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623" r:id="rId2"/>
    <p:sldId id="624" r:id="rId3"/>
    <p:sldId id="679" r:id="rId4"/>
    <p:sldId id="680" r:id="rId5"/>
    <p:sldId id="682" r:id="rId6"/>
    <p:sldId id="627" r:id="rId7"/>
    <p:sldId id="683" r:id="rId8"/>
    <p:sldId id="684" r:id="rId9"/>
    <p:sldId id="664" r:id="rId10"/>
    <p:sldId id="667" r:id="rId11"/>
    <p:sldId id="685" r:id="rId12"/>
    <p:sldId id="674" r:id="rId13"/>
    <p:sldId id="686" r:id="rId14"/>
    <p:sldId id="687" r:id="rId15"/>
    <p:sldId id="688" r:id="rId16"/>
    <p:sldId id="6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712"/>
  </p:normalViewPr>
  <p:slideViewPr>
    <p:cSldViewPr snapToGrid="0" snapToObjects="1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Biplot ISP</a:t>
            </a:r>
            <a:r>
              <a:rPr lang="en-US" sz="2000" baseline="0"/>
              <a:t> dan Atribut kinerja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Sheet2!$M$32</c:f>
              <c:strCache>
                <c:ptCount val="1"/>
                <c:pt idx="0">
                  <c:v>atribut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Sheet2!$K$33:$K$45</c:f>
              <c:numCache>
                <c:formatCode>General</c:formatCode>
                <c:ptCount val="13"/>
                <c:pt idx="0">
                  <c:v>0.68137104845443397</c:v>
                </c:pt>
                <c:pt idx="1">
                  <c:v>-0.251182795635224</c:v>
                </c:pt>
                <c:pt idx="2">
                  <c:v>-0.116748516965827</c:v>
                </c:pt>
                <c:pt idx="3">
                  <c:v>1.14238383477303</c:v>
                </c:pt>
                <c:pt idx="4">
                  <c:v>-1.4676408468493001</c:v>
                </c:pt>
                <c:pt idx="5">
                  <c:v>-8.0284488743983609</c:v>
                </c:pt>
                <c:pt idx="6">
                  <c:v>0</c:v>
                </c:pt>
                <c:pt idx="7">
                  <c:v>-1.98222722420343</c:v>
                </c:pt>
                <c:pt idx="8">
                  <c:v>0</c:v>
                </c:pt>
                <c:pt idx="9">
                  <c:v>-0.72479738474835897</c:v>
                </c:pt>
                <c:pt idx="10">
                  <c:v>0</c:v>
                </c:pt>
                <c:pt idx="11">
                  <c:v>10.8902542683901</c:v>
                </c:pt>
                <c:pt idx="12">
                  <c:v>0</c:v>
                </c:pt>
              </c:numCache>
            </c:numRef>
          </c:xVal>
          <c:yVal>
            <c:numRef>
              <c:f>Sheet2!$M$33:$M$45</c:f>
              <c:numCache>
                <c:formatCode>General</c:formatCode>
                <c:ptCount val="13"/>
                <c:pt idx="5" formatCode="000,000">
                  <c:v>2.5332418681262099</c:v>
                </c:pt>
                <c:pt idx="6" formatCode="000,000">
                  <c:v>0</c:v>
                </c:pt>
                <c:pt idx="7" formatCode="000,000">
                  <c:v>0.921479803981473</c:v>
                </c:pt>
                <c:pt idx="8" formatCode="000,000">
                  <c:v>0</c:v>
                </c:pt>
                <c:pt idx="9" formatCode="000,000">
                  <c:v>0.48422416512394001</c:v>
                </c:pt>
                <c:pt idx="10" formatCode="000,000">
                  <c:v>0</c:v>
                </c:pt>
                <c:pt idx="11" formatCode="000,000">
                  <c:v>2.0674953065705299</c:v>
                </c:pt>
                <c:pt idx="12" formatCode="000,0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64-4AB3-8F1D-D53656E1EF18}"/>
            </c:ext>
          </c:extLst>
        </c:ser>
        <c:ser>
          <c:idx val="0"/>
          <c:order val="1"/>
          <c:tx>
            <c:strRef>
              <c:f>Sheet2!$L$32</c:f>
              <c:strCache>
                <c:ptCount val="1"/>
                <c:pt idx="0">
                  <c:v>ISP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Sheet2!$K$33:$K$45</c:f>
              <c:numCache>
                <c:formatCode>General</c:formatCode>
                <c:ptCount val="13"/>
                <c:pt idx="0">
                  <c:v>0.68137104845443397</c:v>
                </c:pt>
                <c:pt idx="1">
                  <c:v>-0.251182795635224</c:v>
                </c:pt>
                <c:pt idx="2">
                  <c:v>-0.116748516965827</c:v>
                </c:pt>
                <c:pt idx="3">
                  <c:v>1.14238383477303</c:v>
                </c:pt>
                <c:pt idx="4">
                  <c:v>-1.4676408468493001</c:v>
                </c:pt>
                <c:pt idx="5">
                  <c:v>-8.0284488743983609</c:v>
                </c:pt>
                <c:pt idx="6">
                  <c:v>0</c:v>
                </c:pt>
                <c:pt idx="7">
                  <c:v>-1.98222722420343</c:v>
                </c:pt>
                <c:pt idx="8">
                  <c:v>0</c:v>
                </c:pt>
                <c:pt idx="9">
                  <c:v>-0.72479738474835897</c:v>
                </c:pt>
                <c:pt idx="10">
                  <c:v>0</c:v>
                </c:pt>
                <c:pt idx="11">
                  <c:v>10.8902542683901</c:v>
                </c:pt>
                <c:pt idx="12">
                  <c:v>0</c:v>
                </c:pt>
              </c:numCache>
            </c:numRef>
          </c:xVal>
          <c:yVal>
            <c:numRef>
              <c:f>Sheet2!$L$33:$L$45</c:f>
              <c:numCache>
                <c:formatCode>General</c:formatCode>
                <c:ptCount val="13"/>
                <c:pt idx="0">
                  <c:v>-0.97957048858052997</c:v>
                </c:pt>
                <c:pt idx="1">
                  <c:v>-1.0025634246786399</c:v>
                </c:pt>
                <c:pt idx="2">
                  <c:v>1.2816152820512701</c:v>
                </c:pt>
                <c:pt idx="3">
                  <c:v>0.61918965372948898</c:v>
                </c:pt>
                <c:pt idx="4">
                  <c:v>9.6822925620650202E-2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64-4AB3-8F1D-D53656E1E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268704"/>
        <c:axId val="1116280352"/>
      </c:scatterChart>
      <c:valAx>
        <c:axId val="111626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80352"/>
        <c:crosses val="autoZero"/>
        <c:crossBetween val="midCat"/>
      </c:valAx>
      <c:valAx>
        <c:axId val="111628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687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5E3F8-3A52-5247-87FF-3F1FB461AB8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633DB-E413-F845-B8EE-5786814A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0633" y="-5871"/>
            <a:ext cx="8364572" cy="6863872"/>
          </a:xfrm>
          <a:custGeom>
            <a:avLst/>
            <a:gdLst>
              <a:gd name="connsiteX0" fmla="*/ 0 w 4686300"/>
              <a:gd name="connsiteY0" fmla="*/ 0 h 7090685"/>
              <a:gd name="connsiteX1" fmla="*/ 4686300 w 4686300"/>
              <a:gd name="connsiteY1" fmla="*/ 0 h 7090685"/>
              <a:gd name="connsiteX2" fmla="*/ 4686300 w 4686300"/>
              <a:gd name="connsiteY2" fmla="*/ 7090685 h 7090685"/>
              <a:gd name="connsiteX3" fmla="*/ 0 w 4686300"/>
              <a:gd name="connsiteY3" fmla="*/ 7090685 h 7090685"/>
              <a:gd name="connsiteX4" fmla="*/ 0 w 4686300"/>
              <a:gd name="connsiteY4" fmla="*/ 0 h 7090685"/>
              <a:gd name="connsiteX0" fmla="*/ 0 w 10496550"/>
              <a:gd name="connsiteY0" fmla="*/ 19050 h 7109735"/>
              <a:gd name="connsiteX1" fmla="*/ 10496550 w 10496550"/>
              <a:gd name="connsiteY1" fmla="*/ 0 h 7109735"/>
              <a:gd name="connsiteX2" fmla="*/ 4686300 w 10496550"/>
              <a:gd name="connsiteY2" fmla="*/ 7109735 h 7109735"/>
              <a:gd name="connsiteX3" fmla="*/ 0 w 10496550"/>
              <a:gd name="connsiteY3" fmla="*/ 7109735 h 7109735"/>
              <a:gd name="connsiteX4" fmla="*/ 0 w 10496550"/>
              <a:gd name="connsiteY4" fmla="*/ 19050 h 7109735"/>
              <a:gd name="connsiteX0" fmla="*/ 0 w 10496550"/>
              <a:gd name="connsiteY0" fmla="*/ 1905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0 w 10496550"/>
              <a:gd name="connsiteY4" fmla="*/ 19050 h 7120009"/>
              <a:gd name="connsiteX0" fmla="*/ 1852928 w 10496550"/>
              <a:gd name="connsiteY0" fmla="*/ 3008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1852928 w 10496550"/>
              <a:gd name="connsiteY4" fmla="*/ 30080 h 7120009"/>
              <a:gd name="connsiteX0" fmla="*/ 33089 w 8676711"/>
              <a:gd name="connsiteY0" fmla="*/ 30080 h 7120009"/>
              <a:gd name="connsiteX1" fmla="*/ 8676711 w 8676711"/>
              <a:gd name="connsiteY1" fmla="*/ 0 h 7120009"/>
              <a:gd name="connsiteX2" fmla="*/ 3678119 w 8676711"/>
              <a:gd name="connsiteY2" fmla="*/ 7120009 h 7120009"/>
              <a:gd name="connsiteX3" fmla="*/ 0 w 8676711"/>
              <a:gd name="connsiteY3" fmla="*/ 7109735 h 7120009"/>
              <a:gd name="connsiteX4" fmla="*/ 33089 w 8676711"/>
              <a:gd name="connsiteY4" fmla="*/ 30080 h 7120009"/>
              <a:gd name="connsiteX0" fmla="*/ 33089 w 8676711"/>
              <a:gd name="connsiteY0" fmla="*/ 19050 h 7120009"/>
              <a:gd name="connsiteX1" fmla="*/ 8676711 w 8676711"/>
              <a:gd name="connsiteY1" fmla="*/ 0 h 7120009"/>
              <a:gd name="connsiteX2" fmla="*/ 3678119 w 8676711"/>
              <a:gd name="connsiteY2" fmla="*/ 7120009 h 7120009"/>
              <a:gd name="connsiteX3" fmla="*/ 0 w 8676711"/>
              <a:gd name="connsiteY3" fmla="*/ 7109735 h 7120009"/>
              <a:gd name="connsiteX4" fmla="*/ 33089 w 8676711"/>
              <a:gd name="connsiteY4" fmla="*/ 19050 h 71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6711" h="7120009">
                <a:moveTo>
                  <a:pt x="33089" y="19050"/>
                </a:moveTo>
                <a:lnTo>
                  <a:pt x="8676711" y="0"/>
                </a:lnTo>
                <a:lnTo>
                  <a:pt x="3678119" y="7120009"/>
                </a:lnTo>
                <a:lnTo>
                  <a:pt x="0" y="7109735"/>
                </a:lnTo>
                <a:lnTo>
                  <a:pt x="33089" y="1905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50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6E4C-FEBB-1C49-AA5A-6CFC324006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79AC-A5D2-BD48-A0FA-EB178EF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5" Type="http://schemas.openxmlformats.org/officeDocument/2006/relationships/image" Target="../media/image30.png"/><Relationship Id="rId10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wmf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4" y="2008921"/>
            <a:ext cx="4691002" cy="4743125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81F08D5-47F9-2C47-915E-8DF668C854AA}"/>
              </a:ext>
            </a:extLst>
          </p:cNvPr>
          <p:cNvSpPr/>
          <p:nvPr/>
        </p:nvSpPr>
        <p:spPr>
          <a:xfrm>
            <a:off x="4166154" y="13063"/>
            <a:ext cx="8004174" cy="6848212"/>
          </a:xfrm>
          <a:custGeom>
            <a:avLst/>
            <a:gdLst>
              <a:gd name="connsiteX0" fmla="*/ 0 w 12960424"/>
              <a:gd name="connsiteY0" fmla="*/ 13770767 h 13770767"/>
              <a:gd name="connsiteX1" fmla="*/ 5765185 w 12960424"/>
              <a:gd name="connsiteY1" fmla="*/ 0 h 13770767"/>
              <a:gd name="connsiteX2" fmla="*/ 12960424 w 12960424"/>
              <a:gd name="connsiteY2" fmla="*/ 0 h 13770767"/>
              <a:gd name="connsiteX3" fmla="*/ 7195239 w 12960424"/>
              <a:gd name="connsiteY3" fmla="*/ 13770767 h 13770767"/>
              <a:gd name="connsiteX4" fmla="*/ 0 w 12960424"/>
              <a:gd name="connsiteY4" fmla="*/ 13770767 h 13770767"/>
              <a:gd name="connsiteX0" fmla="*/ 0 w 12986439"/>
              <a:gd name="connsiteY0" fmla="*/ 13770767 h 13770767"/>
              <a:gd name="connsiteX1" fmla="*/ 5765185 w 12986439"/>
              <a:gd name="connsiteY1" fmla="*/ 0 h 13770767"/>
              <a:gd name="connsiteX2" fmla="*/ 12960424 w 12986439"/>
              <a:gd name="connsiteY2" fmla="*/ 0 h 13770767"/>
              <a:gd name="connsiteX3" fmla="*/ 12986439 w 12986439"/>
              <a:gd name="connsiteY3" fmla="*/ 13694567 h 13770767"/>
              <a:gd name="connsiteX4" fmla="*/ 0 w 12986439"/>
              <a:gd name="connsiteY4" fmla="*/ 13770767 h 1377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6439" h="13770767">
                <a:moveTo>
                  <a:pt x="0" y="13770767"/>
                </a:moveTo>
                <a:lnTo>
                  <a:pt x="5765185" y="0"/>
                </a:lnTo>
                <a:lnTo>
                  <a:pt x="12960424" y="0"/>
                </a:lnTo>
                <a:cubicBezTo>
                  <a:pt x="12969096" y="4564856"/>
                  <a:pt x="12977767" y="9129711"/>
                  <a:pt x="12986439" y="13694567"/>
                </a:cubicBezTo>
                <a:lnTo>
                  <a:pt x="0" y="13770767"/>
                </a:lnTo>
                <a:close/>
              </a:path>
            </a:pathLst>
          </a:custGeom>
          <a:gradFill flip="none" rotWithShape="1">
            <a:gsLst>
              <a:gs pos="76000">
                <a:schemeClr val="bg1"/>
              </a:gs>
              <a:gs pos="0">
                <a:srgbClr val="FFC000"/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7578" y="3744576"/>
            <a:ext cx="6875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Pertemuan 9 :</a:t>
            </a:r>
          </a:p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PENGURAIAN NILAI SINGULAR   (SINGULAR VALUE DECOMPOSITION, SVD)</a:t>
            </a:r>
          </a:p>
          <a:p>
            <a:pPr algn="r">
              <a:defRPr/>
            </a:pPr>
            <a:r>
              <a:rPr lang="en-ID" sz="240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ea typeface="Raleway" panose="020B0003030101060003" pitchFamily="2" charset="0"/>
              </a:rPr>
              <a:t> UNTUK ANALISIS BIPLOT  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975971" y="608124"/>
            <a:ext cx="4396860" cy="7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>
            <a:spLocks/>
          </p:cNvSpPr>
          <p:nvPr/>
        </p:nvSpPr>
        <p:spPr bwMode="auto">
          <a:xfrm>
            <a:off x="3783372" y="2415135"/>
            <a:ext cx="2792240" cy="4433077"/>
          </a:xfrm>
          <a:custGeom>
            <a:avLst/>
            <a:gdLst>
              <a:gd name="connsiteX0" fmla="*/ 2559084 w 3241577"/>
              <a:gd name="connsiteY0" fmla="*/ 0 h 3671741"/>
              <a:gd name="connsiteX1" fmla="*/ 3241577 w 3241577"/>
              <a:gd name="connsiteY1" fmla="*/ 0 h 3671741"/>
              <a:gd name="connsiteX2" fmla="*/ 682493 w 3241577"/>
              <a:gd name="connsiteY2" fmla="*/ 3671741 h 3671741"/>
              <a:gd name="connsiteX3" fmla="*/ 0 w 3241577"/>
              <a:gd name="connsiteY3" fmla="*/ 3671741 h 367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577" h="3671741">
                <a:moveTo>
                  <a:pt x="2559084" y="0"/>
                </a:moveTo>
                <a:lnTo>
                  <a:pt x="3241577" y="0"/>
                </a:lnTo>
                <a:lnTo>
                  <a:pt x="682493" y="3671741"/>
                </a:lnTo>
                <a:lnTo>
                  <a:pt x="0" y="36717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181153" y="-1"/>
            <a:ext cx="1568827" cy="2415135"/>
          </a:xfrm>
          <a:custGeom>
            <a:avLst/>
            <a:gdLst>
              <a:gd name="connsiteX0" fmla="*/ 2559084 w 3241577"/>
              <a:gd name="connsiteY0" fmla="*/ 0 h 3671741"/>
              <a:gd name="connsiteX1" fmla="*/ 3241577 w 3241577"/>
              <a:gd name="connsiteY1" fmla="*/ 0 h 3671741"/>
              <a:gd name="connsiteX2" fmla="*/ 682493 w 3241577"/>
              <a:gd name="connsiteY2" fmla="*/ 3671741 h 3671741"/>
              <a:gd name="connsiteX3" fmla="*/ 0 w 3241577"/>
              <a:gd name="connsiteY3" fmla="*/ 3671741 h 367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577" h="3671741">
                <a:moveTo>
                  <a:pt x="2559084" y="0"/>
                </a:moveTo>
                <a:lnTo>
                  <a:pt x="3241577" y="0"/>
                </a:lnTo>
                <a:lnTo>
                  <a:pt x="682493" y="3671741"/>
                </a:lnTo>
                <a:lnTo>
                  <a:pt x="0" y="36717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2BA38-9480-4D40-A6EE-B0E473558216}"/>
              </a:ext>
            </a:extLst>
          </p:cNvPr>
          <p:cNvSpPr txBox="1"/>
          <p:nvPr/>
        </p:nvSpPr>
        <p:spPr>
          <a:xfrm>
            <a:off x="10571230" y="6006582"/>
            <a:ext cx="131016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ID"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Dosen : </a:t>
            </a:r>
          </a:p>
          <a:p>
            <a:pPr algn="r">
              <a:defRPr/>
            </a:pPr>
            <a:r>
              <a:rPr lang="id-ID"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Agus Buono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6394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5" y="240823"/>
            <a:ext cx="1268855" cy="1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FAD57D-0EBD-2E40-A553-3239646219B9}"/>
              </a:ext>
            </a:extLst>
          </p:cNvPr>
          <p:cNvSpPr txBox="1"/>
          <p:nvPr/>
        </p:nvSpPr>
        <p:spPr>
          <a:xfrm>
            <a:off x="1919352" y="146459"/>
            <a:ext cx="5254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D"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Mata Kuliah : METODE KUANTITATIF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A3C12B54-EB26-C24F-912D-DC69140B2A37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6974609" y="733591"/>
            <a:ext cx="4052614" cy="1282688"/>
            <a:chOff x="2" y="2581"/>
            <a:chExt cx="5488" cy="1737"/>
          </a:xfrm>
          <a:gradFill flip="none" rotWithShape="1">
            <a:gsLst>
              <a:gs pos="25000">
                <a:srgbClr val="FFFFFF">
                  <a:alpha val="17000"/>
                </a:srgbClr>
              </a:gs>
              <a:gs pos="0">
                <a:schemeClr val="bg1">
                  <a:alpha val="74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C8495DE-D527-5D40-9DAE-162285999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125"/>
              <a:ext cx="27" cy="31"/>
            </a:xfrm>
            <a:custGeom>
              <a:avLst/>
              <a:gdLst>
                <a:gd name="T0" fmla="*/ 7 w 14"/>
                <a:gd name="T1" fmla="*/ 2 h 16"/>
                <a:gd name="T2" fmla="*/ 0 w 14"/>
                <a:gd name="T3" fmla="*/ 9 h 16"/>
                <a:gd name="T4" fmla="*/ 7 w 14"/>
                <a:gd name="T5" fmla="*/ 16 h 16"/>
                <a:gd name="T6" fmla="*/ 14 w 14"/>
                <a:gd name="T7" fmla="*/ 9 h 16"/>
                <a:gd name="T8" fmla="*/ 7 w 14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7" y="2"/>
                  </a:moveTo>
                  <a:cubicBezTo>
                    <a:pt x="2" y="2"/>
                    <a:pt x="0" y="4"/>
                    <a:pt x="0" y="9"/>
                  </a:cubicBezTo>
                  <a:cubicBezTo>
                    <a:pt x="0" y="13"/>
                    <a:pt x="2" y="16"/>
                    <a:pt x="7" y="16"/>
                  </a:cubicBezTo>
                  <a:cubicBezTo>
                    <a:pt x="11" y="16"/>
                    <a:pt x="14" y="13"/>
                    <a:pt x="14" y="9"/>
                  </a:cubicBezTo>
                  <a:cubicBezTo>
                    <a:pt x="14" y="4"/>
                    <a:pt x="11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BEA423D-5BE0-EA4A-9CCF-E7FF82FB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889"/>
              <a:ext cx="32" cy="31"/>
            </a:xfrm>
            <a:custGeom>
              <a:avLst/>
              <a:gdLst>
                <a:gd name="T0" fmla="*/ 12 w 17"/>
                <a:gd name="T1" fmla="*/ 1 h 16"/>
                <a:gd name="T2" fmla="*/ 2 w 17"/>
                <a:gd name="T3" fmla="*/ 5 h 16"/>
                <a:gd name="T4" fmla="*/ 5 w 17"/>
                <a:gd name="T5" fmla="*/ 15 h 16"/>
                <a:gd name="T6" fmla="*/ 15 w 17"/>
                <a:gd name="T7" fmla="*/ 11 h 16"/>
                <a:gd name="T8" fmla="*/ 12 w 1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2" y="1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1" y="12"/>
                    <a:pt x="5" y="15"/>
                  </a:cubicBezTo>
                  <a:cubicBezTo>
                    <a:pt x="9" y="16"/>
                    <a:pt x="13" y="15"/>
                    <a:pt x="15" y="11"/>
                  </a:cubicBezTo>
                  <a:cubicBezTo>
                    <a:pt x="17" y="9"/>
                    <a:pt x="16" y="4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ECAD325-9CA9-5B4E-9A7C-A9F934B80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4257"/>
              <a:ext cx="32" cy="29"/>
            </a:xfrm>
            <a:custGeom>
              <a:avLst/>
              <a:gdLst>
                <a:gd name="T0" fmla="*/ 12 w 17"/>
                <a:gd name="T1" fmla="*/ 1 h 15"/>
                <a:gd name="T2" fmla="*/ 1 w 17"/>
                <a:gd name="T3" fmla="*/ 4 h 15"/>
                <a:gd name="T4" fmla="*/ 5 w 17"/>
                <a:gd name="T5" fmla="*/ 14 h 15"/>
                <a:gd name="T6" fmla="*/ 14 w 17"/>
                <a:gd name="T7" fmla="*/ 11 h 15"/>
                <a:gd name="T8" fmla="*/ 12 w 17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2" y="1"/>
                  </a:moveTo>
                  <a:cubicBezTo>
                    <a:pt x="8" y="0"/>
                    <a:pt x="3" y="1"/>
                    <a:pt x="1" y="4"/>
                  </a:cubicBezTo>
                  <a:cubicBezTo>
                    <a:pt x="0" y="7"/>
                    <a:pt x="1" y="12"/>
                    <a:pt x="5" y="14"/>
                  </a:cubicBezTo>
                  <a:cubicBezTo>
                    <a:pt x="8" y="15"/>
                    <a:pt x="12" y="14"/>
                    <a:pt x="14" y="11"/>
                  </a:cubicBezTo>
                  <a:cubicBezTo>
                    <a:pt x="17" y="7"/>
                    <a:pt x="16" y="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42A72C7-794E-F149-9AD1-18E754BDB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3469"/>
              <a:ext cx="57" cy="56"/>
            </a:xfrm>
            <a:custGeom>
              <a:avLst/>
              <a:gdLst>
                <a:gd name="T0" fmla="*/ 14 w 30"/>
                <a:gd name="T1" fmla="*/ 0 h 30"/>
                <a:gd name="T2" fmla="*/ 0 w 30"/>
                <a:gd name="T3" fmla="*/ 15 h 30"/>
                <a:gd name="T4" fmla="*/ 14 w 30"/>
                <a:gd name="T5" fmla="*/ 29 h 30"/>
                <a:gd name="T6" fmla="*/ 29 w 30"/>
                <a:gd name="T7" fmla="*/ 14 h 30"/>
                <a:gd name="T8" fmla="*/ 14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7" y="30"/>
                    <a:pt x="14" y="29"/>
                  </a:cubicBezTo>
                  <a:cubicBezTo>
                    <a:pt x="23" y="29"/>
                    <a:pt x="30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D7C2C3E-FAC4-B54F-A7F0-B6147835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4073"/>
              <a:ext cx="56" cy="59"/>
            </a:xfrm>
            <a:custGeom>
              <a:avLst/>
              <a:gdLst>
                <a:gd name="T0" fmla="*/ 14 w 30"/>
                <a:gd name="T1" fmla="*/ 0 h 31"/>
                <a:gd name="T2" fmla="*/ 0 w 30"/>
                <a:gd name="T3" fmla="*/ 16 h 31"/>
                <a:gd name="T4" fmla="*/ 16 w 30"/>
                <a:gd name="T5" fmla="*/ 31 h 31"/>
                <a:gd name="T6" fmla="*/ 30 w 30"/>
                <a:gd name="T7" fmla="*/ 15 h 31"/>
                <a:gd name="T8" fmla="*/ 14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4" y="0"/>
                  </a:moveTo>
                  <a:cubicBezTo>
                    <a:pt x="7" y="0"/>
                    <a:pt x="0" y="8"/>
                    <a:pt x="0" y="16"/>
                  </a:cubicBezTo>
                  <a:cubicBezTo>
                    <a:pt x="1" y="24"/>
                    <a:pt x="7" y="31"/>
                    <a:pt x="16" y="31"/>
                  </a:cubicBezTo>
                  <a:cubicBezTo>
                    <a:pt x="24" y="30"/>
                    <a:pt x="30" y="24"/>
                    <a:pt x="30" y="15"/>
                  </a:cubicBezTo>
                  <a:cubicBezTo>
                    <a:pt x="30" y="7"/>
                    <a:pt x="23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669A5A23-63B3-A442-8558-2D920898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3711"/>
              <a:ext cx="31" cy="31"/>
            </a:xfrm>
            <a:custGeom>
              <a:avLst/>
              <a:gdLst>
                <a:gd name="T0" fmla="*/ 8 w 16"/>
                <a:gd name="T1" fmla="*/ 2 h 16"/>
                <a:gd name="T2" fmla="*/ 0 w 16"/>
                <a:gd name="T3" fmla="*/ 9 h 16"/>
                <a:gd name="T4" fmla="*/ 8 w 16"/>
                <a:gd name="T5" fmla="*/ 16 h 16"/>
                <a:gd name="T6" fmla="*/ 15 w 16"/>
                <a:gd name="T7" fmla="*/ 9 h 16"/>
                <a:gd name="T8" fmla="*/ 8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2"/>
                  </a:moveTo>
                  <a:cubicBezTo>
                    <a:pt x="4" y="2"/>
                    <a:pt x="0" y="4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6" y="13"/>
                    <a:pt x="15" y="9"/>
                  </a:cubicBezTo>
                  <a:cubicBezTo>
                    <a:pt x="15" y="4"/>
                    <a:pt x="13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46C6CD9-14DC-284F-82C6-000640F62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975"/>
              <a:ext cx="28" cy="30"/>
            </a:xfrm>
            <a:custGeom>
              <a:avLst/>
              <a:gdLst>
                <a:gd name="T0" fmla="*/ 7 w 15"/>
                <a:gd name="T1" fmla="*/ 0 h 16"/>
                <a:gd name="T2" fmla="*/ 0 w 15"/>
                <a:gd name="T3" fmla="*/ 9 h 16"/>
                <a:gd name="T4" fmla="*/ 7 w 15"/>
                <a:gd name="T5" fmla="*/ 15 h 16"/>
                <a:gd name="T6" fmla="*/ 15 w 15"/>
                <a:gd name="T7" fmla="*/ 7 h 16"/>
                <a:gd name="T8" fmla="*/ 7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4" y="16"/>
                    <a:pt x="7" y="15"/>
                  </a:cubicBezTo>
                  <a:cubicBezTo>
                    <a:pt x="12" y="15"/>
                    <a:pt x="15" y="12"/>
                    <a:pt x="15" y="7"/>
                  </a:cubicBezTo>
                  <a:cubicBezTo>
                    <a:pt x="15" y="4"/>
                    <a:pt x="1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D965C04-0725-6C4F-97EB-B54C4E4C3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3288"/>
              <a:ext cx="112" cy="112"/>
            </a:xfrm>
            <a:custGeom>
              <a:avLst/>
              <a:gdLst>
                <a:gd name="T0" fmla="*/ 29 w 59"/>
                <a:gd name="T1" fmla="*/ 0 h 59"/>
                <a:gd name="T2" fmla="*/ 0 w 59"/>
                <a:gd name="T3" fmla="*/ 30 h 59"/>
                <a:gd name="T4" fmla="*/ 30 w 59"/>
                <a:gd name="T5" fmla="*/ 59 h 59"/>
                <a:gd name="T6" fmla="*/ 59 w 59"/>
                <a:gd name="T7" fmla="*/ 29 h 59"/>
                <a:gd name="T8" fmla="*/ 29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C694B84-21A9-8442-B21B-943A46B83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581"/>
              <a:ext cx="375" cy="586"/>
            </a:xfrm>
            <a:custGeom>
              <a:avLst/>
              <a:gdLst>
                <a:gd name="T0" fmla="*/ 197 w 198"/>
                <a:gd name="T1" fmla="*/ 154 h 309"/>
                <a:gd name="T2" fmla="*/ 40 w 198"/>
                <a:gd name="T3" fmla="*/ 2 h 309"/>
                <a:gd name="T4" fmla="*/ 0 w 198"/>
                <a:gd name="T5" fmla="*/ 8 h 309"/>
                <a:gd name="T6" fmla="*/ 0 w 198"/>
                <a:gd name="T7" fmla="*/ 303 h 309"/>
                <a:gd name="T8" fmla="*/ 45 w 198"/>
                <a:gd name="T9" fmla="*/ 309 h 309"/>
                <a:gd name="T10" fmla="*/ 197 w 198"/>
                <a:gd name="T11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309">
                  <a:moveTo>
                    <a:pt x="197" y="154"/>
                  </a:moveTo>
                  <a:cubicBezTo>
                    <a:pt x="196" y="69"/>
                    <a:pt x="125" y="0"/>
                    <a:pt x="40" y="2"/>
                  </a:cubicBezTo>
                  <a:cubicBezTo>
                    <a:pt x="27" y="2"/>
                    <a:pt x="13" y="4"/>
                    <a:pt x="0" y="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5" y="308"/>
                    <a:pt x="29" y="309"/>
                    <a:pt x="45" y="309"/>
                  </a:cubicBezTo>
                  <a:cubicBezTo>
                    <a:pt x="130" y="308"/>
                    <a:pt x="198" y="239"/>
                    <a:pt x="197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3CF6E952-BB71-C84C-A5F4-37613B96B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3378"/>
              <a:ext cx="343" cy="345"/>
            </a:xfrm>
            <a:custGeom>
              <a:avLst/>
              <a:gdLst>
                <a:gd name="T0" fmla="*/ 89 w 181"/>
                <a:gd name="T1" fmla="*/ 0 h 182"/>
                <a:gd name="T2" fmla="*/ 0 w 181"/>
                <a:gd name="T3" fmla="*/ 93 h 182"/>
                <a:gd name="T4" fmla="*/ 93 w 181"/>
                <a:gd name="T5" fmla="*/ 182 h 182"/>
                <a:gd name="T6" fmla="*/ 181 w 181"/>
                <a:gd name="T7" fmla="*/ 89 h 182"/>
                <a:gd name="T8" fmla="*/ 89 w 181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2">
                  <a:moveTo>
                    <a:pt x="89" y="0"/>
                  </a:moveTo>
                  <a:cubicBezTo>
                    <a:pt x="39" y="2"/>
                    <a:pt x="0" y="43"/>
                    <a:pt x="0" y="93"/>
                  </a:cubicBezTo>
                  <a:cubicBezTo>
                    <a:pt x="1" y="143"/>
                    <a:pt x="43" y="182"/>
                    <a:pt x="93" y="182"/>
                  </a:cubicBezTo>
                  <a:cubicBezTo>
                    <a:pt x="141" y="180"/>
                    <a:pt x="181" y="139"/>
                    <a:pt x="181" y="89"/>
                  </a:cubicBezTo>
                  <a:cubicBezTo>
                    <a:pt x="180" y="41"/>
                    <a:pt x="139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AB0877A-2C0B-C64B-9D0B-C4057CEF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" y="3142"/>
              <a:ext cx="30" cy="29"/>
            </a:xfrm>
            <a:custGeom>
              <a:avLst/>
              <a:gdLst>
                <a:gd name="T0" fmla="*/ 2 w 16"/>
                <a:gd name="T1" fmla="*/ 7 h 15"/>
                <a:gd name="T2" fmla="*/ 9 w 16"/>
                <a:gd name="T3" fmla="*/ 15 h 15"/>
                <a:gd name="T4" fmla="*/ 16 w 16"/>
                <a:gd name="T5" fmla="*/ 7 h 15"/>
                <a:gd name="T6" fmla="*/ 9 w 16"/>
                <a:gd name="T7" fmla="*/ 0 h 15"/>
                <a:gd name="T8" fmla="*/ 2 w 1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7"/>
                  </a:moveTo>
                  <a:cubicBezTo>
                    <a:pt x="2" y="11"/>
                    <a:pt x="4" y="15"/>
                    <a:pt x="9" y="15"/>
                  </a:cubicBezTo>
                  <a:cubicBezTo>
                    <a:pt x="13" y="15"/>
                    <a:pt x="16" y="11"/>
                    <a:pt x="16" y="7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A86977B7-BF45-CB44-849F-84C99DE3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173"/>
              <a:ext cx="59" cy="55"/>
            </a:xfrm>
            <a:custGeom>
              <a:avLst/>
              <a:gdLst>
                <a:gd name="T0" fmla="*/ 16 w 31"/>
                <a:gd name="T1" fmla="*/ 29 h 29"/>
                <a:gd name="T2" fmla="*/ 31 w 31"/>
                <a:gd name="T3" fmla="*/ 14 h 29"/>
                <a:gd name="T4" fmla="*/ 15 w 31"/>
                <a:gd name="T5" fmla="*/ 0 h 29"/>
                <a:gd name="T6" fmla="*/ 0 w 31"/>
                <a:gd name="T7" fmla="*/ 14 h 29"/>
                <a:gd name="T8" fmla="*/ 16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6" y="29"/>
                  </a:moveTo>
                  <a:cubicBezTo>
                    <a:pt x="24" y="29"/>
                    <a:pt x="31" y="23"/>
                    <a:pt x="31" y="14"/>
                  </a:cubicBezTo>
                  <a:cubicBezTo>
                    <a:pt x="31" y="6"/>
                    <a:pt x="24" y="0"/>
                    <a:pt x="15" y="0"/>
                  </a:cubicBezTo>
                  <a:cubicBezTo>
                    <a:pt x="8" y="0"/>
                    <a:pt x="0" y="7"/>
                    <a:pt x="0" y="14"/>
                  </a:cubicBezTo>
                  <a:cubicBezTo>
                    <a:pt x="0" y="23"/>
                    <a:pt x="8" y="29"/>
                    <a:pt x="16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872E3A5-90EC-E145-948B-FA58EA9CF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3897"/>
              <a:ext cx="422" cy="421"/>
            </a:xfrm>
            <a:custGeom>
              <a:avLst/>
              <a:gdLst>
                <a:gd name="T0" fmla="*/ 110 w 223"/>
                <a:gd name="T1" fmla="*/ 0 h 222"/>
                <a:gd name="T2" fmla="*/ 1 w 223"/>
                <a:gd name="T3" fmla="*/ 113 h 222"/>
                <a:gd name="T4" fmla="*/ 114 w 223"/>
                <a:gd name="T5" fmla="*/ 222 h 222"/>
                <a:gd name="T6" fmla="*/ 222 w 223"/>
                <a:gd name="T7" fmla="*/ 109 h 222"/>
                <a:gd name="T8" fmla="*/ 110 w 223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222">
                  <a:moveTo>
                    <a:pt x="110" y="0"/>
                  </a:moveTo>
                  <a:cubicBezTo>
                    <a:pt x="49" y="1"/>
                    <a:pt x="0" y="51"/>
                    <a:pt x="1" y="113"/>
                  </a:cubicBezTo>
                  <a:cubicBezTo>
                    <a:pt x="2" y="174"/>
                    <a:pt x="52" y="222"/>
                    <a:pt x="114" y="222"/>
                  </a:cubicBezTo>
                  <a:cubicBezTo>
                    <a:pt x="175" y="221"/>
                    <a:pt x="223" y="170"/>
                    <a:pt x="222" y="109"/>
                  </a:cubicBezTo>
                  <a:cubicBezTo>
                    <a:pt x="222" y="48"/>
                    <a:pt x="171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6694EBC-4788-4545-9E97-06E05A51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3973"/>
              <a:ext cx="64" cy="64"/>
            </a:xfrm>
            <a:custGeom>
              <a:avLst/>
              <a:gdLst>
                <a:gd name="T0" fmla="*/ 24 w 34"/>
                <a:gd name="T1" fmla="*/ 5 h 34"/>
                <a:gd name="T2" fmla="*/ 3 w 34"/>
                <a:gd name="T3" fmla="*/ 10 h 34"/>
                <a:gd name="T4" fmla="*/ 9 w 34"/>
                <a:gd name="T5" fmla="*/ 30 h 34"/>
                <a:gd name="T6" fmla="*/ 29 w 34"/>
                <a:gd name="T7" fmla="*/ 24 h 34"/>
                <a:gd name="T8" fmla="*/ 24 w 34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4" y="5"/>
                  </a:moveTo>
                  <a:cubicBezTo>
                    <a:pt x="17" y="0"/>
                    <a:pt x="7" y="4"/>
                    <a:pt x="3" y="10"/>
                  </a:cubicBezTo>
                  <a:cubicBezTo>
                    <a:pt x="0" y="17"/>
                    <a:pt x="2" y="27"/>
                    <a:pt x="9" y="30"/>
                  </a:cubicBezTo>
                  <a:cubicBezTo>
                    <a:pt x="17" y="34"/>
                    <a:pt x="25" y="32"/>
                    <a:pt x="29" y="24"/>
                  </a:cubicBezTo>
                  <a:cubicBezTo>
                    <a:pt x="34" y="17"/>
                    <a:pt x="30" y="8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4DABAF1-5002-6A4E-904B-59045C705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3505"/>
              <a:ext cx="111" cy="113"/>
            </a:xfrm>
            <a:custGeom>
              <a:avLst/>
              <a:gdLst>
                <a:gd name="T0" fmla="*/ 29 w 59"/>
                <a:gd name="T1" fmla="*/ 0 h 60"/>
                <a:gd name="T2" fmla="*/ 0 w 59"/>
                <a:gd name="T3" fmla="*/ 30 h 60"/>
                <a:gd name="T4" fmla="*/ 29 w 59"/>
                <a:gd name="T5" fmla="*/ 60 h 60"/>
                <a:gd name="T6" fmla="*/ 58 w 59"/>
                <a:gd name="T7" fmla="*/ 29 h 60"/>
                <a:gd name="T8" fmla="*/ 29 w 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0"/>
                  </a:moveTo>
                  <a:cubicBezTo>
                    <a:pt x="12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46" y="60"/>
                    <a:pt x="59" y="46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B612ECDD-DB5E-4F40-A5EE-28FD5B3AD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953"/>
              <a:ext cx="227" cy="225"/>
            </a:xfrm>
            <a:custGeom>
              <a:avLst/>
              <a:gdLst>
                <a:gd name="T0" fmla="*/ 60 w 120"/>
                <a:gd name="T1" fmla="*/ 0 h 119"/>
                <a:gd name="T2" fmla="*/ 2 w 120"/>
                <a:gd name="T3" fmla="*/ 61 h 119"/>
                <a:gd name="T4" fmla="*/ 61 w 120"/>
                <a:gd name="T5" fmla="*/ 119 h 119"/>
                <a:gd name="T6" fmla="*/ 120 w 120"/>
                <a:gd name="T7" fmla="*/ 59 h 119"/>
                <a:gd name="T8" fmla="*/ 60 w 120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cubicBezTo>
                    <a:pt x="27" y="1"/>
                    <a:pt x="0" y="28"/>
                    <a:pt x="2" y="61"/>
                  </a:cubicBezTo>
                  <a:cubicBezTo>
                    <a:pt x="2" y="94"/>
                    <a:pt x="28" y="119"/>
                    <a:pt x="61" y="119"/>
                  </a:cubicBezTo>
                  <a:cubicBezTo>
                    <a:pt x="94" y="118"/>
                    <a:pt x="120" y="91"/>
                    <a:pt x="120" y="59"/>
                  </a:cubicBezTo>
                  <a:cubicBezTo>
                    <a:pt x="120" y="27"/>
                    <a:pt x="92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12F54DC2-C574-2245-8445-8F45DCFB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2687"/>
              <a:ext cx="55" cy="59"/>
            </a:xfrm>
            <a:custGeom>
              <a:avLst/>
              <a:gdLst>
                <a:gd name="T0" fmla="*/ 14 w 29"/>
                <a:gd name="T1" fmla="*/ 31 h 31"/>
                <a:gd name="T2" fmla="*/ 29 w 29"/>
                <a:gd name="T3" fmla="*/ 15 h 31"/>
                <a:gd name="T4" fmla="*/ 14 w 29"/>
                <a:gd name="T5" fmla="*/ 0 h 31"/>
                <a:gd name="T6" fmla="*/ 0 w 29"/>
                <a:gd name="T7" fmla="*/ 16 h 31"/>
                <a:gd name="T8" fmla="*/ 14 w 29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1">
                  <a:moveTo>
                    <a:pt x="14" y="31"/>
                  </a:moveTo>
                  <a:cubicBezTo>
                    <a:pt x="23" y="31"/>
                    <a:pt x="29" y="23"/>
                    <a:pt x="29" y="15"/>
                  </a:cubicBezTo>
                  <a:cubicBezTo>
                    <a:pt x="29" y="8"/>
                    <a:pt x="22" y="0"/>
                    <a:pt x="14" y="0"/>
                  </a:cubicBezTo>
                  <a:cubicBezTo>
                    <a:pt x="6" y="2"/>
                    <a:pt x="0" y="8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6E0F1726-9171-6C4D-AF56-22A3ADB2A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3895"/>
              <a:ext cx="30" cy="27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7 h 14"/>
                <a:gd name="T4" fmla="*/ 8 w 16"/>
                <a:gd name="T5" fmla="*/ 14 h 14"/>
                <a:gd name="T6" fmla="*/ 16 w 16"/>
                <a:gd name="T7" fmla="*/ 7 h 14"/>
                <a:gd name="T8" fmla="*/ 7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8" y="14"/>
                  </a:cubicBezTo>
                  <a:cubicBezTo>
                    <a:pt x="12" y="14"/>
                    <a:pt x="16" y="11"/>
                    <a:pt x="16" y="7"/>
                  </a:cubicBezTo>
                  <a:cubicBezTo>
                    <a:pt x="14" y="2"/>
                    <a:pt x="1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3CDBA6CA-F050-8E45-A02F-9DF76A909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588"/>
              <a:ext cx="114" cy="112"/>
            </a:xfrm>
            <a:custGeom>
              <a:avLst/>
              <a:gdLst>
                <a:gd name="T0" fmla="*/ 29 w 60"/>
                <a:gd name="T1" fmla="*/ 0 h 59"/>
                <a:gd name="T2" fmla="*/ 1 w 60"/>
                <a:gd name="T3" fmla="*/ 30 h 59"/>
                <a:gd name="T4" fmla="*/ 30 w 60"/>
                <a:gd name="T5" fmla="*/ 59 h 59"/>
                <a:gd name="T6" fmla="*/ 60 w 60"/>
                <a:gd name="T7" fmla="*/ 29 h 59"/>
                <a:gd name="T8" fmla="*/ 29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0"/>
                  </a:moveTo>
                  <a:cubicBezTo>
                    <a:pt x="13" y="0"/>
                    <a:pt x="0" y="13"/>
                    <a:pt x="1" y="30"/>
                  </a:cubicBezTo>
                  <a:cubicBezTo>
                    <a:pt x="1" y="46"/>
                    <a:pt x="15" y="59"/>
                    <a:pt x="30" y="59"/>
                  </a:cubicBezTo>
                  <a:cubicBezTo>
                    <a:pt x="47" y="58"/>
                    <a:pt x="60" y="45"/>
                    <a:pt x="60" y="29"/>
                  </a:cubicBezTo>
                  <a:cubicBezTo>
                    <a:pt x="60" y="12"/>
                    <a:pt x="46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68D0611-0951-A84F-9FE5-CEB76C52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3508"/>
              <a:ext cx="29" cy="29"/>
            </a:xfrm>
            <a:custGeom>
              <a:avLst/>
              <a:gdLst>
                <a:gd name="T0" fmla="*/ 7 w 15"/>
                <a:gd name="T1" fmla="*/ 0 h 15"/>
                <a:gd name="T2" fmla="*/ 0 w 15"/>
                <a:gd name="T3" fmla="*/ 8 h 15"/>
                <a:gd name="T4" fmla="*/ 7 w 15"/>
                <a:gd name="T5" fmla="*/ 15 h 15"/>
                <a:gd name="T6" fmla="*/ 15 w 15"/>
                <a:gd name="T7" fmla="*/ 8 h 15"/>
                <a:gd name="T8" fmla="*/ 7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1"/>
                    <a:pt x="4" y="15"/>
                    <a:pt x="7" y="15"/>
                  </a:cubicBezTo>
                  <a:cubicBezTo>
                    <a:pt x="11" y="15"/>
                    <a:pt x="15" y="11"/>
                    <a:pt x="15" y="8"/>
                  </a:cubicBezTo>
                  <a:cubicBezTo>
                    <a:pt x="15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DBDFF308-2B10-CA48-A6B9-595D6AFA4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" y="4180"/>
              <a:ext cx="28" cy="28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8 h 15"/>
                <a:gd name="T4" fmla="*/ 8 w 15"/>
                <a:gd name="T5" fmla="*/ 15 h 15"/>
                <a:gd name="T6" fmla="*/ 15 w 15"/>
                <a:gd name="T7" fmla="*/ 8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5"/>
                    <a:pt x="8" y="15"/>
                  </a:cubicBezTo>
                  <a:cubicBezTo>
                    <a:pt x="12" y="15"/>
                    <a:pt x="15" y="11"/>
                    <a:pt x="15" y="8"/>
                  </a:cubicBezTo>
                  <a:cubicBezTo>
                    <a:pt x="15" y="4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2021F9F-4E91-0F4D-88C2-6E00D8EC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3660"/>
              <a:ext cx="57" cy="57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5 w 30"/>
                <a:gd name="T5" fmla="*/ 30 h 30"/>
                <a:gd name="T6" fmla="*/ 30 w 30"/>
                <a:gd name="T7" fmla="*/ 14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23" y="29"/>
                    <a:pt x="30" y="23"/>
                    <a:pt x="30" y="14"/>
                  </a:cubicBezTo>
                  <a:cubicBezTo>
                    <a:pt x="30" y="7"/>
                    <a:pt x="22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83D576AB-3D7E-2843-A06A-EBBC8839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" y="3461"/>
              <a:ext cx="27" cy="27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4"/>
                    <a:pt x="0" y="7"/>
                  </a:cubicBezTo>
                  <a:cubicBezTo>
                    <a:pt x="0" y="12"/>
                    <a:pt x="3" y="14"/>
                    <a:pt x="7" y="14"/>
                  </a:cubicBezTo>
                  <a:cubicBezTo>
                    <a:pt x="11" y="14"/>
                    <a:pt x="14" y="12"/>
                    <a:pt x="14" y="7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BF203AD-4882-F344-A759-A3F041BB1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3764"/>
              <a:ext cx="59" cy="57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6 w 31"/>
                <a:gd name="T5" fmla="*/ 30 h 30"/>
                <a:gd name="T6" fmla="*/ 31 w 31"/>
                <a:gd name="T7" fmla="*/ 15 h 30"/>
                <a:gd name="T8" fmla="*/ 15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8" y="0"/>
                    <a:pt x="0" y="8"/>
                    <a:pt x="0" y="15"/>
                  </a:cubicBezTo>
                  <a:cubicBezTo>
                    <a:pt x="0" y="24"/>
                    <a:pt x="8" y="30"/>
                    <a:pt x="16" y="30"/>
                  </a:cubicBezTo>
                  <a:cubicBezTo>
                    <a:pt x="23" y="30"/>
                    <a:pt x="31" y="24"/>
                    <a:pt x="31" y="15"/>
                  </a:cubicBezTo>
                  <a:cubicBezTo>
                    <a:pt x="31" y="7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6924B84D-8656-8B45-B85C-CD8A28E1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" y="3438"/>
              <a:ext cx="30" cy="27"/>
            </a:xfrm>
            <a:custGeom>
              <a:avLst/>
              <a:gdLst>
                <a:gd name="T0" fmla="*/ 8 w 16"/>
                <a:gd name="T1" fmla="*/ 0 h 14"/>
                <a:gd name="T2" fmla="*/ 0 w 16"/>
                <a:gd name="T3" fmla="*/ 7 h 14"/>
                <a:gd name="T4" fmla="*/ 9 w 16"/>
                <a:gd name="T5" fmla="*/ 14 h 14"/>
                <a:gd name="T6" fmla="*/ 16 w 16"/>
                <a:gd name="T7" fmla="*/ 7 h 14"/>
                <a:gd name="T8" fmla="*/ 8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9" y="14"/>
                  </a:cubicBezTo>
                  <a:cubicBezTo>
                    <a:pt x="13" y="14"/>
                    <a:pt x="16" y="11"/>
                    <a:pt x="16" y="7"/>
                  </a:cubicBezTo>
                  <a:cubicBezTo>
                    <a:pt x="15" y="3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8968F9BB-B7E6-5E45-A64D-62900AB7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3867"/>
              <a:ext cx="28" cy="28"/>
            </a:xfrm>
            <a:custGeom>
              <a:avLst/>
              <a:gdLst>
                <a:gd name="T0" fmla="*/ 7 w 15"/>
                <a:gd name="T1" fmla="*/ 0 h 15"/>
                <a:gd name="T2" fmla="*/ 0 w 15"/>
                <a:gd name="T3" fmla="*/ 7 h 15"/>
                <a:gd name="T4" fmla="*/ 7 w 15"/>
                <a:gd name="T5" fmla="*/ 15 h 15"/>
                <a:gd name="T6" fmla="*/ 15 w 15"/>
                <a:gd name="T7" fmla="*/ 7 h 15"/>
                <a:gd name="T8" fmla="*/ 7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1" y="15"/>
                    <a:pt x="15" y="11"/>
                    <a:pt x="15" y="7"/>
                  </a:cubicBezTo>
                  <a:cubicBezTo>
                    <a:pt x="15" y="2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7DB1C27-F66E-1046-89E6-FCFF70DB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3554"/>
              <a:ext cx="225" cy="226"/>
            </a:xfrm>
            <a:custGeom>
              <a:avLst/>
              <a:gdLst>
                <a:gd name="T0" fmla="*/ 59 w 119"/>
                <a:gd name="T1" fmla="*/ 0 h 119"/>
                <a:gd name="T2" fmla="*/ 0 w 119"/>
                <a:gd name="T3" fmla="*/ 59 h 119"/>
                <a:gd name="T4" fmla="*/ 61 w 119"/>
                <a:gd name="T5" fmla="*/ 118 h 119"/>
                <a:gd name="T6" fmla="*/ 119 w 119"/>
                <a:gd name="T7" fmla="*/ 58 h 119"/>
                <a:gd name="T8" fmla="*/ 59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cubicBezTo>
                    <a:pt x="27" y="0"/>
                    <a:pt x="0" y="26"/>
                    <a:pt x="0" y="59"/>
                  </a:cubicBezTo>
                  <a:cubicBezTo>
                    <a:pt x="2" y="92"/>
                    <a:pt x="28" y="119"/>
                    <a:pt x="61" y="118"/>
                  </a:cubicBezTo>
                  <a:cubicBezTo>
                    <a:pt x="94" y="118"/>
                    <a:pt x="119" y="91"/>
                    <a:pt x="119" y="58"/>
                  </a:cubicBezTo>
                  <a:cubicBezTo>
                    <a:pt x="118" y="25"/>
                    <a:pt x="9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34CDAE7-F78A-6A43-86D8-C8CFD1C1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876"/>
              <a:ext cx="55" cy="57"/>
            </a:xfrm>
            <a:custGeom>
              <a:avLst/>
              <a:gdLst>
                <a:gd name="T0" fmla="*/ 14 w 29"/>
                <a:gd name="T1" fmla="*/ 0 h 30"/>
                <a:gd name="T2" fmla="*/ 0 w 29"/>
                <a:gd name="T3" fmla="*/ 16 h 30"/>
                <a:gd name="T4" fmla="*/ 14 w 29"/>
                <a:gd name="T5" fmla="*/ 30 h 30"/>
                <a:gd name="T6" fmla="*/ 29 w 29"/>
                <a:gd name="T7" fmla="*/ 14 h 30"/>
                <a:gd name="T8" fmla="*/ 14 w 2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6" y="0"/>
                    <a:pt x="0" y="7"/>
                    <a:pt x="0" y="16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7"/>
                    <a:pt x="22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35A08955-32B6-E44A-965E-CD97D3A11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3279"/>
              <a:ext cx="59" cy="55"/>
            </a:xfrm>
            <a:custGeom>
              <a:avLst/>
              <a:gdLst>
                <a:gd name="T0" fmla="*/ 16 w 31"/>
                <a:gd name="T1" fmla="*/ 0 h 29"/>
                <a:gd name="T2" fmla="*/ 1 w 31"/>
                <a:gd name="T3" fmla="*/ 14 h 29"/>
                <a:gd name="T4" fmla="*/ 16 w 31"/>
                <a:gd name="T5" fmla="*/ 29 h 29"/>
                <a:gd name="T6" fmla="*/ 31 w 31"/>
                <a:gd name="T7" fmla="*/ 14 h 29"/>
                <a:gd name="T8" fmla="*/ 16 w 3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6" y="0"/>
                  </a:moveTo>
                  <a:cubicBezTo>
                    <a:pt x="7" y="0"/>
                    <a:pt x="0" y="7"/>
                    <a:pt x="1" y="14"/>
                  </a:cubicBezTo>
                  <a:cubicBezTo>
                    <a:pt x="1" y="23"/>
                    <a:pt x="7" y="29"/>
                    <a:pt x="16" y="29"/>
                  </a:cubicBezTo>
                  <a:cubicBezTo>
                    <a:pt x="24" y="29"/>
                    <a:pt x="31" y="23"/>
                    <a:pt x="31" y="14"/>
                  </a:cubicBezTo>
                  <a:cubicBezTo>
                    <a:pt x="31" y="6"/>
                    <a:pt x="23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492947BB-CC17-A947-8AEF-B25825A2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662"/>
              <a:ext cx="114" cy="112"/>
            </a:xfrm>
            <a:custGeom>
              <a:avLst/>
              <a:gdLst>
                <a:gd name="T0" fmla="*/ 31 w 60"/>
                <a:gd name="T1" fmla="*/ 0 h 59"/>
                <a:gd name="T2" fmla="*/ 1 w 60"/>
                <a:gd name="T3" fmla="*/ 30 h 59"/>
                <a:gd name="T4" fmla="*/ 31 w 60"/>
                <a:gd name="T5" fmla="*/ 59 h 59"/>
                <a:gd name="T6" fmla="*/ 60 w 60"/>
                <a:gd name="T7" fmla="*/ 29 h 59"/>
                <a:gd name="T8" fmla="*/ 31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31" y="0"/>
                  </a:moveTo>
                  <a:cubicBezTo>
                    <a:pt x="14" y="0"/>
                    <a:pt x="0" y="13"/>
                    <a:pt x="1" y="30"/>
                  </a:cubicBezTo>
                  <a:cubicBezTo>
                    <a:pt x="1" y="46"/>
                    <a:pt x="15" y="59"/>
                    <a:pt x="31" y="59"/>
                  </a:cubicBezTo>
                  <a:cubicBezTo>
                    <a:pt x="48" y="59"/>
                    <a:pt x="60" y="45"/>
                    <a:pt x="60" y="29"/>
                  </a:cubicBezTo>
                  <a:cubicBezTo>
                    <a:pt x="60" y="13"/>
                    <a:pt x="46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E1533EC-616A-5849-8B78-003E32A60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493"/>
              <a:ext cx="57" cy="57"/>
            </a:xfrm>
            <a:custGeom>
              <a:avLst/>
              <a:gdLst>
                <a:gd name="T0" fmla="*/ 15 w 30"/>
                <a:gd name="T1" fmla="*/ 1 h 30"/>
                <a:gd name="T2" fmla="*/ 0 w 30"/>
                <a:gd name="T3" fmla="*/ 16 h 30"/>
                <a:gd name="T4" fmla="*/ 15 w 30"/>
                <a:gd name="T5" fmla="*/ 30 h 30"/>
                <a:gd name="T6" fmla="*/ 30 w 30"/>
                <a:gd name="T7" fmla="*/ 16 h 30"/>
                <a:gd name="T8" fmla="*/ 15 w 30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1"/>
                  </a:moveTo>
                  <a:cubicBezTo>
                    <a:pt x="7" y="1"/>
                    <a:pt x="0" y="7"/>
                    <a:pt x="0" y="16"/>
                  </a:cubicBezTo>
                  <a:cubicBezTo>
                    <a:pt x="0" y="24"/>
                    <a:pt x="8" y="30"/>
                    <a:pt x="15" y="30"/>
                  </a:cubicBezTo>
                  <a:cubicBezTo>
                    <a:pt x="24" y="30"/>
                    <a:pt x="30" y="23"/>
                    <a:pt x="30" y="16"/>
                  </a:cubicBezTo>
                  <a:cubicBezTo>
                    <a:pt x="30" y="7"/>
                    <a:pt x="24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530C2633-B3F1-F74E-8BE0-D266D853C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4049"/>
              <a:ext cx="57" cy="59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6 h 31"/>
                <a:gd name="T4" fmla="*/ 16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6" y="0"/>
                    <a:pt x="0" y="7"/>
                    <a:pt x="0" y="16"/>
                  </a:cubicBezTo>
                  <a:cubicBezTo>
                    <a:pt x="0" y="23"/>
                    <a:pt x="7" y="31"/>
                    <a:pt x="16" y="31"/>
                  </a:cubicBezTo>
                  <a:cubicBezTo>
                    <a:pt x="23" y="31"/>
                    <a:pt x="30" y="23"/>
                    <a:pt x="30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A99FC904-54FD-3340-8F6F-904EF45D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3385"/>
              <a:ext cx="56" cy="55"/>
            </a:xfrm>
            <a:custGeom>
              <a:avLst/>
              <a:gdLst>
                <a:gd name="T0" fmla="*/ 15 w 30"/>
                <a:gd name="T1" fmla="*/ 0 h 29"/>
                <a:gd name="T2" fmla="*/ 0 w 30"/>
                <a:gd name="T3" fmla="*/ 14 h 29"/>
                <a:gd name="T4" fmla="*/ 16 w 30"/>
                <a:gd name="T5" fmla="*/ 29 h 29"/>
                <a:gd name="T6" fmla="*/ 30 w 30"/>
                <a:gd name="T7" fmla="*/ 14 h 29"/>
                <a:gd name="T8" fmla="*/ 15 w 3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15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6" y="29"/>
                  </a:cubicBezTo>
                  <a:cubicBezTo>
                    <a:pt x="23" y="29"/>
                    <a:pt x="30" y="22"/>
                    <a:pt x="30" y="14"/>
                  </a:cubicBezTo>
                  <a:cubicBezTo>
                    <a:pt x="29" y="6"/>
                    <a:pt x="23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>
                <a:defRPr/>
              </a:pPr>
              <a:endParaRPr lang="en-ID" sz="675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6FAD57D-0EBD-2E40-A553-3239646219B9}"/>
              </a:ext>
            </a:extLst>
          </p:cNvPr>
          <p:cNvSpPr txBox="1"/>
          <p:nvPr/>
        </p:nvSpPr>
        <p:spPr>
          <a:xfrm>
            <a:off x="1906893" y="567812"/>
            <a:ext cx="406876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 Sarjana Ilmu Komputer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Departemen Ilmu Komputer 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FMIPA – IPB </a:t>
            </a:r>
            <a:endParaRPr lang="id-ID" sz="2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18"/>
    </mc:Choice>
    <mc:Fallback xmlns="">
      <p:transition spd="slow" advTm="94618"/>
    </mc:Fallback>
  </mc:AlternateContent>
  <p:extLst>
    <p:ext uri="{3A86A75C-4F4B-4683-9AE1-C65F6400EC91}">
      <p14:laserTraceLst xmlns:p14="http://schemas.microsoft.com/office/powerpoint/2010/main">
        <p14:tracePtLst>
          <p14:tracePt t="2572" x="6537325" y="3894138"/>
          <p14:tracePt t="2747" x="6537325" y="3875088"/>
          <p14:tracePt t="2753" x="6518275" y="3857625"/>
          <p14:tracePt t="2762" x="6510338" y="3822700"/>
          <p14:tracePt t="2772" x="6491288" y="3776663"/>
          <p14:tracePt t="2788" x="6456363" y="3679825"/>
          <p14:tracePt t="2805" x="6419850" y="3589338"/>
          <p14:tracePt t="2823" x="6367463" y="3429000"/>
          <p14:tracePt t="2855" x="6242050" y="3179763"/>
          <p14:tracePt t="2888" x="6108700" y="2938463"/>
          <p14:tracePt t="2922" x="6045200" y="2813050"/>
          <p14:tracePt t="2939" x="6010275" y="2768600"/>
          <p14:tracePt t="2955" x="5983288" y="2741613"/>
          <p14:tracePt t="2971" x="5956300" y="2724150"/>
          <p14:tracePt t="2988" x="5938838" y="2697163"/>
          <p14:tracePt t="3005" x="5919788" y="2670175"/>
          <p14:tracePt t="3021" x="5911850" y="2652713"/>
          <p14:tracePt t="3039" x="5884863" y="2625725"/>
          <p14:tracePt t="3055" x="5848350" y="2581275"/>
          <p14:tracePt t="3072" x="5776913" y="2536825"/>
          <p14:tracePt t="3089" x="5688013" y="2490788"/>
          <p14:tracePt t="3105" x="5626100" y="2455863"/>
          <p14:tracePt t="3122" x="5599113" y="2411413"/>
          <p14:tracePt t="3139" x="5554663" y="2339975"/>
          <p14:tracePt t="3156" x="5537200" y="2295525"/>
          <p14:tracePt t="3171" x="5518150" y="2251075"/>
          <p14:tracePt t="3188" x="5510213" y="2179638"/>
          <p14:tracePt t="3205" x="5491163" y="2098675"/>
          <p14:tracePt t="3221" x="5491163" y="2036763"/>
          <p14:tracePt t="3239" x="5491163" y="1973263"/>
          <p14:tracePt t="3255" x="5491163" y="1946275"/>
          <p14:tracePt t="3271" x="5491163" y="1919288"/>
          <p14:tracePt t="3350" x="5491163" y="1928813"/>
          <p14:tracePt t="3392" x="5500688" y="1928813"/>
          <p14:tracePt t="3402" x="5510213" y="1938338"/>
          <p14:tracePt t="3408" x="5518150" y="1946275"/>
          <p14:tracePt t="3421" x="5527675" y="1946275"/>
          <p14:tracePt t="77647" x="5518150" y="1938338"/>
          <p14:tracePt t="77654" x="5518150" y="1928813"/>
          <p14:tracePt t="77663" x="5518150" y="1919288"/>
          <p14:tracePt t="77678" x="5518150" y="1911350"/>
          <p14:tracePt t="77849" x="5491163" y="1901825"/>
          <p14:tracePt t="77856" x="5419725" y="1884363"/>
          <p14:tracePt t="77866" x="5330825" y="1839913"/>
          <p14:tracePt t="77878" x="5027613" y="1785938"/>
          <p14:tracePt t="77911" x="4160838" y="1714500"/>
          <p14:tracePt t="77944" x="3822700" y="1633538"/>
          <p14:tracePt t="77978" x="3786188" y="1633538"/>
          <p14:tracePt t="78070" x="3776663" y="1670050"/>
          <p14:tracePt t="78076" x="3751263" y="1731963"/>
          <p14:tracePt t="78084" x="3714750" y="1803400"/>
          <p14:tracePt t="78094" x="3660775" y="1919288"/>
          <p14:tracePt t="78111" x="3608388" y="2205038"/>
          <p14:tracePt t="78127" x="3608388" y="2465388"/>
          <p14:tracePt t="78144" x="3625850" y="2697163"/>
          <p14:tracePt t="78160" x="3643313" y="3133725"/>
          <p14:tracePt t="78177" x="3679825" y="3589338"/>
          <p14:tracePt t="78194" x="3741738" y="4098925"/>
          <p14:tracePt t="78210" x="3822700" y="4562475"/>
          <p14:tracePt t="78227" x="3965575" y="5054600"/>
          <p14:tracePt t="78243" x="4098925" y="5322888"/>
          <p14:tracePt t="78261" x="4214813" y="5491163"/>
          <p14:tracePt t="78278" x="4367213" y="5653088"/>
          <p14:tracePt t="78294" x="4429125" y="5705475"/>
          <p14:tracePt t="78310" x="4456113" y="5732463"/>
          <p14:tracePt t="78327" x="4500563" y="5759450"/>
          <p14:tracePt t="78343" x="4537075" y="5786438"/>
          <p14:tracePt t="78347" x="4554538" y="5795963"/>
          <p14:tracePt t="78360" x="4562475" y="5803900"/>
          <p14:tracePt t="78377" x="4572000" y="5822950"/>
          <p14:tracePt t="78413" x="4589463" y="5822950"/>
          <p14:tracePt t="78427" x="4598988" y="5822950"/>
          <p14:tracePt t="78444" x="4625975" y="5813425"/>
          <p14:tracePt t="78460" x="4660900" y="5795963"/>
          <p14:tracePt t="78477" x="4751388" y="5776913"/>
          <p14:tracePt t="78494" x="4894263" y="5741988"/>
          <p14:tracePt t="78510" x="4946650" y="5715000"/>
          <p14:tracePt t="78527" x="4983163" y="5688013"/>
          <p14:tracePt t="78543" x="5010150" y="5670550"/>
          <p14:tracePt t="78560" x="5037138" y="5643563"/>
          <p14:tracePt t="78577" x="5062538" y="5616575"/>
          <p14:tracePt t="78594" x="5089525" y="5599113"/>
          <p14:tracePt t="78989" x="5081588" y="5616575"/>
          <p14:tracePt t="78997" x="5072063" y="5634038"/>
          <p14:tracePt t="79010" x="5054600" y="5670550"/>
          <p14:tracePt t="79026" x="5000625" y="5822950"/>
          <p14:tracePt t="79043" x="4929188" y="5973763"/>
          <p14:tracePt t="79060" x="4875213" y="6089650"/>
          <p14:tracePt t="79093" x="4705350" y="6323013"/>
          <p14:tracePt t="79126" x="4419600" y="6500813"/>
          <p14:tracePt t="79159" x="4205288" y="6581775"/>
          <p14:tracePt t="79176" x="4116388" y="6608763"/>
          <p14:tracePt t="79193" x="4054475" y="6626225"/>
          <p14:tracePt t="79210" x="4017963" y="6643688"/>
          <p14:tracePt t="79227" x="3990975" y="6661150"/>
          <p14:tracePt t="79243" x="3965575" y="6680200"/>
          <p14:tracePt t="79259" x="3956050" y="6688138"/>
          <p14:tracePt t="79276" x="3946525" y="6705600"/>
          <p14:tracePt t="79293" x="3919538" y="6732588"/>
          <p14:tracePt t="79310" x="3894138" y="6759575"/>
          <p14:tracePt t="79326" x="3867150" y="6796088"/>
          <p14:tracePt t="79343" x="3848100" y="6823075"/>
          <p14:tracePt t="79345" x="3830638" y="6831013"/>
          <p14:tracePt t="79359" x="3822700" y="6848475"/>
          <p14:tracePt t="79376" x="3813175" y="6848475"/>
          <p14:tracePt t="79413" x="3803650" y="6848475"/>
          <p14:tracePt t="79461" x="3813175" y="6848475"/>
          <p14:tracePt t="79477" x="3830638" y="6848475"/>
          <p14:tracePt t="79492" x="3840163" y="6848475"/>
          <p14:tracePt t="79499" x="3857625" y="6848475"/>
          <p14:tracePt t="79509" x="3875088" y="6848475"/>
          <p14:tracePt t="79526" x="3965575" y="6804025"/>
          <p14:tracePt t="79543" x="4098925" y="6705600"/>
          <p14:tracePt t="79561" x="4340225" y="6537325"/>
          <p14:tracePt t="79577" x="4491038" y="6483350"/>
          <p14:tracePt t="79592" x="4625975" y="6438900"/>
          <p14:tracePt t="79609" x="4741863" y="6419850"/>
          <p14:tracePt t="79626" x="4848225" y="6402388"/>
          <p14:tracePt t="79643" x="4973638" y="6394450"/>
          <p14:tracePt t="79661" x="5187950" y="6394450"/>
          <p14:tracePt t="79677" x="5348288" y="6419850"/>
          <p14:tracePt t="79693" x="5491163" y="6456363"/>
          <p14:tracePt t="79709" x="5608638" y="6491288"/>
          <p14:tracePt t="79727" x="5670550" y="6510338"/>
          <p14:tracePt t="79742" x="5697538" y="6537325"/>
          <p14:tracePt t="79759" x="5724525" y="6537325"/>
          <p14:tracePt t="79777" x="5759450" y="6537325"/>
          <p14:tracePt t="79793" x="5768975" y="6537325"/>
          <p14:tracePt t="81112" x="5759450" y="6527800"/>
          <p14:tracePt t="81128" x="5751513" y="6527800"/>
          <p14:tracePt t="81133" x="5751513" y="6518275"/>
          <p14:tracePt t="81142" x="5741988" y="6518275"/>
          <p14:tracePt t="81158" x="5732463" y="6500813"/>
          <p14:tracePt t="81175" x="5705475" y="6491288"/>
          <p14:tracePt t="81192" x="5688013" y="6473825"/>
          <p14:tracePt t="81208" x="5661025" y="6465888"/>
          <p14:tracePt t="81242" x="5634038" y="6465888"/>
          <p14:tracePt t="88331" x="5626100" y="6456363"/>
          <p14:tracePt t="88338" x="5527675" y="6394450"/>
          <p14:tracePt t="88346" x="5394325" y="6330950"/>
          <p14:tracePt t="88353" x="5241925" y="6286500"/>
          <p14:tracePt t="88369" x="5018088" y="6286500"/>
          <p14:tracePt t="88385" x="4848225" y="6303963"/>
          <p14:tracePt t="88402" x="4724400" y="6330950"/>
          <p14:tracePt t="88436" x="4581525" y="6357938"/>
          <p14:tracePt t="88439" x="4554538" y="6375400"/>
          <p14:tracePt t="88469" x="4510088" y="6411913"/>
          <p14:tracePt t="88502" x="4384675" y="6527800"/>
          <p14:tracePt t="88519" x="4313238" y="6608763"/>
          <p14:tracePt t="88535" x="4197350" y="6688138"/>
          <p14:tracePt t="88552" x="4081463" y="6769100"/>
          <p14:tracePt t="88569" x="3919538" y="6848475"/>
          <p14:tracePt t="88585" x="3813175" y="6848475"/>
          <p14:tracePt t="88602" x="3705225" y="6848475"/>
          <p14:tracePt t="88618" x="3608388" y="6848475"/>
          <p14:tracePt t="88635" x="3536950" y="6848475"/>
          <p14:tracePt t="88652" x="3473450" y="6848475"/>
          <p14:tracePt t="88669" x="3340100" y="6848475"/>
          <p14:tracePt t="88686" x="3241675" y="6848475"/>
          <p14:tracePt t="88702" x="3133725" y="6848475"/>
          <p14:tracePt t="88718" x="3027363" y="6848475"/>
          <p14:tracePt t="88735" x="2901950" y="6848475"/>
          <p14:tracePt t="88752" x="2803525" y="6848475"/>
          <p14:tracePt t="88769" x="2670175" y="6840538"/>
          <p14:tracePt t="88786" x="2581275" y="6823075"/>
          <p14:tracePt t="88802" x="2490788" y="6804025"/>
          <p14:tracePt t="88818" x="2401888" y="6769100"/>
          <p14:tracePt t="88835" x="2322513" y="6751638"/>
          <p14:tracePt t="88852" x="2268538" y="6742113"/>
          <p14:tracePt t="88869" x="2187575" y="6742113"/>
          <p14:tracePt t="88886" x="2143125" y="6742113"/>
          <p14:tracePt t="88902" x="2125663" y="6751638"/>
          <p14:tracePt t="88918" x="2098675" y="6759575"/>
          <p14:tracePt t="88935" x="2062163" y="6786563"/>
          <p14:tracePt t="88951" x="2036763" y="6813550"/>
          <p14:tracePt t="88968" x="1982788" y="68405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90140"/>
            <a:ext cx="7698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C. SVD untuk Analisis Biplot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53312" y="866786"/>
            <a:ext cx="642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438457" y="1638849"/>
            <a:ext cx="1100414" cy="1551882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92027" y="154011"/>
            <a:ext cx="4276102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dilihat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visual : </a:t>
            </a:r>
          </a:p>
          <a:p>
            <a:pPr marL="514350" indent="-514350">
              <a:buAutoNum type="arabicPeriod"/>
            </a:pPr>
            <a:r>
              <a:rPr lang="en-ID" sz="2800" dirty="0" err="1"/>
              <a:t>Hubungan</a:t>
            </a:r>
            <a:r>
              <a:rPr lang="en-ID" sz="2800" dirty="0"/>
              <a:t> </a:t>
            </a:r>
            <a:r>
              <a:rPr lang="en-ID" sz="2800" dirty="0" err="1"/>
              <a:t>antar</a:t>
            </a:r>
            <a:r>
              <a:rPr lang="en-ID" sz="2800" dirty="0"/>
              <a:t> </a:t>
            </a:r>
            <a:r>
              <a:rPr lang="en-ID" sz="2800" dirty="0" err="1"/>
              <a:t>peubah</a:t>
            </a:r>
            <a:endParaRPr lang="en-ID" sz="2800" dirty="0"/>
          </a:p>
          <a:p>
            <a:pPr marL="514350" indent="-514350">
              <a:buAutoNum type="arabicPeriod"/>
            </a:pPr>
            <a:r>
              <a:rPr lang="en-ID" sz="2800" dirty="0" err="1"/>
              <a:t>Variasi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peubah</a:t>
            </a:r>
            <a:endParaRPr lang="en-ID" sz="2800" dirty="0"/>
          </a:p>
          <a:p>
            <a:pPr marL="514350" indent="-514350">
              <a:buAutoNum type="arabicPeriod"/>
            </a:pPr>
            <a:r>
              <a:rPr lang="en-ID" sz="2800" dirty="0" err="1"/>
              <a:t>Kedekatan</a:t>
            </a:r>
            <a:r>
              <a:rPr lang="en-ID" sz="2800" dirty="0"/>
              <a:t> </a:t>
            </a:r>
            <a:r>
              <a:rPr lang="en-ID" sz="2800" dirty="0" err="1"/>
              <a:t>antar</a:t>
            </a:r>
            <a:r>
              <a:rPr lang="en-ID" sz="2800" dirty="0"/>
              <a:t> </a:t>
            </a:r>
            <a:r>
              <a:rPr lang="en-ID" sz="2800" dirty="0" err="1"/>
              <a:t>obyek</a:t>
            </a:r>
            <a:endParaRPr lang="en-ID" sz="2800" dirty="0"/>
          </a:p>
          <a:p>
            <a:pPr marL="514350" indent="-514350">
              <a:buAutoNum type="arabicPeriod"/>
            </a:pPr>
            <a:r>
              <a:rPr lang="en-ID" sz="2800" dirty="0" err="1"/>
              <a:t>Karakter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obyek</a:t>
            </a:r>
            <a:r>
              <a:rPr lang="en-ID" sz="2800" dirty="0"/>
              <a:t>/</a:t>
            </a:r>
            <a:r>
              <a:rPr lang="en-ID" sz="2800" dirty="0" err="1"/>
              <a:t>kelompok</a:t>
            </a:r>
            <a:r>
              <a:rPr lang="en-ID" sz="2800" dirty="0"/>
              <a:t> </a:t>
            </a:r>
            <a:r>
              <a:rPr lang="en-ID" sz="2800" dirty="0" err="1"/>
              <a:t>obyek</a:t>
            </a:r>
            <a:endParaRPr lang="en-ID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2401239" y="2031798"/>
            <a:ext cx="536435" cy="324563"/>
          </a:xfrm>
          <a:prstGeom prst="rightArrow">
            <a:avLst>
              <a:gd name="adj1" fmla="val 50000"/>
              <a:gd name="adj2" fmla="val 4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5779" y="1433026"/>
            <a:ext cx="463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Peubah</a:t>
            </a:r>
            <a:r>
              <a:rPr lang="en-ID" sz="2800" dirty="0"/>
              <a:t>/</a:t>
            </a:r>
            <a:r>
              <a:rPr lang="en-ID" sz="2800" dirty="0" err="1"/>
              <a:t>atribut</a:t>
            </a:r>
            <a:r>
              <a:rPr lang="en-ID" sz="2800" dirty="0"/>
              <a:t> : </a:t>
            </a:r>
            <a:r>
              <a:rPr lang="en-ID" sz="2800" dirty="0" err="1"/>
              <a:t>ada</a:t>
            </a:r>
            <a:r>
              <a:rPr lang="en-ID" sz="2800" dirty="0"/>
              <a:t> p </a:t>
            </a:r>
            <a:r>
              <a:rPr lang="en-ID" sz="2800" dirty="0" err="1"/>
              <a:t>atribut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769" y="2522486"/>
                <a:ext cx="3979294" cy="1466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69" y="2522486"/>
                <a:ext cx="3979294" cy="1466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10800000">
            <a:off x="4306063" y="3073918"/>
            <a:ext cx="536435" cy="324563"/>
          </a:xfrm>
          <a:prstGeom prst="rightArrow">
            <a:avLst>
              <a:gd name="adj1" fmla="val 50000"/>
              <a:gd name="adj2" fmla="val 4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5548" y="2607764"/>
            <a:ext cx="1554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Obyek</a:t>
            </a:r>
            <a:r>
              <a:rPr lang="en-ID" sz="2800" dirty="0"/>
              <a:t>/record: </a:t>
            </a:r>
            <a:r>
              <a:rPr lang="en-ID" sz="2800" dirty="0" err="1"/>
              <a:t>ada</a:t>
            </a:r>
            <a:r>
              <a:rPr lang="en-ID" sz="2800" dirty="0"/>
              <a:t> n record</a:t>
            </a:r>
            <a:endParaRPr lang="en-US" sz="2800" dirty="0"/>
          </a:p>
        </p:txBody>
      </p:sp>
      <p:cxnSp>
        <p:nvCxnSpPr>
          <p:cNvPr id="18" name="Elbow Connector 17"/>
          <p:cNvCxnSpPr>
            <a:cxnSpLocks/>
          </p:cNvCxnSpPr>
          <p:nvPr/>
        </p:nvCxnSpPr>
        <p:spPr>
          <a:xfrm rot="5400000">
            <a:off x="8945288" y="3086237"/>
            <a:ext cx="738296" cy="71365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7716" y="3841048"/>
            <a:ext cx="5468295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/>
              <a:t>Disajikan dalam bidang satu bidang yang sama untuk baris (record/obyek) dan kolom (atribut) yg ditumpangtindihkan, sehingga dikenal dengan nama biplot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0800000" flipV="1">
            <a:off x="5191433" y="4981645"/>
            <a:ext cx="1336285" cy="5489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080031" y="4148890"/>
            <a:ext cx="2883258" cy="2566408"/>
            <a:chOff x="6946490" y="1491321"/>
            <a:chExt cx="3814687" cy="383350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775289" y="1563327"/>
              <a:ext cx="0" cy="3583654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46490" y="3510116"/>
              <a:ext cx="381468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762180" y="2050026"/>
              <a:ext cx="603046" cy="14600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752350" y="1784555"/>
              <a:ext cx="1372554" cy="17452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385498" y="2513551"/>
              <a:ext cx="1381601" cy="9867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772017" y="3505206"/>
              <a:ext cx="306434" cy="506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243620" y="1708253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Pi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28776" y="3912828"/>
              <a:ext cx="840218" cy="55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Pq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16152" y="1491321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Pj</a:t>
              </a:r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85497" y="2144219"/>
              <a:ext cx="711100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Pk</a:t>
              </a:r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484114" y="3500288"/>
              <a:ext cx="297733" cy="9730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56622" y="4444938"/>
              <a:ext cx="922382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Pm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02152" y="2672550"/>
              <a:ext cx="790989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Gr</a:t>
              </a:r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81177" y="4773149"/>
              <a:ext cx="966665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Gn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21803" y="1963567"/>
              <a:ext cx="926039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Gh</a:t>
              </a:r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7549" y="2722001"/>
              <a:ext cx="789073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Go</a:t>
              </a:r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4063" y="3651450"/>
              <a:ext cx="966661" cy="55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Gs</a:t>
              </a: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137198" y="2903336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9767321" y="2687024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344538" y="2441223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28578" y="3670248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1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5"/>
    </mc:Choice>
    <mc:Fallback xmlns="">
      <p:transition spd="slow" advTm="247265"/>
    </mc:Fallback>
  </mc:AlternateContent>
  <p:extLst>
    <p:ext uri="{3A86A75C-4F4B-4683-9AE1-C65F6400EC91}">
      <p14:laserTraceLst xmlns:p14="http://schemas.microsoft.com/office/powerpoint/2010/main">
        <p14:tracePtLst>
          <p14:tracePt t="1104" x="6589713" y="4152900"/>
          <p14:tracePt t="1148" x="6589713" y="4143375"/>
          <p14:tracePt t="1154" x="6581775" y="4125913"/>
          <p14:tracePt t="1164" x="6554788" y="4098925"/>
          <p14:tracePt t="1174" x="6518275" y="4054475"/>
          <p14:tracePt t="1191" x="6411913" y="3983038"/>
          <p14:tracePt t="1224" x="5946775" y="3822700"/>
          <p14:tracePt t="1257" x="5803900" y="3625850"/>
          <p14:tracePt t="1291" x="5768975" y="3419475"/>
          <p14:tracePt t="1307" x="5768975" y="3330575"/>
          <p14:tracePt t="1324" x="5786438" y="3259138"/>
          <p14:tracePt t="1341" x="5822950" y="3214688"/>
          <p14:tracePt t="1357" x="5840413" y="3187700"/>
          <p14:tracePt t="1374" x="5857875" y="3170238"/>
          <p14:tracePt t="1391" x="5875338" y="3152775"/>
          <p14:tracePt t="1407" x="5894388" y="3125788"/>
          <p14:tracePt t="1424" x="5919788" y="3089275"/>
          <p14:tracePt t="1427" x="5929313" y="3054350"/>
          <p14:tracePt t="1441" x="5965825" y="2955925"/>
          <p14:tracePt t="1457" x="5983288" y="2847975"/>
          <p14:tracePt t="1474" x="5983288" y="2759075"/>
          <p14:tracePt t="1491" x="5965825" y="2633663"/>
          <p14:tracePt t="1507" x="5929313" y="2527300"/>
          <p14:tracePt t="1524" x="5894388" y="2446338"/>
          <p14:tracePt t="1541" x="5848350" y="2401888"/>
          <p14:tracePt t="1557" x="5840413" y="2374900"/>
          <p14:tracePt t="1574" x="5830888" y="2357438"/>
          <p14:tracePt t="1590" x="5830888" y="2339975"/>
          <p14:tracePt t="1607" x="5830888" y="2295525"/>
          <p14:tracePt t="1624" x="5857875" y="2241550"/>
          <p14:tracePt t="1641" x="5894388" y="2170113"/>
          <p14:tracePt t="1658" x="5911850" y="2143125"/>
          <p14:tracePt t="1674" x="5929313" y="2125663"/>
          <p14:tracePt t="1728" x="5929313" y="2116138"/>
          <p14:tracePt t="21823" x="5911850" y="2108200"/>
          <p14:tracePt t="21832" x="5894388" y="2089150"/>
          <p14:tracePt t="21841" x="5875338" y="2081213"/>
          <p14:tracePt t="21858" x="5857875" y="2044700"/>
          <p14:tracePt t="21874" x="5803900" y="2009775"/>
          <p14:tracePt t="21891" x="5724525" y="1965325"/>
          <p14:tracePt t="21908" x="5562600" y="1911350"/>
          <p14:tracePt t="21941" x="5357813" y="1847850"/>
          <p14:tracePt t="21974" x="5160963" y="1803400"/>
          <p14:tracePt t="22009" x="4911725" y="1776413"/>
          <p14:tracePt t="22025" x="4875213" y="1768475"/>
          <p14:tracePt t="22040" x="4857750" y="1768475"/>
          <p14:tracePt t="22058" x="4840288" y="1758950"/>
          <p14:tracePt t="22074" x="4813300" y="1704975"/>
          <p14:tracePt t="22091" x="4786313" y="1643063"/>
          <p14:tracePt t="22108" x="4751388" y="1562100"/>
          <p14:tracePt t="22124" x="4732338" y="1517650"/>
          <p14:tracePt t="22140" x="4724400" y="1509713"/>
          <p14:tracePt t="22230" x="4724400" y="1500188"/>
          <p14:tracePt t="22241" x="4732338" y="1490663"/>
          <p14:tracePt t="22249" x="4759325" y="1473200"/>
          <p14:tracePt t="22257" x="4768850" y="1473200"/>
          <p14:tracePt t="22274" x="4776788" y="1465263"/>
          <p14:tracePt t="23324" x="4768850" y="1465263"/>
          <p14:tracePt t="23340" x="4759325" y="1473200"/>
          <p14:tracePt t="23347" x="4759325" y="1490663"/>
          <p14:tracePt t="23356" x="4751388" y="1490663"/>
          <p14:tracePt t="23426" x="4741863" y="1500188"/>
          <p14:tracePt t="23504" x="4732338" y="1500188"/>
          <p14:tracePt t="23585" x="4724400" y="1509713"/>
          <p14:tracePt t="23591" x="4687888" y="1536700"/>
          <p14:tracePt t="23606" x="4589463" y="1633538"/>
          <p14:tracePt t="23622" x="4473575" y="1751013"/>
          <p14:tracePt t="23639" x="4322763" y="1866900"/>
          <p14:tracePt t="23656" x="4197350" y="1973263"/>
          <p14:tracePt t="23673" x="4081463" y="2089150"/>
          <p14:tracePt t="23689" x="4000500" y="2160588"/>
          <p14:tracePt t="23707" x="3919538" y="2268538"/>
          <p14:tracePt t="23722" x="3884613" y="2322513"/>
          <p14:tracePt t="23739" x="3830638" y="2393950"/>
          <p14:tracePt t="23756" x="3768725" y="2455863"/>
          <p14:tracePt t="23772" x="3660775" y="2536825"/>
          <p14:tracePt t="23789" x="3536950" y="2625725"/>
          <p14:tracePt t="23807" x="3276600" y="2741613"/>
          <p14:tracePt t="23823" x="3009900" y="2813050"/>
          <p14:tracePt t="23840" x="2660650" y="2874963"/>
          <p14:tracePt t="23856" x="2419350" y="2911475"/>
          <p14:tracePt t="23873" x="2268538" y="2911475"/>
          <p14:tracePt t="23889" x="2170113" y="2901950"/>
          <p14:tracePt t="23905" x="2089150" y="2874963"/>
          <p14:tracePt t="23923" x="2009775" y="2830513"/>
          <p14:tracePt t="23939" x="1973263" y="2803525"/>
          <p14:tracePt t="23956" x="1946275" y="2776538"/>
          <p14:tracePt t="23972" x="1919288" y="2751138"/>
          <p14:tracePt t="23989" x="1893888" y="2724150"/>
          <p14:tracePt t="24006" x="1874838" y="2705100"/>
          <p14:tracePt t="24024" x="1847850" y="2660650"/>
          <p14:tracePt t="24039" x="1839913" y="2652713"/>
          <p14:tracePt t="24055" x="1830388" y="2633663"/>
          <p14:tracePt t="24072" x="1830388" y="2625725"/>
          <p14:tracePt t="24105" x="1830388" y="2608263"/>
          <p14:tracePt t="24122" x="1839913" y="2581275"/>
          <p14:tracePt t="24138" x="1857375" y="2554288"/>
          <p14:tracePt t="24155" x="1874838" y="2527300"/>
          <p14:tracePt t="24172" x="1893888" y="2455863"/>
          <p14:tracePt t="24189" x="1901825" y="2419350"/>
          <p14:tracePt t="24205" x="1901825" y="2374900"/>
          <p14:tracePt t="24222" x="1901825" y="2330450"/>
          <p14:tracePt t="24239" x="1884363" y="2295525"/>
          <p14:tracePt t="24255" x="1866900" y="2268538"/>
          <p14:tracePt t="24272" x="1857375" y="2251075"/>
          <p14:tracePt t="24356" x="1847850" y="2251075"/>
          <p14:tracePt t="24379" x="1839913" y="2251075"/>
          <p14:tracePt t="24423" x="1830388" y="2259013"/>
          <p14:tracePt t="24430" x="1822450" y="2259013"/>
          <p14:tracePt t="24438" x="1822450" y="2268538"/>
          <p14:tracePt t="24455" x="1803400" y="2295525"/>
          <p14:tracePt t="24472" x="1785938" y="2330450"/>
          <p14:tracePt t="24489" x="1768475" y="2393950"/>
          <p14:tracePt t="24506" x="1741488" y="2465388"/>
          <p14:tracePt t="24523" x="1724025" y="2571750"/>
          <p14:tracePt t="24538" x="1714500" y="2670175"/>
          <p14:tracePt t="24555" x="1697038" y="2768600"/>
          <p14:tracePt t="24572" x="1679575" y="2867025"/>
          <p14:tracePt t="24589" x="1679575" y="2990850"/>
          <p14:tracePt t="24591" x="1679575" y="3036888"/>
          <p14:tracePt t="24605" x="1679575" y="3098800"/>
          <p14:tracePt t="24622" x="1679575" y="3179763"/>
          <p14:tracePt t="24638" x="1679575" y="3259138"/>
          <p14:tracePt t="24655" x="1679575" y="3286125"/>
          <p14:tracePt t="24672" x="1687513" y="3303588"/>
          <p14:tracePt t="24689" x="1697038" y="3330575"/>
          <p14:tracePt t="24705" x="1724025" y="3367088"/>
          <p14:tracePt t="24722" x="1751013" y="3394075"/>
          <p14:tracePt t="24739" x="1776413" y="3446463"/>
          <p14:tracePt t="24755" x="1795463" y="3473450"/>
          <p14:tracePt t="24771" x="1803400" y="3500438"/>
          <p14:tracePt t="24788" x="1830388" y="3517900"/>
          <p14:tracePt t="24805" x="1857375" y="3536950"/>
          <p14:tracePt t="24822" x="1874838" y="3544888"/>
          <p14:tracePt t="24839" x="1911350" y="3544888"/>
          <p14:tracePt t="24855" x="1938338" y="3536950"/>
          <p14:tracePt t="24871" x="1965325" y="3500438"/>
          <p14:tracePt t="24888" x="2000250" y="3473450"/>
          <p14:tracePt t="24905" x="2044700" y="3438525"/>
          <p14:tracePt t="24922" x="2089150" y="3411538"/>
          <p14:tracePt t="24939" x="2108200" y="3394075"/>
          <p14:tracePt t="24972" x="2108200" y="3384550"/>
          <p14:tracePt t="24990" x="2108200" y="3367088"/>
          <p14:tracePt t="25006" x="2108200" y="3348038"/>
          <p14:tracePt t="25023" x="2108200" y="3322638"/>
          <p14:tracePt t="25038" x="2108200" y="3303588"/>
          <p14:tracePt t="25055" x="2098675" y="3268663"/>
          <p14:tracePt t="25071" x="2089150" y="3251200"/>
          <p14:tracePt t="25090" x="2062163" y="3214688"/>
          <p14:tracePt t="25106" x="2054225" y="3205163"/>
          <p14:tracePt t="25122" x="2054225" y="3197225"/>
          <p14:tracePt t="25156" x="2036763" y="3170238"/>
          <p14:tracePt t="25171" x="2017713" y="3143250"/>
          <p14:tracePt t="25188" x="2000250" y="3116263"/>
          <p14:tracePt t="25204" x="1990725" y="3098800"/>
          <p14:tracePt t="25221" x="1982788" y="3098800"/>
          <p14:tracePt t="25417" x="1982788" y="3108325"/>
          <p14:tracePt t="25424" x="1982788" y="3116263"/>
          <p14:tracePt t="25438" x="1990725" y="3143250"/>
          <p14:tracePt t="25454" x="2000250" y="3160713"/>
          <p14:tracePt t="25471" x="2009775" y="3187700"/>
          <p14:tracePt t="25488" x="2017713" y="3205163"/>
          <p14:tracePt t="25504" x="2036763" y="3241675"/>
          <p14:tracePt t="25521" x="2062163" y="3276600"/>
          <p14:tracePt t="25537" x="2125663" y="3322638"/>
          <p14:tracePt t="25554" x="2322513" y="3384550"/>
          <p14:tracePt t="25571" x="2473325" y="3411538"/>
          <p14:tracePt t="25587" x="2633663" y="3402013"/>
          <p14:tracePt t="25604" x="2768600" y="3367088"/>
          <p14:tracePt t="25621" x="2874963" y="3330575"/>
          <p14:tracePt t="25637" x="2955925" y="3276600"/>
          <p14:tracePt t="25654" x="3000375" y="3251200"/>
          <p14:tracePt t="25671" x="3036888" y="3214688"/>
          <p14:tracePt t="25687" x="3054350" y="3187700"/>
          <p14:tracePt t="25704" x="3071813" y="3152775"/>
          <p14:tracePt t="25721" x="3089275" y="3116263"/>
          <p14:tracePt t="25738" x="3125788" y="3062288"/>
          <p14:tracePt t="25754" x="3152775" y="2982913"/>
          <p14:tracePt t="25772" x="3179763" y="2894013"/>
          <p14:tracePt t="25787" x="3179763" y="2857500"/>
          <p14:tracePt t="25804" x="3160713" y="2813050"/>
          <p14:tracePt t="25821" x="3133725" y="2795588"/>
          <p14:tracePt t="25837" x="3125788" y="2776538"/>
          <p14:tracePt t="25854" x="3108325" y="2759075"/>
          <p14:tracePt t="25872" x="3081338" y="2751138"/>
          <p14:tracePt t="25956" x="3071813" y="2751138"/>
          <p14:tracePt t="25976" x="3054350" y="2751138"/>
          <p14:tracePt t="25984" x="3036888" y="2751138"/>
          <p14:tracePt t="25993" x="3017838" y="2751138"/>
          <p14:tracePt t="26004" x="3000375" y="2751138"/>
          <p14:tracePt t="26023" x="2946400" y="2751138"/>
          <p14:tracePt t="26037" x="2928938" y="2751138"/>
          <p14:tracePt t="26054" x="2919413" y="2751138"/>
          <p14:tracePt t="26092" x="2911475" y="2759075"/>
          <p14:tracePt t="26104" x="2894013" y="2759075"/>
          <p14:tracePt t="26121" x="2803525" y="2795588"/>
          <p14:tracePt t="26138" x="2643188" y="2847975"/>
          <p14:tracePt t="26154" x="2544763" y="2894013"/>
          <p14:tracePt t="26170" x="2465388" y="2928938"/>
          <p14:tracePt t="26187" x="2419350" y="2965450"/>
          <p14:tracePt t="26204" x="2357438" y="3036888"/>
          <p14:tracePt t="26221" x="2276475" y="3133725"/>
          <p14:tracePt t="26237" x="2143125" y="3313113"/>
          <p14:tracePt t="26254" x="2081213" y="3438525"/>
          <p14:tracePt t="26270" x="2044700" y="3554413"/>
          <p14:tracePt t="26287" x="2027238" y="3652838"/>
          <p14:tracePt t="26303" x="2017713" y="3768725"/>
          <p14:tracePt t="26321" x="2054225" y="3875088"/>
          <p14:tracePt t="26337" x="2108200" y="3990975"/>
          <p14:tracePt t="26353" x="2224088" y="4133850"/>
          <p14:tracePt t="26371" x="2330450" y="4187825"/>
          <p14:tracePt t="26387" x="2446338" y="4232275"/>
          <p14:tracePt t="26403" x="2581275" y="4241800"/>
          <p14:tracePt t="26421" x="2724150" y="4224338"/>
          <p14:tracePt t="26437" x="2884488" y="4187825"/>
          <p14:tracePt t="26454" x="3044825" y="4152900"/>
          <p14:tracePt t="26470" x="3268663" y="4071938"/>
          <p14:tracePt t="26487" x="3394075" y="3965575"/>
          <p14:tracePt t="26503" x="3473450" y="3840163"/>
          <p14:tracePt t="26520" x="3517900" y="3697288"/>
          <p14:tracePt t="26537" x="3544888" y="3527425"/>
          <p14:tracePt t="26554" x="3554413" y="3394075"/>
          <p14:tracePt t="26570" x="3554413" y="3259138"/>
          <p14:tracePt t="26587" x="3517900" y="3108325"/>
          <p14:tracePt t="26603" x="3482975" y="3027363"/>
          <p14:tracePt t="26620" x="3455988" y="2973388"/>
          <p14:tracePt t="26637" x="3419475" y="2928938"/>
          <p14:tracePt t="26654" x="3357563" y="2884488"/>
          <p14:tracePt t="26670" x="3268663" y="2857500"/>
          <p14:tracePt t="26687" x="3160713" y="2822575"/>
          <p14:tracePt t="26704" x="3009900" y="2786063"/>
          <p14:tracePt t="26720" x="2911475" y="2776538"/>
          <p14:tracePt t="26737" x="2840038" y="2776538"/>
          <p14:tracePt t="26754" x="2741613" y="2776538"/>
          <p14:tracePt t="26770" x="2643188" y="2803525"/>
          <p14:tracePt t="26786" x="2536825" y="2857500"/>
          <p14:tracePt t="26805" x="2347913" y="2982913"/>
          <p14:tracePt t="26820" x="2197100" y="3108325"/>
          <p14:tracePt t="26837" x="2044700" y="3259138"/>
          <p14:tracePt t="26853" x="1928813" y="3411538"/>
          <p14:tracePt t="26870" x="1857375" y="3562350"/>
          <p14:tracePt t="26886" x="1822450" y="3697288"/>
          <p14:tracePt t="26904" x="1822450" y="3875088"/>
          <p14:tracePt t="26920" x="1847850" y="3973513"/>
          <p14:tracePt t="26936" x="1884363" y="4062413"/>
          <p14:tracePt t="26953" x="1928813" y="4125913"/>
          <p14:tracePt t="26970" x="1982788" y="4187825"/>
          <p14:tracePt t="26986" x="2062163" y="4224338"/>
          <p14:tracePt t="27004" x="2214563" y="4251325"/>
          <p14:tracePt t="27021" x="2322513" y="4259263"/>
          <p14:tracePt t="27037" x="2446338" y="4232275"/>
          <p14:tracePt t="27053" x="2581275" y="4170363"/>
          <p14:tracePt t="27070" x="2724150" y="4081463"/>
          <p14:tracePt t="27087" x="2874963" y="3965575"/>
          <p14:tracePt t="27090" x="2928938" y="3911600"/>
          <p14:tracePt t="27104" x="3044825" y="3776663"/>
          <p14:tracePt t="27121" x="3133725" y="3625850"/>
          <p14:tracePt t="27138" x="3187700" y="3473450"/>
          <p14:tracePt t="27153" x="3214688" y="3340100"/>
          <p14:tracePt t="27170" x="3232150" y="3205163"/>
          <p14:tracePt t="27187" x="3232150" y="3098800"/>
          <p14:tracePt t="27204" x="3187700" y="2955925"/>
          <p14:tracePt t="27220" x="3160713" y="2884488"/>
          <p14:tracePt t="27238" x="3133725" y="2830513"/>
          <p14:tracePt t="27253" x="3098800" y="2803525"/>
          <p14:tracePt t="27270" x="3027363" y="2768600"/>
          <p14:tracePt t="27286" x="2928938" y="2732088"/>
          <p14:tracePt t="27303" x="2830513" y="2724150"/>
          <p14:tracePt t="27319" x="2705100" y="2724150"/>
          <p14:tracePt t="27337" x="2544763" y="2759075"/>
          <p14:tracePt t="27353" x="2438400" y="2795588"/>
          <p14:tracePt t="27369" x="2330450" y="2847975"/>
          <p14:tracePt t="27386" x="2224088" y="2946400"/>
          <p14:tracePt t="27403" x="2116138" y="3071813"/>
          <p14:tracePt t="27420" x="2009775" y="3214688"/>
          <p14:tracePt t="27436" x="1928813" y="3402013"/>
          <p14:tracePt t="27453" x="1911350" y="3509963"/>
          <p14:tracePt t="27469" x="1911350" y="3589338"/>
          <p14:tracePt t="27486" x="1938338" y="3670300"/>
          <p14:tracePt t="27503" x="1973263" y="3741738"/>
          <p14:tracePt t="27520" x="2009775" y="3786188"/>
          <p14:tracePt t="27536" x="2062163" y="3803650"/>
          <p14:tracePt t="27553" x="2143125" y="3822700"/>
          <p14:tracePt t="27569" x="2232025" y="3795713"/>
          <p14:tracePt t="27586" x="2322513" y="3751263"/>
          <p14:tracePt t="27602" x="2438400" y="3660775"/>
          <p14:tracePt t="27619" x="2500313" y="3562350"/>
          <p14:tracePt t="27636" x="2554288" y="3465513"/>
          <p14:tracePt t="27652" x="2589213" y="3322638"/>
          <p14:tracePt t="27669" x="2589213" y="3108325"/>
          <p14:tracePt t="27686" x="2562225" y="2973388"/>
          <p14:tracePt t="27702" x="2527300" y="2857500"/>
          <p14:tracePt t="27719" x="2490788" y="2803525"/>
          <p14:tracePt t="27736" x="2446338" y="2786063"/>
          <p14:tracePt t="27752" x="2374900" y="2776538"/>
          <p14:tracePt t="27770" x="2214563" y="2830513"/>
          <p14:tracePt t="27786" x="2098675" y="2894013"/>
          <p14:tracePt t="27802" x="1990725" y="2982913"/>
          <p14:tracePt t="27819" x="1874838" y="3108325"/>
          <p14:tracePt t="27836" x="1795463" y="3232150"/>
          <p14:tracePt t="27853" x="1758950" y="3357563"/>
          <p14:tracePt t="27870" x="1751013" y="3544888"/>
          <p14:tracePt t="27886" x="1776413" y="3679825"/>
          <p14:tracePt t="27902" x="1839913" y="3795713"/>
          <p14:tracePt t="27919" x="1919288" y="3902075"/>
          <p14:tracePt t="27936" x="2009775" y="3990975"/>
          <p14:tracePt t="27952" x="2116138" y="4054475"/>
          <p14:tracePt t="27971" x="2312988" y="4098925"/>
          <p14:tracePt t="27986" x="2455863" y="4098925"/>
          <p14:tracePt t="28003" x="2633663" y="4037013"/>
          <p14:tracePt t="28021" x="2786063" y="3938588"/>
          <p14:tracePt t="28036" x="2911475" y="3822700"/>
          <p14:tracePt t="28052" x="2965450" y="3705225"/>
          <p14:tracePt t="28070" x="3009900" y="3509963"/>
          <p14:tracePt t="28087" x="3036888" y="3367088"/>
          <p14:tracePt t="28103" x="3036888" y="3241675"/>
          <p14:tracePt t="28119" x="3017838" y="3143250"/>
          <p14:tracePt t="28135" x="2982913" y="3044825"/>
          <p14:tracePt t="28152" x="2938463" y="2965450"/>
          <p14:tracePt t="28169" x="2901950" y="2911475"/>
          <p14:tracePt t="28186" x="2813050" y="2867025"/>
          <p14:tracePt t="28203" x="2751138" y="2840038"/>
          <p14:tracePt t="28219" x="2705100" y="2840038"/>
          <p14:tracePt t="28235" x="2670175" y="2847975"/>
          <p14:tracePt t="28252" x="2643188" y="2867025"/>
          <p14:tracePt t="28269" x="2562225" y="2955925"/>
          <p14:tracePt t="28285" x="2465388" y="3098800"/>
          <p14:tracePt t="28303" x="2286000" y="3348038"/>
          <p14:tracePt t="28319" x="2232025" y="3500438"/>
          <p14:tracePt t="28335" x="2197100" y="3616325"/>
          <p14:tracePt t="28352" x="2197100" y="3687763"/>
          <p14:tracePt t="28369" x="2214563" y="3741738"/>
          <p14:tracePt t="28386" x="2241550" y="3776663"/>
          <p14:tracePt t="28402" x="2268538" y="3803650"/>
          <p14:tracePt t="28418" x="2366963" y="3830638"/>
          <p14:tracePt t="28436" x="2473325" y="3822700"/>
          <p14:tracePt t="28452" x="2589213" y="3776663"/>
          <p14:tracePt t="28468" x="2697163" y="3724275"/>
          <p14:tracePt t="28485" x="2803525" y="3633788"/>
          <p14:tracePt t="28502" x="2894013" y="3517900"/>
          <p14:tracePt t="28519" x="2938463" y="3402013"/>
          <p14:tracePt t="28535" x="2965450" y="3259138"/>
          <p14:tracePt t="28552" x="2946400" y="3152775"/>
          <p14:tracePt t="28568" x="2884488" y="3044825"/>
          <p14:tracePt t="28586" x="2813050" y="2990850"/>
          <p14:tracePt t="28589" x="2759075" y="2973388"/>
          <p14:tracePt t="28602" x="2714625" y="2955925"/>
          <p14:tracePt t="28620" x="2562225" y="2928938"/>
          <p14:tracePt t="28637" x="2438400" y="2938463"/>
          <p14:tracePt t="28652" x="2322513" y="2973388"/>
          <p14:tracePt t="28668" x="2197100" y="3009900"/>
          <p14:tracePt t="28685" x="2108200" y="3044825"/>
          <p14:tracePt t="28702" x="2054225" y="3098800"/>
          <p14:tracePt t="28721" x="2000250" y="3224213"/>
          <p14:tracePt t="28735" x="1990725" y="3276600"/>
          <p14:tracePt t="28752" x="1990725" y="3473450"/>
          <p14:tracePt t="28768" x="2027238" y="3598863"/>
          <p14:tracePt t="28785" x="2071688" y="3697288"/>
          <p14:tracePt t="28802" x="2143125" y="3786188"/>
          <p14:tracePt t="28818" x="2197100" y="3830638"/>
          <p14:tracePt t="28835" x="2251075" y="3848100"/>
          <p14:tracePt t="28853" x="2286000" y="3830638"/>
          <p14:tracePt t="28868" x="2322513" y="3803650"/>
          <p14:tracePt t="28885" x="2366963" y="3759200"/>
          <p14:tracePt t="28901" x="2411413" y="3652838"/>
          <p14:tracePt t="28918" x="2446338" y="3544888"/>
          <p14:tracePt t="28935" x="2482850" y="3429000"/>
          <p14:tracePt t="28953" x="2490788" y="3286125"/>
          <p14:tracePt t="28969" x="2482850" y="3205163"/>
          <p14:tracePt t="28985" x="2455863" y="3170238"/>
          <p14:tracePt t="29002" x="2438400" y="3152775"/>
          <p14:tracePt t="29019" x="2428875" y="3152775"/>
          <p14:tracePt t="29035" x="2411413" y="3160713"/>
          <p14:tracePt t="29052" x="2384425" y="3187700"/>
          <p14:tracePt t="29068" x="2366963" y="3205163"/>
          <p14:tracePt t="29085" x="2347913" y="3232150"/>
          <p14:tracePt t="29089" x="2347913" y="3241675"/>
          <p14:tracePt t="29105" x="2347913" y="3259138"/>
          <p14:tracePt t="29120" x="2347913" y="3268663"/>
          <p14:tracePt t="30480" x="2339975" y="3268663"/>
          <p14:tracePt t="30485" x="2330450" y="3286125"/>
          <p14:tracePt t="30500" x="2303463" y="3295650"/>
          <p14:tracePt t="30517" x="2268538" y="3303588"/>
          <p14:tracePt t="30534" x="2205038" y="3303588"/>
          <p14:tracePt t="30550" x="2116138" y="3322638"/>
          <p14:tracePt t="30567" x="2017713" y="3340100"/>
          <p14:tracePt t="30600" x="1866900" y="3348038"/>
          <p14:tracePt t="30634" x="1839913" y="3348038"/>
          <p14:tracePt t="30716" x="1830388" y="3348038"/>
          <p14:tracePt t="30724" x="1822450" y="3340100"/>
          <p14:tracePt t="30733" x="1812925" y="3330575"/>
          <p14:tracePt t="30750" x="1795463" y="3303588"/>
          <p14:tracePt t="30767" x="1785938" y="3276600"/>
          <p14:tracePt t="30784" x="1768475" y="3259138"/>
          <p14:tracePt t="30801" x="1741488" y="3241675"/>
          <p14:tracePt t="30817" x="1741488" y="3232150"/>
          <p14:tracePt t="30833" x="1731963" y="3224213"/>
          <p14:tracePt t="30851" x="1731963" y="3214688"/>
          <p14:tracePt t="30965" x="1724025" y="3214688"/>
          <p14:tracePt t="31094" x="1714500" y="3214688"/>
          <p14:tracePt t="31103" x="1714500" y="3224213"/>
          <p14:tracePt t="31114" x="1714500" y="3241675"/>
          <p14:tracePt t="31138" x="1714500" y="3251200"/>
          <p14:tracePt t="31148" x="1714500" y="3259138"/>
          <p14:tracePt t="31154" x="1714500" y="3268663"/>
          <p14:tracePt t="31167" x="1714500" y="3286125"/>
          <p14:tracePt t="31183" x="1714500" y="3303588"/>
          <p14:tracePt t="31200" x="1714500" y="3313113"/>
          <p14:tracePt t="31216" x="1714500" y="3340100"/>
          <p14:tracePt t="31233" x="1714500" y="3367088"/>
          <p14:tracePt t="31250" x="1714500" y="3384550"/>
          <p14:tracePt t="31266" x="1714500" y="3411538"/>
          <p14:tracePt t="31283" x="1714500" y="3429000"/>
          <p14:tracePt t="31299" x="1714500" y="3438525"/>
          <p14:tracePt t="31316" x="1714500" y="3455988"/>
          <p14:tracePt t="31333" x="1714500" y="3482975"/>
          <p14:tracePt t="31350" x="1714500" y="3500438"/>
          <p14:tracePt t="31366" x="1714500" y="3517900"/>
          <p14:tracePt t="31383" x="1714500" y="3544888"/>
          <p14:tracePt t="31399" x="1724025" y="3562350"/>
          <p14:tracePt t="31416" x="1724025" y="3581400"/>
          <p14:tracePt t="31433" x="1724025" y="3598863"/>
          <p14:tracePt t="31509" x="1731963" y="3598863"/>
          <p14:tracePt t="31516" x="1731963" y="3589338"/>
          <p14:tracePt t="31525" x="1741488" y="3571875"/>
          <p14:tracePt t="31533" x="1741488" y="3554413"/>
          <p14:tracePt t="31549" x="1768475" y="3473450"/>
          <p14:tracePt t="31566" x="1776413" y="3375025"/>
          <p14:tracePt t="31583" x="1785938" y="3276600"/>
          <p14:tracePt t="31600" x="1785938" y="3205163"/>
          <p14:tracePt t="31603" x="1785938" y="3187700"/>
          <p14:tracePt t="31616" x="1785938" y="3170238"/>
          <p14:tracePt t="31633" x="1785938" y="3152775"/>
          <p14:tracePt t="31690" x="1785938" y="3160713"/>
          <p14:tracePt t="31698" x="1785938" y="3170238"/>
          <p14:tracePt t="31706" x="1785938" y="3187700"/>
          <p14:tracePt t="31717" x="1785938" y="3214688"/>
          <p14:tracePt t="31733" x="1803400" y="3303588"/>
          <p14:tracePt t="31749" x="1822450" y="3402013"/>
          <p14:tracePt t="31766" x="1847850" y="3500438"/>
          <p14:tracePt t="31783" x="1884363" y="3589338"/>
          <p14:tracePt t="31799" x="1893888" y="3625850"/>
          <p14:tracePt t="31816" x="1893888" y="3652838"/>
          <p14:tracePt t="31833" x="1893888" y="3679825"/>
          <p14:tracePt t="31849" x="1893888" y="3697288"/>
          <p14:tracePt t="31866" x="1893888" y="3714750"/>
          <p14:tracePt t="31883" x="1893888" y="3724275"/>
          <p14:tracePt t="31951" x="1884363" y="3714750"/>
          <p14:tracePt t="31959" x="1884363" y="3687763"/>
          <p14:tracePt t="31967" x="1874838" y="3652838"/>
          <p14:tracePt t="31983" x="1874838" y="3562350"/>
          <p14:tracePt t="31999" x="1874838" y="3490913"/>
          <p14:tracePt t="32016" x="1884363" y="3419475"/>
          <p14:tracePt t="32034" x="1893888" y="3375025"/>
          <p14:tracePt t="32049" x="1893888" y="3348038"/>
          <p14:tracePt t="32114" x="1901825" y="3348038"/>
          <p14:tracePt t="32179" x="1901825" y="3357563"/>
          <p14:tracePt t="32186" x="1901825" y="3367088"/>
          <p14:tracePt t="33253" x="1901825" y="3375025"/>
          <p14:tracePt t="33423" x="1901825" y="3384550"/>
          <p14:tracePt t="33431" x="1911350" y="3411538"/>
          <p14:tracePt t="33438" x="1928813" y="3455988"/>
          <p14:tracePt t="33448" x="1946275" y="3509963"/>
          <p14:tracePt t="33465" x="1973263" y="3616325"/>
          <p14:tracePt t="33481" x="2000250" y="3732213"/>
          <p14:tracePt t="33498" x="2009775" y="3795713"/>
          <p14:tracePt t="33532" x="2017713" y="3848100"/>
          <p14:tracePt t="33617" x="2017713" y="3857625"/>
          <p14:tracePt t="33763" x="2009775" y="3848100"/>
          <p14:tracePt t="33791" x="2000250" y="3848100"/>
          <p14:tracePt t="33817" x="1990725" y="3848100"/>
          <p14:tracePt t="33833" x="1982788" y="3848100"/>
          <p14:tracePt t="33872" x="1982788" y="3840163"/>
          <p14:tracePt t="33891" x="1990725" y="3830638"/>
          <p14:tracePt t="33918" x="2000250" y="3830638"/>
          <p14:tracePt t="33923" x="2000250" y="3822700"/>
          <p14:tracePt t="33931" x="2000250" y="3813175"/>
          <p14:tracePt t="33947" x="2017713" y="3776663"/>
          <p14:tracePt t="33964" x="2044700" y="3724275"/>
          <p14:tracePt t="33981" x="2081213" y="3616325"/>
          <p14:tracePt t="33998" x="2116138" y="3465513"/>
          <p14:tracePt t="34015" x="2143125" y="3367088"/>
          <p14:tracePt t="34031" x="2152650" y="3268663"/>
          <p14:tracePt t="34047" x="2152650" y="3179763"/>
          <p14:tracePt t="34064" x="2152650" y="3116263"/>
          <p14:tracePt t="34081" x="2133600" y="3062288"/>
          <p14:tracePt t="34098" x="2089150" y="2982913"/>
          <p14:tracePt t="34114" x="2071688" y="2946400"/>
          <p14:tracePt t="34130" x="2054225" y="2928938"/>
          <p14:tracePt t="34147" x="2036763" y="2901950"/>
          <p14:tracePt t="34164" x="2017713" y="2874963"/>
          <p14:tracePt t="34181" x="2000250" y="2857500"/>
          <p14:tracePt t="34198" x="1982788" y="2840038"/>
          <p14:tracePt t="34214" x="1965325" y="2830513"/>
          <p14:tracePt t="34231" x="1946275" y="2822575"/>
          <p14:tracePt t="34247" x="1928813" y="2822575"/>
          <p14:tracePt t="34264" x="1919288" y="2822575"/>
          <p14:tracePt t="34280" x="1911350" y="2822575"/>
          <p14:tracePt t="34297" x="1893888" y="2822575"/>
          <p14:tracePt t="34314" x="1884363" y="2822575"/>
          <p14:tracePt t="34330" x="1866900" y="2822575"/>
          <p14:tracePt t="34347" x="1857375" y="2822575"/>
          <p14:tracePt t="34364" x="1830388" y="2822575"/>
          <p14:tracePt t="34380" x="1803400" y="2822575"/>
          <p14:tracePt t="34397" x="1776413" y="2795588"/>
          <p14:tracePt t="34414" x="1751013" y="2776538"/>
          <p14:tracePt t="34430" x="1731963" y="2759075"/>
          <p14:tracePt t="34447" x="1697038" y="2741613"/>
          <p14:tracePt t="34464" x="1670050" y="2732088"/>
          <p14:tracePt t="34480" x="1652588" y="2724150"/>
          <p14:tracePt t="34497" x="1633538" y="2724150"/>
          <p14:tracePt t="34514" x="1625600" y="2724150"/>
          <p14:tracePt t="34561" x="1616075" y="2724150"/>
          <p14:tracePt t="34601" x="1608138" y="2724150"/>
          <p14:tracePt t="34765" x="1616075" y="2724150"/>
          <p14:tracePt t="34773" x="1625600" y="2724150"/>
          <p14:tracePt t="34781" x="1633538" y="2714625"/>
          <p14:tracePt t="34797" x="1704975" y="2705100"/>
          <p14:tracePt t="34814" x="1803400" y="2705100"/>
          <p14:tracePt t="34830" x="1901825" y="2697163"/>
          <p14:tracePt t="34847" x="2000250" y="2687638"/>
          <p14:tracePt t="34865" x="2089150" y="2687638"/>
          <p14:tracePt t="34880" x="2116138" y="2687638"/>
          <p14:tracePt t="34897" x="2125663" y="2687638"/>
          <p14:tracePt t="34914" x="2133600" y="2687638"/>
          <p14:tracePt t="34930" x="2152650" y="2687638"/>
          <p14:tracePt t="34947" x="2160588" y="2697163"/>
          <p14:tracePt t="34965" x="2197100" y="2714625"/>
          <p14:tracePt t="34981" x="2214563" y="2714625"/>
          <p14:tracePt t="34997" x="2232025" y="2724150"/>
          <p14:tracePt t="35013" x="2251075" y="2724150"/>
          <p14:tracePt t="35030" x="2276475" y="2724150"/>
          <p14:tracePt t="35046" x="2295525" y="2724150"/>
          <p14:tracePt t="35063" x="2312988" y="2724150"/>
          <p14:tracePt t="35080" x="2347913" y="2724150"/>
          <p14:tracePt t="35097" x="2374900" y="2724150"/>
          <p14:tracePt t="35113" x="2393950" y="2714625"/>
          <p14:tracePt t="35130" x="2419350" y="2705100"/>
          <p14:tracePt t="35147" x="2446338" y="2697163"/>
          <p14:tracePt t="35163" x="2465388" y="2687638"/>
          <p14:tracePt t="35180" x="2490788" y="2687638"/>
          <p14:tracePt t="35197" x="2517775" y="2679700"/>
          <p14:tracePt t="35213" x="2544763" y="2670175"/>
          <p14:tracePt t="35230" x="2571750" y="2660650"/>
          <p14:tracePt t="35246" x="2616200" y="2652713"/>
          <p14:tracePt t="35263" x="2660650" y="2643188"/>
          <p14:tracePt t="35280" x="2697163" y="2633663"/>
          <p14:tracePt t="35297" x="2741613" y="2625725"/>
          <p14:tracePt t="35313" x="2768600" y="2616200"/>
          <p14:tracePt t="35330" x="2795588" y="2616200"/>
          <p14:tracePt t="35346" x="2822575" y="2616200"/>
          <p14:tracePt t="35363" x="2840038" y="2616200"/>
          <p14:tracePt t="35379" x="2867025" y="2616200"/>
          <p14:tracePt t="35397" x="2884488" y="2616200"/>
          <p14:tracePt t="35413" x="2919413" y="2616200"/>
          <p14:tracePt t="35430" x="2946400" y="2616200"/>
          <p14:tracePt t="35446" x="2965450" y="2616200"/>
          <p14:tracePt t="35463" x="2982913" y="2616200"/>
          <p14:tracePt t="35479" x="3009900" y="2616200"/>
          <p14:tracePt t="35497" x="3027363" y="2616200"/>
          <p14:tracePt t="35513" x="3054350" y="2625725"/>
          <p14:tracePt t="35529" x="3098800" y="2625725"/>
          <p14:tracePt t="35547" x="3133725" y="2633663"/>
          <p14:tracePt t="35563" x="3170238" y="2652713"/>
          <p14:tracePt t="35579" x="3214688" y="2660650"/>
          <p14:tracePt t="35596" x="3251200" y="2670175"/>
          <p14:tracePt t="35613" x="3295650" y="2670175"/>
          <p14:tracePt t="35616" x="3322638" y="2679700"/>
          <p14:tracePt t="35629" x="3348038" y="2679700"/>
          <p14:tracePt t="35647" x="3402013" y="2679700"/>
          <p14:tracePt t="35663" x="3455988" y="2679700"/>
          <p14:tracePt t="35679" x="3527425" y="2679700"/>
          <p14:tracePt t="35696" x="3581400" y="2679700"/>
          <p14:tracePt t="35713" x="3633788" y="2679700"/>
          <p14:tracePt t="35729" x="3679825" y="2679700"/>
          <p14:tracePt t="35747" x="3724275" y="2670175"/>
          <p14:tracePt t="35763" x="3751263" y="2670175"/>
          <p14:tracePt t="35779" x="3768725" y="2670175"/>
          <p14:tracePt t="35796" x="3795713" y="2670175"/>
          <p14:tracePt t="35813" x="3822700" y="2660650"/>
          <p14:tracePt t="35829" x="3875088" y="2652713"/>
          <p14:tracePt t="35847" x="3973513" y="2625725"/>
          <p14:tracePt t="35863" x="4010025" y="2616200"/>
          <p14:tracePt t="35879" x="4037013" y="2608263"/>
          <p14:tracePt t="35896" x="4044950" y="2608263"/>
          <p14:tracePt t="35913" x="4054475" y="2608263"/>
          <p14:tracePt t="35929" x="4062413" y="2608263"/>
          <p14:tracePt t="35948" x="4071938" y="2608263"/>
          <p14:tracePt t="35963" x="4081463" y="2616200"/>
          <p14:tracePt t="35997" x="4089400" y="2633663"/>
          <p14:tracePt t="36014" x="4098925" y="2633663"/>
          <p14:tracePt t="36030" x="4116388" y="2643188"/>
          <p14:tracePt t="36046" x="4133850" y="2660650"/>
          <p14:tracePt t="36063" x="4160838" y="2679700"/>
          <p14:tracePt t="36079" x="4170363" y="2687638"/>
          <p14:tracePt t="36096" x="4187825" y="2697163"/>
          <p14:tracePt t="36113" x="4197350" y="2705100"/>
          <p14:tracePt t="36224" x="4187825" y="2714625"/>
          <p14:tracePt t="36229" x="4170363" y="2724150"/>
          <p14:tracePt t="36245" x="4152900" y="2724150"/>
          <p14:tracePt t="36262" x="4089400" y="2732088"/>
          <p14:tracePt t="36279" x="3990975" y="2741613"/>
          <p14:tracePt t="36296" x="3884613" y="2759075"/>
          <p14:tracePt t="36313" x="3786188" y="2768600"/>
          <p14:tracePt t="36329" x="3687763" y="2776538"/>
          <p14:tracePt t="36345" x="3598863" y="2776538"/>
          <p14:tracePt t="36363" x="3536950" y="2776538"/>
          <p14:tracePt t="36379" x="3473450" y="2786063"/>
          <p14:tracePt t="36396" x="3375025" y="2813050"/>
          <p14:tracePt t="36412" x="3286125" y="2840038"/>
          <p14:tracePt t="36429" x="3187700" y="2857500"/>
          <p14:tracePt t="36446" x="3089275" y="2884488"/>
          <p14:tracePt t="36464" x="2938463" y="2911475"/>
          <p14:tracePt t="36479" x="2840038" y="2928938"/>
          <p14:tracePt t="36495" x="2732088" y="2946400"/>
          <p14:tracePt t="36512" x="2679700" y="2955925"/>
          <p14:tracePt t="36529" x="2643188" y="2965450"/>
          <p14:tracePt t="36546" x="2589213" y="2965450"/>
          <p14:tracePt t="36562" x="2465388" y="2965450"/>
          <p14:tracePt t="36579" x="2366963" y="2973388"/>
          <p14:tracePt t="36595" x="2276475" y="2982913"/>
          <p14:tracePt t="36612" x="2197100" y="2982913"/>
          <p14:tracePt t="36628" x="2143125" y="2982913"/>
          <p14:tracePt t="36646" x="2098675" y="2982913"/>
          <p14:tracePt t="36663" x="2054225" y="2965450"/>
          <p14:tracePt t="36678" x="2027238" y="2955925"/>
          <p14:tracePt t="36695" x="1990725" y="2946400"/>
          <p14:tracePt t="36712" x="1955800" y="2928938"/>
          <p14:tracePt t="36728" x="1911350" y="2911475"/>
          <p14:tracePt t="36746" x="1874838" y="2894013"/>
          <p14:tracePt t="36762" x="1839913" y="2874963"/>
          <p14:tracePt t="36779" x="1803400" y="2857500"/>
          <p14:tracePt t="36795" x="1785938" y="2847975"/>
          <p14:tracePt t="36812" x="1776413" y="2847975"/>
          <p14:tracePt t="36936" x="1785938" y="2847975"/>
          <p14:tracePt t="36942" x="1812925" y="2847975"/>
          <p14:tracePt t="36950" x="1847850" y="2847975"/>
          <p14:tracePt t="36962" x="1901825" y="2857500"/>
          <p14:tracePt t="36979" x="2116138" y="2867025"/>
          <p14:tracePt t="36995" x="2303463" y="2867025"/>
          <p14:tracePt t="37012" x="2536825" y="2867025"/>
          <p14:tracePt t="37028" x="2751138" y="2867025"/>
          <p14:tracePt t="37045" x="2901950" y="2867025"/>
          <p14:tracePt t="37062" x="3009900" y="2867025"/>
          <p14:tracePt t="37079" x="3108325" y="2857500"/>
          <p14:tracePt t="37095" x="3133725" y="2847975"/>
          <p14:tracePt t="37111" x="3160713" y="2830513"/>
          <p14:tracePt t="37128" x="3205163" y="2813050"/>
          <p14:tracePt t="37145" x="3286125" y="2795588"/>
          <p14:tracePt t="37162" x="3394075" y="2759075"/>
          <p14:tracePt t="37178" x="3490913" y="2724150"/>
          <p14:tracePt t="37196" x="3652838" y="2679700"/>
          <p14:tracePt t="37212" x="3751263" y="2652713"/>
          <p14:tracePt t="37229" x="3840163" y="2633663"/>
          <p14:tracePt t="37245" x="3894138" y="2625725"/>
          <p14:tracePt t="37262" x="3929063" y="2616200"/>
          <p14:tracePt t="37278" x="3965575" y="2616200"/>
          <p14:tracePt t="37295" x="4017963" y="2608263"/>
          <p14:tracePt t="37311" x="4098925" y="2608263"/>
          <p14:tracePt t="37328" x="4116388" y="2608263"/>
          <p14:tracePt t="37345" x="4133850" y="2608263"/>
          <p14:tracePt t="37363" x="4143375" y="2608263"/>
          <p14:tracePt t="37425" x="4152900" y="2608263"/>
          <p14:tracePt t="37447" x="4160838" y="2608263"/>
          <p14:tracePt t="37451" x="4170363" y="2608263"/>
          <p14:tracePt t="37461" x="4179888" y="2608263"/>
          <p14:tracePt t="37566" x="4170363" y="2608263"/>
          <p14:tracePt t="37572" x="4152900" y="2616200"/>
          <p14:tracePt t="37580" x="4125913" y="2616200"/>
          <p14:tracePt t="37594" x="4017963" y="2616200"/>
          <p14:tracePt t="37611" x="3884613" y="2633663"/>
          <p14:tracePt t="37617" x="3795713" y="2652713"/>
          <p14:tracePt t="37628" x="3714750" y="2660650"/>
          <p14:tracePt t="37645" x="3554413" y="2687638"/>
          <p14:tracePt t="37662" x="3419475" y="2714625"/>
          <p14:tracePt t="37678" x="3303588" y="2741613"/>
          <p14:tracePt t="37695" x="3187700" y="2759075"/>
          <p14:tracePt t="37711" x="3143250" y="2768600"/>
          <p14:tracePt t="37728" x="3098800" y="2776538"/>
          <p14:tracePt t="37744" x="3054350" y="2786063"/>
          <p14:tracePt t="37761" x="2973388" y="2803525"/>
          <p14:tracePt t="37778" x="2884488" y="2830513"/>
          <p14:tracePt t="37796" x="2732088" y="2857500"/>
          <p14:tracePt t="37812" x="2660650" y="2867025"/>
          <p14:tracePt t="37828" x="2598738" y="2894013"/>
          <p14:tracePt t="37844" x="2562225" y="2901950"/>
          <p14:tracePt t="37861" x="2544763" y="2911475"/>
          <p14:tracePt t="37878" x="2536825" y="2911475"/>
          <p14:tracePt t="37992" x="2554288" y="2911475"/>
          <p14:tracePt t="37997" x="2581275" y="2901950"/>
          <p14:tracePt t="38011" x="2679700" y="2884488"/>
          <p14:tracePt t="38028" x="2813050" y="2894013"/>
          <p14:tracePt t="38044" x="2990850" y="2894013"/>
          <p14:tracePt t="38061" x="3143250" y="2874963"/>
          <p14:tracePt t="38078" x="3276600" y="2857500"/>
          <p14:tracePt t="38094" x="3375025" y="2857500"/>
          <p14:tracePt t="38111" x="3455988" y="2830513"/>
          <p14:tracePt t="38128" x="3482975" y="2822575"/>
          <p14:tracePt t="38145" x="3509963" y="2822575"/>
          <p14:tracePt t="38161" x="3554413" y="2813050"/>
          <p14:tracePt t="38177" x="3598863" y="2813050"/>
          <p14:tracePt t="38194" x="3660775" y="2813050"/>
          <p14:tracePt t="38211" x="3741738" y="2813050"/>
          <p14:tracePt t="38228" x="3894138" y="2813050"/>
          <p14:tracePt t="38244" x="3973513" y="2803525"/>
          <p14:tracePt t="38260" x="4027488" y="2803525"/>
          <p14:tracePt t="38277" x="4044950" y="2803525"/>
          <p14:tracePt t="38294" x="4062413" y="2803525"/>
          <p14:tracePt t="38345" x="4071938" y="2803525"/>
          <p14:tracePt t="38470" x="4062413" y="2803525"/>
          <p14:tracePt t="38478" x="4054475" y="2803525"/>
          <p14:tracePt t="38493" x="4044950" y="2803525"/>
          <p14:tracePt t="38500" x="4037013" y="2803525"/>
          <p14:tracePt t="38511" x="4027488" y="2803525"/>
          <p14:tracePt t="38527" x="3990975" y="2813050"/>
          <p14:tracePt t="38544" x="3946525" y="2830513"/>
          <p14:tracePt t="38560" x="3875088" y="2857500"/>
          <p14:tracePt t="38578" x="3741738" y="2874963"/>
          <p14:tracePt t="38593" x="3643313" y="2884488"/>
          <p14:tracePt t="38610" x="3554413" y="2894013"/>
          <p14:tracePt t="38627" x="3509963" y="2894013"/>
          <p14:tracePt t="38630" x="3490913" y="2894013"/>
          <p14:tracePt t="38644" x="3473450" y="2901950"/>
          <p14:tracePt t="38660" x="3438525" y="2911475"/>
          <p14:tracePt t="38678" x="3348038" y="2919413"/>
          <p14:tracePt t="38694" x="3232150" y="2919413"/>
          <p14:tracePt t="38710" x="3125788" y="2901950"/>
          <p14:tracePt t="38727" x="3027363" y="2874963"/>
          <p14:tracePt t="38744" x="2955925" y="2840038"/>
          <p14:tracePt t="38760" x="2928938" y="2813050"/>
          <p14:tracePt t="38778" x="2894013" y="2768600"/>
          <p14:tracePt t="38794" x="2867025" y="2732088"/>
          <p14:tracePt t="38811" x="2830513" y="2670175"/>
          <p14:tracePt t="38827" x="2803525" y="2616200"/>
          <p14:tracePt t="38844" x="2786063" y="2581275"/>
          <p14:tracePt t="38863" x="2751138" y="2527300"/>
          <p14:tracePt t="38878" x="2741613" y="2490788"/>
          <p14:tracePt t="38894" x="2724150" y="2465388"/>
          <p14:tracePt t="38911" x="2724150" y="2428875"/>
          <p14:tracePt t="38927" x="2724150" y="2393950"/>
          <p14:tracePt t="38944" x="2724150" y="2357438"/>
          <p14:tracePt t="38960" x="2724150" y="2339975"/>
          <p14:tracePt t="38978" x="2724150" y="2295525"/>
          <p14:tracePt t="38995" x="2724150" y="2276475"/>
          <p14:tracePt t="39010" x="2732088" y="2251075"/>
          <p14:tracePt t="39027" x="2732088" y="2224088"/>
          <p14:tracePt t="39043" x="2741613" y="2205038"/>
          <p14:tracePt t="39060" x="2751138" y="2179638"/>
          <p14:tracePt t="39076" x="2751138" y="2152650"/>
          <p14:tracePt t="39095" x="2759075" y="2108200"/>
          <p14:tracePt t="39111" x="2759075" y="2081213"/>
          <p14:tracePt t="39127" x="2759075" y="2062163"/>
          <p14:tracePt t="39144" x="2759075" y="2044700"/>
          <p14:tracePt t="39160" x="2759075" y="2017713"/>
          <p14:tracePt t="39177" x="2759075" y="2000250"/>
          <p14:tracePt t="39193" x="2759075" y="1982788"/>
          <p14:tracePt t="39211" x="2732088" y="1946275"/>
          <p14:tracePt t="39227" x="2714625" y="1928813"/>
          <p14:tracePt t="39243" x="2697163" y="1911350"/>
          <p14:tracePt t="39260" x="2670175" y="1893888"/>
          <p14:tracePt t="39277" x="2660650" y="1866900"/>
          <p14:tracePt t="39293" x="2643188" y="1847850"/>
          <p14:tracePt t="39310" x="2616200" y="1822450"/>
          <p14:tracePt t="39327" x="2598738" y="1803400"/>
          <p14:tracePt t="39343" x="2589213" y="1795463"/>
          <p14:tracePt t="39361" x="2589213" y="1785938"/>
          <p14:tracePt t="39514" x="2589213" y="1776413"/>
          <p14:tracePt t="40138" x="2589213" y="1785938"/>
          <p14:tracePt t="40152" x="2589213" y="1795463"/>
          <p14:tracePt t="40159" x="2589213" y="1812925"/>
          <p14:tracePt t="40176" x="2589213" y="1830388"/>
          <p14:tracePt t="40193" x="2589213" y="1866900"/>
          <p14:tracePt t="40209" x="2589213" y="1893888"/>
          <p14:tracePt t="40226" x="2589213" y="1919288"/>
          <p14:tracePt t="40260" x="2589213" y="1955800"/>
          <p14:tracePt t="40507" x="2589213" y="1965325"/>
          <p14:tracePt t="40523" x="2589213" y="1973263"/>
          <p14:tracePt t="40538" x="2581275" y="1982788"/>
          <p14:tracePt t="40545" x="2581275" y="1990725"/>
          <p14:tracePt t="40561" x="2581275" y="2000250"/>
          <p14:tracePt t="40577" x="2581275" y="2017713"/>
          <p14:tracePt t="40592" x="2571750" y="2027238"/>
          <p14:tracePt t="40608" x="2562225" y="2044700"/>
          <p14:tracePt t="40625" x="2562225" y="2054225"/>
          <p14:tracePt t="40642" x="2562225" y="2071688"/>
          <p14:tracePt t="40645" x="2562225" y="2081213"/>
          <p14:tracePt t="40661" x="2554288" y="2089150"/>
          <p14:tracePt t="40676" x="2554288" y="2108200"/>
          <p14:tracePt t="40692" x="2554288" y="2116138"/>
          <p14:tracePt t="40709" x="2554288" y="2133600"/>
          <p14:tracePt t="40726" x="2554288" y="2143125"/>
          <p14:tracePt t="40742" x="2544763" y="2160588"/>
          <p14:tracePt t="40759" x="2544763" y="2187575"/>
          <p14:tracePt t="40776" x="2536825" y="2205038"/>
          <p14:tracePt t="40792" x="2536825" y="2241550"/>
          <p14:tracePt t="40808" x="2536825" y="2286000"/>
          <p14:tracePt t="40825" x="2536825" y="2312988"/>
          <p14:tracePt t="40842" x="2527300" y="2339975"/>
          <p14:tracePt t="40858" x="2527300" y="2347913"/>
          <p14:tracePt t="40875" x="2527300" y="2374900"/>
          <p14:tracePt t="40894" x="2517775" y="2411413"/>
          <p14:tracePt t="40909" x="2517775" y="2428875"/>
          <p14:tracePt t="40925" x="2517775" y="2446338"/>
          <p14:tracePt t="40942" x="2517775" y="2465388"/>
          <p14:tracePt t="40958" x="2517775" y="2490788"/>
          <p14:tracePt t="40975" x="2517775" y="2500313"/>
          <p14:tracePt t="40993" x="2517775" y="2527300"/>
          <p14:tracePt t="41010" x="2517775" y="2544763"/>
          <p14:tracePt t="41026" x="2517775" y="2554288"/>
          <p14:tracePt t="41440" x="2527300" y="2536825"/>
          <p14:tracePt t="41448" x="2536825" y="2509838"/>
          <p14:tracePt t="41458" x="2554288" y="2473325"/>
          <p14:tracePt t="41475" x="2571750" y="2419350"/>
          <p14:tracePt t="41491" x="2608263" y="2330450"/>
          <p14:tracePt t="41508" x="2625725" y="2232025"/>
          <p14:tracePt t="41525" x="2633663" y="2187575"/>
          <p14:tracePt t="41558" x="2652713" y="2125663"/>
          <p14:tracePt t="41591" x="2660650" y="2071688"/>
          <p14:tracePt t="41625" x="2670175" y="1990725"/>
          <p14:tracePt t="41641" x="2670175" y="1965325"/>
          <p14:tracePt t="41658" x="2670175" y="1946275"/>
          <p14:tracePt t="41675" x="2670175" y="1938338"/>
          <p14:tracePt t="41811" x="2670175" y="1955800"/>
          <p14:tracePt t="41817" x="2670175" y="1965325"/>
          <p14:tracePt t="41826" x="2670175" y="1982788"/>
          <p14:tracePt t="41841" x="2670175" y="2036763"/>
          <p14:tracePt t="41858" x="2679700" y="2089150"/>
          <p14:tracePt t="41875" x="2687638" y="2152650"/>
          <p14:tracePt t="41891" x="2687638" y="2232025"/>
          <p14:tracePt t="41909" x="2697163" y="2347913"/>
          <p14:tracePt t="41926" x="2697163" y="2411413"/>
          <p14:tracePt t="41941" x="2697163" y="2455863"/>
          <p14:tracePt t="41958" x="2697163" y="2490788"/>
          <p14:tracePt t="41974" x="2697163" y="2509838"/>
          <p14:tracePt t="42162" x="2697163" y="2517775"/>
          <p14:tracePt t="42170" x="2670175" y="2527300"/>
          <p14:tracePt t="42178" x="2608263" y="2544763"/>
          <p14:tracePt t="42191" x="2446338" y="2581275"/>
          <p14:tracePt t="42207" x="2259013" y="2660650"/>
          <p14:tracePt t="42224" x="2098675" y="2705100"/>
          <p14:tracePt t="42240" x="1990725" y="2741613"/>
          <p14:tracePt t="42258" x="1919288" y="2759075"/>
          <p14:tracePt t="42274" x="1893888" y="2768600"/>
          <p14:tracePt t="42291" x="1874838" y="2776538"/>
          <p14:tracePt t="42307" x="1839913" y="2803525"/>
          <p14:tracePt t="42324" x="1822450" y="2822575"/>
          <p14:tracePt t="42340" x="1795463" y="2840038"/>
          <p14:tracePt t="42357" x="1768475" y="2857500"/>
          <p14:tracePt t="42374" x="1731963" y="2884488"/>
          <p14:tracePt t="42390" x="1687513" y="2911475"/>
          <p14:tracePt t="42407" x="1625600" y="2938463"/>
          <p14:tracePt t="42424" x="1554163" y="2973388"/>
          <p14:tracePt t="42440" x="1527175" y="2982913"/>
          <p14:tracePt t="42457" x="1509713" y="2982913"/>
          <p14:tracePt t="42498" x="1500188" y="2982913"/>
          <p14:tracePt t="42512" x="1500188" y="2973388"/>
          <p14:tracePt t="42524" x="1490663" y="2965450"/>
          <p14:tracePt t="42541" x="1490663" y="2938463"/>
          <p14:tracePt t="42557" x="1482725" y="2911475"/>
          <p14:tracePt t="42574" x="1482725" y="2894013"/>
          <p14:tracePt t="42590" x="1482725" y="2867025"/>
          <p14:tracePt t="42607" x="1482725" y="2847975"/>
          <p14:tracePt t="42624" x="1482725" y="2822575"/>
          <p14:tracePt t="42641" x="1482725" y="2803525"/>
          <p14:tracePt t="42754" x="1482725" y="2795588"/>
          <p14:tracePt t="42866" x="1490663" y="2795588"/>
          <p14:tracePt t="42874" x="1500188" y="2803525"/>
          <p14:tracePt t="42880" x="1517650" y="2822575"/>
          <p14:tracePt t="42890" x="1527175" y="2830513"/>
          <p14:tracePt t="42907" x="1571625" y="2857500"/>
          <p14:tracePt t="42924" x="1616075" y="2884488"/>
          <p14:tracePt t="42941" x="1741488" y="2919413"/>
          <p14:tracePt t="42957" x="1822450" y="2938463"/>
          <p14:tracePt t="42973" x="1874838" y="2938463"/>
          <p14:tracePt t="42990" x="1911350" y="2938463"/>
          <p14:tracePt t="43007" x="1946275" y="2938463"/>
          <p14:tracePt t="43024" x="1965325" y="2938463"/>
          <p14:tracePt t="43040" x="1990725" y="2938463"/>
          <p14:tracePt t="43057" x="2036763" y="2928938"/>
          <p14:tracePt t="43073" x="2071688" y="2911475"/>
          <p14:tracePt t="43090" x="2098675" y="2894013"/>
          <p14:tracePt t="43107" x="2133600" y="2867025"/>
          <p14:tracePt t="43123" x="2170113" y="2840038"/>
          <p14:tracePt t="43140" x="2187575" y="2813050"/>
          <p14:tracePt t="43157" x="2214563" y="2786063"/>
          <p14:tracePt t="43173" x="2259013" y="2741613"/>
          <p14:tracePt t="43190" x="2268538" y="2724150"/>
          <p14:tracePt t="43206" x="2276475" y="2697163"/>
          <p14:tracePt t="43223" x="2276475" y="2679700"/>
          <p14:tracePt t="43240" x="2286000" y="2660650"/>
          <p14:tracePt t="43256" x="2286000" y="2652713"/>
          <p14:tracePt t="43419" x="2295525" y="2660650"/>
          <p14:tracePt t="43426" x="2303463" y="2670175"/>
          <p14:tracePt t="43440" x="2312988" y="2687638"/>
          <p14:tracePt t="43456" x="2347913" y="2724150"/>
          <p14:tracePt t="43473" x="2374900" y="2751138"/>
          <p14:tracePt t="43490" x="2401888" y="2768600"/>
          <p14:tracePt t="43506" x="2428875" y="2786063"/>
          <p14:tracePt t="43523" x="2455863" y="2813050"/>
          <p14:tracePt t="43540" x="2490788" y="2840038"/>
          <p14:tracePt t="43557" x="2562225" y="2874963"/>
          <p14:tracePt t="43574" x="2616200" y="2884488"/>
          <p14:tracePt t="43590" x="2687638" y="2894013"/>
          <p14:tracePt t="43606" x="2751138" y="2894013"/>
          <p14:tracePt t="43623" x="2830513" y="2884488"/>
          <p14:tracePt t="43640" x="2919413" y="2867025"/>
          <p14:tracePt t="43644" x="2946400" y="2867025"/>
          <p14:tracePt t="43657" x="3027363" y="2840038"/>
          <p14:tracePt t="43673" x="3071813" y="2830513"/>
          <p14:tracePt t="43690" x="3224213" y="2795588"/>
          <p14:tracePt t="43706" x="3330575" y="2768600"/>
          <p14:tracePt t="43724" x="3429000" y="2751138"/>
          <p14:tracePt t="43740" x="3517900" y="2741613"/>
          <p14:tracePt t="43757" x="3598863" y="2724150"/>
          <p14:tracePt t="43774" x="3714750" y="2687638"/>
          <p14:tracePt t="43791" x="3795713" y="2670175"/>
          <p14:tracePt t="43807" x="3848100" y="2660650"/>
          <p14:tracePt t="43823" x="3875088" y="2652713"/>
          <p14:tracePt t="43840" x="3902075" y="2652713"/>
          <p14:tracePt t="43856" x="3919538" y="2652713"/>
          <p14:tracePt t="43873" x="3956050" y="2652713"/>
          <p14:tracePt t="43891" x="3983038" y="2652713"/>
          <p14:tracePt t="43907" x="4000500" y="2652713"/>
          <p14:tracePt t="43974" x="4000500" y="2643188"/>
          <p14:tracePt t="43999" x="4010025" y="2643188"/>
          <p14:tracePt t="44737" x="4017963" y="2643188"/>
          <p14:tracePt t="44746" x="4027488" y="2643188"/>
          <p14:tracePt t="44756" x="4037013" y="2643188"/>
          <p14:tracePt t="44773" x="4062413" y="2660650"/>
          <p14:tracePt t="44806" x="4187825" y="2660650"/>
          <p14:tracePt t="44839" x="4348163" y="2687638"/>
          <p14:tracePt t="44872" x="4429125" y="2724150"/>
          <p14:tracePt t="44889" x="4465638" y="2741613"/>
          <p14:tracePt t="44906" x="4527550" y="2768600"/>
          <p14:tracePt t="44922" x="4581525" y="2776538"/>
          <p14:tracePt t="44938" x="4652963" y="2786063"/>
          <p14:tracePt t="44955" x="4741863" y="2786063"/>
          <p14:tracePt t="44972" x="4813300" y="2803525"/>
          <p14:tracePt t="44989" x="4884738" y="2830513"/>
          <p14:tracePt t="45005" x="5027613" y="2874963"/>
          <p14:tracePt t="45022" x="5133975" y="2919413"/>
          <p14:tracePt t="45039" x="5232400" y="2955925"/>
          <p14:tracePt t="45055" x="5340350" y="2990850"/>
          <p14:tracePt t="45072" x="5394325" y="3009900"/>
          <p14:tracePt t="45089" x="5429250" y="3036888"/>
          <p14:tracePt t="45105" x="5456238" y="3054350"/>
          <p14:tracePt t="45122" x="5491163" y="3081338"/>
          <p14:tracePt t="45138" x="5518150" y="3108325"/>
          <p14:tracePt t="45155" x="5545138" y="3133725"/>
          <p14:tracePt t="45172" x="5562600" y="3160713"/>
          <p14:tracePt t="45189" x="5589588" y="3187700"/>
          <p14:tracePt t="45205" x="5608638" y="3205163"/>
          <p14:tracePt t="45222" x="5626100" y="3232150"/>
          <p14:tracePt t="45238" x="5653088" y="3276600"/>
          <p14:tracePt t="45255" x="5680075" y="3303588"/>
          <p14:tracePt t="45271" x="5705475" y="3330575"/>
          <p14:tracePt t="45288" x="5732463" y="3348038"/>
          <p14:tracePt t="45305" x="5751513" y="3357563"/>
          <p14:tracePt t="45322" x="5759450" y="3375025"/>
          <p14:tracePt t="45338" x="5768975" y="3375025"/>
          <p14:tracePt t="45355" x="5776913" y="3384550"/>
          <p14:tracePt t="45371" x="5786438" y="3394075"/>
          <p14:tracePt t="45388" x="5803900" y="3402013"/>
          <p14:tracePt t="45405" x="5813425" y="3411538"/>
          <p14:tracePt t="45693" x="5795963" y="3411538"/>
          <p14:tracePt t="45699" x="5786438" y="3411538"/>
          <p14:tracePt t="45706" x="5776913" y="3411538"/>
          <p14:tracePt t="45722" x="5751513" y="3411538"/>
          <p14:tracePt t="45738" x="5653088" y="3419475"/>
          <p14:tracePt t="45771" x="5527675" y="3429000"/>
          <p14:tracePt t="45805" x="5357813" y="3446463"/>
          <p14:tracePt t="45838" x="5099050" y="3517900"/>
          <p14:tracePt t="45854" x="5010150" y="3544888"/>
          <p14:tracePt t="45871" x="4938713" y="3562350"/>
          <p14:tracePt t="45888" x="4875213" y="3581400"/>
          <p14:tracePt t="45904" x="4830763" y="3608388"/>
          <p14:tracePt t="45921" x="4795838" y="3625850"/>
          <p14:tracePt t="45938" x="4759325" y="3633788"/>
          <p14:tracePt t="45954" x="4732338" y="3643313"/>
          <p14:tracePt t="45971" x="4705350" y="3652838"/>
          <p14:tracePt t="45988" x="4633913" y="3670300"/>
          <p14:tracePt t="46004" x="4545013" y="3697288"/>
          <p14:tracePt t="46021" x="4446588" y="3697288"/>
          <p14:tracePt t="46038" x="4322763" y="3714750"/>
          <p14:tracePt t="46054" x="4295775" y="3714750"/>
          <p14:tracePt t="46071" x="4276725" y="3714750"/>
          <p14:tracePt t="46087" x="4268788" y="3714750"/>
          <p14:tracePt t="46217" x="4276725" y="3714750"/>
          <p14:tracePt t="46221" x="4286250" y="3705225"/>
          <p14:tracePt t="46237" x="4330700" y="3679825"/>
          <p14:tracePt t="46254" x="4429125" y="3643313"/>
          <p14:tracePt t="46271" x="4518025" y="3616325"/>
          <p14:tracePt t="46288" x="4616450" y="3581400"/>
          <p14:tracePt t="46304" x="4714875" y="3544888"/>
          <p14:tracePt t="46321" x="4759325" y="3517900"/>
          <p14:tracePt t="46337" x="4822825" y="3482975"/>
          <p14:tracePt t="46354" x="4857750" y="3465513"/>
          <p14:tracePt t="46371" x="4919663" y="3446463"/>
          <p14:tracePt t="46388" x="4991100" y="3429000"/>
          <p14:tracePt t="46404" x="5089525" y="3394075"/>
          <p14:tracePt t="46421" x="5153025" y="3375025"/>
          <p14:tracePt t="46438" x="5197475" y="3348038"/>
          <p14:tracePt t="46454" x="5224463" y="3340100"/>
          <p14:tracePt t="46471" x="5251450" y="3330575"/>
          <p14:tracePt t="46487" x="5268913" y="3313113"/>
          <p14:tracePt t="46504" x="5313363" y="3295650"/>
          <p14:tracePt t="46521" x="5357813" y="3286125"/>
          <p14:tracePt t="46538" x="5438775" y="3259138"/>
          <p14:tracePt t="46554" x="5483225" y="3259138"/>
          <p14:tracePt t="46570" x="5518150" y="3251200"/>
          <p14:tracePt t="46587" x="5537200" y="3241675"/>
          <p14:tracePt t="46604" x="5554663" y="3241675"/>
          <p14:tracePt t="46693" x="5554663" y="3232150"/>
          <p14:tracePt t="46701" x="5545138" y="3224213"/>
          <p14:tracePt t="46709" x="5527675" y="3224213"/>
          <p14:tracePt t="46720" x="5500688" y="3205163"/>
          <p14:tracePt t="46737" x="5411788" y="3205163"/>
          <p14:tracePt t="46754" x="5232400" y="3214688"/>
          <p14:tracePt t="46771" x="5099050" y="3241675"/>
          <p14:tracePt t="46787" x="4973638" y="3276600"/>
          <p14:tracePt t="46804" x="4884738" y="3295650"/>
          <p14:tracePt t="46821" x="4840288" y="3303588"/>
          <p14:tracePt t="46837" x="4822825" y="3322638"/>
          <p14:tracePt t="46854" x="4786313" y="3330575"/>
          <p14:tracePt t="46871" x="4759325" y="3340100"/>
          <p14:tracePt t="46887" x="4741863" y="3348038"/>
          <p14:tracePt t="46904" x="4724400" y="3357563"/>
          <p14:tracePt t="46921" x="4705350" y="3357563"/>
          <p14:tracePt t="46937" x="4679950" y="3367088"/>
          <p14:tracePt t="46953" x="4643438" y="3384550"/>
          <p14:tracePt t="46971" x="4598988" y="3411538"/>
          <p14:tracePt t="46987" x="4572000" y="3419475"/>
          <p14:tracePt t="47003" x="4562475" y="3419475"/>
          <p14:tracePt t="47088" x="4598988" y="3419475"/>
          <p14:tracePt t="47095" x="4643438" y="3411538"/>
          <p14:tracePt t="47103" x="4705350" y="3394075"/>
          <p14:tracePt t="47120" x="4857750" y="3357563"/>
          <p14:tracePt t="47137" x="5027613" y="3322638"/>
          <p14:tracePt t="47153" x="5180013" y="3268663"/>
          <p14:tracePt t="47158" x="5251450" y="3251200"/>
          <p14:tracePt t="47170" x="5313363" y="3232150"/>
          <p14:tracePt t="47187" x="5429250" y="3205163"/>
          <p14:tracePt t="47203" x="5473700" y="3197225"/>
          <p14:tracePt t="47221" x="5518150" y="3187700"/>
          <p14:tracePt t="47237" x="5537200" y="3187700"/>
          <p14:tracePt t="47253" x="5562600" y="3179763"/>
          <p14:tracePt t="47270" x="5589588" y="3170238"/>
          <p14:tracePt t="47287" x="5599113" y="3160713"/>
          <p14:tracePt t="47303" x="5608638" y="3160713"/>
          <p14:tracePt t="47361" x="5608638" y="3152775"/>
          <p14:tracePt t="47379" x="5599113" y="3152775"/>
          <p14:tracePt t="47388" x="5581650" y="3152775"/>
          <p14:tracePt t="47393" x="5562600" y="3152775"/>
          <p14:tracePt t="47403" x="5518150" y="3152775"/>
          <p14:tracePt t="47420" x="5402263" y="3160713"/>
          <p14:tracePt t="47437" x="5268913" y="3179763"/>
          <p14:tracePt t="47453" x="5153025" y="3197225"/>
          <p14:tracePt t="47471" x="4983163" y="3224213"/>
          <p14:tracePt t="47486" x="4938713" y="3224213"/>
          <p14:tracePt t="47503" x="4919663" y="3224213"/>
          <p14:tracePt t="47520" x="4894263" y="3224213"/>
          <p14:tracePt t="47537" x="4875213" y="3224213"/>
          <p14:tracePt t="47553" x="4848225" y="3224213"/>
          <p14:tracePt t="47570" x="4830763" y="3224213"/>
          <p14:tracePt t="47587" x="4813300" y="3224213"/>
          <p14:tracePt t="47603" x="4803775" y="3224213"/>
          <p14:tracePt t="47620" x="4786313" y="3224213"/>
          <p14:tracePt t="47637" x="4759325" y="3224213"/>
          <p14:tracePt t="47653" x="4732338" y="3241675"/>
          <p14:tracePt t="47656" x="4714875" y="3241675"/>
          <p14:tracePt t="47671" x="4697413" y="3241675"/>
          <p14:tracePt t="47687" x="4679950" y="3251200"/>
          <p14:tracePt t="47772" x="4687888" y="3251200"/>
          <p14:tracePt t="47781" x="4705350" y="3251200"/>
          <p14:tracePt t="47788" x="4741863" y="3251200"/>
          <p14:tracePt t="47803" x="4830763" y="3251200"/>
          <p14:tracePt t="47820" x="4929188" y="3224213"/>
          <p14:tracePt t="47836" x="5027613" y="3224213"/>
          <p14:tracePt t="47853" x="5126038" y="3214688"/>
          <p14:tracePt t="47870" x="5205413" y="3214688"/>
          <p14:tracePt t="47887" x="5286375" y="3205163"/>
          <p14:tracePt t="47903" x="5322888" y="3205163"/>
          <p14:tracePt t="47919" x="5348288" y="3205163"/>
          <p14:tracePt t="47936" x="5367338" y="3205163"/>
          <p14:tracePt t="47953" x="5384800" y="3205163"/>
          <p14:tracePt t="47970" x="5394325" y="3205163"/>
          <p14:tracePt t="47987" x="5402263" y="3205163"/>
          <p14:tracePt t="48082" x="5394325" y="3205163"/>
          <p14:tracePt t="48090" x="5367338" y="3197225"/>
          <p14:tracePt t="48103" x="5330825" y="3197225"/>
          <p14:tracePt t="48119" x="5187950" y="3197225"/>
          <p14:tracePt t="48136" x="5089525" y="3197225"/>
          <p14:tracePt t="48153" x="5000625" y="3214688"/>
          <p14:tracePt t="48169" x="4973638" y="3214688"/>
          <p14:tracePt t="48186" x="4946650" y="3214688"/>
          <p14:tracePt t="48203" x="4929188" y="3214688"/>
          <p14:tracePt t="48219" x="4894263" y="3214688"/>
          <p14:tracePt t="48236" x="4848225" y="3205163"/>
          <p14:tracePt t="48252" x="4813300" y="3205163"/>
          <p14:tracePt t="48269" x="4776788" y="3205163"/>
          <p14:tracePt t="48286" x="4741863" y="3214688"/>
          <p14:tracePt t="48303" x="4724400" y="3224213"/>
          <p14:tracePt t="48319" x="4697413" y="3224213"/>
          <p14:tracePt t="48336" x="4660900" y="3232150"/>
          <p14:tracePt t="48352" x="4625975" y="3241675"/>
          <p14:tracePt t="48369" x="4598988" y="3259138"/>
          <p14:tracePt t="48386" x="4581525" y="3259138"/>
          <p14:tracePt t="48403" x="4581525" y="3268663"/>
          <p14:tracePt t="48505" x="4589463" y="3268663"/>
          <p14:tracePt t="48513" x="4616450" y="3268663"/>
          <p14:tracePt t="48522" x="4643438" y="3268663"/>
          <p14:tracePt t="48535" x="4724400" y="3276600"/>
          <p14:tracePt t="48552" x="4830763" y="3276600"/>
          <p14:tracePt t="48569" x="4956175" y="3268663"/>
          <p14:tracePt t="48586" x="5062538" y="3232150"/>
          <p14:tracePt t="48603" x="5133975" y="3214688"/>
          <p14:tracePt t="48619" x="5153025" y="3214688"/>
          <p14:tracePt t="48794" x="5143500" y="3214688"/>
          <p14:tracePt t="48811" x="5133975" y="3214688"/>
          <p14:tracePt t="48817" x="5126038" y="3214688"/>
          <p14:tracePt t="48824" x="5116513" y="3214688"/>
          <p14:tracePt t="48836" x="5108575" y="3214688"/>
          <p14:tracePt t="49176" x="5108575" y="3205163"/>
          <p14:tracePt t="49196" x="5089525" y="3197225"/>
          <p14:tracePt t="49202" x="5081588" y="3187700"/>
          <p14:tracePt t="49210" x="5072063" y="3187700"/>
          <p14:tracePt t="49219" x="5045075" y="3187700"/>
          <p14:tracePt t="49235" x="5000625" y="3179763"/>
          <p14:tracePt t="49252" x="4956175" y="3179763"/>
          <p14:tracePt t="49269" x="4919663" y="3179763"/>
          <p14:tracePt t="49302" x="4875213" y="3179763"/>
          <p14:tracePt t="49335" x="4813300" y="3179763"/>
          <p14:tracePt t="49368" x="4759325" y="3160713"/>
          <p14:tracePt t="49385" x="4724400" y="3152775"/>
          <p14:tracePt t="49402" x="4697413" y="3152775"/>
          <p14:tracePt t="49419" x="4660900" y="3152775"/>
          <p14:tracePt t="49435" x="4643438" y="3152775"/>
          <p14:tracePt t="49451" x="4608513" y="3152775"/>
          <p14:tracePt t="49468" x="4589463" y="3152775"/>
          <p14:tracePt t="49485" x="4581525" y="3152775"/>
          <p14:tracePt t="49547" x="4572000" y="3152775"/>
          <p14:tracePt t="49561" x="4572000" y="3143250"/>
          <p14:tracePt t="49568" x="4562475" y="3143250"/>
          <p14:tracePt t="49585" x="4554538" y="3125788"/>
          <p14:tracePt t="49601" x="4545013" y="3125788"/>
          <p14:tracePt t="49619" x="4537075" y="3116263"/>
          <p14:tracePt t="49635" x="4527550" y="3098800"/>
          <p14:tracePt t="49651" x="4518025" y="3089275"/>
          <p14:tracePt t="49668" x="4510088" y="3081338"/>
          <p14:tracePt t="49685" x="4500563" y="3071813"/>
          <p14:tracePt t="49701" x="4491038" y="3062288"/>
          <p14:tracePt t="49760" x="4491038" y="3054350"/>
          <p14:tracePt t="49784" x="4491038" y="3044825"/>
          <p14:tracePt t="49806" x="4491038" y="3036888"/>
          <p14:tracePt t="49819" x="4491038" y="3027363"/>
          <p14:tracePt t="49836" x="4491038" y="3017838"/>
          <p14:tracePt t="49845" x="4491038" y="3000375"/>
          <p14:tracePt t="49862" x="4491038" y="2990850"/>
          <p14:tracePt t="49868" x="4491038" y="2973388"/>
          <p14:tracePt t="49884" x="4491038" y="2955925"/>
          <p14:tracePt t="49901" x="4491038" y="2928938"/>
          <p14:tracePt t="49918" x="4491038" y="2911475"/>
          <p14:tracePt t="49934" x="4491038" y="2884488"/>
          <p14:tracePt t="49952" x="4473575" y="2847975"/>
          <p14:tracePt t="49969" x="4473575" y="2822575"/>
          <p14:tracePt t="49984" x="4456113" y="2813050"/>
          <p14:tracePt t="50001" x="4446588" y="2795588"/>
          <p14:tracePt t="50019" x="4446588" y="2776538"/>
          <p14:tracePt t="50034" x="4438650" y="2768600"/>
          <p14:tracePt t="50051" x="4438650" y="2759075"/>
          <p14:tracePt t="50068" x="4429125" y="2741613"/>
          <p14:tracePt t="50084" x="4419600" y="2732088"/>
          <p14:tracePt t="50101" x="4419600" y="2724150"/>
          <p14:tracePt t="50118" x="4419600" y="2714625"/>
          <p14:tracePt t="50399" x="4419600" y="2724150"/>
          <p14:tracePt t="50413" x="4419600" y="2741613"/>
          <p14:tracePt t="50420" x="4419600" y="2751138"/>
          <p14:tracePt t="50434" x="4419600" y="2768600"/>
          <p14:tracePt t="50451" x="4411663" y="2822575"/>
          <p14:tracePt t="50468" x="4402138" y="2874963"/>
          <p14:tracePt t="50484" x="4394200" y="2938463"/>
          <p14:tracePt t="50501" x="4375150" y="2982913"/>
          <p14:tracePt t="50517" x="4357688" y="3017838"/>
          <p14:tracePt t="50534" x="4348163" y="3062288"/>
          <p14:tracePt t="50552" x="4330700" y="3108325"/>
          <p14:tracePt t="50568" x="4322763" y="3125788"/>
          <p14:tracePt t="50584" x="4313238" y="3133725"/>
          <p14:tracePt t="50861" x="4313238" y="3143250"/>
          <p14:tracePt t="50866" x="4313238" y="3152775"/>
          <p14:tracePt t="50873" x="4313238" y="3170238"/>
          <p14:tracePt t="50884" x="4313238" y="3187700"/>
          <p14:tracePt t="50901" x="4313238" y="3224213"/>
          <p14:tracePt t="50917" x="4303713" y="3251200"/>
          <p14:tracePt t="50934" x="4295775" y="3286125"/>
          <p14:tracePt t="50967" x="4276725" y="3340100"/>
          <p14:tracePt t="51001" x="4259263" y="3419475"/>
          <p14:tracePt t="51034" x="4241800" y="3473450"/>
          <p14:tracePt t="51050" x="4241800" y="3482975"/>
          <p14:tracePt t="51067" x="4232275" y="3500438"/>
          <p14:tracePt t="51084" x="4232275" y="3509963"/>
          <p14:tracePt t="51100" x="4224338" y="3527425"/>
          <p14:tracePt t="51117" x="4224338" y="3544888"/>
          <p14:tracePt t="51133" x="4205288" y="3571875"/>
          <p14:tracePt t="51150" x="4187825" y="3589338"/>
          <p14:tracePt t="51167" x="4170363" y="3616325"/>
          <p14:tracePt t="51183" x="4160838" y="3643313"/>
          <p14:tracePt t="51189" x="4152900" y="3643313"/>
          <p14:tracePt t="51200" x="4152900" y="3660775"/>
          <p14:tracePt t="51217" x="4152900" y="3670300"/>
          <p14:tracePt t="51233" x="4152900" y="3687763"/>
          <p14:tracePt t="51250" x="4152900" y="3705225"/>
          <p14:tracePt t="51267" x="4160838" y="3732213"/>
          <p14:tracePt t="51283" x="4179888" y="3759200"/>
          <p14:tracePt t="51300" x="4205288" y="3786188"/>
          <p14:tracePt t="51317" x="4224338" y="3803650"/>
          <p14:tracePt t="51333" x="4268788" y="3848100"/>
          <p14:tracePt t="51350" x="4295775" y="3875088"/>
          <p14:tracePt t="51367" x="4313238" y="3902075"/>
          <p14:tracePt t="51383" x="4340225" y="3919538"/>
          <p14:tracePt t="51400" x="4348163" y="3929063"/>
          <p14:tracePt t="51417" x="4357688" y="3929063"/>
          <p14:tracePt t="51507" x="4357688" y="3919538"/>
          <p14:tracePt t="51538" x="4357688" y="3911600"/>
          <p14:tracePt t="51553" x="4357688" y="3902075"/>
          <p14:tracePt t="51577" x="4348163" y="3902075"/>
          <p14:tracePt t="51584" x="4348163" y="3894138"/>
          <p14:tracePt t="51609" x="4348163" y="3884613"/>
          <p14:tracePt t="51635" x="4348163" y="3875088"/>
          <p14:tracePt t="52551" x="4348163" y="3857625"/>
          <p14:tracePt t="52562" x="4340225" y="3822700"/>
          <p14:tracePt t="52567" x="4330700" y="3768725"/>
          <p14:tracePt t="52582" x="4330700" y="3724275"/>
          <p14:tracePt t="52599" x="4322763" y="3554413"/>
          <p14:tracePt t="52616" x="4313238" y="3419475"/>
          <p14:tracePt t="52650" x="4313238" y="3187700"/>
          <p14:tracePt t="52683" x="4330700" y="3062288"/>
          <p14:tracePt t="52716" x="4357688" y="3000375"/>
          <p14:tracePt t="52732" x="4357688" y="2982913"/>
          <p14:tracePt t="52800" x="4367213" y="2982913"/>
          <p14:tracePt t="52925" x="4367213" y="3000375"/>
          <p14:tracePt t="52931" x="4367213" y="3036888"/>
          <p14:tracePt t="52937" x="4367213" y="3089275"/>
          <p14:tracePt t="52949" x="4367213" y="3133725"/>
          <p14:tracePt t="52965" x="4348163" y="3232150"/>
          <p14:tracePt t="52982" x="4330700" y="3322638"/>
          <p14:tracePt t="52999" x="4313238" y="3402013"/>
          <p14:tracePt t="53015" x="4313238" y="3419475"/>
          <p14:tracePt t="53032" x="4313238" y="3438525"/>
          <p14:tracePt t="53048" x="4313238" y="3455988"/>
          <p14:tracePt t="53065" x="4313238" y="3465513"/>
          <p14:tracePt t="53082" x="4313238" y="3473450"/>
          <p14:tracePt t="53099" x="4313238" y="3490913"/>
          <p14:tracePt t="53115" x="4313238" y="3517900"/>
          <p14:tracePt t="53132" x="4322763" y="3544888"/>
          <p14:tracePt t="53148" x="4330700" y="3571875"/>
          <p14:tracePt t="53165" x="4357688" y="3598863"/>
          <p14:tracePt t="53182" x="4384675" y="3643313"/>
          <p14:tracePt t="53187" x="4402138" y="3679825"/>
          <p14:tracePt t="53199" x="4411663" y="3705225"/>
          <p14:tracePt t="53215" x="4446588" y="3786188"/>
          <p14:tracePt t="53232" x="4491038" y="3867150"/>
          <p14:tracePt t="53248" x="4510088" y="3894138"/>
          <p14:tracePt t="53265" x="4518025" y="3902075"/>
          <p14:tracePt t="53564" x="4510088" y="3902075"/>
          <p14:tracePt t="53582" x="4510088" y="3894138"/>
          <p14:tracePt t="53592" x="4510088" y="3884613"/>
          <p14:tracePt t="53616" x="4510088" y="3875088"/>
          <p14:tracePt t="53639" x="4510088" y="3867150"/>
          <p14:tracePt t="53655" x="4510088" y="3857625"/>
          <p14:tracePt t="53671" x="4510088" y="3848100"/>
          <p14:tracePt t="53677" x="4518025" y="3840163"/>
          <p14:tracePt t="53699" x="4527550" y="3840163"/>
          <p14:tracePt t="53731" x="4554538" y="3803650"/>
          <p14:tracePt t="53748" x="4572000" y="3795713"/>
          <p14:tracePt t="53765" x="4598988" y="3776663"/>
          <p14:tracePt t="53782" x="4633913" y="3759200"/>
          <p14:tracePt t="53799" x="4705350" y="3724275"/>
          <p14:tracePt t="53816" x="4776788" y="3697288"/>
          <p14:tracePt t="53832" x="4857750" y="3679825"/>
          <p14:tracePt t="53848" x="4929188" y="3643313"/>
          <p14:tracePt t="53865" x="4983163" y="3616325"/>
          <p14:tracePt t="53881" x="5062538" y="3581400"/>
          <p14:tracePt t="53898" x="5133975" y="3554413"/>
          <p14:tracePt t="53915" x="5214938" y="3509963"/>
          <p14:tracePt t="53931" x="5268913" y="3482975"/>
          <p14:tracePt t="53948" x="5322888" y="3455988"/>
          <p14:tracePt t="53965" x="5357813" y="3429000"/>
          <p14:tracePt t="53981" x="5402263" y="3402013"/>
          <p14:tracePt t="53998" x="5429250" y="3384550"/>
          <p14:tracePt t="54015" x="5446713" y="3367088"/>
          <p14:tracePt t="54061" x="5446713" y="3357563"/>
          <p14:tracePt t="54082" x="5446713" y="3348038"/>
          <p14:tracePt t="54102" x="5446713" y="3340100"/>
          <p14:tracePt t="54109" x="5438775" y="3340100"/>
          <p14:tracePt t="54118" x="5429250" y="3322638"/>
          <p14:tracePt t="54131" x="5419725" y="3313113"/>
          <p14:tracePt t="54149" x="5375275" y="3276600"/>
          <p14:tracePt t="54164" x="5340350" y="3251200"/>
          <p14:tracePt t="54181" x="5303838" y="3224213"/>
          <p14:tracePt t="54197" x="5276850" y="3197225"/>
          <p14:tracePt t="54215" x="5251450" y="3170238"/>
          <p14:tracePt t="54231" x="5224463" y="3143250"/>
          <p14:tracePt t="54248" x="5187950" y="3098800"/>
          <p14:tracePt t="54264" x="5160963" y="3062288"/>
          <p14:tracePt t="54281" x="5133975" y="3036888"/>
          <p14:tracePt t="54297" x="5108575" y="3009900"/>
          <p14:tracePt t="54315" x="5081588" y="2982913"/>
          <p14:tracePt t="54331" x="5045075" y="2973388"/>
          <p14:tracePt t="54348" x="4991100" y="2946400"/>
          <p14:tracePt t="54365" x="4884738" y="2946400"/>
          <p14:tracePt t="54381" x="4776788" y="2946400"/>
          <p14:tracePt t="54397" x="4697413" y="2982913"/>
          <p14:tracePt t="54414" x="4670425" y="3000375"/>
          <p14:tracePt t="54431" x="4643438" y="3017838"/>
          <p14:tracePt t="54449" x="4625975" y="3054350"/>
          <p14:tracePt t="54465" x="4625975" y="3108325"/>
          <p14:tracePt t="54481" x="4633913" y="3143250"/>
          <p14:tracePt t="54497" x="4679950" y="3187700"/>
          <p14:tracePt t="54514" x="4768850" y="3224213"/>
          <p14:tracePt t="54531" x="4902200" y="3232150"/>
          <p14:tracePt t="54549" x="5126038" y="3187700"/>
          <p14:tracePt t="54565" x="5251450" y="3143250"/>
          <p14:tracePt t="54582" x="5322888" y="3116263"/>
          <p14:tracePt t="54597" x="5340350" y="3089275"/>
          <p14:tracePt t="54614" x="5348288" y="3071813"/>
          <p14:tracePt t="54631" x="5348288" y="3044825"/>
          <p14:tracePt t="54647" x="5330825" y="3017838"/>
          <p14:tracePt t="54665" x="5295900" y="3009900"/>
          <p14:tracePt t="54682" x="5268913" y="3009900"/>
          <p14:tracePt t="54697" x="5232400" y="3027363"/>
          <p14:tracePt t="54714" x="5205413" y="3054350"/>
          <p14:tracePt t="54731" x="5197475" y="3071813"/>
          <p14:tracePt t="54747" x="5187950" y="3098800"/>
          <p14:tracePt t="54765" x="5205413" y="3143250"/>
          <p14:tracePt t="54781" x="5259388" y="3179763"/>
          <p14:tracePt t="54797" x="5357813" y="3205163"/>
          <p14:tracePt t="54814" x="5465763" y="3214688"/>
          <p14:tracePt t="54831" x="5554663" y="3179763"/>
          <p14:tracePt t="54848" x="5581650" y="3160713"/>
          <p14:tracePt t="54864" x="5581650" y="3143250"/>
          <p14:tracePt t="54881" x="5581650" y="3116263"/>
          <p14:tracePt t="54897" x="5572125" y="3108325"/>
          <p14:tracePt t="54914" x="5562600" y="3108325"/>
          <p14:tracePt t="54930" x="5518150" y="3133725"/>
          <p14:tracePt t="54947" x="5411788" y="3187700"/>
          <p14:tracePt t="54964" x="5348288" y="3232150"/>
          <p14:tracePt t="54981" x="5330825" y="3259138"/>
          <p14:tracePt t="54997" x="5322888" y="3276600"/>
          <p14:tracePt t="55031" x="5348288" y="3276600"/>
          <p14:tracePt t="55047" x="5384800" y="3251200"/>
          <p14:tracePt t="55064" x="5419725" y="3224213"/>
          <p14:tracePt t="55081" x="5429250" y="3214688"/>
          <p14:tracePt t="55325" x="5419725" y="3224213"/>
          <p14:tracePt t="55343" x="5411788" y="3232150"/>
          <p14:tracePt t="55350" x="5411788" y="3241675"/>
          <p14:tracePt t="55363" x="5402263" y="3241675"/>
          <p14:tracePt t="55380" x="5402263" y="3251200"/>
          <p14:tracePt t="55397" x="5411788" y="3259138"/>
          <p14:tracePt t="55414" x="5411788" y="3268663"/>
          <p14:tracePt t="55470" x="5419725" y="3268663"/>
          <p14:tracePt t="55478" x="5438775" y="3276600"/>
          <p14:tracePt t="55486" x="5446713" y="3286125"/>
          <p14:tracePt t="55497" x="5465763" y="3295650"/>
          <p14:tracePt t="55514" x="5545138" y="3313113"/>
          <p14:tracePt t="55530" x="5643563" y="3313113"/>
          <p14:tracePt t="55547" x="5875338" y="3224213"/>
          <p14:tracePt t="55564" x="6081713" y="3133725"/>
          <p14:tracePt t="55581" x="6259513" y="3044825"/>
          <p14:tracePt t="55597" x="6411913" y="2955925"/>
          <p14:tracePt t="55614" x="6562725" y="2894013"/>
          <p14:tracePt t="55630" x="6715125" y="2822575"/>
          <p14:tracePt t="55648" x="6929438" y="2724150"/>
          <p14:tracePt t="55665" x="7054850" y="2652713"/>
          <p14:tracePt t="55680" x="7161213" y="2589213"/>
          <p14:tracePt t="55696" x="7205663" y="2544763"/>
          <p14:tracePt t="55713" x="7232650" y="2500313"/>
          <p14:tracePt t="55730" x="7259638" y="2465388"/>
          <p14:tracePt t="55748" x="7296150" y="2401888"/>
          <p14:tracePt t="55764" x="7331075" y="2312988"/>
          <p14:tracePt t="55780" x="7367588" y="2214563"/>
          <p14:tracePt t="55797" x="7394575" y="2108200"/>
          <p14:tracePt t="55813" x="7439025" y="2009775"/>
          <p14:tracePt t="55830" x="7483475" y="1901825"/>
          <p14:tracePt t="55848" x="7527925" y="1822450"/>
          <p14:tracePt t="55865" x="7572375" y="1687513"/>
          <p14:tracePt t="55880" x="7599363" y="1633538"/>
          <p14:tracePt t="55896" x="7643813" y="1589088"/>
          <p14:tracePt t="55913" x="7680325" y="1554163"/>
          <p14:tracePt t="55930" x="7724775" y="1500188"/>
          <p14:tracePt t="55946" x="7786688" y="1455738"/>
          <p14:tracePt t="55963" x="7840663" y="1384300"/>
          <p14:tracePt t="55979" x="7929563" y="1276350"/>
          <p14:tracePt t="55996" x="7956550" y="1231900"/>
          <p14:tracePt t="56013" x="8018463" y="1160463"/>
          <p14:tracePt t="56029" x="8089900" y="1089025"/>
          <p14:tracePt t="56046" x="8170863" y="1009650"/>
          <p14:tracePt t="56063" x="8232775" y="928688"/>
          <p14:tracePt t="56079" x="8269288" y="884238"/>
          <p14:tracePt t="56096" x="8286750" y="857250"/>
          <p14:tracePt t="56152" x="8296275" y="857250"/>
          <p14:tracePt t="56163" x="8304213" y="847725"/>
          <p14:tracePt t="56171" x="8313738" y="839788"/>
          <p14:tracePt t="56179" x="8331200" y="830263"/>
          <p14:tracePt t="56196" x="8367713" y="822325"/>
          <p14:tracePt t="56213" x="8385175" y="812800"/>
          <p14:tracePt t="56230" x="8420100" y="803275"/>
          <p14:tracePt t="56246" x="8466138" y="795338"/>
          <p14:tracePt t="56263" x="8528050" y="795338"/>
          <p14:tracePt t="56279" x="8562975" y="795338"/>
          <p14:tracePt t="56296" x="8582025" y="803275"/>
          <p14:tracePt t="56312" x="8609013" y="812800"/>
          <p14:tracePt t="56329" x="8634413" y="830263"/>
          <p14:tracePt t="56346" x="8661400" y="847725"/>
          <p14:tracePt t="56362" x="8705850" y="866775"/>
          <p14:tracePt t="56379" x="8759825" y="874713"/>
          <p14:tracePt t="56396" x="8777288" y="874713"/>
          <p14:tracePt t="56412" x="8796338" y="874713"/>
          <p14:tracePt t="56430" x="8813800" y="874713"/>
          <p14:tracePt t="56446" x="8813800" y="884238"/>
          <p14:tracePt t="56464" x="8840788" y="884238"/>
          <p14:tracePt t="56480" x="8848725" y="893763"/>
          <p14:tracePt t="56496" x="8875713" y="911225"/>
          <p14:tracePt t="56513" x="8894763" y="919163"/>
          <p14:tracePt t="56529" x="8920163" y="946150"/>
          <p14:tracePt t="56546" x="8947150" y="946150"/>
          <p14:tracePt t="56563" x="8966200" y="955675"/>
          <p14:tracePt t="56580" x="9001125" y="955675"/>
          <p14:tracePt t="56596" x="9037638" y="955675"/>
          <p14:tracePt t="56612" x="9072563" y="955675"/>
          <p14:tracePt t="56629" x="9144000" y="965200"/>
          <p14:tracePt t="56646" x="9232900" y="982663"/>
          <p14:tracePt t="56663" x="9331325" y="990600"/>
          <p14:tracePt t="56680" x="9420225" y="990600"/>
          <p14:tracePt t="56696" x="9456738" y="990600"/>
          <p14:tracePt t="56712" x="9510713" y="1000125"/>
          <p14:tracePt t="56729" x="9555163" y="1009650"/>
          <p14:tracePt t="56746" x="9609138" y="1009650"/>
          <p14:tracePt t="56762" x="9634538" y="1009650"/>
          <p14:tracePt t="56780" x="9671050" y="1009650"/>
          <p14:tracePt t="56796" x="9698038" y="1009650"/>
          <p14:tracePt t="56812" x="9715500" y="1000125"/>
          <p14:tracePt t="56829" x="9742488" y="1000125"/>
          <p14:tracePt t="56846" x="9769475" y="1000125"/>
          <p14:tracePt t="56862" x="9786938" y="1000125"/>
          <p14:tracePt t="56879" x="9813925" y="1000125"/>
          <p14:tracePt t="56897" x="9848850" y="1000125"/>
          <p14:tracePt t="56912" x="9875838" y="1000125"/>
          <p14:tracePt t="56929" x="9912350" y="990600"/>
          <p14:tracePt t="56945" x="9974263" y="982663"/>
          <p14:tracePt t="56962" x="10055225" y="973138"/>
          <p14:tracePt t="56979" x="10153650" y="973138"/>
          <p14:tracePt t="56996" x="10287000" y="955675"/>
          <p14:tracePt t="57012" x="10491788" y="911225"/>
          <p14:tracePt t="57029" x="10590213" y="901700"/>
          <p14:tracePt t="57046" x="10688638" y="884238"/>
          <p14:tracePt t="57062" x="10752138" y="884238"/>
          <p14:tracePt t="57079" x="10804525" y="874713"/>
          <p14:tracePt t="57096" x="10858500" y="857250"/>
          <p14:tracePt t="57112" x="10939463" y="847725"/>
          <p14:tracePt t="57128" x="10974388" y="866775"/>
          <p14:tracePt t="57145" x="11001375" y="893763"/>
          <p14:tracePt t="57162" x="11028363" y="911225"/>
          <p14:tracePt t="57178" x="11045825" y="928688"/>
          <p14:tracePt t="57195" x="11063288" y="946150"/>
          <p14:tracePt t="57212" x="11072813" y="955675"/>
          <p14:tracePt t="57228" x="11082338" y="965200"/>
          <p14:tracePt t="57262" x="11099800" y="982663"/>
          <p14:tracePt t="57280" x="11126788" y="1000125"/>
          <p14:tracePt t="57295" x="11161713" y="1017588"/>
          <p14:tracePt t="57312" x="11188700" y="1017588"/>
          <p14:tracePt t="57328" x="11206163" y="1027113"/>
          <p14:tracePt t="57345" x="11225213" y="1027113"/>
          <p14:tracePt t="57491" x="11233150" y="1027113"/>
          <p14:tracePt t="57509" x="11242675" y="1027113"/>
          <p14:tracePt t="57583" x="11252200" y="1027113"/>
          <p14:tracePt t="57589" x="11260138" y="1027113"/>
          <p14:tracePt t="57596" x="11260138" y="1036638"/>
          <p14:tracePt t="57612" x="11269663" y="1036638"/>
          <p14:tracePt t="57628" x="11277600" y="1036638"/>
          <p14:tracePt t="57713" x="11287125" y="1036638"/>
          <p14:tracePt t="57721" x="11296650" y="1027113"/>
          <p14:tracePt t="57729" x="11304588" y="1027113"/>
          <p14:tracePt t="57745" x="11314113" y="1027113"/>
          <p14:tracePt t="57791" x="11314113" y="1017588"/>
          <p14:tracePt t="57798" x="11323638" y="1017588"/>
          <p14:tracePt t="64100" x="11314113" y="1017588"/>
          <p14:tracePt t="64104" x="11296650" y="1027113"/>
          <p14:tracePt t="64112" x="11287125" y="1036638"/>
          <p14:tracePt t="64123" x="11269663" y="1054100"/>
          <p14:tracePt t="64140" x="11242675" y="1071563"/>
          <p14:tracePt t="64157" x="11206163" y="1098550"/>
          <p14:tracePt t="64174" x="11134725" y="1133475"/>
          <p14:tracePt t="64206" x="11082338" y="1179513"/>
          <p14:tracePt t="64239" x="10875963" y="1258888"/>
          <p14:tracePt t="64273" x="10777538" y="1295400"/>
          <p14:tracePt t="64290" x="10661650" y="1330325"/>
          <p14:tracePt t="64306" x="10617200" y="1339850"/>
          <p14:tracePt t="64323" x="10599738" y="1339850"/>
          <p14:tracePt t="64339" x="10545763" y="1357313"/>
          <p14:tracePt t="64356" x="10456863" y="1384300"/>
          <p14:tracePt t="64373" x="10358438" y="1401763"/>
          <p14:tracePt t="64390" x="10206038" y="1446213"/>
          <p14:tracePt t="64407" x="10099675" y="1482725"/>
          <p14:tracePt t="64423" x="10001250" y="1509713"/>
          <p14:tracePt t="64439" x="9902825" y="1544638"/>
          <p14:tracePt t="64456" x="9823450" y="1571625"/>
          <p14:tracePt t="64473" x="9732963" y="1608138"/>
          <p14:tracePt t="64489" x="9680575" y="1625600"/>
          <p14:tracePt t="64506" x="9653588" y="1643063"/>
          <p14:tracePt t="64523" x="9644063" y="1643063"/>
          <p14:tracePt t="64648" x="9653588" y="1633538"/>
          <p14:tracePt t="64655" x="9671050" y="1625600"/>
          <p14:tracePt t="64663" x="9671050" y="1616075"/>
          <p14:tracePt t="64672" x="9688513" y="1598613"/>
          <p14:tracePt t="64689" x="9715500" y="1571625"/>
          <p14:tracePt t="64706" x="9732963" y="1554163"/>
          <p14:tracePt t="64723" x="9742488" y="1544638"/>
          <p14:tracePt t="64739" x="9769475" y="1527175"/>
          <p14:tracePt t="64756" x="9777413" y="1517650"/>
          <p14:tracePt t="64772" x="9796463" y="1500188"/>
          <p14:tracePt t="64789" x="9823450" y="1473200"/>
          <p14:tracePt t="64806" x="9840913" y="1465263"/>
          <p14:tracePt t="64823" x="9875838" y="1446213"/>
          <p14:tracePt t="64839" x="9902825" y="1446213"/>
          <p14:tracePt t="64856" x="9956800" y="1446213"/>
          <p14:tracePt t="64872" x="10010775" y="1428750"/>
          <p14:tracePt t="64889" x="10099675" y="1411288"/>
          <p14:tracePt t="64906" x="10161588" y="1401763"/>
          <p14:tracePt t="64922" x="10233025" y="1374775"/>
          <p14:tracePt t="64939" x="10277475" y="1357313"/>
          <p14:tracePt t="64956" x="10323513" y="1339850"/>
          <p14:tracePt t="64972" x="10358438" y="1322388"/>
          <p14:tracePt t="64990" x="10394950" y="1312863"/>
          <p14:tracePt t="65006" x="10439400" y="1312863"/>
          <p14:tracePt t="65022" x="10483850" y="1303338"/>
          <p14:tracePt t="65039" x="10555288" y="1285875"/>
          <p14:tracePt t="65056" x="10680700" y="1268413"/>
          <p14:tracePt t="65073" x="10752138" y="1250950"/>
          <p14:tracePt t="65089" x="10823575" y="1223963"/>
          <p14:tracePt t="65105" x="10885488" y="1223963"/>
          <p14:tracePt t="65122" x="10939463" y="1196975"/>
          <p14:tracePt t="65139" x="10983913" y="1196975"/>
          <p14:tracePt t="65157" x="11028363" y="1179513"/>
          <p14:tracePt t="65172" x="11037888" y="1179513"/>
          <p14:tracePt t="65270" x="11045825" y="1179513"/>
          <p14:tracePt t="65286" x="11055350" y="1179513"/>
          <p14:tracePt t="65293" x="11063288" y="1179513"/>
          <p14:tracePt t="65613" x="11072813" y="1179513"/>
          <p14:tracePt t="65621" x="11082338" y="1196975"/>
          <p14:tracePt t="65629" x="11090275" y="1196975"/>
          <p14:tracePt t="65638" x="11109325" y="1214438"/>
          <p14:tracePt t="65655" x="11134725" y="1231900"/>
          <p14:tracePt t="65672" x="11153775" y="1250950"/>
          <p14:tracePt t="65688" x="11161713" y="1258888"/>
          <p14:tracePt t="65705" x="11171238" y="1268413"/>
          <p14:tracePt t="65807" x="11171238" y="1258888"/>
          <p14:tracePt t="66160" x="11171238" y="1250950"/>
          <p14:tracePt t="66167" x="11171238" y="1241425"/>
          <p14:tracePt t="66176" x="11161713" y="1241425"/>
          <p14:tracePt t="66188" x="11153775" y="1231900"/>
          <p14:tracePt t="66205" x="11134725" y="1223963"/>
          <p14:tracePt t="66221" x="11090275" y="1214438"/>
          <p14:tracePt t="66238" x="11055350" y="1214438"/>
          <p14:tracePt t="66254" x="11010900" y="1223963"/>
          <p14:tracePt t="66288" x="10848975" y="1276350"/>
          <p14:tracePt t="66321" x="10609263" y="1366838"/>
          <p14:tracePt t="66355" x="10402888" y="1419225"/>
          <p14:tracePt t="66372" x="10296525" y="1446213"/>
          <p14:tracePt t="66388" x="10225088" y="1465263"/>
          <p14:tracePt t="66405" x="10082213" y="1482725"/>
          <p14:tracePt t="66421" x="10001250" y="1490663"/>
          <p14:tracePt t="66438" x="9929813" y="1490663"/>
          <p14:tracePt t="66454" x="9875838" y="1482725"/>
          <p14:tracePt t="66471" x="9831388" y="1482725"/>
          <p14:tracePt t="66488" x="9786938" y="1473200"/>
          <p14:tracePt t="66504" x="9725025" y="1473200"/>
          <p14:tracePt t="66521" x="9626600" y="1455738"/>
          <p14:tracePt t="66538" x="9555163" y="1446213"/>
          <p14:tracePt t="66554" x="9510713" y="1446213"/>
          <p14:tracePt t="66571" x="9466263" y="1446213"/>
          <p14:tracePt t="66588" x="9439275" y="1446213"/>
          <p14:tracePt t="66604" x="9429750" y="1446213"/>
          <p14:tracePt t="66621" x="9420225" y="1446213"/>
          <p14:tracePt t="66638" x="9412288" y="1438275"/>
          <p14:tracePt t="66654" x="9394825" y="1438275"/>
          <p14:tracePt t="66671" x="9367838" y="1428750"/>
          <p14:tracePt t="66687" x="9340850" y="1428750"/>
          <p14:tracePt t="66704" x="9331325" y="1428750"/>
          <p14:tracePt t="66721" x="9323388" y="1419225"/>
          <p14:tracePt t="66920" x="9331325" y="1419225"/>
          <p14:tracePt t="66928" x="9348788" y="1411288"/>
          <p14:tracePt t="66938" x="9358313" y="1401763"/>
          <p14:tracePt t="66954" x="9412288" y="1401763"/>
          <p14:tracePt t="66971" x="9510713" y="1428750"/>
          <p14:tracePt t="66988" x="9617075" y="1446213"/>
          <p14:tracePt t="67021" x="9974263" y="1455738"/>
          <p14:tracePt t="67054" x="10206038" y="1419225"/>
          <p14:tracePt t="67087" x="10313988" y="1366838"/>
          <p14:tracePt t="67104" x="10340975" y="1347788"/>
          <p14:tracePt t="67121" x="10367963" y="1330325"/>
          <p14:tracePt t="67137" x="10385425" y="1303338"/>
          <p14:tracePt t="67154" x="10412413" y="1285875"/>
          <p14:tracePt t="67170" x="10429875" y="1285875"/>
          <p14:tracePt t="67187" x="10456863" y="1268413"/>
          <p14:tracePt t="67204" x="10491788" y="1268413"/>
          <p14:tracePt t="67221" x="10617200" y="1250950"/>
          <p14:tracePt t="67237" x="10715625" y="1241425"/>
          <p14:tracePt t="67254" x="10823575" y="1223963"/>
          <p14:tracePt t="67270" x="10920413" y="1196975"/>
          <p14:tracePt t="67287" x="11001375" y="1169988"/>
          <p14:tracePt t="67304" x="11028363" y="1160463"/>
          <p14:tracePt t="67320" x="11045825" y="1152525"/>
          <p14:tracePt t="67409" x="11055350" y="1152525"/>
          <p14:tracePt t="67416" x="11063288" y="1152525"/>
          <p14:tracePt t="67424" x="11072813" y="1160463"/>
          <p14:tracePt t="67438" x="11082338" y="1169988"/>
          <p14:tracePt t="67453" x="11099800" y="1169988"/>
          <p14:tracePt t="67470" x="11099800" y="1179513"/>
          <p14:tracePt t="67487" x="11109325" y="1179513"/>
          <p14:tracePt t="67552" x="11117263" y="1187450"/>
          <p14:tracePt t="67558" x="11117263" y="1196975"/>
          <p14:tracePt t="67570" x="11126788" y="1196975"/>
          <p14:tracePt t="67587" x="11134725" y="1214438"/>
          <p14:tracePt t="67603" x="11134725" y="1231900"/>
          <p14:tracePt t="67620" x="11144250" y="1231900"/>
          <p14:tracePt t="67637" x="11144250" y="1241425"/>
          <p14:tracePt t="67754" x="11144250" y="1250950"/>
          <p14:tracePt t="67760" x="11144250" y="1258888"/>
          <p14:tracePt t="67776" x="11144250" y="1268413"/>
          <p14:tracePt t="67794" x="11144250" y="1276350"/>
          <p14:tracePt t="79252" x="11134725" y="1285875"/>
          <p14:tracePt t="79259" x="11134725" y="1295400"/>
          <p14:tracePt t="79266" x="11117263" y="1295400"/>
          <p14:tracePt t="79277" x="11109325" y="1312863"/>
          <p14:tracePt t="79294" x="11082338" y="1322388"/>
          <p14:tracePt t="79311" x="11055350" y="1347788"/>
          <p14:tracePt t="79327" x="11018838" y="1384300"/>
          <p14:tracePt t="79361" x="10929938" y="1428750"/>
          <p14:tracePt t="79394" x="10804525" y="1490663"/>
          <p14:tracePt t="79427" x="10671175" y="1562100"/>
          <p14:tracePt t="79443" x="10590213" y="1608138"/>
          <p14:tracePt t="79460" x="10537825" y="1633538"/>
          <p14:tracePt t="79477" x="10474325" y="1670050"/>
          <p14:tracePt t="79494" x="10420350" y="1704975"/>
          <p14:tracePt t="79511" x="10367963" y="1741488"/>
          <p14:tracePt t="79527" x="10287000" y="1776413"/>
          <p14:tracePt t="79544" x="10198100" y="1822450"/>
          <p14:tracePt t="79560" x="10117138" y="1857375"/>
          <p14:tracePt t="79577" x="10045700" y="1893888"/>
          <p14:tracePt t="79594" x="9983788" y="1919288"/>
          <p14:tracePt t="79610" x="9947275" y="1946275"/>
          <p14:tracePt t="79627" x="9894888" y="1973263"/>
          <p14:tracePt t="79644" x="9867900" y="1990725"/>
          <p14:tracePt t="79661" x="9823450" y="2017713"/>
          <p14:tracePt t="79677" x="9804400" y="2027238"/>
          <p14:tracePt t="79693" x="9786938" y="2036763"/>
          <p14:tracePt t="79710" x="9759950" y="2044700"/>
          <p14:tracePt t="79727" x="9742488" y="2044700"/>
          <p14:tracePt t="79743" x="9715500" y="2044700"/>
          <p14:tracePt t="79761" x="9661525" y="2062163"/>
          <p14:tracePt t="79777" x="9644063" y="2071688"/>
          <p14:tracePt t="79793" x="9617075" y="2071688"/>
          <p14:tracePt t="79810" x="9590088" y="2089150"/>
          <p14:tracePt t="79827" x="9572625" y="2108200"/>
          <p14:tracePt t="79844" x="9545638" y="2108200"/>
          <p14:tracePt t="79861" x="9518650" y="2125663"/>
          <p14:tracePt t="79878" x="9491663" y="2125663"/>
          <p14:tracePt t="79893" x="9474200" y="2125663"/>
          <p14:tracePt t="79910" x="9466263" y="2133600"/>
          <p14:tracePt t="80125" x="9456738" y="2133600"/>
          <p14:tracePt t="80145" x="9447213" y="2133600"/>
          <p14:tracePt t="80152" x="9439275" y="2133600"/>
          <p14:tracePt t="80160" x="9429750" y="2133600"/>
          <p14:tracePt t="80176" x="9412288" y="2133600"/>
          <p14:tracePt t="80193" x="9402763" y="2133600"/>
          <p14:tracePt t="80210" x="9394825" y="2133600"/>
          <p14:tracePt t="80244" x="9385300" y="2133600"/>
          <p14:tracePt t="80277" x="9375775" y="2125663"/>
          <p14:tracePt t="80386" x="9367838" y="2125663"/>
          <p14:tracePt t="80430" x="9358313" y="2125663"/>
          <p14:tracePt t="80438" x="9358313" y="2116138"/>
          <p14:tracePt t="80447" x="9358313" y="2108200"/>
          <p14:tracePt t="80460" x="9348788" y="2108200"/>
          <p14:tracePt t="80476" x="9340850" y="2098675"/>
          <p14:tracePt t="80493" x="9331325" y="2089150"/>
          <p14:tracePt t="80510" x="9331325" y="2081213"/>
          <p14:tracePt t="80527" x="9323388" y="2071688"/>
          <p14:tracePt t="80543" x="9323388" y="2062163"/>
          <p14:tracePt t="80560" x="9313863" y="2062163"/>
          <p14:tracePt t="80683" x="9304338" y="2062163"/>
          <p14:tracePt t="80690" x="9304338" y="2071688"/>
          <p14:tracePt t="80699" x="9304338" y="2081213"/>
          <p14:tracePt t="80710" x="9304338" y="2089150"/>
          <p14:tracePt t="80726" x="9304338" y="2098675"/>
          <p14:tracePt t="80743" x="9304338" y="2108200"/>
          <p14:tracePt t="80763" x="9304338" y="2116138"/>
          <p14:tracePt t="80779" x="9304338" y="2133600"/>
          <p14:tracePt t="80794" x="9313863" y="2152650"/>
          <p14:tracePt t="80810" x="9323388" y="2179638"/>
          <p14:tracePt t="80826" x="9340850" y="2214563"/>
          <p14:tracePt t="80831" x="9348788" y="2224088"/>
          <p14:tracePt t="80843" x="9358313" y="2232025"/>
          <p14:tracePt t="80860" x="9367838" y="2259013"/>
          <p14:tracePt t="80877" x="9375775" y="2286000"/>
          <p14:tracePt t="80894" x="9385300" y="2295525"/>
          <p14:tracePt t="80910" x="9385300" y="2303463"/>
          <p14:tracePt t="80926" x="9385300" y="2312988"/>
          <p14:tracePt t="80942" x="9394825" y="2322513"/>
          <p14:tracePt t="80959" x="9394825" y="2347913"/>
          <p14:tracePt t="80976" x="9394825" y="2366963"/>
          <p14:tracePt t="80993" x="9402763" y="2401888"/>
          <p14:tracePt t="81010" x="9412288" y="2428875"/>
          <p14:tracePt t="81027" x="9420225" y="2446338"/>
          <p14:tracePt t="81042" x="9420225" y="2455863"/>
          <p14:tracePt t="81096" x="9420225" y="2465388"/>
          <p14:tracePt t="81107" x="9420225" y="2473325"/>
          <p14:tracePt t="81114" x="9420225" y="2482850"/>
          <p14:tracePt t="81131" x="9420225" y="2490788"/>
          <p14:tracePt t="81143" x="9420225" y="2500313"/>
          <p14:tracePt t="81283" x="9412288" y="2500313"/>
          <p14:tracePt t="81293" x="9412288" y="2509838"/>
          <p14:tracePt t="81302" x="9402763" y="2509838"/>
          <p14:tracePt t="81309" x="9402763" y="2517775"/>
          <p14:tracePt t="81325" x="9394825" y="2536825"/>
          <p14:tracePt t="81343" x="9385300" y="2544763"/>
          <p14:tracePt t="81359" x="9385300" y="2562225"/>
          <p14:tracePt t="81375" x="9385300" y="2571750"/>
          <p14:tracePt t="81393" x="9394825" y="2589213"/>
          <p14:tracePt t="81409" x="9412288" y="2608263"/>
          <p14:tracePt t="81427" x="9439275" y="2625725"/>
          <p14:tracePt t="81442" x="9466263" y="2643188"/>
          <p14:tracePt t="81459" x="9528175" y="2643188"/>
          <p14:tracePt t="81476" x="9555163" y="2643188"/>
          <p14:tracePt t="81492" x="9582150" y="2643188"/>
          <p14:tracePt t="81509" x="9599613" y="2633663"/>
          <p14:tracePt t="81526" x="9626600" y="2633663"/>
          <p14:tracePt t="81542" x="9644063" y="2633663"/>
          <p14:tracePt t="81559" x="9680575" y="2625725"/>
          <p14:tracePt t="81575" x="9725025" y="2616200"/>
          <p14:tracePt t="81592" x="9813925" y="2598738"/>
          <p14:tracePt t="81608" x="9912350" y="2571750"/>
          <p14:tracePt t="81625" x="10018713" y="2536825"/>
          <p14:tracePt t="81642" x="10117138" y="2509838"/>
          <p14:tracePt t="81659" x="10198100" y="2482850"/>
          <p14:tracePt t="81676" x="10252075" y="2473325"/>
          <p14:tracePt t="81692" x="10269538" y="2465388"/>
          <p14:tracePt t="81709" x="10287000" y="2465388"/>
          <p14:tracePt t="81725" x="10304463" y="2465388"/>
          <p14:tracePt t="81742" x="10331450" y="2465388"/>
          <p14:tracePt t="81759" x="10348913" y="2473325"/>
          <p14:tracePt t="81776" x="10394950" y="2482850"/>
          <p14:tracePt t="81792" x="10420350" y="2490788"/>
          <p14:tracePt t="81809" x="10447338" y="2509838"/>
          <p14:tracePt t="81826" x="10474325" y="2517775"/>
          <p14:tracePt t="81842" x="10491788" y="2536825"/>
          <p14:tracePt t="81859" x="10518775" y="2562225"/>
          <p14:tracePt t="81875" x="10545763" y="2589213"/>
          <p14:tracePt t="81892" x="10582275" y="2608263"/>
          <p14:tracePt t="81909" x="10590213" y="2616200"/>
          <p14:tracePt t="81943" x="10599738" y="2633663"/>
          <p14:tracePt t="81975" x="10609263" y="2633663"/>
          <p14:tracePt t="82021" x="10599738" y="2643188"/>
          <p14:tracePt t="82026" x="10555288" y="2660650"/>
          <p14:tracePt t="82042" x="10367963" y="2697163"/>
          <p14:tracePt t="82059" x="10001250" y="2768600"/>
          <p14:tracePt t="82075" x="9447213" y="2919413"/>
          <p14:tracePt t="82092" x="8902700" y="3036888"/>
          <p14:tracePt t="82109" x="8447088" y="3089275"/>
          <p14:tracePt t="82125" x="8143875" y="3133725"/>
          <p14:tracePt t="82142" x="7912100" y="3179763"/>
          <p14:tracePt t="82159" x="7894638" y="3179763"/>
          <p14:tracePt t="82293" x="7902575" y="3179763"/>
          <p14:tracePt t="82299" x="7939088" y="3170238"/>
          <p14:tracePt t="82308" x="7991475" y="3152775"/>
          <p14:tracePt t="82325" x="8188325" y="3108325"/>
          <p14:tracePt t="82328" x="8323263" y="3071813"/>
          <p14:tracePt t="82342" x="8545513" y="3017838"/>
          <p14:tracePt t="82358" x="9001125" y="2911475"/>
          <p14:tracePt t="82375" x="9644063" y="2687638"/>
          <p14:tracePt t="82391" x="9929813" y="2608263"/>
          <p14:tracePt t="82408" x="10134600" y="2571750"/>
          <p14:tracePt t="82425" x="10287000" y="2544763"/>
          <p14:tracePt t="82442" x="10385425" y="2536825"/>
          <p14:tracePt t="82458" x="10447338" y="2536825"/>
          <p14:tracePt t="82475" x="10518775" y="2544763"/>
          <p14:tracePt t="82491" x="10626725" y="2581275"/>
          <p14:tracePt t="82508" x="10715625" y="2608263"/>
          <p14:tracePt t="82524" x="10814050" y="2625725"/>
          <p14:tracePt t="82541" x="10902950" y="2633663"/>
          <p14:tracePt t="82558" x="10966450" y="2652713"/>
          <p14:tracePt t="82574" x="11001375" y="2660650"/>
          <p14:tracePt t="82592" x="11037888" y="2679700"/>
          <p14:tracePt t="82608" x="11045825" y="2679700"/>
          <p14:tracePt t="82713" x="11037888" y="2679700"/>
          <p14:tracePt t="82719" x="11010900" y="2670175"/>
          <p14:tracePt t="82727" x="10956925" y="2660650"/>
          <p14:tracePt t="82742" x="10823575" y="2652713"/>
          <p14:tracePt t="82758" x="10617200" y="2670175"/>
          <p14:tracePt t="82774" x="10385425" y="2697163"/>
          <p14:tracePt t="82791" x="10144125" y="2732088"/>
          <p14:tracePt t="82808" x="9947275" y="2776538"/>
          <p14:tracePt t="82825" x="9840913" y="2803525"/>
          <p14:tracePt t="82829" x="9804400" y="2803525"/>
          <p14:tracePt t="82841" x="9796463" y="2803525"/>
          <p14:tracePt t="82858" x="9777413" y="2803525"/>
          <p14:tracePt t="82899" x="9769475" y="2803525"/>
          <p14:tracePt t="82917" x="9752013" y="2813050"/>
          <p14:tracePt t="82925" x="9725025" y="2813050"/>
          <p14:tracePt t="82941" x="9644063" y="2830513"/>
          <p14:tracePt t="82958" x="9555163" y="2847975"/>
          <p14:tracePt t="82974" x="9456738" y="2857500"/>
          <p14:tracePt t="82991" x="9412288" y="2867025"/>
          <p14:tracePt t="83008" x="9375775" y="2867025"/>
          <p14:tracePt t="83025" x="9367838" y="2867025"/>
          <p14:tracePt t="83041" x="9358313" y="2867025"/>
          <p14:tracePt t="83058" x="9348788" y="2857500"/>
          <p14:tracePt t="83075" x="9331325" y="2840038"/>
          <p14:tracePt t="83091" x="9313863" y="2822575"/>
          <p14:tracePt t="83107" x="9304338" y="2803525"/>
          <p14:tracePt t="83124" x="9296400" y="2795588"/>
          <p14:tracePt t="83141" x="9286875" y="2786063"/>
          <p14:tracePt t="83287" x="9304338" y="2776538"/>
          <p14:tracePt t="83295" x="9340850" y="2768600"/>
          <p14:tracePt t="83307" x="9394825" y="2759075"/>
          <p14:tracePt t="83324" x="9501188" y="2724150"/>
          <p14:tracePt t="83327" x="9582150" y="2705100"/>
          <p14:tracePt t="83341" x="9725025" y="2660650"/>
          <p14:tracePt t="83358" x="9894888" y="2643188"/>
          <p14:tracePt t="83374" x="10055225" y="2625725"/>
          <p14:tracePt t="83391" x="10206038" y="2608263"/>
          <p14:tracePt t="83408" x="10348913" y="2598738"/>
          <p14:tracePt t="83424" x="10483850" y="2598738"/>
          <p14:tracePt t="83441" x="10582275" y="2598738"/>
          <p14:tracePt t="83457" x="10715625" y="2608263"/>
          <p14:tracePt t="83474" x="10796588" y="2616200"/>
          <p14:tracePt t="83490" x="10848975" y="2616200"/>
          <p14:tracePt t="83507" x="10885488" y="2608263"/>
          <p14:tracePt t="83524" x="10920413" y="2589213"/>
          <p14:tracePt t="83541" x="10947400" y="2581275"/>
          <p14:tracePt t="83557" x="10966450" y="2581275"/>
          <p14:tracePt t="83574" x="10991850" y="2581275"/>
          <p14:tracePt t="83591" x="11018838" y="2581275"/>
          <p14:tracePt t="83607" x="11028363" y="2581275"/>
          <p14:tracePt t="83624" x="11055350" y="2581275"/>
          <p14:tracePt t="83641" x="11063288" y="2581275"/>
          <p14:tracePt t="83657" x="11082338" y="2581275"/>
          <p14:tracePt t="83674" x="11090275" y="2581275"/>
          <p14:tracePt t="83798" x="11055350" y="2581275"/>
          <p14:tracePt t="83803" x="11010900" y="2589213"/>
          <p14:tracePt t="83809" x="10929938" y="2608263"/>
          <p14:tracePt t="83825" x="10706100" y="2625725"/>
          <p14:tracePt t="83841" x="10466388" y="2616200"/>
          <p14:tracePt t="83857" x="10233025" y="2598738"/>
          <p14:tracePt t="83874" x="10001250" y="2562225"/>
          <p14:tracePt t="83890" x="9831388" y="2527300"/>
          <p14:tracePt t="83907" x="9698038" y="2490788"/>
          <p14:tracePt t="83925" x="9563100" y="2446338"/>
          <p14:tracePt t="83940" x="9501188" y="2428875"/>
          <p14:tracePt t="83957" x="9456738" y="2428875"/>
          <p14:tracePt t="83973" x="9439275" y="2428875"/>
          <p14:tracePt t="83990" x="9412288" y="2438400"/>
          <p14:tracePt t="84008" x="9385300" y="2455863"/>
          <p14:tracePt t="84024" x="9358313" y="2465388"/>
          <p14:tracePt t="84042" x="9323388" y="2490788"/>
          <p14:tracePt t="84057" x="9286875" y="2517775"/>
          <p14:tracePt t="84073" x="9259888" y="2544763"/>
          <p14:tracePt t="84090" x="9232900" y="2571750"/>
          <p14:tracePt t="84108" x="9205913" y="2598738"/>
          <p14:tracePt t="84124" x="9180513" y="2625725"/>
          <p14:tracePt t="84140" x="9161463" y="2643188"/>
          <p14:tracePt t="84157" x="9153525" y="2679700"/>
          <p14:tracePt t="84174" x="9153525" y="2705100"/>
          <p14:tracePt t="84190" x="9161463" y="2732088"/>
          <p14:tracePt t="84206" x="9188450" y="2759075"/>
          <p14:tracePt t="84223" x="9224963" y="2759075"/>
          <p14:tracePt t="84240" x="9269413" y="2759075"/>
          <p14:tracePt t="84257" x="9358313" y="2759075"/>
          <p14:tracePt t="84274" x="9510713" y="2724150"/>
          <p14:tracePt t="84290" x="9609138" y="2687638"/>
          <p14:tracePt t="84307" x="9732963" y="2652713"/>
          <p14:tracePt t="84323" x="9875838" y="2633663"/>
          <p14:tracePt t="84340" x="10018713" y="2633663"/>
          <p14:tracePt t="84356" x="10161588" y="2633663"/>
          <p14:tracePt t="84373" x="10304463" y="2643188"/>
          <p14:tracePt t="84390" x="10518775" y="2652713"/>
          <p14:tracePt t="84406" x="10653713" y="2670175"/>
          <p14:tracePt t="84423" x="10752138" y="2660650"/>
          <p14:tracePt t="84440" x="10858500" y="2643188"/>
          <p14:tracePt t="84456" x="10939463" y="2608263"/>
          <p14:tracePt t="84473" x="11010900" y="2581275"/>
          <p14:tracePt t="84490" x="11063288" y="2544763"/>
          <p14:tracePt t="84506" x="11090275" y="2517775"/>
          <p14:tracePt t="84523" x="11126788" y="2500313"/>
          <p14:tracePt t="84540" x="11144250" y="2482850"/>
          <p14:tracePt t="84557" x="11171238" y="2482850"/>
          <p14:tracePt t="84573" x="11198225" y="2482850"/>
          <p14:tracePt t="84591" x="11233150" y="2509838"/>
          <p14:tracePt t="84607" x="11260138" y="2527300"/>
          <p14:tracePt t="84623" x="11277600" y="2554288"/>
          <p14:tracePt t="84639" x="11304588" y="2581275"/>
          <p14:tracePt t="84656" x="11314113" y="2608263"/>
          <p14:tracePt t="84673" x="11323638" y="2625725"/>
          <p14:tracePt t="84690" x="11331575" y="2625725"/>
          <p14:tracePt t="84892" x="11341100" y="2625725"/>
          <p14:tracePt t="84912" x="11349038" y="2625725"/>
          <p14:tracePt t="84946" x="11358563" y="2625725"/>
          <p14:tracePt t="84955" x="11376025" y="2625725"/>
          <p14:tracePt t="84962" x="11403013" y="2625725"/>
          <p14:tracePt t="84973" x="11412538" y="2625725"/>
          <p14:tracePt t="84990" x="11420475" y="2633663"/>
          <p14:tracePt t="88792" x="11412538" y="2643188"/>
          <p14:tracePt t="88798" x="11368088" y="2660650"/>
          <p14:tracePt t="88807" x="11314113" y="2670175"/>
          <p14:tracePt t="88820" x="11260138" y="2687638"/>
          <p14:tracePt t="88836" x="11180763" y="2724150"/>
          <p14:tracePt t="88838" x="11161713" y="2741613"/>
          <p14:tracePt t="88853" x="11134725" y="2741613"/>
          <p14:tracePt t="88869" x="11134725" y="2751138"/>
          <p14:tracePt t="88886" x="11126788" y="2751138"/>
          <p14:tracePt t="88953" x="11072813" y="2697163"/>
          <p14:tracePt t="88986" x="11018838" y="2643188"/>
          <p14:tracePt t="89004" x="11001375" y="2616200"/>
          <p14:tracePt t="90722" x="11028363" y="2608263"/>
          <p14:tracePt t="90730" x="11063288" y="2598738"/>
          <p14:tracePt t="90736" x="11090275" y="2598738"/>
          <p14:tracePt t="90751" x="11126788" y="2589213"/>
          <p14:tracePt t="90852" x="11134725" y="2571750"/>
          <p14:tracePt t="90859" x="11134725" y="2562225"/>
          <p14:tracePt t="90868" x="11134725" y="2544763"/>
          <p14:tracePt t="90901" x="11117263" y="2482850"/>
          <p14:tracePt t="90918" x="11090275" y="2482850"/>
          <p14:tracePt t="90935" x="11045825" y="2500313"/>
          <p14:tracePt t="90951" x="10983913" y="2527300"/>
          <p14:tracePt t="90967" x="10895013" y="2571750"/>
          <p14:tracePt t="90984" x="10875963" y="2598738"/>
          <p14:tracePt t="91002" x="10848975" y="2616200"/>
          <p14:tracePt t="91017" x="10823575" y="2643188"/>
          <p14:tracePt t="91035" x="10804525" y="2670175"/>
          <p14:tracePt t="91051" x="10796588" y="2687638"/>
          <p14:tracePt t="91067" x="10787063" y="2697163"/>
          <p14:tracePt t="91084" x="10777538" y="2705100"/>
          <p14:tracePt t="91127" x="10777538" y="2714625"/>
          <p14:tracePt t="91468" x="10769600" y="2714625"/>
          <p14:tracePt t="91476" x="10760075" y="2724150"/>
          <p14:tracePt t="91484" x="10752138" y="2732088"/>
          <p14:tracePt t="91501" x="10725150" y="2751138"/>
          <p14:tracePt t="91518" x="10715625" y="2751138"/>
          <p14:tracePt t="91534" x="10706100" y="2751138"/>
          <p14:tracePt t="91685" x="10706100" y="2759075"/>
          <p14:tracePt t="92190" x="10688638" y="2759075"/>
          <p14:tracePt t="92198" x="10680700" y="2768600"/>
          <p14:tracePt t="92206" x="10671175" y="2768600"/>
          <p14:tracePt t="92217" x="10653713" y="2786063"/>
          <p14:tracePt t="92234" x="10634663" y="2786063"/>
          <p14:tracePt t="92250" x="10609263" y="2803525"/>
          <p14:tracePt t="92267" x="10582275" y="2813050"/>
          <p14:tracePt t="92300" x="10563225" y="2813050"/>
          <p14:tracePt t="92334" x="10545763" y="2830513"/>
          <p14:tracePt t="92368" x="10528300" y="2830513"/>
          <p14:tracePt t="92566" x="10528300" y="2822575"/>
          <p14:tracePt t="92581" x="10528300" y="2803525"/>
          <p14:tracePt t="92589" x="10537825" y="2803525"/>
          <p14:tracePt t="92600" x="10545763" y="2803525"/>
          <p14:tracePt t="92617" x="10545763" y="2795588"/>
          <p14:tracePt t="92633" x="10545763" y="2786063"/>
          <p14:tracePt t="92651" x="10555288" y="2786063"/>
          <p14:tracePt t="92763" x="10545763" y="2776538"/>
          <p14:tracePt t="92779" x="10537825" y="2776538"/>
          <p14:tracePt t="92786" x="10518775" y="2768600"/>
          <p14:tracePt t="92802" x="10501313" y="2768600"/>
          <p14:tracePt t="92817" x="10491788" y="2759075"/>
          <p14:tracePt t="92833" x="10466388" y="2759075"/>
          <p14:tracePt t="92849" x="10447338" y="2759075"/>
          <p14:tracePt t="92866" x="10439400" y="2759075"/>
          <p14:tracePt t="92883" x="10420350" y="2759075"/>
          <p14:tracePt t="92900" x="10412413" y="2759075"/>
          <p14:tracePt t="92916" x="10394950" y="2759075"/>
          <p14:tracePt t="92933" x="10385425" y="2759075"/>
          <p14:tracePt t="92949" x="10367963" y="2759075"/>
          <p14:tracePt t="92966" x="10348913" y="2759075"/>
          <p14:tracePt t="92983" x="10323513" y="2759075"/>
          <p14:tracePt t="92999" x="10296525" y="2768600"/>
          <p14:tracePt t="93016" x="10277475" y="2776538"/>
          <p14:tracePt t="93033" x="10252075" y="2786063"/>
          <p14:tracePt t="93049" x="10225088" y="2795588"/>
          <p14:tracePt t="93066" x="10198100" y="2813050"/>
          <p14:tracePt t="93083" x="10153650" y="2822575"/>
          <p14:tracePt t="93100" x="10126663" y="2840038"/>
          <p14:tracePt t="93116" x="10109200" y="2840038"/>
          <p14:tracePt t="93184" x="10109200" y="2847975"/>
          <p14:tracePt t="93231" x="10099675" y="2847975"/>
          <p14:tracePt t="93243" x="10099675" y="2857500"/>
          <p14:tracePt t="93255" x="10090150" y="2857500"/>
          <p14:tracePt t="93273" x="10082213" y="2857500"/>
          <p14:tracePt t="93293" x="10072688" y="2867025"/>
          <p14:tracePt t="93364" x="10063163" y="2867025"/>
          <p14:tracePt t="93372" x="10055225" y="2867025"/>
          <p14:tracePt t="93383" x="10045700" y="2867025"/>
          <p14:tracePt t="93399" x="10018713" y="2867025"/>
          <p14:tracePt t="93416" x="10010775" y="2867025"/>
          <p14:tracePt t="93432" x="9991725" y="2874963"/>
          <p14:tracePt t="93449" x="9974263" y="2874963"/>
          <p14:tracePt t="93466" x="9947275" y="2884488"/>
          <p14:tracePt t="93483" x="9929813" y="2894013"/>
          <p14:tracePt t="93500" x="9912350" y="2894013"/>
          <p14:tracePt t="93591" x="9902825" y="2894013"/>
          <p14:tracePt t="93599" x="9902825" y="2884488"/>
          <p14:tracePt t="93604" x="9902825" y="2874963"/>
          <p14:tracePt t="93616" x="9902825" y="2867025"/>
          <p14:tracePt t="93707" x="9894888" y="2867025"/>
          <p14:tracePt t="93715" x="9885363" y="2874963"/>
          <p14:tracePt t="93722" x="9875838" y="2901950"/>
          <p14:tracePt t="93732" x="9858375" y="2955925"/>
          <p14:tracePt t="93749" x="9848850" y="3054350"/>
          <p14:tracePt t="93766" x="9840913" y="3187700"/>
          <p14:tracePt t="93782" x="9848850" y="3357563"/>
          <p14:tracePt t="93799" x="9858375" y="3446463"/>
          <p14:tracePt t="93815" x="9858375" y="3473450"/>
          <p14:tracePt t="93832" x="9858375" y="3500438"/>
          <p14:tracePt t="93849" x="9858375" y="3527425"/>
          <p14:tracePt t="93865" x="9848850" y="3544888"/>
          <p14:tracePt t="93868" x="9840913" y="3554413"/>
          <p14:tracePt t="93882" x="9831388" y="3571875"/>
          <p14:tracePt t="93898" x="9759950" y="3608388"/>
          <p14:tracePt t="93915" x="9626600" y="3660775"/>
          <p14:tracePt t="93932" x="9429750" y="3705225"/>
          <p14:tracePt t="93949" x="9188450" y="3741738"/>
          <p14:tracePt t="93966" x="8966200" y="3803650"/>
          <p14:tracePt t="93982" x="8777288" y="3840163"/>
          <p14:tracePt t="93998" x="8661400" y="3875088"/>
          <p14:tracePt t="94015" x="8616950" y="3894138"/>
          <p14:tracePt t="94032" x="8609013" y="3902075"/>
          <p14:tracePt t="94049" x="8599488" y="3902075"/>
          <p14:tracePt t="94065" x="8599488" y="3911600"/>
          <p14:tracePt t="94082" x="8582025" y="3929063"/>
          <p14:tracePt t="94098" x="8555038" y="3946525"/>
          <p14:tracePt t="94115" x="8528050" y="3973513"/>
          <p14:tracePt t="94132" x="8501063" y="4010025"/>
          <p14:tracePt t="94148" x="8483600" y="4054475"/>
          <p14:tracePt t="94165" x="8447088" y="4098925"/>
          <p14:tracePt t="94182" x="8439150" y="4133850"/>
          <p14:tracePt t="94198" x="8439150" y="4152900"/>
          <p14:tracePt t="94215" x="8447088" y="4197350"/>
          <p14:tracePt t="94232" x="8466138" y="4232275"/>
          <p14:tracePt t="94249" x="8491538" y="4268788"/>
          <p14:tracePt t="94265" x="8518525" y="4295775"/>
          <p14:tracePt t="94282" x="8545513" y="4313238"/>
          <p14:tracePt t="94298" x="8555038" y="4313238"/>
          <p14:tracePt t="94315" x="8562975" y="4322763"/>
          <p14:tracePt t="94332" x="8582025" y="4330700"/>
          <p14:tracePt t="94348" x="8589963" y="4340225"/>
          <p14:tracePt t="94366" x="8626475" y="4357688"/>
          <p14:tracePt t="94382" x="8653463" y="4375150"/>
          <p14:tracePt t="94399" x="8688388" y="4402138"/>
          <p14:tracePt t="94415" x="8715375" y="4402138"/>
          <p14:tracePt t="94432" x="8732838" y="4411663"/>
          <p14:tracePt t="94449" x="8759825" y="4411663"/>
          <p14:tracePt t="94465" x="8777288" y="4411663"/>
          <p14:tracePt t="94482" x="8796338" y="4411663"/>
          <p14:tracePt t="94498" x="8804275" y="4411663"/>
          <p14:tracePt t="94515" x="8831263" y="4411663"/>
          <p14:tracePt t="94533" x="8920163" y="4411663"/>
          <p14:tracePt t="94549" x="9001125" y="4411663"/>
          <p14:tracePt t="94565" x="9082088" y="4411663"/>
          <p14:tracePt t="94581" x="9144000" y="4429125"/>
          <p14:tracePt t="94598" x="9180513" y="4438650"/>
          <p14:tracePt t="94615" x="9197975" y="4446588"/>
          <p14:tracePt t="94632" x="9224963" y="4456113"/>
          <p14:tracePt t="94648" x="9269413" y="4456113"/>
          <p14:tracePt t="94665" x="9340850" y="4456113"/>
          <p14:tracePt t="94681" x="9429750" y="4465638"/>
          <p14:tracePt t="94698" x="9501188" y="4465638"/>
          <p14:tracePt t="94715" x="9555163" y="4473575"/>
          <p14:tracePt t="94732" x="9590088" y="4473575"/>
          <p14:tracePt t="94748" x="9599613" y="4473575"/>
          <p14:tracePt t="94765" x="9634538" y="4473575"/>
          <p14:tracePt t="94781" x="9661525" y="4473575"/>
          <p14:tracePt t="94798" x="9680575" y="4473575"/>
          <p14:tracePt t="94815" x="9698038" y="4473575"/>
          <p14:tracePt t="94833" x="9705975" y="4473575"/>
          <p14:tracePt t="95191" x="9715500" y="4473575"/>
          <p14:tracePt t="95225" x="9725025" y="4465638"/>
          <p14:tracePt t="95276" x="9732963" y="4465638"/>
          <p14:tracePt t="95287" x="9732963" y="4456113"/>
          <p14:tracePt t="95299" x="9742488" y="4456113"/>
          <p14:tracePt t="95315" x="9752013" y="4456113"/>
          <p14:tracePt t="95348" x="9786938" y="4438650"/>
          <p14:tracePt t="95381" x="9813925" y="4429125"/>
          <p14:tracePt t="95419" x="9823450" y="4429125"/>
          <p14:tracePt t="95504" x="9823450" y="4419600"/>
          <p14:tracePt t="95524" x="9823450" y="4411663"/>
          <p14:tracePt t="95536" x="9840913" y="4411663"/>
          <p14:tracePt t="95543" x="9848850" y="4411663"/>
          <p14:tracePt t="95552" x="9875838" y="4394200"/>
          <p14:tracePt t="95564" x="9939338" y="4375150"/>
          <p14:tracePt t="95581" x="10001250" y="4348163"/>
          <p14:tracePt t="95597" x="10045700" y="4340225"/>
          <p14:tracePt t="95614" x="10063163" y="4322763"/>
          <p14:tracePt t="95632" x="10090150" y="4322763"/>
          <p14:tracePt t="95648" x="10099675" y="4322763"/>
          <p14:tracePt t="95664" x="10126663" y="4322763"/>
          <p14:tracePt t="95681" x="10188575" y="4313238"/>
          <p14:tracePt t="95697" x="10269538" y="4313238"/>
          <p14:tracePt t="95714" x="10367963" y="4313238"/>
          <p14:tracePt t="95731" x="10466388" y="4322763"/>
          <p14:tracePt t="95747" x="10555288" y="4322763"/>
          <p14:tracePt t="95764" x="10617200" y="4322763"/>
          <p14:tracePt t="95780" x="10680700" y="4322763"/>
          <p14:tracePt t="95797" x="10804525" y="4313238"/>
          <p14:tracePt t="95814" x="10902950" y="4313238"/>
          <p14:tracePt t="95830" x="11001375" y="4313238"/>
          <p14:tracePt t="95847" x="11090275" y="4303713"/>
          <p14:tracePt t="95864" x="11153775" y="4303713"/>
          <p14:tracePt t="95866" x="11161713" y="4303713"/>
          <p14:tracePt t="95880" x="11171238" y="4303713"/>
          <p14:tracePt t="95897" x="11171238" y="4313238"/>
          <p14:tracePt t="95914" x="11161713" y="4322763"/>
          <p14:tracePt t="95931" x="11117263" y="4357688"/>
          <p14:tracePt t="95947" x="11001375" y="4411663"/>
          <p14:tracePt t="95964" x="10752138" y="4491038"/>
          <p14:tracePt t="95980" x="10528300" y="4554538"/>
          <p14:tracePt t="95997" x="10287000" y="4589463"/>
          <p14:tracePt t="96013" x="10045700" y="4625975"/>
          <p14:tracePt t="96030" x="9831388" y="4643438"/>
          <p14:tracePt t="96047" x="9698038" y="4652963"/>
          <p14:tracePt t="96064" x="9599613" y="4652963"/>
          <p14:tracePt t="96080" x="9555163" y="4660900"/>
          <p14:tracePt t="96097" x="9528175" y="4660900"/>
          <p14:tracePt t="96113" x="9501188" y="4670425"/>
          <p14:tracePt t="96130" x="9456738" y="4679950"/>
          <p14:tracePt t="96147" x="9402763" y="4687888"/>
          <p14:tracePt t="96165" x="9277350" y="4687888"/>
          <p14:tracePt t="96182" x="9188450" y="4697413"/>
          <p14:tracePt t="96197" x="9134475" y="4697413"/>
          <p14:tracePt t="96213" x="9109075" y="4697413"/>
          <p14:tracePt t="96230" x="9090025" y="4697413"/>
          <p14:tracePt t="96247" x="9072563" y="4697413"/>
          <p14:tracePt t="96263" x="9063038" y="4697413"/>
          <p14:tracePt t="96298" x="9037638" y="4705350"/>
          <p14:tracePt t="96314" x="9018588" y="4705350"/>
          <p14:tracePt t="96331" x="8991600" y="4714875"/>
          <p14:tracePt t="96347" x="8974138" y="4714875"/>
          <p14:tracePt t="96364" x="8947150" y="4714875"/>
          <p14:tracePt t="96366" x="8939213" y="4714875"/>
          <p14:tracePt t="96380" x="8920163" y="4714875"/>
          <p14:tracePt t="96397" x="8912225" y="4714875"/>
          <p14:tracePt t="96413" x="8902700" y="4714875"/>
          <p14:tracePt t="96644" x="8894763" y="4724400"/>
          <p14:tracePt t="96649" x="8885238" y="4724400"/>
          <p14:tracePt t="96663" x="8875713" y="4724400"/>
          <p14:tracePt t="96680" x="8867775" y="4732338"/>
          <p14:tracePt t="96696" x="8858250" y="4741863"/>
          <p14:tracePt t="96713" x="8848725" y="4741863"/>
          <p14:tracePt t="96730" x="8831263" y="4741863"/>
          <p14:tracePt t="96747" x="8823325" y="4751388"/>
          <p14:tracePt t="96763" x="8796338" y="4751388"/>
          <p14:tracePt t="96780" x="8769350" y="4751388"/>
          <p14:tracePt t="96797" x="8751888" y="4751388"/>
          <p14:tracePt t="96813" x="8724900" y="4751388"/>
          <p14:tracePt t="96829" x="8705850" y="4751388"/>
          <p14:tracePt t="96847" x="8680450" y="4751388"/>
          <p14:tracePt t="96863" x="8670925" y="4751388"/>
          <p14:tracePt t="96866" x="8661400" y="4751388"/>
          <p14:tracePt t="96882" x="8653463" y="4751388"/>
          <p14:tracePt t="96897" x="8643938" y="4751388"/>
          <p14:tracePt t="96915" x="8634413" y="4751388"/>
          <p14:tracePt t="96929" x="8626475" y="4751388"/>
          <p14:tracePt t="98733" x="8626475" y="4759325"/>
          <p14:tracePt t="99018" x="8634413" y="4759325"/>
          <p14:tracePt t="99022" x="8653463" y="4759325"/>
          <p14:tracePt t="99031" x="8661400" y="4759325"/>
          <p14:tracePt t="99045" x="8680450" y="4759325"/>
          <p14:tracePt t="99061" x="8697913" y="4759325"/>
          <p14:tracePt t="99078" x="8724900" y="4759325"/>
          <p14:tracePt t="99095" x="8742363" y="4759325"/>
          <p14:tracePt t="99111" x="8751888" y="4759325"/>
          <p14:tracePt t="99183" x="8769350" y="4759325"/>
          <p14:tracePt t="99212" x="8840788" y="4759325"/>
          <p14:tracePt t="99228" x="8902700" y="4759325"/>
          <p14:tracePt t="99244" x="8956675" y="4751388"/>
          <p14:tracePt t="99261" x="8974138" y="4751388"/>
          <p14:tracePt t="99277" x="9001125" y="4751388"/>
          <p14:tracePt t="99294" x="9018588" y="4751388"/>
          <p14:tracePt t="99312" x="9045575" y="4751388"/>
          <p14:tracePt t="99329" x="9072563" y="4751388"/>
          <p14:tracePt t="99344" x="9090025" y="4751388"/>
          <p14:tracePt t="99361" x="9099550" y="4751388"/>
          <p14:tracePt t="99379" x="9109075" y="4751388"/>
          <p14:tracePt t="99395" x="9117013" y="4751388"/>
          <p14:tracePt t="99532" x="9126538" y="4751388"/>
          <p14:tracePt t="99550" x="9134475" y="4751388"/>
          <p14:tracePt t="99556" x="9144000" y="4751388"/>
          <p14:tracePt t="99565" x="9161463" y="4741863"/>
          <p14:tracePt t="99578" x="9170988" y="4732338"/>
          <p14:tracePt t="99594" x="9232900" y="4724400"/>
          <p14:tracePt t="99611" x="9286875" y="4724400"/>
          <p14:tracePt t="99627" x="9340850" y="4714875"/>
          <p14:tracePt t="99644" x="9385300" y="4714875"/>
          <p14:tracePt t="99660" x="9420225" y="4714875"/>
          <p14:tracePt t="99678" x="9447213" y="4714875"/>
          <p14:tracePt t="99694" x="9466263" y="4714875"/>
          <p14:tracePt t="99710" x="9491663" y="4724400"/>
          <p14:tracePt t="99727" x="9510713" y="4724400"/>
          <p14:tracePt t="99744" x="9537700" y="4724400"/>
          <p14:tracePt t="99760" x="9555163" y="4724400"/>
          <p14:tracePt t="99777" x="9582150" y="4724400"/>
          <p14:tracePt t="99794" x="9599613" y="4724400"/>
          <p14:tracePt t="99811" x="9626600" y="4724400"/>
          <p14:tracePt t="99829" x="9644063" y="4724400"/>
          <p14:tracePt t="99844" x="9671050" y="4724400"/>
          <p14:tracePt t="99860" x="9688513" y="4724400"/>
          <p14:tracePt t="99877" x="9715500" y="4724400"/>
          <p14:tracePt t="99894" x="9742488" y="4724400"/>
          <p14:tracePt t="99899" x="9752013" y="4724400"/>
          <p14:tracePt t="99911" x="9759950" y="4724400"/>
          <p14:tracePt t="99928" x="9796463" y="4724400"/>
          <p14:tracePt t="99944" x="9804400" y="4732338"/>
          <p14:tracePt t="99961" x="9813925" y="4732338"/>
          <p14:tracePt t="99978" x="9823450" y="4732338"/>
          <p14:tracePt t="99994" x="9831388" y="4732338"/>
          <p14:tracePt t="100011" x="9840913" y="4732338"/>
          <p14:tracePt t="100028" x="9848850" y="4732338"/>
          <p14:tracePt t="100047" x="9858375" y="4732338"/>
          <p14:tracePt t="100060" x="9875838" y="4724400"/>
          <p14:tracePt t="100077" x="9902825" y="4724400"/>
          <p14:tracePt t="100094" x="9939338" y="4724400"/>
          <p14:tracePt t="100110" x="9991725" y="4705350"/>
          <p14:tracePt t="100129" x="10055225" y="4697413"/>
          <p14:tracePt t="100144" x="10072688" y="4687888"/>
          <p14:tracePt t="100161" x="10082213" y="4687888"/>
          <p14:tracePt t="100199" x="10090150" y="4687888"/>
          <p14:tracePt t="100223" x="10099675" y="4687888"/>
          <p14:tracePt t="100235" x="10099675" y="4679950"/>
          <p14:tracePt t="100244" x="10109200" y="4679950"/>
          <p14:tracePt t="100260" x="10134600" y="4670425"/>
          <p14:tracePt t="100277" x="10161588" y="4652963"/>
          <p14:tracePt t="100295" x="10206038" y="4625975"/>
          <p14:tracePt t="100311" x="10233025" y="4616450"/>
          <p14:tracePt t="100327" x="10252075" y="4616450"/>
          <p14:tracePt t="100344" x="10260013" y="4608513"/>
          <p14:tracePt t="100586" x="10277475" y="4608513"/>
          <p14:tracePt t="100593" x="10287000" y="4608513"/>
          <p14:tracePt t="100601" x="10287000" y="4598988"/>
          <p14:tracePt t="100610" x="10304463" y="4598988"/>
          <p14:tracePt t="101251" x="10313988" y="4598988"/>
          <p14:tracePt t="101269" x="10323513" y="4598988"/>
          <p14:tracePt t="101279" x="10331450" y="4598988"/>
          <p14:tracePt t="101285" x="10340975" y="4598988"/>
          <p14:tracePt t="101294" x="10348913" y="4598988"/>
          <p14:tracePt t="101309" x="10358438" y="4598988"/>
          <p14:tracePt t="101886" x="10348913" y="4598988"/>
          <p14:tracePt t="101894" x="10331450" y="4608513"/>
          <p14:tracePt t="101899" x="10323513" y="4616450"/>
          <p14:tracePt t="101909" x="10313988" y="4625975"/>
          <p14:tracePt t="101926" x="10296525" y="4633913"/>
          <p14:tracePt t="101942" x="10269538" y="4652963"/>
          <p14:tracePt t="101959" x="10252075" y="4670425"/>
          <p14:tracePt t="101993" x="10188575" y="4732338"/>
          <p14:tracePt t="102026" x="10134600" y="4813300"/>
          <p14:tracePt t="102059" x="10082213" y="4884738"/>
          <p14:tracePt t="102076" x="10063163" y="4911725"/>
          <p14:tracePt t="102092" x="10045700" y="4938713"/>
          <p14:tracePt t="102109" x="10045700" y="4983163"/>
          <p14:tracePt t="102125" x="10045700" y="4991100"/>
          <p14:tracePt t="102142" x="10045700" y="5000625"/>
          <p14:tracePt t="102159" x="10045700" y="5010150"/>
          <p14:tracePt t="102236" x="10045700" y="5018088"/>
          <p14:tracePt t="102241" x="10055225" y="5018088"/>
          <p14:tracePt t="102247" x="10063163" y="5037138"/>
          <p14:tracePt t="102259" x="10072688" y="5045075"/>
          <p14:tracePt t="102275" x="10082213" y="5072063"/>
          <p14:tracePt t="102292" x="10099675" y="5089525"/>
          <p14:tracePt t="102309" x="10134600" y="5116513"/>
          <p14:tracePt t="102325" x="10161588" y="5133975"/>
          <p14:tracePt t="102342" x="10198100" y="5153025"/>
          <p14:tracePt t="102359" x="10277475" y="5160963"/>
          <p14:tracePt t="102376" x="10367963" y="5180013"/>
          <p14:tracePt t="102392" x="10447338" y="5180013"/>
          <p14:tracePt t="102409" x="10545763" y="5180013"/>
          <p14:tracePt t="102426" x="10671175" y="5180013"/>
          <p14:tracePt t="102442" x="10715625" y="5180013"/>
          <p14:tracePt t="102458" x="10742613" y="5180013"/>
          <p14:tracePt t="102475" x="10752138" y="5170488"/>
          <p14:tracePt t="102492" x="10760075" y="5170488"/>
          <p14:tracePt t="102565" x="10769600" y="5160963"/>
          <p14:tracePt t="102574" x="10777538" y="5160963"/>
          <p14:tracePt t="102581" x="10787063" y="5160963"/>
          <p14:tracePt t="102591" x="10804525" y="5153025"/>
          <p14:tracePt t="102608" x="10831513" y="5143500"/>
          <p14:tracePt t="102625" x="10848975" y="5126038"/>
          <p14:tracePt t="102644" x="10885488" y="5108575"/>
          <p14:tracePt t="102658" x="10912475" y="5081588"/>
          <p14:tracePt t="102675" x="10939463" y="5062538"/>
          <p14:tracePt t="102691" x="10966450" y="5054600"/>
          <p14:tracePt t="102708" x="10983913" y="5037138"/>
          <p14:tracePt t="102725" x="11001375" y="5027613"/>
          <p14:tracePt t="102882" x="11010900" y="5027613"/>
          <p14:tracePt t="102890" x="11010900" y="5037138"/>
          <p14:tracePt t="102898" x="11010900" y="5045075"/>
          <p14:tracePt t="102910" x="11010900" y="5054600"/>
          <p14:tracePt t="102929" x="11010900" y="5062538"/>
          <p14:tracePt t="102941" x="11010900" y="5081588"/>
          <p14:tracePt t="102960" x="11010900" y="5089525"/>
          <p14:tracePt t="103154" x="11018838" y="5089525"/>
          <p14:tracePt t="103162" x="11028363" y="5089525"/>
          <p14:tracePt t="103175" x="11037888" y="5089525"/>
          <p14:tracePt t="103191" x="11055350" y="5072063"/>
          <p14:tracePt t="103208" x="11055350" y="5062538"/>
          <p14:tracePt t="105107" x="11055350" y="5054600"/>
          <p14:tracePt t="105237" x="11055350" y="5045075"/>
          <p14:tracePt t="105242" x="11055350" y="5037138"/>
          <p14:tracePt t="105257" x="11055350" y="5027613"/>
          <p14:tracePt t="105273" x="11055350" y="5018088"/>
          <p14:tracePt t="105289" x="11055350" y="5010150"/>
          <p14:tracePt t="107332" x="11055350" y="5000625"/>
          <p14:tracePt t="107337" x="11045825" y="4991100"/>
          <p14:tracePt t="107354" x="11018838" y="4965700"/>
          <p14:tracePt t="107371" x="10991850" y="4938713"/>
          <p14:tracePt t="107388" x="10939463" y="4929188"/>
          <p14:tracePt t="107405" x="10868025" y="4929188"/>
          <p14:tracePt t="107422" x="10796588" y="4929188"/>
          <p14:tracePt t="107454" x="10742613" y="4929188"/>
          <p14:tracePt t="107488" x="10688638" y="4929188"/>
          <p14:tracePt t="107522" x="10572750" y="4919663"/>
          <p14:tracePt t="107538" x="10439400" y="4911725"/>
          <p14:tracePt t="107554" x="10340975" y="4911725"/>
          <p14:tracePt t="107571" x="10242550" y="4911725"/>
          <p14:tracePt t="107588" x="10161588" y="4919663"/>
          <p14:tracePt t="107604" x="10072688" y="4911725"/>
          <p14:tracePt t="107621" x="9966325" y="4884738"/>
          <p14:tracePt t="107637" x="9867900" y="4875213"/>
          <p14:tracePt t="107655" x="9715500" y="4875213"/>
          <p14:tracePt t="107672" x="9653588" y="4902200"/>
          <p14:tracePt t="107688" x="9590088" y="4911725"/>
          <p14:tracePt t="107705" x="9537700" y="4929188"/>
          <p14:tracePt t="107721" x="9501188" y="4946650"/>
          <p14:tracePt t="107739" x="9447213" y="4973638"/>
          <p14:tracePt t="107755" x="9420225" y="5000625"/>
          <p14:tracePt t="107772" x="9394825" y="5018088"/>
          <p14:tracePt t="107787" x="9367838" y="5037138"/>
          <p14:tracePt t="107804" x="9331325" y="5054600"/>
          <p14:tracePt t="107821" x="9296400" y="5081588"/>
          <p14:tracePt t="107837" x="9259888" y="5099050"/>
          <p14:tracePt t="107855" x="9224963" y="5143500"/>
          <p14:tracePt t="107871" x="9197975" y="5153025"/>
          <p14:tracePt t="107888" x="9170988" y="5170488"/>
          <p14:tracePt t="107904" x="9144000" y="5197475"/>
          <p14:tracePt t="107921" x="9117013" y="5205413"/>
          <p14:tracePt t="107937" x="9082088" y="5224463"/>
          <p14:tracePt t="107954" x="9055100" y="5224463"/>
          <p14:tracePt t="107971" x="9045575" y="5224463"/>
          <p14:tracePt t="107987" x="9028113" y="5232400"/>
          <p14:tracePt t="108004" x="9001125" y="5232400"/>
          <p14:tracePt t="108021" x="8966200" y="5232400"/>
          <p14:tracePt t="108037" x="8902700" y="5241925"/>
          <p14:tracePt t="108054" x="8831263" y="5241925"/>
          <p14:tracePt t="108071" x="8777288" y="5241925"/>
          <p14:tracePt t="108088" x="8688388" y="5232400"/>
          <p14:tracePt t="108104" x="8616950" y="5224463"/>
          <p14:tracePt t="108120" x="8572500" y="5224463"/>
          <p14:tracePt t="108137" x="8545513" y="5224463"/>
          <p14:tracePt t="108154" x="8501063" y="5224463"/>
          <p14:tracePt t="108171" x="8456613" y="5224463"/>
          <p14:tracePt t="108187" x="8412163" y="5224463"/>
          <p14:tracePt t="108204" x="8348663" y="5224463"/>
          <p14:tracePt t="108220" x="8304213" y="5224463"/>
          <p14:tracePt t="108237" x="8269288" y="5224463"/>
          <p14:tracePt t="108254" x="8215313" y="5224463"/>
          <p14:tracePt t="108271" x="8161338" y="5224463"/>
          <p14:tracePt t="108287" x="8126413" y="5224463"/>
          <p14:tracePt t="108304" x="8089900" y="5224463"/>
          <p14:tracePt t="108320" x="8027988" y="5224463"/>
          <p14:tracePt t="108337" x="7966075" y="5224463"/>
          <p14:tracePt t="108354" x="7902575" y="5224463"/>
          <p14:tracePt t="108371" x="7840663" y="5214938"/>
          <p14:tracePt t="108387" x="7786688" y="5187950"/>
          <p14:tracePt t="108404" x="7759700" y="5180013"/>
          <p14:tracePt t="108422" x="7724775" y="5153025"/>
          <p14:tracePt t="108437" x="7715250" y="5143500"/>
          <p14:tracePt t="108454" x="7705725" y="5133975"/>
          <p14:tracePt t="108470" x="7705725" y="5126038"/>
          <p14:tracePt t="108490" x="7697788" y="5126038"/>
          <p14:tracePt t="109422" x="7697788" y="5116513"/>
          <p14:tracePt t="109430" x="7715250" y="5108575"/>
          <p14:tracePt t="109439" x="7724775" y="5108575"/>
          <p14:tracePt t="109453" x="7732713" y="5089525"/>
          <p14:tracePt t="109469" x="7813675" y="5054600"/>
          <p14:tracePt t="109486" x="7894638" y="5054600"/>
          <p14:tracePt t="109503" x="7974013" y="5054600"/>
          <p14:tracePt t="109537" x="8259763" y="5099050"/>
          <p14:tracePt t="109570" x="8609013" y="5133975"/>
          <p14:tracePt t="109603" x="9090025" y="5143500"/>
          <p14:tracePt t="109620" x="9331325" y="5143500"/>
          <p14:tracePt t="109637" x="9671050" y="5099050"/>
          <p14:tracePt t="109653" x="9867900" y="5062538"/>
          <p14:tracePt t="109670" x="10055225" y="5045075"/>
          <p14:tracePt t="109686" x="10198100" y="5037138"/>
          <p14:tracePt t="109702" x="10296525" y="5018088"/>
          <p14:tracePt t="109720" x="10358438" y="5010150"/>
          <p14:tracePt t="109736" x="10412413" y="5000625"/>
          <p14:tracePt t="109753" x="10491788" y="5000625"/>
          <p14:tracePt t="109770" x="10555288" y="4991100"/>
          <p14:tracePt t="109786" x="10634663" y="4983163"/>
          <p14:tracePt t="109802" x="10661650" y="4983163"/>
          <p14:tracePt t="109819" x="10688638" y="4991100"/>
          <p14:tracePt t="109836" x="10706100" y="5000625"/>
          <p14:tracePt t="109853" x="10725150" y="5010150"/>
          <p14:tracePt t="109871" x="10769600" y="5045075"/>
          <p14:tracePt t="109886" x="10787063" y="5062538"/>
          <p14:tracePt t="109902" x="10831513" y="5072063"/>
          <p14:tracePt t="109919" x="10848975" y="5089525"/>
          <p14:tracePt t="109935" x="10868025" y="5089525"/>
          <p14:tracePt t="109953" x="10875963" y="5099050"/>
          <p14:tracePt t="109969" x="10885488" y="5108575"/>
          <p14:tracePt t="109985" x="10895013" y="5116513"/>
          <p14:tracePt t="110003" x="10920413" y="5133975"/>
          <p14:tracePt t="110019" x="10939463" y="5143500"/>
          <p14:tracePt t="110035" x="10956925" y="5153025"/>
          <p14:tracePt t="110052" x="10966450" y="5153025"/>
          <p14:tracePt t="110069" x="10974388" y="5153025"/>
          <p14:tracePt t="111489" x="10974388" y="5170488"/>
          <p14:tracePt t="111494" x="10966450" y="5214938"/>
          <p14:tracePt t="111502" x="10956925" y="5276850"/>
          <p14:tracePt t="111518" x="10947400" y="5348288"/>
          <p14:tracePt t="111534" x="10939463" y="5562600"/>
          <p14:tracePt t="111551" x="10929938" y="5688013"/>
          <p14:tracePt t="111568" x="10929938" y="5786438"/>
          <p14:tracePt t="111585" x="10929938" y="5840413"/>
          <p14:tracePt t="111618" x="10929938" y="5867400"/>
          <p14:tracePt t="111719" x="10920413" y="5867400"/>
          <p14:tracePt t="111737" x="10912475" y="5867400"/>
          <p14:tracePt t="111859" x="10902950" y="5867400"/>
          <p14:tracePt t="111901" x="10895013" y="5867400"/>
          <p14:tracePt t="111916" x="10885488" y="5857875"/>
          <p14:tracePt t="111925" x="10875963" y="5848350"/>
          <p14:tracePt t="111934" x="10868025" y="5840413"/>
          <p14:tracePt t="111951" x="10831513" y="5813425"/>
          <p14:tracePt t="111968" x="10777538" y="5795963"/>
          <p14:tracePt t="111984" x="10688638" y="5795963"/>
          <p14:tracePt t="111988" x="10634663" y="5786438"/>
          <p14:tracePt t="112000" x="10555288" y="5776913"/>
          <p14:tracePt t="112017" x="10474325" y="5768975"/>
          <p14:tracePt t="112034" x="10447338" y="5759450"/>
          <p14:tracePt t="112050" x="10420350" y="5759450"/>
          <p14:tracePt t="112067" x="10412413" y="5759450"/>
          <p14:tracePt t="112084" x="10402888" y="5768975"/>
          <p14:tracePt t="112101" x="10375900" y="5786438"/>
          <p14:tracePt t="112117" x="10331450" y="5840413"/>
          <p14:tracePt t="112134" x="10313988" y="5884863"/>
          <p14:tracePt t="112150" x="10304463" y="5965825"/>
          <p14:tracePt t="112167" x="10331450" y="6018213"/>
          <p14:tracePt t="112184" x="10367963" y="6062663"/>
          <p14:tracePt t="112201" x="10456863" y="6116638"/>
          <p14:tracePt t="112218" x="10617200" y="6161088"/>
          <p14:tracePt t="112234" x="10760075" y="6161088"/>
          <p14:tracePt t="112250" x="10912475" y="6153150"/>
          <p14:tracePt t="112267" x="11045825" y="6116638"/>
          <p14:tracePt t="112284" x="11153775" y="6081713"/>
          <p14:tracePt t="112300" x="11180763" y="6054725"/>
          <p14:tracePt t="112318" x="11206163" y="6010275"/>
          <p14:tracePt t="112334" x="11206163" y="5991225"/>
          <p14:tracePt t="112350" x="11198225" y="5965825"/>
          <p14:tracePt t="112367" x="11171238" y="5938838"/>
          <p14:tracePt t="112384" x="11134725" y="5911850"/>
          <p14:tracePt t="112400" x="11082338" y="5884863"/>
          <p14:tracePt t="112418" x="10902950" y="5840413"/>
          <p14:tracePt t="112434" x="10725150" y="5857875"/>
          <p14:tracePt t="112450" x="10555288" y="5875338"/>
          <p14:tracePt t="112467" x="10429875" y="5894388"/>
          <p14:tracePt t="112484" x="10385425" y="5902325"/>
          <p14:tracePt t="112489" x="10375900" y="5902325"/>
          <p14:tracePt t="112500" x="10375900" y="5911850"/>
          <p14:tracePt t="113319" x="10348913" y="5911850"/>
          <p14:tracePt t="113327" x="10277475" y="5919788"/>
          <p14:tracePt t="113335" x="10171113" y="5946775"/>
          <p14:tracePt t="113350" x="10045700" y="5965825"/>
          <p14:tracePt t="113366" x="9671050" y="6010275"/>
          <p14:tracePt t="113383" x="8947150" y="6062663"/>
          <p14:tracePt t="113399" x="8447088" y="6108700"/>
          <p14:tracePt t="113433" x="7500938" y="6116638"/>
          <p14:tracePt t="113466" x="6858000" y="6037263"/>
          <p14:tracePt t="113500" x="6411913" y="5956300"/>
          <p14:tracePt t="113516" x="6269038" y="5919788"/>
          <p14:tracePt t="113533" x="6161088" y="5884863"/>
          <p14:tracePt t="113550" x="6018213" y="5830888"/>
          <p14:tracePt t="113566" x="5911850" y="5795963"/>
          <p14:tracePt t="113582" x="5813425" y="5759450"/>
          <p14:tracePt t="113599" x="5680075" y="5724525"/>
          <p14:tracePt t="113616" x="5537200" y="5697538"/>
          <p14:tracePt t="113633" x="5394325" y="5670550"/>
          <p14:tracePt t="113650" x="5241925" y="5634038"/>
          <p14:tracePt t="113667" x="5054600" y="5572125"/>
          <p14:tracePt t="113683" x="4946650" y="5518150"/>
          <p14:tracePt t="113699" x="4840288" y="5465763"/>
          <p14:tracePt t="113716" x="4751388" y="5402263"/>
          <p14:tracePt t="113732" x="4660900" y="5340350"/>
          <p14:tracePt t="113749" x="4554538" y="5259388"/>
          <p14:tracePt t="113766" x="4429125" y="5160963"/>
          <p14:tracePt t="113783" x="4205288" y="5062538"/>
          <p14:tracePt t="113799" x="4054475" y="5018088"/>
          <p14:tracePt t="113816" x="3902075" y="4956175"/>
          <p14:tracePt t="113832" x="3786188" y="4894263"/>
          <p14:tracePt t="113849" x="3652838" y="4848225"/>
          <p14:tracePt t="113866" x="3500438" y="4813300"/>
          <p14:tracePt t="113882" x="3357563" y="4795838"/>
          <p14:tracePt t="113900" x="3143250" y="4786313"/>
          <p14:tracePt t="113916" x="3009900" y="4786313"/>
          <p14:tracePt t="113932" x="2911475" y="4795838"/>
          <p14:tracePt t="113949" x="2803525" y="4830763"/>
          <p14:tracePt t="113966" x="2714625" y="4867275"/>
          <p14:tracePt t="113982" x="2660650" y="4894263"/>
          <p14:tracePt t="113999" x="2608263" y="4946650"/>
          <p14:tracePt t="114016" x="2562225" y="5089525"/>
          <p14:tracePt t="114032" x="2544763" y="5187950"/>
          <p14:tracePt t="114049" x="2554288" y="5286375"/>
          <p14:tracePt t="114065" x="2598738" y="5394325"/>
          <p14:tracePt t="114083" x="2660650" y="5527675"/>
          <p14:tracePt t="114099" x="2741613" y="5634038"/>
          <p14:tracePt t="114115" x="2840038" y="5705475"/>
          <p14:tracePt t="114133" x="2990850" y="5759450"/>
          <p14:tracePt t="114149" x="3133725" y="5776913"/>
          <p14:tracePt t="114166" x="3295650" y="5768975"/>
          <p14:tracePt t="114183" x="3490913" y="5741988"/>
          <p14:tracePt t="114199" x="3633788" y="5705475"/>
          <p14:tracePt t="114217" x="3786188" y="5608638"/>
          <p14:tracePt t="114233" x="3803650" y="5572125"/>
          <p14:tracePt t="114249" x="3830638" y="5438775"/>
          <p14:tracePt t="114266" x="3830638" y="5340350"/>
          <p14:tracePt t="114282" x="3813175" y="5241925"/>
          <p14:tracePt t="114299" x="3776663" y="5160963"/>
          <p14:tracePt t="114315" x="3732213" y="5108575"/>
          <p14:tracePt t="114333" x="3581400" y="5054600"/>
          <p14:tracePt t="114349" x="3429000" y="5027613"/>
          <p14:tracePt t="114365" x="3276600" y="5010150"/>
          <p14:tracePt t="114382" x="3125788" y="5000625"/>
          <p14:tracePt t="114399" x="3009900" y="5018088"/>
          <p14:tracePt t="114415" x="2901950" y="5054600"/>
          <p14:tracePt t="114433" x="2830513" y="5133975"/>
          <p14:tracePt t="114449" x="2813050" y="5251450"/>
          <p14:tracePt t="114465" x="2813050" y="5375275"/>
          <p14:tracePt t="114482" x="2847975" y="5510213"/>
          <p14:tracePt t="114499" x="2884488" y="5616575"/>
          <p14:tracePt t="114515" x="2938463" y="5715000"/>
          <p14:tracePt t="114533" x="3062288" y="5822950"/>
          <p14:tracePt t="114550" x="3160713" y="5857875"/>
          <p14:tracePt t="114565" x="3303588" y="5867400"/>
          <p14:tracePt t="114582" x="3536950" y="5848350"/>
          <p14:tracePt t="114599" x="3776663" y="5803900"/>
          <p14:tracePt t="114615" x="4062413" y="5634038"/>
          <p14:tracePt t="114632" x="4276725" y="5483225"/>
          <p14:tracePt t="114650" x="4446588" y="5268913"/>
          <p14:tracePt t="114666" x="4456113" y="5170488"/>
          <p14:tracePt t="114682" x="4446588" y="5081588"/>
          <p14:tracePt t="114698" x="4394200" y="4983163"/>
          <p14:tracePt t="114715" x="4276725" y="4884738"/>
          <p14:tracePt t="114732" x="4143375" y="4813300"/>
          <p14:tracePt t="114749" x="3965575" y="4776788"/>
          <p14:tracePt t="114765" x="3643313" y="4751388"/>
          <p14:tracePt t="114782" x="3419475" y="4786313"/>
          <p14:tracePt t="114798" x="3241675" y="4822825"/>
          <p14:tracePt t="114815" x="3108325" y="4867275"/>
          <p14:tracePt t="114832" x="3027363" y="4938713"/>
          <p14:tracePt t="114849" x="2982913" y="5054600"/>
          <p14:tracePt t="114865" x="2965450" y="5251450"/>
          <p14:tracePt t="114882" x="2990850" y="5357813"/>
          <p14:tracePt t="114898" x="3027363" y="5465763"/>
          <p14:tracePt t="114915" x="3062288" y="5572125"/>
          <p14:tracePt t="114931" x="3125788" y="5653088"/>
          <p14:tracePt t="114949" x="3197225" y="5724525"/>
          <p14:tracePt t="114965" x="3303588" y="5751513"/>
          <p14:tracePt t="114981" x="3455988" y="5795963"/>
          <p14:tracePt t="114998" x="3554413" y="5803900"/>
          <p14:tracePt t="115015" x="3652838" y="5803900"/>
          <p14:tracePt t="115031" x="3751263" y="5786438"/>
          <p14:tracePt t="115048" x="3857625" y="5741988"/>
          <p14:tracePt t="115065" x="3929063" y="5653088"/>
          <p14:tracePt t="115081" x="3973513" y="5545138"/>
          <p14:tracePt t="115098" x="3983038" y="5402263"/>
          <p14:tracePt t="115115" x="3956050" y="5303838"/>
          <p14:tracePt t="115131" x="3894138" y="5205413"/>
          <p14:tracePt t="115148" x="3786188" y="5143500"/>
          <p14:tracePt t="115165" x="3652838" y="5108575"/>
          <p14:tracePt t="115181" x="3490913" y="5089525"/>
          <p14:tracePt t="115199" x="3241675" y="5099050"/>
          <p14:tracePt t="115215" x="3108325" y="5143500"/>
          <p14:tracePt t="115231" x="3000375" y="5170488"/>
          <p14:tracePt t="115248" x="2919413" y="5224463"/>
          <p14:tracePt t="115265" x="2874963" y="5295900"/>
          <p14:tracePt t="115281" x="2867025" y="5394325"/>
          <p14:tracePt t="115298" x="2867025" y="5491163"/>
          <p14:tracePt t="115315" x="2919413" y="5653088"/>
          <p14:tracePt t="115331" x="2990850" y="5741988"/>
          <p14:tracePt t="115348" x="3081338" y="5830888"/>
          <p14:tracePt t="115365" x="3187700" y="5894388"/>
          <p14:tracePt t="115381" x="3313113" y="5956300"/>
          <p14:tracePt t="115399" x="3544888" y="5983288"/>
          <p14:tracePt t="115415" x="3751263" y="5965825"/>
          <p14:tracePt t="115431" x="3990975" y="5929313"/>
          <p14:tracePt t="115448" x="4170363" y="5867400"/>
          <p14:tracePt t="115464" x="4303713" y="5803900"/>
          <p14:tracePt t="115481" x="4357688" y="5715000"/>
          <p14:tracePt t="115498" x="4375150" y="5608638"/>
          <p14:tracePt t="115515" x="4357688" y="5473700"/>
          <p14:tracePt t="115531" x="4268788" y="5313363"/>
          <p14:tracePt t="115548" x="4179888" y="5259388"/>
          <p14:tracePt t="115564" x="4071938" y="5224463"/>
          <p14:tracePt t="115581" x="3929063" y="5205413"/>
          <p14:tracePt t="115598" x="3759200" y="5214938"/>
          <p14:tracePt t="115615" x="3490913" y="5303838"/>
          <p14:tracePt t="115631" x="3357563" y="5394325"/>
          <p14:tracePt t="115648" x="3286125" y="5491163"/>
          <p14:tracePt t="115664" x="3259138" y="5589588"/>
          <p14:tracePt t="115681" x="3276600" y="5724525"/>
          <p14:tracePt t="115698" x="3322638" y="5857875"/>
          <p14:tracePt t="115715" x="3367088" y="5956300"/>
          <p14:tracePt t="115731" x="3482975" y="6108700"/>
          <p14:tracePt t="115748" x="3589338" y="6153150"/>
          <p14:tracePt t="115764" x="3687763" y="6161088"/>
          <p14:tracePt t="115781" x="3795713" y="6126163"/>
          <p14:tracePt t="115798" x="3902075" y="6027738"/>
          <p14:tracePt t="115815" x="3973513" y="5894388"/>
          <p14:tracePt t="115831" x="4000500" y="5751513"/>
          <p14:tracePt t="115847" x="3983038" y="5527675"/>
          <p14:tracePt t="115864" x="3894138" y="5394325"/>
          <p14:tracePt t="115881" x="3786188" y="5322888"/>
          <p14:tracePt t="115897" x="3660775" y="5286375"/>
          <p14:tracePt t="115914" x="3536950" y="5276850"/>
          <p14:tracePt t="115931" x="3429000" y="5286375"/>
          <p14:tracePt t="115947" x="3322638" y="5322888"/>
          <p14:tracePt t="115964" x="3214688" y="5411788"/>
          <p14:tracePt t="115981" x="3187700" y="5518150"/>
          <p14:tracePt t="115997" x="3197225" y="5626100"/>
          <p14:tracePt t="116014" x="3259138" y="5741988"/>
          <p14:tracePt t="116031" x="3357563" y="5848350"/>
          <p14:tracePt t="116047" x="3490913" y="5956300"/>
          <p14:tracePt t="116064" x="3705225" y="6037263"/>
          <p14:tracePt t="116080" x="3822700" y="6062663"/>
          <p14:tracePt t="116097" x="3894138" y="6062663"/>
          <p14:tracePt t="116114" x="3929063" y="6054725"/>
          <p14:tracePt t="116131" x="3956050" y="6018213"/>
          <p14:tracePt t="116148" x="3956050" y="5973763"/>
          <p14:tracePt t="116164" x="3938588" y="5911850"/>
          <p14:tracePt t="116181" x="3902075" y="5857875"/>
          <p14:tracePt t="116197" x="3884613" y="5840413"/>
          <p14:tracePt t="116214" x="3875088" y="5830888"/>
          <p14:tracePt t="116638" x="3867150" y="5830888"/>
          <p14:tracePt t="116661" x="3857625" y="5830888"/>
          <p14:tracePt t="116668" x="3857625" y="5822950"/>
          <p14:tracePt t="116680" x="3848100" y="5822950"/>
          <p14:tracePt t="116697" x="3848100" y="5813425"/>
          <p14:tracePt t="116714" x="3840163" y="5803900"/>
          <p14:tracePt t="116730" x="3830638" y="5795963"/>
          <p14:tracePt t="116763" x="3813175" y="5768975"/>
          <p14:tracePt t="116797" x="3803650" y="5741988"/>
          <p14:tracePt t="116830" x="3786188" y="5724525"/>
          <p14:tracePt t="116964" x="3776663" y="5724525"/>
          <p14:tracePt t="116985" x="3768725" y="5724525"/>
          <p14:tracePt t="117001" x="3759200" y="5724525"/>
          <p14:tracePt t="117017" x="3741738" y="5724525"/>
          <p14:tracePt t="117024" x="3732213" y="5724525"/>
          <p14:tracePt t="117032" x="3724275" y="5724525"/>
          <p14:tracePt t="117046" x="3697288" y="5724525"/>
          <p14:tracePt t="117063" x="3679825" y="5724525"/>
          <p14:tracePt t="117080" x="3670300" y="5724525"/>
          <p14:tracePt t="117221" x="3660775" y="5724525"/>
          <p14:tracePt t="117228" x="3652838" y="5724525"/>
          <p14:tracePt t="117238" x="3643313" y="5715000"/>
          <p14:tracePt t="117246" x="3643313" y="5705475"/>
          <p14:tracePt t="117264" x="3625850" y="5697538"/>
          <p14:tracePt t="117280" x="3625850" y="5688013"/>
          <p14:tracePt t="117314" x="3625850" y="5680075"/>
          <p14:tracePt t="117330" x="3616325" y="5670550"/>
          <p14:tracePt t="118286" x="3608388" y="5661025"/>
          <p14:tracePt t="118298" x="3608388" y="5653088"/>
          <p14:tracePt t="118556" x="3598863" y="5643563"/>
          <p14:tracePt t="118636" x="3589338" y="5626100"/>
          <p14:tracePt t="118655" x="3589338" y="5616575"/>
          <p14:tracePt t="118662" x="3581400" y="5608638"/>
          <p14:tracePt t="118671" x="3571875" y="5599113"/>
          <p14:tracePt t="118695" x="3562350" y="5572125"/>
          <p14:tracePt t="118729" x="3544888" y="5545138"/>
          <p14:tracePt t="118746" x="3536950" y="5527675"/>
          <p14:tracePt t="119003" x="3527425" y="5527675"/>
          <p14:tracePt t="119193" x="3527425" y="5518150"/>
          <p14:tracePt t="119207" x="3517900" y="5518150"/>
          <p14:tracePt t="119213" x="3509963" y="5510213"/>
          <p14:tracePt t="119228" x="3490913" y="5500688"/>
          <p14:tracePt t="119245" x="3473450" y="5491163"/>
          <p14:tracePt t="119262" x="3465513" y="5491163"/>
          <p14:tracePt t="119278" x="3455988" y="5483225"/>
          <p14:tracePt t="119312" x="3446463" y="5465763"/>
          <p14:tracePt t="119345" x="3419475" y="5446713"/>
          <p14:tracePt t="119378" x="3411538" y="5429250"/>
          <p14:tracePt t="119395" x="3394075" y="5429250"/>
          <p14:tracePt t="119411" x="3384550" y="5419725"/>
          <p14:tracePt t="119429" x="3367088" y="5402263"/>
          <p14:tracePt t="119445" x="3357563" y="5394325"/>
          <p14:tracePt t="119462" x="3348038" y="5384800"/>
          <p14:tracePt t="119478" x="3340100" y="5384800"/>
          <p14:tracePt t="119494" x="3330575" y="5375275"/>
          <p14:tracePt t="119514" x="3322638" y="5375275"/>
          <p14:tracePt t="119528" x="3313113" y="5367338"/>
          <p14:tracePt t="119545" x="3295650" y="5348288"/>
          <p14:tracePt t="119561" x="3286125" y="5340350"/>
          <p14:tracePt t="119578" x="3259138" y="5322888"/>
          <p14:tracePt t="119594" x="3241675" y="5303838"/>
          <p14:tracePt t="119611" x="3214688" y="5286375"/>
          <p14:tracePt t="119628" x="3179763" y="5251450"/>
          <p14:tracePt t="119646" x="3152775" y="5224463"/>
          <p14:tracePt t="119661" x="3125788" y="5197475"/>
          <p14:tracePt t="119678" x="3108325" y="5180013"/>
          <p14:tracePt t="119694" x="3081338" y="5153025"/>
          <p14:tracePt t="119711" x="3062288" y="5133975"/>
          <p14:tracePt t="119727" x="3054350" y="5126038"/>
          <p14:tracePt t="119745" x="3044825" y="5116513"/>
          <p14:tracePt t="119761" x="3027363" y="5099050"/>
          <p14:tracePt t="119777" x="3009900" y="5081588"/>
          <p14:tracePt t="119794" x="2990850" y="5054600"/>
          <p14:tracePt t="119811" x="2982913" y="5045075"/>
          <p14:tracePt t="119827" x="2965450" y="5027613"/>
          <p14:tracePt t="119845" x="2955925" y="5018088"/>
          <p14:tracePt t="119861" x="2946400" y="5000625"/>
          <p14:tracePt t="119877" x="2938463" y="4991100"/>
          <p14:tracePt t="119894" x="2919413" y="4983163"/>
          <p14:tracePt t="119911" x="2901950" y="4973638"/>
          <p14:tracePt t="119927" x="2884488" y="4965700"/>
          <p14:tracePt t="119944" x="2867025" y="4956175"/>
          <p14:tracePt t="119961" x="2847975" y="4938713"/>
          <p14:tracePt t="119977" x="2822575" y="4919663"/>
          <p14:tracePt t="119994" x="2803525" y="4911725"/>
          <p14:tracePt t="120011" x="2786063" y="4894263"/>
          <p14:tracePt t="120027" x="2768600" y="4884738"/>
          <p14:tracePt t="120044" x="2741613" y="4875213"/>
          <p14:tracePt t="120061" x="2724150" y="4857750"/>
          <p14:tracePt t="120077" x="2697163" y="4840288"/>
          <p14:tracePt t="120094" x="2660650" y="4813300"/>
          <p14:tracePt t="120111" x="2625725" y="4795838"/>
          <p14:tracePt t="120127" x="2608263" y="4768850"/>
          <p14:tracePt t="120144" x="2581275" y="4751388"/>
          <p14:tracePt t="120161" x="2571750" y="4741863"/>
          <p14:tracePt t="120481" x="2608263" y="4724400"/>
          <p14:tracePt t="120489" x="2633663" y="4724400"/>
          <p14:tracePt t="120495" x="2616200" y="4724400"/>
          <p14:tracePt t="120511" x="2625725" y="4732338"/>
          <p14:tracePt t="120528" x="2633663" y="4732338"/>
          <p14:tracePt t="121823" x="2633663" y="4741863"/>
          <p14:tracePt t="121830" x="2633663" y="4751388"/>
          <p14:tracePt t="121842" x="2633663" y="4759325"/>
          <p14:tracePt t="121859" x="2633663" y="4786313"/>
          <p14:tracePt t="121876" x="2697163" y="4857750"/>
          <p14:tracePt t="121893" x="2813050" y="4803775"/>
          <p14:tracePt t="121909" x="2901950" y="4608513"/>
          <p14:tracePt t="121943" x="2822575" y="4608513"/>
          <p14:tracePt t="122356" x="2786063" y="4608513"/>
          <p14:tracePt t="122366" x="2705100" y="4572000"/>
          <p14:tracePt t="122376" x="2643188" y="4554538"/>
          <p14:tracePt t="122392" x="2616200" y="4554538"/>
          <p14:tracePt t="122452" x="2608263" y="4554538"/>
          <p14:tracePt t="122473" x="2598738" y="4581525"/>
          <p14:tracePt t="122480" x="2598738" y="4625975"/>
          <p14:tracePt t="122492" x="2598738" y="4652963"/>
          <p14:tracePt t="122525" x="2589213" y="4803775"/>
          <p14:tracePt t="122559" x="2589213" y="4813300"/>
          <p14:tracePt t="123103" x="2598738" y="4813300"/>
          <p14:tracePt t="123111" x="2608263" y="4813300"/>
          <p14:tracePt t="123118" x="2616200" y="4813300"/>
          <p14:tracePt t="123127" x="2633663" y="4813300"/>
          <p14:tracePt t="123141" x="2679700" y="4822825"/>
          <p14:tracePt t="123158" x="2714625" y="4830763"/>
          <p14:tracePt t="123175" x="2759075" y="4848225"/>
          <p14:tracePt t="123209" x="2840038" y="4875213"/>
          <p14:tracePt t="123242" x="2973388" y="4911725"/>
          <p14:tracePt t="123275" x="3017838" y="4956175"/>
          <p14:tracePt t="123292" x="3044825" y="4983163"/>
          <p14:tracePt t="123308" x="3054350" y="4991100"/>
          <p14:tracePt t="123325" x="3081338" y="5010150"/>
          <p14:tracePt t="123450" x="3089275" y="5018088"/>
          <p14:tracePt t="123459" x="3098800" y="5027613"/>
          <p14:tracePt t="123466" x="3098800" y="5037138"/>
          <p14:tracePt t="123475" x="3098800" y="5054600"/>
          <p14:tracePt t="123492" x="3108325" y="5072063"/>
          <p14:tracePt t="123508" x="3116263" y="5089525"/>
          <p14:tracePt t="123525" x="3116263" y="5108575"/>
          <p14:tracePt t="123542" x="3133725" y="5133975"/>
          <p14:tracePt t="123558" x="3160713" y="5170488"/>
          <p14:tracePt t="123574" x="3187700" y="5187950"/>
          <p14:tracePt t="123591" x="3205163" y="5224463"/>
          <p14:tracePt t="123608" x="3214688" y="5251450"/>
          <p14:tracePt t="123625" x="3224213" y="5268913"/>
          <p14:tracePt t="123641" x="3224213" y="5286375"/>
          <p14:tracePt t="123658" x="3224213" y="5313363"/>
          <p14:tracePt t="123674" x="3224213" y="5340350"/>
          <p14:tracePt t="123691" x="3232150" y="5357813"/>
          <p14:tracePt t="123708" x="3232150" y="5384800"/>
          <p14:tracePt t="123725" x="3241675" y="5419725"/>
          <p14:tracePt t="123741" x="3251200" y="5465763"/>
          <p14:tracePt t="123758" x="3268663" y="5500688"/>
          <p14:tracePt t="123774" x="3268663" y="5537200"/>
          <p14:tracePt t="123791" x="3268663" y="5545138"/>
          <p14:tracePt t="123808" x="3268663" y="5562600"/>
          <p14:tracePt t="123825" x="3268663" y="5572125"/>
          <p14:tracePt t="123841" x="3268663" y="5589588"/>
          <p14:tracePt t="123858" x="3268663" y="5608638"/>
          <p14:tracePt t="123875" x="3268663" y="5626100"/>
          <p14:tracePt t="123892" x="3241675" y="5661025"/>
          <p14:tracePt t="123907" x="3224213" y="5680075"/>
          <p14:tracePt t="123924" x="3214688" y="5697538"/>
          <p14:tracePt t="123942" x="3205163" y="5705475"/>
          <p14:tracePt t="123958" x="3205163" y="5715000"/>
          <p14:tracePt t="123975" x="3205163" y="5724525"/>
          <p14:tracePt t="124607" x="3197225" y="5732463"/>
          <p14:tracePt t="124621" x="3187700" y="5732463"/>
          <p14:tracePt t="125403" x="3179763" y="5732463"/>
          <p14:tracePt t="125412" x="3170238" y="5732463"/>
          <p14:tracePt t="125428" x="3152775" y="5732463"/>
          <p14:tracePt t="125440" x="3143250" y="5732463"/>
          <p14:tracePt t="125457" x="3125788" y="5724525"/>
          <p14:tracePt t="125473" x="3116263" y="5724525"/>
          <p14:tracePt t="125508" x="3108325" y="5715000"/>
          <p14:tracePt t="125540" x="3071813" y="5697538"/>
          <p14:tracePt t="125573" x="3027363" y="5680075"/>
          <p14:tracePt t="125606" x="3017838" y="5670550"/>
          <p14:tracePt t="126200" x="3017838" y="5680075"/>
          <p14:tracePt t="126207" x="3017838" y="5688013"/>
          <p14:tracePt t="126216" x="3027363" y="5705475"/>
          <p14:tracePt t="126223" x="3036888" y="5715000"/>
          <p14:tracePt t="126239" x="3044825" y="5732463"/>
          <p14:tracePt t="126256" x="3054350" y="5751513"/>
          <p14:tracePt t="126272" x="3071813" y="5776913"/>
          <p14:tracePt t="126306" x="3089275" y="5813425"/>
          <p14:tracePt t="126339" x="3098800" y="5848350"/>
          <p14:tracePt t="126373" x="3098800" y="5867400"/>
          <p14:tracePt t="126389" x="3098800" y="5884863"/>
          <p14:tracePt t="126406" x="3089275" y="5894388"/>
          <p14:tracePt t="126423" x="3089275" y="5902325"/>
          <p14:tracePt t="126439" x="3081338" y="5911850"/>
          <p14:tracePt t="126486" x="3081338" y="5919788"/>
          <p14:tracePt t="126506" x="3081338" y="5929313"/>
          <p14:tracePt t="126522" x="3081338" y="5938838"/>
          <p14:tracePt t="126528" x="3071813" y="5946775"/>
          <p14:tracePt t="126544" x="3071813" y="5956300"/>
          <p14:tracePt t="126559" x="3071813" y="5965825"/>
          <p14:tracePt t="126577" x="3071813" y="5973763"/>
          <p14:tracePt t="126591" x="3071813" y="5983288"/>
          <p14:tracePt t="126614" x="3062288" y="5983288"/>
          <p14:tracePt t="126793" x="3054350" y="5983288"/>
          <p14:tracePt t="126799" x="3054350" y="5973763"/>
          <p14:tracePt t="126807" x="3044825" y="5956300"/>
          <p14:tracePt t="126823" x="3036888" y="5946775"/>
          <p14:tracePt t="126838" x="3027363" y="5929313"/>
          <p14:tracePt t="126855" x="3017838" y="5919788"/>
          <p14:tracePt t="126872" x="3009900" y="5894388"/>
          <p14:tracePt t="126889" x="3009900" y="5884863"/>
          <p14:tracePt t="126905" x="3000375" y="5867400"/>
          <p14:tracePt t="126922" x="3000375" y="5857875"/>
          <p14:tracePt t="126939" x="3000375" y="5848350"/>
          <p14:tracePt t="126996" x="2990850" y="5840413"/>
          <p14:tracePt t="127010" x="2982913" y="5840413"/>
          <p14:tracePt t="127015" x="2973388" y="5830888"/>
          <p14:tracePt t="127024" x="2965450" y="5830888"/>
          <p14:tracePt t="127038" x="2938463" y="5822950"/>
          <p14:tracePt t="127056" x="2919413" y="5813425"/>
          <p14:tracePt t="127072" x="2901950" y="5803900"/>
          <p14:tracePt t="127105" x="2894013" y="5803900"/>
          <p14:tracePt t="127384" x="2894013" y="5795963"/>
          <p14:tracePt t="127389" x="2884488" y="5786438"/>
          <p14:tracePt t="127405" x="2884488" y="5776913"/>
          <p14:tracePt t="128706" x="2894013" y="5768975"/>
          <p14:tracePt t="128712" x="2901950" y="5751513"/>
          <p14:tracePt t="128720" x="2911475" y="5741988"/>
          <p14:tracePt t="128737" x="2928938" y="5715000"/>
          <p14:tracePt t="128754" x="2946400" y="5705475"/>
          <p14:tracePt t="128770" x="2973388" y="5688013"/>
          <p14:tracePt t="128787" x="2990850" y="5670550"/>
          <p14:tracePt t="128804" x="3017838" y="5643563"/>
          <p14:tracePt t="128837" x="3089275" y="5581650"/>
          <p14:tracePt t="128870" x="3108325" y="5562600"/>
          <p14:tracePt t="128904" x="3116263" y="5554663"/>
          <p14:tracePt t="128998" x="3125788" y="5545138"/>
          <p14:tracePt t="129011" x="3125788" y="5537200"/>
          <p14:tracePt t="129020" x="3125788" y="5527675"/>
          <p14:tracePt t="129037" x="3133725" y="5527675"/>
          <p14:tracePt t="129405" x="3143250" y="5518150"/>
          <p14:tracePt t="129417" x="3152775" y="5518150"/>
          <p14:tracePt t="129424" x="3160713" y="5518150"/>
          <p14:tracePt t="129436" x="3170238" y="5518150"/>
          <p14:tracePt t="129453" x="3187700" y="5518150"/>
          <p14:tracePt t="129471" x="3232150" y="5545138"/>
          <p14:tracePt t="129486" x="3251200" y="5562600"/>
          <p14:tracePt t="129520" x="3303588" y="5589588"/>
          <p14:tracePt t="129553" x="3348038" y="5626100"/>
          <p14:tracePt t="129557" x="3367088" y="5634038"/>
          <p14:tracePt t="129586" x="3384550" y="5634038"/>
          <p14:tracePt t="129603" x="3411538" y="5634038"/>
          <p14:tracePt t="129620" x="3429000" y="5634038"/>
          <p14:tracePt t="129636" x="3465513" y="5634038"/>
          <p14:tracePt t="129654" x="3500438" y="5634038"/>
          <p14:tracePt t="129671" x="3527425" y="5626100"/>
          <p14:tracePt t="129686" x="3544888" y="5616575"/>
          <p14:tracePt t="129703" x="3554413" y="5608638"/>
          <p14:tracePt t="129720" x="3571875" y="5589588"/>
          <p14:tracePt t="129736" x="3571875" y="5581650"/>
          <p14:tracePt t="129753" x="3589338" y="5562600"/>
          <p14:tracePt t="129770" x="3598863" y="5562600"/>
          <p14:tracePt t="130151" x="3598863" y="5554663"/>
          <p14:tracePt t="130158" x="3598863" y="5545138"/>
          <p14:tracePt t="130169" x="3589338" y="5537200"/>
          <p14:tracePt t="130186" x="3581400" y="5527675"/>
          <p14:tracePt t="130203" x="3571875" y="5518150"/>
          <p14:tracePt t="130236" x="3562350" y="5500688"/>
          <p14:tracePt t="130269" x="3554413" y="5465763"/>
          <p14:tracePt t="130303" x="3544888" y="5438775"/>
          <p14:tracePt t="130336" x="3544888" y="5429250"/>
          <p14:tracePt t="130632" x="3544888" y="5438775"/>
          <p14:tracePt t="130647" x="3544888" y="5446713"/>
          <p14:tracePt t="130655" x="3544888" y="5456238"/>
          <p14:tracePt t="130672" x="3544888" y="5465763"/>
          <p14:tracePt t="130689" x="3544888" y="5473700"/>
          <p14:tracePt t="130705" x="3544888" y="5483225"/>
          <p14:tracePt t="130740" x="3544888" y="5491163"/>
          <p14:tracePt t="130747" x="3536950" y="5491163"/>
          <p14:tracePt t="130863" x="3527425" y="5491163"/>
          <p14:tracePt t="131771" x="3536950" y="5491163"/>
          <p14:tracePt t="131784" x="3536950" y="5483225"/>
          <p14:tracePt t="131861" x="3544888" y="5483225"/>
          <p14:tracePt t="131874" x="3544888" y="5473700"/>
          <p14:tracePt t="131884" x="3554413" y="5473700"/>
          <p14:tracePt t="132487" x="3554413" y="5465763"/>
          <p14:tracePt t="132508" x="3554413" y="5456238"/>
          <p14:tracePt t="132521" x="3554413" y="5446713"/>
          <p14:tracePt t="132621" x="3562350" y="5446713"/>
          <p14:tracePt t="132630" x="3571875" y="5438775"/>
          <p14:tracePt t="132647" x="3581400" y="5419725"/>
          <p14:tracePt t="132654" x="3589338" y="5411788"/>
          <p14:tracePt t="132667" x="3598863" y="5402263"/>
          <p14:tracePt t="132701" x="3616325" y="5375275"/>
          <p14:tracePt t="132767" x="3633788" y="5357813"/>
          <p14:tracePt t="132784" x="3643313" y="5340350"/>
          <p14:tracePt t="132801" x="3660775" y="5330825"/>
          <p14:tracePt t="132817" x="3670300" y="5322888"/>
          <p14:tracePt t="132882" x="3679825" y="5322888"/>
          <p14:tracePt t="132893" x="3687763" y="5313363"/>
          <p14:tracePt t="132910" x="3697288" y="5303838"/>
          <p14:tracePt t="132917" x="3714750" y="5295900"/>
          <p14:tracePt t="132935" x="3741738" y="5276850"/>
          <p14:tracePt t="132950" x="3759200" y="5251450"/>
          <p14:tracePt t="132967" x="3786188" y="5232400"/>
          <p14:tracePt t="132985" x="3822700" y="5205413"/>
          <p14:tracePt t="133001" x="3840163" y="5187950"/>
          <p14:tracePt t="133017" x="3857625" y="5180013"/>
          <p14:tracePt t="133034" x="3867150" y="5170488"/>
          <p14:tracePt t="133050" x="3875088" y="5170488"/>
          <p14:tracePt t="133067" x="3884613" y="5160963"/>
          <p14:tracePt t="133087" x="3884613" y="5153025"/>
          <p14:tracePt t="133101" x="3894138" y="5153025"/>
          <p14:tracePt t="133118" x="3911600" y="5143500"/>
          <p14:tracePt t="133133" x="3919538" y="5133975"/>
          <p14:tracePt t="133150" x="3938588" y="5116513"/>
          <p14:tracePt t="133167" x="3965575" y="5099050"/>
          <p14:tracePt t="133184" x="3973513" y="5089525"/>
          <p14:tracePt t="133201" x="4000500" y="5062538"/>
          <p14:tracePt t="133217" x="4010025" y="5045075"/>
          <p14:tracePt t="133233" x="4017963" y="5045075"/>
          <p14:tracePt t="133250" x="4037013" y="5027613"/>
          <p14:tracePt t="133266" x="4062413" y="5010150"/>
          <p14:tracePt t="133283" x="4089400" y="4983163"/>
          <p14:tracePt t="133300" x="4116388" y="4956175"/>
          <p14:tracePt t="133317" x="4152900" y="4919663"/>
          <p14:tracePt t="133333" x="4179888" y="4894263"/>
          <p14:tracePt t="133350" x="4205288" y="4867275"/>
          <p14:tracePt t="133366" x="4224338" y="4848225"/>
          <p14:tracePt t="133383" x="4241800" y="4822825"/>
          <p14:tracePt t="133400" x="4259263" y="4795838"/>
          <p14:tracePt t="133417" x="4276725" y="4786313"/>
          <p14:tracePt t="133433" x="4295775" y="4751388"/>
          <p14:tracePt t="133450" x="4313238" y="4732338"/>
          <p14:tracePt t="133466" x="4322763" y="4705350"/>
          <p14:tracePt t="133483" x="4340225" y="4679950"/>
          <p14:tracePt t="133500" x="4340225" y="4660900"/>
          <p14:tracePt t="133517" x="4348163" y="4643438"/>
          <p14:tracePt t="133534" x="4348163" y="4633913"/>
          <p14:tracePt t="133550" x="4357688" y="4616450"/>
          <p14:tracePt t="133567" x="4367213" y="4608513"/>
          <p14:tracePt t="133570" x="4375150" y="4608513"/>
          <p14:tracePt t="133588" x="4375150" y="4598988"/>
          <p14:tracePt t="133601" x="4375150" y="4589463"/>
          <p14:tracePt t="133617" x="4384675" y="4572000"/>
          <p14:tracePt t="133633" x="4394200" y="4554538"/>
          <p14:tracePt t="133650" x="4402138" y="4545013"/>
          <p14:tracePt t="133666" x="4411663" y="4527550"/>
          <p14:tracePt t="133683" x="4419600" y="4518025"/>
          <p14:tracePt t="133700" x="4438650" y="4500563"/>
          <p14:tracePt t="133716" x="4446588" y="4483100"/>
          <p14:tracePt t="133734" x="4456113" y="4473575"/>
          <p14:tracePt t="133750" x="4456113" y="4465638"/>
          <p14:tracePt t="133767" x="4465638" y="4465638"/>
          <p14:tracePt t="133796" x="4465638" y="4456113"/>
          <p14:tracePt t="133815" x="4473575" y="4456113"/>
          <p14:tracePt t="133822" x="4473575" y="4446588"/>
          <p14:tracePt t="133833" x="4483100" y="4438650"/>
          <p14:tracePt t="133850" x="4491038" y="4429125"/>
          <p14:tracePt t="133867" x="4500563" y="4411663"/>
          <p14:tracePt t="133883" x="4510088" y="4402138"/>
          <p14:tracePt t="133900" x="4518025" y="4402138"/>
          <p14:tracePt t="134123" x="4527550" y="4402138"/>
          <p14:tracePt t="134311" x="4527550" y="4394200"/>
          <p14:tracePt t="134316" x="4545013" y="4384675"/>
          <p14:tracePt t="134333" x="4581525" y="4357688"/>
          <p14:tracePt t="134349" x="4608513" y="4348163"/>
          <p14:tracePt t="134366" x="4616450" y="4348163"/>
          <p14:tracePt t="134404" x="4616450" y="4340225"/>
          <p14:tracePt t="134474" x="4625975" y="4330700"/>
          <p14:tracePt t="134496" x="4625975" y="4322763"/>
          <p14:tracePt t="134537" x="4625975" y="4313238"/>
          <p14:tracePt t="134579" x="4616450" y="4313238"/>
          <p14:tracePt t="134592" x="4608513" y="4313238"/>
          <p14:tracePt t="134607" x="4598988" y="4313238"/>
          <p14:tracePt t="134615" x="4581525" y="4313238"/>
          <p14:tracePt t="134632" x="4572000" y="4322763"/>
          <p14:tracePt t="134673" x="4562475" y="4330700"/>
          <p14:tracePt t="134684" x="4554538" y="4340225"/>
          <p14:tracePt t="134700" x="4554538" y="4348163"/>
          <p14:tracePt t="134716" x="4545013" y="4357688"/>
          <p14:tracePt t="134732" x="4527550" y="4375150"/>
          <p14:tracePt t="134749" x="4527550" y="4394200"/>
          <p14:tracePt t="134766" x="4518025" y="4402138"/>
          <p14:tracePt t="134782" x="4518025" y="4411663"/>
          <p14:tracePt t="135082" x="4500563" y="4429125"/>
          <p14:tracePt t="135090" x="4465638" y="4465638"/>
          <p14:tracePt t="135099" x="4411663" y="4518025"/>
          <p14:tracePt t="135116" x="4303713" y="4633913"/>
          <p14:tracePt t="135132" x="4214813" y="4732338"/>
          <p14:tracePt t="135150" x="4125913" y="4848225"/>
          <p14:tracePt t="135166" x="4098925" y="4884738"/>
          <p14:tracePt t="135182" x="4071938" y="4911725"/>
          <p14:tracePt t="135198" x="4044950" y="4946650"/>
          <p14:tracePt t="135215" x="4017963" y="4983163"/>
          <p14:tracePt t="135232" x="3990975" y="5045075"/>
          <p14:tracePt t="135249" x="3965575" y="5089525"/>
          <p14:tracePt t="135265" x="3919538" y="5160963"/>
          <p14:tracePt t="135282" x="3894138" y="5214938"/>
          <p14:tracePt t="135298" x="3867150" y="5241925"/>
          <p14:tracePt t="135315" x="3840163" y="5295900"/>
          <p14:tracePt t="135332" x="3813175" y="5340350"/>
          <p14:tracePt t="135348" x="3786188" y="5394325"/>
          <p14:tracePt t="135365" x="3768725" y="5411788"/>
          <p14:tracePt t="135382" x="3751263" y="5456238"/>
          <p14:tracePt t="135398" x="3751263" y="5473700"/>
          <p14:tracePt t="135415" x="3732213" y="5491163"/>
          <p14:tracePt t="135432" x="3714750" y="5518150"/>
          <p14:tracePt t="135449" x="3705225" y="5545138"/>
          <p14:tracePt t="135465" x="3697288" y="5562600"/>
          <p14:tracePt t="135482" x="3687763" y="5589588"/>
          <p14:tracePt t="135498" x="3679825" y="5626100"/>
          <p14:tracePt t="135515" x="3670300" y="5653088"/>
          <p14:tracePt t="135531" x="3670300" y="5670550"/>
          <p14:tracePt t="135548" x="3670300" y="5697538"/>
          <p14:tracePt t="135565" x="3670300" y="5715000"/>
          <p14:tracePt t="135569" x="3670300" y="5732463"/>
          <p14:tracePt t="135582" x="3670300" y="5741988"/>
          <p14:tracePt t="135598" x="3679825" y="5751513"/>
          <p14:tracePt t="135615" x="3679825" y="5768975"/>
          <p14:tracePt t="135648" x="3679825" y="5776913"/>
          <p14:tracePt t="135666" x="3679825" y="5795963"/>
          <p14:tracePt t="135682" x="3679825" y="5803900"/>
          <p14:tracePt t="135698" x="3679825" y="5813425"/>
          <p14:tracePt t="135785" x="3679825" y="5795963"/>
          <p14:tracePt t="135793" x="3670300" y="5786438"/>
          <p14:tracePt t="135801" x="3670300" y="5768975"/>
          <p14:tracePt t="135816" x="3652838" y="5759450"/>
          <p14:tracePt t="135832" x="3633788" y="5724525"/>
          <p14:tracePt t="135848" x="3608388" y="5697538"/>
          <p14:tracePt t="135865" x="3589338" y="5670550"/>
          <p14:tracePt t="135881" x="3562350" y="5643563"/>
          <p14:tracePt t="135898" x="3554413" y="5643563"/>
          <p14:tracePt t="135917" x="3544888" y="5616575"/>
          <p14:tracePt t="135933" x="3536950" y="5616575"/>
          <p14:tracePt t="136075" x="3554413" y="5626100"/>
          <p14:tracePt t="136082" x="3554413" y="5634038"/>
          <p14:tracePt t="136098" x="3581400" y="5661025"/>
          <p14:tracePt t="136114" x="3608388" y="5680075"/>
          <p14:tracePt t="136131" x="3633788" y="5715000"/>
          <p14:tracePt t="136148" x="3660775" y="5741988"/>
          <p14:tracePt t="136164" x="3679825" y="5768975"/>
          <p14:tracePt t="136181" x="3687763" y="5786438"/>
          <p14:tracePt t="136382" x="3679825" y="5786438"/>
          <p14:tracePt t="136388" x="3679825" y="5776913"/>
          <p14:tracePt t="136398" x="3670300" y="5768975"/>
          <p14:tracePt t="136414" x="3660775" y="5759450"/>
          <p14:tracePt t="136431" x="3643313" y="5732463"/>
          <p14:tracePt t="136448" x="3633788" y="5705475"/>
          <p14:tracePt t="136464" x="3625850" y="5680075"/>
          <p14:tracePt t="136480" x="3616325" y="5670550"/>
          <p14:tracePt t="136497" x="3598863" y="5653088"/>
          <p14:tracePt t="136514" x="3598863" y="5643563"/>
          <p14:tracePt t="136530" x="3589338" y="5634038"/>
          <p14:tracePt t="136547" x="3581400" y="5616575"/>
          <p14:tracePt t="136564" x="3571875" y="5608638"/>
          <p14:tracePt t="136581" x="3554413" y="5589588"/>
          <p14:tracePt t="136597" x="3527425" y="5554663"/>
          <p14:tracePt t="136615" x="3527425" y="5545138"/>
          <p14:tracePt t="136631" x="3517900" y="5545138"/>
          <p14:tracePt t="136755" x="3536950" y="5562600"/>
          <p14:tracePt t="136760" x="3554413" y="5589588"/>
          <p14:tracePt t="136767" x="3562350" y="5616575"/>
          <p14:tracePt t="136781" x="3581400" y="5643563"/>
          <p14:tracePt t="136798" x="3616325" y="5680075"/>
          <p14:tracePt t="136814" x="3625850" y="5697538"/>
          <p14:tracePt t="136831" x="3625850" y="5705475"/>
          <p14:tracePt t="136880" x="3625850" y="5715000"/>
          <p14:tracePt t="137046" x="3625850" y="5705475"/>
          <p14:tracePt t="137050" x="3616325" y="5705475"/>
          <p14:tracePt t="137064" x="3598863" y="5688013"/>
          <p14:tracePt t="137080" x="3581400" y="5661025"/>
          <p14:tracePt t="137097" x="3562350" y="5634038"/>
          <p14:tracePt t="137113" x="3536950" y="5608638"/>
          <p14:tracePt t="137130" x="3517900" y="5589588"/>
          <p14:tracePt t="137147" x="3509963" y="5581650"/>
          <p14:tracePt t="137163" x="3509963" y="5562600"/>
          <p14:tracePt t="137180" x="3500438" y="5554663"/>
          <p14:tracePt t="137214" x="3500438" y="5545138"/>
          <p14:tracePt t="137230" x="3490913" y="5545138"/>
          <p14:tracePt t="137377" x="3509963" y="5562600"/>
          <p14:tracePt t="137384" x="3527425" y="5572125"/>
          <p14:tracePt t="137397" x="3544888" y="5599113"/>
          <p14:tracePt t="137413" x="3571875" y="5626100"/>
          <p14:tracePt t="137430" x="3581400" y="5643563"/>
          <p14:tracePt t="137447" x="3589338" y="5653088"/>
          <p14:tracePt t="137463" x="3598863" y="5661025"/>
          <p14:tracePt t="137563" x="3598863" y="5670550"/>
          <p14:tracePt t="137590" x="3598863" y="5680075"/>
          <p14:tracePt t="137633" x="3608388" y="5680075"/>
          <p14:tracePt t="137802" x="3589338" y="5670550"/>
          <p14:tracePt t="137808" x="3581400" y="5661025"/>
          <p14:tracePt t="137815" x="3571875" y="5643563"/>
          <p14:tracePt t="137831" x="3544888" y="5616575"/>
          <p14:tracePt t="137847" x="3527425" y="5599113"/>
          <p14:tracePt t="137863" x="3517900" y="5581650"/>
          <p14:tracePt t="137880" x="3517900" y="5572125"/>
          <p14:tracePt t="137897" x="3509963" y="5562600"/>
          <p14:tracePt t="137913" x="3509963" y="5554663"/>
          <p14:tracePt t="137930" x="3500438" y="5554663"/>
          <p14:tracePt t="138028" x="3509963" y="5572125"/>
          <p14:tracePt t="138036" x="3527425" y="5589588"/>
          <p14:tracePt t="138046" x="3536950" y="5599113"/>
          <p14:tracePt t="138063" x="3562350" y="5626100"/>
          <p14:tracePt t="138080" x="3598863" y="5661025"/>
          <p14:tracePt t="138097" x="3598863" y="5688013"/>
          <p14:tracePt t="138113" x="3616325" y="5715000"/>
          <p14:tracePt t="138131" x="3625850" y="5732463"/>
          <p14:tracePt t="138146" x="3633788" y="5751513"/>
          <p14:tracePt t="138162" x="3643313" y="5776913"/>
          <p14:tracePt t="138180" x="3643313" y="5786438"/>
          <p14:tracePt t="138196" x="3652838" y="5795963"/>
          <p14:tracePt t="138318" x="3643313" y="5795963"/>
          <p14:tracePt t="138325" x="3633788" y="5795963"/>
          <p14:tracePt t="138334" x="3625850" y="5786438"/>
          <p14:tracePt t="138346" x="3616325" y="5768975"/>
          <p14:tracePt t="138363" x="3589338" y="5751513"/>
          <p14:tracePt t="138379" x="3554413" y="5705475"/>
          <p14:tracePt t="138396" x="3536950" y="5688013"/>
          <p14:tracePt t="138412" x="3509963" y="5661025"/>
          <p14:tracePt t="138429" x="3500438" y="5643563"/>
          <p14:tracePt t="138446" x="3490913" y="5616575"/>
          <p14:tracePt t="138462" x="3482975" y="5608638"/>
          <p14:tracePt t="138479" x="3473450" y="5589588"/>
          <p14:tracePt t="138581" x="3490913" y="5599113"/>
          <p14:tracePt t="138589" x="3500438" y="5616575"/>
          <p14:tracePt t="138595" x="3509963" y="5626100"/>
          <p14:tracePt t="138612" x="3536950" y="5661025"/>
          <p14:tracePt t="138629" x="3554413" y="5680075"/>
          <p14:tracePt t="138646" x="3571875" y="5697538"/>
          <p14:tracePt t="138663" x="3571875" y="5705475"/>
          <p14:tracePt t="139405" x="3562350" y="5705475"/>
          <p14:tracePt t="139420" x="3562350" y="5697538"/>
          <p14:tracePt t="139432" x="3554413" y="5697538"/>
          <p14:tracePt t="139439" x="3544888" y="5688013"/>
          <p14:tracePt t="139454" x="3544888" y="5680075"/>
          <p14:tracePt t="139478" x="3517900" y="5661025"/>
          <p14:tracePt t="139512" x="3500438" y="5634038"/>
          <p14:tracePt t="139546" x="3500438" y="5626100"/>
          <p14:tracePt t="139562" x="3490913" y="5626100"/>
          <p14:tracePt t="139578" x="3482975" y="5608638"/>
          <p14:tracePt t="139595" x="3482975" y="5599113"/>
          <p14:tracePt t="140004" x="3473450" y="5599113"/>
          <p14:tracePt t="140034" x="3473450" y="5589588"/>
          <p14:tracePt t="140043" x="3465513" y="5589588"/>
          <p14:tracePt t="140067" x="3465513" y="5581650"/>
          <p14:tracePt t="140082" x="3455988" y="5581650"/>
          <p14:tracePt t="140115" x="3455988" y="5572125"/>
          <p14:tracePt t="140186" x="3446463" y="5572125"/>
          <p14:tracePt t="140198" x="3446463" y="5562600"/>
          <p14:tracePt t="140308" x="3446463" y="5554663"/>
          <p14:tracePt t="140318" x="3438525" y="5554663"/>
          <p14:tracePt t="140328" x="3438525" y="5545138"/>
          <p14:tracePt t="140344" x="3438525" y="5537200"/>
          <p14:tracePt t="140368" x="3438525" y="5527675"/>
          <p14:tracePt t="140391" x="3438525" y="5518150"/>
          <p14:tracePt t="140624" x="3438525" y="5510213"/>
          <p14:tracePt t="140654" x="3438525" y="5500688"/>
          <p14:tracePt t="141068" x="3446463" y="5500688"/>
          <p14:tracePt t="141074" x="3455988" y="5510213"/>
          <p14:tracePt t="141379" x="3465513" y="5510213"/>
          <p14:tracePt t="142420" x="3465513" y="5518150"/>
          <p14:tracePt t="143000" x="3473450" y="5518150"/>
          <p14:tracePt t="143020" x="3482975" y="5510213"/>
          <p14:tracePt t="143028" x="3490913" y="5510213"/>
          <p14:tracePt t="143034" x="3500438" y="5500688"/>
          <p14:tracePt t="143058" x="3509963" y="5491163"/>
          <p14:tracePt t="143074" x="3517900" y="5491163"/>
          <p14:tracePt t="143089" x="3527425" y="5483225"/>
          <p14:tracePt t="143096" x="3536950" y="5483225"/>
          <p14:tracePt t="143125" x="3554413" y="5456238"/>
          <p14:tracePt t="143158" x="3598863" y="5429250"/>
          <p14:tracePt t="143192" x="3625850" y="5394325"/>
          <p14:tracePt t="143208" x="3643313" y="5384800"/>
          <p14:tracePt t="143225" x="3652838" y="5367338"/>
          <p14:tracePt t="143242" x="3670300" y="5357813"/>
          <p14:tracePt t="143258" x="3679825" y="5348288"/>
          <p14:tracePt t="143275" x="3687763" y="5330825"/>
          <p14:tracePt t="143292" x="3705225" y="5322888"/>
          <p14:tracePt t="143325" x="3732213" y="5286375"/>
          <p14:tracePt t="143342" x="3741738" y="5276850"/>
          <p14:tracePt t="143358" x="3759200" y="5259388"/>
          <p14:tracePt t="143375" x="3768725" y="5251450"/>
          <p14:tracePt t="143391" x="3776663" y="5251450"/>
          <p14:tracePt t="143408" x="3786188" y="5232400"/>
          <p14:tracePt t="143425" x="3795713" y="5224463"/>
          <p14:tracePt t="143441" x="3803650" y="5224463"/>
          <p14:tracePt t="143458" x="3803650" y="5214938"/>
          <p14:tracePt t="143491" x="3813175" y="5214938"/>
          <p14:tracePt t="143508" x="3822700" y="5205413"/>
          <p14:tracePt t="143525" x="3822700" y="5197475"/>
          <p14:tracePt t="143542" x="3830638" y="5180013"/>
          <p14:tracePt t="143558" x="3840163" y="5170488"/>
          <p14:tracePt t="143575" x="3848100" y="5160963"/>
          <p14:tracePt t="143592" x="3867150" y="5153025"/>
          <p14:tracePt t="143608" x="3875088" y="5133975"/>
          <p14:tracePt t="143625" x="3894138" y="5116513"/>
          <p14:tracePt t="143641" x="3902075" y="5108575"/>
          <p14:tracePt t="143659" x="3911600" y="5099050"/>
          <p14:tracePt t="143675" x="3919538" y="5081588"/>
          <p14:tracePt t="143691" x="3938588" y="5072063"/>
          <p14:tracePt t="143708" x="3965575" y="5045075"/>
          <p14:tracePt t="143725" x="3973513" y="5037138"/>
          <p14:tracePt t="143741" x="3983038" y="5027613"/>
          <p14:tracePt t="143758" x="3990975" y="5018088"/>
          <p14:tracePt t="143775" x="4000500" y="5000625"/>
          <p14:tracePt t="143791" x="4010025" y="4991100"/>
          <p14:tracePt t="143809" x="4037013" y="4973638"/>
          <p14:tracePt t="143824" x="4044950" y="4965700"/>
          <p14:tracePt t="143841" x="4062413" y="4946650"/>
          <p14:tracePt t="143858" x="4071938" y="4929188"/>
          <p14:tracePt t="143874" x="4089400" y="4919663"/>
          <p14:tracePt t="143891" x="4098925" y="4911725"/>
          <p14:tracePt t="143908" x="4108450" y="4902200"/>
          <p14:tracePt t="143924" x="4125913" y="4875213"/>
          <p14:tracePt t="143941" x="4133850" y="4867275"/>
          <p14:tracePt t="143958" x="4152900" y="4857750"/>
          <p14:tracePt t="143974" x="4152900" y="4848225"/>
          <p14:tracePt t="143991" x="4160838" y="4848225"/>
          <p14:tracePt t="144008" x="4170363" y="4840288"/>
          <p14:tracePt t="144024" x="4179888" y="4840288"/>
          <p14:tracePt t="144041" x="4187825" y="4830763"/>
          <p14:tracePt t="144058" x="4205288" y="4822825"/>
          <p14:tracePt t="144074" x="4251325" y="4786313"/>
          <p14:tracePt t="144091" x="4259263" y="4776788"/>
          <p14:tracePt t="144140" x="4268788" y="4776788"/>
          <p14:tracePt t="144153" x="4276725" y="4768850"/>
          <p14:tracePt t="144161" x="4286250" y="4759325"/>
          <p14:tracePt t="144174" x="4295775" y="4741863"/>
          <p14:tracePt t="144191" x="4322763" y="4724400"/>
          <p14:tracePt t="144208" x="4330700" y="4714875"/>
          <p14:tracePt t="144224" x="4340225" y="4705350"/>
          <p14:tracePt t="144241" x="4357688" y="4687888"/>
          <p14:tracePt t="144258" x="4367213" y="4670425"/>
          <p14:tracePt t="144274" x="4384675" y="4660900"/>
          <p14:tracePt t="144291" x="4411663" y="4643438"/>
          <p14:tracePt t="144308" x="4446588" y="4608513"/>
          <p14:tracePt t="144324" x="4456113" y="4589463"/>
          <p14:tracePt t="144341" x="4465638" y="4581525"/>
          <p14:tracePt t="144358" x="4473575" y="4572000"/>
          <p14:tracePt t="144374" x="4473575" y="4562475"/>
          <p14:tracePt t="144391" x="4483100" y="4562475"/>
          <p14:tracePt t="144408" x="4483100" y="4545013"/>
          <p14:tracePt t="144424" x="4483100" y="4537075"/>
          <p14:tracePt t="144441" x="4491038" y="4537075"/>
          <p14:tracePt t="144458" x="4491038" y="4527550"/>
          <p14:tracePt t="144475" x="4500563" y="4510088"/>
          <p14:tracePt t="144491" x="4500563" y="4500563"/>
          <p14:tracePt t="144509" x="4518025" y="4483100"/>
          <p14:tracePt t="144647" x="4518025" y="4473575"/>
          <p14:tracePt t="144669" x="4527550" y="4465638"/>
          <p14:tracePt t="145415" x="4518025" y="4473575"/>
          <p14:tracePt t="145421" x="4510088" y="4483100"/>
          <p14:tracePt t="145430" x="4500563" y="4491038"/>
          <p14:tracePt t="145440" x="4491038" y="4500563"/>
          <p14:tracePt t="145457" x="4465638" y="4527550"/>
          <p14:tracePt t="145474" x="4438650" y="4545013"/>
          <p14:tracePt t="145490" x="4402138" y="4581525"/>
          <p14:tracePt t="145523" x="4348163" y="4633913"/>
          <p14:tracePt t="145557" x="4276725" y="4705350"/>
          <p14:tracePt t="145591" x="4205288" y="4786313"/>
          <p14:tracePt t="145607" x="4179888" y="4813300"/>
          <p14:tracePt t="145623" x="4152900" y="4840288"/>
          <p14:tracePt t="145640" x="4125913" y="4884738"/>
          <p14:tracePt t="145657" x="4098925" y="4902200"/>
          <p14:tracePt t="145674" x="4062413" y="4929188"/>
          <p14:tracePt t="145691" x="4027488" y="4973638"/>
          <p14:tracePt t="145707" x="4000500" y="4991100"/>
          <p14:tracePt t="145723" x="3965575" y="5018088"/>
          <p14:tracePt t="145740" x="3929063" y="5045075"/>
          <p14:tracePt t="145756" x="3894138" y="5081588"/>
          <p14:tracePt t="145773" x="3848100" y="5108575"/>
          <p14:tracePt t="145790" x="3822700" y="5133975"/>
          <p14:tracePt t="145807" x="3795713" y="5160963"/>
          <p14:tracePt t="145823" x="3768725" y="5187950"/>
          <p14:tracePt t="145840" x="3741738" y="5214938"/>
          <p14:tracePt t="145856" x="3714750" y="5241925"/>
          <p14:tracePt t="145873" x="3697288" y="5268913"/>
          <p14:tracePt t="145890" x="3670300" y="5286375"/>
          <p14:tracePt t="145908" x="3652838" y="5313363"/>
          <p14:tracePt t="145924" x="3633788" y="5340350"/>
          <p14:tracePt t="145940" x="3616325" y="5367338"/>
          <p14:tracePt t="145956" x="3608388" y="5394325"/>
          <p14:tracePt t="145973" x="3598863" y="5419725"/>
          <p14:tracePt t="145989" x="3598863" y="5429250"/>
          <p14:tracePt t="146006" x="3589338" y="5438775"/>
          <p14:tracePt t="146024" x="3571875" y="5456238"/>
          <p14:tracePt t="146039" x="3554413" y="5483225"/>
          <p14:tracePt t="146057" x="3527425" y="5500688"/>
          <p14:tracePt t="146073" x="3500438" y="5518150"/>
          <p14:tracePt t="146090" x="3482975" y="5527675"/>
          <p14:tracePt t="146183" x="3473450" y="5537200"/>
          <p14:tracePt t="146202" x="3473450" y="5545138"/>
          <p14:tracePt t="146241" x="3465513" y="5562600"/>
          <p14:tracePt t="146257" x="3465513" y="5572125"/>
          <p14:tracePt t="146272" x="3465513" y="5581650"/>
          <p14:tracePt t="146377" x="3465513" y="5599113"/>
          <p14:tracePt t="146397" x="3465513" y="5608638"/>
          <p14:tracePt t="146410" x="3465513" y="5616575"/>
          <p14:tracePt t="146419" x="3465513" y="5626100"/>
          <p14:tracePt t="146430" x="3473450" y="5626100"/>
          <p14:tracePt t="146440" x="3473450" y="5634038"/>
          <p14:tracePt t="146456" x="3482975" y="5643563"/>
          <p14:tracePt t="146473" x="3509963" y="5670550"/>
          <p14:tracePt t="146490" x="3536950" y="5697538"/>
          <p14:tracePt t="146506" x="3554413" y="5715000"/>
          <p14:tracePt t="146524" x="3562350" y="5732463"/>
          <p14:tracePt t="146582" x="3571875" y="5741988"/>
          <p14:tracePt t="146594" x="3581400" y="5751513"/>
          <p14:tracePt t="146600" x="3589338" y="5759450"/>
          <p14:tracePt t="146608" x="3608388" y="5776913"/>
          <p14:tracePt t="146623" x="3616325" y="5786438"/>
          <p14:tracePt t="146639" x="3652838" y="5822950"/>
          <p14:tracePt t="146656" x="3679825" y="5848350"/>
          <p14:tracePt t="146672" x="3687763" y="5867400"/>
          <p14:tracePt t="146690" x="3697288" y="5875338"/>
          <p14:tracePt t="146706" x="3697288" y="5884863"/>
          <p14:tracePt t="146819" x="3705225" y="5894388"/>
          <p14:tracePt t="146828" x="3714750" y="5894388"/>
          <p14:tracePt t="146846" x="3714750" y="5902325"/>
          <p14:tracePt t="147007" x="3714750" y="5911850"/>
          <p14:tracePt t="147020" x="3724275" y="5911850"/>
          <p14:tracePt t="147189" x="3724275" y="5902325"/>
          <p14:tracePt t="147206" x="3724275" y="5894388"/>
          <p14:tracePt t="147212" x="3724275" y="5884863"/>
          <p14:tracePt t="147222" x="3724275" y="5875338"/>
          <p14:tracePt t="147238" x="3714750" y="5867400"/>
          <p14:tracePt t="147255" x="3705225" y="5848350"/>
          <p14:tracePt t="147272" x="3705225" y="5822950"/>
          <p14:tracePt t="147288" x="3697288" y="5813425"/>
          <p14:tracePt t="147305" x="3687763" y="5795963"/>
          <p14:tracePt t="147322" x="3687763" y="5768975"/>
          <p14:tracePt t="147339" x="3687763" y="5751513"/>
          <p14:tracePt t="147355" x="3679825" y="5741988"/>
          <p14:tracePt t="147396" x="3679825" y="5732463"/>
          <p14:tracePt t="147405" x="3670300" y="5724525"/>
          <p14:tracePt t="147422" x="3660775" y="5715000"/>
          <p14:tracePt t="147438" x="3643313" y="5688013"/>
          <p14:tracePt t="147455" x="3633788" y="5670550"/>
          <p14:tracePt t="147472" x="3616325" y="5661025"/>
          <p14:tracePt t="147489" x="3616325" y="5643563"/>
          <p14:tracePt t="147505" x="3608388" y="5634038"/>
          <p14:tracePt t="147522" x="3608388" y="5626100"/>
          <p14:tracePt t="147539" x="3598863" y="5626100"/>
          <p14:tracePt t="147648" x="3608388" y="5634038"/>
          <p14:tracePt t="147656" x="3616325" y="5643563"/>
          <p14:tracePt t="147664" x="3633788" y="5661025"/>
          <p14:tracePt t="147674" x="3643313" y="5680075"/>
          <p14:tracePt t="147688" x="3670300" y="5715000"/>
          <p14:tracePt t="147705" x="3697288" y="5741988"/>
          <p14:tracePt t="147722" x="3714750" y="5768975"/>
          <p14:tracePt t="147738" x="3732213" y="5786438"/>
          <p14:tracePt t="147756" x="3732213" y="5803900"/>
          <p14:tracePt t="147771" x="3741738" y="5813425"/>
          <p14:tracePt t="147788" x="3741738" y="5822950"/>
          <p14:tracePt t="147805" x="3751263" y="5840413"/>
          <p14:tracePt t="147821" x="3751263" y="5848350"/>
          <p14:tracePt t="147977" x="3741738" y="5848350"/>
          <p14:tracePt t="147985" x="3732213" y="5840413"/>
          <p14:tracePt t="147993" x="3724275" y="5830888"/>
          <p14:tracePt t="148005" x="3714750" y="5813425"/>
          <p14:tracePt t="148021" x="3697288" y="5795963"/>
          <p14:tracePt t="148038" x="3660775" y="5768975"/>
          <p14:tracePt t="148055" x="3643313" y="5741988"/>
          <p14:tracePt t="148071" x="3616325" y="5715000"/>
          <p14:tracePt t="148088" x="3589338" y="5688013"/>
          <p14:tracePt t="148105" x="3562350" y="5661025"/>
          <p14:tracePt t="148121" x="3536950" y="5634038"/>
          <p14:tracePt t="148138" x="3517900" y="5616575"/>
          <p14:tracePt t="148253" x="3536950" y="5626100"/>
          <p14:tracePt t="148259" x="3554413" y="5643563"/>
          <p14:tracePt t="148271" x="3571875" y="5661025"/>
          <p14:tracePt t="148288" x="3589338" y="5688013"/>
          <p14:tracePt t="148305" x="3633788" y="5732463"/>
          <p14:tracePt t="148321" x="3660775" y="5776913"/>
          <p14:tracePt t="148338" x="3687763" y="5813425"/>
          <p14:tracePt t="148354" x="3705225" y="5830888"/>
          <p14:tracePt t="148371" x="3705225" y="5840413"/>
          <p14:tracePt t="148563" x="3697288" y="5830888"/>
          <p14:tracePt t="148569" x="3687763" y="5813425"/>
          <p14:tracePt t="148577" x="3679825" y="5795963"/>
          <p14:tracePt t="148587" x="3660775" y="5776913"/>
          <p14:tracePt t="148604" x="3633788" y="5741988"/>
          <p14:tracePt t="148621" x="3608388" y="5697538"/>
          <p14:tracePt t="148638" x="3589338" y="5670550"/>
          <p14:tracePt t="148654" x="3571875" y="5643563"/>
          <p14:tracePt t="148671" x="3544888" y="5626100"/>
          <p14:tracePt t="148687" x="3527425" y="5608638"/>
          <p14:tracePt t="148704" x="3517900" y="5589588"/>
          <p14:tracePt t="148816" x="3527425" y="5599113"/>
          <p14:tracePt t="148823" x="3544888" y="5616575"/>
          <p14:tracePt t="148838" x="3562350" y="5653088"/>
          <p14:tracePt t="148854" x="3598863" y="5697538"/>
          <p14:tracePt t="148871" x="3625850" y="5768975"/>
          <p14:tracePt t="148887" x="3643313" y="5813425"/>
          <p14:tracePt t="148904" x="3660775" y="5840413"/>
          <p14:tracePt t="148921" x="3660775" y="5857875"/>
          <p14:tracePt t="149017" x="3652838" y="5848350"/>
          <p14:tracePt t="149025" x="3633788" y="5830888"/>
          <p14:tracePt t="149037" x="3625850" y="5803900"/>
          <p14:tracePt t="149054" x="3581400" y="5741988"/>
          <p14:tracePt t="149070" x="3554413" y="5715000"/>
          <p14:tracePt t="149087" x="3536950" y="5688013"/>
          <p14:tracePt t="149104" x="3527425" y="5661025"/>
          <p14:tracePt t="149121" x="3509963" y="5643563"/>
          <p14:tracePt t="149137" x="3500438" y="5626100"/>
          <p14:tracePt t="149154" x="3482975" y="5608638"/>
          <p14:tracePt t="149249" x="3517900" y="5653088"/>
          <p14:tracePt t="149257" x="3536950" y="5680075"/>
          <p14:tracePt t="149270" x="3562350" y="5724525"/>
          <p14:tracePt t="149287" x="3608388" y="5830888"/>
          <p14:tracePt t="149303" x="3633788" y="5867400"/>
          <p14:tracePt t="149320" x="3643313" y="5884863"/>
          <p14:tracePt t="149337" x="3643313" y="5902325"/>
          <p14:tracePt t="149353" x="3652838" y="5911850"/>
          <p14:tracePt t="149470" x="3643313" y="5902325"/>
          <p14:tracePt t="149477" x="3633788" y="5884863"/>
          <p14:tracePt t="149487" x="3616325" y="5857875"/>
          <p14:tracePt t="149504" x="3589338" y="5786438"/>
          <p14:tracePt t="149520" x="3554413" y="5732463"/>
          <p14:tracePt t="149537" x="3527425" y="5697538"/>
          <p14:tracePt t="149554" x="3517900" y="5670550"/>
          <p14:tracePt t="149570" x="3509963" y="5653088"/>
          <p14:tracePt t="149587" x="3509963" y="5643563"/>
          <p14:tracePt t="149604" x="3500438" y="5634038"/>
          <p14:tracePt t="149698" x="3517900" y="5661025"/>
          <p14:tracePt t="149705" x="3554413" y="5705475"/>
          <p14:tracePt t="149721" x="3598863" y="5786438"/>
          <p14:tracePt t="149737" x="3633788" y="5857875"/>
          <p14:tracePt t="149753" x="3660775" y="5902325"/>
          <p14:tracePt t="149770" x="3670300" y="5911850"/>
          <p14:tracePt t="149863" x="3660775" y="5911850"/>
          <p14:tracePt t="149871" x="3652838" y="5902325"/>
          <p14:tracePt t="149879" x="3633788" y="5884863"/>
          <p14:tracePt t="149887" x="3625850" y="5867400"/>
          <p14:tracePt t="149903" x="3598863" y="5830888"/>
          <p14:tracePt t="149920" x="3571875" y="5795963"/>
          <p14:tracePt t="149937" x="3544888" y="5741988"/>
          <p14:tracePt t="149953" x="3517900" y="5705475"/>
          <p14:tracePt t="149971" x="3482975" y="5670550"/>
          <p14:tracePt t="149987" x="3473450" y="5653088"/>
          <p14:tracePt t="150003" x="3465513" y="5643563"/>
          <p14:tracePt t="150020" x="3455988" y="5626100"/>
          <p14:tracePt t="150036" x="3455988" y="5608638"/>
          <p14:tracePt t="150053" x="3446463" y="5599113"/>
          <p14:tracePt t="150070" x="3446463" y="5589588"/>
          <p14:tracePt t="150142" x="3465513" y="5599113"/>
          <p14:tracePt t="150149" x="3490913" y="5626100"/>
          <p14:tracePt t="150157" x="3527425" y="5680075"/>
          <p14:tracePt t="150170" x="3562350" y="5724525"/>
          <p14:tracePt t="150187" x="3633788" y="5813425"/>
          <p14:tracePt t="150203" x="3687763" y="5902325"/>
          <p14:tracePt t="150219" x="3705225" y="5929313"/>
          <p14:tracePt t="150236" x="3732213" y="5956300"/>
          <p14:tracePt t="150253" x="3741738" y="5965825"/>
          <p14:tracePt t="150271" x="3741738" y="5973763"/>
          <p14:tracePt t="150366" x="3741738" y="5965825"/>
          <p14:tracePt t="150375" x="3724275" y="5938838"/>
          <p14:tracePt t="150386" x="3705225" y="5894388"/>
          <p14:tracePt t="150403" x="3679825" y="5813425"/>
          <p14:tracePt t="150419" x="3616325" y="5688013"/>
          <p14:tracePt t="150436" x="3589338" y="5643563"/>
          <p14:tracePt t="150453" x="3562350" y="5616575"/>
          <p14:tracePt t="150469" x="3562350" y="5599113"/>
          <p14:tracePt t="150486" x="3562350" y="5589588"/>
          <p14:tracePt t="150589" x="3571875" y="5626100"/>
          <p14:tracePt t="150597" x="3598863" y="5680075"/>
          <p14:tracePt t="150605" x="3608388" y="5705475"/>
          <p14:tracePt t="150619" x="3625850" y="5741988"/>
          <p14:tracePt t="150636" x="3670300" y="5822950"/>
          <p14:tracePt t="150652" x="3697288" y="5867400"/>
          <p14:tracePt t="150669" x="3705225" y="5884863"/>
          <p14:tracePt t="150686" x="3714750" y="5902325"/>
          <p14:tracePt t="150703" x="3714750" y="5919788"/>
          <p14:tracePt t="150720" x="3714750" y="5929313"/>
          <p14:tracePt t="150768" x="3714750" y="5919788"/>
          <p14:tracePt t="150775" x="3697288" y="5911850"/>
          <p14:tracePt t="150785" x="3687763" y="5884863"/>
          <p14:tracePt t="150803" x="3643313" y="5803900"/>
          <p14:tracePt t="150819" x="3616325" y="5715000"/>
          <p14:tracePt t="150837" x="3571875" y="5653088"/>
          <p14:tracePt t="150854" x="3554413" y="5626100"/>
          <p14:tracePt t="150869" x="3544888" y="5608638"/>
          <p14:tracePt t="150886" x="3527425" y="5589588"/>
          <p14:tracePt t="150903" x="3517900" y="5562600"/>
          <p14:tracePt t="150919" x="3509963" y="5545138"/>
          <p14:tracePt t="150937" x="3500438" y="5527675"/>
          <p14:tracePt t="151010" x="3517900" y="5545138"/>
          <p14:tracePt t="151016" x="3536950" y="5562600"/>
          <p14:tracePt t="151024" x="3562350" y="5589588"/>
          <p14:tracePt t="151036" x="3571875" y="5608638"/>
          <p14:tracePt t="151053" x="3608388" y="5643563"/>
          <p14:tracePt t="151069" x="3625850" y="5661025"/>
          <p14:tracePt t="151085" x="3625850" y="5670550"/>
          <p14:tracePt t="151103" x="3625850" y="5688013"/>
          <p14:tracePt t="151119" x="3633788" y="5715000"/>
          <p14:tracePt t="151135" x="3643313" y="5732463"/>
          <p14:tracePt t="151152" x="3643313" y="5741988"/>
          <p14:tracePt t="151244" x="3633788" y="5715000"/>
          <p14:tracePt t="151252" x="3616325" y="5697538"/>
          <p14:tracePt t="151260" x="3608388" y="5670550"/>
          <p14:tracePt t="151269" x="3589338" y="5653088"/>
          <p14:tracePt t="151286" x="3571875" y="5626100"/>
          <p14:tracePt t="151302" x="3562350" y="5599113"/>
          <p14:tracePt t="151319" x="3554413" y="5589588"/>
          <p14:tracePt t="151335" x="3544888" y="5572125"/>
          <p14:tracePt t="151352" x="3544888" y="5562600"/>
          <p14:tracePt t="151444" x="3562350" y="5581650"/>
          <p14:tracePt t="151452" x="3581400" y="5589588"/>
          <p14:tracePt t="151460" x="3589338" y="5616575"/>
          <p14:tracePt t="151468" x="3608388" y="5643563"/>
          <p14:tracePt t="151485" x="3625850" y="5670550"/>
          <p14:tracePt t="151502" x="3643313" y="5688013"/>
          <p14:tracePt t="151518" x="3652838" y="5715000"/>
          <p14:tracePt t="151535" x="3652838" y="5741988"/>
          <p14:tracePt t="151552" x="3660775" y="5759450"/>
          <p14:tracePt t="151568" x="3660775" y="5768975"/>
          <p14:tracePt t="151585" x="3660775" y="5786438"/>
          <p14:tracePt t="151659" x="3660775" y="5776913"/>
          <p14:tracePt t="151665" x="3643313" y="5751513"/>
          <p14:tracePt t="151674" x="3633788" y="5715000"/>
          <p14:tracePt t="151685" x="3616325" y="5688013"/>
          <p14:tracePt t="151702" x="3581400" y="5608638"/>
          <p14:tracePt t="151719" x="3544888" y="5545138"/>
          <p14:tracePt t="151735" x="3517900" y="5518150"/>
          <p14:tracePt t="151752" x="3500438" y="5491163"/>
          <p14:tracePt t="151768" x="3490913" y="5483225"/>
          <p14:tracePt t="151850" x="3490913" y="5491163"/>
          <p14:tracePt t="151858" x="3509963" y="5518150"/>
          <p14:tracePt t="151868" x="3527425" y="5537200"/>
          <p14:tracePt t="151885" x="3544888" y="5562600"/>
          <p14:tracePt t="151902" x="3544888" y="5572125"/>
          <p14:tracePt t="152020" x="3536950" y="5572125"/>
          <p14:tracePt t="152028" x="3536950" y="5562600"/>
          <p14:tracePt t="152036" x="3527425" y="5562600"/>
          <p14:tracePt t="152051" x="3509963" y="5545138"/>
          <p14:tracePt t="152068" x="3500438" y="5527675"/>
          <p14:tracePt t="152085" x="3500438" y="5518150"/>
          <p14:tracePt t="152102" x="3490913" y="5500688"/>
          <p14:tracePt t="152118" x="3482975" y="5491163"/>
          <p14:tracePt t="152136" x="3482975" y="5456238"/>
          <p14:tracePt t="152151" x="3482975" y="5429250"/>
          <p14:tracePt t="152168" x="3482975" y="5411788"/>
          <p14:tracePt t="152185" x="3482975" y="5394325"/>
          <p14:tracePt t="152202" x="3482975" y="5384800"/>
          <p14:tracePt t="152389" x="3490913" y="5384800"/>
          <p14:tracePt t="152396" x="3500438" y="5394325"/>
          <p14:tracePt t="152489" x="3500438" y="5402263"/>
          <p14:tracePt t="152502" x="3509963" y="5402263"/>
          <p14:tracePt t="152556" x="3509963" y="5411788"/>
          <p14:tracePt t="152590" x="3517900" y="5419725"/>
          <p14:tracePt t="152600" x="3517900" y="5429250"/>
          <p14:tracePt t="152611" x="3527425" y="5429250"/>
          <p14:tracePt t="152702" x="3527425" y="5419725"/>
          <p14:tracePt t="152708" x="3536950" y="5419725"/>
          <p14:tracePt t="152718" x="3536950" y="5411788"/>
          <p14:tracePt t="152734" x="3544888" y="5402263"/>
          <p14:tracePt t="152751" x="3554413" y="5375275"/>
          <p14:tracePt t="152768" x="3571875" y="5357813"/>
          <p14:tracePt t="152784" x="3581400" y="5330825"/>
          <p14:tracePt t="152802" x="3589338" y="5303838"/>
          <p14:tracePt t="152818" x="3589338" y="5286375"/>
          <p14:tracePt t="152834" x="3598863" y="5276850"/>
          <p14:tracePt t="152868" x="3598863" y="5268913"/>
          <p14:tracePt t="152887" x="3598863" y="5259388"/>
          <p14:tracePt t="152901" x="3608388" y="5259388"/>
          <p14:tracePt t="152918" x="3608388" y="5241925"/>
          <p14:tracePt t="152934" x="3616325" y="5232400"/>
          <p14:tracePt t="152951" x="3625850" y="5224463"/>
          <p14:tracePt t="152967" x="3633788" y="5214938"/>
          <p14:tracePt t="152984" x="3633788" y="5205413"/>
          <p14:tracePt t="153001" x="3643313" y="5205413"/>
          <p14:tracePt t="153056" x="3652838" y="5197475"/>
          <p14:tracePt t="153077" x="3660775" y="5197475"/>
          <p14:tracePt t="153085" x="3679825" y="5197475"/>
          <p14:tracePt t="153102" x="3687763" y="5197475"/>
          <p14:tracePt t="153109" x="3705225" y="5197475"/>
          <p14:tracePt t="153117" x="3714750" y="5205413"/>
          <p14:tracePt t="153134" x="3724275" y="5214938"/>
          <p14:tracePt t="153151" x="3751263" y="5224463"/>
          <p14:tracePt t="153167" x="3786188" y="5259388"/>
          <p14:tracePt t="153184" x="3795713" y="5276850"/>
          <p14:tracePt t="153200" x="3803650" y="5295900"/>
          <p14:tracePt t="153217" x="3803650" y="5303838"/>
          <p14:tracePt t="153352" x="3795713" y="5295900"/>
          <p14:tracePt t="153358" x="3786188" y="5286375"/>
          <p14:tracePt t="153367" x="3776663" y="5268913"/>
          <p14:tracePt t="153384" x="3759200" y="5241925"/>
          <p14:tracePt t="153400" x="3741738" y="5224463"/>
          <p14:tracePt t="153417" x="3732213" y="5197475"/>
          <p14:tracePt t="153434" x="3714750" y="5170488"/>
          <p14:tracePt t="153450" x="3714750" y="5153025"/>
          <p14:tracePt t="153467" x="3705225" y="5143500"/>
          <p14:tracePt t="153483" x="3697288" y="5133975"/>
          <p14:tracePt t="153533" x="3687763" y="5126038"/>
          <p14:tracePt t="153541" x="3687763" y="5116513"/>
          <p14:tracePt t="153554" x="3679825" y="5116513"/>
          <p14:tracePt t="153567" x="3679825" y="5108575"/>
          <p14:tracePt t="153584" x="3679825" y="5099050"/>
          <p14:tracePt t="153601" x="3670300" y="5081588"/>
          <p14:tracePt t="153617" x="3670300" y="5072063"/>
          <p14:tracePt t="153633" x="3670300" y="5062538"/>
          <p14:tracePt t="153650" x="3670300" y="5045075"/>
          <p14:tracePt t="153667" x="3670300" y="5037138"/>
          <p14:tracePt t="153715" x="3687763" y="5037138"/>
          <p14:tracePt t="153722" x="3714750" y="5045075"/>
          <p14:tracePt t="153734" x="3732213" y="5054600"/>
          <p14:tracePt t="153751" x="3759200" y="5072063"/>
          <p14:tracePt t="153768" x="3776663" y="5099050"/>
          <p14:tracePt t="153784" x="3786188" y="5099050"/>
          <p14:tracePt t="153963" x="3776663" y="5099050"/>
          <p14:tracePt t="153970" x="3768725" y="5081588"/>
          <p14:tracePt t="153984" x="3751263" y="5054600"/>
          <p14:tracePt t="154000" x="3724275" y="5037138"/>
          <p14:tracePt t="154016" x="3705225" y="5010150"/>
          <p14:tracePt t="154033" x="3687763" y="4983163"/>
          <p14:tracePt t="154050" x="3679825" y="4965700"/>
          <p14:tracePt t="154067" x="3670300" y="4946650"/>
          <p14:tracePt t="154101" x="3670300" y="4938713"/>
          <p14:tracePt t="154167" x="3687763" y="4956175"/>
          <p14:tracePt t="154183" x="3714750" y="4983163"/>
          <p14:tracePt t="154200" x="3732213" y="5010150"/>
          <p14:tracePt t="154216" x="3759200" y="5045075"/>
          <p14:tracePt t="154233" x="3786188" y="5072063"/>
          <p14:tracePt t="154250" x="3795713" y="5081588"/>
          <p14:tracePt t="154318" x="3795713" y="5089525"/>
          <p14:tracePt t="154489" x="3786188" y="5081588"/>
          <p14:tracePt t="154494" x="3776663" y="5072063"/>
          <p14:tracePt t="154503" x="3768725" y="5054600"/>
          <p14:tracePt t="154516" x="3759200" y="5045075"/>
          <p14:tracePt t="154533" x="3751263" y="5037138"/>
          <p14:tracePt t="154549" x="3751263" y="5018088"/>
          <p14:tracePt t="154661" x="3759200" y="5037138"/>
          <p14:tracePt t="154668" x="3776663" y="5045075"/>
          <p14:tracePt t="154683" x="3786188" y="5054600"/>
          <p14:tracePt t="154717" x="3848100" y="5116513"/>
          <p14:tracePt t="154733" x="3857625" y="5133975"/>
          <p14:tracePt t="154750" x="3857625" y="5143500"/>
          <p14:tracePt t="154848" x="3848100" y="5143500"/>
          <p14:tracePt t="154855" x="3830638" y="5126038"/>
          <p14:tracePt t="154866" x="3822700" y="5116513"/>
          <p14:tracePt t="154883" x="3795713" y="5089525"/>
          <p14:tracePt t="154899" x="3768725" y="5054600"/>
          <p14:tracePt t="154916" x="3741738" y="5018088"/>
          <p14:tracePt t="154932" x="3724275" y="4991100"/>
          <p14:tracePt t="154950" x="3724275" y="4983163"/>
          <p14:tracePt t="154966" x="3705225" y="4956175"/>
          <p14:tracePt t="154983" x="3705225" y="4946650"/>
          <p14:tracePt t="154999" x="3705225" y="4938713"/>
          <p14:tracePt t="155117" x="3714750" y="4956175"/>
          <p14:tracePt t="155122" x="3732213" y="4965700"/>
          <p14:tracePt t="155132" x="3741738" y="4973638"/>
          <p14:tracePt t="155149" x="3776663" y="5000625"/>
          <p14:tracePt t="155166" x="3803650" y="5027613"/>
          <p14:tracePt t="155182" x="3830638" y="5062538"/>
          <p14:tracePt t="155216" x="3840163" y="5062538"/>
          <p14:tracePt t="155399" x="3830638" y="5062538"/>
          <p14:tracePt t="155405" x="3813175" y="5045075"/>
          <p14:tracePt t="155419" x="3803650" y="5037138"/>
          <p14:tracePt t="155432" x="3795713" y="5018088"/>
          <p14:tracePt t="155449" x="3776663" y="4991100"/>
          <p14:tracePt t="155465" x="3759200" y="4965700"/>
          <p14:tracePt t="155645" x="3768725" y="4973638"/>
          <p14:tracePt t="155651" x="3786188" y="4973638"/>
          <p14:tracePt t="155665" x="3786188" y="4991100"/>
          <p14:tracePt t="155682" x="3813175" y="5018088"/>
          <p14:tracePt t="155698" x="3822700" y="5045075"/>
          <p14:tracePt t="155715" x="3840163" y="5062538"/>
          <p14:tracePt t="155732" x="3857625" y="5089525"/>
          <p14:tracePt t="155749" x="3875088" y="5116513"/>
          <p14:tracePt t="155765" x="3875088" y="5126038"/>
          <p14:tracePt t="155883" x="3875088" y="5116513"/>
          <p14:tracePt t="155893" x="3857625" y="5108575"/>
          <p14:tracePt t="155899" x="3848100" y="5089525"/>
          <p14:tracePt t="155915" x="3830638" y="5072063"/>
          <p14:tracePt t="155932" x="3813175" y="5045075"/>
          <p14:tracePt t="155948" x="3795713" y="5045075"/>
          <p14:tracePt t="155966" x="3795713" y="5037138"/>
          <p14:tracePt t="156158" x="3803650" y="5037138"/>
          <p14:tracePt t="156165" x="3813175" y="5054600"/>
          <p14:tracePt t="156174" x="3822700" y="5062538"/>
          <p14:tracePt t="156181" x="3830638" y="5081588"/>
          <p14:tracePt t="156198" x="3840163" y="5081588"/>
          <p14:tracePt t="156215" x="3848100" y="5089525"/>
          <p14:tracePt t="156364" x="3830638" y="5072063"/>
          <p14:tracePt t="156371" x="3822700" y="5062538"/>
          <p14:tracePt t="156381" x="3803650" y="5045075"/>
          <p14:tracePt t="156398" x="3786188" y="5027613"/>
          <p14:tracePt t="156415" x="3776663" y="5000625"/>
          <p14:tracePt t="156431" x="3768725" y="4983163"/>
          <p14:tracePt t="156448" x="3768725" y="4956175"/>
          <p14:tracePt t="156530" x="3768725" y="4965700"/>
          <p14:tracePt t="156537" x="3776663" y="4973638"/>
          <p14:tracePt t="156548" x="3786188" y="4983163"/>
          <p14:tracePt t="156565" x="3813175" y="5010150"/>
          <p14:tracePt t="156581" x="3840163" y="5037138"/>
          <p14:tracePt t="156599" x="3857625" y="5062538"/>
          <p14:tracePt t="156615" x="3867150" y="5072063"/>
          <p14:tracePt t="156724" x="3857625" y="5072063"/>
          <p14:tracePt t="156729" x="3848100" y="5062538"/>
          <p14:tracePt t="156737" x="3840163" y="5054600"/>
          <p14:tracePt t="156747" x="3822700" y="5037138"/>
          <p14:tracePt t="156765" x="3803650" y="5010150"/>
          <p14:tracePt t="156781" x="3786188" y="5000625"/>
          <p14:tracePt t="156799" x="3776663" y="4965700"/>
          <p14:tracePt t="156815" x="3768725" y="4946650"/>
          <p14:tracePt t="156831" x="3768725" y="4938713"/>
          <p14:tracePt t="157032" x="3786188" y="4946650"/>
          <p14:tracePt t="157039" x="3795713" y="4965700"/>
          <p14:tracePt t="157048" x="3803650" y="4973638"/>
          <p14:tracePt t="157064" x="3830638" y="5010150"/>
          <p14:tracePt t="157081" x="3857625" y="5037138"/>
          <p14:tracePt t="157098" x="3875088" y="5062538"/>
          <p14:tracePt t="157131" x="3884613" y="5072063"/>
          <p14:tracePt t="157224" x="3875088" y="5054600"/>
          <p14:tracePt t="157230" x="3867150" y="5045075"/>
          <p14:tracePt t="157238" x="3848100" y="5027613"/>
          <p14:tracePt t="157247" x="3840163" y="5018088"/>
          <p14:tracePt t="157264" x="3813175" y="5000625"/>
          <p14:tracePt t="157280" x="3795713" y="4983163"/>
          <p14:tracePt t="157297" x="3786188" y="4973638"/>
          <p14:tracePt t="157314" x="3776663" y="4965700"/>
          <p14:tracePt t="157439" x="3786188" y="4973638"/>
          <p14:tracePt t="157446" x="3795713" y="4991100"/>
          <p14:tracePt t="157454" x="3813175" y="5000625"/>
          <p14:tracePt t="157464" x="3822700" y="5018088"/>
          <p14:tracePt t="157480" x="3840163" y="5037138"/>
          <p14:tracePt t="157497" x="3848100" y="5054600"/>
          <p14:tracePt t="157514" x="3857625" y="5072063"/>
          <p14:tracePt t="157530" x="3867150" y="5081588"/>
          <p14:tracePt t="157611" x="3857625" y="5072063"/>
          <p14:tracePt t="157619" x="3848100" y="5062538"/>
          <p14:tracePt t="157631" x="3830638" y="5045075"/>
          <p14:tracePt t="157647" x="3803650" y="5010150"/>
          <p14:tracePt t="157663" x="3786188" y="4983163"/>
          <p14:tracePt t="157680" x="3776663" y="4965700"/>
          <p14:tracePt t="157697" x="3768725" y="4965700"/>
          <p14:tracePt t="157783" x="3776663" y="4973638"/>
          <p14:tracePt t="157789" x="3795713" y="5000625"/>
          <p14:tracePt t="157800" x="3803650" y="5018088"/>
          <p14:tracePt t="157814" x="3830638" y="5045075"/>
          <p14:tracePt t="157830" x="3848100" y="5062538"/>
          <p14:tracePt t="157847" x="3857625" y="5081588"/>
          <p14:tracePt t="157863" x="3867150" y="5099050"/>
          <p14:tracePt t="157976" x="3857625" y="5089525"/>
          <p14:tracePt t="157984" x="3848100" y="5081588"/>
          <p14:tracePt t="157997" x="3822700" y="5054600"/>
          <p14:tracePt t="158013" x="3795713" y="5027613"/>
          <p14:tracePt t="158030" x="3776663" y="5010150"/>
          <p14:tracePt t="158047" x="3759200" y="4991100"/>
          <p14:tracePt t="158063" x="3759200" y="4973638"/>
          <p14:tracePt t="158080" x="3751263" y="4965700"/>
          <p14:tracePt t="158097" x="3751263" y="4956175"/>
          <p14:tracePt t="158169" x="3776663" y="4973638"/>
          <p14:tracePt t="158176" x="3786188" y="4983163"/>
          <p14:tracePt t="158184" x="3803650" y="5000625"/>
          <p14:tracePt t="158196" x="3813175" y="5027613"/>
          <p14:tracePt t="158213" x="3840163" y="5054600"/>
          <p14:tracePt t="158231" x="3867150" y="5081588"/>
          <p14:tracePt t="158247" x="3867150" y="5089525"/>
          <p14:tracePt t="158339" x="3857625" y="5072063"/>
          <p14:tracePt t="158346" x="3840163" y="5062538"/>
          <p14:tracePt t="158354" x="3830638" y="5037138"/>
          <p14:tracePt t="158363" x="3813175" y="5018088"/>
          <p14:tracePt t="158380" x="3786188" y="4983163"/>
          <p14:tracePt t="158397" x="3759200" y="4965700"/>
          <p14:tracePt t="158413" x="3751263" y="4946650"/>
          <p14:tracePt t="158512" x="3759200" y="4956175"/>
          <p14:tracePt t="158520" x="3768725" y="4965700"/>
          <p14:tracePt t="158529" x="3776663" y="4983163"/>
          <p14:tracePt t="158546" x="3803650" y="5000625"/>
          <p14:tracePt t="158563" x="3813175" y="5018088"/>
          <p14:tracePt t="158580" x="3830638" y="5045075"/>
          <p14:tracePt t="158596" x="3840163" y="5054600"/>
          <p14:tracePt t="158711" x="3830638" y="5045075"/>
          <p14:tracePt t="158718" x="3822700" y="5045075"/>
          <p14:tracePt t="158729" x="3803650" y="5027613"/>
          <p14:tracePt t="158746" x="3786188" y="5000625"/>
          <p14:tracePt t="158763" x="3768725" y="4983163"/>
          <p14:tracePt t="159205" x="3759200" y="4983163"/>
          <p14:tracePt t="159218" x="3751263" y="4983163"/>
          <p14:tracePt t="159236" x="3751263" y="4991100"/>
          <p14:tracePt t="159254" x="3741738" y="5000625"/>
          <p14:tracePt t="159295" x="3741738" y="5010150"/>
          <p14:tracePt t="159320" x="3751263" y="5010150"/>
          <p14:tracePt t="159329" x="3759200" y="5010150"/>
          <p14:tracePt t="159336" x="3776663" y="5010150"/>
          <p14:tracePt t="159362" x="3822700" y="5000625"/>
          <p14:tracePt t="159396" x="4017963" y="4919663"/>
          <p14:tracePt t="159414" x="4133850" y="4867275"/>
          <p14:tracePt t="159430" x="4286250" y="4768850"/>
          <p14:tracePt t="159445" x="4348163" y="4732338"/>
          <p14:tracePt t="159462" x="4367213" y="4714875"/>
          <p14:tracePt t="159479" x="4367213" y="4705350"/>
          <p14:tracePt t="159496" x="4375150" y="4705350"/>
          <p14:tracePt t="159513" x="4384675" y="4687888"/>
          <p14:tracePt t="159530" x="4419600" y="4660900"/>
          <p14:tracePt t="159545" x="4438650" y="4643438"/>
          <p14:tracePt t="159562" x="4456113" y="4625975"/>
          <p14:tracePt t="159579" x="4473575" y="4616450"/>
          <p14:tracePt t="159595" x="4500563" y="4589463"/>
          <p14:tracePt t="159613" x="4527550" y="4562475"/>
          <p14:tracePt t="159630" x="4562475" y="4527550"/>
          <p14:tracePt t="159646" x="4572000" y="4518025"/>
          <p14:tracePt t="159694" x="4572000" y="4510088"/>
          <p14:tracePt t="159729" x="4581525" y="4500563"/>
          <p14:tracePt t="159734" x="4581525" y="4491038"/>
          <p14:tracePt t="159745" x="4589463" y="4483100"/>
          <p14:tracePt t="159762" x="4589463" y="4465638"/>
          <p14:tracePt t="159779" x="4589463" y="4456113"/>
          <p14:tracePt t="159796" x="4589463" y="4438650"/>
          <p14:tracePt t="159812" x="4589463" y="4429125"/>
          <p14:tracePt t="159995" x="4581525" y="4446588"/>
          <p14:tracePt t="160003" x="4572000" y="4456113"/>
          <p14:tracePt t="160011" x="4562475" y="4473575"/>
          <p14:tracePt t="160029" x="4527550" y="4491038"/>
          <p14:tracePt t="160045" x="4473575" y="4537075"/>
          <p14:tracePt t="160061" x="4384675" y="4616450"/>
          <p14:tracePt t="160078" x="4322763" y="4679950"/>
          <p14:tracePt t="160096" x="4286250" y="4741863"/>
          <p14:tracePt t="160111" x="4241800" y="4803775"/>
          <p14:tracePt t="160129" x="4187825" y="4902200"/>
          <p14:tracePt t="160133" x="4143375" y="4956175"/>
          <p14:tracePt t="160145" x="4098925" y="5010150"/>
          <p14:tracePt t="160162" x="4010025" y="5116513"/>
          <p14:tracePt t="160179" x="3875088" y="5251450"/>
          <p14:tracePt t="160195" x="3813175" y="5286375"/>
          <p14:tracePt t="160211" x="3776663" y="5313363"/>
          <p14:tracePt t="160228" x="3759200" y="5340350"/>
          <p14:tracePt t="160245" x="3724275" y="5367338"/>
          <p14:tracePt t="160262" x="3687763" y="5394325"/>
          <p14:tracePt t="160278" x="3660775" y="5419725"/>
          <p14:tracePt t="160295" x="3608388" y="5456238"/>
          <p14:tracePt t="160313" x="3598863" y="5473700"/>
          <p14:tracePt t="160328" x="3571875" y="5500688"/>
          <p14:tracePt t="160344" x="3554413" y="5527675"/>
          <p14:tracePt t="160362" x="3536950" y="5545138"/>
          <p14:tracePt t="160378" x="3527425" y="5554663"/>
          <p14:tracePt t="160395" x="3517900" y="5562600"/>
          <p14:tracePt t="160411" x="3517900" y="5572125"/>
          <p14:tracePt t="160428" x="3509963" y="5581650"/>
          <p14:tracePt t="160446" x="3500438" y="5589588"/>
          <p14:tracePt t="160462" x="3482975" y="5599113"/>
          <p14:tracePt t="160507" x="3482975" y="5608638"/>
          <p14:tracePt t="160517" x="3473450" y="5608638"/>
          <p14:tracePt t="160528" x="3473450" y="5616575"/>
          <p14:tracePt t="160545" x="3465513" y="5616575"/>
          <p14:tracePt t="160562" x="3446463" y="5626100"/>
          <p14:tracePt t="160578" x="3438525" y="5634038"/>
          <p14:tracePt t="160595" x="3429000" y="5653088"/>
          <p14:tracePt t="160611" x="3411538" y="5680075"/>
          <p14:tracePt t="160628" x="3402013" y="5697538"/>
          <p14:tracePt t="160633" x="3402013" y="5715000"/>
          <p14:tracePt t="160645" x="3402013" y="5724525"/>
          <p14:tracePt t="160661" x="3394075" y="5741988"/>
          <p14:tracePt t="160678" x="3384550" y="5776913"/>
          <p14:tracePt t="160694" x="3384550" y="5786438"/>
          <p14:tracePt t="160711" x="3375025" y="5803900"/>
          <p14:tracePt t="160728" x="3375025" y="5813425"/>
          <p14:tracePt t="160744" x="3367088" y="5840413"/>
          <p14:tracePt t="160761" x="3357563" y="5848350"/>
          <p14:tracePt t="160779" x="3357563" y="5884863"/>
          <p14:tracePt t="160794" x="3357563" y="5902325"/>
          <p14:tracePt t="160812" x="3357563" y="5919788"/>
          <p14:tracePt t="160828" x="3357563" y="5938838"/>
          <p14:tracePt t="160844" x="3357563" y="5946775"/>
          <p14:tracePt t="160861" x="3357563" y="5973763"/>
          <p14:tracePt t="160879" x="3357563" y="6010275"/>
          <p14:tracePt t="160894" x="3357563" y="6018213"/>
          <p14:tracePt t="160911" x="3357563" y="6037263"/>
          <p14:tracePt t="160928" x="3357563" y="6054725"/>
          <p14:tracePt t="160944" x="3357563" y="6081713"/>
          <p14:tracePt t="160961" x="3367088" y="6099175"/>
          <p14:tracePt t="160978" x="3367088" y="6116638"/>
          <p14:tracePt t="160994" x="3367088" y="6126163"/>
          <p14:tracePt t="161181" x="3357563" y="6126163"/>
          <p14:tracePt t="161197" x="3357563" y="6108700"/>
          <p14:tracePt t="161205" x="3357563" y="6099175"/>
          <p14:tracePt t="161211" x="3357563" y="6089650"/>
          <p14:tracePt t="161227" x="3348038" y="6054725"/>
          <p14:tracePt t="161244" x="3348038" y="6018213"/>
          <p14:tracePt t="161261" x="3348038" y="5991225"/>
          <p14:tracePt t="161278" x="3348038" y="5956300"/>
          <p14:tracePt t="161294" x="3348038" y="5919788"/>
          <p14:tracePt t="161311" x="3357563" y="5894388"/>
          <p14:tracePt t="161327" x="3375025" y="5857875"/>
          <p14:tracePt t="161344" x="3384550" y="5830888"/>
          <p14:tracePt t="161360" x="3394075" y="5813425"/>
          <p14:tracePt t="161377" x="3411538" y="5776913"/>
          <p14:tracePt t="161394" x="3419475" y="5751513"/>
          <p14:tracePt t="161411" x="3419475" y="5724525"/>
          <p14:tracePt t="161428" x="3429000" y="5705475"/>
          <p14:tracePt t="161569" x="3429000" y="5732463"/>
          <p14:tracePt t="161575" x="3429000" y="5751513"/>
          <p14:tracePt t="161583" x="3429000" y="5768975"/>
          <p14:tracePt t="161594" x="3429000" y="5795963"/>
          <p14:tracePt t="161611" x="3429000" y="5830888"/>
          <p14:tracePt t="161627" x="3411538" y="5875338"/>
          <p14:tracePt t="161645" x="3375025" y="5946775"/>
          <p14:tracePt t="161660" x="3340100" y="6010275"/>
          <p14:tracePt t="161677" x="3322638" y="6045200"/>
          <p14:tracePt t="161695" x="3303588" y="6072188"/>
          <p14:tracePt t="161711" x="3303588" y="6081713"/>
          <p14:tracePt t="161778" x="3303588" y="6054725"/>
          <p14:tracePt t="161785" x="3313113" y="6027738"/>
          <p14:tracePt t="161794" x="3313113" y="6010275"/>
          <p14:tracePt t="161810" x="3313113" y="5973763"/>
          <p14:tracePt t="161827" x="3322638" y="5938838"/>
          <p14:tracePt t="161844" x="3348038" y="5894388"/>
          <p14:tracePt t="161861" x="3367088" y="5848350"/>
          <p14:tracePt t="161877" x="3394075" y="5822950"/>
          <p14:tracePt t="161893" x="3419475" y="5803900"/>
          <p14:tracePt t="161910" x="3438525" y="5776913"/>
          <p14:tracePt t="161926" x="3465513" y="5768975"/>
          <p14:tracePt t="161944" x="3473450" y="5751513"/>
          <p14:tracePt t="161960" x="3473450" y="5732463"/>
          <p14:tracePt t="162121" x="3482975" y="5732463"/>
          <p14:tracePt t="162172" x="3482975" y="5724525"/>
          <p14:tracePt t="162184" x="3490913" y="5724525"/>
          <p14:tracePt t="162193" x="3500438" y="5724525"/>
          <p14:tracePt t="162214" x="3509963" y="5724525"/>
          <p14:tracePt t="162233" x="3527425" y="5724525"/>
          <p14:tracePt t="162243" x="3536950" y="5715000"/>
          <p14:tracePt t="162260" x="3554413" y="5715000"/>
          <p14:tracePt t="162277" x="3571875" y="5705475"/>
          <p14:tracePt t="162293" x="3598863" y="5688013"/>
          <p14:tracePt t="162310" x="3625850" y="5670550"/>
          <p14:tracePt t="162326" x="3633788" y="5661025"/>
          <p14:tracePt t="162343" x="3643313" y="5643563"/>
          <p14:tracePt t="162360" x="3660775" y="5634038"/>
          <p14:tracePt t="162377" x="3660775" y="5616575"/>
          <p14:tracePt t="162394" x="3679825" y="5589588"/>
          <p14:tracePt t="162410" x="3679825" y="5562600"/>
          <p14:tracePt t="162428" x="3679825" y="5537200"/>
          <p14:tracePt t="162443" x="3679825" y="5518150"/>
          <p14:tracePt t="162460" x="3679825" y="5500688"/>
          <p14:tracePt t="162476" x="3679825" y="5473700"/>
          <p14:tracePt t="162493" x="3679825" y="5456238"/>
          <p14:tracePt t="162511" x="3679825" y="5429250"/>
          <p14:tracePt t="162527" x="3670300" y="5411788"/>
          <p14:tracePt t="162543" x="3670300" y="5394325"/>
          <p14:tracePt t="162560" x="3670300" y="5384800"/>
          <p14:tracePt t="162687" x="3670300" y="5394325"/>
          <p14:tracePt t="162693" x="3679825" y="5402263"/>
          <p14:tracePt t="162699" x="3687763" y="5411788"/>
          <p14:tracePt t="162709" x="3697288" y="5429250"/>
          <p14:tracePt t="162726" x="3697288" y="5446713"/>
          <p14:tracePt t="162743" x="3697288" y="5473700"/>
          <p14:tracePt t="162760" x="3697288" y="5491163"/>
          <p14:tracePt t="162778" x="3679825" y="5537200"/>
          <p14:tracePt t="162793" x="3660775" y="5554663"/>
          <p14:tracePt t="162810" x="3633788" y="5581650"/>
          <p14:tracePt t="162826" x="3608388" y="5599113"/>
          <p14:tracePt t="162843" x="3581400" y="5616575"/>
          <p14:tracePt t="162860" x="3562350" y="5626100"/>
          <p14:tracePt t="162877" x="3554413" y="5634038"/>
          <p14:tracePt t="162893" x="3544888" y="5634038"/>
          <p14:tracePt t="162909" x="3527425" y="5634038"/>
          <p14:tracePt t="162927" x="3500438" y="5634038"/>
          <p14:tracePt t="162942" x="3473450" y="5643563"/>
          <p14:tracePt t="162959" x="3455988" y="5643563"/>
          <p14:tracePt t="162976" x="3429000" y="5653088"/>
          <p14:tracePt t="162993" x="3411538" y="5653088"/>
          <p14:tracePt t="163200" x="3411538" y="5661025"/>
          <p14:tracePt t="163212" x="3419475" y="5661025"/>
          <p14:tracePt t="163228" x="3429000" y="5661025"/>
          <p14:tracePt t="163234" x="3446463" y="5661025"/>
          <p14:tracePt t="163245" x="3455988" y="5661025"/>
          <p14:tracePt t="163259" x="3482975" y="5653088"/>
          <p14:tracePt t="163276" x="3509963" y="5626100"/>
          <p14:tracePt t="163292" x="3536950" y="5608638"/>
          <p14:tracePt t="163309" x="3562350" y="5589588"/>
          <p14:tracePt t="163326" x="3571875" y="5581650"/>
          <p14:tracePt t="163342" x="3571875" y="5572125"/>
          <p14:tracePt t="163359" x="3581400" y="5562600"/>
          <p14:tracePt t="163376" x="3589338" y="5545138"/>
          <p14:tracePt t="163393" x="3608388" y="5518150"/>
          <p14:tracePt t="163409" x="3608388" y="5500688"/>
          <p14:tracePt t="163425" x="3625850" y="5473700"/>
          <p14:tracePt t="163442" x="3625850" y="5465763"/>
          <p14:tracePt t="163459" x="3633788" y="5438775"/>
          <p14:tracePt t="163476" x="3633788" y="5411788"/>
          <p14:tracePt t="163493" x="3633788" y="5375275"/>
          <p14:tracePt t="163510" x="3633788" y="5357813"/>
          <p14:tracePt t="163525" x="3633788" y="5340350"/>
          <p14:tracePt t="163542" x="3625850" y="5340350"/>
          <p14:tracePt t="163559" x="3625850" y="5330825"/>
          <p14:tracePt t="163707" x="3633788" y="5348288"/>
          <p14:tracePt t="163713" x="3643313" y="5357813"/>
          <p14:tracePt t="163725" x="3643313" y="5367338"/>
          <p14:tracePt t="163742" x="3643313" y="5394325"/>
          <p14:tracePt t="163760" x="3643313" y="5429250"/>
          <p14:tracePt t="163775" x="3643313" y="5465763"/>
          <p14:tracePt t="163792" x="3633788" y="5491163"/>
          <p14:tracePt t="163809" x="3633788" y="5518150"/>
          <p14:tracePt t="163825" x="3616325" y="5537200"/>
          <p14:tracePt t="163842" x="3598863" y="5554663"/>
          <p14:tracePt t="163859" x="3581400" y="5581650"/>
          <p14:tracePt t="163875" x="3571875" y="5599113"/>
          <p14:tracePt t="163892" x="3562350" y="5616575"/>
          <p14:tracePt t="163909" x="3544888" y="5626100"/>
          <p14:tracePt t="163925" x="3517900" y="5643563"/>
          <p14:tracePt t="163942" x="3490913" y="5661025"/>
          <p14:tracePt t="163959" x="3473450" y="5670550"/>
          <p14:tracePt t="163975" x="3446463" y="5670550"/>
          <p14:tracePt t="163992" x="3438525" y="5670550"/>
          <p14:tracePt t="164070" x="3429000" y="5670550"/>
          <p14:tracePt t="164200" x="3429000" y="5661025"/>
          <p14:tracePt t="164208" x="3438525" y="5661025"/>
          <p14:tracePt t="164224" x="3455988" y="5653088"/>
          <p14:tracePt t="164232" x="3465513" y="5653088"/>
          <p14:tracePt t="164241" x="3473450" y="5653088"/>
          <p14:tracePt t="164258" x="3490913" y="5643563"/>
          <p14:tracePt t="164275" x="3509963" y="5634038"/>
          <p14:tracePt t="164292" x="3536950" y="5616575"/>
          <p14:tracePt t="164308" x="3562350" y="5572125"/>
          <p14:tracePt t="164325" x="3581400" y="5545138"/>
          <p14:tracePt t="164341" x="3598863" y="5518150"/>
          <p14:tracePt t="164358" x="3598863" y="5500688"/>
          <p14:tracePt t="164374" x="3608388" y="5491163"/>
          <p14:tracePt t="164392" x="3616325" y="5483225"/>
          <p14:tracePt t="164408" x="3625850" y="5465763"/>
          <p14:tracePt t="164425" x="3633788" y="5446713"/>
          <p14:tracePt t="164441" x="3633788" y="5419725"/>
          <p14:tracePt t="164458" x="3643313" y="5402263"/>
          <p14:tracePt t="164474" x="3643313" y="5384800"/>
          <p14:tracePt t="164491" x="3643313" y="5375275"/>
          <p14:tracePt t="164508" x="3643313" y="5367338"/>
          <p14:tracePt t="164526" x="3643313" y="5357813"/>
          <p14:tracePt t="164650" x="3652838" y="5357813"/>
          <p14:tracePt t="164656" x="3652838" y="5367338"/>
          <p14:tracePt t="164664" x="3652838" y="5375275"/>
          <p14:tracePt t="164674" x="3652838" y="5394325"/>
          <p14:tracePt t="164692" x="3652838" y="5411788"/>
          <p14:tracePt t="164708" x="3652838" y="5438775"/>
          <p14:tracePt t="164724" x="3652838" y="5465763"/>
          <p14:tracePt t="164741" x="3625850" y="5510213"/>
          <p14:tracePt t="164758" x="3598863" y="5537200"/>
          <p14:tracePt t="164775" x="3581400" y="5562600"/>
          <p14:tracePt t="164791" x="3554413" y="5589588"/>
          <p14:tracePt t="164808" x="3536950" y="5608638"/>
          <p14:tracePt t="164826" x="3490913" y="5643563"/>
          <p14:tracePt t="164842" x="3473450" y="5653088"/>
          <p14:tracePt t="164857" x="3455988" y="5653088"/>
          <p14:tracePt t="164874" x="3446463" y="5653088"/>
          <p14:tracePt t="164891" x="3429000" y="5653088"/>
          <p14:tracePt t="164908" x="3419475" y="5653088"/>
          <p14:tracePt t="165075" x="3411538" y="5653088"/>
          <p14:tracePt t="165259" x="3411538" y="5661025"/>
          <p14:tracePt t="165264" x="3429000" y="5661025"/>
          <p14:tracePt t="165274" x="3438525" y="5661025"/>
          <p14:tracePt t="165291" x="3465513" y="5661025"/>
          <p14:tracePt t="165308" x="3482975" y="5653088"/>
          <p14:tracePt t="165324" x="3509963" y="5634038"/>
          <p14:tracePt t="165340" x="3544888" y="5616575"/>
          <p14:tracePt t="165357" x="3571875" y="5608638"/>
          <p14:tracePt t="165374" x="3598863" y="5589588"/>
          <p14:tracePt t="165391" x="3616325" y="5572125"/>
          <p14:tracePt t="165408" x="3643313" y="5554663"/>
          <p14:tracePt t="165424" x="3660775" y="5527675"/>
          <p14:tracePt t="165442" x="3697288" y="5491163"/>
          <p14:tracePt t="165457" x="3705225" y="5465763"/>
          <p14:tracePt t="165474" x="3714750" y="5438775"/>
          <p14:tracePt t="165491" x="3714750" y="5419725"/>
          <p14:tracePt t="165507" x="3714750" y="5402263"/>
          <p14:tracePt t="165524" x="3714750" y="5384800"/>
          <p14:tracePt t="165541" x="3705225" y="5367338"/>
          <p14:tracePt t="165558" x="3697288" y="5348288"/>
          <p14:tracePt t="165693" x="3687763" y="5348288"/>
          <p14:tracePt t="165810" x="3687763" y="5357813"/>
          <p14:tracePt t="165816" x="3687763" y="5367338"/>
          <p14:tracePt t="165825" x="3687763" y="5375275"/>
          <p14:tracePt t="165840" x="3687763" y="5402263"/>
          <p14:tracePt t="165857" x="3687763" y="5419725"/>
          <p14:tracePt t="165874" x="3687763" y="5446713"/>
          <p14:tracePt t="165890" x="3679825" y="5465763"/>
          <p14:tracePt t="165907" x="3670300" y="5473700"/>
          <p14:tracePt t="165925" x="3633788" y="5510213"/>
          <p14:tracePt t="165941" x="3616325" y="5527675"/>
          <p14:tracePt t="165957" x="3589338" y="5554663"/>
          <p14:tracePt t="165973" x="3571875" y="5572125"/>
          <p14:tracePt t="165990" x="3562350" y="5581650"/>
          <p14:tracePt t="166007" x="3544888" y="5599113"/>
          <p14:tracePt t="166023" x="3527425" y="5616575"/>
          <p14:tracePt t="166040" x="3500438" y="5634038"/>
          <p14:tracePt t="166073" x="3490913" y="5643563"/>
          <p14:tracePt t="166090" x="3473450" y="5643563"/>
          <p14:tracePt t="166106" x="3455988" y="5661025"/>
          <p14:tracePt t="166124" x="3438525" y="5670550"/>
          <p14:tracePt t="166140" x="3402013" y="5688013"/>
          <p14:tracePt t="166156" x="3394075" y="5697538"/>
          <p14:tracePt t="166173" x="3384550" y="5705475"/>
          <p14:tracePt t="166190" x="3384550" y="5715000"/>
          <p14:tracePt t="166207" x="3375025" y="5715000"/>
          <p14:tracePt t="166223" x="3367088" y="5715000"/>
          <p14:tracePt t="166240" x="3367088" y="5724525"/>
          <p14:tracePt t="166427" x="3375025" y="5724525"/>
          <p14:tracePt t="166435" x="3384550" y="5715000"/>
          <p14:tracePt t="166443" x="3394075" y="5705475"/>
          <p14:tracePt t="166457" x="3411538" y="5697538"/>
          <p14:tracePt t="166474" x="3446463" y="5680075"/>
          <p14:tracePt t="166490" x="3482975" y="5653088"/>
          <p14:tracePt t="166507" x="3517900" y="5626100"/>
          <p14:tracePt t="166523" x="3544888" y="5599113"/>
          <p14:tracePt t="166540" x="3571875" y="5572125"/>
          <p14:tracePt t="166557" x="3589338" y="5545138"/>
          <p14:tracePt t="166573" x="3608388" y="5527675"/>
          <p14:tracePt t="166591" x="3633788" y="5483225"/>
          <p14:tracePt t="166606" x="3643313" y="5473700"/>
          <p14:tracePt t="166624" x="3643313" y="5456238"/>
          <p14:tracePt t="166640" x="3643313" y="5446713"/>
          <p14:tracePt t="166656" x="3643313" y="5429250"/>
          <p14:tracePt t="166673" x="3643313" y="5402263"/>
          <p14:tracePt t="166677" x="3643313" y="5394325"/>
          <p14:tracePt t="166691" x="3643313" y="5375275"/>
          <p14:tracePt t="166706" x="3643313" y="5348288"/>
          <p14:tracePt t="166723" x="3643313" y="5330825"/>
          <p14:tracePt t="166740" x="3643313" y="5322888"/>
          <p14:tracePt t="166757" x="3643313" y="5313363"/>
          <p14:tracePt t="166855" x="3643313" y="5322888"/>
          <p14:tracePt t="166861" x="3652838" y="5348288"/>
          <p14:tracePt t="166873" x="3660775" y="5357813"/>
          <p14:tracePt t="166890" x="3660775" y="5394325"/>
          <p14:tracePt t="166906" x="3652838" y="5419725"/>
          <p14:tracePt t="166922" x="3633788" y="5438775"/>
          <p14:tracePt t="166939" x="3616325" y="5465763"/>
          <p14:tracePt t="166956" x="3589338" y="5491163"/>
          <p14:tracePt t="166973" x="3571875" y="5518150"/>
          <p14:tracePt t="166989" x="3544888" y="5545138"/>
          <p14:tracePt t="167007" x="3517900" y="5581650"/>
          <p14:tracePt t="167022" x="3490913" y="5608638"/>
          <p14:tracePt t="167039" x="3465513" y="5626100"/>
          <p14:tracePt t="167056" x="3446463" y="5643563"/>
          <p14:tracePt t="167073" x="3429000" y="5653088"/>
          <p14:tracePt t="167089" x="3429000" y="5661025"/>
          <p14:tracePt t="167123" x="3411538" y="5670550"/>
          <p14:tracePt t="167139" x="3384550" y="5688013"/>
          <p14:tracePt t="167156" x="3367088" y="5688013"/>
          <p14:tracePt t="167172" x="3340100" y="5697538"/>
          <p14:tracePt t="167268" x="3340100" y="5705475"/>
          <p14:tracePt t="167332" x="3357563" y="5705475"/>
          <p14:tracePt t="167337" x="3367088" y="5705475"/>
          <p14:tracePt t="167343" x="3375025" y="5705475"/>
          <p14:tracePt t="167356" x="3384550" y="5705475"/>
          <p14:tracePt t="167373" x="3429000" y="5705475"/>
          <p14:tracePt t="167389" x="3465513" y="5697538"/>
          <p14:tracePt t="167406" x="3509963" y="5670550"/>
          <p14:tracePt t="167422" x="3536950" y="5661025"/>
          <p14:tracePt t="167439" x="3554413" y="5653088"/>
          <p14:tracePt t="167456" x="3571875" y="5643563"/>
          <p14:tracePt t="167473" x="3581400" y="5634038"/>
          <p14:tracePt t="167489" x="3598863" y="5626100"/>
          <p14:tracePt t="167507" x="3616325" y="5608638"/>
          <p14:tracePt t="167522" x="3625850" y="5581650"/>
          <p14:tracePt t="167539" x="3633788" y="5562600"/>
          <p14:tracePt t="167555" x="3643313" y="5537200"/>
          <p14:tracePt t="167573" x="3643313" y="5500688"/>
          <p14:tracePt t="167589" x="3643313" y="5465763"/>
          <p14:tracePt t="167607" x="3643313" y="5438775"/>
          <p14:tracePt t="167623" x="3643313" y="5419725"/>
          <p14:tracePt t="167656" x="3643313" y="5411788"/>
          <p14:tracePt t="167677" x="3643313" y="5394325"/>
          <p14:tracePt t="167695" x="3633788" y="5394325"/>
          <p14:tracePt t="167816" x="3633788" y="5402263"/>
          <p14:tracePt t="167823" x="3633788" y="5429250"/>
          <p14:tracePt t="167838" x="3616325" y="5456238"/>
          <p14:tracePt t="167855" x="3608388" y="5500688"/>
          <p14:tracePt t="167872" x="3581400" y="5537200"/>
          <p14:tracePt t="167889" x="3554413" y="5562600"/>
          <p14:tracePt t="167905" x="3527425" y="5589588"/>
          <p14:tracePt t="167922" x="3490913" y="5626100"/>
          <p14:tracePt t="167939" x="3465513" y="5653088"/>
          <p14:tracePt t="167955" x="3438525" y="5670550"/>
          <p14:tracePt t="167972" x="3411538" y="5680075"/>
          <p14:tracePt t="167989" x="3394075" y="5688013"/>
          <p14:tracePt t="168005" x="3367088" y="5688013"/>
          <p14:tracePt t="168039" x="3348038" y="5688013"/>
          <p14:tracePt t="168055" x="3340100" y="5680075"/>
          <p14:tracePt t="168164" x="3357563" y="5680075"/>
          <p14:tracePt t="168171" x="3367088" y="5680075"/>
          <p14:tracePt t="168180" x="3384550" y="5680075"/>
          <p14:tracePt t="168188" x="3394075" y="5680075"/>
          <p14:tracePt t="168205" x="3465513" y="5688013"/>
          <p14:tracePt t="168222" x="3554413" y="5697538"/>
          <p14:tracePt t="168238" x="3616325" y="5697538"/>
          <p14:tracePt t="168255" x="3660775" y="5680075"/>
          <p14:tracePt t="168271" x="3687763" y="5661025"/>
          <p14:tracePt t="168288" x="3714750" y="5616575"/>
          <p14:tracePt t="168305" x="3732213" y="5589588"/>
          <p14:tracePt t="168322" x="3741738" y="5554663"/>
          <p14:tracePt t="168338" x="3741738" y="5527675"/>
          <p14:tracePt t="168355" x="3741738" y="5518150"/>
          <p14:tracePt t="168371" x="3741738" y="5491163"/>
          <p14:tracePt t="168388" x="3732213" y="5473700"/>
          <p14:tracePt t="168405" x="3724275" y="5465763"/>
          <p14:tracePt t="168422" x="3714750" y="5446713"/>
          <p14:tracePt t="168438" x="3705225" y="5438775"/>
          <p14:tracePt t="168456" x="3697288" y="5429250"/>
          <p14:tracePt t="168530" x="3697288" y="5446713"/>
          <p14:tracePt t="168535" x="3679825" y="5483225"/>
          <p14:tracePt t="168542" x="3660775" y="5518150"/>
          <p14:tracePt t="168555" x="3643313" y="5572125"/>
          <p14:tracePt t="168572" x="3616325" y="5653088"/>
          <p14:tracePt t="168589" x="3571875" y="5732463"/>
          <p14:tracePt t="168605" x="3544888" y="5759450"/>
          <p14:tracePt t="168621" x="3536950" y="5776913"/>
          <p14:tracePt t="168679" x="3517900" y="5768975"/>
          <p14:tracePt t="168685" x="3517900" y="5751513"/>
          <p14:tracePt t="168693" x="3517900" y="5741988"/>
          <p14:tracePt t="168704" x="3517900" y="5732463"/>
          <p14:tracePt t="168721" x="3517900" y="5705475"/>
          <p14:tracePt t="168740" x="3536950" y="5670550"/>
          <p14:tracePt t="168756" x="3562350" y="5643563"/>
          <p14:tracePt t="168771" x="3598863" y="5608638"/>
          <p14:tracePt t="168788" x="3660775" y="5518150"/>
          <p14:tracePt t="168804" x="3714750" y="5438775"/>
          <p14:tracePt t="168821" x="3768725" y="5348288"/>
          <p14:tracePt t="168838" x="3795713" y="5295900"/>
          <p14:tracePt t="168854" x="3840163" y="5214938"/>
          <p14:tracePt t="168871" x="3884613" y="5143500"/>
          <p14:tracePt t="168888" x="3946525" y="5072063"/>
          <p14:tracePt t="168904" x="4000500" y="4983163"/>
          <p14:tracePt t="168921" x="4044950" y="4929188"/>
          <p14:tracePt t="168939" x="4089400" y="4867275"/>
          <p14:tracePt t="168955" x="4116388" y="4840288"/>
          <p14:tracePt t="168971" x="4143375" y="4803775"/>
          <p14:tracePt t="168988" x="4170363" y="4776788"/>
          <p14:tracePt t="169005" x="4197350" y="4751388"/>
          <p14:tracePt t="169021" x="4214813" y="4741863"/>
          <p14:tracePt t="169057" x="4214813" y="4732338"/>
          <p14:tracePt t="169224" x="4224338" y="4732338"/>
          <p14:tracePt t="169230" x="4232275" y="4724400"/>
          <p14:tracePt t="169250" x="4241800" y="4714875"/>
          <p14:tracePt t="169358" x="4251325" y="4705350"/>
          <p14:tracePt t="169374" x="4259263" y="4697413"/>
          <p14:tracePt t="169390" x="4268788" y="4687888"/>
          <p14:tracePt t="169404" x="4268788" y="4679950"/>
          <p14:tracePt t="169421" x="4276725" y="4679950"/>
          <p14:tracePt t="169532" x="4276725" y="4670425"/>
          <p14:tracePt t="169556" x="4286250" y="4660900"/>
          <p14:tracePt t="169564" x="4295775" y="4652963"/>
          <p14:tracePt t="169571" x="4303713" y="4643438"/>
          <p14:tracePt t="169587" x="4330700" y="4616450"/>
          <p14:tracePt t="169604" x="4357688" y="4589463"/>
          <p14:tracePt t="169620" x="4367213" y="4581525"/>
          <p14:tracePt t="169637" x="4375150" y="4581525"/>
          <p14:tracePt t="169654" x="4375150" y="4572000"/>
          <p14:tracePt t="169901" x="4394200" y="4572000"/>
          <p14:tracePt t="169907" x="4394200" y="4562475"/>
          <p14:tracePt t="169921" x="4402138" y="4554538"/>
          <p14:tracePt t="169937" x="4411663" y="4554538"/>
          <p14:tracePt t="169954" x="4419600" y="4545013"/>
          <p14:tracePt t="169972" x="4429125" y="4545013"/>
          <p14:tracePt t="169996" x="4429125" y="4537075"/>
          <p14:tracePt t="170005" x="4438650" y="4537075"/>
          <p14:tracePt t="170021" x="4446588" y="4537075"/>
          <p14:tracePt t="170037" x="4456113" y="4527550"/>
          <p14:tracePt t="170053" x="4465638" y="4518025"/>
          <p14:tracePt t="170070" x="4483100" y="4510088"/>
          <p14:tracePt t="170087" x="4510088" y="4491038"/>
          <p14:tracePt t="170103" x="4527550" y="4473575"/>
          <p14:tracePt t="170120" x="4545013" y="4456113"/>
          <p14:tracePt t="170137" x="4589463" y="4429125"/>
          <p14:tracePt t="170154" x="4608513" y="4411663"/>
          <p14:tracePt t="170170" x="4633913" y="4384675"/>
          <p14:tracePt t="170187" x="4660900" y="4357688"/>
          <p14:tracePt t="170203" x="4687888" y="4340225"/>
          <p14:tracePt t="170287" x="4679950" y="4340225"/>
          <p14:tracePt t="170294" x="4670425" y="4348163"/>
          <p14:tracePt t="170303" x="4660900" y="4348163"/>
          <p14:tracePt t="170320" x="4643438" y="4367213"/>
          <p14:tracePt t="170337" x="4633913" y="4375150"/>
          <p14:tracePt t="170353" x="4633913" y="4384675"/>
          <p14:tracePt t="170370" x="4616450" y="4394200"/>
          <p14:tracePt t="170387" x="4589463" y="4419600"/>
          <p14:tracePt t="170403" x="4562475" y="4446588"/>
          <p14:tracePt t="170420" x="4491038" y="4510088"/>
          <p14:tracePt t="170436" x="4384675" y="4589463"/>
          <p14:tracePt t="170453" x="4276725" y="4697413"/>
          <p14:tracePt t="170470" x="4152900" y="4795838"/>
          <p14:tracePt t="170487" x="4044950" y="4902200"/>
          <p14:tracePt t="170503" x="3929063" y="5037138"/>
          <p14:tracePt t="170520" x="3776663" y="5205413"/>
          <p14:tracePt t="170537" x="3544888" y="5456238"/>
          <p14:tracePt t="170553" x="3384550" y="5589588"/>
          <p14:tracePt t="170569" x="3276600" y="5670550"/>
          <p14:tracePt t="170587" x="3232150" y="5697538"/>
          <p14:tracePt t="170603" x="3214688" y="5724525"/>
          <p14:tracePt t="170620" x="3187700" y="5741988"/>
          <p14:tracePt t="170637" x="3179763" y="5768975"/>
          <p14:tracePt t="170653" x="3170238" y="5776913"/>
          <p14:tracePt t="170686" x="3170238" y="5786438"/>
          <p14:tracePt t="170703" x="3160713" y="5813425"/>
          <p14:tracePt t="170720" x="3152775" y="5822950"/>
          <p14:tracePt t="170736" x="3125788" y="5848350"/>
          <p14:tracePt t="170753" x="3089275" y="5884863"/>
          <p14:tracePt t="170770" x="3081338" y="5911850"/>
          <p14:tracePt t="170787" x="3071813" y="5919788"/>
          <p14:tracePt t="170803" x="3071813" y="5929313"/>
          <p14:tracePt t="170820" x="3071813" y="5946775"/>
          <p14:tracePt t="170837" x="3098800" y="5991225"/>
          <p14:tracePt t="170853" x="3108325" y="6000750"/>
          <p14:tracePt t="170870" x="3108325" y="6010275"/>
          <p14:tracePt t="170937" x="3108325" y="6018213"/>
          <p14:tracePt t="170943" x="3108325" y="6027738"/>
          <p14:tracePt t="170958" x="3108325" y="6045200"/>
          <p14:tracePt t="170970" x="3108325" y="6054725"/>
          <p14:tracePt t="170986" x="3108325" y="6072188"/>
          <p14:tracePt t="171004" x="3108325" y="6108700"/>
          <p14:tracePt t="171020" x="3108325" y="6126163"/>
          <p14:tracePt t="171036" x="3108325" y="6153150"/>
          <p14:tracePt t="171052" x="3108325" y="6170613"/>
          <p14:tracePt t="171069" x="3108325" y="6197600"/>
          <p14:tracePt t="171086" x="3108325" y="6215063"/>
          <p14:tracePt t="171102" x="3108325" y="6242050"/>
          <p14:tracePt t="171120" x="3108325" y="6276975"/>
          <p14:tracePt t="171136" x="3108325" y="6296025"/>
          <p14:tracePt t="171152" x="3108325" y="6323013"/>
          <p14:tracePt t="171170" x="3108325" y="6340475"/>
          <p14:tracePt t="171173" x="3108325" y="6348413"/>
          <p14:tracePt t="171203" x="3108325" y="6357938"/>
          <p14:tracePt t="172041" x="3116263" y="6348413"/>
          <p14:tracePt t="172049" x="3125788" y="6340475"/>
          <p14:tracePt t="172056" x="3133725" y="6330950"/>
          <p14:tracePt t="172069" x="3143250" y="6313488"/>
          <p14:tracePt t="172085" x="3160713" y="6286500"/>
          <p14:tracePt t="172102" x="3179763" y="6269038"/>
          <p14:tracePt t="172118" x="3224213" y="6224588"/>
          <p14:tracePt t="172135" x="3241675" y="6205538"/>
          <p14:tracePt t="172169" x="3286125" y="6126163"/>
          <p14:tracePt t="172202" x="3322638" y="6072188"/>
          <p14:tracePt t="172235" x="3348038" y="6010275"/>
          <p14:tracePt t="172252" x="3375025" y="5965825"/>
          <p14:tracePt t="172269" x="3402013" y="5919788"/>
          <p14:tracePt t="172285" x="3419475" y="5894388"/>
          <p14:tracePt t="172302" x="3438525" y="5857875"/>
          <p14:tracePt t="172318" x="3446463" y="5840413"/>
          <p14:tracePt t="172335" x="3455988" y="5830888"/>
          <p14:tracePt t="172351" x="3465513" y="5822950"/>
          <p14:tracePt t="172368" x="3473450" y="5813425"/>
          <p14:tracePt t="172385" x="3482975" y="5795963"/>
          <p14:tracePt t="172402" x="3500438" y="5776913"/>
          <p14:tracePt t="172418" x="3509963" y="5751513"/>
          <p14:tracePt t="172435" x="3509963" y="5724525"/>
          <p14:tracePt t="172452" x="3517900" y="5705475"/>
          <p14:tracePt t="172468" x="3517900" y="5680075"/>
          <p14:tracePt t="172485" x="3517900" y="5661025"/>
          <p14:tracePt t="172502" x="3517900" y="5653088"/>
          <p14:tracePt t="172518" x="3517900" y="5634038"/>
          <p14:tracePt t="172535" x="3517900" y="5626100"/>
          <p14:tracePt t="172555" x="3509963" y="5626100"/>
          <p14:tracePt t="172591" x="3500438" y="5626100"/>
          <p14:tracePt t="172683" x="3490913" y="5616575"/>
          <p14:tracePt t="172691" x="3482975" y="5608638"/>
          <p14:tracePt t="172707" x="3465513" y="5608638"/>
          <p14:tracePt t="172721" x="3455988" y="5599113"/>
          <p14:tracePt t="172736" x="3446463" y="5599113"/>
          <p14:tracePt t="172752" x="3438525" y="5599113"/>
          <p14:tracePt t="172770" x="3429000" y="5599113"/>
          <p14:tracePt t="172795" x="3429000" y="5608638"/>
          <p14:tracePt t="172804" x="3429000" y="5616575"/>
          <p14:tracePt t="172819" x="3429000" y="5626100"/>
          <p14:tracePt t="172834" x="3438525" y="5643563"/>
          <p14:tracePt t="172851" x="3446463" y="5653088"/>
          <p14:tracePt t="172901" x="3455988" y="5653088"/>
          <p14:tracePt t="172919" x="3465513" y="5653088"/>
          <p14:tracePt t="172927" x="3473450" y="5653088"/>
          <p14:tracePt t="172935" x="3490913" y="5653088"/>
          <p14:tracePt t="172951" x="3509963" y="5643563"/>
          <p14:tracePt t="172968" x="3536950" y="5626100"/>
          <p14:tracePt t="172985" x="3562350" y="5608638"/>
          <p14:tracePt t="173002" x="3589338" y="5581650"/>
          <p14:tracePt t="173018" x="3608388" y="5572125"/>
          <p14:tracePt t="173034" x="3616325" y="5554663"/>
          <p14:tracePt t="173051" x="3616325" y="5545138"/>
          <p14:tracePt t="173068" x="3616325" y="5537200"/>
          <p14:tracePt t="173085" x="3616325" y="5527675"/>
          <p14:tracePt t="173217" x="3608388" y="5527675"/>
          <p14:tracePt t="173231" x="3598863" y="5537200"/>
          <p14:tracePt t="173239" x="3581400" y="5537200"/>
          <p14:tracePt t="173251" x="3571875" y="5537200"/>
          <p14:tracePt t="173268" x="3544888" y="5537200"/>
          <p14:tracePt t="173284" x="3500438" y="5527675"/>
          <p14:tracePt t="173301" x="3482975" y="5500688"/>
          <p14:tracePt t="173318" x="3455988" y="5473700"/>
          <p14:tracePt t="173334" x="3429000" y="5456238"/>
          <p14:tracePt t="173351" x="3402013" y="5438775"/>
          <p14:tracePt t="173368" x="3375025" y="5438775"/>
          <p14:tracePt t="173384" x="3322638" y="5438775"/>
          <p14:tracePt t="173401" x="3268663" y="5438775"/>
          <p14:tracePt t="173417" x="3241675" y="5419725"/>
          <p14:tracePt t="173434" x="3214688" y="5402263"/>
          <p14:tracePt t="173450" x="3187700" y="5375275"/>
          <p14:tracePt t="173468" x="3160713" y="5348288"/>
          <p14:tracePt t="173484" x="3133725" y="5313363"/>
          <p14:tracePt t="173501" x="3089275" y="5251450"/>
          <p14:tracePt t="173517" x="3027363" y="5160963"/>
          <p14:tracePt t="173534" x="3000375" y="5081588"/>
          <p14:tracePt t="173550" x="2965450" y="5018088"/>
          <p14:tracePt t="173567" x="2938463" y="4973638"/>
          <p14:tracePt t="173584" x="2919413" y="4938713"/>
          <p14:tracePt t="173601" x="2901950" y="4919663"/>
          <p14:tracePt t="173618" x="2894013" y="4884738"/>
          <p14:tracePt t="173634" x="2894013" y="4867275"/>
          <p14:tracePt t="173650" x="2884488" y="4848225"/>
          <p14:tracePt t="173667" x="2884488" y="4830763"/>
          <p14:tracePt t="173684" x="2884488" y="4822825"/>
          <p14:tracePt t="173700" x="2874963" y="4813300"/>
          <p14:tracePt t="173717" x="2874963" y="4795838"/>
          <p14:tracePt t="173734" x="2874963" y="4776788"/>
          <p14:tracePt t="173751" x="2874963" y="4768850"/>
          <p14:tracePt t="173769" x="2857500" y="4732338"/>
          <p14:tracePt t="173785" x="2847975" y="4724400"/>
          <p14:tracePt t="173800" x="2830513" y="4705350"/>
          <p14:tracePt t="173817" x="2803525" y="4687888"/>
          <p14:tracePt t="173834" x="2768600" y="4660900"/>
          <p14:tracePt t="173850" x="2687638" y="4652963"/>
          <p14:tracePt t="173867" x="2589213" y="4643438"/>
          <p14:tracePt t="173884" x="2482850" y="4633913"/>
          <p14:tracePt t="173901" x="2465388" y="4633913"/>
          <p14:tracePt t="173917" x="2455863" y="4633913"/>
          <p14:tracePt t="173934" x="2455863" y="4643438"/>
          <p14:tracePt t="173950" x="2465388" y="4679950"/>
          <p14:tracePt t="173967" x="2490788" y="4705350"/>
          <p14:tracePt t="173985" x="2527300" y="4732338"/>
          <p14:tracePt t="174001" x="2554288" y="4751388"/>
          <p14:tracePt t="174017" x="2571750" y="4751388"/>
          <p14:tracePt t="174034" x="2589213" y="4751388"/>
          <p14:tracePt t="174050" x="2616200" y="4751388"/>
          <p14:tracePt t="174067" x="2625725" y="4751388"/>
          <p14:tracePt t="174292" x="2633663" y="4751388"/>
          <p14:tracePt t="174299" x="2643188" y="4768850"/>
          <p14:tracePt t="174307" x="2679700" y="4776788"/>
          <p14:tracePt t="174317" x="2724150" y="4795838"/>
          <p14:tracePt t="174334" x="2874963" y="4830763"/>
          <p14:tracePt t="174350" x="3143250" y="4867275"/>
          <p14:tracePt t="174367" x="3536950" y="4857750"/>
          <p14:tracePt t="174383" x="4098925" y="4813300"/>
          <p14:tracePt t="174401" x="4340225" y="4776788"/>
          <p14:tracePt t="174416" x="4491038" y="4697413"/>
          <p14:tracePt t="174433" x="4581525" y="4625975"/>
          <p14:tracePt t="174450" x="4608513" y="4589463"/>
          <p14:tracePt t="174467" x="4625975" y="4562475"/>
          <p14:tracePt t="174483" x="4643438" y="4537075"/>
          <p14:tracePt t="174500" x="4670425" y="4500563"/>
          <p14:tracePt t="174516" x="4670425" y="4483100"/>
          <p14:tracePt t="174533" x="4670425" y="4456113"/>
          <p14:tracePt t="174550" x="4670425" y="4438650"/>
          <p14:tracePt t="174583" x="4679950" y="4429125"/>
          <p14:tracePt t="174601" x="4697413" y="4411663"/>
          <p14:tracePt t="174616" x="4724400" y="4384675"/>
          <p14:tracePt t="174633" x="4741863" y="4357688"/>
          <p14:tracePt t="174650" x="4751388" y="4330700"/>
          <p14:tracePt t="174666" x="4751388" y="4313238"/>
          <p14:tracePt t="174683" x="4751388" y="4303713"/>
          <p14:tracePt t="174700" x="4732338" y="4303713"/>
          <p14:tracePt t="174717" x="4705350" y="4303713"/>
          <p14:tracePt t="174750" x="4697413" y="4303713"/>
          <p14:tracePt t="174768" x="4687888" y="4303713"/>
          <p14:tracePt t="174783" x="4679950" y="4303713"/>
          <p14:tracePt t="174799" x="4670425" y="4313238"/>
          <p14:tracePt t="174816" x="4652963" y="4330700"/>
          <p14:tracePt t="174833" x="4643438" y="4330700"/>
          <p14:tracePt t="175105" x="4643438" y="4340225"/>
          <p14:tracePt t="175111" x="4633913" y="4348163"/>
          <p14:tracePt t="175121" x="4625975" y="4375150"/>
          <p14:tracePt t="175133" x="4589463" y="4438650"/>
          <p14:tracePt t="175166" x="4419600" y="4652963"/>
          <p14:tracePt t="175200" x="4089400" y="4894263"/>
          <p14:tracePt t="175233" x="3724275" y="5081588"/>
          <p14:tracePt t="175250" x="3670300" y="5108575"/>
          <p14:tracePt t="175266" x="3598863" y="5133975"/>
          <p14:tracePt t="175282" x="3544888" y="5170488"/>
          <p14:tracePt t="175299" x="3446463" y="5197475"/>
          <p14:tracePt t="175316" x="3357563" y="5214938"/>
          <p14:tracePt t="175333" x="3303588" y="5214938"/>
          <p14:tracePt t="175349" x="3251200" y="5214938"/>
          <p14:tracePt t="175366" x="3224213" y="5214938"/>
          <p14:tracePt t="175382" x="3205163" y="5214938"/>
          <p14:tracePt t="175399" x="3197225" y="5214938"/>
          <p14:tracePt t="175416" x="3179763" y="5214938"/>
          <p14:tracePt t="175562" x="3170238" y="5224463"/>
          <p14:tracePt t="175567" x="3152775" y="5224463"/>
          <p14:tracePt t="175582" x="3133725" y="5241925"/>
          <p14:tracePt t="175599" x="3108325" y="5268913"/>
          <p14:tracePt t="175615" x="3098800" y="5295900"/>
          <p14:tracePt t="175632" x="3089275" y="5313363"/>
          <p14:tracePt t="175649" x="3089275" y="5330825"/>
          <p14:tracePt t="175782" x="3098800" y="5313363"/>
          <p14:tracePt t="175788" x="3116263" y="5303838"/>
          <p14:tracePt t="175798" x="3125788" y="5286375"/>
          <p14:tracePt t="175816" x="3152775" y="5251450"/>
          <p14:tracePt t="175833" x="3214688" y="5205413"/>
          <p14:tracePt t="175849" x="3241675" y="5180013"/>
          <p14:tracePt t="175865" x="3268663" y="5170488"/>
          <p14:tracePt t="175882" x="3295650" y="5170488"/>
          <p14:tracePt t="175959" x="3303588" y="5170488"/>
          <p14:tracePt t="175988" x="3322638" y="5170488"/>
          <p14:tracePt t="176004" x="3330575" y="5170488"/>
          <p14:tracePt t="176019" x="3340100" y="5170488"/>
          <p14:tracePt t="176046" x="3348038" y="5170488"/>
          <p14:tracePt t="176064" x="3357563" y="5170488"/>
          <p14:tracePt t="176072" x="3367088" y="5170488"/>
          <p14:tracePt t="176086" x="3375025" y="5170488"/>
          <p14:tracePt t="176099" x="3384550" y="5170488"/>
          <p14:tracePt t="176116" x="3419475" y="5153025"/>
          <p14:tracePt t="176132" x="3446463" y="5143500"/>
          <p14:tracePt t="176148" x="3465513" y="5126038"/>
          <p14:tracePt t="176165" x="3473450" y="5108575"/>
          <p14:tracePt t="176182" x="3482975" y="5108575"/>
          <p14:tracePt t="176271" x="3490913" y="5108575"/>
          <p14:tracePt t="176278" x="3500438" y="5108575"/>
          <p14:tracePt t="176286" x="3509963" y="5116513"/>
          <p14:tracePt t="176298" x="3517900" y="5116513"/>
          <p14:tracePt t="176315" x="3536950" y="5126038"/>
          <p14:tracePt t="176332" x="3562350" y="5143500"/>
          <p14:tracePt t="176348" x="3589338" y="5160963"/>
          <p14:tracePt t="176365" x="3608388" y="5187950"/>
          <p14:tracePt t="176382" x="3633788" y="5224463"/>
          <p14:tracePt t="176398" x="3660775" y="5251450"/>
          <p14:tracePt t="176415" x="3670300" y="5268913"/>
          <p14:tracePt t="176432" x="3670300" y="5286375"/>
          <p14:tracePt t="176450" x="3679825" y="5295900"/>
          <p14:tracePt t="176482" x="3679825" y="5303838"/>
          <p14:tracePt t="176586" x="3679825" y="5295900"/>
          <p14:tracePt t="176592" x="3660775" y="5286375"/>
          <p14:tracePt t="176600" x="3652838" y="5268913"/>
          <p14:tracePt t="176615" x="3633788" y="5251450"/>
          <p14:tracePt t="176631" x="3616325" y="5232400"/>
          <p14:tracePt t="176648" x="3589338" y="5205413"/>
          <p14:tracePt t="176665" x="3562350" y="5180013"/>
          <p14:tracePt t="176669" x="3554413" y="5170488"/>
          <p14:tracePt t="176682" x="3536950" y="5153025"/>
          <p14:tracePt t="176699" x="3500438" y="5099050"/>
          <p14:tracePt t="176716" x="3473450" y="5072063"/>
          <p14:tracePt t="176731" x="3446463" y="5054600"/>
          <p14:tracePt t="176748" x="3429000" y="5045075"/>
          <p14:tracePt t="176765" x="3419475" y="5045075"/>
          <p14:tracePt t="176782" x="3411538" y="5045075"/>
          <p14:tracePt t="176798" x="3402013" y="5045075"/>
          <p14:tracePt t="176816" x="3375025" y="5062538"/>
          <p14:tracePt t="176832" x="3357563" y="5062538"/>
          <p14:tracePt t="176848" x="3330575" y="5072063"/>
          <p14:tracePt t="176864" x="3313113" y="5072063"/>
          <p14:tracePt t="176908" x="3303588" y="5081588"/>
          <p14:tracePt t="176921" x="3303588" y="5089525"/>
          <p14:tracePt t="176931" x="3295650" y="5099050"/>
          <p14:tracePt t="176949" x="3268663" y="5126038"/>
          <p14:tracePt t="176965" x="3232150" y="5160963"/>
          <p14:tracePt t="176983" x="3214688" y="5187950"/>
          <p14:tracePt t="176998" x="3205163" y="5205413"/>
          <p14:tracePt t="177014" x="3187700" y="5251450"/>
          <p14:tracePt t="177031" x="3170238" y="5286375"/>
          <p14:tracePt t="177048" x="3170238" y="5322888"/>
          <p14:tracePt t="177065" x="3170238" y="5340350"/>
          <p14:tracePt t="177177" x="3170238" y="5330825"/>
          <p14:tracePt t="177196" x="3170238" y="5322888"/>
          <p14:tracePt t="177202" x="3179763" y="5303838"/>
          <p14:tracePt t="177214" x="3187700" y="5295900"/>
          <p14:tracePt t="177232" x="3214688" y="5259388"/>
          <p14:tracePt t="177248" x="3322638" y="5170488"/>
          <p14:tracePt t="177264" x="3419475" y="5116513"/>
          <p14:tracePt t="177281" x="3490913" y="5054600"/>
          <p14:tracePt t="177297" x="3527425" y="5027613"/>
          <p14:tracePt t="177373" x="3536950" y="5027613"/>
          <p14:tracePt t="177410" x="3544888" y="5037138"/>
          <p14:tracePt t="177415" x="3544888" y="5045075"/>
          <p14:tracePt t="177431" x="3544888" y="5054600"/>
          <p14:tracePt t="177447" x="3554413" y="5062538"/>
          <p14:tracePt t="177464" x="3562350" y="5081588"/>
          <p14:tracePt t="177481" x="3589338" y="5108575"/>
          <p14:tracePt t="177497" x="3616325" y="5143500"/>
          <p14:tracePt t="177514" x="3633788" y="5170488"/>
          <p14:tracePt t="177531" x="3679825" y="5214938"/>
          <p14:tracePt t="177547" x="3687763" y="5232400"/>
          <p14:tracePt t="177565" x="3697288" y="5232400"/>
          <p14:tracePt t="177672" x="3687763" y="5232400"/>
          <p14:tracePt t="177680" x="3660775" y="5232400"/>
          <p14:tracePt t="177686" x="3616325" y="5224463"/>
          <p14:tracePt t="177697" x="3562350" y="5205413"/>
          <p14:tracePt t="177714" x="3411538" y="5143500"/>
          <p14:tracePt t="177732" x="3081338" y="5037138"/>
          <p14:tracePt t="177748" x="2911475" y="5000625"/>
          <p14:tracePt t="177764" x="2830513" y="4965700"/>
          <p14:tracePt t="177781" x="2813050" y="4956175"/>
          <p14:tracePt t="177845" x="2813050" y="4946650"/>
          <p14:tracePt t="177857" x="2803525" y="4938713"/>
          <p14:tracePt t="177865" x="2803525" y="4929188"/>
          <p14:tracePt t="177881" x="2803525" y="4911725"/>
          <p14:tracePt t="177897" x="2795588" y="4902200"/>
          <p14:tracePt t="177914" x="2795588" y="4894263"/>
          <p14:tracePt t="177948" x="2786063" y="4884738"/>
          <p14:tracePt t="177964" x="2776538" y="4875213"/>
          <p14:tracePt t="177981" x="2768600" y="4875213"/>
          <p14:tracePt t="177997" x="2751138" y="4867275"/>
          <p14:tracePt t="178030" x="2741613" y="4867275"/>
          <p14:tracePt t="178057" x="2732088" y="4867275"/>
          <p14:tracePt t="178239" x="2741613" y="4867275"/>
          <p14:tracePt t="178247" x="2768600" y="4884738"/>
          <p14:tracePt t="178254" x="2795588" y="4902200"/>
          <p14:tracePt t="178263" x="2822575" y="4911725"/>
          <p14:tracePt t="178280" x="2874963" y="4938713"/>
          <p14:tracePt t="178297" x="2938463" y="4973638"/>
          <p14:tracePt t="178314" x="3000375" y="5000625"/>
          <p14:tracePt t="178347" x="3214688" y="5062538"/>
          <p14:tracePt t="178380" x="3411538" y="5072063"/>
          <p14:tracePt t="178414" x="3571875" y="5089525"/>
          <p14:tracePt t="178430" x="3660775" y="5089525"/>
          <p14:tracePt t="178446" x="3803650" y="5037138"/>
          <p14:tracePt t="178463" x="3902075" y="5000625"/>
          <p14:tracePt t="178480" x="4010025" y="4973638"/>
          <p14:tracePt t="178496" x="4116388" y="4929188"/>
          <p14:tracePt t="178514" x="4224338" y="4884738"/>
          <p14:tracePt t="178530" x="4313238" y="4848225"/>
          <p14:tracePt t="178546" x="4357688" y="4822825"/>
          <p14:tracePt t="178564" x="4394200" y="4786313"/>
          <p14:tracePt t="178580" x="4419600" y="4768850"/>
          <p14:tracePt t="178596" x="4456113" y="4741863"/>
          <p14:tracePt t="178613" x="4491038" y="4724400"/>
          <p14:tracePt t="178630" x="4545013" y="4697413"/>
          <p14:tracePt t="178646" x="4598988" y="4670425"/>
          <p14:tracePt t="178665" x="4660900" y="4625975"/>
          <p14:tracePt t="178680" x="4697413" y="4598988"/>
          <p14:tracePt t="178696" x="4714875" y="4581525"/>
          <p14:tracePt t="178713" x="4714875" y="4562475"/>
          <p14:tracePt t="178730" x="4724400" y="4545013"/>
          <p14:tracePt t="178746" x="4724400" y="4537075"/>
          <p14:tracePt t="178763" x="4724400" y="4527550"/>
          <p14:tracePt t="178780" x="4714875" y="4510088"/>
          <p14:tracePt t="178797" x="4697413" y="4491038"/>
          <p14:tracePt t="178815" x="4652963" y="4465638"/>
          <p14:tracePt t="178833" x="4633913" y="4438650"/>
          <p14:tracePt t="178846" x="4616450" y="4411663"/>
          <p14:tracePt t="178863" x="4608513" y="4394200"/>
          <p14:tracePt t="178880" x="4608513" y="4375150"/>
          <p14:tracePt t="178896" x="4608513" y="4367213"/>
          <p14:tracePt t="178913" x="4608513" y="4357688"/>
          <p14:tracePt t="179068" x="4598988" y="4357688"/>
          <p14:tracePt t="179074" x="4589463" y="4367213"/>
          <p14:tracePt t="179081" x="4572000" y="4384675"/>
          <p14:tracePt t="179096" x="4545013" y="4465638"/>
          <p14:tracePt t="179113" x="4491038" y="4554538"/>
          <p14:tracePt t="179129" x="4411663" y="4670425"/>
          <p14:tracePt t="179146" x="4303713" y="4813300"/>
          <p14:tracePt t="179163" x="4187825" y="4965700"/>
          <p14:tracePt t="179180" x="4081463" y="5116513"/>
          <p14:tracePt t="179184" x="4027488" y="5187950"/>
          <p14:tracePt t="179197" x="3911600" y="5303838"/>
          <p14:tracePt t="179213" x="3803650" y="5384800"/>
          <p14:tracePt t="179229" x="3724275" y="5429250"/>
          <p14:tracePt t="179246" x="3643313" y="5456238"/>
          <p14:tracePt t="179263" x="3544888" y="5465763"/>
          <p14:tracePt t="179280" x="3465513" y="5446713"/>
          <p14:tracePt t="179296" x="3313113" y="5394325"/>
          <p14:tracePt t="179312" x="3214688" y="5357813"/>
          <p14:tracePt t="179329" x="3108325" y="5330825"/>
          <p14:tracePt t="179346" x="3000375" y="5286375"/>
          <p14:tracePt t="179363" x="2901950" y="5241925"/>
          <p14:tracePt t="179379" x="2813050" y="5187950"/>
          <p14:tracePt t="179396" x="2786063" y="5160963"/>
          <p14:tracePt t="179413" x="2741613" y="5126038"/>
          <p14:tracePt t="179430" x="2741613" y="5116513"/>
          <p14:tracePt t="179541" x="2741613" y="5108575"/>
          <p14:tracePt t="179549" x="2759075" y="5099050"/>
          <p14:tracePt t="179563" x="2803525" y="5081588"/>
          <p14:tracePt t="179579" x="2901950" y="5018088"/>
          <p14:tracePt t="179596" x="3125788" y="4894263"/>
          <p14:tracePt t="179613" x="3241675" y="4840288"/>
          <p14:tracePt t="179629" x="3295650" y="4830763"/>
          <p14:tracePt t="179786" x="3295650" y="4840288"/>
          <p14:tracePt t="179810" x="3303588" y="4840288"/>
          <p14:tracePt t="179815" x="3303588" y="4848225"/>
          <p14:tracePt t="179829" x="3322638" y="4848225"/>
          <p14:tracePt t="179846" x="3367088" y="4894263"/>
          <p14:tracePt t="179862" x="3394075" y="4919663"/>
          <p14:tracePt t="179879" x="3490913" y="5054600"/>
          <p14:tracePt t="179896" x="3544888" y="5160963"/>
          <p14:tracePt t="179912" x="3581400" y="5268913"/>
          <p14:tracePt t="179929" x="3589338" y="5322888"/>
          <p14:tracePt t="179947" x="3598863" y="5357813"/>
          <p14:tracePt t="179962" x="3598863" y="5367338"/>
          <p14:tracePt t="180039" x="3598863" y="5357813"/>
          <p14:tracePt t="180181" x="3598863" y="5348288"/>
          <p14:tracePt t="180192" x="3598863" y="5340350"/>
          <p14:tracePt t="180208" x="3598863" y="5330825"/>
          <p14:tracePt t="180215" x="3598863" y="5322888"/>
          <p14:tracePt t="180228" x="3608388" y="5303838"/>
          <p14:tracePt t="180245" x="3616325" y="5286375"/>
          <p14:tracePt t="180278" x="3616325" y="5259388"/>
          <p14:tracePt t="180295" x="3598863" y="5232400"/>
          <p14:tracePt t="180312" x="3589338" y="5214938"/>
          <p14:tracePt t="180328" x="3562350" y="5197475"/>
          <p14:tracePt t="180345" x="3517900" y="5187950"/>
          <p14:tracePt t="180362" x="3394075" y="5187950"/>
          <p14:tracePt t="180378" x="3241675" y="5187950"/>
          <p14:tracePt t="180395" x="3054350" y="5170488"/>
          <p14:tracePt t="180412" x="3000375" y="5143500"/>
          <p14:tracePt t="180429" x="2990850" y="5133975"/>
          <p14:tracePt t="180445" x="2990850" y="5126038"/>
          <p14:tracePt t="180462" x="2982913" y="5126038"/>
          <p14:tracePt t="180478" x="2965450" y="5108575"/>
          <p14:tracePt t="180495" x="2946400" y="5081588"/>
          <p14:tracePt t="180512" x="2928938" y="5054600"/>
          <p14:tracePt t="180529" x="2911475" y="5027613"/>
          <p14:tracePt t="180545" x="2894013" y="5010150"/>
          <p14:tracePt t="180563" x="2874963" y="4973638"/>
          <p14:tracePt t="180578" x="2867025" y="4965700"/>
          <p14:tracePt t="180595" x="2847975" y="4946650"/>
          <p14:tracePt t="180611" x="2840038" y="4929188"/>
          <p14:tracePt t="180628" x="2822575" y="4919663"/>
          <p14:tracePt t="180645" x="2813050" y="4919663"/>
          <p14:tracePt t="180663" x="2786063" y="4919663"/>
          <p14:tracePt t="180678" x="2776538" y="4919663"/>
          <p14:tracePt t="180776" x="2768600" y="4919663"/>
          <p14:tracePt t="180786" x="2759075" y="4919663"/>
          <p14:tracePt t="180906" x="2759075" y="4911725"/>
          <p14:tracePt t="181187" x="2751138" y="4911725"/>
          <p14:tracePt t="181294" x="2732088" y="4902200"/>
          <p14:tracePt t="181309" x="2724150" y="4894263"/>
          <p14:tracePt t="181330" x="2714625" y="4884738"/>
          <p14:tracePt t="181529" x="2732088" y="4884738"/>
          <p14:tracePt t="181536" x="2751138" y="4894263"/>
          <p14:tracePt t="181545" x="2776538" y="4911725"/>
          <p14:tracePt t="181561" x="2847975" y="4938713"/>
          <p14:tracePt t="181579" x="2946400" y="4973638"/>
          <p14:tracePt t="181594" x="3062288" y="5010150"/>
          <p14:tracePt t="181611" x="3197225" y="5045075"/>
          <p14:tracePt t="181627" x="3303588" y="5081588"/>
          <p14:tracePt t="181645" x="3429000" y="5108575"/>
          <p14:tracePt t="181660" x="3473450" y="5108575"/>
          <p14:tracePt t="181677" x="3509963" y="5108575"/>
          <p14:tracePt t="181694" x="3544888" y="5108575"/>
          <p14:tracePt t="181711" x="3633788" y="5081588"/>
          <p14:tracePt t="181728" x="3724275" y="5062538"/>
          <p14:tracePt t="181744" x="3813175" y="5037138"/>
          <p14:tracePt t="181761" x="3973513" y="4983163"/>
          <p14:tracePt t="181777" x="4017963" y="4956175"/>
          <p14:tracePt t="181794" x="4044950" y="4938713"/>
          <p14:tracePt t="181810" x="4071938" y="4911725"/>
          <p14:tracePt t="181827" x="4089400" y="4884738"/>
          <p14:tracePt t="181844" x="4116388" y="4857750"/>
          <p14:tracePt t="181862" x="4170363" y="4822825"/>
          <p14:tracePt t="181877" x="4197350" y="4795838"/>
          <p14:tracePt t="181894" x="4224338" y="4768850"/>
          <p14:tracePt t="181910" x="4251325" y="4759325"/>
          <p14:tracePt t="181927" x="4276725" y="4741863"/>
          <p14:tracePt t="181946" x="4313238" y="4687888"/>
          <p14:tracePt t="181961" x="4340225" y="4670425"/>
          <p14:tracePt t="181978" x="4367213" y="4633913"/>
          <p14:tracePt t="181994" x="4394200" y="4608513"/>
          <p14:tracePt t="182010" x="4394200" y="4581525"/>
          <p14:tracePt t="182027" x="4402138" y="4572000"/>
          <p14:tracePt t="182104" x="4402138" y="4562475"/>
          <p14:tracePt t="182522" x="4411663" y="4554538"/>
          <p14:tracePt t="182656" x="4419600" y="4545013"/>
          <p14:tracePt t="182683" x="4419600" y="4537075"/>
          <p14:tracePt t="183053" x="4438650" y="4527550"/>
          <p14:tracePt t="183064" x="4438650" y="4518025"/>
          <p14:tracePt t="183072" x="4446588" y="4518025"/>
          <p14:tracePt t="183088" x="4465638" y="4510088"/>
          <p14:tracePt t="183094" x="4473575" y="4500563"/>
          <p14:tracePt t="183109" x="4500563" y="4491038"/>
          <p14:tracePt t="183126" x="4510088" y="4483100"/>
          <p14:tracePt t="183143" x="4527550" y="4483100"/>
          <p14:tracePt t="183177" x="4545013" y="4483100"/>
          <p14:tracePt t="183227" x="4545013" y="4473575"/>
          <p14:tracePt t="183520" x="4554538" y="4473575"/>
          <p14:tracePt t="183617" x="4554538" y="4465638"/>
          <p14:tracePt t="189892" x="4537075" y="4465638"/>
          <p14:tracePt t="189901" x="4500563" y="4473575"/>
          <p14:tracePt t="189908" x="4465638" y="4483100"/>
          <p14:tracePt t="189920" x="4419600" y="4483100"/>
          <p14:tracePt t="189938" x="4367213" y="4510088"/>
          <p14:tracePt t="189954" x="4348163" y="4510088"/>
          <p14:tracePt t="190312" x="4367213" y="4491038"/>
          <p14:tracePt t="190318" x="4375150" y="4483100"/>
          <p14:tracePt t="190327" x="4394200" y="4465638"/>
          <p14:tracePt t="190337" x="4402138" y="4465638"/>
          <p14:tracePt t="190354" x="4429125" y="4465638"/>
          <p14:tracePt t="190370" x="4465638" y="4465638"/>
          <p14:tracePt t="190387" x="4491038" y="4465638"/>
          <p14:tracePt t="190404" x="4500563" y="4465638"/>
          <p14:tracePt t="190555" x="4500563" y="4473575"/>
          <p14:tracePt t="190609" x="4500563" y="4483100"/>
          <p14:tracePt t="190617" x="4465638" y="4491038"/>
          <p14:tracePt t="190624" x="4419600" y="4510088"/>
          <p14:tracePt t="190638" x="4276725" y="4545013"/>
          <p14:tracePt t="190654" x="4133850" y="4554538"/>
          <p14:tracePt t="190670" x="4000500" y="4562475"/>
          <p14:tracePt t="190687" x="3946525" y="4562475"/>
          <p14:tracePt t="190703" x="3938588" y="4562475"/>
          <p14:tracePt t="190751" x="3938588" y="4554538"/>
          <p14:tracePt t="190867" x="3946525" y="4554538"/>
          <p14:tracePt t="190875" x="3946525" y="4545013"/>
          <p14:tracePt t="190887" x="3965575" y="4537075"/>
          <p14:tracePt t="190903" x="3983038" y="4527550"/>
          <p14:tracePt t="190920" x="4017963" y="4510088"/>
          <p14:tracePt t="190936" x="4054475" y="4491038"/>
          <p14:tracePt t="190953" x="4116388" y="4491038"/>
          <p14:tracePt t="190970" x="4214813" y="4491038"/>
          <p14:tracePt t="190987" x="4340225" y="4491038"/>
          <p14:tracePt t="191003" x="4465638" y="4491038"/>
          <p14:tracePt t="191020" x="4581525" y="4510088"/>
          <p14:tracePt t="191037" x="4625975" y="4510088"/>
          <p14:tracePt t="191053" x="4643438" y="4510088"/>
          <p14:tracePt t="191152" x="4652963" y="4510088"/>
          <p14:tracePt t="191157" x="4652963" y="4491038"/>
          <p14:tracePt t="191173" x="4652963" y="4483100"/>
          <p14:tracePt t="191186" x="4660900" y="4483100"/>
          <p14:tracePt t="191203" x="4660900" y="4465638"/>
          <p14:tracePt t="191239" x="4670425" y="4465638"/>
          <p14:tracePt t="191251" x="4670425" y="4456113"/>
          <p14:tracePt t="191268" x="4670425" y="4446588"/>
          <p14:tracePt t="191273" x="4670425" y="4438650"/>
          <p14:tracePt t="191286" x="4670425" y="4429125"/>
          <p14:tracePt t="191303" x="4670425" y="4411663"/>
          <p14:tracePt t="191320" x="4670425" y="4402138"/>
          <p14:tracePt t="191336" x="4660900" y="4384675"/>
          <p14:tracePt t="191353" x="4652963" y="4375150"/>
          <p14:tracePt t="191369" x="4633913" y="4367213"/>
          <p14:tracePt t="191506" x="4633913" y="4357688"/>
          <p14:tracePt t="191991" x="4633913" y="4348163"/>
          <p14:tracePt t="192673" x="4633913" y="4375150"/>
          <p14:tracePt t="192682" x="4633913" y="4491038"/>
          <p14:tracePt t="192689" x="4633913" y="4554538"/>
          <p14:tracePt t="192701" x="4633913" y="4589463"/>
          <p14:tracePt t="192719" x="4616450" y="4652963"/>
          <p14:tracePt t="192736" x="4572000" y="4714875"/>
          <p14:tracePt t="192751" x="4572000" y="4724400"/>
          <p14:tracePt t="192837" x="4562475" y="4724400"/>
          <p14:tracePt t="192848" x="4554538" y="4714875"/>
          <p14:tracePt t="192868" x="4554538" y="4679950"/>
          <p14:tracePt t="192885" x="4581525" y="4589463"/>
          <p14:tracePt t="192901" x="4608513" y="4545013"/>
          <p14:tracePt t="192918" x="4633913" y="4510088"/>
          <p14:tracePt t="192935" x="4660900" y="4483100"/>
          <p14:tracePt t="192951" x="4670425" y="4473575"/>
          <p14:tracePt t="192968" x="4670425" y="4465638"/>
          <p14:tracePt t="192985" x="4670425" y="4456113"/>
          <p14:tracePt t="193067" x="4670425" y="4446588"/>
          <p14:tracePt t="193087" x="4660900" y="4446588"/>
          <p14:tracePt t="193095" x="4660900" y="4438650"/>
          <p14:tracePt t="193103" x="4652963" y="4438650"/>
          <p14:tracePt t="193118" x="4643438" y="4438650"/>
          <p14:tracePt t="193498" x="4625975" y="4438650"/>
          <p14:tracePt t="193505" x="4598988" y="4491038"/>
          <p14:tracePt t="193518" x="4562475" y="4537075"/>
          <p14:tracePt t="193535" x="4473575" y="4652963"/>
          <p14:tracePt t="193551" x="4348163" y="4776788"/>
          <p14:tracePt t="193568" x="4179888" y="4946650"/>
          <p14:tracePt t="193585" x="4081463" y="5062538"/>
          <p14:tracePt t="193601" x="3973513" y="5205413"/>
          <p14:tracePt t="193635" x="3705225" y="5562600"/>
          <p14:tracePt t="193668" x="3598863" y="5795963"/>
          <p14:tracePt t="193701" x="3517900" y="6000750"/>
          <p14:tracePt t="193706" x="3500438" y="6054725"/>
          <p14:tracePt t="193718" x="3473450" y="6108700"/>
          <p14:tracePt t="193735" x="3411538" y="6242050"/>
          <p14:tracePt t="193751" x="3375025" y="6330950"/>
          <p14:tracePt t="193768" x="3348038" y="6375400"/>
          <p14:tracePt t="193784" x="3330575" y="6394450"/>
          <p14:tracePt t="193801" x="3322638" y="6419850"/>
          <p14:tracePt t="193817" x="3313113" y="6446838"/>
          <p14:tracePt t="193834" x="3295650" y="6473825"/>
          <p14:tracePt t="193851" x="3268663" y="6518275"/>
          <p14:tracePt t="193868" x="3251200" y="6537325"/>
          <p14:tracePt t="193884" x="3241675" y="6554788"/>
          <p14:tracePt t="193901" x="3241675" y="6562725"/>
          <p14:tracePt t="193918" x="3241675" y="6581775"/>
          <p14:tracePt t="193934" x="3241675" y="6589713"/>
          <p14:tracePt t="193951" x="3232150" y="6599238"/>
          <p14:tracePt t="194047" x="3232150" y="6572250"/>
          <p14:tracePt t="194054" x="3241675" y="6562725"/>
          <p14:tracePt t="194067" x="3251200" y="6545263"/>
          <p14:tracePt t="194084" x="3268663" y="6500813"/>
          <p14:tracePt t="194100" x="3268663" y="6473825"/>
          <p14:tracePt t="194117" x="3268663" y="6456363"/>
          <p14:tracePt t="194134" x="3268663" y="6438900"/>
          <p14:tracePt t="194151" x="3268663" y="6419850"/>
          <p14:tracePt t="194167" x="3268663" y="6411913"/>
          <p14:tracePt t="194200" x="3268663" y="6402388"/>
          <p14:tracePt t="194254" x="3268663" y="6394450"/>
          <p14:tracePt t="194863" x="3268663" y="6402388"/>
          <p14:tracePt t="194883" x="3276600" y="6402388"/>
          <p14:tracePt t="194889" x="3286125" y="6411913"/>
          <p14:tracePt t="194900" x="3295650" y="6411913"/>
          <p14:tracePt t="195136" x="3303588" y="6411913"/>
          <p14:tracePt t="195349" x="3303588" y="6402388"/>
          <p14:tracePt t="195358" x="3303588" y="6394450"/>
          <p14:tracePt t="195368" x="3295650" y="6394450"/>
          <p14:tracePt t="195383" x="3295650" y="6384925"/>
          <p14:tracePt t="195399" x="3295650" y="6375400"/>
          <p14:tracePt t="195416" x="3295650" y="6357938"/>
          <p14:tracePt t="195433" x="3286125" y="6348413"/>
          <p14:tracePt t="195450" x="3276600" y="6323013"/>
          <p14:tracePt t="195483" x="3268663" y="6296025"/>
          <p14:tracePt t="195516" x="3268663" y="6276975"/>
          <p14:tracePt t="196014" x="3268663" y="6269038"/>
          <p14:tracePt t="196032" x="3259138" y="6269038"/>
          <p14:tracePt t="196419" x="3259138" y="6259513"/>
          <p14:tracePt t="196437" x="3268663" y="6259513"/>
          <p14:tracePt t="196569" x="3276600" y="6259513"/>
          <p14:tracePt t="196770" x="3286125" y="6251575"/>
          <p14:tracePt t="196785" x="3286125" y="6232525"/>
          <p14:tracePt t="196799" x="3286125" y="6224588"/>
          <p14:tracePt t="196807" x="3286125" y="6205538"/>
          <p14:tracePt t="196823" x="3286125" y="6197600"/>
          <p14:tracePt t="196837" x="3286125" y="6180138"/>
          <p14:tracePt t="196865" x="3286125" y="6153150"/>
          <p14:tracePt t="196898" x="3295650" y="6108700"/>
          <p14:tracePt t="196932" x="3295650" y="6089650"/>
          <p14:tracePt t="196948" x="3295650" y="6081713"/>
          <p14:tracePt t="196965" x="3295650" y="6072188"/>
          <p14:tracePt t="197160" x="3295650" y="6062663"/>
          <p14:tracePt t="197166" x="3295650" y="6045200"/>
          <p14:tracePt t="197181" x="3295650" y="6027738"/>
          <p14:tracePt t="197198" x="3295650" y="6010275"/>
          <p14:tracePt t="197215" x="3295650" y="6000750"/>
          <p14:tracePt t="197612" x="3303588" y="6000750"/>
          <p14:tracePt t="197623" x="3313113" y="5991225"/>
          <p14:tracePt t="197631" x="3322638" y="5983288"/>
          <p14:tracePt t="197648" x="3340100" y="5973763"/>
          <p14:tracePt t="197664" x="3357563" y="5946775"/>
          <p14:tracePt t="197681" x="3384550" y="5919788"/>
          <p14:tracePt t="197698" x="3394075" y="5902325"/>
          <p14:tracePt t="197714" x="3411538" y="5884863"/>
          <p14:tracePt t="197731" x="3429000" y="5867400"/>
          <p14:tracePt t="197748" x="3429000" y="5848350"/>
          <p14:tracePt t="197764" x="3446463" y="5822950"/>
          <p14:tracePt t="197781" x="3446463" y="5803900"/>
          <p14:tracePt t="197798" x="3455988" y="5786438"/>
          <p14:tracePt t="197814" x="3473450" y="5751513"/>
          <p14:tracePt t="197831" x="3473450" y="5741988"/>
          <p14:tracePt t="197848" x="3473450" y="5732463"/>
          <p14:tracePt t="197864" x="3473450" y="5724525"/>
          <p14:tracePt t="197898" x="3473450" y="5715000"/>
          <p14:tracePt t="197917" x="3465513" y="5715000"/>
          <p14:tracePt t="197931" x="3446463" y="5715000"/>
          <p14:tracePt t="197947" x="3429000" y="5715000"/>
          <p14:tracePt t="197964" x="3419475" y="5724525"/>
          <p14:tracePt t="197981" x="3411538" y="5732463"/>
          <p14:tracePt t="197998" x="3402013" y="5741988"/>
          <p14:tracePt t="198014" x="3402013" y="5751513"/>
          <p14:tracePt t="198269" x="3419475" y="5732463"/>
          <p14:tracePt t="198275" x="3429000" y="5732463"/>
          <p14:tracePt t="198284" x="3438525" y="5715000"/>
          <p14:tracePt t="198298" x="3455988" y="5705475"/>
          <p14:tracePt t="198314" x="3482975" y="5680075"/>
          <p14:tracePt t="198330" x="3571875" y="5608638"/>
          <p14:tracePt t="198347" x="3643313" y="5527675"/>
          <p14:tracePt t="198381" x="3813175" y="5322888"/>
          <p14:tracePt t="198415" x="3929063" y="5143500"/>
          <p14:tracePt t="198447" x="3946525" y="5099050"/>
          <p14:tracePt t="198464" x="3946525" y="5081588"/>
          <p14:tracePt t="198481" x="3946525" y="5072063"/>
          <p14:tracePt t="198497" x="3946525" y="5062538"/>
          <p14:tracePt t="198515" x="3946525" y="5037138"/>
          <p14:tracePt t="198531" x="3956050" y="5010150"/>
          <p14:tracePt t="198547" x="3956050" y="4983163"/>
          <p14:tracePt t="198565" x="3965575" y="4956175"/>
          <p14:tracePt t="198581" x="3965575" y="4929188"/>
          <p14:tracePt t="198597" x="3973513" y="4894263"/>
          <p14:tracePt t="198615" x="3973513" y="4822825"/>
          <p14:tracePt t="198631" x="3983038" y="4768850"/>
          <p14:tracePt t="198647" x="3990975" y="4714875"/>
          <p14:tracePt t="198663" x="4000500" y="4697413"/>
          <p14:tracePt t="198680" x="4000500" y="4670425"/>
          <p14:tracePt t="198697" x="4000500" y="4652963"/>
          <p14:tracePt t="198713" x="4000500" y="4643438"/>
          <p14:tracePt t="198731" x="4000500" y="4625975"/>
          <p14:tracePt t="198747" x="4000500" y="4608513"/>
          <p14:tracePt t="198764" x="4000500" y="4598988"/>
          <p14:tracePt t="198801" x="4000500" y="4589463"/>
          <p14:tracePt t="198817" x="4000500" y="4581525"/>
          <p14:tracePt t="198830" x="4000500" y="4562475"/>
          <p14:tracePt t="198848" x="4000500" y="4527550"/>
          <p14:tracePt t="198863" x="4000500" y="4510088"/>
          <p14:tracePt t="198880" x="4000500" y="4483100"/>
          <p14:tracePt t="198897" x="4000500" y="4473575"/>
          <p14:tracePt t="198913" x="4000500" y="4456113"/>
          <p14:tracePt t="199284" x="3990975" y="4465638"/>
          <p14:tracePt t="199290" x="3946525" y="4518025"/>
          <p14:tracePt t="199298" x="3894138" y="4581525"/>
          <p14:tracePt t="199313" x="3786188" y="4697413"/>
          <p14:tracePt t="199330" x="3670300" y="4803775"/>
          <p14:tracePt t="199347" x="3589338" y="4911725"/>
          <p14:tracePt t="199363" x="3536950" y="5027613"/>
          <p14:tracePt t="199380" x="3473450" y="5268913"/>
          <p14:tracePt t="199414" x="3394075" y="5572125"/>
          <p14:tracePt t="199447" x="3357563" y="5786438"/>
          <p14:tracePt t="199480" x="3348038" y="5857875"/>
          <p14:tracePt t="199497" x="3348038" y="5884863"/>
          <p14:tracePt t="199514" x="3348038" y="5919788"/>
          <p14:tracePt t="199529" x="3348038" y="5965825"/>
          <p14:tracePt t="199546" x="3348038" y="6027738"/>
          <p14:tracePt t="199563" x="3348038" y="6081713"/>
          <p14:tracePt t="199580" x="3348038" y="6116638"/>
          <p14:tracePt t="199597" x="3348038" y="6143625"/>
          <p14:tracePt t="199614" x="3340100" y="6180138"/>
          <p14:tracePt t="199630" x="3330575" y="6205538"/>
          <p14:tracePt t="199646" x="3313113" y="6224588"/>
          <p14:tracePt t="199663" x="3303588" y="6259513"/>
          <p14:tracePt t="199680" x="3295650" y="6286500"/>
          <p14:tracePt t="199696" x="3295650" y="6303963"/>
          <p14:tracePt t="199714" x="3295650" y="6313488"/>
          <p14:tracePt t="199786" x="3295650" y="6303963"/>
          <p14:tracePt t="199792" x="3295650" y="6286500"/>
          <p14:tracePt t="199800" x="3295650" y="6259513"/>
          <p14:tracePt t="199813" x="3295650" y="6232525"/>
          <p14:tracePt t="199829" x="3313113" y="6143625"/>
          <p14:tracePt t="199846" x="3313113" y="6089650"/>
          <p14:tracePt t="199862" x="3313113" y="6062663"/>
          <p14:tracePt t="199880" x="3313113" y="6037263"/>
          <p14:tracePt t="199896" x="3313113" y="6018213"/>
          <p14:tracePt t="199913" x="3313113" y="5991225"/>
          <p14:tracePt t="200075" x="3313113" y="5983288"/>
          <p14:tracePt t="200082" x="3313113" y="5965825"/>
          <p14:tracePt t="200096" x="3303588" y="5956300"/>
          <p14:tracePt t="200112" x="3295650" y="5911850"/>
          <p14:tracePt t="200129" x="3295650" y="5894388"/>
          <p14:tracePt t="200145" x="3295650" y="5875338"/>
          <p14:tracePt t="200222" x="3295650" y="5867400"/>
          <p14:tracePt t="200322" x="3303588" y="5867400"/>
          <p14:tracePt t="200330" x="3303588" y="5875338"/>
          <p14:tracePt t="200340" x="3313113" y="5875338"/>
          <p14:tracePt t="200348" x="3322638" y="5875338"/>
          <p14:tracePt t="200363" x="3340100" y="5840413"/>
          <p14:tracePt t="200379" x="3367088" y="5795963"/>
          <p14:tracePt t="200395" x="3394075" y="5759450"/>
          <p14:tracePt t="200412" x="3411538" y="5732463"/>
          <p14:tracePt t="200429" x="3429000" y="5705475"/>
          <p14:tracePt t="200447" x="3429000" y="5670550"/>
          <p14:tracePt t="200464" x="3429000" y="5661025"/>
          <p14:tracePt t="200652" x="3419475" y="5661025"/>
          <p14:tracePt t="200666" x="3419475" y="5670550"/>
          <p14:tracePt t="200772" x="3411538" y="5670550"/>
          <p14:tracePt t="200777" x="3411538" y="5688013"/>
          <p14:tracePt t="200786" x="3402013" y="5688013"/>
          <p14:tracePt t="200923" x="3411538" y="5688013"/>
          <p14:tracePt t="200928" x="3429000" y="5688013"/>
          <p14:tracePt t="200936" x="3465513" y="5680075"/>
          <p14:tracePt t="200945" x="3500438" y="5670550"/>
          <p14:tracePt t="200962" x="3598863" y="5643563"/>
          <p14:tracePt t="200979" x="3705225" y="5616575"/>
          <p14:tracePt t="200995" x="3803650" y="5589588"/>
          <p14:tracePt t="201012" x="3911600" y="5562600"/>
          <p14:tracePt t="201028" x="4062413" y="5491163"/>
          <p14:tracePt t="201047" x="4170363" y="5429250"/>
          <p14:tracePt t="201061" x="4224338" y="5367338"/>
          <p14:tracePt t="201078" x="4251325" y="5322888"/>
          <p14:tracePt t="201095" x="4259263" y="5303838"/>
          <p14:tracePt t="201112" x="4259263" y="5276850"/>
          <p14:tracePt t="201129" x="4259263" y="5268913"/>
          <p14:tracePt t="201262" x="4259263" y="5259388"/>
          <p14:tracePt t="201281" x="4259263" y="5251450"/>
          <p14:tracePt t="201309" x="4259263" y="5241925"/>
          <p14:tracePt t="201314" x="4259263" y="5232400"/>
          <p14:tracePt t="201328" x="4268788" y="5232400"/>
          <p14:tracePt t="201345" x="4268788" y="5224463"/>
          <p14:tracePt t="201362" x="4276725" y="5197475"/>
          <p14:tracePt t="201378" x="4276725" y="5170488"/>
          <p14:tracePt t="201394" x="4295775" y="5143500"/>
          <p14:tracePt t="201412" x="4295775" y="5126038"/>
          <p14:tracePt t="201428" x="4295775" y="5108575"/>
          <p14:tracePt t="201444" x="4295775" y="5099050"/>
          <p14:tracePt t="201463" x="4295775" y="5072063"/>
          <p14:tracePt t="201495" x="4286250" y="5054600"/>
          <p14:tracePt t="201511" x="4251325" y="5037138"/>
          <p14:tracePt t="201528" x="4224338" y="5018088"/>
          <p14:tracePt t="201545" x="4205288" y="5010150"/>
          <p14:tracePt t="201644" x="4205288" y="5000625"/>
          <p14:tracePt t="201663" x="4197350" y="4991100"/>
          <p14:tracePt t="201671" x="4187825" y="4991100"/>
          <p14:tracePt t="201695" x="4187825" y="4983163"/>
          <p14:tracePt t="201753" x="4187825" y="4973638"/>
          <p14:tracePt t="201867" x="4197350" y="4983163"/>
          <p14:tracePt t="201872" x="4205288" y="4991100"/>
          <p14:tracePt t="201880" x="4214813" y="5000625"/>
          <p14:tracePt t="201894" x="4241800" y="5027613"/>
          <p14:tracePt t="201911" x="4259263" y="5045075"/>
          <p14:tracePt t="201927" x="4268788" y="5054600"/>
          <p14:tracePt t="201944" x="4268788" y="5062538"/>
          <p14:tracePt t="202121" x="4276725" y="5072063"/>
          <p14:tracePt t="202139" x="4276725" y="5081588"/>
          <p14:tracePt t="202146" x="4286250" y="5081588"/>
          <p14:tracePt t="202161" x="4295775" y="5089525"/>
          <p14:tracePt t="202178" x="4295775" y="5099050"/>
          <p14:tracePt t="202194" x="4303713" y="5108575"/>
          <p14:tracePt t="202211" x="4303713" y="5133975"/>
          <p14:tracePt t="202227" x="4313238" y="5143500"/>
          <p14:tracePt t="202364" x="4313238" y="5133975"/>
          <p14:tracePt t="202371" x="4313238" y="5126038"/>
          <p14:tracePt t="202383" x="4322763" y="5116513"/>
          <p14:tracePt t="202396" x="4322763" y="5108575"/>
          <p14:tracePt t="202411" x="4330700" y="5108575"/>
          <p14:tracePt t="202438" x="4330700" y="5099050"/>
          <p14:tracePt t="202460" x="4330700" y="5089525"/>
          <p14:tracePt t="202466" x="4340225" y="5081588"/>
          <p14:tracePt t="202483" x="4357688" y="5072063"/>
          <p14:tracePt t="202499" x="4367213" y="5062538"/>
          <p14:tracePt t="202522" x="4375150" y="5054600"/>
          <p14:tracePt t="202619" x="4367213" y="5054600"/>
          <p14:tracePt t="202625" x="4357688" y="5054600"/>
          <p14:tracePt t="202632" x="4340225" y="5062538"/>
          <p14:tracePt t="202649" x="4330700" y="5072063"/>
          <p14:tracePt t="202660" x="4313238" y="5081588"/>
          <p14:tracePt t="202677" x="4295775" y="5089525"/>
          <p14:tracePt t="202694" x="4268788" y="5089525"/>
          <p14:tracePt t="202710" x="4259263" y="5099050"/>
          <p14:tracePt t="202727" x="4251325" y="5099050"/>
          <p14:tracePt t="202760" x="4241800" y="5099050"/>
          <p14:tracePt t="202873" x="4251325" y="5099050"/>
          <p14:tracePt t="202881" x="4259263" y="5099050"/>
          <p14:tracePt t="202894" x="4268788" y="5099050"/>
          <p14:tracePt t="202914" x="4276725" y="5099050"/>
          <p14:tracePt t="202927" x="4276725" y="5089525"/>
          <p14:tracePt t="202943" x="4295775" y="5089525"/>
          <p14:tracePt t="202960" x="4303713" y="5081588"/>
          <p14:tracePt t="202977" x="4303713" y="5072063"/>
          <p14:tracePt t="203647" x="4303713" y="5062538"/>
          <p14:tracePt t="203653" x="4295775" y="5062538"/>
          <p14:tracePt t="203661" x="4276725" y="5054600"/>
          <p14:tracePt t="203676" x="4251325" y="5037138"/>
          <p14:tracePt t="203693" x="4224338" y="5010150"/>
          <p14:tracePt t="203710" x="4187825" y="4991100"/>
          <p14:tracePt t="203726" x="4170363" y="4965700"/>
          <p14:tracePt t="203760" x="4116388" y="4929188"/>
          <p14:tracePt t="203763" x="4108450" y="4911725"/>
          <p14:tracePt t="203793" x="4054475" y="4875213"/>
          <p14:tracePt t="203826" x="4010025" y="4857750"/>
          <p14:tracePt t="203842" x="4000500" y="4840288"/>
          <p14:tracePt t="203859" x="3973513" y="4830763"/>
          <p14:tracePt t="203876" x="3965575" y="4822825"/>
          <p14:tracePt t="203892" x="3946525" y="4803775"/>
          <p14:tracePt t="203909" x="3929063" y="4795838"/>
          <p14:tracePt t="203926" x="3919538" y="4776788"/>
          <p14:tracePt t="204014" x="3911600" y="4776788"/>
          <p14:tracePt t="204035" x="3911600" y="4786313"/>
          <p14:tracePt t="204041" x="3902075" y="4786313"/>
          <p14:tracePt t="204528" x="3911600" y="4786313"/>
          <p14:tracePt t="204547" x="3911600" y="4776788"/>
          <p14:tracePt t="204555" x="3919538" y="4776788"/>
          <p14:tracePt t="204581" x="3929063" y="4776788"/>
          <p14:tracePt t="204835" x="3938588" y="4776788"/>
          <p14:tracePt t="204853" x="3946525" y="4776788"/>
          <p14:tracePt t="204872" x="3956050" y="4776788"/>
          <p14:tracePt t="204888" x="3965575" y="4776788"/>
          <p14:tracePt t="204909" x="3990975" y="4786313"/>
          <p14:tracePt t="204942" x="4054475" y="4848225"/>
          <p14:tracePt t="204958" x="4081463" y="4875213"/>
          <p14:tracePt t="204975" x="4108450" y="4911725"/>
          <p14:tracePt t="204992" x="4125913" y="4938713"/>
          <p14:tracePt t="205008" x="4152900" y="4965700"/>
          <p14:tracePt t="205025" x="4160838" y="4983163"/>
          <p14:tracePt t="205041" x="4179888" y="5010150"/>
          <p14:tracePt t="205058" x="4187825" y="5018088"/>
          <p14:tracePt t="205075" x="4197350" y="5037138"/>
          <p14:tracePt t="205108" x="4205288" y="5037138"/>
          <p14:tracePt t="205217" x="4214813" y="5037138"/>
          <p14:tracePt t="205232" x="4224338" y="5027613"/>
          <p14:tracePt t="205239" x="4224338" y="5018088"/>
          <p14:tracePt t="205256" x="4232275" y="5010150"/>
          <p14:tracePt t="205262" x="4232275" y="4991100"/>
          <p14:tracePt t="205275" x="4232275" y="4983163"/>
          <p14:tracePt t="205292" x="4241800" y="4956175"/>
          <p14:tracePt t="205308" x="4241800" y="4929188"/>
          <p14:tracePt t="205325" x="4241800" y="4911725"/>
          <p14:tracePt t="205342" x="4241800" y="4884738"/>
          <p14:tracePt t="205358" x="4232275" y="4857750"/>
          <p14:tracePt t="205375" x="4232275" y="4840288"/>
          <p14:tracePt t="205391" x="4224338" y="4813300"/>
          <p14:tracePt t="205409" x="4224338" y="4795838"/>
          <p14:tracePt t="205425" x="4224338" y="4786313"/>
          <p14:tracePt t="205443" x="4214813" y="4776788"/>
          <p14:tracePt t="205459" x="4205288" y="4759325"/>
          <p14:tracePt t="205475" x="4197350" y="4751388"/>
          <p14:tracePt t="205491" x="4179888" y="4751388"/>
          <p14:tracePt t="205508" x="4152900" y="4741863"/>
          <p14:tracePt t="205525" x="4133850" y="4741863"/>
          <p14:tracePt t="205541" x="4116388" y="4741863"/>
          <p14:tracePt t="205558" x="4089400" y="4741863"/>
          <p14:tracePt t="205575" x="4081463" y="4741863"/>
          <p14:tracePt t="205591" x="4062413" y="4741863"/>
          <p14:tracePt t="205608" x="4044950" y="4741863"/>
          <p14:tracePt t="205625" x="4017963" y="4751388"/>
          <p14:tracePt t="205643" x="4000500" y="4759325"/>
          <p14:tracePt t="205659" x="3973513" y="4759325"/>
          <p14:tracePt t="205675" x="3965575" y="4768850"/>
          <p14:tracePt t="205692" x="3956050" y="4768850"/>
          <p14:tracePt t="205724" x="3946525" y="4786313"/>
          <p14:tracePt t="205741" x="3938588" y="4786313"/>
          <p14:tracePt t="205758" x="3929063" y="4803775"/>
          <p14:tracePt t="205775" x="3911600" y="4830763"/>
          <p14:tracePt t="205792" x="3911600" y="4857750"/>
          <p14:tracePt t="205807" x="3911600" y="4867275"/>
          <p14:tracePt t="205824" x="3911600" y="4894263"/>
          <p14:tracePt t="205841" x="3911600" y="4919663"/>
          <p14:tracePt t="205858" x="3902075" y="4946650"/>
          <p14:tracePt t="205875" x="3902075" y="4983163"/>
          <p14:tracePt t="205893" x="3902075" y="5018088"/>
          <p14:tracePt t="205907" x="3919538" y="5045075"/>
          <p14:tracePt t="205924" x="3938588" y="5072063"/>
          <p14:tracePt t="205941" x="3956050" y="5099050"/>
          <p14:tracePt t="205957" x="3973513" y="5116513"/>
          <p14:tracePt t="205974" x="4000500" y="5143500"/>
          <p14:tracePt t="205991" x="4037013" y="5170488"/>
          <p14:tracePt t="206007" x="4089400" y="5214938"/>
          <p14:tracePt t="206024" x="4116388" y="5214938"/>
          <p14:tracePt t="206041" x="4143375" y="5214938"/>
          <p14:tracePt t="206057" x="4152900" y="5214938"/>
          <p14:tracePt t="206074" x="4179888" y="5214938"/>
          <p14:tracePt t="206091" x="4187825" y="5205413"/>
          <p14:tracePt t="206108" x="4214813" y="5197475"/>
          <p14:tracePt t="206124" x="4251325" y="5170488"/>
          <p14:tracePt t="206141" x="4276725" y="5153025"/>
          <p14:tracePt t="206157" x="4295775" y="5133975"/>
          <p14:tracePt t="206174" x="4313238" y="5116513"/>
          <p14:tracePt t="206191" x="4330700" y="5099050"/>
          <p14:tracePt t="206207" x="4340225" y="5072063"/>
          <p14:tracePt t="206224" x="4375150" y="5027613"/>
          <p14:tracePt t="206241" x="4375150" y="5000625"/>
          <p14:tracePt t="206257" x="4375150" y="4973638"/>
          <p14:tracePt t="206274" x="4375150" y="4946650"/>
          <p14:tracePt t="206291" x="4357688" y="4911725"/>
          <p14:tracePt t="206307" x="4340225" y="4875213"/>
          <p14:tracePt t="206325" x="4303713" y="4830763"/>
          <p14:tracePt t="206341" x="4276725" y="4803775"/>
          <p14:tracePt t="206357" x="4251325" y="4776788"/>
          <p14:tracePt t="206374" x="4224338" y="4759325"/>
          <p14:tracePt t="206391" x="4205288" y="4732338"/>
          <p14:tracePt t="206408" x="4179888" y="4714875"/>
          <p14:tracePt t="206424" x="4152900" y="4697413"/>
          <p14:tracePt t="206441" x="4116388" y="4670425"/>
          <p14:tracePt t="206457" x="4089400" y="4670425"/>
          <p14:tracePt t="206474" x="4071938" y="4670425"/>
          <p14:tracePt t="206491" x="4044950" y="4670425"/>
          <p14:tracePt t="206507" x="4027488" y="4679950"/>
          <p14:tracePt t="206524" x="4000500" y="4697413"/>
          <p14:tracePt t="206542" x="3965575" y="4741863"/>
          <p14:tracePt t="206557" x="3938588" y="4768850"/>
          <p14:tracePt t="206574" x="3929063" y="4795838"/>
          <p14:tracePt t="206590" x="3929063" y="4840288"/>
          <p14:tracePt t="206607" x="3929063" y="4894263"/>
          <p14:tracePt t="206624" x="3956050" y="4946650"/>
          <p14:tracePt t="206641" x="3990975" y="5000625"/>
          <p14:tracePt t="206657" x="4017963" y="5027613"/>
          <p14:tracePt t="206673" x="4044950" y="5054600"/>
          <p14:tracePt t="206690" x="4071938" y="5072063"/>
          <p14:tracePt t="206707" x="4125913" y="5108575"/>
          <p14:tracePt t="206723" x="4197350" y="5116513"/>
          <p14:tracePt t="206741" x="4322763" y="5126038"/>
          <p14:tracePt t="206757" x="4375150" y="5126038"/>
          <p14:tracePt t="206773" x="4394200" y="5108575"/>
          <p14:tracePt t="206790" x="4411663" y="5099050"/>
          <p14:tracePt t="206807" x="4429125" y="5081588"/>
          <p14:tracePt t="206824" x="4446588" y="5054600"/>
          <p14:tracePt t="206840" x="4473575" y="5037138"/>
          <p14:tracePt t="206857" x="4500563" y="4991100"/>
          <p14:tracePt t="206873" x="4500563" y="4965700"/>
          <p14:tracePt t="206890" x="4500563" y="4929188"/>
          <p14:tracePt t="206907" x="4500563" y="4911725"/>
          <p14:tracePt t="206924" x="4491038" y="4884738"/>
          <p14:tracePt t="206940" x="4483100" y="4867275"/>
          <p14:tracePt t="206957" x="4465638" y="4848225"/>
          <p14:tracePt t="206973" x="4438650" y="4813300"/>
          <p14:tracePt t="206990" x="4402138" y="4786313"/>
          <p14:tracePt t="207007" x="4367213" y="4759325"/>
          <p14:tracePt t="207024" x="4313238" y="4741863"/>
          <p14:tracePt t="207040" x="4259263" y="4724400"/>
          <p14:tracePt t="207057" x="4224338" y="4705350"/>
          <p14:tracePt t="207074" x="4197350" y="4697413"/>
          <p14:tracePt t="207090" x="4160838" y="4679950"/>
          <p14:tracePt t="207106" x="4152900" y="4679950"/>
          <p14:tracePt t="207124" x="4143375" y="4670425"/>
          <p14:tracePt t="207140" x="4125913" y="4670425"/>
          <p14:tracePt t="207156" x="4116388" y="4670425"/>
          <p14:tracePt t="207174" x="4089400" y="4670425"/>
          <p14:tracePt t="207190" x="4054475" y="4670425"/>
          <p14:tracePt t="207208" x="4027488" y="4679950"/>
          <p14:tracePt t="207223" x="4010025" y="4697413"/>
          <p14:tracePt t="207240" x="3983038" y="4697413"/>
          <p14:tracePt t="207257" x="3956050" y="4714875"/>
          <p14:tracePt t="207274" x="3929063" y="4732338"/>
          <p14:tracePt t="207278" x="3919538" y="4751388"/>
          <p14:tracePt t="207290" x="3911600" y="4759325"/>
          <p14:tracePt t="207306" x="3867150" y="4795838"/>
          <p14:tracePt t="207323" x="3840163" y="4822825"/>
          <p14:tracePt t="207340" x="3822700" y="4848225"/>
          <p14:tracePt t="207356" x="3822700" y="4894263"/>
          <p14:tracePt t="207373" x="3830638" y="4946650"/>
          <p14:tracePt t="207390" x="3857625" y="5010150"/>
          <p14:tracePt t="207406" x="3884613" y="5062538"/>
          <p14:tracePt t="207425" x="3929063" y="5108575"/>
          <p14:tracePt t="207440" x="3956050" y="5133975"/>
          <p14:tracePt t="207456" x="3973513" y="5153025"/>
          <p14:tracePt t="207473" x="4000500" y="5180013"/>
          <p14:tracePt t="207490" x="4044950" y="5187950"/>
          <p14:tracePt t="207506" x="4089400" y="5197475"/>
          <p14:tracePt t="207524" x="4197350" y="5205413"/>
          <p14:tracePt t="207540" x="4259263" y="5205413"/>
          <p14:tracePt t="207556" x="4303713" y="5205413"/>
          <p14:tracePt t="207573" x="4322763" y="5197475"/>
          <p14:tracePt t="207590" x="4330700" y="5187950"/>
          <p14:tracePt t="207606" x="4340225" y="5180013"/>
          <p14:tracePt t="207623" x="4348163" y="5143500"/>
          <p14:tracePt t="207639" x="4367213" y="5108575"/>
          <p14:tracePt t="207656" x="4367213" y="5062538"/>
          <p14:tracePt t="207673" x="4367213" y="5018088"/>
          <p14:tracePt t="207689" x="4367213" y="4956175"/>
          <p14:tracePt t="207706" x="4357688" y="4919663"/>
          <p14:tracePt t="207723" x="4322763" y="4867275"/>
          <p14:tracePt t="207740" x="4303713" y="4830763"/>
          <p14:tracePt t="207756" x="4295775" y="4813300"/>
          <p14:tracePt t="207773" x="4286250" y="4803775"/>
          <p14:tracePt t="207789" x="4276725" y="4795838"/>
          <p14:tracePt t="207806" x="4259263" y="4776788"/>
          <p14:tracePt t="207825" x="4232275" y="4751388"/>
          <p14:tracePt t="207840" x="4214813" y="4741863"/>
          <p14:tracePt t="207856" x="4187825" y="4724400"/>
          <p14:tracePt t="207873" x="4152900" y="4705350"/>
          <p14:tracePt t="207890" x="4116388" y="4705350"/>
          <p14:tracePt t="207906" x="4098925" y="4687888"/>
          <p14:tracePt t="207923" x="4081463" y="4687888"/>
          <p14:tracePt t="207940" x="4044950" y="4679950"/>
          <p14:tracePt t="207956" x="4027488" y="4670425"/>
          <p14:tracePt t="207972" x="4010025" y="4670425"/>
          <p14:tracePt t="207989" x="3990975" y="4670425"/>
          <p14:tracePt t="208006" x="3973513" y="4670425"/>
          <p14:tracePt t="208023" x="3946525" y="4670425"/>
          <p14:tracePt t="208040" x="3911600" y="4670425"/>
          <p14:tracePt t="208056" x="3894138" y="4670425"/>
          <p14:tracePt t="208073" x="3884613" y="4670425"/>
          <p14:tracePt t="208089" x="3867150" y="4687888"/>
          <p14:tracePt t="208106" x="3840163" y="4714875"/>
          <p14:tracePt t="208123" x="3830638" y="4741863"/>
          <p14:tracePt t="208139" x="3813175" y="4776788"/>
          <p14:tracePt t="208156" x="3803650" y="4867275"/>
          <p14:tracePt t="208172" x="3813175" y="4919663"/>
          <p14:tracePt t="208189" x="3848100" y="4983163"/>
          <p14:tracePt t="208206" x="3875088" y="5027613"/>
          <p14:tracePt t="208223" x="3902075" y="5054600"/>
          <p14:tracePt t="208239" x="3929063" y="5089525"/>
          <p14:tracePt t="208256" x="3965575" y="5116513"/>
          <p14:tracePt t="208273" x="4010025" y="5153025"/>
          <p14:tracePt t="208289" x="4054475" y="5180013"/>
          <p14:tracePt t="208306" x="4071938" y="5197475"/>
          <p14:tracePt t="208322" x="4116388" y="5214938"/>
          <p14:tracePt t="208339" x="4152900" y="5224463"/>
          <p14:tracePt t="208356" x="4179888" y="5224463"/>
          <p14:tracePt t="208373" x="4197350" y="5224463"/>
          <p14:tracePt t="208389" x="4241800" y="5197475"/>
          <p14:tracePt t="208406" x="4259263" y="5170488"/>
          <p14:tracePt t="208422" x="4286250" y="5116513"/>
          <p14:tracePt t="208439" x="4303713" y="5062538"/>
          <p14:tracePt t="208456" x="4330700" y="4973638"/>
          <p14:tracePt t="208472" x="4340225" y="4902200"/>
          <p14:tracePt t="208490" x="4340225" y="4795838"/>
          <p14:tracePt t="208506" x="4340225" y="4732338"/>
          <p14:tracePt t="208522" x="4322763" y="4679950"/>
          <p14:tracePt t="208539" x="4303713" y="4643438"/>
          <p14:tracePt t="208556" x="4286250" y="4625975"/>
          <p14:tracePt t="208572" x="4259263" y="4598988"/>
          <p14:tracePt t="208590" x="4241800" y="4589463"/>
          <p14:tracePt t="208606" x="4232275" y="4581525"/>
          <p14:tracePt t="208622" x="4214813" y="4572000"/>
          <p14:tracePt t="208639" x="4187825" y="4562475"/>
          <p14:tracePt t="208656" x="4160838" y="4554538"/>
          <p14:tracePt t="208672" x="4125913" y="4554538"/>
          <p14:tracePt t="208689" x="4089400" y="4554538"/>
          <p14:tracePt t="208707" x="4054475" y="4562475"/>
          <p14:tracePt t="208722" x="4027488" y="4581525"/>
          <p14:tracePt t="208739" x="4017963" y="4581525"/>
          <p14:tracePt t="208756" x="4010025" y="4598988"/>
          <p14:tracePt t="208773" x="3990975" y="4616450"/>
          <p14:tracePt t="208777" x="3990975" y="4633913"/>
          <p14:tracePt t="208790" x="3973513" y="4652963"/>
          <p14:tracePt t="208807" x="3973513" y="4670425"/>
          <p14:tracePt t="208823" x="3973513" y="4697413"/>
          <p14:tracePt t="208839" x="3983038" y="4724400"/>
          <p14:tracePt t="208856" x="4000500" y="4759325"/>
          <p14:tracePt t="208872" x="4027488" y="4813300"/>
          <p14:tracePt t="208888" x="4054475" y="4857750"/>
          <p14:tracePt t="208906" x="4098925" y="4911725"/>
          <p14:tracePt t="208923" x="4116388" y="4938713"/>
          <p14:tracePt t="208938" x="4152900" y="4946650"/>
          <p14:tracePt t="208955" x="4179888" y="4965700"/>
          <p14:tracePt t="208972" x="4214813" y="4991100"/>
          <p14:tracePt t="208988" x="4286250" y="5018088"/>
          <p14:tracePt t="209005" x="4340225" y="5027613"/>
          <p14:tracePt t="209022" x="4411663" y="5027613"/>
          <p14:tracePt t="209038" x="4438650" y="5018088"/>
          <p14:tracePt t="209055" x="4446588" y="5018088"/>
          <p14:tracePt t="209072" x="4446588" y="5000625"/>
          <p14:tracePt t="209089" x="4456113" y="4965700"/>
          <p14:tracePt t="209105" x="4465638" y="4929188"/>
          <p14:tracePt t="209122" x="4465638" y="4875213"/>
          <p14:tracePt t="209138" x="4456113" y="4803775"/>
          <p14:tracePt t="209155" x="4429125" y="4751388"/>
          <p14:tracePt t="209172" x="4402138" y="4714875"/>
          <p14:tracePt t="209188" x="4357688" y="4679950"/>
          <p14:tracePt t="209206" x="4330700" y="4652963"/>
          <p14:tracePt t="209222" x="4303713" y="4643438"/>
          <p14:tracePt t="209238" x="4259263" y="4633913"/>
          <p14:tracePt t="209255" x="4214813" y="4633913"/>
          <p14:tracePt t="209272" x="4170363" y="4633913"/>
          <p14:tracePt t="209275" x="4152900" y="4633913"/>
          <p14:tracePt t="209288" x="4143375" y="4643438"/>
          <p14:tracePt t="209305" x="4098925" y="4670425"/>
          <p14:tracePt t="209322" x="4081463" y="4679950"/>
          <p14:tracePt t="209338" x="4054475" y="4697413"/>
          <p14:tracePt t="209355" x="4037013" y="4724400"/>
          <p14:tracePt t="209372" x="4000500" y="4751388"/>
          <p14:tracePt t="209388" x="3956050" y="4776788"/>
          <p14:tracePt t="209405" x="3938588" y="4803775"/>
          <p14:tracePt t="209422" x="3902075" y="4840288"/>
          <p14:tracePt t="209438" x="3894138" y="4857750"/>
          <p14:tracePt t="209455" x="3894138" y="4894263"/>
          <p14:tracePt t="209472" x="3894138" y="4929188"/>
          <p14:tracePt t="209489" x="3919538" y="4991100"/>
          <p14:tracePt t="209505" x="3946525" y="5045075"/>
          <p14:tracePt t="209522" x="4000500" y="5126038"/>
          <p14:tracePt t="209538" x="4037013" y="5153025"/>
          <p14:tracePt t="209555" x="4089400" y="5187950"/>
          <p14:tracePt t="209571" x="4143375" y="5224463"/>
          <p14:tracePt t="209589" x="4179888" y="5251450"/>
          <p14:tracePt t="209605" x="4214813" y="5268913"/>
          <p14:tracePt t="209623" x="4251325" y="5268913"/>
          <p14:tracePt t="209638" x="4276725" y="5268913"/>
          <p14:tracePt t="209655" x="4313238" y="5259388"/>
          <p14:tracePt t="209672" x="4322763" y="5241925"/>
          <p14:tracePt t="209688" x="4330700" y="5214938"/>
          <p14:tracePt t="209705" x="4348163" y="5187950"/>
          <p14:tracePt t="209723" x="4357688" y="5153025"/>
          <p14:tracePt t="209739" x="4357688" y="5133975"/>
          <p14:tracePt t="209754" x="4357688" y="5099050"/>
          <p14:tracePt t="209771" x="4357688" y="5062538"/>
          <p14:tracePt t="209788" x="4340225" y="5027613"/>
          <p14:tracePt t="209804" x="4330700" y="5000625"/>
          <p14:tracePt t="209821" x="4313238" y="4965700"/>
          <p14:tracePt t="209838" x="4295775" y="4929188"/>
          <p14:tracePt t="209855" x="4268788" y="4902200"/>
          <p14:tracePt t="209871" x="4241800" y="4875213"/>
          <p14:tracePt t="209887" x="4214813" y="4857750"/>
          <p14:tracePt t="209904" x="4187825" y="4830763"/>
          <p14:tracePt t="209921" x="4152900" y="4803775"/>
          <p14:tracePt t="209938" x="4044950" y="4759325"/>
          <p14:tracePt t="209956" x="3990975" y="4741863"/>
          <p14:tracePt t="209971" x="3965575" y="4732338"/>
          <p14:tracePt t="209988" x="3946525" y="4732338"/>
          <p14:tracePt t="210004" x="3919538" y="4732338"/>
          <p14:tracePt t="210021" x="3911600" y="4732338"/>
          <p14:tracePt t="210038" x="3884613" y="4741863"/>
          <p14:tracePt t="210055" x="3857625" y="4759325"/>
          <p14:tracePt t="210072" x="3840163" y="4786313"/>
          <p14:tracePt t="210088" x="3813175" y="4822825"/>
          <p14:tracePt t="210104" x="3803650" y="4848225"/>
          <p14:tracePt t="210121" x="3803650" y="4894263"/>
          <p14:tracePt t="210137" x="3813175" y="4946650"/>
          <p14:tracePt t="210155" x="3857625" y="5018088"/>
          <p14:tracePt t="210172" x="3894138" y="5081588"/>
          <p14:tracePt t="210187" x="3965575" y="5153025"/>
          <p14:tracePt t="210204" x="4037013" y="5205413"/>
          <p14:tracePt t="210221" x="4125913" y="5232400"/>
          <p14:tracePt t="210238" x="4232275" y="5268913"/>
          <p14:tracePt t="210254" x="4330700" y="5276850"/>
          <p14:tracePt t="210271" x="4483100" y="5251450"/>
          <p14:tracePt t="210288" x="4581525" y="5232400"/>
          <p14:tracePt t="210304" x="4670425" y="5187950"/>
          <p14:tracePt t="210321" x="4724400" y="5153025"/>
          <p14:tracePt t="210337" x="4751388" y="5116513"/>
          <p14:tracePt t="210355" x="4768850" y="5081588"/>
          <p14:tracePt t="210371" x="4776788" y="5037138"/>
          <p14:tracePt t="210388" x="4759325" y="4956175"/>
          <p14:tracePt t="210404" x="4724400" y="4884738"/>
          <p14:tracePt t="210421" x="4697413" y="4803775"/>
          <p14:tracePt t="210437" x="4643438" y="4732338"/>
          <p14:tracePt t="210454" x="4572000" y="4679950"/>
          <p14:tracePt t="210471" x="4500563" y="4652963"/>
          <p14:tracePt t="210487" x="4438650" y="4625975"/>
          <p14:tracePt t="210504" x="4375150" y="4616450"/>
          <p14:tracePt t="210522" x="4348163" y="4608513"/>
          <p14:tracePt t="210537" x="4322763" y="4608513"/>
          <p14:tracePt t="210554" x="4295775" y="4608513"/>
          <p14:tracePt t="210571" x="4276725" y="4608513"/>
          <p14:tracePt t="210588" x="4224338" y="4625975"/>
          <p14:tracePt t="210605" x="4179888" y="4633913"/>
          <p14:tracePt t="210621" x="4143375" y="4643438"/>
          <p14:tracePt t="210637" x="4116388" y="4652963"/>
          <p14:tracePt t="210654" x="4081463" y="4670425"/>
          <p14:tracePt t="210671" x="4054475" y="4687888"/>
          <p14:tracePt t="210687" x="4027488" y="4714875"/>
          <p14:tracePt t="210705" x="4000500" y="4759325"/>
          <p14:tracePt t="210720" x="3990975" y="4786313"/>
          <p14:tracePt t="210737" x="3990975" y="4830763"/>
          <p14:tracePt t="210754" x="4017963" y="4894263"/>
          <p14:tracePt t="210770" x="4054475" y="4956175"/>
          <p14:tracePt t="210774" x="4071938" y="4973638"/>
          <p14:tracePt t="210787" x="4089400" y="5000625"/>
          <p14:tracePt t="210804" x="4152900" y="5054600"/>
          <p14:tracePt t="210821" x="4224338" y="5081588"/>
          <p14:tracePt t="210837" x="4322763" y="5108575"/>
          <p14:tracePt t="210854" x="4419600" y="5126038"/>
          <p14:tracePt t="210870" x="4518025" y="5126038"/>
          <p14:tracePt t="210887" x="4598988" y="5089525"/>
          <p14:tracePt t="210907" x="4643438" y="5045075"/>
          <p14:tracePt t="210922" x="4670425" y="5018088"/>
          <p14:tracePt t="210937" x="4687888" y="4983163"/>
          <p14:tracePt t="210954" x="4697413" y="4919663"/>
          <p14:tracePt t="210970" x="4697413" y="4848225"/>
          <p14:tracePt t="210987" x="4679950" y="4786313"/>
          <p14:tracePt t="211004" x="4633913" y="4679950"/>
          <p14:tracePt t="211021" x="4598988" y="4652963"/>
          <p14:tracePt t="211037" x="4527550" y="4616450"/>
          <p14:tracePt t="211054" x="4429125" y="4589463"/>
          <p14:tracePt t="211070" x="4330700" y="4581525"/>
          <p14:tracePt t="211087" x="4224338" y="4581525"/>
          <p14:tracePt t="211104" x="4125913" y="4581525"/>
          <p14:tracePt t="211122" x="4062413" y="4581525"/>
          <p14:tracePt t="211137" x="4044950" y="4598988"/>
          <p14:tracePt t="211154" x="4017963" y="4616450"/>
          <p14:tracePt t="211170" x="3990975" y="4643438"/>
          <p14:tracePt t="211187" x="3956050" y="4670425"/>
          <p14:tracePt t="211204" x="3929063" y="4705350"/>
          <p14:tracePt t="211220" x="3902075" y="4741863"/>
          <p14:tracePt t="211237" x="3884613" y="4795838"/>
          <p14:tracePt t="211254" x="3884613" y="4857750"/>
          <p14:tracePt t="211270" x="3919538" y="4956175"/>
          <p14:tracePt t="211287" x="3946525" y="5045075"/>
          <p14:tracePt t="211304" x="4000500" y="5126038"/>
          <p14:tracePt t="211321" x="4062413" y="5205413"/>
          <p14:tracePt t="211339" x="4170363" y="5303838"/>
          <p14:tracePt t="211353" x="4241800" y="5340350"/>
          <p14:tracePt t="211370" x="4313238" y="5375275"/>
          <p14:tracePt t="211386" x="4357688" y="5384800"/>
          <p14:tracePt t="211403" x="4402138" y="5394325"/>
          <p14:tracePt t="211420" x="4419600" y="5394325"/>
          <p14:tracePt t="211436" x="4446588" y="5394325"/>
          <p14:tracePt t="211453" x="4473575" y="5375275"/>
          <p14:tracePt t="211470" x="4510088" y="5340350"/>
          <p14:tracePt t="211486" x="4537075" y="5286375"/>
          <p14:tracePt t="211503" x="4554538" y="5241925"/>
          <p14:tracePt t="211520" x="4562475" y="5170488"/>
          <p14:tracePt t="211536" x="4554538" y="5062538"/>
          <p14:tracePt t="211553" x="4527550" y="4965700"/>
          <p14:tracePt t="211570" x="4491038" y="4875213"/>
          <p14:tracePt t="211587" x="4438650" y="4795838"/>
          <p14:tracePt t="211603" x="4402138" y="4759325"/>
          <p14:tracePt t="211620" x="4303713" y="4724400"/>
          <p14:tracePt t="211636" x="4187825" y="4705350"/>
          <p14:tracePt t="211653" x="4037013" y="4687888"/>
          <p14:tracePt t="211670" x="3902075" y="4679950"/>
          <p14:tracePt t="211686" x="3776663" y="4670425"/>
          <p14:tracePt t="211703" x="3759200" y="4670425"/>
          <p14:tracePt t="211720" x="3751263" y="4679950"/>
          <p14:tracePt t="211736" x="3741738" y="4697413"/>
          <p14:tracePt t="211753" x="3732213" y="4732338"/>
          <p14:tracePt t="211772" x="3724275" y="4822825"/>
          <p14:tracePt t="211787" x="3724275" y="4857750"/>
          <p14:tracePt t="211803" x="3751263" y="4991100"/>
          <p14:tracePt t="211820" x="3786188" y="5081588"/>
          <p14:tracePt t="211836" x="3840163" y="5180013"/>
          <p14:tracePt t="211853" x="3911600" y="5251450"/>
          <p14:tracePt t="211872" x="3990975" y="5313363"/>
          <p14:tracePt t="211887" x="4143375" y="5375275"/>
          <p14:tracePt t="211904" x="4251325" y="5394325"/>
          <p14:tracePt t="211921" x="4367213" y="5402263"/>
          <p14:tracePt t="211936" x="4491038" y="5384800"/>
          <p14:tracePt t="211953" x="4562475" y="5357813"/>
          <p14:tracePt t="211970" x="4598988" y="5330825"/>
          <p14:tracePt t="211987" x="4616450" y="5295900"/>
          <p14:tracePt t="212003" x="4625975" y="5268913"/>
          <p14:tracePt t="212021" x="4625975" y="5214938"/>
          <p14:tracePt t="212036" x="4625975" y="5143500"/>
          <p14:tracePt t="212053" x="4625975" y="5045075"/>
          <p14:tracePt t="212069" x="4598988" y="4946650"/>
          <p14:tracePt t="212086" x="4562475" y="4867275"/>
          <p14:tracePt t="212103" x="4518025" y="4803775"/>
          <p14:tracePt t="212119" x="4473575" y="4776788"/>
          <p14:tracePt t="212136" x="4429125" y="4751388"/>
          <p14:tracePt t="212153" x="4375150" y="4732338"/>
          <p14:tracePt t="212169" x="4330700" y="4724400"/>
          <p14:tracePt t="212186" x="4295775" y="4705350"/>
          <p14:tracePt t="212203" x="4232275" y="4697413"/>
          <p14:tracePt t="212219" x="4205288" y="4697413"/>
          <p14:tracePt t="212236" x="4179888" y="4697413"/>
          <p14:tracePt t="212253" x="4160838" y="4697413"/>
          <p14:tracePt t="212269" x="4143375" y="4705350"/>
          <p14:tracePt t="212275" x="4133850" y="4714875"/>
          <p14:tracePt t="212286" x="4125913" y="4724400"/>
          <p14:tracePt t="212303" x="4098925" y="4751388"/>
          <p14:tracePt t="212320" x="4081463" y="4830763"/>
          <p14:tracePt t="212336" x="4081463" y="4902200"/>
          <p14:tracePt t="212352" x="4098925" y="4965700"/>
          <p14:tracePt t="212369" x="4125913" y="5027613"/>
          <p14:tracePt t="212386" x="4170363" y="5062538"/>
          <p14:tracePt t="212403" x="4224338" y="5089525"/>
          <p14:tracePt t="212419" x="4303713" y="5108575"/>
          <p14:tracePt t="212436" x="4438650" y="5108575"/>
          <p14:tracePt t="212452" x="4510088" y="5072063"/>
          <p14:tracePt t="212469" x="4545013" y="5045075"/>
          <p14:tracePt t="212486" x="4572000" y="5010150"/>
          <p14:tracePt t="212503" x="4581525" y="4965700"/>
          <p14:tracePt t="212519" x="4589463" y="4919663"/>
          <p14:tracePt t="212535" x="4554538" y="4830763"/>
          <p14:tracePt t="212552" x="4518025" y="4776788"/>
          <p14:tracePt t="212570" x="4483100" y="4751388"/>
          <p14:tracePt t="212586" x="4446588" y="4732338"/>
          <p14:tracePt t="212603" x="4375150" y="4714875"/>
          <p14:tracePt t="212619" x="4303713" y="4714875"/>
          <p14:tracePt t="212636" x="4205288" y="4732338"/>
          <p14:tracePt t="212654" x="4054475" y="4751388"/>
          <p14:tracePt t="212669" x="4017963" y="4751388"/>
          <p14:tracePt t="212687" x="4000500" y="4768850"/>
          <p14:tracePt t="212702" x="3990975" y="4768850"/>
          <p14:tracePt t="212719" x="3983038" y="4803775"/>
          <p14:tracePt t="212736" x="3973513" y="4857750"/>
          <p14:tracePt t="212754" x="3983038" y="4946650"/>
          <p14:tracePt t="212769" x="4010025" y="5027613"/>
          <p14:tracePt t="212786" x="4071938" y="5126038"/>
          <p14:tracePt t="212802" x="4143375" y="5160963"/>
          <p14:tracePt t="212819" x="4251325" y="5197475"/>
          <p14:tracePt t="212836" x="4348163" y="5205413"/>
          <p14:tracePt t="212853" x="4500563" y="5187950"/>
          <p14:tracePt t="212870" x="4545013" y="5170488"/>
          <p14:tracePt t="212885" x="4598988" y="5133975"/>
          <p14:tracePt t="212902" x="4616450" y="5099050"/>
          <p14:tracePt t="212919" x="4616450" y="5062538"/>
          <p14:tracePt t="212935" x="4616450" y="5010150"/>
          <p14:tracePt t="212952" x="4598988" y="4956175"/>
          <p14:tracePt t="212969" x="4554538" y="4902200"/>
          <p14:tracePt t="212986" x="4510088" y="4867275"/>
          <p14:tracePt t="213002" x="4429125" y="4840288"/>
          <p14:tracePt t="213018" x="4340225" y="4813300"/>
          <p14:tracePt t="213036" x="4241800" y="4813300"/>
          <p14:tracePt t="213052" x="4152900" y="4813300"/>
          <p14:tracePt t="213069" x="4089400" y="4840288"/>
          <p14:tracePt t="213086" x="4071938" y="4857750"/>
          <p14:tracePt t="213102" x="4044950" y="4875213"/>
          <p14:tracePt t="213118" x="4027488" y="4911725"/>
          <p14:tracePt t="213135" x="4027488" y="4946650"/>
          <p14:tracePt t="213152" x="4027488" y="4965700"/>
          <p14:tracePt t="213168" x="4037013" y="5000625"/>
          <p14:tracePt t="213186" x="4089400" y="5037138"/>
          <p14:tracePt t="213202" x="4143375" y="5054600"/>
          <p14:tracePt t="213219" x="4224338" y="5054600"/>
          <p14:tracePt t="213235" x="4322763" y="5027613"/>
          <p14:tracePt t="213252" x="4384675" y="5000625"/>
          <p14:tracePt t="213268" x="4419600" y="4973638"/>
          <p14:tracePt t="213286" x="4456113" y="4929188"/>
          <p14:tracePt t="213302" x="4456113" y="4902200"/>
          <p14:tracePt t="213318" x="4438650" y="4857750"/>
          <p14:tracePt t="213335" x="4411663" y="4803775"/>
          <p14:tracePt t="213352" x="4375150" y="4759325"/>
          <p14:tracePt t="213369" x="4322763" y="4732338"/>
          <p14:tracePt t="213385" x="4241800" y="4714875"/>
          <p14:tracePt t="213402" x="4098925" y="4705350"/>
          <p14:tracePt t="213418" x="4000500" y="4724400"/>
          <p14:tracePt t="213436" x="3919538" y="4751388"/>
          <p14:tracePt t="213451" x="3884613" y="4776788"/>
          <p14:tracePt t="213468" x="3857625" y="4813300"/>
          <p14:tracePt t="213485" x="3848100" y="4857750"/>
          <p14:tracePt t="213501" x="3848100" y="4929188"/>
          <p14:tracePt t="213520" x="3894138" y="5054600"/>
          <p14:tracePt t="213535" x="3983038" y="5116513"/>
          <p14:tracePt t="213551" x="4108450" y="5153025"/>
          <p14:tracePt t="213568" x="4241800" y="5170488"/>
          <p14:tracePt t="213585" x="4375150" y="5170488"/>
          <p14:tracePt t="213601" x="4465638" y="5160963"/>
          <p14:tracePt t="213618" x="4500563" y="5133975"/>
          <p14:tracePt t="213635" x="4500563" y="5116513"/>
          <p14:tracePt t="213651" x="4510088" y="5089525"/>
          <p14:tracePt t="213668" x="4510088" y="5072063"/>
          <p14:tracePt t="213685" x="4510088" y="5054600"/>
          <p14:tracePt t="213702" x="4510088" y="5045075"/>
          <p14:tracePt t="213792" x="4500563" y="5045075"/>
          <p14:tracePt t="213850" x="4491038" y="5045075"/>
          <p14:tracePt t="213866" x="4483100" y="5045075"/>
          <p14:tracePt t="213873" x="4483100" y="5054600"/>
          <p14:tracePt t="213888" x="4473575" y="5054600"/>
          <p14:tracePt t="213901" x="4465638" y="5062538"/>
          <p14:tracePt t="213961" x="4456113" y="5062538"/>
          <p14:tracePt t="214111" x="4446588" y="5062538"/>
          <p14:tracePt t="214127" x="4446588" y="5054600"/>
          <p14:tracePt t="214135" x="4446588" y="5045075"/>
          <p14:tracePt t="214151" x="4446588" y="5037138"/>
          <p14:tracePt t="214168" x="4446588" y="5027613"/>
          <p14:tracePt t="214243" x="4456113" y="5027613"/>
          <p14:tracePt t="214277" x="4465638" y="5027613"/>
          <p14:tracePt t="214284" x="4473575" y="5027613"/>
          <p14:tracePt t="214301" x="4491038" y="5027613"/>
          <p14:tracePt t="214319" x="4527550" y="5018088"/>
          <p14:tracePt t="214335" x="4572000" y="4991100"/>
          <p14:tracePt t="214351" x="4652963" y="4965700"/>
          <p14:tracePt t="214367" x="4751388" y="4929188"/>
          <p14:tracePt t="214384" x="4857750" y="4884738"/>
          <p14:tracePt t="214401" x="4929188" y="4857750"/>
          <p14:tracePt t="214417" x="4956175" y="4830763"/>
          <p14:tracePt t="214434" x="4956175" y="4803775"/>
          <p14:tracePt t="214467" x="4956175" y="4795838"/>
          <p14:tracePt t="214490" x="4956175" y="4786313"/>
          <p14:tracePt t="214501" x="4956175" y="4776788"/>
          <p14:tracePt t="214518" x="4956175" y="4768850"/>
          <p14:tracePt t="214534" x="4946650" y="4741863"/>
          <p14:tracePt t="214551" x="4929188" y="4705350"/>
          <p14:tracePt t="214567" x="4911725" y="4679950"/>
          <p14:tracePt t="214584" x="4894263" y="4660900"/>
          <p14:tracePt t="214601" x="4867275" y="4633913"/>
          <p14:tracePt t="214617" x="4848225" y="4616450"/>
          <p14:tracePt t="214634" x="4822825" y="4598988"/>
          <p14:tracePt t="214650" x="4795838" y="4572000"/>
          <p14:tracePt t="214667" x="4776788" y="4562475"/>
          <p14:tracePt t="214684" x="4759325" y="4537075"/>
          <p14:tracePt t="214701" x="4732338" y="4510088"/>
          <p14:tracePt t="214717" x="4705350" y="4491038"/>
          <p14:tracePt t="214734" x="4687888" y="4473575"/>
          <p14:tracePt t="214750" x="4679950" y="4446588"/>
          <p14:tracePt t="214767" x="4652963" y="4411663"/>
          <p14:tracePt t="214784" x="4616450" y="4384675"/>
          <p14:tracePt t="214800" x="4537075" y="4357688"/>
          <p14:tracePt t="214817" x="4438650" y="4340225"/>
          <p14:tracePt t="214834" x="4340225" y="4340225"/>
          <p14:tracePt t="214850" x="4295775" y="4340225"/>
          <p14:tracePt t="214869" x="4276725" y="4348163"/>
          <p14:tracePt t="214912" x="4268788" y="4348163"/>
          <p14:tracePt t="214923" x="4259263" y="4348163"/>
          <p14:tracePt t="214933" x="4259263" y="4357688"/>
          <p14:tracePt t="215040" x="4268788" y="4357688"/>
          <p14:tracePt t="215047" x="4286250" y="4348163"/>
          <p14:tracePt t="215053" x="4295775" y="4340225"/>
          <p14:tracePt t="215068" x="4340225" y="4313238"/>
          <p14:tracePt t="215084" x="4429125" y="4276725"/>
          <p14:tracePt t="215100" x="4518025" y="4251325"/>
          <p14:tracePt t="215117" x="4616450" y="4224338"/>
          <p14:tracePt t="215134" x="4679950" y="4214813"/>
          <p14:tracePt t="215151" x="4705350" y="4205288"/>
          <p14:tracePt t="215314" x="4697413" y="4205288"/>
          <p14:tracePt t="215342" x="4697413" y="4214813"/>
          <p14:tracePt t="215350" x="4687888" y="4214813"/>
          <p14:tracePt t="215424" x="4679950" y="4214813"/>
          <p14:tracePt t="215430" x="4670425" y="4214813"/>
          <p14:tracePt t="215437" x="4660900" y="4224338"/>
          <p14:tracePt t="215450" x="4643438" y="4232275"/>
          <p14:tracePt t="215466" x="4589463" y="4251325"/>
          <p14:tracePt t="215483" x="4500563" y="4276725"/>
          <p14:tracePt t="215500" x="4357688" y="4322763"/>
          <p14:tracePt t="215517" x="4152900" y="4357688"/>
          <p14:tracePt t="215534" x="3911600" y="4394200"/>
          <p14:tracePt t="215550" x="3741738" y="4394200"/>
          <p14:tracePt t="215567" x="3652838" y="4402138"/>
          <p14:tracePt t="215669" x="3660775" y="4402138"/>
          <p14:tracePt t="215683" x="3679825" y="4394200"/>
          <p14:tracePt t="215693" x="3697288" y="4394200"/>
          <p14:tracePt t="215699" x="3724275" y="4394200"/>
          <p14:tracePt t="215716" x="3803650" y="4394200"/>
          <p14:tracePt t="215733" x="3919538" y="4367213"/>
          <p14:tracePt t="215749" x="4081463" y="4340225"/>
          <p14:tracePt t="215767" x="4259263" y="4313238"/>
          <p14:tracePt t="215783" x="4402138" y="4313238"/>
          <p14:tracePt t="215799" x="4562475" y="4340225"/>
          <p14:tracePt t="215816" x="4589463" y="4348163"/>
          <p14:tracePt t="215928" x="4581525" y="4357688"/>
          <p14:tracePt t="215935" x="4572000" y="4367213"/>
          <p14:tracePt t="215949" x="4554538" y="4375150"/>
          <p14:tracePt t="215966" x="4518025" y="4394200"/>
          <p14:tracePt t="215983" x="4500563" y="4394200"/>
          <p14:tracePt t="216226" x="4483100" y="4402138"/>
          <p14:tracePt t="216233" x="4438650" y="4419600"/>
          <p14:tracePt t="216241" x="4357688" y="4438650"/>
          <p14:tracePt t="216249" x="4259263" y="4456113"/>
          <p14:tracePt t="216266" x="3990975" y="4500563"/>
          <p14:tracePt t="216283" x="3581400" y="4545013"/>
          <p14:tracePt t="216299" x="3187700" y="4598988"/>
          <p14:tracePt t="216333" x="2751138" y="4687888"/>
          <p14:tracePt t="216366" x="2643188" y="4759325"/>
          <p14:tracePt t="216399" x="2643188" y="4803775"/>
          <p14:tracePt t="216416" x="2633663" y="4830763"/>
          <p14:tracePt t="216433" x="2616200" y="4857750"/>
          <p14:tracePt t="216449" x="2598738" y="4884738"/>
          <p14:tracePt t="216466" x="2581275" y="4911725"/>
          <p14:tracePt t="216482" x="2562225" y="4946650"/>
          <p14:tracePt t="216499" x="2527300" y="4983163"/>
          <p14:tracePt t="216516" x="2455863" y="5037138"/>
          <p14:tracePt t="216533" x="2366963" y="5062538"/>
          <p14:tracePt t="216549" x="2232025" y="5116513"/>
          <p14:tracePt t="216566" x="2205038" y="5133975"/>
          <p14:tracePt t="216583" x="2197100" y="5143500"/>
          <p14:tracePt t="216670" x="2205038" y="5143500"/>
          <p14:tracePt t="216677" x="2214563" y="5143500"/>
          <p14:tracePt t="216686" x="2224088" y="5133975"/>
          <p14:tracePt t="216699" x="2241550" y="5133975"/>
          <p14:tracePt t="216715" x="2276475" y="5116513"/>
          <p14:tracePt t="216732" x="2303463" y="5108575"/>
          <p14:tracePt t="216749" x="2312988" y="5099050"/>
          <p14:tracePt t="216766" x="2330450" y="5081588"/>
          <p14:tracePt t="216782" x="2339975" y="5072063"/>
          <p14:tracePt t="216799" x="2347913" y="5054600"/>
          <p14:tracePt t="216816" x="2347913" y="5027613"/>
          <p14:tracePt t="216833" x="2339975" y="5000625"/>
          <p14:tracePt t="216849" x="2322513" y="4983163"/>
          <p14:tracePt t="216865" x="2295525" y="4973638"/>
          <p14:tracePt t="216882" x="2259013" y="4973638"/>
          <p14:tracePt t="216899" x="2232025" y="4973638"/>
          <p14:tracePt t="216916" x="2187575" y="5000625"/>
          <p14:tracePt t="216933" x="2152650" y="5037138"/>
          <p14:tracePt t="216949" x="2133600" y="5054600"/>
          <p14:tracePt t="216965" x="2133600" y="5081588"/>
          <p14:tracePt t="216982" x="2133600" y="5108575"/>
          <p14:tracePt t="216999" x="2143125" y="5133975"/>
          <p14:tracePt t="217016" x="2170113" y="5180013"/>
          <p14:tracePt t="217033" x="2205038" y="5224463"/>
          <p14:tracePt t="217049" x="2259013" y="5251450"/>
          <p14:tracePt t="217065" x="2322513" y="5268913"/>
          <p14:tracePt t="217082" x="2411413" y="5303838"/>
          <p14:tracePt t="217098" x="2490788" y="5322888"/>
          <p14:tracePt t="217115" x="2562225" y="5322888"/>
          <p14:tracePt t="217132" x="2608263" y="5313363"/>
          <p14:tracePt t="217149" x="2633663" y="5286375"/>
          <p14:tracePt t="217166" x="2643188" y="5251450"/>
          <p14:tracePt t="217182" x="2643188" y="5224463"/>
          <p14:tracePt t="217199" x="2643188" y="5170488"/>
          <p14:tracePt t="217215" x="2625725" y="5126038"/>
          <p14:tracePt t="217233" x="2608263" y="5089525"/>
          <p14:tracePt t="217249" x="2589213" y="5062538"/>
          <p14:tracePt t="217265" x="2562225" y="5045075"/>
          <p14:tracePt t="217282" x="2536825" y="5045075"/>
          <p14:tracePt t="217299" x="2490788" y="5037138"/>
          <p14:tracePt t="217315" x="2428875" y="5027613"/>
          <p14:tracePt t="217332" x="2330450" y="5018088"/>
          <p14:tracePt t="217349" x="2197100" y="5018088"/>
          <p14:tracePt t="217365" x="2133600" y="5018088"/>
          <p14:tracePt t="217381" x="2089150" y="5018088"/>
          <p14:tracePt t="217399" x="2081213" y="5018088"/>
          <p14:tracePt t="217415" x="2081213" y="5027613"/>
          <p14:tracePt t="217432" x="2081213" y="5045075"/>
          <p14:tracePt t="217449" x="2081213" y="5072063"/>
          <p14:tracePt t="217465" x="2116138" y="5160963"/>
          <p14:tracePt t="217481" x="2160588" y="5224463"/>
          <p14:tracePt t="217498" x="2259013" y="5276850"/>
          <p14:tracePt t="217515" x="2357438" y="5303838"/>
          <p14:tracePt t="217532" x="2465388" y="5322888"/>
          <p14:tracePt t="217548" x="2554288" y="5322888"/>
          <p14:tracePt t="217565" x="2670175" y="5295900"/>
          <p14:tracePt t="217581" x="2705100" y="5268913"/>
          <p14:tracePt t="217598" x="2732088" y="5224463"/>
          <p14:tracePt t="217615" x="2732088" y="5153025"/>
          <p14:tracePt t="217631" x="2732088" y="5081588"/>
          <p14:tracePt t="217648" x="2705100" y="5010150"/>
          <p14:tracePt t="217665" x="2679700" y="4965700"/>
          <p14:tracePt t="217681" x="2643188" y="4919663"/>
          <p14:tracePt t="217698" x="2598738" y="4902200"/>
          <p14:tracePt t="217715" x="2544763" y="4894263"/>
          <p14:tracePt t="217731" x="2473325" y="4894263"/>
          <p14:tracePt t="217748" x="2374900" y="4902200"/>
          <p14:tracePt t="217765" x="2268538" y="4929188"/>
          <p14:tracePt t="217781" x="2214563" y="4965700"/>
          <p14:tracePt t="217798" x="2160588" y="5000625"/>
          <p14:tracePt t="217815" x="2143125" y="5027613"/>
          <p14:tracePt t="217831" x="2133600" y="5054600"/>
          <p14:tracePt t="217848" x="2143125" y="5081588"/>
          <p14:tracePt t="217865" x="2170113" y="5116513"/>
          <p14:tracePt t="217881" x="2197100" y="5143500"/>
          <p14:tracePt t="217900" x="2268538" y="5180013"/>
          <p14:tracePt t="217915" x="2312988" y="5197475"/>
          <p14:tracePt t="217931" x="2366963" y="5205413"/>
          <p14:tracePt t="217948" x="2401888" y="5197475"/>
          <p14:tracePt t="217964" x="2428875" y="5170488"/>
          <p14:tracePt t="217981" x="2455863" y="5143500"/>
          <p14:tracePt t="217999" x="2473325" y="5108575"/>
          <p14:tracePt t="218015" x="2473325" y="5081588"/>
          <p14:tracePt t="218031" x="2473325" y="5054600"/>
          <p14:tracePt t="218048" x="2446338" y="5018088"/>
          <p14:tracePt t="218065" x="2428875" y="4991100"/>
          <p14:tracePt t="218081" x="2401888" y="4965700"/>
          <p14:tracePt t="218098" x="2374900" y="4956175"/>
          <p14:tracePt t="218116" x="2339975" y="4956175"/>
          <p14:tracePt t="218131" x="2312988" y="4973638"/>
          <p14:tracePt t="218149" x="2286000" y="4991100"/>
          <p14:tracePt t="218164" x="2259013" y="5027613"/>
          <p14:tracePt t="218181" x="2241550" y="5045075"/>
          <p14:tracePt t="218198" x="2232025" y="5081588"/>
          <p14:tracePt t="218215" x="2241550" y="5133975"/>
          <p14:tracePt t="218231" x="2268538" y="5180013"/>
          <p14:tracePt t="218248" x="2303463" y="5205413"/>
          <p14:tracePt t="218265" x="2374900" y="5251450"/>
          <p14:tracePt t="218282" x="2455863" y="5276850"/>
          <p14:tracePt t="218298" x="2544763" y="5303838"/>
          <p14:tracePt t="218303" x="2581275" y="5303838"/>
          <p14:tracePt t="218315" x="2608263" y="5303838"/>
          <p14:tracePt t="218331" x="2625725" y="5303838"/>
          <p14:tracePt t="218348" x="2643188" y="5276850"/>
          <p14:tracePt t="218364" x="2643188" y="5259388"/>
          <p14:tracePt t="218381" x="2643188" y="5224463"/>
          <p14:tracePt t="218397" x="2633663" y="5180013"/>
          <p14:tracePt t="218415" x="2598738" y="5116513"/>
          <p14:tracePt t="218431" x="2571750" y="5089525"/>
          <p14:tracePt t="218449" x="2554288" y="5062538"/>
          <p14:tracePt t="218464" x="2517775" y="5054600"/>
          <p14:tracePt t="218481" x="2465388" y="5054600"/>
          <p14:tracePt t="218498" x="2384425" y="5062538"/>
          <p14:tracePt t="218514" x="2295525" y="5089525"/>
          <p14:tracePt t="218531" x="2152650" y="5143500"/>
          <p14:tracePt t="218548" x="2125663" y="5170488"/>
          <p14:tracePt t="218564" x="2098675" y="5187950"/>
          <p14:tracePt t="218580" x="2089150" y="5214938"/>
          <p14:tracePt t="218597" x="2089150" y="5232400"/>
          <p14:tracePt t="218614" x="2116138" y="5259388"/>
          <p14:tracePt t="218630" x="2143125" y="5295900"/>
          <p14:tracePt t="218648" x="2179638" y="5322888"/>
          <p14:tracePt t="218664" x="2259013" y="5330825"/>
          <p14:tracePt t="218680" x="2312988" y="5330825"/>
          <p14:tracePt t="218697" x="2357438" y="5313363"/>
          <p14:tracePt t="218714" x="2393950" y="5295900"/>
          <p14:tracePt t="218731" x="2411413" y="5268913"/>
          <p14:tracePt t="218747" x="2428875" y="5232400"/>
          <p14:tracePt t="218764" x="2419350" y="5187950"/>
          <p14:tracePt t="218782" x="2401888" y="5153025"/>
          <p14:tracePt t="218797" x="2374900" y="5126038"/>
          <p14:tracePt t="218814" x="2347913" y="5108575"/>
          <p14:tracePt t="218830" x="2330450" y="5089525"/>
          <p14:tracePt t="218847" x="2303463" y="5089525"/>
          <p14:tracePt t="218864" x="2276475" y="5089525"/>
          <p14:tracePt t="218881" x="2251075" y="5116513"/>
          <p14:tracePt t="218897" x="2241550" y="5133975"/>
          <p14:tracePt t="218914" x="2241550" y="5143500"/>
          <p14:tracePt t="218930" x="2232025" y="5160963"/>
          <p14:tracePt t="218947" x="2232025" y="5170488"/>
          <p14:tracePt t="219345" x="2232025" y="5160963"/>
          <p14:tracePt t="219352" x="2232025" y="5153025"/>
          <p14:tracePt t="219372" x="2232025" y="5143500"/>
          <p14:tracePt t="219406" x="2232025" y="5133975"/>
          <p14:tracePt t="219605" x="2251075" y="5133975"/>
          <p14:tracePt t="219612" x="2259013" y="5133975"/>
          <p14:tracePt t="219620" x="2268538" y="5133975"/>
          <p14:tracePt t="219630" x="2286000" y="5133975"/>
          <p14:tracePt t="219647" x="2303463" y="5133975"/>
          <p14:tracePt t="219663" x="2322513" y="5116513"/>
          <p14:tracePt t="219680" x="2339975" y="5089525"/>
          <p14:tracePt t="219696" x="2339975" y="5072063"/>
          <p14:tracePt t="219714" x="2339975" y="5045075"/>
          <p14:tracePt t="219730" x="2339975" y="5018088"/>
          <p14:tracePt t="219747" x="2322513" y="5000625"/>
          <p14:tracePt t="219780" x="2312988" y="5000625"/>
          <p14:tracePt t="219798" x="2303463" y="5010150"/>
          <p14:tracePt t="219813" x="2286000" y="5062538"/>
          <p14:tracePt t="219829" x="2268538" y="5160963"/>
          <p14:tracePt t="219846" x="2268538" y="5259388"/>
          <p14:tracePt t="219863" x="2295525" y="5340350"/>
          <p14:tracePt t="219880" x="2347913" y="5411788"/>
          <p14:tracePt t="219896" x="2411413" y="5465763"/>
          <p14:tracePt t="219913" x="2490788" y="5483225"/>
          <p14:tracePt t="219929" x="2527300" y="5483225"/>
          <p14:tracePt t="219946" x="2544763" y="5456238"/>
          <p14:tracePt t="219963" x="2554288" y="5411788"/>
          <p14:tracePt t="219980" x="2544763" y="5340350"/>
          <p14:tracePt t="219996" x="2509838" y="5241925"/>
          <p14:tracePt t="220013" x="2446338" y="5180013"/>
          <p14:tracePt t="220030" x="2411413" y="5153025"/>
          <p14:tracePt t="220046" x="2374900" y="5153025"/>
          <p14:tracePt t="220063" x="2347913" y="5160963"/>
          <p14:tracePt t="220079" x="2330450" y="5170488"/>
          <p14:tracePt t="220096" x="2322513" y="5180013"/>
          <p14:tracePt t="220114" x="2312988" y="5197475"/>
          <p14:tracePt t="220130" x="2312988" y="5205413"/>
          <p14:tracePt t="220146" x="2312988" y="5214938"/>
          <p14:tracePt t="220203" x="2322513" y="5205413"/>
          <p14:tracePt t="220210" x="2330450" y="5205413"/>
          <p14:tracePt t="220219" x="2339975" y="5187950"/>
          <p14:tracePt t="220229" x="2347913" y="5180013"/>
          <p14:tracePt t="220246" x="2357438" y="5153025"/>
          <p14:tracePt t="220263" x="2366963" y="5126038"/>
          <p14:tracePt t="220280" x="2366963" y="5099050"/>
          <p14:tracePt t="220296" x="2366963" y="5062538"/>
          <p14:tracePt t="220314" x="2366963" y="5037138"/>
          <p14:tracePt t="220329" x="2366963" y="5010150"/>
          <p14:tracePt t="220346" x="2366963" y="4991100"/>
          <p14:tracePt t="220365" x="2366963" y="4956175"/>
          <p14:tracePt t="220380" x="2374900" y="4946650"/>
          <p14:tracePt t="220396" x="2384425" y="4911725"/>
          <p14:tracePt t="220412" x="2393950" y="4894263"/>
          <p14:tracePt t="220429" x="2393950" y="4884738"/>
          <p14:tracePt t="220446" x="2401888" y="4875213"/>
          <p14:tracePt t="220463" x="2411413" y="4867275"/>
          <p14:tracePt t="220480" x="2419350" y="4857750"/>
          <p14:tracePt t="220539" x="2428875" y="4857750"/>
          <p14:tracePt t="220560" x="2438400" y="4848225"/>
          <p14:tracePt t="220566" x="2446338" y="4848225"/>
          <p14:tracePt t="220579" x="2455863" y="4848225"/>
          <p14:tracePt t="220596" x="2509838" y="4848225"/>
          <p14:tracePt t="220612" x="2554288" y="4840288"/>
          <p14:tracePt t="220629" x="2581275" y="4830763"/>
          <p14:tracePt t="220645" x="2598738" y="4830763"/>
          <p14:tracePt t="221995" x="2616200" y="4822825"/>
          <p14:tracePt t="222006" x="2616200" y="4813300"/>
          <p14:tracePt t="222014" x="2625725" y="4813300"/>
          <p14:tracePt t="222102" x="2633663" y="4803775"/>
          <p14:tracePt t="222108" x="2643188" y="4803775"/>
          <p14:tracePt t="222118" x="2660650" y="4795838"/>
          <p14:tracePt t="222144" x="2697163" y="4776788"/>
          <p14:tracePt t="222178" x="2714625" y="4768850"/>
          <p14:tracePt t="223474" x="2705100" y="4768850"/>
          <p14:tracePt t="223486" x="2687638" y="4776788"/>
          <p14:tracePt t="223494" x="2679700" y="4786313"/>
          <p14:tracePt t="223510" x="2652713" y="4803775"/>
          <p14:tracePt t="223527" x="2625725" y="4822825"/>
          <p14:tracePt t="223543" x="2608263" y="4848225"/>
          <p14:tracePt t="223560" x="2589213" y="4867275"/>
          <p14:tracePt t="223594" x="2571750" y="4867275"/>
          <p14:tracePt t="223627" x="2562225" y="4867275"/>
          <p14:tracePt t="223677" x="2562225" y="4857750"/>
          <p14:tracePt t="223695" x="2562225" y="4830763"/>
          <p14:tracePt t="223710" x="2562225" y="4803775"/>
          <p14:tracePt t="223726" x="2562225" y="4786313"/>
          <p14:tracePt t="223743" x="2581275" y="4759325"/>
          <p14:tracePt t="223760" x="2581275" y="4741863"/>
          <p14:tracePt t="223776" x="2581275" y="4724400"/>
          <p14:tracePt t="223793" x="2581275" y="4714875"/>
          <p14:tracePt t="224100" x="2571750" y="4714875"/>
          <p14:tracePt t="224111" x="2562225" y="4705350"/>
          <p14:tracePt t="224120" x="2554288" y="4705350"/>
          <p14:tracePt t="224128" x="2536825" y="4705350"/>
          <p14:tracePt t="224143" x="2509838" y="4687888"/>
          <p14:tracePt t="224159" x="2446338" y="4652963"/>
          <p14:tracePt t="224176" x="2374900" y="4616450"/>
          <p14:tracePt t="224193" x="2276475" y="4554538"/>
          <p14:tracePt t="224227" x="2152650" y="4456113"/>
          <p14:tracePt t="224260" x="2125663" y="4446588"/>
          <p14:tracePt t="224331" x="2116138" y="4446588"/>
          <p14:tracePt t="224348" x="2108200" y="4446588"/>
          <p14:tracePt t="224356" x="2108200" y="4456113"/>
          <p14:tracePt t="224979" x="2098675" y="4456113"/>
          <p14:tracePt t="224986" x="2081213" y="4456113"/>
          <p14:tracePt t="224995" x="2071688" y="4456113"/>
          <p14:tracePt t="225009" x="2062163" y="4456113"/>
          <p14:tracePt t="225026" x="2027238" y="4473575"/>
          <p14:tracePt t="225042" x="2017713" y="4473575"/>
          <p14:tracePt t="225059" x="2000250" y="4473575"/>
          <p14:tracePt t="225076" x="1982788" y="4491038"/>
          <p14:tracePt t="225109" x="1919288" y="4537075"/>
          <p14:tracePt t="225142" x="1812925" y="4598988"/>
          <p14:tracePt t="225175" x="1643063" y="4697413"/>
          <p14:tracePt t="225192" x="1608138" y="4724400"/>
          <p14:tracePt t="225210" x="1571625" y="4741863"/>
          <p14:tracePt t="225332" x="1571625" y="4751388"/>
          <p14:tracePt t="226671" x="1571625" y="4768850"/>
          <p14:tracePt t="226677" x="1571625" y="4822825"/>
          <p14:tracePt t="226691" x="1571625" y="4991100"/>
          <p14:tracePt t="226708" x="1571625" y="5205413"/>
          <p14:tracePt t="226724" x="1589088" y="5384800"/>
          <p14:tracePt t="226741" x="1625600" y="5554663"/>
          <p14:tracePt t="226758" x="1660525" y="5715000"/>
          <p14:tracePt t="226792" x="1714500" y="5973763"/>
          <p14:tracePt t="226824" x="1751013" y="6180138"/>
          <p14:tracePt t="226857" x="1812925" y="6357938"/>
          <p14:tracePt t="226876" x="1822450" y="6402388"/>
          <p14:tracePt t="226891" x="1847850" y="6429375"/>
          <p14:tracePt t="226908" x="1893888" y="6510338"/>
          <p14:tracePt t="226924" x="1919288" y="6545263"/>
          <p14:tracePt t="226991" x="2125663" y="6680200"/>
          <p14:tracePt t="227008" x="2224088" y="6705600"/>
          <p14:tracePt t="227024" x="2295525" y="6742113"/>
          <p14:tracePt t="227040" x="2347913" y="6769100"/>
          <p14:tracePt t="227057" x="2393950" y="6796088"/>
          <p14:tracePt t="227074" x="2428875" y="6823075"/>
          <p14:tracePt t="227091" x="2446338" y="6831013"/>
          <p14:tracePt t="227108" x="2482850" y="6848475"/>
          <p14:tracePt t="227172" x="2490788" y="6848475"/>
          <p14:tracePt t="227187" x="2509838" y="6848475"/>
          <p14:tracePt t="227202" x="2517775" y="6848475"/>
          <p14:tracePt t="227209" x="2527300" y="6848475"/>
          <p14:tracePt t="227225" x="2536825" y="6848475"/>
          <p14:tracePt t="227309" x="2536825" y="6831013"/>
          <p14:tracePt t="227329" x="2536825" y="6823075"/>
          <p14:tracePt t="227337" x="2517775" y="6804025"/>
          <p14:tracePt t="227345" x="2509838" y="6796088"/>
          <p14:tracePt t="227357" x="2500313" y="6786563"/>
          <p14:tracePt t="227374" x="2465388" y="6759575"/>
          <p14:tracePt t="227391" x="2455863" y="6751638"/>
          <p14:tracePt t="227407" x="2428875" y="6732588"/>
          <p14:tracePt t="227424" x="2401888" y="6732588"/>
          <p14:tracePt t="227441" x="2384425" y="6724650"/>
          <p14:tracePt t="227457" x="2357438" y="6724650"/>
          <p14:tracePt t="227473" x="2330450" y="6724650"/>
          <p14:tracePt t="227491" x="2286000" y="6742113"/>
          <p14:tracePt t="227507" x="2268538" y="6751638"/>
          <p14:tracePt t="227523" x="2241550" y="6769100"/>
          <p14:tracePt t="227540" x="2214563" y="6786563"/>
          <p14:tracePt t="227557" x="2187575" y="6804025"/>
          <p14:tracePt t="227573" x="2170113" y="6831013"/>
          <p14:tracePt t="227590" x="2143125" y="6840538"/>
          <p14:tracePt t="227607" x="2125663" y="6848475"/>
          <p14:tracePt t="227623" x="2116138" y="6848475"/>
          <p14:tracePt t="227640" x="2108200" y="6848475"/>
          <p14:tracePt t="227657" x="2098675" y="6848475"/>
          <p14:tracePt t="227889" x="2108200" y="6848475"/>
          <p14:tracePt t="227916" x="2116138" y="6848475"/>
          <p14:tracePt t="227934" x="2125663" y="6848475"/>
          <p14:tracePt t="227949" x="2133600" y="6840538"/>
          <p14:tracePt t="227955" x="2152650" y="6831013"/>
          <p14:tracePt t="227964" x="2160588" y="6831013"/>
          <p14:tracePt t="227973" x="2170113" y="6823075"/>
          <p14:tracePt t="227990" x="2197100" y="6813550"/>
          <p14:tracePt t="228007" x="2224088" y="6786563"/>
          <p14:tracePt t="228024" x="2241550" y="6777038"/>
          <p14:tracePt t="228040" x="2259013" y="6777038"/>
          <p14:tracePt t="228056" x="2286000" y="6777038"/>
          <p14:tracePt t="228073" x="2303463" y="6777038"/>
          <p14:tracePt t="228090" x="2339975" y="6786563"/>
          <p14:tracePt t="228106" x="2366963" y="6796088"/>
          <p14:tracePt t="228123" x="2401888" y="6813550"/>
          <p14:tracePt t="228140" x="2438400" y="6840538"/>
          <p14:tracePt t="228156" x="2465388" y="6848475"/>
          <p14:tracePt t="228173" x="2482850" y="6848475"/>
          <p14:tracePt t="228190" x="2490788" y="6848475"/>
          <p14:tracePt t="228206" x="2517775" y="6848475"/>
          <p14:tracePt t="228223" x="2544763" y="6848475"/>
          <p14:tracePt t="228241" x="2581275" y="6848475"/>
          <p14:tracePt t="228315" x="2589213" y="6848475"/>
          <p14:tracePt t="228324" x="2589213" y="6840538"/>
          <p14:tracePt t="228436" x="2581275" y="6840538"/>
          <p14:tracePt t="228443" x="2571750" y="6840538"/>
          <p14:tracePt t="228456" x="2554288" y="6848475"/>
          <p14:tracePt t="228473" x="2536825" y="6848475"/>
          <p14:tracePt t="228489" x="2527300" y="6848475"/>
          <p14:tracePt t="228506" x="2509838" y="6848475"/>
          <p14:tracePt t="228523" x="2500313" y="6848475"/>
          <p14:tracePt t="228539" x="2490788" y="6848475"/>
          <p14:tracePt t="228556" x="2473325" y="6848475"/>
          <p14:tracePt t="228572" x="2446338" y="6848475"/>
          <p14:tracePt t="228589" x="2428875" y="6848475"/>
          <p14:tracePt t="228623" x="2419350" y="6848475"/>
          <p14:tracePt t="228639" x="2411413" y="6848475"/>
          <p14:tracePt t="228888" x="2401888" y="6848475"/>
          <p14:tracePt t="228919" x="2384425" y="6840538"/>
          <p14:tracePt t="228925" x="2374900" y="6840538"/>
          <p14:tracePt t="228939" x="2366963" y="6823075"/>
          <p14:tracePt t="228956" x="2330450" y="6804025"/>
          <p14:tracePt t="228989" x="2322513" y="6804025"/>
          <p14:tracePt t="229057" x="2322513" y="6796088"/>
          <p14:tracePt t="229077" x="2339975" y="6796088"/>
          <p14:tracePt t="229089" x="2347913" y="6796088"/>
          <p14:tracePt t="229106" x="2374900" y="6777038"/>
          <p14:tracePt t="229123" x="2438400" y="6777038"/>
          <p14:tracePt t="229139" x="2455863" y="6777038"/>
          <p14:tracePt t="229156" x="2482850" y="6777038"/>
          <p14:tracePt t="229172" x="2490788" y="6777038"/>
          <p14:tracePt t="229189" x="2500313" y="6777038"/>
          <p14:tracePt t="229285" x="2473325" y="6777038"/>
          <p14:tracePt t="229294" x="2438400" y="6796088"/>
          <p14:tracePt t="229305" x="2384425" y="6813550"/>
          <p14:tracePt t="229322" x="2214563" y="6823075"/>
          <p14:tracePt t="229339" x="2116138" y="6823075"/>
          <p14:tracePt t="229356" x="2081213" y="6813550"/>
          <p14:tracePt t="229428" x="2071688" y="6823075"/>
          <p14:tracePt t="229433" x="2071688" y="6840538"/>
          <p14:tracePt t="229440" x="2071688" y="6848475"/>
          <p14:tracePt t="229455" x="2054225" y="6848475"/>
          <p14:tracePt t="229488" x="2044700" y="6848475"/>
          <p14:tracePt t="229505" x="2036763" y="6848475"/>
          <p14:tracePt t="231151" x="1687513" y="6483350"/>
          <p14:tracePt t="231156" x="1670050" y="6438900"/>
          <p14:tracePt t="231171" x="1670050" y="6419850"/>
          <p14:tracePt t="231188" x="1660525" y="6384925"/>
          <p14:tracePt t="231204" x="1652588" y="6357938"/>
          <p14:tracePt t="231221" x="1652588" y="6348413"/>
          <p14:tracePt t="231237" x="1652588" y="6340475"/>
          <p14:tracePt t="231271" x="1633538" y="6323013"/>
          <p14:tracePt t="231304" x="1633538" y="6313488"/>
          <p14:tracePt t="231337" x="1625600" y="6313488"/>
          <p14:tracePt t="231354" x="1608138" y="6313488"/>
          <p14:tracePt t="231412" x="1608138" y="6323013"/>
          <p14:tracePt t="231420" x="1608138" y="6330950"/>
          <p14:tracePt t="231428" x="1616075" y="6348413"/>
          <p14:tracePt t="231437" x="1616075" y="6357938"/>
          <p14:tracePt t="231454" x="1643063" y="6394450"/>
          <p14:tracePt t="231470" x="1660525" y="6429375"/>
          <p14:tracePt t="231487" x="1687513" y="6473825"/>
          <p14:tracePt t="231504" x="1731963" y="6562725"/>
          <p14:tracePt t="246558" x="1741488" y="6456363"/>
          <p14:tracePt t="246656" x="1741488" y="64389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/>
          <p:nvPr/>
        </p:nvCxnSpPr>
        <p:spPr>
          <a:xfrm rot="5400000">
            <a:off x="1816942" y="2902188"/>
            <a:ext cx="674499" cy="641292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 rot="5400000">
            <a:off x="2401239" y="866683"/>
            <a:ext cx="536435" cy="324563"/>
          </a:xfrm>
          <a:prstGeom prst="rightArrow">
            <a:avLst>
              <a:gd name="adj1" fmla="val 50000"/>
              <a:gd name="adj2" fmla="val 4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5779" y="267911"/>
            <a:ext cx="463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Peubah/atribut : ada p atribut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769" y="1357371"/>
                <a:ext cx="3979294" cy="1466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69" y="1357371"/>
                <a:ext cx="3979294" cy="1466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10800000">
            <a:off x="4306063" y="1908803"/>
            <a:ext cx="536435" cy="324563"/>
          </a:xfrm>
          <a:prstGeom prst="rightArrow">
            <a:avLst>
              <a:gd name="adj1" fmla="val 50000"/>
              <a:gd name="adj2" fmla="val 4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5548" y="1442649"/>
            <a:ext cx="1554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Obyek/record: ada n record</a:t>
            </a:r>
            <a:endParaRPr lang="en-US" sz="280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52646"/>
              </p:ext>
            </p:extLst>
          </p:nvPr>
        </p:nvGraphicFramePr>
        <p:xfrm>
          <a:off x="181847" y="3534337"/>
          <a:ext cx="3944687" cy="8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1100" imgH="254000" progId="Equation.3">
                  <p:embed/>
                </p:oleObj>
              </mc:Choice>
              <mc:Fallback>
                <p:oleObj name="Equation" r:id="rId6" imgW="1181100" imgH="254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47" y="3534337"/>
                        <a:ext cx="3944687" cy="858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74657"/>
              </p:ext>
            </p:extLst>
          </p:nvPr>
        </p:nvGraphicFramePr>
        <p:xfrm>
          <a:off x="314101" y="5643857"/>
          <a:ext cx="3772933" cy="82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53800" progId="Equation.3">
                  <p:embed/>
                </p:oleObj>
              </mc:Choice>
              <mc:Fallback>
                <p:oleObj name="Equation" r:id="rId8" imgW="1155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101" y="5643857"/>
                        <a:ext cx="3772933" cy="829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Elbow Connector 48"/>
          <p:cNvCxnSpPr/>
          <p:nvPr/>
        </p:nvCxnSpPr>
        <p:spPr>
          <a:xfrm rot="5400000">
            <a:off x="1294913" y="4659202"/>
            <a:ext cx="1250598" cy="77275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5963" y="4596353"/>
            <a:ext cx="2906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/>
              <a:t>Dengan mengambil r=2 (vector ciri dengan akar ciri terbesar)</a:t>
            </a:r>
            <a:endParaRPr lang="en-US" sz="2000"/>
          </a:p>
        </p:txBody>
      </p:sp>
      <p:cxnSp>
        <p:nvCxnSpPr>
          <p:cNvPr id="51" name="Elbow Connector 50"/>
          <p:cNvCxnSpPr/>
          <p:nvPr/>
        </p:nvCxnSpPr>
        <p:spPr>
          <a:xfrm flipV="1">
            <a:off x="4234011" y="3542841"/>
            <a:ext cx="1519295" cy="251765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23781"/>
              </p:ext>
            </p:extLst>
          </p:nvPr>
        </p:nvGraphicFramePr>
        <p:xfrm>
          <a:off x="5753306" y="2863658"/>
          <a:ext cx="6122920" cy="123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97080" imgH="444240" progId="Equation.3">
                  <p:embed/>
                </p:oleObj>
              </mc:Choice>
              <mc:Fallback>
                <p:oleObj name="Equation" r:id="rId10" imgW="2197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3306" y="2863658"/>
                        <a:ext cx="6122920" cy="1238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7659592" y="3347917"/>
            <a:ext cx="574279" cy="19225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 rot="5400000">
            <a:off x="10135054" y="1099846"/>
            <a:ext cx="574279" cy="2644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0783" y="4628194"/>
            <a:ext cx="3792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/>
              <a:t>G : Mencerminkan titik n obyek yg jarak Euclid mencerminkan jarak mahalanobis</a:t>
            </a:r>
            <a:endParaRPr lang="en-US" sz="2000"/>
          </a:p>
        </p:txBody>
      </p:sp>
      <p:sp>
        <p:nvSpPr>
          <p:cNvPr id="55" name="TextBox 54"/>
          <p:cNvSpPr txBox="1"/>
          <p:nvPr/>
        </p:nvSpPr>
        <p:spPr>
          <a:xfrm>
            <a:off x="8453803" y="740187"/>
            <a:ext cx="3792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/>
              <a:t>H : Mencerminkan posisi p atribut dalam bidang kartesius : panjang mencerminkan keragaman dan sudut mencerminkan korelasi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52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89"/>
    </mc:Choice>
    <mc:Fallback xmlns="">
      <p:transition spd="slow" advTm="158389"/>
    </mc:Fallback>
  </mc:AlternateContent>
  <p:extLst>
    <p:ext uri="{3A86A75C-4F4B-4683-9AE1-C65F6400EC91}">
      <p14:laserTraceLst xmlns:p14="http://schemas.microsoft.com/office/powerpoint/2010/main">
        <p14:tracePtLst>
          <p14:tracePt t="1089" x="5680075" y="4643438"/>
          <p14:tracePt t="1427" x="5661025" y="4633913"/>
          <p14:tracePt t="1429" x="5653088" y="4616450"/>
          <p14:tracePt t="1437" x="5634038" y="4608513"/>
          <p14:tracePt t="1449" x="5626100" y="4589463"/>
          <p14:tracePt t="1465" x="5599113" y="4572000"/>
          <p14:tracePt t="1482" x="5562600" y="4527550"/>
          <p14:tracePt t="1499" x="5465763" y="4456113"/>
          <p14:tracePt t="1516" x="5251450" y="4313238"/>
          <p14:tracePt t="1549" x="4572000" y="3911600"/>
          <p14:tracePt t="1582" x="3830638" y="3367088"/>
          <p14:tracePt t="1616" x="3544888" y="3027363"/>
          <p14:tracePt t="1632" x="3500438" y="2938463"/>
          <p14:tracePt t="1648" x="3465513" y="2857500"/>
          <p14:tracePt t="1665" x="3438525" y="2768600"/>
          <p14:tracePt t="1682" x="3375025" y="2660650"/>
          <p14:tracePt t="1698" x="3322638" y="2554288"/>
          <p14:tracePt t="1715" x="3251200" y="2411413"/>
          <p14:tracePt t="1733" x="3224213" y="2366963"/>
          <p14:tracePt t="1748" x="3205163" y="2339975"/>
          <p14:tracePt t="1765" x="3197225" y="2330450"/>
          <p14:tracePt t="2302" x="3197225" y="2322513"/>
          <p14:tracePt t="2320" x="3179763" y="2286000"/>
          <p14:tracePt t="2330" x="3160713" y="2241550"/>
          <p14:tracePt t="2337" x="3152775" y="2197100"/>
          <p14:tracePt t="2348" x="3133725" y="2143125"/>
          <p14:tracePt t="2382" x="3044825" y="1901825"/>
          <p14:tracePt t="2416" x="2982913" y="1785938"/>
          <p14:tracePt t="2448" x="2928938" y="1704975"/>
          <p14:tracePt t="2465" x="2911475" y="1679575"/>
          <p14:tracePt t="2482" x="2894013" y="1652588"/>
          <p14:tracePt t="2498" x="2894013" y="1643063"/>
          <p14:tracePt t="2887" x="2894013" y="1633538"/>
          <p14:tracePt t="2892" x="2894013" y="1616075"/>
          <p14:tracePt t="2902" x="2894013" y="1608138"/>
          <p14:tracePt t="2915" x="2884488" y="1589088"/>
          <p14:tracePt t="2931" x="2847975" y="1536700"/>
          <p14:tracePt t="2947" x="2813050" y="1509713"/>
          <p14:tracePt t="2964" x="2768600" y="1490663"/>
          <p14:tracePt t="2981" x="2724150" y="1490663"/>
          <p14:tracePt t="3015" x="2633663" y="1473200"/>
          <p14:tracePt t="3048" x="2554288" y="1500188"/>
          <p14:tracePt t="3081" x="2473325" y="1554163"/>
          <p14:tracePt t="3097" x="2438400" y="1581150"/>
          <p14:tracePt t="3114" x="2393950" y="1616075"/>
          <p14:tracePt t="3130" x="2339975" y="1679575"/>
          <p14:tracePt t="3148" x="2268538" y="1768475"/>
          <p14:tracePt t="3164" x="2241550" y="1812925"/>
          <p14:tracePt t="3180" x="2214563" y="1893888"/>
          <p14:tracePt t="3197" x="2187575" y="1982788"/>
          <p14:tracePt t="3214" x="2170113" y="2081213"/>
          <p14:tracePt t="3231" x="2170113" y="2197100"/>
          <p14:tracePt t="3248" x="2187575" y="2286000"/>
          <p14:tracePt t="3264" x="2214563" y="2322513"/>
          <p14:tracePt t="3281" x="2232025" y="2347913"/>
          <p14:tracePt t="3297" x="2259013" y="2374900"/>
          <p14:tracePt t="3314" x="2276475" y="2393950"/>
          <p14:tracePt t="3331" x="2303463" y="2419350"/>
          <p14:tracePt t="3348" x="2393950" y="2465388"/>
          <p14:tracePt t="3364" x="2482850" y="2490788"/>
          <p14:tracePt t="3381" x="2571750" y="2517775"/>
          <p14:tracePt t="3397" x="2679700" y="2544763"/>
          <p14:tracePt t="3414" x="2768600" y="2571750"/>
          <p14:tracePt t="3430" x="2822575" y="2571750"/>
          <p14:tracePt t="3447" x="2847975" y="2581275"/>
          <p14:tracePt t="3465" x="2884488" y="2581275"/>
          <p14:tracePt t="3480" x="2911475" y="2554288"/>
          <p14:tracePt t="3497" x="2938463" y="2536825"/>
          <p14:tracePt t="3514" x="2955925" y="2509838"/>
          <p14:tracePt t="3530" x="2990850" y="2473325"/>
          <p14:tracePt t="3547" x="3044825" y="2411413"/>
          <p14:tracePt t="3564" x="3098800" y="2357438"/>
          <p14:tracePt t="3581" x="3160713" y="2295525"/>
          <p14:tracePt t="3597" x="3179763" y="2259013"/>
          <p14:tracePt t="3614" x="3214688" y="2197100"/>
          <p14:tracePt t="3630" x="3241675" y="2125663"/>
          <p14:tracePt t="3647" x="3251200" y="2036763"/>
          <p14:tracePt t="3664" x="3251200" y="1946275"/>
          <p14:tracePt t="3681" x="3197225" y="1795463"/>
          <p14:tracePt t="3697" x="3160713" y="1724025"/>
          <p14:tracePt t="3713" x="3125788" y="1687513"/>
          <p14:tracePt t="3730" x="3089275" y="1660525"/>
          <p14:tracePt t="3747" x="3036888" y="1643063"/>
          <p14:tracePt t="3764" x="2955925" y="1633538"/>
          <p14:tracePt t="3780" x="2803525" y="1625600"/>
          <p14:tracePt t="3797" x="2687638" y="1625600"/>
          <p14:tracePt t="3813" x="2562225" y="1643063"/>
          <p14:tracePt t="3830" x="2446338" y="1660525"/>
          <p14:tracePt t="3847" x="2374900" y="1679575"/>
          <p14:tracePt t="3864" x="2322513" y="1697038"/>
          <p14:tracePt t="3881" x="2295525" y="1714500"/>
          <p14:tracePt t="3897" x="2224088" y="1758950"/>
          <p14:tracePt t="3913" x="2133600" y="1795463"/>
          <p14:tracePt t="3930" x="2027238" y="1857375"/>
          <p14:tracePt t="3947" x="1919288" y="1919288"/>
          <p14:tracePt t="3963" x="1857375" y="1965325"/>
          <p14:tracePt t="3980" x="1830388" y="2017713"/>
          <p14:tracePt t="3997" x="1812925" y="2054225"/>
          <p14:tracePt t="4013" x="1822450" y="2170113"/>
          <p14:tracePt t="4030" x="1857375" y="2259013"/>
          <p14:tracePt t="4047" x="1911350" y="2366963"/>
          <p14:tracePt t="4063" x="1946275" y="2473325"/>
          <p14:tracePt t="4080" x="2017713" y="2581275"/>
          <p14:tracePt t="4097" x="2098675" y="2679700"/>
          <p14:tracePt t="4114" x="2197100" y="2768600"/>
          <p14:tracePt t="4131" x="2357438" y="2830513"/>
          <p14:tracePt t="4147" x="2473325" y="2867025"/>
          <p14:tracePt t="4163" x="2571750" y="2894013"/>
          <p14:tracePt t="4180" x="2670175" y="2901950"/>
          <p14:tracePt t="4196" x="2768600" y="2901950"/>
          <p14:tracePt t="4213" x="2894013" y="2867025"/>
          <p14:tracePt t="4230" x="3133725" y="2803525"/>
          <p14:tracePt t="4247" x="3276600" y="2768600"/>
          <p14:tracePt t="4263" x="3411538" y="2732088"/>
          <p14:tracePt t="4280" x="3509963" y="2697163"/>
          <p14:tracePt t="4296" x="3554413" y="2670175"/>
          <p14:tracePt t="4313" x="3589338" y="2643188"/>
          <p14:tracePt t="4332" x="3625850" y="2581275"/>
          <p14:tracePt t="4347" x="3660775" y="2500313"/>
          <p14:tracePt t="4363" x="3679825" y="2401888"/>
          <p14:tracePt t="4380" x="3687763" y="2286000"/>
          <p14:tracePt t="4397" x="3660775" y="2179638"/>
          <p14:tracePt t="4413" x="3633788" y="2071688"/>
          <p14:tracePt t="4430" x="3598863" y="1982788"/>
          <p14:tracePt t="4447" x="3554413" y="1857375"/>
          <p14:tracePt t="4463" x="3527425" y="1785938"/>
          <p14:tracePt t="4479" x="3500438" y="1724025"/>
          <p14:tracePt t="4496" x="3473450" y="1652588"/>
          <p14:tracePt t="4513" x="3446463" y="1616075"/>
          <p14:tracePt t="4529" x="3411538" y="1571625"/>
          <p14:tracePt t="4547" x="3375025" y="1536700"/>
          <p14:tracePt t="4563" x="3348038" y="1509713"/>
          <p14:tracePt t="4580" x="3322638" y="1490663"/>
          <p14:tracePt t="4596" x="3286125" y="1465263"/>
          <p14:tracePt t="4613" x="3214688" y="1446213"/>
          <p14:tracePt t="4629" x="3116263" y="1438275"/>
          <p14:tracePt t="4647" x="2955925" y="1428750"/>
          <p14:tracePt t="4663" x="2857500" y="1438275"/>
          <p14:tracePt t="4680" x="2759075" y="1455738"/>
          <p14:tracePt t="4696" x="2705100" y="1465263"/>
          <p14:tracePt t="4713" x="2643188" y="1482725"/>
          <p14:tracePt t="4729" x="2562225" y="1509713"/>
          <p14:tracePt t="4746" x="2465388" y="1544638"/>
          <p14:tracePt t="4749" x="2411413" y="1562100"/>
          <p14:tracePt t="4763" x="2312988" y="1598613"/>
          <p14:tracePt t="4779" x="2197100" y="1633538"/>
          <p14:tracePt t="4796" x="2098675" y="1660525"/>
          <p14:tracePt t="4813" x="2000250" y="1697038"/>
          <p14:tracePt t="4829" x="1946275" y="1724025"/>
          <p14:tracePt t="4846" x="1893888" y="1758950"/>
          <p14:tracePt t="4863" x="1803400" y="1795463"/>
          <p14:tracePt t="4879" x="1670050" y="1866900"/>
          <p14:tracePt t="4896" x="1616075" y="1893888"/>
          <p14:tracePt t="4913" x="1589088" y="1928813"/>
          <p14:tracePt t="4929" x="1571625" y="1955800"/>
          <p14:tracePt t="4946" x="1562100" y="2000250"/>
          <p14:tracePt t="4963" x="1562100" y="2044700"/>
          <p14:tracePt t="4979" x="1581150" y="2143125"/>
          <p14:tracePt t="4996" x="1616075" y="2241550"/>
          <p14:tracePt t="5013" x="1652588" y="2330450"/>
          <p14:tracePt t="5029" x="1679575" y="2428875"/>
          <p14:tracePt t="5046" x="1731963" y="2517775"/>
          <p14:tracePt t="5063" x="1795463" y="2581275"/>
          <p14:tracePt t="5079" x="1884363" y="2643188"/>
          <p14:tracePt t="5096" x="2036763" y="2697163"/>
          <p14:tracePt t="5112" x="2143125" y="2724150"/>
          <p14:tracePt t="5129" x="2259013" y="2724150"/>
          <p14:tracePt t="5145" x="2366963" y="2724150"/>
          <p14:tracePt t="5163" x="2482850" y="2687638"/>
          <p14:tracePt t="5179" x="2589213" y="2652713"/>
          <p14:tracePt t="5196" x="2687638" y="2616200"/>
          <p14:tracePt t="5212" x="2813050" y="2571750"/>
          <p14:tracePt t="5229" x="2847975" y="2544763"/>
          <p14:tracePt t="5246" x="2884488" y="2500313"/>
          <p14:tracePt t="5262" x="2911475" y="2455863"/>
          <p14:tracePt t="5279" x="2946400" y="2366963"/>
          <p14:tracePt t="5297" x="2990850" y="2232025"/>
          <p14:tracePt t="5313" x="3017838" y="2160588"/>
          <p14:tracePt t="5329" x="3027363" y="2108200"/>
          <p14:tracePt t="5346" x="3027363" y="2062163"/>
          <p14:tracePt t="5362" x="3027363" y="2009775"/>
          <p14:tracePt t="5379" x="3009900" y="1928813"/>
          <p14:tracePt t="5397" x="2973388" y="1839913"/>
          <p14:tracePt t="5413" x="2938463" y="1768475"/>
          <p14:tracePt t="5430" x="2911475" y="1741488"/>
          <p14:tracePt t="5445" x="2884488" y="1724025"/>
          <p14:tracePt t="5462" x="2830513" y="1704975"/>
          <p14:tracePt t="5479" x="2714625" y="1679575"/>
          <p14:tracePt t="5495" x="2581275" y="1652588"/>
          <p14:tracePt t="5514" x="2357438" y="1633538"/>
          <p14:tracePt t="5530" x="2232025" y="1633538"/>
          <p14:tracePt t="5547" x="2116138" y="1643063"/>
          <p14:tracePt t="5562" x="2044700" y="1670050"/>
          <p14:tracePt t="5579" x="2017713" y="1697038"/>
          <p14:tracePt t="5596" x="1982788" y="1724025"/>
          <p14:tracePt t="5613" x="1919288" y="1785938"/>
          <p14:tracePt t="5629" x="1884363" y="1839913"/>
          <p14:tracePt t="5645" x="1847850" y="1919288"/>
          <p14:tracePt t="5662" x="1830388" y="1982788"/>
          <p14:tracePt t="5679" x="1830388" y="2044700"/>
          <p14:tracePt t="5695" x="1847850" y="2108200"/>
          <p14:tracePt t="5712" x="1884363" y="2205038"/>
          <p14:tracePt t="5729" x="1946275" y="2295525"/>
          <p14:tracePt t="5745" x="2000250" y="2347913"/>
          <p14:tracePt t="5762" x="2071688" y="2393950"/>
          <p14:tracePt t="5779" x="2152650" y="2428875"/>
          <p14:tracePt t="5796" x="2259013" y="2465388"/>
          <p14:tracePt t="5812" x="2374900" y="2500313"/>
          <p14:tracePt t="5829" x="2517775" y="2517775"/>
          <p14:tracePt t="5845" x="2697163" y="2517775"/>
          <p14:tracePt t="5862" x="2776538" y="2509838"/>
          <p14:tracePt t="5879" x="2822575" y="2500313"/>
          <p14:tracePt t="5895" x="2847975" y="2473325"/>
          <p14:tracePt t="5912" x="2874963" y="2455863"/>
          <p14:tracePt t="5929" x="2901950" y="2428875"/>
          <p14:tracePt t="5945" x="2955925" y="2401888"/>
          <p14:tracePt t="5962" x="3009900" y="2366963"/>
          <p14:tracePt t="5978" x="3036888" y="2339975"/>
          <p14:tracePt t="5995" x="3062288" y="2312988"/>
          <p14:tracePt t="6012" x="3089275" y="2259013"/>
          <p14:tracePt t="6029" x="3116263" y="2205038"/>
          <p14:tracePt t="6045" x="3152775" y="2152650"/>
          <p14:tracePt t="6062" x="3170238" y="2089150"/>
          <p14:tracePt t="6079" x="3179763" y="1990725"/>
          <p14:tracePt t="6095" x="3170238" y="1911350"/>
          <p14:tracePt t="6112" x="3160713" y="1857375"/>
          <p14:tracePt t="6128" x="3133725" y="1812925"/>
          <p14:tracePt t="6145" x="3108325" y="1776413"/>
          <p14:tracePt t="6162" x="3081338" y="1751013"/>
          <p14:tracePt t="6178" x="3044825" y="1724025"/>
          <p14:tracePt t="6195" x="2990850" y="1687513"/>
          <p14:tracePt t="6211" x="2946400" y="1687513"/>
          <p14:tracePt t="6228" x="2884488" y="1687513"/>
          <p14:tracePt t="6245" x="2822575" y="1687513"/>
          <p14:tracePt t="6249" x="2795588" y="1687513"/>
          <p14:tracePt t="6261" x="2751138" y="1687513"/>
          <p14:tracePt t="6279" x="2616200" y="1714500"/>
          <p14:tracePt t="6295" x="2536825" y="1731963"/>
          <p14:tracePt t="6312" x="2428875" y="1751013"/>
          <p14:tracePt t="6328" x="2330450" y="1785938"/>
          <p14:tracePt t="6345" x="2232025" y="1822450"/>
          <p14:tracePt t="6363" x="2152650" y="1857375"/>
          <p14:tracePt t="6379" x="2098675" y="1884363"/>
          <p14:tracePt t="6396" x="2062163" y="1911350"/>
          <p14:tracePt t="6411" x="2036763" y="1938338"/>
          <p14:tracePt t="6428" x="2009775" y="1973263"/>
          <p14:tracePt t="6445" x="1982788" y="2017713"/>
          <p14:tracePt t="6461" x="1973263" y="2062163"/>
          <p14:tracePt t="6479" x="1965325" y="2125663"/>
          <p14:tracePt t="6495" x="1990725" y="2241550"/>
          <p14:tracePt t="6512" x="2017713" y="2303463"/>
          <p14:tracePt t="6528" x="2054225" y="2347913"/>
          <p14:tracePt t="6545" x="2098675" y="2384425"/>
          <p14:tracePt t="6561" x="2179638" y="2419350"/>
          <p14:tracePt t="6578" x="2295525" y="2438400"/>
          <p14:tracePt t="6595" x="2465388" y="2465388"/>
          <p14:tracePt t="6612" x="2598738" y="2465388"/>
          <p14:tracePt t="6628" x="2705100" y="2446338"/>
          <p14:tracePt t="6645" x="2795588" y="2419350"/>
          <p14:tracePt t="6662" x="2830513" y="2393950"/>
          <p14:tracePt t="6678" x="2857500" y="2366963"/>
          <p14:tracePt t="6695" x="2894013" y="2303463"/>
          <p14:tracePt t="6711" x="2911475" y="2214563"/>
          <p14:tracePt t="6728" x="2928938" y="2125663"/>
          <p14:tracePt t="6744" x="2928938" y="2027238"/>
          <p14:tracePt t="6761" x="2928938" y="1955800"/>
          <p14:tracePt t="6778" x="2901950" y="1928813"/>
          <p14:tracePt t="6795" x="2874963" y="1901825"/>
          <p14:tracePt t="6811" x="2840038" y="1866900"/>
          <p14:tracePt t="6828" x="2813050" y="1847850"/>
          <p14:tracePt t="6845" x="2768600" y="1822450"/>
          <p14:tracePt t="6861" x="2697163" y="1812925"/>
          <p14:tracePt t="6878" x="2608263" y="1812925"/>
          <p14:tracePt t="6895" x="2500313" y="1822450"/>
          <p14:tracePt t="6911" x="2366963" y="1847850"/>
          <p14:tracePt t="6928" x="2143125" y="1919288"/>
          <p14:tracePt t="6944" x="2027238" y="1990725"/>
          <p14:tracePt t="6961" x="1946275" y="2081213"/>
          <p14:tracePt t="6978" x="1919288" y="2160588"/>
          <p14:tracePt t="6995" x="1911350" y="2259013"/>
          <p14:tracePt t="7011" x="1928813" y="2357438"/>
          <p14:tracePt t="7027" x="1955800" y="2446338"/>
          <p14:tracePt t="7044" x="2044700" y="2589213"/>
          <p14:tracePt t="7061" x="2116138" y="2633663"/>
          <p14:tracePt t="7077" x="2224088" y="2670175"/>
          <p14:tracePt t="7094" x="2322513" y="2679700"/>
          <p14:tracePt t="7111" x="2419350" y="2660650"/>
          <p14:tracePt t="7128" x="2527300" y="2616200"/>
          <p14:tracePt t="7144" x="2625725" y="2571750"/>
          <p14:tracePt t="7162" x="2714625" y="2500313"/>
          <p14:tracePt t="7178" x="2741613" y="2428875"/>
          <p14:tracePt t="7194" x="2759075" y="2357438"/>
          <p14:tracePt t="7211" x="2759075" y="2286000"/>
          <p14:tracePt t="7228" x="2741613" y="2214563"/>
          <p14:tracePt t="7244" x="2714625" y="2143125"/>
          <p14:tracePt t="7248" x="2697163" y="2098675"/>
          <p14:tracePt t="7262" x="2652713" y="2036763"/>
          <p14:tracePt t="7277" x="2608263" y="2000250"/>
          <p14:tracePt t="7294" x="2554288" y="1973263"/>
          <p14:tracePt t="7311" x="2482850" y="1965325"/>
          <p14:tracePt t="7328" x="2374900" y="1965325"/>
          <p14:tracePt t="7344" x="2276475" y="1990725"/>
          <p14:tracePt t="7362" x="2224088" y="2017713"/>
          <p14:tracePt t="7378" x="2179638" y="2098675"/>
          <p14:tracePt t="7394" x="2152650" y="2205038"/>
          <p14:tracePt t="7411" x="2152650" y="2322513"/>
          <p14:tracePt t="7427" x="2179638" y="2438400"/>
          <p14:tracePt t="7444" x="2214563" y="2554288"/>
          <p14:tracePt t="7460" x="2268538" y="2652713"/>
          <p14:tracePt t="7478" x="2401888" y="2795588"/>
          <p14:tracePt t="7494" x="2517775" y="2830513"/>
          <p14:tracePt t="7510" x="2660650" y="2847975"/>
          <p14:tracePt t="7527" x="2822575" y="2830513"/>
          <p14:tracePt t="7544" x="3000375" y="2776538"/>
          <p14:tracePt t="7560" x="3170238" y="2687638"/>
          <p14:tracePt t="7577" x="3340100" y="2527300"/>
          <p14:tracePt t="7594" x="3394075" y="2428875"/>
          <p14:tracePt t="7610" x="3419475" y="2303463"/>
          <p14:tracePt t="7627" x="3429000" y="2170113"/>
          <p14:tracePt t="7644" x="3402013" y="2036763"/>
          <p14:tracePt t="7660" x="3357563" y="1928813"/>
          <p14:tracePt t="7678" x="3303588" y="1812925"/>
          <p14:tracePt t="7694" x="3241675" y="1751013"/>
          <p14:tracePt t="7712" x="3116263" y="1687513"/>
          <p14:tracePt t="7727" x="2973388" y="1643063"/>
          <p14:tracePt t="7744" x="2768600" y="1598613"/>
          <p14:tracePt t="7760" x="2527300" y="1581150"/>
          <p14:tracePt t="7777" x="2295525" y="1581150"/>
          <p14:tracePt t="7794" x="2054225" y="1633538"/>
          <p14:tracePt t="7811" x="1990725" y="1670050"/>
          <p14:tracePt t="7827" x="1955800" y="1697038"/>
          <p14:tracePt t="7844" x="1928813" y="1758950"/>
          <p14:tracePt t="7861" x="1893888" y="1866900"/>
          <p14:tracePt t="7877" x="1866900" y="2000250"/>
          <p14:tracePt t="7895" x="1857375" y="2187575"/>
          <p14:tracePt t="7910" x="1874838" y="2312988"/>
          <p14:tracePt t="7927" x="1911350" y="2455863"/>
          <p14:tracePt t="7944" x="1955800" y="2554288"/>
          <p14:tracePt t="7960" x="2000250" y="2643188"/>
          <p14:tracePt t="7977" x="2071688" y="2697163"/>
          <p14:tracePt t="7994" x="2160588" y="2741613"/>
          <p14:tracePt t="8011" x="2347913" y="2795588"/>
          <p14:tracePt t="8027" x="2527300" y="2803525"/>
          <p14:tracePt t="8043" x="2751138" y="2786063"/>
          <p14:tracePt t="8060" x="2946400" y="2741613"/>
          <p14:tracePt t="8077" x="3098800" y="2705100"/>
          <p14:tracePt t="8093" x="3170238" y="2652713"/>
          <p14:tracePt t="8110" x="3205163" y="2581275"/>
          <p14:tracePt t="8127" x="3205163" y="2446338"/>
          <p14:tracePt t="8144" x="3187700" y="2339975"/>
          <p14:tracePt t="8160" x="3152775" y="2205038"/>
          <p14:tracePt t="8177" x="3116263" y="2089150"/>
          <p14:tracePt t="8194" x="3071813" y="1990725"/>
          <p14:tracePt t="8210" x="2990850" y="1911350"/>
          <p14:tracePt t="8227" x="2884488" y="1857375"/>
          <p14:tracePt t="8244" x="2660650" y="1785938"/>
          <p14:tracePt t="8260" x="2482850" y="1751013"/>
          <p14:tracePt t="8277" x="2276475" y="1741488"/>
          <p14:tracePt t="8293" x="2098675" y="1768475"/>
          <p14:tracePt t="8310" x="1955800" y="1803400"/>
          <p14:tracePt t="8327" x="1874838" y="1847850"/>
          <p14:tracePt t="8343" x="1830388" y="1946275"/>
          <p14:tracePt t="8360" x="1822450" y="2071688"/>
          <p14:tracePt t="8376" x="1822450" y="2214563"/>
          <p14:tracePt t="8393" x="1857375" y="2347913"/>
          <p14:tracePt t="8410" x="1893888" y="2465388"/>
          <p14:tracePt t="8427" x="1928813" y="2581275"/>
          <p14:tracePt t="8444" x="2036763" y="2724150"/>
          <p14:tracePt t="8460" x="2089150" y="2759075"/>
          <p14:tracePt t="8477" x="2286000" y="2803525"/>
          <p14:tracePt t="8493" x="2490788" y="2768600"/>
          <p14:tracePt t="8510" x="2714625" y="2687638"/>
          <p14:tracePt t="8526" x="2919413" y="2571750"/>
          <p14:tracePt t="8545" x="3125788" y="2401888"/>
          <p14:tracePt t="8560" x="3187700" y="2295525"/>
          <p14:tracePt t="8577" x="3214688" y="2170113"/>
          <p14:tracePt t="8593" x="3224213" y="2054225"/>
          <p14:tracePt t="8610" x="3197225" y="1928813"/>
          <p14:tracePt t="8626" x="3160713" y="1839913"/>
          <p14:tracePt t="8644" x="3116263" y="1768475"/>
          <p14:tracePt t="8662" x="3071813" y="1731963"/>
          <p14:tracePt t="8677" x="2965450" y="1714500"/>
          <p14:tracePt t="8693" x="2857500" y="1704975"/>
          <p14:tracePt t="8710" x="2705100" y="1704975"/>
          <p14:tracePt t="8727" x="2500313" y="1714500"/>
          <p14:tracePt t="8745" x="2251075" y="1776413"/>
          <p14:tracePt t="8761" x="2170113" y="1822450"/>
          <p14:tracePt t="8777" x="2143125" y="1857375"/>
          <p14:tracePt t="8793" x="2133600" y="1955800"/>
          <p14:tracePt t="8809" x="2143125" y="2062163"/>
          <p14:tracePt t="8826" x="2179638" y="2205038"/>
          <p14:tracePt t="8843" x="2241550" y="2347913"/>
          <p14:tracePt t="8860" x="2347913" y="2544763"/>
          <p14:tracePt t="8878" x="2465388" y="2660650"/>
          <p14:tracePt t="8893" x="2562225" y="2724150"/>
          <p14:tracePt t="8910" x="2705100" y="2751138"/>
          <p14:tracePt t="8926" x="2847975" y="2759075"/>
          <p14:tracePt t="8943" x="2990850" y="2732088"/>
          <p14:tracePt t="8960" x="3108325" y="2705100"/>
          <p14:tracePt t="8977" x="3187700" y="2643188"/>
          <p14:tracePt t="8993" x="3205163" y="2554288"/>
          <p14:tracePt t="9009" x="3214688" y="2455863"/>
          <p14:tracePt t="9026" x="3214688" y="2347913"/>
          <p14:tracePt t="9043" x="3187700" y="2187575"/>
          <p14:tracePt t="9059" x="3133725" y="2036763"/>
          <p14:tracePt t="9076" x="3081338" y="1919288"/>
          <p14:tracePt t="9092" x="2965450" y="1785938"/>
          <p14:tracePt t="9109" x="2857500" y="1731963"/>
          <p14:tracePt t="9126" x="2705100" y="1679575"/>
          <p14:tracePt t="9143" x="2562225" y="1660525"/>
          <p14:tracePt t="9159" x="2428875" y="1660525"/>
          <p14:tracePt t="9176" x="2339975" y="1697038"/>
          <p14:tracePt t="9193" x="2303463" y="1731963"/>
          <p14:tracePt t="9209" x="2259013" y="1830388"/>
          <p14:tracePt t="9226" x="2224088" y="1955800"/>
          <p14:tracePt t="9242" x="2187575" y="2108200"/>
          <p14:tracePt t="9259" x="2160588" y="2251075"/>
          <p14:tracePt t="9277" x="2160588" y="2357438"/>
          <p14:tracePt t="9293" x="2197100" y="2455863"/>
          <p14:tracePt t="9309" x="2232025" y="2517775"/>
          <p14:tracePt t="9326" x="2295525" y="2554288"/>
          <p14:tracePt t="9342" x="2393950" y="2571750"/>
          <p14:tracePt t="9359" x="2544763" y="2571750"/>
          <p14:tracePt t="9375" x="2714625" y="2527300"/>
          <p14:tracePt t="9393" x="2901950" y="2465388"/>
          <p14:tracePt t="9409" x="3054350" y="2374900"/>
          <p14:tracePt t="9426" x="3170238" y="2214563"/>
          <p14:tracePt t="9443" x="3187700" y="2081213"/>
          <p14:tracePt t="9459" x="3170238" y="1928813"/>
          <p14:tracePt t="9476" x="3125788" y="1776413"/>
          <p14:tracePt t="9492" x="3044825" y="1643063"/>
          <p14:tracePt t="9509" x="2946400" y="1536700"/>
          <p14:tracePt t="9526" x="2768600" y="1473200"/>
          <p14:tracePt t="9543" x="2616200" y="1455738"/>
          <p14:tracePt t="9560" x="2401888" y="1465263"/>
          <p14:tracePt t="9576" x="2160588" y="1527175"/>
          <p14:tracePt t="9592" x="1938338" y="1598613"/>
          <p14:tracePt t="9609" x="1776413" y="1670050"/>
          <p14:tracePt t="9627" x="1687513" y="1785938"/>
          <p14:tracePt t="9642" x="1697038" y="1911350"/>
          <p14:tracePt t="9660" x="1785938" y="2062163"/>
          <p14:tracePt t="9675" x="1919288" y="2214563"/>
          <p14:tracePt t="9692" x="2125663" y="2366963"/>
          <p14:tracePt t="9709" x="2393950" y="2482850"/>
          <p14:tracePt t="9726" x="2776538" y="2544763"/>
          <p14:tracePt t="9743" x="2982913" y="2536825"/>
          <p14:tracePt t="9759" x="3108325" y="2490788"/>
          <p14:tracePt t="9776" x="3179763" y="2428875"/>
          <p14:tracePt t="9792" x="3214688" y="2322513"/>
          <p14:tracePt t="9809" x="3224213" y="2214563"/>
          <p14:tracePt t="9826" x="3205163" y="2000250"/>
          <p14:tracePt t="9842" x="3152775" y="1866900"/>
          <p14:tracePt t="9858" x="3062288" y="1751013"/>
          <p14:tracePt t="9875" x="2946400" y="1660525"/>
          <p14:tracePt t="9892" x="2776538" y="1633538"/>
          <p14:tracePt t="9908" x="2571750" y="1633538"/>
          <p14:tracePt t="9925" x="2339975" y="1679575"/>
          <p14:tracePt t="9942" x="2071688" y="1751013"/>
          <p14:tracePt t="9960" x="1982788" y="1803400"/>
          <p14:tracePt t="9975" x="1946275" y="1874838"/>
          <p14:tracePt t="9992" x="1946275" y="1982788"/>
          <p14:tracePt t="10008" x="2000250" y="2143125"/>
          <p14:tracePt t="10025" x="2108200" y="2347913"/>
          <p14:tracePt t="10042" x="2224088" y="2509838"/>
          <p14:tracePt t="10059" x="2446338" y="2687638"/>
          <p14:tracePt t="10076" x="2616200" y="2732088"/>
          <p14:tracePt t="10092" x="2813050" y="2751138"/>
          <p14:tracePt t="10108" x="2982913" y="2741613"/>
          <p14:tracePt t="10125" x="3108325" y="2697163"/>
          <p14:tracePt t="10142" x="3205163" y="2608263"/>
          <p14:tracePt t="10159" x="3259138" y="2500313"/>
          <p14:tracePt t="10177" x="3276600" y="2295525"/>
          <p14:tracePt t="10192" x="3259138" y="2133600"/>
          <p14:tracePt t="10208" x="3214688" y="1990725"/>
          <p14:tracePt t="10225" x="3170238" y="1874838"/>
          <p14:tracePt t="10242" x="3089275" y="1795463"/>
          <p14:tracePt t="10245" x="3036888" y="1768475"/>
          <p14:tracePt t="10258" x="2982913" y="1751013"/>
          <p14:tracePt t="10275" x="2786063" y="1741488"/>
          <p14:tracePt t="10292" x="2625725" y="1768475"/>
          <p14:tracePt t="10308" x="2465388" y="1857375"/>
          <p14:tracePt t="10325" x="2347913" y="1965325"/>
          <p14:tracePt t="10342" x="2286000" y="2071688"/>
          <p14:tracePt t="10358" x="2268538" y="2179638"/>
          <p14:tracePt t="10375" x="2303463" y="2295525"/>
          <p14:tracePt t="10391" x="2393950" y="2411413"/>
          <p14:tracePt t="10408" x="2581275" y="2562225"/>
          <p14:tracePt t="10425" x="2724150" y="2625725"/>
          <p14:tracePt t="10441" x="2867025" y="2670175"/>
          <p14:tracePt t="10458" x="2990850" y="2687638"/>
          <p14:tracePt t="10475" x="3071813" y="2670175"/>
          <p14:tracePt t="10492" x="3098800" y="2643188"/>
          <p14:tracePt t="10508" x="3098800" y="2598738"/>
          <p14:tracePt t="10525" x="3098800" y="2536825"/>
          <p14:tracePt t="10541" x="3089275" y="2473325"/>
          <p14:tracePt t="10558" x="3081338" y="2419350"/>
          <p14:tracePt t="10575" x="3062288" y="2339975"/>
          <p14:tracePt t="10591" x="3027363" y="2259013"/>
          <p14:tracePt t="10609" x="2990850" y="2214563"/>
          <p14:tracePt t="10625" x="2965450" y="2197100"/>
          <p14:tracePt t="10642" x="2955925" y="2187575"/>
          <p14:tracePt t="10658" x="2928938" y="2187575"/>
          <p14:tracePt t="10675" x="2919413" y="2187575"/>
          <p14:tracePt t="10692" x="2901950" y="2197100"/>
          <p14:tracePt t="10708" x="2894013" y="2197100"/>
          <p14:tracePt t="11158" x="2894013" y="2187575"/>
          <p14:tracePt t="11452" x="2894013" y="2179638"/>
          <p14:tracePt t="18974" x="2901950" y="2197100"/>
          <p14:tracePt t="18980" x="2946400" y="2286000"/>
          <p14:tracePt t="18988" x="3027363" y="2419350"/>
          <p14:tracePt t="19001" x="3116263" y="2527300"/>
          <p14:tracePt t="19018" x="3268663" y="2697163"/>
          <p14:tracePt t="19034" x="3276600" y="2714625"/>
          <p14:tracePt t="19158" x="3268663" y="2714625"/>
          <p14:tracePt t="19210" x="3295650" y="2643188"/>
          <p14:tracePt t="19217" x="3357563" y="2554288"/>
          <p14:tracePt t="19224" x="3419475" y="2438400"/>
          <p14:tracePt t="19234" x="3473450" y="2339975"/>
          <p14:tracePt t="19251" x="3581400" y="2170113"/>
          <p14:tracePt t="19268" x="3643313" y="2017713"/>
          <p14:tracePt t="19271" x="3670300" y="1955800"/>
          <p14:tracePt t="19284" x="3687763" y="1901825"/>
          <p14:tracePt t="19301" x="3776663" y="1697038"/>
          <p14:tracePt t="19318" x="3830638" y="1544638"/>
          <p14:tracePt t="19334" x="3867150" y="1411288"/>
          <p14:tracePt t="19351" x="3894138" y="1276350"/>
          <p14:tracePt t="19368" x="3894138" y="1169988"/>
          <p14:tracePt t="19384" x="3894138" y="1125538"/>
          <p14:tracePt t="19401" x="3894138" y="1098550"/>
          <p14:tracePt t="19617" x="3911600" y="1116013"/>
          <p14:tracePt t="19622" x="3919538" y="1125538"/>
          <p14:tracePt t="19634" x="3929063" y="1125538"/>
          <p14:tracePt t="19652" x="3983038" y="1160463"/>
          <p14:tracePt t="19669" x="4010025" y="1187450"/>
          <p14:tracePt t="19685" x="4062413" y="1204913"/>
          <p14:tracePt t="19700" x="4108450" y="1214438"/>
          <p14:tracePt t="19717" x="4143375" y="1241425"/>
          <p14:tracePt t="19734" x="4170363" y="1268413"/>
          <p14:tracePt t="19751" x="4187825" y="1276350"/>
          <p14:tracePt t="19767" x="4197350" y="1276350"/>
          <p14:tracePt t="19897" x="4197350" y="1258888"/>
          <p14:tracePt t="19905" x="4197350" y="1241425"/>
          <p14:tracePt t="19917" x="4197350" y="1214438"/>
          <p14:tracePt t="19934" x="4197350" y="1143000"/>
          <p14:tracePt t="19950" x="4179888" y="1089025"/>
          <p14:tracePt t="19967" x="4160838" y="1071563"/>
          <p14:tracePt t="19984" x="4152900" y="1044575"/>
          <p14:tracePt t="20001" x="4133850" y="1017588"/>
          <p14:tracePt t="20017" x="4116388" y="1000125"/>
          <p14:tracePt t="20034" x="4108450" y="990600"/>
          <p14:tracePt t="20051" x="4098925" y="973138"/>
          <p14:tracePt t="20067" x="4081463" y="965200"/>
          <p14:tracePt t="20084" x="4071938" y="955675"/>
          <p14:tracePt t="20100" x="4071938" y="946150"/>
          <p14:tracePt t="20236" x="4062413" y="955675"/>
          <p14:tracePt t="20244" x="4054475" y="955675"/>
          <p14:tracePt t="20252" x="4054475" y="965200"/>
          <p14:tracePt t="20899" x="4017963" y="990600"/>
          <p14:tracePt t="20907" x="3946525" y="1027113"/>
          <p14:tracePt t="20916" x="3884613" y="1071563"/>
          <p14:tracePt t="20933" x="3732213" y="1187450"/>
          <p14:tracePt t="20950" x="3571875" y="1250950"/>
          <p14:tracePt t="20966" x="3375025" y="1295400"/>
          <p14:tracePt t="21000" x="3251200" y="1303338"/>
          <p14:tracePt t="21033" x="3197225" y="1295400"/>
          <p14:tracePt t="21066" x="3160713" y="1250950"/>
          <p14:tracePt t="21083" x="3125788" y="1204913"/>
          <p14:tracePt t="21099" x="3098800" y="1152525"/>
          <p14:tracePt t="21116" x="3044825" y="1081088"/>
          <p14:tracePt t="21133" x="3000375" y="1036638"/>
          <p14:tracePt t="21150" x="2946400" y="1000125"/>
          <p14:tracePt t="21166" x="2884488" y="973138"/>
          <p14:tracePt t="21183" x="2840038" y="965200"/>
          <p14:tracePt t="21199" x="2786063" y="965200"/>
          <p14:tracePt t="21216" x="2759075" y="990600"/>
          <p14:tracePt t="21233" x="2741613" y="1000125"/>
          <p14:tracePt t="21250" x="2724150" y="1017588"/>
          <p14:tracePt t="21266" x="2724150" y="1027113"/>
          <p14:tracePt t="21283" x="2724150" y="1036638"/>
          <p14:tracePt t="21300" x="2724150" y="1044575"/>
          <p14:tracePt t="21415" x="2724150" y="1081088"/>
          <p14:tracePt t="21421" x="2724150" y="1143000"/>
          <p14:tracePt t="21432" x="2724150" y="1214438"/>
          <p14:tracePt t="21450" x="2724150" y="1401763"/>
          <p14:tracePt t="21466" x="2714625" y="1509713"/>
          <p14:tracePt t="21483" x="2697163" y="1598613"/>
          <p14:tracePt t="21499" x="2687638" y="1660525"/>
          <p14:tracePt t="21516" x="2687638" y="1679575"/>
          <p14:tracePt t="21532" x="2687638" y="1704975"/>
          <p14:tracePt t="21549" x="2687638" y="1714500"/>
          <p14:tracePt t="21638" x="2705100" y="1704975"/>
          <p14:tracePt t="21645" x="2714625" y="1697038"/>
          <p14:tracePt t="21651" x="2732088" y="1679575"/>
          <p14:tracePt t="21666" x="2776538" y="1652588"/>
          <p14:tracePt t="21683" x="2884488" y="1616075"/>
          <p14:tracePt t="21699" x="3098800" y="1581150"/>
          <p14:tracePt t="21716" x="3500438" y="1527175"/>
          <p14:tracePt t="21733" x="4116388" y="1482725"/>
          <p14:tracePt t="21749" x="4830763" y="1455738"/>
          <p14:tracePt t="21765" x="5491163" y="1446213"/>
          <p14:tracePt t="21782" x="6010275" y="1517650"/>
          <p14:tracePt t="21799" x="6116638" y="1544638"/>
          <p14:tracePt t="21815" x="6170613" y="1589088"/>
          <p14:tracePt t="21832" x="6197600" y="1643063"/>
          <p14:tracePt t="21849" x="6215063" y="1687513"/>
          <p14:tracePt t="21865" x="6251575" y="1741488"/>
          <p14:tracePt t="21882" x="6286500" y="1785938"/>
          <p14:tracePt t="21899" x="6296025" y="1812925"/>
          <p14:tracePt t="21915" x="6296025" y="1830388"/>
          <p14:tracePt t="21932" x="6296025" y="1857375"/>
          <p14:tracePt t="21949" x="6276975" y="1874838"/>
          <p14:tracePt t="21965" x="6251575" y="1919288"/>
          <p14:tracePt t="21982" x="6224588" y="1946275"/>
          <p14:tracePt t="21999" x="6134100" y="1990725"/>
          <p14:tracePt t="22016" x="6045200" y="2017713"/>
          <p14:tracePt t="22032" x="5938838" y="2071688"/>
          <p14:tracePt t="22049" x="5822950" y="2116138"/>
          <p14:tracePt t="22065" x="5715000" y="2152650"/>
          <p14:tracePt t="22082" x="5661025" y="2179638"/>
          <p14:tracePt t="22099" x="5643563" y="2187575"/>
          <p14:tracePt t="22194" x="5653088" y="2187575"/>
          <p14:tracePt t="22272" x="5626100" y="2197100"/>
          <p14:tracePt t="22279" x="5572125" y="2197100"/>
          <p14:tracePt t="22287" x="5491163" y="2197100"/>
          <p14:tracePt t="22299" x="5384800" y="2205038"/>
          <p14:tracePt t="22315" x="5081588" y="2241550"/>
          <p14:tracePt t="22332" x="4572000" y="2312988"/>
          <p14:tracePt t="22349" x="4348163" y="2322513"/>
          <p14:tracePt t="22365" x="4259263" y="2330450"/>
          <p14:tracePt t="22382" x="4251325" y="2330450"/>
          <p14:tracePt t="22737" x="4251325" y="2322513"/>
          <p14:tracePt t="22782" x="4251325" y="2312988"/>
          <p14:tracePt t="22960" x="4251325" y="2303463"/>
          <p14:tracePt t="22968" x="4241800" y="2303463"/>
          <p14:tracePt t="23078" x="4232275" y="2295525"/>
          <p14:tracePt t="23110" x="4224338" y="2295525"/>
          <p14:tracePt t="23131" x="4224338" y="2286000"/>
          <p14:tracePt t="23138" x="4214813" y="2276475"/>
          <p14:tracePt t="23152" x="4205288" y="2268538"/>
          <p14:tracePt t="23181" x="4197350" y="2251075"/>
          <p14:tracePt t="23215" x="4179888" y="2205038"/>
          <p14:tracePt t="23248" x="4179888" y="2187575"/>
          <p14:tracePt t="23265" x="4170363" y="2187575"/>
          <p14:tracePt t="23354" x="4170363" y="2179638"/>
          <p14:tracePt t="23470" x="4170363" y="2170113"/>
          <p14:tracePt t="23478" x="4170363" y="2160588"/>
          <p14:tracePt t="23678" x="4160838" y="2160588"/>
          <p14:tracePt t="23716" x="4152900" y="2160588"/>
          <p14:tracePt t="23720" x="4116388" y="2160588"/>
          <p14:tracePt t="23731" x="4037013" y="2179638"/>
          <p14:tracePt t="23748" x="3795713" y="2214563"/>
          <p14:tracePt t="23764" x="3402013" y="2276475"/>
          <p14:tracePt t="23781" x="2687638" y="2374900"/>
          <p14:tracePt t="23798" x="2322513" y="2411413"/>
          <p14:tracePt t="23814" x="2133600" y="2455863"/>
          <p14:tracePt t="23830" x="2027238" y="2482850"/>
          <p14:tracePt t="23847" x="2000250" y="2509838"/>
          <p14:tracePt t="23864" x="1982788" y="2536825"/>
          <p14:tracePt t="23881" x="1965325" y="2562225"/>
          <p14:tracePt t="23897" x="1928813" y="2616200"/>
          <p14:tracePt t="23914" x="1901825" y="2643188"/>
          <p14:tracePt t="23930" x="1884363" y="2679700"/>
          <p14:tracePt t="23947" x="1866900" y="2705100"/>
          <p14:tracePt t="23964" x="1857375" y="2724150"/>
          <p14:tracePt t="23980" x="1839913" y="2768600"/>
          <p14:tracePt t="23997" x="1822450" y="2822575"/>
          <p14:tracePt t="24014" x="1785938" y="2965450"/>
          <p14:tracePt t="24030" x="1776413" y="3054350"/>
          <p14:tracePt t="24047" x="1776413" y="3133725"/>
          <p14:tracePt t="24064" x="1776413" y="3214688"/>
          <p14:tracePt t="24081" x="1785938" y="3268663"/>
          <p14:tracePt t="24097" x="1785938" y="3313113"/>
          <p14:tracePt t="24114" x="1795463" y="3340100"/>
          <p14:tracePt t="24131" x="1795463" y="3394075"/>
          <p14:tracePt t="24153" x="1803400" y="3429000"/>
          <p14:tracePt t="24175" x="1803400" y="3455988"/>
          <p14:tracePt t="24197" x="1803400" y="3482975"/>
          <p14:tracePt t="24218" x="1803400" y="3517900"/>
          <p14:tracePt t="24241" x="1803400" y="3581400"/>
          <p14:tracePt t="24262" x="1812925" y="3652838"/>
          <p14:tracePt t="24283" x="1830388" y="3687763"/>
          <p14:tracePt t="24305" x="1847850" y="3724275"/>
          <p14:tracePt t="24309" x="1847850" y="3741738"/>
          <p14:tracePt t="24328" x="1857375" y="3759200"/>
          <p14:tracePt t="24348" x="1857375" y="3786188"/>
          <p14:tracePt t="24367" x="1857375" y="3795713"/>
          <p14:tracePt t="24386" x="1857375" y="3803650"/>
          <p14:tracePt t="24405" x="1857375" y="3813175"/>
          <p14:tracePt t="24425" x="1857375" y="3830638"/>
          <p14:tracePt t="24444" x="1847850" y="3840163"/>
          <p14:tracePt t="24463" x="1839913" y="3840163"/>
          <p14:tracePt t="24482" x="1839913" y="3848100"/>
          <p14:tracePt t="24681" x="1847850" y="3848100"/>
          <p14:tracePt t="24705" x="1857375" y="3848100"/>
          <p14:tracePt t="24728" x="1866900" y="3848100"/>
          <p14:tracePt t="24762" x="1874838" y="3848100"/>
          <p14:tracePt t="24783" x="1884363" y="3848100"/>
          <p14:tracePt t="24805" x="1893888" y="3848100"/>
          <p14:tracePt t="24831" x="1901825" y="3848100"/>
          <p14:tracePt t="24877" x="1911350" y="3848100"/>
          <p14:tracePt t="24899" x="1919288" y="3848100"/>
          <p14:tracePt t="24919" x="1955800" y="3848100"/>
          <p14:tracePt t="24941" x="2000250" y="3875088"/>
          <p14:tracePt t="24962" x="2036763" y="3902075"/>
          <p14:tracePt t="24983" x="2071688" y="3938588"/>
          <p14:tracePt t="25002" x="2098675" y="3965575"/>
          <p14:tracePt t="25023" x="2133600" y="4000500"/>
          <p14:tracePt t="25042" x="2170113" y="4037013"/>
          <p14:tracePt t="25062" x="2205038" y="4062413"/>
          <p14:tracePt t="25081" x="2259013" y="4098925"/>
          <p14:tracePt t="25100" x="2303463" y="4125913"/>
          <p14:tracePt t="25119" x="2366963" y="4160838"/>
          <p14:tracePt t="25139" x="2393950" y="4179888"/>
          <p14:tracePt t="25159" x="2411413" y="4187825"/>
          <p14:tracePt t="25213" x="2419350" y="4187825"/>
          <p14:tracePt t="25233" x="2438400" y="4197350"/>
          <p14:tracePt t="25252" x="2482850" y="4205288"/>
          <p14:tracePt t="25271" x="2554288" y="4232275"/>
          <p14:tracePt t="25291" x="2633663" y="4251325"/>
          <p14:tracePt t="25294" x="2687638" y="4259263"/>
          <p14:tracePt t="25313" x="2786063" y="4286250"/>
          <p14:tracePt t="25333" x="2901950" y="4303713"/>
          <p14:tracePt t="25352" x="2965450" y="4313238"/>
          <p14:tracePt t="25371" x="3036888" y="4313238"/>
          <p14:tracePt t="25390" x="3081338" y="4313238"/>
          <p14:tracePt t="25409" x="3160713" y="4313238"/>
          <p14:tracePt t="25428" x="3205163" y="4313238"/>
          <p14:tracePt t="25448" x="3259138" y="4313238"/>
          <p14:tracePt t="25467" x="3295650" y="4313238"/>
          <p14:tracePt t="25485" x="3340100" y="4313238"/>
          <p14:tracePt t="25504" x="3411538" y="4303713"/>
          <p14:tracePt t="25523" x="3473450" y="4295775"/>
          <p14:tracePt t="25543" x="3571875" y="4286250"/>
          <p14:tracePt t="25562" x="3652838" y="4276725"/>
          <p14:tracePt t="25580" x="3759200" y="4232275"/>
          <p14:tracePt t="25599" x="3795713" y="4205288"/>
          <p14:tracePt t="25619" x="3813175" y="4179888"/>
          <p14:tracePt t="25638" x="3813175" y="4170363"/>
          <p14:tracePt t="25658" x="3822700" y="4125913"/>
          <p14:tracePt t="25677" x="3795713" y="4062413"/>
          <p14:tracePt t="25762" x="3473450" y="3822700"/>
          <p14:tracePt t="25782" x="3295650" y="3803650"/>
          <p14:tracePt t="25801" x="3197225" y="3803650"/>
          <p14:tracePt t="25805" x="3143250" y="3803650"/>
          <p14:tracePt t="25824" x="3081338" y="3803650"/>
          <p14:tracePt t="25843" x="2990850" y="3830638"/>
          <p14:tracePt t="25862" x="2965450" y="3857625"/>
          <p14:tracePt t="25880" x="2928938" y="3884613"/>
          <p14:tracePt t="25899" x="2894013" y="3911600"/>
          <p14:tracePt t="25919" x="2857500" y="3919538"/>
          <p14:tracePt t="25939" x="2847975" y="3929063"/>
          <p14:tracePt t="25991" x="2840038" y="3938588"/>
          <p14:tracePt t="26009" x="2822575" y="3946525"/>
          <p14:tracePt t="26029" x="2813050" y="3965575"/>
          <p14:tracePt t="26048" x="2813050" y="3973513"/>
          <p14:tracePt t="26430" x="2813050" y="3983038"/>
          <p14:tracePt t="26450" x="2830513" y="4000500"/>
          <p14:tracePt t="26473" x="2847975" y="4000500"/>
          <p14:tracePt t="26659" x="2847975" y="4010025"/>
          <p14:tracePt t="27047" x="2857500" y="4010025"/>
          <p14:tracePt t="27068" x="2867025" y="3990975"/>
          <p14:tracePt t="27119" x="2874963" y="3990975"/>
          <p14:tracePt t="27169" x="2874963" y="3983038"/>
          <p14:tracePt t="28093" x="2867025" y="3983038"/>
          <p14:tracePt t="28113" x="2857500" y="3965575"/>
          <p14:tracePt t="28133" x="2830513" y="3956050"/>
          <p14:tracePt t="28154" x="2795588" y="3919538"/>
          <p14:tracePt t="28174" x="2768600" y="3902075"/>
          <p14:tracePt t="28193" x="2741613" y="3894138"/>
          <p14:tracePt t="28213" x="2714625" y="3884613"/>
          <p14:tracePt t="28244" x="2687638" y="3875088"/>
          <p14:tracePt t="28265" x="2670175" y="3867150"/>
          <p14:tracePt t="28302" x="2660650" y="3867150"/>
          <p14:tracePt t="28342" x="2652713" y="3867150"/>
          <p14:tracePt t="28361" x="2633663" y="3867150"/>
          <p14:tracePt t="28380" x="2608263" y="3867150"/>
          <p14:tracePt t="28399" x="2598738" y="3867150"/>
          <p14:tracePt t="29114" x="2589213" y="3867150"/>
          <p14:tracePt t="29134" x="2562225" y="3857625"/>
          <p14:tracePt t="29155" x="2536825" y="3848100"/>
          <p14:tracePt t="29178" x="2500313" y="3830638"/>
          <p14:tracePt t="29199" x="2473325" y="3822700"/>
          <p14:tracePt t="29219" x="2465388" y="3822700"/>
          <p14:tracePt t="29365" x="2446338" y="3813175"/>
          <p14:tracePt t="29386" x="2419350" y="3776663"/>
          <p14:tracePt t="29407" x="2374900" y="3741738"/>
          <p14:tracePt t="29427" x="2330450" y="3714750"/>
          <p14:tracePt t="29447" x="2286000" y="3679825"/>
          <p14:tracePt t="29465" x="2268538" y="3679825"/>
          <p14:tracePt t="29485" x="2241550" y="3679825"/>
          <p14:tracePt t="29504" x="2214563" y="3679825"/>
          <p14:tracePt t="29524" x="2179638" y="3687763"/>
          <p14:tracePt t="29543" x="2152650" y="3697288"/>
          <p14:tracePt t="29563" x="2116138" y="3724275"/>
          <p14:tracePt t="29582" x="2098675" y="3741738"/>
          <p14:tracePt t="29601" x="2081213" y="3759200"/>
          <p14:tracePt t="29620" x="2081213" y="3776663"/>
          <p14:tracePt t="29639" x="2071688" y="3803650"/>
          <p14:tracePt t="29658" x="2071688" y="3822700"/>
          <p14:tracePt t="29880" x="2081213" y="3822700"/>
          <p14:tracePt t="30427" x="2108200" y="3840163"/>
          <p14:tracePt t="30446" x="2179638" y="3946525"/>
          <p14:tracePt t="30466" x="2330450" y="4116388"/>
          <p14:tracePt t="30487" x="2536825" y="4286250"/>
          <p14:tracePt t="30509" x="2732088" y="4456113"/>
          <p14:tracePt t="30531" x="2840038" y="4562475"/>
          <p14:tracePt t="30552" x="2973388" y="4660900"/>
          <p14:tracePt t="30575" x="3017838" y="4705350"/>
          <p14:tracePt t="30608" x="3062288" y="4776788"/>
          <p14:tracePt t="30625" x="3089275" y="4822825"/>
          <p14:tracePt t="30641" x="3116263" y="4911725"/>
          <p14:tracePt t="30658" x="3133725" y="5000625"/>
          <p14:tracePt t="30675" x="3143250" y="5045075"/>
          <p14:tracePt t="30692" x="3143250" y="5081588"/>
          <p14:tracePt t="30708" x="3143250" y="5089525"/>
          <p14:tracePt t="30726" x="3143250" y="5116513"/>
          <p14:tracePt t="30742" x="3152775" y="5126038"/>
          <p14:tracePt t="30758" x="3170238" y="5143500"/>
          <p14:tracePt t="30775" x="3197225" y="5153025"/>
          <p14:tracePt t="30792" x="3214688" y="5160963"/>
          <p14:tracePt t="30808" x="3241675" y="5160963"/>
          <p14:tracePt t="30825" x="3276600" y="5160963"/>
          <p14:tracePt t="30842" x="3295650" y="5160963"/>
          <p14:tracePt t="30905" x="3295650" y="5153025"/>
          <p14:tracePt t="30912" x="3286125" y="5143500"/>
          <p14:tracePt t="30925" x="3276600" y="5126038"/>
          <p14:tracePt t="30942" x="3214688" y="5089525"/>
          <p14:tracePt t="30958" x="3125788" y="5054600"/>
          <p14:tracePt t="30975" x="3017838" y="5018088"/>
          <p14:tracePt t="30991" x="2919413" y="5000625"/>
          <p14:tracePt t="31008" x="2867025" y="5000625"/>
          <p14:tracePt t="31024" x="2847975" y="5000625"/>
          <p14:tracePt t="31125" x="2847975" y="4991100"/>
          <p14:tracePt t="31146" x="2847975" y="4983163"/>
          <p14:tracePt t="37057" x="2867025" y="4983163"/>
          <p14:tracePt t="37064" x="2901950" y="4983163"/>
          <p14:tracePt t="37073" x="2946400" y="4983163"/>
          <p14:tracePt t="37087" x="3000375" y="4991100"/>
          <p14:tracePt t="37103" x="3116263" y="5027613"/>
          <p14:tracePt t="37120" x="3303588" y="5072063"/>
          <p14:tracePt t="37136" x="3411538" y="5108575"/>
          <p14:tracePt t="37153" x="3490913" y="5126038"/>
          <p14:tracePt t="37188" x="3571875" y="5153025"/>
          <p14:tracePt t="37220" x="3616325" y="5153025"/>
          <p14:tracePt t="37253" x="3660775" y="5143500"/>
          <p14:tracePt t="37270" x="3687763" y="5143500"/>
          <p14:tracePt t="37286" x="3714750" y="5133975"/>
          <p14:tracePt t="37303" x="3741738" y="5126038"/>
          <p14:tracePt t="37319" x="3768725" y="5126038"/>
          <p14:tracePt t="37336" x="3803650" y="5126038"/>
          <p14:tracePt t="37353" x="3840163" y="5116513"/>
          <p14:tracePt t="37370" x="3875088" y="5108575"/>
          <p14:tracePt t="37386" x="3911600" y="5099050"/>
          <p14:tracePt t="37403" x="3946525" y="5089525"/>
          <p14:tracePt t="37419" x="3990975" y="5081588"/>
          <p14:tracePt t="37436" x="4037013" y="5072063"/>
          <p14:tracePt t="37453" x="4089400" y="5045075"/>
          <p14:tracePt t="37470" x="4116388" y="5027613"/>
          <p14:tracePt t="37486" x="4160838" y="5000625"/>
          <p14:tracePt t="37503" x="4187825" y="4983163"/>
          <p14:tracePt t="37520" x="4232275" y="4946650"/>
          <p14:tracePt t="37537" x="4251325" y="4929188"/>
          <p14:tracePt t="37553" x="4276725" y="4911725"/>
          <p14:tracePt t="37569" x="4303713" y="4894263"/>
          <p14:tracePt t="37586" x="4330700" y="4875213"/>
          <p14:tracePt t="37603" x="4348163" y="4867275"/>
          <p14:tracePt t="37620" x="4375150" y="4867275"/>
          <p14:tracePt t="37636" x="4394200" y="4867275"/>
          <p14:tracePt t="37653" x="4402138" y="4867275"/>
          <p14:tracePt t="37670" x="4411663" y="4857750"/>
          <p14:tracePt t="37687" x="4429125" y="4857750"/>
          <p14:tracePt t="37702" x="4446588" y="4857750"/>
          <p14:tracePt t="37719" x="4465638" y="4857750"/>
          <p14:tracePt t="37736" x="4491038" y="4857750"/>
          <p14:tracePt t="37752" x="4518025" y="4867275"/>
          <p14:tracePt t="37769" x="4537075" y="4875213"/>
          <p14:tracePt t="37786" x="4545013" y="4875213"/>
          <p14:tracePt t="37819" x="4554538" y="4875213"/>
          <p14:tracePt t="37836" x="4562475" y="4884738"/>
          <p14:tracePt t="37852" x="4589463" y="4894263"/>
          <p14:tracePt t="37869" x="4608513" y="4894263"/>
          <p14:tracePt t="37886" x="4625975" y="4902200"/>
          <p14:tracePt t="37902" x="4643438" y="4911725"/>
          <p14:tracePt t="37919" x="4652963" y="4919663"/>
          <p14:tracePt t="37936" x="4670425" y="4919663"/>
          <p14:tracePt t="37952" x="4679950" y="4919663"/>
          <p14:tracePt t="37970" x="4697413" y="4919663"/>
          <p14:tracePt t="38002" x="4705350" y="4919663"/>
          <p14:tracePt t="38019" x="4714875" y="4919663"/>
          <p14:tracePt t="38036" x="4732338" y="4919663"/>
          <p14:tracePt t="38052" x="4741863" y="4919663"/>
          <p14:tracePt t="38070" x="4776788" y="4911725"/>
          <p14:tracePt t="38085" x="4795838" y="4902200"/>
          <p14:tracePt t="38102" x="4822825" y="4884738"/>
          <p14:tracePt t="38119" x="4848225" y="4875213"/>
          <p14:tracePt t="38136" x="4867275" y="4867275"/>
          <p14:tracePt t="38153" x="4884738" y="4857750"/>
          <p14:tracePt t="38393" x="4894263" y="4857750"/>
          <p14:tracePt t="38416" x="4894263" y="4848225"/>
          <p14:tracePt t="38423" x="4894263" y="4830763"/>
          <p14:tracePt t="38436" x="4894263" y="4822825"/>
          <p14:tracePt t="38452" x="4894263" y="4803775"/>
          <p14:tracePt t="38485" x="4894263" y="4776788"/>
          <p14:tracePt t="38519" x="4857750" y="4768850"/>
          <p14:tracePt t="38552" x="4795838" y="4751388"/>
          <p14:tracePt t="38569" x="4768850" y="4741863"/>
          <p14:tracePt t="38585" x="4741863" y="4741863"/>
          <p14:tracePt t="38602" x="4714875" y="4741863"/>
          <p14:tracePt t="38619" x="4697413" y="4741863"/>
          <p14:tracePt t="38635" x="4687888" y="4759325"/>
          <p14:tracePt t="38652" x="4679950" y="4768850"/>
          <p14:tracePt t="38669" x="4670425" y="4768850"/>
          <p14:tracePt t="38685" x="4670425" y="4776788"/>
          <p14:tracePt t="38702" x="4660900" y="4795838"/>
          <p14:tracePt t="38719" x="4660900" y="4822825"/>
          <p14:tracePt t="38735" x="4660900" y="4840288"/>
          <p14:tracePt t="38752" x="4679950" y="4867275"/>
          <p14:tracePt t="38769" x="4697413" y="4894263"/>
          <p14:tracePt t="38786" x="4732338" y="4919663"/>
          <p14:tracePt t="38802" x="4732338" y="4938713"/>
          <p14:tracePt t="38819" x="4741863" y="4938713"/>
          <p14:tracePt t="38923" x="4751388" y="4938713"/>
          <p14:tracePt t="38929" x="4751388" y="4929188"/>
          <p14:tracePt t="38937" x="4768850" y="4919663"/>
          <p14:tracePt t="38952" x="4768850" y="4902200"/>
          <p14:tracePt t="38968" x="4776788" y="4884738"/>
          <p14:tracePt t="38986" x="4776788" y="4867275"/>
          <p14:tracePt t="39001" x="4776788" y="4857750"/>
          <p14:tracePt t="39020" x="4776788" y="4848225"/>
          <p14:tracePt t="39035" x="4768850" y="4840288"/>
          <p14:tracePt t="39052" x="4759325" y="4830763"/>
          <p14:tracePt t="39068" x="4741863" y="4822825"/>
          <p14:tracePt t="39085" x="4732338" y="4822825"/>
          <p14:tracePt t="39118" x="4724400" y="4822825"/>
          <p14:tracePt t="39135" x="4714875" y="4822825"/>
          <p14:tracePt t="39152" x="4697413" y="4840288"/>
          <p14:tracePt t="39168" x="4687888" y="4867275"/>
          <p14:tracePt t="39185" x="4670425" y="4884738"/>
          <p14:tracePt t="39202" x="4643438" y="4911725"/>
          <p14:tracePt t="39218" x="4643438" y="4929188"/>
          <p14:tracePt t="39235" x="4643438" y="4956175"/>
          <p14:tracePt t="39251" x="4643438" y="4983163"/>
          <p14:tracePt t="39268" x="4643438" y="4991100"/>
          <p14:tracePt t="39285" x="4643438" y="5010150"/>
          <p14:tracePt t="39302" x="4652963" y="5010150"/>
          <p14:tracePt t="39340" x="4660900" y="5010150"/>
          <p14:tracePt t="39351" x="4670425" y="5010150"/>
          <p14:tracePt t="39369" x="4705350" y="5010150"/>
          <p14:tracePt t="39385" x="4714875" y="5010150"/>
          <p14:tracePt t="39447" x="4714875" y="5000625"/>
          <p14:tracePt t="39455" x="4714875" y="4983163"/>
          <p14:tracePt t="39469" x="4705350" y="4965700"/>
          <p14:tracePt t="39485" x="4687888" y="4938713"/>
          <p14:tracePt t="39501" x="4660900" y="4911725"/>
          <p14:tracePt t="39518" x="4625975" y="4894263"/>
          <p14:tracePt t="39535" x="4598988" y="4884738"/>
          <p14:tracePt t="39551" x="4572000" y="4884738"/>
          <p14:tracePt t="39568" x="4554538" y="4884738"/>
          <p14:tracePt t="39585" x="4545013" y="4894263"/>
          <p14:tracePt t="39618" x="4545013" y="4902200"/>
          <p14:tracePt t="39634" x="4545013" y="4911725"/>
          <p14:tracePt t="39651" x="4545013" y="4929188"/>
          <p14:tracePt t="39668" x="4545013" y="4956175"/>
          <p14:tracePt t="39685" x="4562475" y="4983163"/>
          <p14:tracePt t="39701" x="4589463" y="5000625"/>
          <p14:tracePt t="39717" x="4608513" y="5010150"/>
          <p14:tracePt t="39734" x="4625975" y="5018088"/>
          <p14:tracePt t="39751" x="4643438" y="5018088"/>
          <p14:tracePt t="39768" x="4670425" y="5018088"/>
          <p14:tracePt t="39784" x="4679950" y="5018088"/>
          <p14:tracePt t="39818" x="4687888" y="5018088"/>
          <p14:tracePt t="39844" x="4697413" y="5010150"/>
          <p14:tracePt t="39851" x="4697413" y="5000625"/>
          <p14:tracePt t="39868" x="4714875" y="4983163"/>
          <p14:tracePt t="39884" x="4714875" y="4973638"/>
          <p14:tracePt t="39901" x="4724400" y="4973638"/>
          <p14:tracePt t="40078" x="4724400" y="4983163"/>
          <p14:tracePt t="40093" x="4732338" y="5000625"/>
          <p14:tracePt t="40108" x="4741863" y="5010150"/>
          <p14:tracePt t="40124" x="4741863" y="5018088"/>
          <p14:tracePt t="40131" x="4751388" y="5027613"/>
          <p14:tracePt t="40243" x="4751388" y="5018088"/>
          <p14:tracePt t="40265" x="4751388" y="5010150"/>
          <p14:tracePt t="40289" x="4751388" y="5000625"/>
          <p14:tracePt t="40430" x="4751388" y="5010150"/>
          <p14:tracePt t="40443" x="4751388" y="5018088"/>
          <p14:tracePt t="40451" x="4751388" y="5027613"/>
          <p14:tracePt t="40467" x="4768850" y="5045075"/>
          <p14:tracePt t="40484" x="4813300" y="5045075"/>
          <p14:tracePt t="40500" x="4875213" y="5037138"/>
          <p14:tracePt t="40517" x="4911725" y="5018088"/>
          <p14:tracePt t="40534" x="4919663" y="5000625"/>
          <p14:tracePt t="40551" x="4929188" y="4965700"/>
          <p14:tracePt t="40567" x="4929188" y="4938713"/>
          <p14:tracePt t="40584" x="4911725" y="4911725"/>
          <p14:tracePt t="40601" x="4894263" y="4894263"/>
          <p14:tracePt t="40617" x="4884738" y="4884738"/>
          <p14:tracePt t="40634" x="4857750" y="4875213"/>
          <p14:tracePt t="40650" x="4830763" y="4875213"/>
          <p14:tracePt t="40667" x="4776788" y="4894263"/>
          <p14:tracePt t="40683" x="4751388" y="4911725"/>
          <p14:tracePt t="40700" x="4741863" y="4919663"/>
          <p14:tracePt t="40755" x="4741863" y="4929188"/>
          <p14:tracePt t="40770" x="4741863" y="4938713"/>
          <p14:tracePt t="40778" x="4741863" y="4956175"/>
          <p14:tracePt t="40784" x="4741863" y="4965700"/>
          <p14:tracePt t="40801" x="4741863" y="4991100"/>
          <p14:tracePt t="40817" x="4751388" y="5018088"/>
          <p14:tracePt t="40833" x="4768850" y="5037138"/>
          <p14:tracePt t="40850" x="4795838" y="5054600"/>
          <p14:tracePt t="40856" x="4803775" y="5054600"/>
          <p14:tracePt t="40867" x="4822825" y="5054600"/>
          <p14:tracePt t="40884" x="4840288" y="5054600"/>
          <p14:tracePt t="40917" x="4840288" y="5045075"/>
          <p14:tracePt t="40938" x="4840288" y="5037138"/>
          <p14:tracePt t="40951" x="4830763" y="5027613"/>
          <p14:tracePt t="40967" x="4830763" y="5018088"/>
          <p14:tracePt t="40983" x="4803775" y="5010150"/>
          <p14:tracePt t="41000" x="4776788" y="5010150"/>
          <p14:tracePt t="41017" x="4741863" y="5010150"/>
          <p14:tracePt t="41033" x="4705350" y="5010150"/>
          <p14:tracePt t="41050" x="4687888" y="5018088"/>
          <p14:tracePt t="41196" x="4679950" y="5018088"/>
          <p14:tracePt t="41201" x="4670425" y="5018088"/>
          <p14:tracePt t="41217" x="4660900" y="5018088"/>
          <p14:tracePt t="41233" x="4633913" y="5018088"/>
          <p14:tracePt t="41250" x="4598988" y="5018088"/>
          <p14:tracePt t="41267" x="4527550" y="5027613"/>
          <p14:tracePt t="41283" x="4483100" y="5027613"/>
          <p14:tracePt t="41300" x="4456113" y="5027613"/>
          <p14:tracePt t="41450" x="4456113" y="5037138"/>
          <p14:tracePt t="41457" x="4465638" y="5045075"/>
          <p14:tracePt t="41468" x="4465638" y="5054600"/>
          <p14:tracePt t="41483" x="4491038" y="5072063"/>
          <p14:tracePt t="41500" x="4518025" y="5099050"/>
          <p14:tracePt t="41516" x="4527550" y="5099050"/>
          <p14:tracePt t="41533" x="4537075" y="5099050"/>
          <p14:tracePt t="41624" x="4545013" y="5099050"/>
          <p14:tracePt t="41632" x="4554538" y="5089525"/>
          <p14:tracePt t="41646" x="4562475" y="5072063"/>
          <p14:tracePt t="41662" x="4572000" y="5062538"/>
          <p14:tracePt t="41670" x="4572000" y="5054600"/>
          <p14:tracePt t="41695" x="4572000" y="5045075"/>
          <p14:tracePt t="41700" x="4581525" y="5037138"/>
          <p14:tracePt t="41717" x="4581525" y="5027613"/>
          <p14:tracePt t="41733" x="4589463" y="5018088"/>
          <p14:tracePt t="41749" x="4589463" y="5010150"/>
          <p14:tracePt t="41766" x="4589463" y="4991100"/>
          <p14:tracePt t="41783" x="4589463" y="4983163"/>
          <p14:tracePt t="41800" x="4589463" y="4973638"/>
          <p14:tracePt t="43664" x="4581525" y="4973638"/>
          <p14:tracePt t="43770" x="4572000" y="4973638"/>
          <p14:tracePt t="43839" x="4562475" y="4973638"/>
          <p14:tracePt t="43847" x="4562475" y="4983163"/>
          <p14:tracePt t="44764" x="4572000" y="4973638"/>
          <p14:tracePt t="44770" x="4581525" y="4973638"/>
          <p14:tracePt t="44780" x="4589463" y="4973638"/>
          <p14:tracePt t="44814" x="4616450" y="4965700"/>
          <p14:tracePt t="44848" x="4633913" y="4965700"/>
          <p14:tracePt t="44880" x="4643438" y="4965700"/>
          <p14:tracePt t="44949" x="4643438" y="4956175"/>
          <p14:tracePt t="45390" x="4643438" y="4965700"/>
          <p14:tracePt t="45397" x="4643438" y="4973638"/>
          <p14:tracePt t="45405" x="4643438" y="4983163"/>
          <p14:tracePt t="45422" x="4643438" y="4991100"/>
          <p14:tracePt t="46044" x="4652963" y="5000625"/>
          <p14:tracePt t="46051" x="4652963" y="5010150"/>
          <p14:tracePt t="46067" x="4660900" y="5018088"/>
          <p14:tracePt t="46081" x="4660900" y="5027613"/>
          <p14:tracePt t="46096" x="4670425" y="5027613"/>
          <p14:tracePt t="46113" x="4679950" y="5054600"/>
          <p14:tracePt t="46129" x="4679950" y="5072063"/>
          <p14:tracePt t="46146" x="4679950" y="5081588"/>
          <p14:tracePt t="47109" x="4679950" y="5099050"/>
          <p14:tracePt t="47113" x="4660900" y="5126038"/>
          <p14:tracePt t="47129" x="4652963" y="5153025"/>
          <p14:tracePt t="47145" x="4616450" y="5205413"/>
          <p14:tracePt t="47161" x="4589463" y="5232400"/>
          <p14:tracePt t="47179" x="4581525" y="5251450"/>
          <p14:tracePt t="47195" x="4572000" y="5276850"/>
          <p14:tracePt t="47212" x="4562475" y="5286375"/>
          <p14:tracePt t="47245" x="4545013" y="5313363"/>
          <p14:tracePt t="47319" x="4537075" y="5330825"/>
          <p14:tracePt t="47328" x="4527550" y="5340350"/>
          <p14:tracePt t="47345" x="4500563" y="5367338"/>
          <p14:tracePt t="47362" x="4473575" y="5394325"/>
          <p14:tracePt t="47378" x="4456113" y="5402263"/>
          <p14:tracePt t="47396" x="4446588" y="5411788"/>
          <p14:tracePt t="47578" x="4446588" y="5419725"/>
          <p14:tracePt t="47595" x="4446588" y="5429250"/>
          <p14:tracePt t="47611" x="4446588" y="5438775"/>
          <p14:tracePt t="47622" x="4446588" y="5446713"/>
          <p14:tracePt t="49680" x="4438650" y="5446713"/>
          <p14:tracePt t="49691" x="4438650" y="5438775"/>
          <p14:tracePt t="49698" x="4429125" y="5438775"/>
          <p14:tracePt t="49710" x="4429125" y="5429250"/>
          <p14:tracePt t="49748" x="4419600" y="5429250"/>
          <p14:tracePt t="50983" x="4411663" y="5419725"/>
          <p14:tracePt t="51009" x="4402138" y="5419725"/>
          <p14:tracePt t="51021" x="4402138" y="5411788"/>
          <p14:tracePt t="51027" x="4402138" y="5402263"/>
          <p14:tracePt t="51042" x="4394200" y="5402263"/>
          <p14:tracePt t="51058" x="4384675" y="5367338"/>
          <p14:tracePt t="51075" x="4375150" y="5357813"/>
          <p14:tracePt t="51108" x="4357688" y="5330825"/>
          <p14:tracePt t="51142" x="4357688" y="5322888"/>
          <p14:tracePt t="51191" x="4357688" y="5313363"/>
          <p14:tracePt t="54450" x="4348163" y="5313363"/>
          <p14:tracePt t="54462" x="4348163" y="5303838"/>
          <p14:tracePt t="54471" x="4348163" y="5295900"/>
          <p14:tracePt t="54478" x="4340225" y="5295900"/>
          <p14:tracePt t="54489" x="4340225" y="5286375"/>
          <p14:tracePt t="54505" x="4340225" y="5276850"/>
          <p14:tracePt t="54564" x="4340225" y="5268913"/>
          <p14:tracePt t="54586" x="4330700" y="5268913"/>
          <p14:tracePt t="54599" x="4330700" y="5259388"/>
          <p14:tracePt t="55747" x="4330700" y="5251450"/>
          <p14:tracePt t="55754" x="4330700" y="5241925"/>
          <p14:tracePt t="55762" x="4330700" y="5232400"/>
          <p14:tracePt t="55771" x="4330700" y="5224463"/>
          <p14:tracePt t="55788" x="4340225" y="5214938"/>
          <p14:tracePt t="55929" x="4340225" y="5205413"/>
          <p14:tracePt t="55948" x="4340225" y="5187950"/>
          <p14:tracePt t="55954" x="4330700" y="5187950"/>
          <p14:tracePt t="55962" x="4330700" y="5180013"/>
          <p14:tracePt t="55987" x="4322763" y="5180013"/>
          <p14:tracePt t="56004" x="4313238" y="5180013"/>
          <p14:tracePt t="56012" x="4313238" y="5170488"/>
          <p14:tracePt t="56028" x="4303713" y="5170488"/>
          <p14:tracePt t="56045" x="4286250" y="5170488"/>
          <p14:tracePt t="56058" x="4276725" y="5170488"/>
          <p14:tracePt t="56074" x="4268788" y="5160963"/>
          <p14:tracePt t="56087" x="4259263" y="5160963"/>
          <p14:tracePt t="56105" x="4241800" y="5160963"/>
          <p14:tracePt t="56121" x="4205288" y="5160963"/>
          <p14:tracePt t="56138" x="4197350" y="5160963"/>
          <p14:tracePt t="56154" x="4170363" y="5160963"/>
          <p14:tracePt t="56171" x="4116388" y="5160963"/>
          <p14:tracePt t="56188" x="4044950" y="5170488"/>
          <p14:tracePt t="56204" x="3973513" y="5197475"/>
          <p14:tracePt t="56222" x="3840163" y="5232400"/>
          <p14:tracePt t="56237" x="3741738" y="5241925"/>
          <p14:tracePt t="56254" x="3679825" y="5259388"/>
          <p14:tracePt t="56271" x="3652838" y="5268913"/>
          <p14:tracePt t="56288" x="3633788" y="5268913"/>
          <p14:tracePt t="56337" x="3625850" y="5268913"/>
          <p14:tracePt t="56349" x="3616325" y="5259388"/>
          <p14:tracePt t="56356" x="3608388" y="5251450"/>
          <p14:tracePt t="56371" x="3589338" y="5224463"/>
          <p14:tracePt t="56388" x="3562350" y="5205413"/>
          <p14:tracePt t="56404" x="3536950" y="5180013"/>
          <p14:tracePt t="56421" x="3473450" y="5170488"/>
          <p14:tracePt t="56437" x="3419475" y="5160963"/>
          <p14:tracePt t="56454" x="3357563" y="5153025"/>
          <p14:tracePt t="56472" x="3268663" y="5143500"/>
          <p14:tracePt t="56489" x="3133725" y="5143500"/>
          <p14:tracePt t="56504" x="3027363" y="5133975"/>
          <p14:tracePt t="56521" x="2911475" y="5143500"/>
          <p14:tracePt t="56537" x="2786063" y="5180013"/>
          <p14:tracePt t="56554" x="2687638" y="5214938"/>
          <p14:tracePt t="56571" x="2581275" y="5241925"/>
          <p14:tracePt t="56588" x="2428875" y="5295900"/>
          <p14:tracePt t="56604" x="2312988" y="5340350"/>
          <p14:tracePt t="56620" x="2160588" y="5375275"/>
          <p14:tracePt t="56637" x="2017713" y="5411788"/>
          <p14:tracePt t="56654" x="1866900" y="5456238"/>
          <p14:tracePt t="56671" x="1751013" y="5473700"/>
          <p14:tracePt t="56689" x="1652588" y="5527675"/>
          <p14:tracePt t="56711" x="1598613" y="5562600"/>
          <p14:tracePt t="56730" x="1482725" y="5626100"/>
          <p14:tracePt t="56750" x="1384300" y="5670550"/>
          <p14:tracePt t="56769" x="1347788" y="5697538"/>
          <p14:tracePt t="56788" x="1322388" y="5724525"/>
          <p14:tracePt t="56808" x="1295400" y="5741988"/>
          <p14:tracePt t="56826" x="1276350" y="5759450"/>
          <p14:tracePt t="56846" x="1241425" y="5786438"/>
          <p14:tracePt t="56866" x="1196975" y="5822950"/>
          <p14:tracePt t="56884" x="1179513" y="5848350"/>
          <p14:tracePt t="56902" x="1160463" y="5867400"/>
          <p14:tracePt t="56921" x="1143000" y="5902325"/>
          <p14:tracePt t="56942" x="1125538" y="5911850"/>
          <p14:tracePt t="56960" x="1125538" y="5919788"/>
          <p14:tracePt t="57103" x="1116013" y="5911850"/>
          <p14:tracePt t="57123" x="1098550" y="5884863"/>
          <p14:tracePt t="57145" x="1071563" y="5848350"/>
          <p14:tracePt t="57165" x="1027113" y="5813425"/>
          <p14:tracePt t="57186" x="1000125" y="5795963"/>
          <p14:tracePt t="57205" x="919163" y="5759450"/>
          <p14:tracePt t="57225" x="839788" y="5732463"/>
          <p14:tracePt t="57245" x="741363" y="5715000"/>
          <p14:tracePt t="57264" x="660400" y="5715000"/>
          <p14:tracePt t="57282" x="625475" y="5732463"/>
          <p14:tracePt t="57301" x="598488" y="5759450"/>
          <p14:tracePt t="57320" x="561975" y="5795963"/>
          <p14:tracePt t="57338" x="536575" y="5822950"/>
          <p14:tracePt t="57357" x="509588" y="5840413"/>
          <p14:tracePt t="57375" x="490538" y="5911850"/>
          <p14:tracePt t="57394" x="490538" y="5973763"/>
          <p14:tracePt t="57414" x="517525" y="6089650"/>
          <p14:tracePt t="57435" x="544513" y="6188075"/>
          <p14:tracePt t="57454" x="571500" y="6232525"/>
          <p14:tracePt t="57474" x="608013" y="6276975"/>
          <p14:tracePt t="57491" x="633413" y="6296025"/>
          <p14:tracePt t="57510" x="669925" y="6303963"/>
          <p14:tracePt t="57528" x="731838" y="6313488"/>
          <p14:tracePt t="57547" x="785813" y="6303963"/>
          <p14:tracePt t="57565" x="839788" y="6286500"/>
          <p14:tracePt t="57584" x="884238" y="6242050"/>
          <p14:tracePt t="57603" x="911225" y="6215063"/>
          <p14:tracePt t="57622" x="938213" y="6170613"/>
          <p14:tracePt t="57641" x="955675" y="6134100"/>
          <p14:tracePt t="57660" x="955675" y="6062663"/>
          <p14:tracePt t="57679" x="955675" y="6010275"/>
          <p14:tracePt t="57698" x="919163" y="5919788"/>
          <p14:tracePt t="57716" x="893763" y="5857875"/>
          <p14:tracePt t="57735" x="866775" y="5803900"/>
          <p14:tracePt t="57754" x="812800" y="5768975"/>
          <p14:tracePt t="57772" x="776288" y="5741988"/>
          <p14:tracePt t="57791" x="731838" y="5724525"/>
          <p14:tracePt t="57810" x="687388" y="5724525"/>
          <p14:tracePt t="57828" x="642938" y="5732463"/>
          <p14:tracePt t="57846" x="625475" y="5759450"/>
          <p14:tracePt t="57866" x="598488" y="5795963"/>
          <p14:tracePt t="57884" x="544513" y="5911850"/>
          <p14:tracePt t="57904" x="536575" y="6000750"/>
          <p14:tracePt t="57922" x="561975" y="6108700"/>
          <p14:tracePt t="57936" x="571500" y="6126163"/>
          <p14:tracePt t="57952" x="598488" y="6170613"/>
          <p14:tracePt t="57969" x="615950" y="6197600"/>
          <p14:tracePt t="57986" x="642938" y="6224588"/>
          <p14:tracePt t="58003" x="679450" y="6259513"/>
          <p14:tracePt t="58019" x="704850" y="6286500"/>
          <p14:tracePt t="58036" x="758825" y="6313488"/>
          <p14:tracePt t="58053" x="822325" y="6348413"/>
          <p14:tracePt t="58070" x="884238" y="6357938"/>
          <p14:tracePt t="58086" x="919163" y="6357938"/>
          <p14:tracePt t="58102" x="965200" y="6330950"/>
          <p14:tracePt t="58119" x="1009650" y="6303963"/>
          <p14:tracePt t="58136" x="1036638" y="6259513"/>
          <p14:tracePt t="58153" x="1054100" y="6180138"/>
          <p14:tracePt t="58169" x="1044575" y="6054725"/>
          <p14:tracePt t="58186" x="1009650" y="5956300"/>
          <p14:tracePt t="58203" x="990600" y="5875338"/>
          <p14:tracePt t="58219" x="965200" y="5822950"/>
          <p14:tracePt t="58236" x="938213" y="5795963"/>
          <p14:tracePt t="58253" x="911225" y="5768975"/>
          <p14:tracePt t="58269" x="884238" y="5751513"/>
          <p14:tracePt t="58286" x="847725" y="5732463"/>
          <p14:tracePt t="58302" x="822325" y="5732463"/>
          <p14:tracePt t="58319" x="785813" y="5732463"/>
          <p14:tracePt t="58336" x="758825" y="5751513"/>
          <p14:tracePt t="58353" x="723900" y="5776913"/>
          <p14:tracePt t="58370" x="679450" y="5830888"/>
          <p14:tracePt t="58386" x="660400" y="5894388"/>
          <p14:tracePt t="58402" x="652463" y="5946775"/>
          <p14:tracePt t="58419" x="652463" y="6010275"/>
          <p14:tracePt t="58436" x="660400" y="6062663"/>
          <p14:tracePt t="58453" x="679450" y="6099175"/>
          <p14:tracePt t="58469" x="696913" y="6134100"/>
          <p14:tracePt t="58486" x="714375" y="6161088"/>
          <p14:tracePt t="58503" x="750888" y="6197600"/>
          <p14:tracePt t="58519" x="776288" y="6205538"/>
          <p14:tracePt t="58536" x="812800" y="6232525"/>
          <p14:tracePt t="58552" x="857250" y="6242050"/>
          <p14:tracePt t="58569" x="901700" y="6251575"/>
          <p14:tracePt t="58586" x="955675" y="6232525"/>
          <p14:tracePt t="58602" x="990600" y="6215063"/>
          <p14:tracePt t="58619" x="1017588" y="6170613"/>
          <p14:tracePt t="58636" x="1036638" y="6134100"/>
          <p14:tracePt t="58652" x="1044575" y="6081713"/>
          <p14:tracePt t="58669" x="1044575" y="5991225"/>
          <p14:tracePt t="58685" x="1027113" y="5929313"/>
          <p14:tracePt t="58702" x="982663" y="5803900"/>
          <p14:tracePt t="58719" x="955675" y="5768975"/>
          <p14:tracePt t="58735" x="919163" y="5732463"/>
          <p14:tracePt t="58752" x="884238" y="5705475"/>
          <p14:tracePt t="58769" x="812800" y="5680075"/>
          <p14:tracePt t="58785" x="723900" y="5661025"/>
          <p14:tracePt t="58803" x="652463" y="5661025"/>
          <p14:tracePt t="58819" x="625475" y="5680075"/>
          <p14:tracePt t="58835" x="598488" y="5715000"/>
          <p14:tracePt t="58852" x="571500" y="5768975"/>
          <p14:tracePt t="58869" x="554038" y="5848350"/>
          <p14:tracePt t="58886" x="554038" y="5929313"/>
          <p14:tracePt t="58902" x="554038" y="5991225"/>
          <p14:tracePt t="58918" x="608013" y="6134100"/>
          <p14:tracePt t="58935" x="642938" y="6215063"/>
          <p14:tracePt t="58952" x="669925" y="6286500"/>
          <p14:tracePt t="58969" x="696913" y="6340475"/>
          <p14:tracePt t="58985" x="723900" y="6367463"/>
          <p14:tracePt t="59002" x="750888" y="6394450"/>
          <p14:tracePt t="59019" x="776288" y="6411913"/>
          <p14:tracePt t="59035" x="830263" y="6411913"/>
          <p14:tracePt t="59052" x="884238" y="6402388"/>
          <p14:tracePt t="59069" x="946150" y="6375400"/>
          <p14:tracePt t="59085" x="982663" y="6348413"/>
          <p14:tracePt t="59102" x="1009650" y="6303963"/>
          <p14:tracePt t="59118" x="1009650" y="6259513"/>
          <p14:tracePt t="59135" x="1009650" y="6197600"/>
          <p14:tracePt t="59152" x="973138" y="6099175"/>
          <p14:tracePt t="59169" x="946150" y="6062663"/>
          <p14:tracePt t="59185" x="928688" y="6037263"/>
          <p14:tracePt t="59202" x="901700" y="6010275"/>
          <p14:tracePt t="59218" x="866775" y="5991225"/>
          <p14:tracePt t="59235" x="839788" y="5973763"/>
          <p14:tracePt t="59252" x="776288" y="5973763"/>
          <p14:tracePt t="59268" x="750888" y="5973763"/>
          <p14:tracePt t="59285" x="723900" y="5973763"/>
          <p14:tracePt t="59301" x="714375" y="5991225"/>
          <p14:tracePt t="59318" x="696913" y="6010275"/>
          <p14:tracePt t="59335" x="696913" y="6037263"/>
          <p14:tracePt t="59352" x="696913" y="6062663"/>
          <p14:tracePt t="59368" x="704850" y="6108700"/>
          <p14:tracePt t="59385" x="731838" y="6134100"/>
          <p14:tracePt t="59402" x="750888" y="6161088"/>
          <p14:tracePt t="59418" x="768350" y="6180138"/>
          <p14:tracePt t="59435" x="785813" y="6188075"/>
          <p14:tracePt t="59451" x="803275" y="6197600"/>
          <p14:tracePt t="59468" x="839788" y="6205538"/>
          <p14:tracePt t="59485" x="866775" y="6205538"/>
          <p14:tracePt t="59501" x="884238" y="6205538"/>
          <p14:tracePt t="59518" x="911225" y="6197600"/>
          <p14:tracePt t="59535" x="938213" y="6188075"/>
          <p14:tracePt t="59552" x="965200" y="6180138"/>
          <p14:tracePt t="59569" x="1009650" y="6161088"/>
          <p14:tracePt t="59584" x="1036638" y="6153150"/>
          <p14:tracePt t="59601" x="1054100" y="6153150"/>
          <p14:tracePt t="59618" x="1081088" y="6143625"/>
          <p14:tracePt t="59635" x="1098550" y="6143625"/>
          <p14:tracePt t="59652" x="1133475" y="6143625"/>
          <p14:tracePt t="59669" x="1196975" y="6143625"/>
          <p14:tracePt t="59684" x="1250950" y="6161088"/>
          <p14:tracePt t="59701" x="1295400" y="6170613"/>
          <p14:tracePt t="59718" x="1322388" y="6170613"/>
          <p14:tracePt t="59735" x="1357313" y="6170613"/>
          <p14:tracePt t="59751" x="1374775" y="6161088"/>
          <p14:tracePt t="59768" x="1411288" y="6161088"/>
          <p14:tracePt t="59785" x="1438275" y="6143625"/>
          <p14:tracePt t="59801" x="1455738" y="6126163"/>
          <p14:tracePt t="59818" x="1465263" y="6126163"/>
          <p14:tracePt t="59851" x="1473200" y="6116638"/>
          <p14:tracePt t="59868" x="1482725" y="6108700"/>
          <p14:tracePt t="59884" x="1490663" y="6108700"/>
          <p14:tracePt t="59901" x="1517650" y="6089650"/>
          <p14:tracePt t="59918" x="1536700" y="6072188"/>
          <p14:tracePt t="59935" x="1571625" y="6072188"/>
          <p14:tracePt t="59951" x="1633538" y="6072188"/>
          <p14:tracePt t="59968" x="1679575" y="6062663"/>
          <p14:tracePt t="59984" x="1731963" y="6062663"/>
          <p14:tracePt t="60001" x="1758950" y="6062663"/>
          <p14:tracePt t="60018" x="1785938" y="6062663"/>
          <p14:tracePt t="60035" x="1812925" y="6062663"/>
          <p14:tracePt t="60051" x="1839913" y="6062663"/>
          <p14:tracePt t="60183" x="1847850" y="6072188"/>
          <p14:tracePt t="60207" x="1857375" y="6089650"/>
          <p14:tracePt t="60231" x="1884363" y="6126163"/>
          <p14:tracePt t="60253" x="1928813" y="6170613"/>
          <p14:tracePt t="60278" x="1965325" y="6215063"/>
          <p14:tracePt t="60301" x="1990725" y="6242050"/>
          <p14:tracePt t="60323" x="1990725" y="6251575"/>
          <p14:tracePt t="60566" x="2000250" y="6251575"/>
          <p14:tracePt t="60788" x="2000250" y="6242050"/>
          <p14:tracePt t="60809" x="2009775" y="6232525"/>
          <p14:tracePt t="61762" x="2017713" y="6232525"/>
          <p14:tracePt t="61781" x="2044700" y="6232525"/>
          <p14:tracePt t="61800" x="2143125" y="6232525"/>
          <p14:tracePt t="61820" x="2259013" y="6242050"/>
          <p14:tracePt t="61840" x="2438400" y="6259513"/>
          <p14:tracePt t="61859" x="2509838" y="6269038"/>
          <p14:tracePt t="61883" x="2562225" y="6269038"/>
          <p14:tracePt t="61916" x="2616200" y="6251575"/>
          <p14:tracePt t="61934" x="2643188" y="6242050"/>
          <p14:tracePt t="61955" x="2670175" y="6232525"/>
          <p14:tracePt t="61974" x="2687638" y="6232525"/>
          <p14:tracePt t="61993" x="2697163" y="6215063"/>
          <p14:tracePt t="62012" x="2705100" y="6215063"/>
          <p14:tracePt t="62030" x="2705100" y="6205538"/>
          <p14:tracePt t="62048" x="2714625" y="6205538"/>
          <p14:tracePt t="62245" x="2724150" y="6205538"/>
          <p14:tracePt t="62264" x="2803525" y="6205538"/>
          <p14:tracePt t="62283" x="2901950" y="6205538"/>
          <p14:tracePt t="62302" x="3017838" y="6224588"/>
          <p14:tracePt t="62322" x="3224213" y="6242050"/>
          <p14:tracePt t="62342" x="3482975" y="6242050"/>
          <p14:tracePt t="62361" x="3687763" y="6215063"/>
          <p14:tracePt t="62381" x="3919538" y="6188075"/>
          <p14:tracePt t="62400" x="3990975" y="6188075"/>
          <p14:tracePt t="62420" x="4017963" y="6188075"/>
          <p14:tracePt t="62716" x="3983038" y="6188075"/>
          <p14:tracePt t="62733" x="3840163" y="6224588"/>
          <p14:tracePt t="62754" x="3544888" y="6276975"/>
          <p14:tracePt t="62773" x="3303588" y="6296025"/>
          <p14:tracePt t="62799" x="2857500" y="6276975"/>
          <p14:tracePt t="62832" x="2616200" y="6251575"/>
          <p14:tracePt t="62852" x="2517775" y="6242050"/>
          <p14:tracePt t="62871" x="2500313" y="6242050"/>
          <p14:tracePt t="62890" x="2465388" y="6242050"/>
          <p14:tracePt t="62909" x="2428875" y="6242050"/>
          <p14:tracePt t="62927" x="2357438" y="6251575"/>
          <p14:tracePt t="62931" x="2312988" y="6251575"/>
          <p14:tracePt t="62949" x="2205038" y="6232525"/>
          <p14:tracePt t="62968" x="2054225" y="6188075"/>
          <p14:tracePt t="62987" x="1965325" y="6170613"/>
          <p14:tracePt t="63006" x="1839913" y="6126163"/>
          <p14:tracePt t="63024" x="1758950" y="6108700"/>
          <p14:tracePt t="63044" x="1724025" y="6099175"/>
          <p14:tracePt t="63201" x="1731963" y="6099175"/>
          <p14:tracePt t="63222" x="1768475" y="6116638"/>
          <p14:tracePt t="63243" x="1803400" y="6161088"/>
          <p14:tracePt t="63264" x="1847850" y="6197600"/>
          <p14:tracePt t="63285" x="1857375" y="6205538"/>
          <p14:tracePt t="63305" x="1857375" y="6215063"/>
          <p14:tracePt t="63355" x="1847850" y="6224588"/>
          <p14:tracePt t="63376" x="1839913" y="6232525"/>
          <p14:tracePt t="63395" x="1803400" y="6242050"/>
          <p14:tracePt t="63413" x="1785938" y="6251575"/>
          <p14:tracePt t="63710" x="1803400" y="6242050"/>
          <p14:tracePt t="63730" x="1874838" y="6197600"/>
          <p14:tracePt t="63750" x="1919288" y="6180138"/>
          <p14:tracePt t="63770" x="1990725" y="6153150"/>
          <p14:tracePt t="63790" x="2036763" y="6134100"/>
          <p14:tracePt t="63809" x="2098675" y="6126163"/>
          <p14:tracePt t="63827" x="2133600" y="6108700"/>
          <p14:tracePt t="63846" x="2170113" y="6108700"/>
          <p14:tracePt t="63864" x="2187575" y="6108700"/>
          <p14:tracePt t="63901" x="2197100" y="6108700"/>
          <p14:tracePt t="63919" x="2205038" y="6116638"/>
          <p14:tracePt t="63938" x="2224088" y="6126163"/>
          <p14:tracePt t="63960" x="2232025" y="6134100"/>
          <p14:tracePt t="63996" x="2232025" y="6143625"/>
          <p14:tracePt t="64015" x="2241550" y="6161088"/>
          <p14:tracePt t="64033" x="2251075" y="6188075"/>
          <p14:tracePt t="64051" x="2259013" y="6215063"/>
          <p14:tracePt t="64070" x="2259013" y="6224588"/>
          <p14:tracePt t="64088" x="2259013" y="6232525"/>
          <p14:tracePt t="64218" x="2268538" y="6232525"/>
          <p14:tracePt t="64239" x="2276475" y="6224588"/>
          <p14:tracePt t="64261" x="2322513" y="6188075"/>
          <p14:tracePt t="64282" x="2393950" y="6161088"/>
          <p14:tracePt t="64303" x="2428875" y="6153150"/>
          <p14:tracePt t="64324" x="2465388" y="6143625"/>
          <p14:tracePt t="64344" x="2473325" y="6143625"/>
          <p14:tracePt t="64400" x="2482850" y="6143625"/>
          <p14:tracePt t="64418" x="2509838" y="6143625"/>
          <p14:tracePt t="64437" x="2544763" y="6153150"/>
          <p14:tracePt t="64458" x="2554288" y="6161088"/>
          <p14:tracePt t="64543" x="2562225" y="6170613"/>
          <p14:tracePt t="64582" x="2571750" y="6170613"/>
          <p14:tracePt t="64618" x="2571750" y="6180138"/>
          <p14:tracePt t="64816" x="2589213" y="6180138"/>
          <p14:tracePt t="64836" x="2608263" y="6170613"/>
          <p14:tracePt t="64858" x="2660650" y="6170613"/>
          <p14:tracePt t="64880" x="2670175" y="6170613"/>
          <p14:tracePt t="64920" x="2670175" y="6161088"/>
          <p14:tracePt t="65052" x="2660650" y="6161088"/>
          <p14:tracePt t="65072" x="2625725" y="6197600"/>
          <p14:tracePt t="65092" x="2608263" y="6224588"/>
          <p14:tracePt t="65114" x="2598738" y="6232525"/>
          <p14:tracePt t="65132" x="2598738" y="6242050"/>
          <p14:tracePt t="65378" x="2608263" y="6232525"/>
          <p14:tracePt t="65397" x="2616200" y="6215063"/>
          <p14:tracePt t="65417" x="2660650" y="6180138"/>
          <p14:tracePt t="65436" x="2687638" y="6153150"/>
          <p14:tracePt t="65439" x="2705100" y="6143625"/>
          <p14:tracePt t="65459" x="2751138" y="6116638"/>
          <p14:tracePt t="65478" x="2822575" y="6108700"/>
          <p14:tracePt t="65498" x="2840038" y="6108700"/>
          <p14:tracePt t="65516" x="2874963" y="6108700"/>
          <p14:tracePt t="65547" x="2928938" y="6134100"/>
          <p14:tracePt t="65580" x="2973388" y="6188075"/>
          <p14:tracePt t="65601" x="3000375" y="6215063"/>
          <p14:tracePt t="65621" x="3009900" y="6232525"/>
          <p14:tracePt t="65640" x="3027363" y="6269038"/>
          <p14:tracePt t="65659" x="3036888" y="6286500"/>
          <p14:tracePt t="65679" x="3036888" y="6323013"/>
          <p14:tracePt t="65698" x="3036888" y="6330950"/>
          <p14:tracePt t="65938" x="3044825" y="6330950"/>
          <p14:tracePt t="65960" x="3071813" y="6330950"/>
          <p14:tracePt t="65983" x="3108325" y="6313488"/>
          <p14:tracePt t="66005" x="3160713" y="6296025"/>
          <p14:tracePt t="66027" x="3241675" y="6276975"/>
          <p14:tracePt t="66048" x="3313113" y="6269038"/>
          <p14:tracePt t="66070" x="3357563" y="6269038"/>
          <p14:tracePt t="66119" x="3367088" y="6269038"/>
          <p14:tracePt t="66140" x="3375025" y="6259513"/>
          <p14:tracePt t="66161" x="3411538" y="6242050"/>
          <p14:tracePt t="66182" x="3438525" y="6232525"/>
          <p14:tracePt t="66203" x="3473450" y="6215063"/>
          <p14:tracePt t="66224" x="3517900" y="6197600"/>
          <p14:tracePt t="66245" x="3544888" y="6180138"/>
          <p14:tracePt t="66267" x="3571875" y="6180138"/>
          <p14:tracePt t="66288" x="3589338" y="6180138"/>
          <p14:tracePt t="66309" x="3598863" y="6180138"/>
          <p14:tracePt t="66352" x="3608388" y="6180138"/>
          <p14:tracePt t="66372" x="3625850" y="6180138"/>
          <p14:tracePt t="66392" x="3633788" y="6180138"/>
          <p14:tracePt t="66547" x="3625850" y="6180138"/>
          <p14:tracePt t="66568" x="3589338" y="6197600"/>
          <p14:tracePt t="66589" x="3562350" y="6224588"/>
          <p14:tracePt t="66611" x="3517900" y="6259513"/>
          <p14:tracePt t="66633" x="3500438" y="6269038"/>
          <p14:tracePt t="66656" x="3482975" y="6269038"/>
          <p14:tracePt t="66677" x="3455988" y="6296025"/>
          <p14:tracePt t="66696" x="3429000" y="6313488"/>
          <p14:tracePt t="66715" x="3394075" y="6330950"/>
          <p14:tracePt t="66735" x="3375025" y="6340475"/>
          <p14:tracePt t="66754" x="3367088" y="6340475"/>
          <p14:tracePt t="66948" x="3375025" y="6340475"/>
          <p14:tracePt t="66969" x="3402013" y="6313488"/>
          <p14:tracePt t="66989" x="3500438" y="6269038"/>
          <p14:tracePt t="67010" x="3625850" y="6242050"/>
          <p14:tracePt t="67029" x="3705225" y="6242050"/>
          <p14:tracePt t="67048" x="3751263" y="6242050"/>
          <p14:tracePt t="67068" x="3759200" y="6242050"/>
          <p14:tracePt t="67086" x="3776663" y="6242050"/>
          <p14:tracePt t="67105" x="3795713" y="6251575"/>
          <p14:tracePt t="67124" x="3813175" y="6276975"/>
          <p14:tracePt t="67143" x="3830638" y="6296025"/>
          <p14:tracePt t="67163" x="3840163" y="6323013"/>
          <p14:tracePt t="67181" x="3857625" y="6348413"/>
          <p14:tracePt t="67200" x="3857625" y="6375400"/>
          <p14:tracePt t="67218" x="3857625" y="6384925"/>
          <p14:tracePt t="67494" x="3867150" y="6384925"/>
          <p14:tracePt t="67516" x="3867150" y="6394450"/>
          <p14:tracePt t="67552" x="3875088" y="6394450"/>
          <p14:tracePt t="67845" x="3884613" y="6394450"/>
          <p14:tracePt t="69565" x="3884613" y="6384925"/>
          <p14:tracePt t="69583" x="3875088" y="6357938"/>
          <p14:tracePt t="69604" x="3867150" y="6323013"/>
          <p14:tracePt t="69623" x="3867150" y="6303963"/>
          <p14:tracePt t="69642" x="3857625" y="6276975"/>
          <p14:tracePt t="69661" x="3857625" y="6259513"/>
          <p14:tracePt t="69679" x="3840163" y="6232525"/>
          <p14:tracePt t="69710" x="3795713" y="6197600"/>
          <p14:tracePt t="69730" x="3768725" y="6180138"/>
          <p14:tracePt t="69749" x="3759200" y="6170613"/>
          <p14:tracePt t="69768" x="3732213" y="6153150"/>
          <p14:tracePt t="69787" x="3705225" y="6126163"/>
          <p14:tracePt t="69806" x="3679825" y="6108700"/>
          <p14:tracePt t="69825" x="3660775" y="6099175"/>
          <p14:tracePt t="70990" x="3670300" y="6108700"/>
          <p14:tracePt t="71008" x="3687763" y="6116638"/>
          <p14:tracePt t="71027" x="3724275" y="6134100"/>
          <p14:tracePt t="71048" x="3751263" y="6143625"/>
          <p14:tracePt t="71067" x="3786188" y="6161088"/>
          <p14:tracePt t="71086" x="3795713" y="6161088"/>
          <p14:tracePt t="71124" x="3822700" y="6170613"/>
          <p14:tracePt t="71143" x="3840163" y="6180138"/>
          <p14:tracePt t="71176" x="3902075" y="6197600"/>
          <p14:tracePt t="71195" x="3929063" y="6205538"/>
          <p14:tracePt t="71214" x="3946525" y="6215063"/>
          <p14:tracePt t="71232" x="4000500" y="6224588"/>
          <p14:tracePt t="71251" x="4037013" y="6232525"/>
          <p14:tracePt t="71269" x="4071938" y="6232525"/>
          <p14:tracePt t="71288" x="4125913" y="6232525"/>
          <p14:tracePt t="71306" x="4170363" y="6232525"/>
          <p14:tracePt t="71325" x="4214813" y="6224588"/>
          <p14:tracePt t="71344" x="4241800" y="6224588"/>
          <p14:tracePt t="71363" x="4276725" y="6224588"/>
          <p14:tracePt t="71381" x="4295775" y="6224588"/>
          <p14:tracePt t="71400" x="4322763" y="6224588"/>
          <p14:tracePt t="71409" x="4340225" y="6224588"/>
          <p14:tracePt t="71425" x="4375150" y="6224588"/>
          <p14:tracePt t="71442" x="4419600" y="6224588"/>
          <p14:tracePt t="71459" x="4446588" y="6224588"/>
          <p14:tracePt t="71475" x="4473575" y="6224588"/>
          <p14:tracePt t="71479" x="4483100" y="6224588"/>
          <p14:tracePt t="71492" x="4491038" y="6224588"/>
          <p14:tracePt t="71509" x="4500563" y="6224588"/>
          <p14:tracePt t="71525" x="4510088" y="6224588"/>
          <p14:tracePt t="71542" x="4527550" y="6224588"/>
          <p14:tracePt t="71559" x="4545013" y="6215063"/>
          <p14:tracePt t="71575" x="4581525" y="6205538"/>
          <p14:tracePt t="71592" x="4598988" y="6197600"/>
          <p14:tracePt t="71608" x="4625975" y="6188075"/>
          <p14:tracePt t="71625" x="4652963" y="6180138"/>
          <p14:tracePt t="71641" x="4679950" y="6170613"/>
          <p14:tracePt t="71659" x="4697413" y="6143625"/>
          <p14:tracePt t="71675" x="4732338" y="6126163"/>
          <p14:tracePt t="71691" x="4768850" y="6089650"/>
          <p14:tracePt t="71709" x="4795838" y="6062663"/>
          <p14:tracePt t="71725" x="4822825" y="6054725"/>
          <p14:tracePt t="71741" x="4840288" y="6027738"/>
          <p14:tracePt t="71759" x="4867275" y="6010275"/>
          <p14:tracePt t="71775" x="4884738" y="5983288"/>
          <p14:tracePt t="71791" x="4911725" y="5956300"/>
          <p14:tracePt t="71809" x="4956175" y="5919788"/>
          <p14:tracePt t="71825" x="4965700" y="5894388"/>
          <p14:tracePt t="71841" x="4983163" y="5867400"/>
          <p14:tracePt t="71858" x="5000625" y="5848350"/>
          <p14:tracePt t="71875" x="5018088" y="5822950"/>
          <p14:tracePt t="71892" x="5045075" y="5786438"/>
          <p14:tracePt t="71910" x="5089525" y="5680075"/>
          <p14:tracePt t="71925" x="5126038" y="5599113"/>
          <p14:tracePt t="71941" x="5160963" y="5518150"/>
          <p14:tracePt t="71958" x="5180013" y="5411788"/>
          <p14:tracePt t="71975" x="5197475" y="5340350"/>
          <p14:tracePt t="71991" x="5205413" y="5276850"/>
          <p14:tracePt t="72009" x="5214938" y="5160963"/>
          <p14:tracePt t="72025" x="5224463" y="5062538"/>
          <p14:tracePt t="72041" x="5232400" y="4973638"/>
          <p14:tracePt t="72058" x="5241925" y="4875213"/>
          <p14:tracePt t="72075" x="5251450" y="4786313"/>
          <p14:tracePt t="72091" x="5259388" y="4714875"/>
          <p14:tracePt t="72109" x="5268913" y="4608513"/>
          <p14:tracePt t="72125" x="5286375" y="4510088"/>
          <p14:tracePt t="72141" x="5286375" y="4438650"/>
          <p14:tracePt t="72158" x="5286375" y="4348163"/>
          <p14:tracePt t="72175" x="5286375" y="4268788"/>
          <p14:tracePt t="72191" x="5286375" y="4205288"/>
          <p14:tracePt t="72209" x="5286375" y="4143375"/>
          <p14:tracePt t="72225" x="5286375" y="4116388"/>
          <p14:tracePt t="72242" x="5286375" y="4081463"/>
          <p14:tracePt t="72258" x="5303838" y="4010025"/>
          <p14:tracePt t="72274" x="5303838" y="3919538"/>
          <p14:tracePt t="72291" x="5322888" y="3822700"/>
          <p14:tracePt t="72308" x="5340350" y="3724275"/>
          <p14:tracePt t="72325" x="5367338" y="3625850"/>
          <p14:tracePt t="72341" x="5394325" y="3598863"/>
          <p14:tracePt t="72358" x="5411788" y="3571875"/>
          <p14:tracePt t="72374" x="5438775" y="3544888"/>
          <p14:tracePt t="72391" x="5465763" y="3527425"/>
          <p14:tracePt t="72408" x="5491163" y="3509963"/>
          <p14:tracePt t="72425" x="5518150" y="3490913"/>
          <p14:tracePt t="72441" x="5562600" y="3482975"/>
          <p14:tracePt t="72458" x="5634038" y="3482975"/>
          <p14:tracePt t="72486" x="5732463" y="3482975"/>
          <p14:tracePt t="72512" x="5813425" y="3509963"/>
          <p14:tracePt t="72537" x="5848350" y="3536950"/>
          <p14:tracePt t="72558" x="5884863" y="3554413"/>
          <p14:tracePt t="72581" x="5919788" y="3562350"/>
          <p14:tracePt t="72604" x="5929313" y="3562350"/>
          <p14:tracePt t="72626" x="5965825" y="3571875"/>
          <p14:tracePt t="72649" x="6000750" y="3581400"/>
          <p14:tracePt t="72671" x="6045200" y="3589338"/>
          <p14:tracePt t="72693" x="6081713" y="3598863"/>
          <p14:tracePt t="72716" x="6108700" y="3598863"/>
          <p14:tracePt t="72737" x="6143625" y="3598863"/>
          <p14:tracePt t="72758" x="6197600" y="3589338"/>
          <p14:tracePt t="72780" x="6269038" y="3571875"/>
          <p14:tracePt t="72802" x="6303963" y="3562350"/>
          <p14:tracePt t="72824" x="6313488" y="3562350"/>
          <p14:tracePt t="73538" x="6323013" y="3562350"/>
          <p14:tracePt t="73562" x="6340475" y="3562350"/>
          <p14:tracePt t="73588" x="6367463" y="3589338"/>
          <p14:tracePt t="73613" x="6402388" y="3625850"/>
          <p14:tracePt t="73634" x="6473825" y="3660775"/>
          <p14:tracePt t="73657" x="6616700" y="3705225"/>
          <p14:tracePt t="73679" x="6777038" y="3759200"/>
          <p14:tracePt t="73702" x="6867525" y="3803650"/>
          <p14:tracePt t="73724" x="7037388" y="3857625"/>
          <p14:tracePt t="73749" x="7331075" y="3911600"/>
          <p14:tracePt t="73775" x="7599363" y="3911600"/>
          <p14:tracePt t="73799" x="7947025" y="3848100"/>
          <p14:tracePt t="73822" x="8215313" y="3786188"/>
          <p14:tracePt t="73845" x="8385175" y="3741738"/>
          <p14:tracePt t="73868" x="8420100" y="3705225"/>
          <p14:tracePt t="73952" x="8429625" y="3697288"/>
          <p14:tracePt t="73975" x="8439150" y="3679825"/>
          <p14:tracePt t="74002" x="8456613" y="3643313"/>
          <p14:tracePt t="74024" x="8483600" y="3616325"/>
          <p14:tracePt t="74046" x="8510588" y="3589338"/>
          <p14:tracePt t="74068" x="8562975" y="3554413"/>
          <p14:tracePt t="74090" x="8661400" y="3509963"/>
          <p14:tracePt t="74113" x="8705850" y="3500438"/>
          <p14:tracePt t="74182" x="8705850" y="3490913"/>
          <p14:tracePt t="74300" x="8705850" y="3482975"/>
          <p14:tracePt t="74572" x="8705850" y="3490913"/>
          <p14:tracePt t="74596" x="8742363" y="3527425"/>
          <p14:tracePt t="74622" x="8804275" y="3589338"/>
          <p14:tracePt t="74648" x="9001125" y="3670300"/>
          <p14:tracePt t="74673" x="9153525" y="3724275"/>
          <p14:tracePt t="74696" x="9304338" y="3776663"/>
          <p14:tracePt t="74718" x="9456738" y="3813175"/>
          <p14:tracePt t="74740" x="9609138" y="3830638"/>
          <p14:tracePt t="74773" x="9804400" y="3848100"/>
          <p14:tracePt t="74795" x="9929813" y="3848100"/>
          <p14:tracePt t="74817" x="9983788" y="3857625"/>
          <p14:tracePt t="74839" x="10001250" y="3867150"/>
          <p14:tracePt t="74861" x="10037763" y="3867150"/>
          <p14:tracePt t="74884" x="10082213" y="3867150"/>
          <p14:tracePt t="74907" x="10161588" y="3840163"/>
          <p14:tracePt t="74929" x="10242550" y="3822700"/>
          <p14:tracePt t="74952" x="10323513" y="3813175"/>
          <p14:tracePt t="74974" x="10348913" y="3813175"/>
          <p14:tracePt t="74978" x="10358438" y="3813175"/>
          <p14:tracePt t="74989" x="10367963" y="3813175"/>
          <p14:tracePt t="75089" x="10375900" y="3803650"/>
          <p14:tracePt t="75112" x="10385425" y="3803650"/>
          <p14:tracePt t="75135" x="10385425" y="3795713"/>
          <p14:tracePt t="75246" x="10394950" y="3786188"/>
          <p14:tracePt t="75270" x="10420350" y="3768725"/>
          <p14:tracePt t="75296" x="10466388" y="3741738"/>
          <p14:tracePt t="75320" x="10491788" y="3724275"/>
          <p14:tracePt t="75346" x="10501313" y="3705225"/>
          <p14:tracePt t="75370" x="10510838" y="3697288"/>
          <p14:tracePt t="75396" x="10518775" y="3679825"/>
          <p14:tracePt t="75446" x="10518775" y="3670300"/>
          <p14:tracePt t="75665" x="10528300" y="3670300"/>
          <p14:tracePt t="75689" x="10653713" y="3697288"/>
          <p14:tracePt t="75715" x="10804525" y="3714750"/>
          <p14:tracePt t="75742" x="10912475" y="3724275"/>
          <p14:tracePt t="75767" x="10939463" y="3724275"/>
          <p14:tracePt t="75793" x="10956925" y="3724275"/>
          <p14:tracePt t="75818" x="10991850" y="3724275"/>
          <p14:tracePt t="75840" x="11028363" y="3724275"/>
          <p14:tracePt t="75872" x="11055350" y="3724275"/>
          <p14:tracePt t="75894" x="11063288" y="3724275"/>
          <p14:tracePt t="75916" x="11082338" y="3714750"/>
          <p14:tracePt t="75939" x="11109325" y="3714750"/>
          <p14:tracePt t="75961" x="11134725" y="3705225"/>
          <p14:tracePt t="75983" x="11153775" y="3705225"/>
          <p14:tracePt t="76006" x="11225213" y="3679825"/>
          <p14:tracePt t="76030" x="11260138" y="3679825"/>
          <p14:tracePt t="76053" x="11269663" y="3679825"/>
          <p14:tracePt t="76097" x="11287125" y="3670300"/>
          <p14:tracePt t="76119" x="11296650" y="3670300"/>
          <p14:tracePt t="76140" x="11323638" y="3660775"/>
          <p14:tracePt t="76162" x="11331575" y="3652838"/>
          <p14:tracePt t="76185" x="11358563" y="3643313"/>
          <p14:tracePt t="76207" x="11368088" y="3643313"/>
          <p14:tracePt t="76229" x="11376025" y="3643313"/>
          <p14:tracePt t="76252" x="11395075" y="3633788"/>
          <p14:tracePt t="77192" x="11385550" y="3633788"/>
          <p14:tracePt t="77215" x="11198225" y="3697288"/>
          <p14:tracePt t="77240" x="10599738" y="3867150"/>
          <p14:tracePt t="77266" x="9777413" y="4089400"/>
          <p14:tracePt t="77309" x="9269413" y="4224338"/>
          <p14:tracePt t="77334" x="9259888" y="4224338"/>
          <p14:tracePt t="77357" x="9224963" y="4224338"/>
          <p14:tracePt t="77379" x="9109075" y="4214813"/>
          <p14:tracePt t="77403" x="8956675" y="4160838"/>
          <p14:tracePt t="77426" x="8840788" y="4116388"/>
          <p14:tracePt t="77448" x="8777288" y="4071938"/>
          <p14:tracePt t="77471" x="8705850" y="4027488"/>
          <p14:tracePt t="77494" x="8589963" y="3983038"/>
          <p14:tracePt t="77505" x="8528050" y="3965575"/>
          <p14:tracePt t="77520" x="8375650" y="3929063"/>
          <p14:tracePt t="77537" x="8232775" y="3919538"/>
          <p14:tracePt t="77553" x="8143875" y="3911600"/>
          <p14:tracePt t="77570" x="8099425" y="3875088"/>
          <p14:tracePt t="77587" x="8089900" y="3857625"/>
          <p14:tracePt t="77603" x="8081963" y="3840163"/>
          <p14:tracePt t="77620" x="8062913" y="3813175"/>
          <p14:tracePt t="77642" x="8037513" y="3751263"/>
          <p14:tracePt t="77666" x="8010525" y="3679825"/>
          <p14:tracePt t="77688" x="7991475" y="3633788"/>
          <p14:tracePt t="77710" x="7983538" y="3598863"/>
          <p14:tracePt t="77735" x="7983538" y="3571875"/>
          <p14:tracePt t="77757" x="7983538" y="3554413"/>
          <p14:tracePt t="77779" x="7983538" y="3544888"/>
          <p14:tracePt t="77880" x="7991475" y="3536950"/>
          <p14:tracePt t="77901" x="8001000" y="3536950"/>
          <p14:tracePt t="77925" x="8001000" y="3527425"/>
          <p14:tracePt t="77947" x="8018463" y="3517900"/>
          <p14:tracePt t="77969" x="8027988" y="3490913"/>
          <p14:tracePt t="77991" x="8037513" y="3455988"/>
          <p14:tracePt t="78013" x="8037513" y="3411538"/>
          <p14:tracePt t="78037" x="8001000" y="3367088"/>
          <p14:tracePt t="78060" x="7966075" y="3330575"/>
          <p14:tracePt t="78081" x="7920038" y="3286125"/>
          <p14:tracePt t="78103" x="7885113" y="3259138"/>
          <p14:tracePt t="78121" x="7858125" y="3241675"/>
          <p14:tracePt t="78136" x="7831138" y="3214688"/>
          <p14:tracePt t="78162" x="7804150" y="3214688"/>
          <p14:tracePt t="78187" x="7769225" y="3205163"/>
          <p14:tracePt t="78212" x="7715250" y="3205163"/>
          <p14:tracePt t="78238" x="7661275" y="3197225"/>
          <p14:tracePt t="78262" x="7599363" y="3197225"/>
          <p14:tracePt t="78289" x="7466013" y="3205163"/>
          <p14:tracePt t="78314" x="7205663" y="3268663"/>
          <p14:tracePt t="78339" x="7037388" y="3322638"/>
          <p14:tracePt t="78365" x="6973888" y="3367088"/>
          <p14:tracePt t="78390" x="6929438" y="3402013"/>
          <p14:tracePt t="78415" x="6884988" y="3438525"/>
          <p14:tracePt t="78440" x="6848475" y="3482975"/>
          <p14:tracePt t="78465" x="6813550" y="3517900"/>
          <p14:tracePt t="78490" x="6769100" y="3571875"/>
          <p14:tracePt t="78514" x="6751638" y="3608388"/>
          <p14:tracePt t="78541" x="6732588" y="3643313"/>
          <p14:tracePt t="78567" x="6724650" y="3741738"/>
          <p14:tracePt t="78592" x="6759575" y="3848100"/>
          <p14:tracePt t="78616" x="6867525" y="3938588"/>
          <p14:tracePt t="78642" x="6973888" y="3990975"/>
          <p14:tracePt t="78668" x="7072313" y="4017963"/>
          <p14:tracePt t="78691" x="7116763" y="4027488"/>
          <p14:tracePt t="78714" x="7170738" y="4027488"/>
          <p14:tracePt t="78737" x="7304088" y="3990975"/>
          <p14:tracePt t="78759" x="7402513" y="3956050"/>
          <p14:tracePt t="78783" x="7608888" y="3884613"/>
          <p14:tracePt t="78806" x="7715250" y="3867150"/>
          <p14:tracePt t="78829" x="7813675" y="3830638"/>
          <p14:tracePt t="78852" x="7840663" y="3813175"/>
          <p14:tracePt t="78875" x="7875588" y="3803650"/>
          <p14:tracePt t="78897" x="7912100" y="3786188"/>
          <p14:tracePt t="78919" x="7966075" y="3751263"/>
          <p14:tracePt t="78941" x="8037513" y="3705225"/>
          <p14:tracePt t="78963" x="8116888" y="3679825"/>
          <p14:tracePt t="78986" x="8170863" y="3652838"/>
          <p14:tracePt t="79008" x="8205788" y="3633788"/>
          <p14:tracePt t="79033" x="8232775" y="3608388"/>
          <p14:tracePt t="79056" x="8259763" y="3571875"/>
          <p14:tracePt t="79079" x="8286750" y="3527425"/>
          <p14:tracePt t="79101" x="8296275" y="3482975"/>
          <p14:tracePt t="79127" x="8296275" y="3394075"/>
          <p14:tracePt t="79151" x="8286750" y="3348038"/>
          <p14:tracePt t="79175" x="8269288" y="3313113"/>
          <p14:tracePt t="79197" x="8251825" y="3276600"/>
          <p14:tracePt t="79219" x="8215313" y="3241675"/>
          <p14:tracePt t="79241" x="8161338" y="3205163"/>
          <p14:tracePt t="79262" x="8099425" y="3187700"/>
          <p14:tracePt t="79285" x="7920038" y="3143250"/>
          <p14:tracePt t="79307" x="7858125" y="3143250"/>
          <p14:tracePt t="79330" x="7804150" y="3143250"/>
          <p14:tracePt t="79352" x="7751763" y="3143250"/>
          <p14:tracePt t="79375" x="7688263" y="3143250"/>
          <p14:tracePt t="79397" x="7554913" y="3143250"/>
          <p14:tracePt t="79419" x="7402513" y="3152775"/>
          <p14:tracePt t="79442" x="7277100" y="3170238"/>
          <p14:tracePt t="79463" x="7215188" y="3179763"/>
          <p14:tracePt t="79486" x="7180263" y="3197225"/>
          <p14:tracePt t="79509" x="7143750" y="3214688"/>
          <p14:tracePt t="79511" x="7134225" y="3224213"/>
          <p14:tracePt t="79532" x="7108825" y="3241675"/>
          <p14:tracePt t="79555" x="7062788" y="3268663"/>
          <p14:tracePt t="79577" x="6991350" y="3330575"/>
          <p14:tracePt t="79599" x="6946900" y="3367088"/>
          <p14:tracePt t="79621" x="6911975" y="3402013"/>
          <p14:tracePt t="79643" x="6875463" y="3446463"/>
          <p14:tracePt t="79666" x="6858000" y="3536950"/>
          <p14:tracePt t="79688" x="6875463" y="3633788"/>
          <p14:tracePt t="79710" x="6902450" y="3714750"/>
          <p14:tracePt t="79732" x="6946900" y="3776663"/>
          <p14:tracePt t="79755" x="6983413" y="3813175"/>
          <p14:tracePt t="79777" x="7018338" y="3840163"/>
          <p14:tracePt t="79799" x="7089775" y="3867150"/>
          <p14:tracePt t="79822" x="7188200" y="3884613"/>
          <p14:tracePt t="79845" x="7331075" y="3894138"/>
          <p14:tracePt t="79868" x="7491413" y="3857625"/>
          <p14:tracePt t="79891" x="7653338" y="3803650"/>
          <p14:tracePt t="79912" x="7786688" y="3768725"/>
          <p14:tracePt t="79935" x="7848600" y="3751263"/>
          <p14:tracePt t="79958" x="7867650" y="3741738"/>
          <p14:tracePt t="79981" x="7920038" y="3714750"/>
          <p14:tracePt t="80004" x="8001000" y="3679825"/>
          <p14:tracePt t="80027" x="8072438" y="3643313"/>
          <p14:tracePt t="80031" x="8089900" y="3643313"/>
          <p14:tracePt t="80052" x="8116888" y="3608388"/>
          <p14:tracePt t="80075" x="8161338" y="3554413"/>
          <p14:tracePt t="80097" x="8205788" y="3455988"/>
          <p14:tracePt t="80119" x="8224838" y="3419475"/>
          <p14:tracePt t="80142" x="8232775" y="3357563"/>
          <p14:tracePt t="80164" x="8215313" y="3303588"/>
          <p14:tracePt t="80261" x="8116888" y="3232150"/>
          <p14:tracePt t="80439" x="8116888" y="3241675"/>
          <p14:tracePt t="80463" x="8143875" y="3268663"/>
          <p14:tracePt t="80487" x="8197850" y="3313113"/>
          <p14:tracePt t="80512" x="8340725" y="3411538"/>
          <p14:tracePt t="80517" x="8412163" y="3455988"/>
          <p14:tracePt t="80542" x="8670925" y="3598863"/>
          <p14:tracePt t="80568" x="8920163" y="3697288"/>
          <p14:tracePt t="80594" x="9170988" y="3795713"/>
          <p14:tracePt t="80620" x="9313863" y="3803650"/>
          <p14:tracePt t="80645" x="9412288" y="3803650"/>
          <p14:tracePt t="80670" x="9483725" y="3786188"/>
          <p14:tracePt t="80695" x="9537700" y="3786188"/>
          <p14:tracePt t="80720" x="9599613" y="3786188"/>
          <p14:tracePt t="80745" x="9688513" y="3786188"/>
          <p14:tracePt t="80770" x="9840913" y="3795713"/>
          <p14:tracePt t="80796" x="9947275" y="3795713"/>
          <p14:tracePt t="80821" x="10001250" y="3786188"/>
          <p14:tracePt t="80847" x="10010775" y="3786188"/>
          <p14:tracePt t="80920" x="10010775" y="3776663"/>
          <p14:tracePt t="80985" x="10001250" y="3776663"/>
          <p14:tracePt t="81019" x="9991725" y="3776663"/>
          <p14:tracePt t="81057" x="9983788" y="3776663"/>
          <p14:tracePt t="81081" x="9947275" y="3776663"/>
          <p14:tracePt t="81106" x="9920288" y="3776663"/>
          <p14:tracePt t="81133" x="9867900" y="3768725"/>
          <p14:tracePt t="81159" x="9831388" y="3751263"/>
          <p14:tracePt t="81185" x="9759950" y="3741738"/>
          <p14:tracePt t="81210" x="9688513" y="3741738"/>
          <p14:tracePt t="81235" x="9634538" y="3741738"/>
          <p14:tracePt t="81260" x="9609138" y="3741738"/>
          <p14:tracePt t="81286" x="9582150" y="3741738"/>
          <p14:tracePt t="81310" x="9572625" y="3741738"/>
          <p14:tracePt t="81335" x="9537700" y="3759200"/>
          <p14:tracePt t="81361" x="9466263" y="3786188"/>
          <p14:tracePt t="81385" x="9420225" y="3813175"/>
          <p14:tracePt t="81410" x="9375775" y="3840163"/>
          <p14:tracePt t="81436" x="9367838" y="3840163"/>
          <p14:tracePt t="81462" x="9358313" y="3857625"/>
          <p14:tracePt t="81487" x="9331325" y="3894138"/>
          <p14:tracePt t="81513" x="9313863" y="3919538"/>
          <p14:tracePt t="81538" x="9313863" y="3956050"/>
          <p14:tracePt t="81542" x="9304338" y="3965575"/>
          <p14:tracePt t="81566" x="9304338" y="4000500"/>
          <p14:tracePt t="81591" x="9304338" y="4037013"/>
          <p14:tracePt t="81617" x="9331325" y="4071938"/>
          <p14:tracePt t="81642" x="9385300" y="4133850"/>
          <p14:tracePt t="81667" x="9429750" y="4170363"/>
          <p14:tracePt t="81691" x="9491663" y="4187825"/>
          <p14:tracePt t="81716" x="9545638" y="4187825"/>
          <p14:tracePt t="81742" x="9644063" y="4187825"/>
          <p14:tracePt t="81767" x="9742488" y="4152900"/>
          <p14:tracePt t="81792" x="9823450" y="4133850"/>
          <p14:tracePt t="81817" x="9875838" y="4125913"/>
          <p14:tracePt t="81842" x="9920288" y="4108450"/>
          <p14:tracePt t="81867" x="9966325" y="4098925"/>
          <p14:tracePt t="81891" x="10037763" y="4071938"/>
          <p14:tracePt t="81917" x="10082213" y="4037013"/>
          <p14:tracePt t="81942" x="10144125" y="4000500"/>
          <p14:tracePt t="81967" x="10180638" y="3973513"/>
          <p14:tracePt t="81992" x="10215563" y="3946525"/>
          <p14:tracePt t="82018" x="10252075" y="3902075"/>
          <p14:tracePt t="82022" x="10260013" y="3894138"/>
          <p14:tracePt t="82046" x="10269538" y="3875088"/>
          <p14:tracePt t="82071" x="10277475" y="3840163"/>
          <p14:tracePt t="82096" x="10277475" y="3813175"/>
          <p14:tracePt t="82121" x="10260013" y="3776663"/>
          <p14:tracePt t="82146" x="10225088" y="3741738"/>
          <p14:tracePt t="82172" x="10180638" y="3705225"/>
          <p14:tracePt t="82197" x="10134600" y="3697288"/>
          <p14:tracePt t="82222" x="10055225" y="3697288"/>
          <p14:tracePt t="82247" x="9991725" y="3697288"/>
          <p14:tracePt t="82271" x="9939338" y="3697288"/>
          <p14:tracePt t="82295" x="9894888" y="3697288"/>
          <p14:tracePt t="82321" x="9786938" y="3697288"/>
          <p14:tracePt t="82345" x="9680575" y="3705225"/>
          <p14:tracePt t="82371" x="9545638" y="3714750"/>
          <p14:tracePt t="82396" x="9420225" y="3732213"/>
          <p14:tracePt t="82421" x="9348788" y="3741738"/>
          <p14:tracePt t="82448" x="9313863" y="3759200"/>
          <p14:tracePt t="82473" x="9296400" y="3768725"/>
          <p14:tracePt t="82498" x="9269413" y="3786188"/>
          <p14:tracePt t="82522" x="9242425" y="3822700"/>
          <p14:tracePt t="82550" x="9224963" y="3848100"/>
          <p14:tracePt t="82573" x="9197975" y="3884613"/>
          <p14:tracePt t="82598" x="9188450" y="3919538"/>
          <p14:tracePt t="82622" x="9180513" y="3956050"/>
          <p14:tracePt t="82647" x="9180513" y="3990975"/>
          <p14:tracePt t="82673" x="9215438" y="4037013"/>
          <p14:tracePt t="82698" x="9251950" y="4071938"/>
          <p14:tracePt t="82723" x="9304338" y="4108450"/>
          <p14:tracePt t="82750" x="9375775" y="4116388"/>
          <p14:tracePt t="82775" x="9412288" y="4116388"/>
          <p14:tracePt t="82799" x="9420225" y="4116388"/>
          <p14:tracePt t="82823" x="9439275" y="4125913"/>
          <p14:tracePt t="82849" x="9466263" y="4125913"/>
          <p14:tracePt t="82873" x="9501188" y="4108450"/>
          <p14:tracePt t="82898" x="9528175" y="4089400"/>
          <p14:tracePt t="82923" x="9545638" y="4081463"/>
          <p14:tracePt t="82948" x="9563100" y="4044950"/>
          <p14:tracePt t="82974" x="9572625" y="4037013"/>
          <p14:tracePt t="82998" x="9582150" y="4027488"/>
          <p14:tracePt t="83024" x="9599613" y="4017963"/>
          <p14:tracePt t="83028" x="9617075" y="4010025"/>
          <p14:tracePt t="83053" x="9671050" y="3983038"/>
          <p14:tracePt t="83078" x="9858375" y="3919538"/>
          <p14:tracePt t="83103" x="10010775" y="3884613"/>
          <p14:tracePt t="83130" x="10082213" y="3875088"/>
          <p14:tracePt t="83154" x="10090150" y="3875088"/>
          <p14:tracePt t="83640" x="10090150" y="3884613"/>
          <p14:tracePt t="83663" x="9929813" y="3973513"/>
          <p14:tracePt t="83690" x="9599613" y="4116388"/>
          <p14:tracePt t="83716" x="8902700" y="4303713"/>
          <p14:tracePt t="83742" x="8412163" y="4348163"/>
          <p14:tracePt t="83768" x="8180388" y="4348163"/>
          <p14:tracePt t="83799" x="8099425" y="4313238"/>
          <p14:tracePt t="83815" x="8072438" y="4286250"/>
          <p14:tracePt t="83831" x="8037513" y="4251325"/>
          <p14:tracePt t="83857" x="7858125" y="4187825"/>
          <p14:tracePt t="83883" x="7688263" y="4133850"/>
          <p14:tracePt t="83909" x="7537450" y="4081463"/>
          <p14:tracePt t="83935" x="7367588" y="4017963"/>
          <p14:tracePt t="83960" x="7242175" y="3938588"/>
          <p14:tracePt t="83986" x="7188200" y="3902075"/>
          <p14:tracePt t="84011" x="7161213" y="3857625"/>
          <p14:tracePt t="84039" x="7161213" y="3840163"/>
          <p14:tracePt t="84065" x="7126288" y="3795713"/>
          <p14:tracePt t="84090" x="7089775" y="3759200"/>
          <p14:tracePt t="84117" x="7045325" y="3714750"/>
          <p14:tracePt t="84142" x="7010400" y="3679825"/>
          <p14:tracePt t="84167" x="6965950" y="3625850"/>
          <p14:tracePt t="84192" x="6946900" y="3608388"/>
          <p14:tracePt t="84217" x="6946900" y="3589338"/>
          <p14:tracePt t="84286" x="6956425" y="3581400"/>
          <p14:tracePt t="84310" x="7116763" y="3589338"/>
          <p14:tracePt t="84334" x="7510463" y="3643313"/>
          <p14:tracePt t="84360" x="8108950" y="3660775"/>
          <p14:tracePt t="84385" x="8609013" y="3714750"/>
          <p14:tracePt t="84412" x="8742363" y="3751263"/>
          <p14:tracePt t="84438" x="8777288" y="3759200"/>
          <p14:tracePt t="84463" x="8858250" y="3795713"/>
          <p14:tracePt t="84488" x="9010650" y="3813175"/>
          <p14:tracePt t="84513" x="9205913" y="3813175"/>
          <p14:tracePt t="84540" x="9385300" y="3830638"/>
          <p14:tracePt t="84565" x="9528175" y="3830638"/>
          <p14:tracePt t="84590" x="9626600" y="3840163"/>
          <p14:tracePt t="84616" x="9769475" y="3857625"/>
          <p14:tracePt t="84641" x="9902825" y="3884613"/>
          <p14:tracePt t="84666" x="9920288" y="3894138"/>
          <p14:tracePt t="84722" x="9902825" y="3902075"/>
          <p14:tracePt t="84743" x="9823450" y="3929063"/>
          <p14:tracePt t="84766" x="9572625" y="3990975"/>
          <p14:tracePt t="84789" x="9205913" y="4044950"/>
          <p14:tracePt t="84811" x="8840788" y="4089400"/>
          <p14:tracePt t="84835" x="8528050" y="4098925"/>
          <p14:tracePt t="84858" x="8304213" y="4044950"/>
          <p14:tracePt t="84880" x="8072438" y="3983038"/>
          <p14:tracePt t="84904" x="7769225" y="3938588"/>
          <p14:tracePt t="84926" x="7429500" y="3911600"/>
          <p14:tracePt t="84949" x="7081838" y="3884613"/>
          <p14:tracePt t="84972" x="6848475" y="3848100"/>
          <p14:tracePt t="84995" x="6796088" y="3840163"/>
          <p14:tracePt t="85052" x="6804025" y="3848100"/>
          <p14:tracePt t="85073" x="6919913" y="3894138"/>
          <p14:tracePt t="85096" x="7126288" y="3919538"/>
          <p14:tracePt t="85118" x="7966075" y="3919538"/>
          <p14:tracePt t="85142" x="9331325" y="3857625"/>
          <p14:tracePt t="85185" x="10752138" y="3732213"/>
          <p14:tracePt t="85246" x="10760075" y="3732213"/>
          <p14:tracePt t="85473" x="10752138" y="3732213"/>
          <p14:tracePt t="85497" x="10644188" y="3768725"/>
          <p14:tracePt t="85523" x="10420350" y="3830638"/>
          <p14:tracePt t="85526" x="10313988" y="3830638"/>
          <p14:tracePt t="85551" x="9947275" y="3813175"/>
          <p14:tracePt t="85576" x="9348788" y="3714750"/>
          <p14:tracePt t="85604" x="8501063" y="3598863"/>
          <p14:tracePt t="85652" x="8269288" y="3509963"/>
          <p14:tracePt t="85677" x="8259763" y="3500438"/>
          <p14:tracePt t="85699" x="8259763" y="3490913"/>
          <p14:tracePt t="85722" x="8251825" y="3490913"/>
          <p14:tracePt t="85744" x="8197850" y="3465513"/>
          <p14:tracePt t="85765" x="8108950" y="3438525"/>
          <p14:tracePt t="85788" x="8054975" y="3411538"/>
          <p14:tracePt t="85810" x="8045450" y="3402013"/>
          <p14:tracePt t="85864" x="8045450" y="3419475"/>
          <p14:tracePt t="85886" x="8180388" y="3554413"/>
          <p14:tracePt t="85908" x="8394700" y="3643313"/>
          <p14:tracePt t="85932" x="9251950" y="3776663"/>
          <p14:tracePt t="85955" x="9599613" y="3822700"/>
          <p14:tracePt t="85979" x="9617075" y="3830638"/>
          <p14:tracePt t="86035" x="9609138" y="3822700"/>
          <p14:tracePt t="86057" x="9582150" y="3813175"/>
          <p14:tracePt t="86078" x="9510713" y="3803650"/>
          <p14:tracePt t="86100" x="9340850" y="3803650"/>
          <p14:tracePt t="86123" x="9126538" y="3857625"/>
          <p14:tracePt t="86183" x="8715375" y="3929063"/>
          <p14:tracePt t="86206" x="8643938" y="3857625"/>
          <p14:tracePt t="86229" x="8501063" y="3813175"/>
          <p14:tracePt t="86251" x="8447088" y="3768725"/>
          <p14:tracePt t="86273" x="8429625" y="3751263"/>
          <p14:tracePt t="86343" x="8429625" y="3741738"/>
          <p14:tracePt t="86364" x="8429625" y="3732213"/>
          <p14:tracePt t="86479" x="8447088" y="3724275"/>
          <p14:tracePt t="86503" x="8483600" y="3714750"/>
          <p14:tracePt t="86528" x="8518525" y="3705225"/>
          <p14:tracePt t="86553" x="8555038" y="3679825"/>
          <p14:tracePt t="86579" x="8609013" y="3643313"/>
          <p14:tracePt t="86602" x="8634413" y="3616325"/>
          <p14:tracePt t="86625" x="8653463" y="3581400"/>
          <p14:tracePt t="86647" x="8661400" y="3554413"/>
          <p14:tracePt t="86670" x="8661400" y="3527425"/>
          <p14:tracePt t="86692" x="8661400" y="3490913"/>
          <p14:tracePt t="86714" x="8661400" y="3455988"/>
          <p14:tracePt t="86737" x="8626475" y="3402013"/>
          <p14:tracePt t="86758" x="8589963" y="3357563"/>
          <p14:tracePt t="86781" x="8545513" y="3303588"/>
          <p14:tracePt t="86802" x="8474075" y="3268663"/>
          <p14:tracePt t="86824" x="8439150" y="3241675"/>
          <p14:tracePt t="86848" x="8394700" y="3224213"/>
          <p14:tracePt t="86870" x="8367713" y="3214688"/>
          <p14:tracePt t="86893" x="8340725" y="3214688"/>
          <p14:tracePt t="86915" x="8296275" y="3214688"/>
          <p14:tracePt t="86938" x="8224838" y="3214688"/>
          <p14:tracePt t="86961" x="8153400" y="3214688"/>
          <p14:tracePt t="86983" x="8037513" y="3224213"/>
          <p14:tracePt t="87005" x="7894638" y="3251200"/>
          <p14:tracePt t="87028" x="7769225" y="3276600"/>
          <p14:tracePt t="87053" x="7643813" y="3313113"/>
          <p14:tracePt t="87076" x="7483475" y="3357563"/>
          <p14:tracePt t="87099" x="7313613" y="3402013"/>
          <p14:tracePt t="87122" x="7153275" y="3446463"/>
          <p14:tracePt t="87145" x="7081838" y="3490913"/>
          <p14:tracePt t="87167" x="7045325" y="3517900"/>
          <p14:tracePt t="87196" x="6991350" y="3598863"/>
          <p14:tracePt t="87217" x="6965950" y="3643313"/>
          <p14:tracePt t="87240" x="6919913" y="3741738"/>
          <p14:tracePt t="87262" x="6902450" y="3848100"/>
          <p14:tracePt t="87284" x="6911975" y="3983038"/>
          <p14:tracePt t="87307" x="6965950" y="4089400"/>
          <p14:tracePt t="87330" x="7000875" y="4152900"/>
          <p14:tracePt t="87352" x="7099300" y="4197350"/>
          <p14:tracePt t="87375" x="7251700" y="4205288"/>
          <p14:tracePt t="87398" x="7419975" y="4205288"/>
          <p14:tracePt t="87420" x="7581900" y="4197350"/>
          <p14:tracePt t="87442" x="7670800" y="4179888"/>
          <p14:tracePt t="87466" x="7759700" y="4143375"/>
          <p14:tracePt t="87488" x="7902575" y="4116388"/>
          <p14:tracePt t="87511" x="8054975" y="4081463"/>
          <p14:tracePt t="87514" x="8089900" y="4071938"/>
          <p14:tracePt t="87537" x="8224838" y="4027488"/>
          <p14:tracePt t="87560" x="8323263" y="3973513"/>
          <p14:tracePt t="87583" x="8385175" y="3946525"/>
          <p14:tracePt t="87607" x="8518525" y="3884613"/>
          <p14:tracePt t="87630" x="8589963" y="3848100"/>
          <p14:tracePt t="87652" x="8680450" y="3803650"/>
          <p14:tracePt t="87675" x="8732838" y="3776663"/>
          <p14:tracePt t="87696" x="8786813" y="3724275"/>
          <p14:tracePt t="87719" x="8823325" y="3687763"/>
          <p14:tracePt t="87741" x="8848725" y="3625850"/>
          <p14:tracePt t="87764" x="8848725" y="3554413"/>
          <p14:tracePt t="87786" x="8813800" y="3465513"/>
          <p14:tracePt t="87809" x="8769350" y="3411538"/>
          <p14:tracePt t="87834" x="8688388" y="3367088"/>
          <p14:tracePt t="87857" x="8582025" y="3322638"/>
          <p14:tracePt t="87880" x="8483600" y="3276600"/>
          <p14:tracePt t="87902" x="8367713" y="3241675"/>
          <p14:tracePt t="87924" x="8242300" y="3214688"/>
          <p14:tracePt t="87946" x="8143875" y="3205163"/>
          <p14:tracePt t="87970" x="8081963" y="3197225"/>
          <p14:tracePt t="87992" x="8018463" y="3187700"/>
          <p14:tracePt t="88014" x="7974013" y="3187700"/>
          <p14:tracePt t="88018" x="7956550" y="3187700"/>
          <p14:tracePt t="88039" x="7902575" y="3197225"/>
          <p14:tracePt t="88063" x="7724775" y="3241675"/>
          <p14:tracePt t="88084" x="7653338" y="3268663"/>
          <p14:tracePt t="88107" x="7581900" y="3303588"/>
          <p14:tracePt t="88130" x="7518400" y="3330575"/>
          <p14:tracePt t="88152" x="7446963" y="3367088"/>
          <p14:tracePt t="88174" x="7385050" y="3411538"/>
          <p14:tracePt t="88197" x="7340600" y="3446463"/>
          <p14:tracePt t="88219" x="7313613" y="3509963"/>
          <p14:tracePt t="88242" x="7286625" y="3598863"/>
          <p14:tracePt t="88265" x="7269163" y="3697288"/>
          <p14:tracePt t="88287" x="7269163" y="3786188"/>
          <p14:tracePt t="88310" x="7269163" y="3857625"/>
          <p14:tracePt t="88333" x="7313613" y="3946525"/>
          <p14:tracePt t="88356" x="7375525" y="4010025"/>
          <p14:tracePt t="88379" x="7439025" y="4044950"/>
          <p14:tracePt t="88403" x="7554913" y="4098925"/>
          <p14:tracePt t="88425" x="7626350" y="4125913"/>
          <p14:tracePt t="88449" x="7813675" y="4160838"/>
          <p14:tracePt t="88471" x="7912100" y="4170363"/>
          <p14:tracePt t="88494" x="8054975" y="4170363"/>
          <p14:tracePt t="88516" x="8153400" y="4170363"/>
          <p14:tracePt t="88520" x="8170863" y="4170363"/>
          <p14:tracePt t="88529" x="8188325" y="4170363"/>
          <p14:tracePt t="88544" x="8215313" y="4160838"/>
          <p14:tracePt t="88561" x="8232775" y="4133850"/>
          <p14:tracePt t="88578" x="8296275" y="4108450"/>
          <p14:tracePt t="88594" x="8367713" y="4081463"/>
          <p14:tracePt t="88611" x="8466138" y="4044950"/>
          <p14:tracePt t="88628" x="8626475" y="3990975"/>
          <p14:tracePt t="88644" x="8705850" y="3956050"/>
          <p14:tracePt t="88661" x="8751888" y="3929063"/>
          <p14:tracePt t="88686" x="8796338" y="3894138"/>
          <p14:tracePt t="88713" x="8858250" y="3830638"/>
          <p14:tracePt t="88738" x="8894763" y="3795713"/>
          <p14:tracePt t="88764" x="8929688" y="3732213"/>
          <p14:tracePt t="88789" x="8974138" y="3598863"/>
          <p14:tracePt t="88814" x="8974138" y="3465513"/>
          <p14:tracePt t="88841" x="8947150" y="3340100"/>
          <p14:tracePt t="88867" x="8894763" y="3232150"/>
          <p14:tracePt t="88893" x="8848725" y="3187700"/>
          <p14:tracePt t="88919" x="8786813" y="3152775"/>
          <p14:tracePt t="88945" x="8616950" y="3108325"/>
          <p14:tracePt t="88971" x="8466138" y="3098800"/>
          <p14:tracePt t="88997" x="8331200" y="3098800"/>
          <p14:tracePt t="89022" x="8161338" y="3116263"/>
          <p14:tracePt t="89051" x="8072438" y="3143250"/>
          <p14:tracePt t="89077" x="7974013" y="3179763"/>
          <p14:tracePt t="89103" x="7920038" y="3224213"/>
          <p14:tracePt t="89129" x="7831138" y="3276600"/>
          <p14:tracePt t="89154" x="7751763" y="3322638"/>
          <p14:tracePt t="89179" x="7653338" y="3419475"/>
          <p14:tracePt t="89205" x="7599363" y="3536950"/>
          <p14:tracePt t="89231" x="7554913" y="3714750"/>
          <p14:tracePt t="89256" x="7562850" y="3857625"/>
          <p14:tracePt t="89282" x="7616825" y="4000500"/>
          <p14:tracePt t="89309" x="7724775" y="4152900"/>
          <p14:tracePt t="89334" x="7867650" y="4251325"/>
          <p14:tracePt t="89359" x="8010525" y="4276725"/>
          <p14:tracePt t="89384" x="8161338" y="4295775"/>
          <p14:tracePt t="89410" x="8331200" y="4232275"/>
          <p14:tracePt t="89434" x="8466138" y="4160838"/>
          <p14:tracePt t="89460" x="8599488" y="4062413"/>
          <p14:tracePt t="89485" x="8680450" y="3956050"/>
          <p14:tracePt t="89511" x="8724900" y="3875088"/>
          <p14:tracePt t="89534" x="8732838" y="3803650"/>
          <p14:tracePt t="89558" x="8732838" y="3732213"/>
          <p14:tracePt t="89582" x="8688388" y="3625850"/>
          <p14:tracePt t="89604" x="8643938" y="3527425"/>
          <p14:tracePt t="89626" x="8572500" y="3455988"/>
          <p14:tracePt t="89649" x="8439150" y="3411538"/>
          <p14:tracePt t="89671" x="8286750" y="3375025"/>
          <p14:tracePt t="89694" x="8081963" y="3375025"/>
          <p14:tracePt t="89717" x="7840663" y="3367088"/>
          <p14:tracePt t="89741" x="7616825" y="3357563"/>
          <p14:tracePt t="89763" x="7473950" y="3367088"/>
          <p14:tracePt t="89785" x="7439025" y="3394075"/>
          <p14:tracePt t="89808" x="7367588" y="3509963"/>
          <p14:tracePt t="89835" x="7296150" y="3714750"/>
          <p14:tracePt t="89858" x="7277100" y="3875088"/>
          <p14:tracePt t="89882" x="7313613" y="4027488"/>
          <p14:tracePt t="89904" x="7367588" y="4160838"/>
          <p14:tracePt t="89928" x="7412038" y="4251325"/>
          <p14:tracePt t="89950" x="7545388" y="4313238"/>
          <p14:tracePt t="89971" x="7680325" y="4330700"/>
          <p14:tracePt t="89995" x="8027988" y="4268788"/>
          <p14:tracePt t="90011" x="8188325" y="4214813"/>
          <p14:tracePt t="90033" x="8296275" y="4179888"/>
          <p14:tracePt t="90037" x="8348663" y="4160838"/>
          <p14:tracePt t="90059" x="8429625" y="4116388"/>
          <p14:tracePt t="90082" x="8483600" y="4071938"/>
          <p14:tracePt t="90105" x="8528050" y="3983038"/>
          <p14:tracePt t="90128" x="8562975" y="3867150"/>
          <p14:tracePt t="90152" x="8562975" y="3724275"/>
          <p14:tracePt t="90175" x="8510588" y="3562350"/>
          <p14:tracePt t="90199" x="8456613" y="3419475"/>
          <p14:tracePt t="90221" x="8385175" y="3303588"/>
          <p14:tracePt t="90244" x="8259763" y="3232150"/>
          <p14:tracePt t="90267" x="8099425" y="3187700"/>
          <p14:tracePt t="90289" x="7875588" y="3170238"/>
          <p14:tracePt t="90311" x="7742238" y="3170238"/>
          <p14:tracePt t="90333" x="7581900" y="3214688"/>
          <p14:tracePt t="90356" x="7446963" y="3286125"/>
          <p14:tracePt t="90379" x="7367588" y="3375025"/>
          <p14:tracePt t="90401" x="7304088" y="3536950"/>
          <p14:tracePt t="90424" x="7277100" y="3697288"/>
          <p14:tracePt t="90446" x="7323138" y="3857625"/>
          <p14:tracePt t="90469" x="7446963" y="4027488"/>
          <p14:tracePt t="90491" x="7653338" y="4116388"/>
          <p14:tracePt t="90514" x="7875588" y="4125913"/>
          <p14:tracePt t="90539" x="8054975" y="4081463"/>
          <p14:tracePt t="90561" x="8205788" y="4010025"/>
          <p14:tracePt t="90585" x="8304213" y="3946525"/>
          <p14:tracePt t="90608" x="8385175" y="3867150"/>
          <p14:tracePt t="90631" x="8429625" y="3786188"/>
          <p14:tracePt t="90654" x="8483600" y="3679825"/>
          <p14:tracePt t="90678" x="8510588" y="3544888"/>
          <p14:tracePt t="90700" x="8510588" y="3411538"/>
          <p14:tracePt t="90723" x="8466138" y="3322638"/>
          <p14:tracePt t="90745" x="8402638" y="3268663"/>
          <p14:tracePt t="90769" x="8232775" y="3224213"/>
          <p14:tracePt t="90791" x="8001000" y="3214688"/>
          <p14:tracePt t="90813" x="7796213" y="3232150"/>
          <p14:tracePt t="90836" x="7510463" y="3295650"/>
          <p14:tracePt t="90859" x="7323138" y="3411538"/>
          <p14:tracePt t="90883" x="7224713" y="3544888"/>
          <p14:tracePt t="90905" x="7205663" y="3705225"/>
          <p14:tracePt t="90928" x="7232650" y="3902075"/>
          <p14:tracePt t="90951" x="7331075" y="4062413"/>
          <p14:tracePt t="90974" x="7527925" y="4170363"/>
          <p14:tracePt t="90997" x="7831138" y="4197350"/>
          <p14:tracePt t="91020" x="8116888" y="4197350"/>
          <p14:tracePt t="91023" x="8205788" y="4179888"/>
          <p14:tracePt t="91046" x="8340725" y="4143375"/>
          <p14:tracePt t="91070" x="8483600" y="4089400"/>
          <p14:tracePt t="91092" x="8545513" y="4044950"/>
          <p14:tracePt t="91116" x="8582025" y="3990975"/>
          <p14:tracePt t="91139" x="8653463" y="3776663"/>
          <p14:tracePt t="91161" x="8661400" y="3670300"/>
          <p14:tracePt t="91187" x="8616950" y="3438525"/>
          <p14:tracePt t="91290" x="7732713" y="3276600"/>
          <p14:tracePt t="91331" x="7385050" y="3367088"/>
          <p14:tracePt t="91354" x="7313613" y="3438525"/>
          <p14:tracePt t="91377" x="7251700" y="3608388"/>
          <p14:tracePt t="91400" x="7197725" y="3822700"/>
          <p14:tracePt t="91423" x="7188200" y="4027488"/>
          <p14:tracePt t="91447" x="7251700" y="4205288"/>
          <p14:tracePt t="91470" x="7367588" y="4322763"/>
          <p14:tracePt t="91493" x="7527925" y="4348163"/>
          <p14:tracePt t="91516" x="7697788" y="4313238"/>
          <p14:tracePt t="91526" x="7751763" y="4286250"/>
          <p14:tracePt t="91542" x="7867650" y="4214813"/>
          <p14:tracePt t="91565" x="7902575" y="4160838"/>
          <p14:tracePt t="91588" x="7929563" y="4116388"/>
          <p14:tracePt t="91612" x="7983538" y="4071938"/>
          <p14:tracePt t="91634" x="7991475" y="4062413"/>
          <p14:tracePt t="91657" x="8018463" y="4027488"/>
          <p14:tracePt t="91682" x="8045450" y="4000500"/>
          <p14:tracePt t="91705" x="8081963" y="3965575"/>
          <p14:tracePt t="91728" x="8108950" y="3938588"/>
          <p14:tracePt t="91752" x="8116888" y="3929063"/>
          <p14:tracePt t="91777" x="8143875" y="3919538"/>
          <p14:tracePt t="91802" x="8205788" y="3919538"/>
          <p14:tracePt t="91826" x="8313738" y="3919538"/>
          <p14:tracePt t="91845" x="8375650" y="3919538"/>
          <p14:tracePt t="91858" x="8375650" y="3929063"/>
          <p14:tracePt t="92067" x="8375650" y="3919538"/>
          <p14:tracePt t="92083" x="8375650" y="3902075"/>
          <p14:tracePt t="92096" x="8375650" y="3884613"/>
          <p14:tracePt t="92110" x="8375650" y="3867150"/>
          <p14:tracePt t="92125" x="8367713" y="3857625"/>
          <p14:tracePt t="92141" x="8367713" y="3840163"/>
          <p14:tracePt t="92158" x="8358188" y="3830638"/>
          <p14:tracePt t="92175" x="8348663" y="3813175"/>
          <p14:tracePt t="92191" x="8340725" y="3803650"/>
          <p14:tracePt t="92257" x="8340725" y="3795713"/>
          <p14:tracePt t="92466" x="8348663" y="3795713"/>
          <p14:tracePt t="92479" x="8358188" y="3813175"/>
          <p14:tracePt t="92493" x="8385175" y="3822700"/>
          <p14:tracePt t="92508" x="8412163" y="3840163"/>
          <p14:tracePt t="92524" x="8447088" y="3840163"/>
          <p14:tracePt t="92541" x="8501063" y="3857625"/>
          <p14:tracePt t="92558" x="8537575" y="3867150"/>
          <p14:tracePt t="92559" x="8562975" y="3867150"/>
          <p14:tracePt t="92575" x="8609013" y="3867150"/>
          <p14:tracePt t="92591" x="8653463" y="3867150"/>
          <p14:tracePt t="92608" x="8680450" y="3867150"/>
          <p14:tracePt t="92624" x="8697913" y="3867150"/>
          <p14:tracePt t="92641" x="8715375" y="3857625"/>
          <p14:tracePt t="92658" x="8724900" y="3848100"/>
          <p14:tracePt t="92674" x="8742363" y="3830638"/>
          <p14:tracePt t="92691" x="8769350" y="3803650"/>
          <p14:tracePt t="92707" x="8777288" y="3803650"/>
          <p14:tracePt t="92724" x="8786813" y="3795713"/>
          <p14:tracePt t="92772" x="8786813" y="3786188"/>
          <p14:tracePt t="93197" x="8777288" y="3786188"/>
          <p14:tracePt t="93220" x="8751888" y="3803650"/>
          <p14:tracePt t="93243" x="8705850" y="3830638"/>
          <p14:tracePt t="93267" x="8661400" y="3848100"/>
          <p14:tracePt t="93290" x="8643938" y="3857625"/>
          <p14:tracePt t="93314" x="8609013" y="3857625"/>
          <p14:tracePt t="93339" x="8572500" y="3857625"/>
          <p14:tracePt t="93363" x="8537575" y="3848100"/>
          <p14:tracePt t="93387" x="8491538" y="3803650"/>
          <p14:tracePt t="93411" x="8456613" y="3759200"/>
          <p14:tracePt t="93434" x="8447088" y="3751263"/>
          <p14:tracePt t="93528" x="8439150" y="3751263"/>
          <p14:tracePt t="93551" x="8429625" y="3751263"/>
          <p14:tracePt t="93574" x="8402638" y="3768725"/>
          <p14:tracePt t="93597" x="8402638" y="3776663"/>
          <p14:tracePt t="94045" x="8402638" y="3786188"/>
          <p14:tracePt t="94068" x="8402638" y="3803650"/>
          <p14:tracePt t="94094" x="8456613" y="3822700"/>
          <p14:tracePt t="94117" x="8555038" y="3830638"/>
          <p14:tracePt t="94140" x="8705850" y="3830638"/>
          <p14:tracePt t="94174" x="8804275" y="3830638"/>
          <p14:tracePt t="94218" x="8804275" y="3822700"/>
          <p14:tracePt t="94279" x="8786813" y="3822700"/>
          <p14:tracePt t="94301" x="8705850" y="3822700"/>
          <p14:tracePt t="94324" x="8589963" y="3813175"/>
          <p14:tracePt t="94347" x="8555038" y="3803650"/>
          <p14:tracePt t="94506" x="8562975" y="3803650"/>
          <p14:tracePt t="94529" x="8589963" y="3803650"/>
          <p14:tracePt t="94553" x="8626475" y="3803650"/>
          <p14:tracePt t="94576" x="8697913" y="3803650"/>
          <p14:tracePt t="94599" x="8769350" y="3803650"/>
          <p14:tracePt t="94621" x="8777288" y="3813175"/>
          <p14:tracePt t="94665" x="8777288" y="3803650"/>
          <p14:tracePt t="94687" x="8751888" y="3813175"/>
          <p14:tracePt t="94709" x="8661400" y="3822700"/>
          <p14:tracePt t="94732" x="8510588" y="3830638"/>
          <p14:tracePt t="94755" x="8402638" y="3857625"/>
          <p14:tracePt t="94778" x="8375650" y="3867150"/>
          <p14:tracePt t="94802" x="8375650" y="3875088"/>
          <p14:tracePt t="94879" x="8375650" y="3884613"/>
          <p14:tracePt t="94902" x="8394700" y="3884613"/>
          <p14:tracePt t="94926" x="8402638" y="3884613"/>
          <p14:tracePt t="95033" x="8402638" y="3875088"/>
          <p14:tracePt t="95086" x="8402638" y="3867150"/>
          <p14:tracePt t="95203" x="8402638" y="3857625"/>
          <p14:tracePt t="95227" x="8402638" y="3830638"/>
          <p14:tracePt t="95250" x="8402638" y="3813175"/>
          <p14:tracePt t="95274" x="8385175" y="3795713"/>
          <p14:tracePt t="95297" x="8367713" y="3795713"/>
          <p14:tracePt t="95320" x="8358188" y="3795713"/>
          <p14:tracePt t="95364" x="8348663" y="3795713"/>
          <p14:tracePt t="96142" x="8348663" y="3786188"/>
          <p14:tracePt t="97022" x="8348663" y="3776663"/>
          <p14:tracePt t="97044" x="8348663" y="3768725"/>
          <p14:tracePt t="97068" x="8348663" y="3759200"/>
          <p14:tracePt t="97697" x="8348663" y="3751263"/>
          <p14:tracePt t="97781" x="8348663" y="3741738"/>
          <p14:tracePt t="99003" x="8358188" y="3741738"/>
          <p14:tracePt t="99024" x="8385175" y="3741738"/>
          <p14:tracePt t="99049" x="8474075" y="3741738"/>
          <p14:tracePt t="99075" x="8510588" y="3741738"/>
          <p14:tracePt t="99098" x="8537575" y="3741738"/>
          <p14:tracePt t="99120" x="8572500" y="3741738"/>
          <p14:tracePt t="99143" x="8609013" y="3741738"/>
          <p14:tracePt t="99170" x="8634413" y="3732213"/>
          <p14:tracePt t="99203" x="8670925" y="3724275"/>
          <p14:tracePt t="99226" x="8715375" y="3724275"/>
          <p14:tracePt t="99248" x="8759825" y="3724275"/>
          <p14:tracePt t="99270" x="8804275" y="3732213"/>
          <p14:tracePt t="99293" x="8813800" y="3732213"/>
          <p14:tracePt t="99381" x="8813800" y="3724275"/>
          <p14:tracePt t="99413" x="8796338" y="3724275"/>
          <p14:tracePt t="99436" x="8724900" y="3732213"/>
          <p14:tracePt t="99460" x="8670925" y="3741738"/>
          <p14:tracePt t="99483" x="8653463" y="3741738"/>
          <p14:tracePt t="99897" x="8661400" y="3732213"/>
          <p14:tracePt t="99919" x="8715375" y="3705225"/>
          <p14:tracePt t="99943" x="8885238" y="3652838"/>
          <p14:tracePt t="99967" x="9153525" y="3633788"/>
          <p14:tracePt t="99991" x="9412288" y="3633788"/>
          <p14:tracePt t="100014" x="9715500" y="3589338"/>
          <p14:tracePt t="100037" x="10018713" y="3500438"/>
          <p14:tracePt t="100060" x="10252075" y="3455988"/>
          <p14:tracePt t="100085" x="10402888" y="3419475"/>
          <p14:tracePt t="100109" x="10572750" y="3375025"/>
          <p14:tracePt t="100132" x="10760075" y="3322638"/>
          <p14:tracePt t="100156" x="10912475" y="3259138"/>
          <p14:tracePt t="100179" x="11055350" y="3205163"/>
          <p14:tracePt t="100201" x="11198225" y="3179763"/>
          <p14:tracePt t="100224" x="11349038" y="3143250"/>
          <p14:tracePt t="100246" x="11528425" y="3098800"/>
          <p14:tracePt t="100269" x="11634788" y="3062288"/>
          <p14:tracePt t="100291" x="11661775" y="3044825"/>
          <p14:tracePt t="100380" x="11661775" y="3036888"/>
          <p14:tracePt t="100403" x="11626850" y="3036888"/>
          <p14:tracePt t="100426" x="11456988" y="3036888"/>
          <p14:tracePt t="100449" x="11188700" y="3071813"/>
          <p14:tracePt t="100511" x="10491788" y="3205163"/>
          <p14:tracePt t="100534" x="10420350" y="3241675"/>
          <p14:tracePt t="100559" x="10385425" y="3286125"/>
          <p14:tracePt t="100561" x="10375900" y="3303588"/>
          <p14:tracePt t="100583" x="10340975" y="3357563"/>
          <p14:tracePt t="100606" x="10287000" y="3554413"/>
          <p14:tracePt t="100629" x="10277475" y="3616325"/>
          <p14:tracePt t="100653" x="10296525" y="3714750"/>
          <p14:tracePt t="100676" x="10358438" y="3803650"/>
          <p14:tracePt t="100699" x="10456863" y="3875088"/>
          <p14:tracePt t="100722" x="10626725" y="3902075"/>
          <p14:tracePt t="100745" x="10760075" y="3894138"/>
          <p14:tracePt t="100768" x="11045825" y="3795713"/>
          <p14:tracePt t="100791" x="11134725" y="3768725"/>
          <p14:tracePt t="100816" x="11180763" y="3705225"/>
          <p14:tracePt t="100839" x="11188700" y="3670300"/>
          <p14:tracePt t="100861" x="11198225" y="3633788"/>
          <p14:tracePt t="100885" x="11180763" y="3527425"/>
          <p14:tracePt t="100987" x="10198100" y="3490913"/>
          <p14:tracePt t="101011" x="9867900" y="3554413"/>
          <p14:tracePt t="101035" x="9715500" y="3608388"/>
          <p14:tracePt t="101058" x="9688513" y="3660775"/>
          <p14:tracePt t="101083" x="9688513" y="3795713"/>
          <p14:tracePt t="101105" x="9688513" y="3946525"/>
          <p14:tracePt t="101129" x="9742488" y="4054475"/>
          <p14:tracePt t="101151" x="9813925" y="4108450"/>
          <p14:tracePt t="101174" x="9983788" y="4125913"/>
          <p14:tracePt t="101196" x="10198100" y="4081463"/>
          <p14:tracePt t="101219" x="10491788" y="4027488"/>
          <p14:tracePt t="101242" x="10804525" y="3956050"/>
          <p14:tracePt t="101265" x="11045825" y="3822700"/>
          <p14:tracePt t="101288" x="11233150" y="3670300"/>
          <p14:tracePt t="101312" x="11314113" y="3527425"/>
          <p14:tracePt t="101335" x="11349038" y="3375025"/>
          <p14:tracePt t="101358" x="11341100" y="3303588"/>
          <p14:tracePt t="101382" x="11296650" y="3251200"/>
          <p14:tracePt t="101404" x="11180763" y="3205163"/>
          <p14:tracePt t="101427" x="10956925" y="3197225"/>
          <p14:tracePt t="101449" x="10671175" y="3232150"/>
          <p14:tracePt t="101473" x="10466388" y="3286125"/>
          <p14:tracePt t="101496" x="10385425" y="3330575"/>
          <p14:tracePt t="101519" x="10348913" y="3367088"/>
          <p14:tracePt t="101541" x="10331450" y="3446463"/>
          <p14:tracePt t="101563" x="10304463" y="3589338"/>
          <p14:tracePt t="101566" x="10304463" y="3643313"/>
          <p14:tracePt t="101587" x="10323513" y="3741738"/>
          <p14:tracePt t="101610" x="10420350" y="3867150"/>
          <p14:tracePt t="101633" x="10590213" y="3919538"/>
          <p14:tracePt t="101657" x="10796588" y="3919538"/>
          <p14:tracePt t="101681" x="11134725" y="3840163"/>
          <p14:tracePt t="101705" x="11323638" y="3751263"/>
          <p14:tracePt t="101728" x="11403013" y="3687763"/>
          <p14:tracePt t="101751" x="11430000" y="3633788"/>
          <p14:tracePt t="101773" x="11456988" y="3589338"/>
          <p14:tracePt t="101796" x="11466513" y="3517900"/>
          <p14:tracePt t="101819" x="11447463" y="3446463"/>
          <p14:tracePt t="101918" x="10528300" y="3465513"/>
          <p14:tracePt t="101941" x="10225088" y="3544888"/>
          <p14:tracePt t="101965" x="10161588" y="3589338"/>
          <p14:tracePt t="101988" x="10144125" y="3652838"/>
          <p14:tracePt t="102011" x="10171113" y="3786188"/>
          <p14:tracePt t="102033" x="10233025" y="3902075"/>
          <p14:tracePt t="102056" x="10367963" y="3983038"/>
          <p14:tracePt t="102083" x="10582275" y="4044950"/>
          <p14:tracePt t="102107" x="10725150" y="4054475"/>
          <p14:tracePt t="102129" x="10787063" y="4027488"/>
          <p14:tracePt t="102151" x="10831513" y="3990975"/>
          <p14:tracePt t="102175" x="10841038" y="3946525"/>
          <p14:tracePt t="102197" x="10841038" y="3902075"/>
          <p14:tracePt t="102220" x="10814050" y="3840163"/>
          <p14:tracePt t="102244" x="10769600" y="3795713"/>
          <p14:tracePt t="102267" x="10733088" y="3751263"/>
          <p14:tracePt t="102290" x="10706100" y="3741738"/>
          <p14:tracePt t="102742" x="10706100" y="3732213"/>
          <p14:tracePt t="102764" x="10742613" y="3732213"/>
          <p14:tracePt t="102788" x="10804525" y="3724275"/>
          <p14:tracePt t="102811" x="10885488" y="3705225"/>
          <p14:tracePt t="102834" x="11018838" y="3679825"/>
          <p14:tracePt t="102857" x="11171238" y="3643313"/>
          <p14:tracePt t="102880" x="11260138" y="3633788"/>
          <p14:tracePt t="102903" x="11304588" y="3625850"/>
          <p14:tracePt t="102933" x="11368088" y="3616325"/>
          <p14:tracePt t="102954" x="11385550" y="3616325"/>
          <p14:tracePt t="102978" x="11403013" y="3616325"/>
          <p14:tracePt t="103000" x="11412538" y="3616325"/>
          <p14:tracePt t="103250" x="11403013" y="3616325"/>
          <p14:tracePt t="103275" x="11331575" y="3616325"/>
          <p14:tracePt t="103301" x="11018838" y="3670300"/>
          <p14:tracePt t="103327" x="10385425" y="3741738"/>
          <p14:tracePt t="103351" x="9813925" y="3830638"/>
          <p14:tracePt t="103375" x="9653588" y="3848100"/>
          <p14:tracePt t="103399" x="9653588" y="3857625"/>
          <p14:tracePt t="103468" x="9661525" y="3857625"/>
          <p14:tracePt t="103491" x="9698038" y="3867150"/>
          <p14:tracePt t="103513" x="9858375" y="3867150"/>
          <p14:tracePt t="103535" x="10161588" y="3840163"/>
          <p14:tracePt t="103557" x="10706100" y="3776663"/>
          <p14:tracePt t="103580" x="11028363" y="3705225"/>
          <p14:tracePt t="103604" x="11109325" y="3670300"/>
          <p14:tracePt t="103626" x="11109325" y="3660775"/>
          <p14:tracePt t="103721" x="11090275" y="3660775"/>
          <p14:tracePt t="103745" x="11055350" y="3652838"/>
          <p14:tracePt t="103770" x="11028363" y="3643313"/>
          <p14:tracePt t="103821" x="11018838" y="3633788"/>
          <p14:tracePt t="103843" x="10983913" y="3616325"/>
          <p14:tracePt t="103866" x="10831513" y="3608388"/>
          <p14:tracePt t="103890" x="10661650" y="3608388"/>
          <p14:tracePt t="103912" x="10617200" y="3608388"/>
          <p14:tracePt t="104326" x="10599738" y="3598863"/>
          <p14:tracePt t="104350" x="10528300" y="3598863"/>
          <p14:tracePt t="104376" x="10402888" y="3598863"/>
          <p14:tracePt t="104401" x="10348913" y="3608388"/>
          <p14:tracePt t="104505" x="10348913" y="3616325"/>
          <p14:tracePt t="104527" x="10348913" y="3625850"/>
          <p14:tracePt t="104680" x="10358438" y="3625850"/>
          <p14:tracePt t="104704" x="10474325" y="3625850"/>
          <p14:tracePt t="104727" x="10653713" y="3633788"/>
          <p14:tracePt t="104751" x="10823575" y="3633788"/>
          <p14:tracePt t="104774" x="10875963" y="3633788"/>
          <p14:tracePt t="104865" x="10875963" y="3625850"/>
          <p14:tracePt t="105059" x="10868025" y="3625850"/>
          <p14:tracePt t="105201" x="10868025" y="3633788"/>
          <p14:tracePt t="105223" x="10868025" y="3643313"/>
          <p14:tracePt t="105247" x="10868025" y="3652838"/>
          <p14:tracePt t="105270" x="10875963" y="3643313"/>
          <p14:tracePt t="105321" x="10885488" y="3643313"/>
          <p14:tracePt t="105343" x="10895013" y="3652838"/>
          <p14:tracePt t="105366" x="11126788" y="3679825"/>
          <p14:tracePt t="105389" x="11296650" y="3697288"/>
          <p14:tracePt t="105414" x="11385550" y="3741738"/>
          <p14:tracePt t="106002" x="11385550" y="3724275"/>
          <p14:tracePt t="106024" x="11376025" y="3429000"/>
          <p14:tracePt t="106049" x="11341100" y="3089275"/>
          <p14:tracePt t="106072" x="11296650" y="2732088"/>
          <p14:tracePt t="106097" x="11233150" y="2419350"/>
          <p14:tracePt t="106122" x="11188700" y="2187575"/>
          <p14:tracePt t="106147" x="11134725" y="1982788"/>
          <p14:tracePt t="106180" x="11072813" y="1768475"/>
          <p14:tracePt t="106197" x="11055350" y="1741488"/>
          <p14:tracePt t="106213" x="11055350" y="1714500"/>
          <p14:tracePt t="106230" x="11037888" y="1679575"/>
          <p14:tracePt t="106247" x="11018838" y="1652588"/>
          <p14:tracePt t="106264" x="11001375" y="1616075"/>
          <p14:tracePt t="106280" x="10956925" y="1517650"/>
          <p14:tracePt t="106297" x="10920413" y="1428750"/>
          <p14:tracePt t="106313" x="10885488" y="1322388"/>
          <p14:tracePt t="106330" x="10841038" y="1231900"/>
          <p14:tracePt t="106347" x="10804525" y="1179513"/>
          <p14:tracePt t="106365" x="10777538" y="1143000"/>
          <p14:tracePt t="106380" x="10760075" y="1133475"/>
          <p14:tracePt t="106661" x="10760075" y="1125538"/>
          <p14:tracePt t="106677" x="10760075" y="1116013"/>
          <p14:tracePt t="106685" x="10760075" y="1108075"/>
          <p14:tracePt t="106752" x="10760075" y="1098550"/>
          <p14:tracePt t="106775" x="10760075" y="1089025"/>
          <p14:tracePt t="106905" x="10760075" y="1098550"/>
          <p14:tracePt t="106918" x="10760075" y="1108075"/>
          <p14:tracePt t="106925" x="10760075" y="1143000"/>
          <p14:tracePt t="106933" x="10760075" y="1179513"/>
          <p14:tracePt t="106946" x="10760075" y="1214438"/>
          <p14:tracePt t="106963" x="10760075" y="1374775"/>
          <p14:tracePt t="106980" x="10760075" y="1517650"/>
          <p14:tracePt t="106996" x="10769600" y="1704975"/>
          <p14:tracePt t="107013" x="10777538" y="1911350"/>
          <p14:tracePt t="107030" x="10777538" y="2098675"/>
          <p14:tracePt t="107046" x="10777538" y="2295525"/>
          <p14:tracePt t="107063" x="10777538" y="2438400"/>
          <p14:tracePt t="107080" x="10769600" y="2616200"/>
          <p14:tracePt t="107096" x="10742613" y="2741613"/>
          <p14:tracePt t="107121" x="10725150" y="2901950"/>
          <p14:tracePt t="107143" x="10706100" y="3017838"/>
          <p14:tracePt t="107166" x="10698163" y="3071813"/>
          <p14:tracePt t="107188" x="10688638" y="3108325"/>
          <p14:tracePt t="107211" x="10688638" y="3143250"/>
          <p14:tracePt t="107233" x="10688638" y="3160713"/>
          <p14:tracePt t="107255" x="10688638" y="3197225"/>
          <p14:tracePt t="107278" x="10688638" y="3232150"/>
          <p14:tracePt t="107300" x="10680700" y="3259138"/>
          <p14:tracePt t="107323" x="10661650" y="3295650"/>
          <p14:tracePt t="107345" x="10644188" y="3313113"/>
          <p14:tracePt t="107820" x="10644188" y="3303588"/>
          <p14:tracePt t="107844" x="10644188" y="3251200"/>
          <p14:tracePt t="107866" x="10644188" y="3116263"/>
          <p14:tracePt t="107888" x="10644188" y="2911475"/>
          <p14:tracePt t="107912" x="10644188" y="2660650"/>
          <p14:tracePt t="107945" x="10590213" y="2303463"/>
          <p14:tracePt t="107969" x="10537825" y="2009775"/>
          <p14:tracePt t="107979" x="10518775" y="1938338"/>
          <p14:tracePt t="107995" x="10466388" y="1751013"/>
          <p14:tracePt t="108012" x="10429875" y="1643063"/>
          <p14:tracePt t="108029" x="10402888" y="1589088"/>
          <p14:tracePt t="108045" x="10394950" y="1554163"/>
          <p14:tracePt t="108062" x="10385425" y="1536700"/>
          <p14:tracePt t="108079" x="10375900" y="1509713"/>
          <p14:tracePt t="108095" x="10367963" y="1482725"/>
          <p14:tracePt t="108112" x="10323513" y="1384300"/>
          <p14:tracePt t="108129" x="10304463" y="1312863"/>
          <p14:tracePt t="108145" x="10277475" y="1231900"/>
          <p14:tracePt t="108162" x="10252075" y="1152525"/>
          <p14:tracePt t="108179" x="10233025" y="1071563"/>
          <p14:tracePt t="108195" x="10206038" y="1027113"/>
          <p14:tracePt t="108213" x="10188575" y="982663"/>
          <p14:tracePt t="108228" x="10171113" y="965200"/>
          <p14:tracePt t="108633" x="10171113" y="973138"/>
          <p14:tracePt t="108645" x="10180638" y="973138"/>
          <p14:tracePt t="108654" x="10188575" y="973138"/>
          <p14:tracePt t="108662" x="10206038" y="973138"/>
          <p14:tracePt t="108678" x="10260013" y="965200"/>
          <p14:tracePt t="108695" x="10304463" y="946150"/>
          <p14:tracePt t="108711" x="10340975" y="946150"/>
          <p14:tracePt t="108728" x="10358438" y="946150"/>
          <p14:tracePt t="108762" x="10439400" y="946150"/>
          <p14:tracePt t="108795" x="10545763" y="955675"/>
          <p14:tracePt t="108828" x="10698163" y="965200"/>
          <p14:tracePt t="108845" x="10769600" y="965200"/>
          <p14:tracePt t="108862" x="10868025" y="965200"/>
          <p14:tracePt t="108878" x="10902950" y="965200"/>
          <p14:tracePt t="108894" x="10912475" y="965200"/>
          <p14:tracePt t="108912" x="10929938" y="965200"/>
          <p14:tracePt t="108946" x="10939463" y="965200"/>
          <p14:tracePt t="109153" x="10947400" y="973138"/>
          <p14:tracePt t="109160" x="10947400" y="982663"/>
          <p14:tracePt t="109168" x="10956925" y="990600"/>
          <p14:tracePt t="109178" x="10966450" y="1000125"/>
          <p14:tracePt t="109194" x="10974388" y="1009650"/>
          <p14:tracePt t="109211" x="10974388" y="1017588"/>
          <p14:tracePt t="109228" x="10983913" y="1027113"/>
          <p14:tracePt t="109254" x="10991850" y="1036638"/>
          <p14:tracePt t="109268" x="10991850" y="1044575"/>
          <p14:tracePt t="109278" x="10991850" y="1054100"/>
          <p14:tracePt t="109294" x="11001375" y="1062038"/>
          <p14:tracePt t="109311" x="11010900" y="1081088"/>
          <p14:tracePt t="109328" x="11028363" y="1089025"/>
          <p14:tracePt t="109344" x="11037888" y="1108075"/>
          <p14:tracePt t="109471" x="11045825" y="1108075"/>
          <p14:tracePt t="109493" x="11055350" y="1108075"/>
          <p14:tracePt t="109578" x="11063288" y="1108075"/>
          <p14:tracePt t="109603" x="11072813" y="1108075"/>
          <p14:tracePt t="109616" x="11082338" y="1098550"/>
          <p14:tracePt t="109660" x="11090275" y="1098550"/>
          <p14:tracePt t="109697" x="11099800" y="1098550"/>
          <p14:tracePt t="109836" x="11109325" y="1098550"/>
          <p14:tracePt t="109906" x="11109325" y="1108075"/>
          <p14:tracePt t="110005" x="11117263" y="1108075"/>
          <p14:tracePt t="110014" x="11134725" y="1108075"/>
          <p14:tracePt t="110022" x="11144250" y="1108075"/>
          <p14:tracePt t="110030" x="11161713" y="1108075"/>
          <p14:tracePt t="110044" x="11171238" y="1108075"/>
          <p14:tracePt t="110061" x="11198225" y="1108075"/>
          <p14:tracePt t="110079" x="11206163" y="1116013"/>
          <p14:tracePt t="110094" x="11215688" y="1116013"/>
          <p14:tracePt t="110110" x="11225213" y="1125538"/>
          <p14:tracePt t="110127" x="11242675" y="1125538"/>
          <p14:tracePt t="110144" x="11242675" y="1133475"/>
          <p14:tracePt t="110160" x="11252200" y="1143000"/>
          <p14:tracePt t="110325" x="11252200" y="1133475"/>
          <p14:tracePt t="110374" x="11252200" y="1125538"/>
          <p14:tracePt t="110391" x="11252200" y="1116013"/>
          <p14:tracePt t="110410" x="11252200" y="1108075"/>
          <p14:tracePt t="110436" x="11252200" y="1098550"/>
          <p14:tracePt t="110586" x="11260138" y="1098550"/>
          <p14:tracePt t="111079" x="11269663" y="1098550"/>
          <p14:tracePt t="111086" x="11277600" y="1108075"/>
          <p14:tracePt t="111103" x="11287125" y="1108075"/>
          <p14:tracePt t="111109" x="11304588" y="1108075"/>
          <p14:tracePt t="111126" x="11314113" y="1108075"/>
          <p14:tracePt t="111484" x="11314113" y="1098550"/>
          <p14:tracePt t="114865" x="11314113" y="1108075"/>
          <p14:tracePt t="114872" x="11314113" y="1125538"/>
          <p14:tracePt t="114882" x="11314113" y="1169988"/>
          <p14:tracePt t="114890" x="11304588" y="1204913"/>
          <p14:tracePt t="114906" x="11269663" y="1357313"/>
          <p14:tracePt t="114923" x="11242675" y="1509713"/>
          <p14:tracePt t="114957" x="11134725" y="2179638"/>
          <p14:tracePt t="114990" x="11055350" y="2830513"/>
          <p14:tracePt t="115023" x="10991850" y="3179763"/>
          <p14:tracePt t="115046" x="10974388" y="3348038"/>
          <p14:tracePt t="115070" x="10956925" y="3490913"/>
          <p14:tracePt t="115091" x="10929938" y="3608388"/>
          <p14:tracePt t="115114" x="10912475" y="3705225"/>
          <p14:tracePt t="115137" x="10885488" y="3751263"/>
          <p14:tracePt t="115159" x="10868025" y="3786188"/>
          <p14:tracePt t="115184" x="10841038" y="3919538"/>
          <p14:tracePt t="115207" x="10787063" y="4133850"/>
          <p14:tracePt t="115229" x="10733088" y="4348163"/>
          <p14:tracePt t="115251" x="10706100" y="4518025"/>
          <p14:tracePt t="115274" x="10698163" y="4537075"/>
          <p14:tracePt t="115311" x="10688638" y="4537075"/>
          <p14:tracePt t="115323" x="10680700" y="4518025"/>
          <p14:tracePt t="115340" x="10653713" y="4473575"/>
          <p14:tracePt t="115356" x="10634663" y="4419600"/>
          <p14:tracePt t="115373" x="10582275" y="4259263"/>
          <p14:tracePt t="115398" x="10555288" y="4081463"/>
          <p14:tracePt t="115421" x="10545763" y="3938588"/>
          <p14:tracePt t="115443" x="10545763" y="3875088"/>
          <p14:tracePt t="115465" x="10545763" y="3848100"/>
          <p14:tracePt t="115488" x="10555288" y="3822700"/>
          <p14:tracePt t="115511" x="10590213" y="3795713"/>
          <p14:tracePt t="115533" x="10609263" y="3776663"/>
          <p14:tracePt t="115556" x="10634663" y="3768725"/>
          <p14:tracePt t="115579" x="10661650" y="3732213"/>
          <p14:tracePt t="115602" x="10698163" y="3697288"/>
          <p14:tracePt t="115625" x="10733088" y="3660775"/>
          <p14:tracePt t="115648" x="10752138" y="3625850"/>
          <p14:tracePt t="115670" x="10752138" y="3589338"/>
          <p14:tracePt t="115680" x="10752138" y="3581400"/>
          <p14:tracePt t="115773" x="10752138" y="3589338"/>
          <p14:tracePt t="115797" x="10733088" y="3625850"/>
          <p14:tracePt t="115821" x="10725150" y="3660775"/>
          <p14:tracePt t="115843" x="10725150" y="3687763"/>
          <p14:tracePt t="115866" x="10715625" y="3697288"/>
          <p14:tracePt t="115967" x="10733088" y="3697288"/>
          <p14:tracePt t="115992" x="10752138" y="3660775"/>
          <p14:tracePt t="116017" x="10752138" y="3633788"/>
          <p14:tracePt t="116040" x="10760075" y="3633788"/>
          <p14:tracePt t="116128" x="10760075" y="3643313"/>
          <p14:tracePt t="116153" x="10769600" y="3679825"/>
          <p14:tracePt t="116179" x="10769600" y="3714750"/>
          <p14:tracePt t="116204" x="10769600" y="3724275"/>
          <p14:tracePt t="116304" x="10777538" y="3724275"/>
          <p14:tracePt t="116335" x="10777538" y="3714750"/>
          <p14:tracePt t="116359" x="10777538" y="3697288"/>
          <p14:tracePt t="116520" x="10769600" y="3697288"/>
          <p14:tracePt t="116543" x="10671175" y="3741738"/>
          <p14:tracePt t="116566" x="10626725" y="3768725"/>
          <p14:tracePt t="116589" x="10626725" y="3776663"/>
          <p14:tracePt t="116705" x="10617200" y="3776663"/>
          <p14:tracePt t="116729" x="10609263" y="3768725"/>
          <p14:tracePt t="116752" x="10590213" y="3741738"/>
          <p14:tracePt t="116773" x="10590213" y="3724275"/>
          <p14:tracePt t="116795" x="10582275" y="3705225"/>
          <p14:tracePt t="116817" x="10582275" y="3697288"/>
          <p14:tracePt t="116841" x="10572750" y="3679825"/>
          <p14:tracePt t="116863" x="10572750" y="3670300"/>
          <p14:tracePt t="116886" x="10563225" y="3660775"/>
          <p14:tracePt t="117028" x="10563225" y="3670300"/>
          <p14:tracePt t="117051" x="10609263" y="3679825"/>
          <p14:tracePt t="117073" x="10742613" y="3670300"/>
          <p14:tracePt t="117096" x="10974388" y="3625850"/>
          <p14:tracePt t="117119" x="11269663" y="3581400"/>
          <p14:tracePt t="117142" x="11510963" y="3562350"/>
          <p14:tracePt t="117165" x="11609388" y="3554413"/>
          <p14:tracePt t="117190" x="11617325" y="3554413"/>
          <p14:tracePt t="117359" x="11617325" y="3544888"/>
          <p14:tracePt t="117411" x="11572875" y="3554413"/>
          <p14:tracePt t="117434" x="11368088" y="3608388"/>
          <p14:tracePt t="117456" x="10966450" y="3697288"/>
          <p14:tracePt t="117479" x="10626725" y="3732213"/>
          <p14:tracePt t="117505" x="10518775" y="3732213"/>
          <p14:tracePt t="117539" x="10510838" y="3732213"/>
          <p14:tracePt t="118069" x="10501313" y="3741738"/>
          <p14:tracePt t="118091" x="10206038" y="3983038"/>
          <p14:tracePt t="118114" x="9634538" y="4322763"/>
          <p14:tracePt t="118138" x="8939213" y="4751388"/>
          <p14:tracePt t="118161" x="8375650" y="5116513"/>
          <p14:tracePt t="118187" x="8099425" y="5357813"/>
          <p14:tracePt t="118204" x="7966075" y="5473700"/>
          <p14:tracePt t="118221" x="7947025" y="5491163"/>
          <p14:tracePt t="118237" x="7920038" y="5510213"/>
          <p14:tracePt t="118254" x="7902575" y="5518150"/>
          <p14:tracePt t="118271" x="7875588" y="5527675"/>
          <p14:tracePt t="118288" x="7848600" y="5527675"/>
          <p14:tracePt t="118304" x="7786688" y="5527675"/>
          <p14:tracePt t="118322" x="7759700" y="5527675"/>
          <p14:tracePt t="118338" x="7724775" y="5518150"/>
          <p14:tracePt t="118354" x="7697788" y="5491163"/>
          <p14:tracePt t="118371" x="7670800" y="5465763"/>
          <p14:tracePt t="118387" x="7643813" y="5438775"/>
          <p14:tracePt t="118404" x="7626350" y="5411788"/>
          <p14:tracePt t="118421" x="7616825" y="5375275"/>
          <p14:tracePt t="118437" x="7616825" y="5348288"/>
          <p14:tracePt t="118454" x="7626350" y="5303838"/>
          <p14:tracePt t="118470" x="7680325" y="5214938"/>
          <p14:tracePt t="118487" x="7742238" y="5108575"/>
          <p14:tracePt t="118504" x="7796213" y="5018088"/>
          <p14:tracePt t="118520" x="7823200" y="4938713"/>
          <p14:tracePt t="118537" x="7867650" y="4803775"/>
          <p14:tracePt t="118553" x="7875588" y="4714875"/>
          <p14:tracePt t="118570" x="7875588" y="4616450"/>
          <p14:tracePt t="118587" x="7885113" y="4518025"/>
          <p14:tracePt t="118604" x="7885113" y="4438650"/>
          <p14:tracePt t="118620" x="7875588" y="4340225"/>
          <p14:tracePt t="118638" x="7823200" y="4179888"/>
          <p14:tracePt t="118660" x="7777163" y="4054475"/>
          <p14:tracePt t="118687" x="7751763" y="3965575"/>
          <p14:tracePt t="118709" x="7751763" y="3929063"/>
          <p14:tracePt t="118774" x="7751763" y="3938588"/>
          <p14:tracePt t="118795" x="7751763" y="3973513"/>
          <p14:tracePt t="118818" x="7804150" y="4108450"/>
          <p14:tracePt t="118842" x="7867650" y="4322763"/>
          <p14:tracePt t="118865" x="7875588" y="4419600"/>
          <p14:tracePt t="118889" x="7875588" y="4500563"/>
          <p14:tracePt t="118961" x="7875588" y="4491038"/>
          <p14:tracePt t="118967" x="7875588" y="4465638"/>
          <p14:tracePt t="118975" x="7867650" y="4438650"/>
          <p14:tracePt t="118987" x="7858125" y="4402138"/>
          <p14:tracePt t="119003" x="7831138" y="4295775"/>
          <p14:tracePt t="119020" x="7786688" y="4179888"/>
          <p14:tracePt t="119045" x="7759700" y="4133850"/>
          <p14:tracePt t="119071" x="7751763" y="4125913"/>
          <p14:tracePt t="119118" x="7751763" y="4133850"/>
          <p14:tracePt t="119141" x="7724775" y="4251325"/>
          <p14:tracePt t="119164" x="7680325" y="4438650"/>
          <p14:tracePt t="119188" x="7653338" y="4633913"/>
          <p14:tracePt t="119212" x="7643813" y="4751388"/>
          <p14:tracePt t="119220" x="7643813" y="4759325"/>
          <p14:tracePt t="119237" x="7643813" y="4776788"/>
          <p14:tracePt t="119312" x="7643813" y="4732338"/>
          <p14:tracePt t="119321" x="7626350" y="4670425"/>
          <p14:tracePt t="119327" x="7626350" y="4598988"/>
          <p14:tracePt t="119336" x="7616825" y="4510088"/>
          <p14:tracePt t="119353" x="7608888" y="4322763"/>
          <p14:tracePt t="119370" x="7599363" y="4179888"/>
          <p14:tracePt t="119395" x="7589838" y="4081463"/>
          <p14:tracePt t="119449" x="7581900" y="4081463"/>
          <p14:tracePt t="119471" x="7572375" y="4125913"/>
          <p14:tracePt t="119495" x="7537450" y="4313238"/>
          <p14:tracePt t="119518" x="7510463" y="4625975"/>
          <p14:tracePt t="119542" x="7510463" y="4732338"/>
          <p14:tracePt t="119553" x="7510463" y="4759325"/>
          <p14:tracePt t="119570" x="7510463" y="4768850"/>
          <p14:tracePt t="119644" x="7510463" y="4732338"/>
          <p14:tracePt t="119652" x="7510463" y="4679950"/>
          <p14:tracePt t="119659" x="7510463" y="4608513"/>
          <p14:tracePt t="119669" x="7510463" y="4537075"/>
          <p14:tracePt t="119686" x="7500938" y="4384675"/>
          <p14:tracePt t="119703" x="7500938" y="4268788"/>
          <p14:tracePt t="119719" x="7500938" y="4224338"/>
          <p14:tracePt t="119746" x="7500938" y="4214813"/>
          <p14:tracePt t="119803" x="7500938" y="4224338"/>
          <p14:tracePt t="119828" x="7473950" y="4348163"/>
          <p14:tracePt t="119853" x="7446963" y="4518025"/>
          <p14:tracePt t="119879" x="7412038" y="4687888"/>
          <p14:tracePt t="119887" x="7412038" y="4705350"/>
          <p14:tracePt t="119904" x="7394575" y="4732338"/>
          <p14:tracePt t="119920" x="7394575" y="4741863"/>
          <p14:tracePt t="119936" x="7385050" y="4741863"/>
          <p14:tracePt t="119980" x="7385050" y="4732338"/>
          <p14:tracePt t="119987" x="7375525" y="4705350"/>
          <p14:tracePt t="119996" x="7358063" y="4660900"/>
          <p14:tracePt t="120004" x="7358063" y="4616450"/>
          <p14:tracePt t="120019" x="7331075" y="4518025"/>
          <p14:tracePt t="120035" x="7313613" y="4438650"/>
          <p14:tracePt t="120052" x="7296150" y="4402138"/>
          <p14:tracePt t="120069" x="7296150" y="4384675"/>
          <p14:tracePt t="120128" x="7286625" y="4384675"/>
          <p14:tracePt t="120138" x="7286625" y="4394200"/>
          <p14:tracePt t="120148" x="7286625" y="4402138"/>
          <p14:tracePt t="120154" x="7277100" y="4419600"/>
          <p14:tracePt t="120169" x="7259638" y="4456113"/>
          <p14:tracePt t="120185" x="7232650" y="4500563"/>
          <p14:tracePt t="120202" x="7224713" y="4527550"/>
          <p14:tracePt t="120219" x="7224713" y="4545013"/>
          <p14:tracePt t="120298" x="7224713" y="4537075"/>
          <p14:tracePt t="120306" x="7215188" y="4510088"/>
          <p14:tracePt t="120319" x="7197725" y="4438650"/>
          <p14:tracePt t="120335" x="7188200" y="4357688"/>
          <p14:tracePt t="120352" x="7170738" y="4268788"/>
          <p14:tracePt t="120370" x="7170738" y="4197350"/>
          <p14:tracePt t="120396" x="7170738" y="4160838"/>
          <p14:tracePt t="120486" x="7170738" y="4170363"/>
          <p14:tracePt t="120511" x="7170738" y="4276725"/>
          <p14:tracePt t="120537" x="7170738" y="4411663"/>
          <p14:tracePt t="120562" x="7170738" y="4456113"/>
          <p14:tracePt t="120648" x="7170738" y="4446588"/>
          <p14:tracePt t="120656" x="7180263" y="4438650"/>
          <p14:tracePt t="120668" x="7188200" y="4419600"/>
          <p14:tracePt t="120685" x="7197725" y="4384675"/>
          <p14:tracePt t="120702" x="7197725" y="4357688"/>
          <p14:tracePt t="120719" x="7205663" y="4322763"/>
          <p14:tracePt t="120735" x="7205663" y="4313238"/>
          <p14:tracePt t="120752" x="7205663" y="4303713"/>
          <p14:tracePt t="120847" x="7205663" y="4322763"/>
          <p14:tracePt t="120853" x="7205663" y="4340225"/>
          <p14:tracePt t="120861" x="7205663" y="4367213"/>
          <p14:tracePt t="120872" x="7197725" y="4402138"/>
          <p14:tracePt t="120885" x="7197725" y="4465638"/>
          <p14:tracePt t="120902" x="7197725" y="4500563"/>
          <p14:tracePt t="120918" x="7197725" y="4527550"/>
          <p14:tracePt t="121022" x="7197725" y="4518025"/>
          <p14:tracePt t="121028" x="7197725" y="4510088"/>
          <p14:tracePt t="121037" x="7197725" y="4491038"/>
          <p14:tracePt t="121052" x="7197725" y="4465638"/>
          <p14:tracePt t="121069" x="7197725" y="4429125"/>
          <p14:tracePt t="121085" x="7197725" y="4384675"/>
          <p14:tracePt t="121102" x="7197725" y="4357688"/>
          <p14:tracePt t="121118" x="7197725" y="4330700"/>
          <p14:tracePt t="121798" x="7197725" y="4340225"/>
          <p14:tracePt t="121804" x="7197725" y="4348163"/>
          <p14:tracePt t="121821" x="7188200" y="4367213"/>
          <p14:tracePt t="123123" x="7188200" y="4375150"/>
          <p14:tracePt t="123130" x="7188200" y="4394200"/>
          <p14:tracePt t="123139" x="7188200" y="4402138"/>
          <p14:tracePt t="123150" x="7188200" y="4411663"/>
          <p14:tracePt t="123167" x="7188200" y="4446588"/>
          <p14:tracePt t="123183" x="7188200" y="4473575"/>
          <p14:tracePt t="123186" x="7188200" y="4500563"/>
          <p14:tracePt t="123200" x="7205663" y="4545013"/>
          <p14:tracePt t="123233" x="7251700" y="4633913"/>
          <p14:tracePt t="123266" x="7296150" y="4697413"/>
          <p14:tracePt t="123300" x="7340600" y="4751388"/>
          <p14:tracePt t="123316" x="7348538" y="4776788"/>
          <p14:tracePt t="123350" x="7358063" y="4786313"/>
          <p14:tracePt t="123415" x="7358063" y="4795838"/>
          <p14:tracePt t="123420" x="7358063" y="4803775"/>
          <p14:tracePt t="123433" x="7367588" y="4813300"/>
          <p14:tracePt t="123450" x="7367588" y="4830763"/>
          <p14:tracePt t="123466" x="7367588" y="4857750"/>
          <p14:tracePt t="123483" x="7385050" y="4884738"/>
          <p14:tracePt t="123499" x="7402513" y="4911725"/>
          <p14:tracePt t="123516" x="7429500" y="4938713"/>
          <p14:tracePt t="123533" x="7446963" y="4965700"/>
          <p14:tracePt t="123549" x="7483475" y="4983163"/>
          <p14:tracePt t="123566" x="7527925" y="5000625"/>
          <p14:tracePt t="123583" x="7626350" y="5027613"/>
          <p14:tracePt t="123599" x="7680325" y="5045075"/>
          <p14:tracePt t="123616" x="7732713" y="5062538"/>
          <p14:tracePt t="123633" x="7759700" y="5089525"/>
          <p14:tracePt t="123650" x="7769225" y="5099050"/>
          <p14:tracePt t="123666" x="7777163" y="5108575"/>
          <p14:tracePt t="123683" x="7786688" y="5126038"/>
          <p14:tracePt t="123699" x="7786688" y="5143500"/>
          <p14:tracePt t="123716" x="7786688" y="5153025"/>
          <p14:tracePt t="123733" x="7786688" y="5160963"/>
          <p14:tracePt t="123749" x="7786688" y="5180013"/>
          <p14:tracePt t="123766" x="7777163" y="5197475"/>
          <p14:tracePt t="123783" x="7769225" y="5205413"/>
          <p14:tracePt t="123801" x="7724775" y="5241925"/>
          <p14:tracePt t="123816" x="7705725" y="5251450"/>
          <p14:tracePt t="123833" x="7697788" y="5259388"/>
          <p14:tracePt t="123849" x="7688263" y="5259388"/>
          <p14:tracePt t="123866" x="7680325" y="5268913"/>
          <p14:tracePt t="123883" x="7670800" y="5268913"/>
          <p14:tracePt t="123989" x="7661275" y="5268913"/>
          <p14:tracePt t="124186" x="7661275" y="5259388"/>
          <p14:tracePt t="124257" x="7653338" y="5259388"/>
          <p14:tracePt t="124315" x="7643813" y="5251450"/>
          <p14:tracePt t="124321" x="7634288" y="5251450"/>
          <p14:tracePt t="124332" x="7626350" y="5251450"/>
          <p14:tracePt t="124366" x="7589838" y="5224463"/>
          <p14:tracePt t="124399" x="7527925" y="5197475"/>
          <p14:tracePt t="124432" x="7473950" y="5197475"/>
          <p14:tracePt t="124449" x="7439025" y="5197475"/>
          <p14:tracePt t="124465" x="7419975" y="5197475"/>
          <p14:tracePt t="124482" x="7402513" y="5197475"/>
          <p14:tracePt t="124545" x="7394575" y="5197475"/>
          <p14:tracePt t="124553" x="7385050" y="5205413"/>
          <p14:tracePt t="124566" x="7375525" y="5205413"/>
          <p14:tracePt t="124582" x="7348538" y="5205413"/>
          <p14:tracePt t="124600" x="7323138" y="5214938"/>
          <p14:tracePt t="124615" x="7304088" y="5214938"/>
          <p14:tracePt t="124707" x="7296150" y="5214938"/>
          <p14:tracePt t="124724" x="7286625" y="5214938"/>
          <p14:tracePt t="124731" x="7277100" y="5214938"/>
          <p14:tracePt t="124740" x="7277100" y="5205413"/>
          <p14:tracePt t="124756" x="7269163" y="5205413"/>
          <p14:tracePt t="126108" x="7269163" y="5197475"/>
          <p14:tracePt t="127486" x="7269163" y="5187950"/>
          <p14:tracePt t="129128" x="7269163" y="5180013"/>
          <p14:tracePt t="129149" x="7269163" y="5170488"/>
          <p14:tracePt t="129157" x="7259638" y="5160963"/>
          <p14:tracePt t="129163" x="7251700" y="5153025"/>
          <p14:tracePt t="129178" x="7232650" y="5133975"/>
          <p14:tracePt t="129195" x="7224713" y="5116513"/>
          <p14:tracePt t="129211" x="7197725" y="5099050"/>
          <p14:tracePt t="129228" x="7180263" y="5081588"/>
          <p14:tracePt t="129261" x="7126288" y="5045075"/>
          <p14:tracePt t="129295" x="7062788" y="5010150"/>
          <p14:tracePt t="129328" x="7010400" y="4991100"/>
          <p14:tracePt t="129345" x="6973888" y="4983163"/>
          <p14:tracePt t="129362" x="6946900" y="4973638"/>
          <p14:tracePt t="129378" x="6919913" y="4956175"/>
          <p14:tracePt t="129395" x="6894513" y="4956175"/>
          <p14:tracePt t="129411" x="6884988" y="4946650"/>
          <p14:tracePt t="129428" x="6867525" y="4929188"/>
          <p14:tracePt t="129445" x="6848475" y="4911725"/>
          <p14:tracePt t="129462" x="6831013" y="4894263"/>
          <p14:tracePt t="129478" x="6804025" y="4867275"/>
          <p14:tracePt t="129495" x="6777038" y="4840288"/>
          <p14:tracePt t="129512" x="6732588" y="4732338"/>
          <p14:tracePt t="129528" x="6697663" y="4625975"/>
          <p14:tracePt t="129544" x="6670675" y="4510088"/>
          <p14:tracePt t="129561" x="6643688" y="4384675"/>
          <p14:tracePt t="129578" x="6616700" y="4276725"/>
          <p14:tracePt t="129595" x="6589713" y="4170363"/>
          <p14:tracePt t="129617" x="6554788" y="4037013"/>
          <p14:tracePt t="129640" x="6537325" y="3938588"/>
          <p14:tracePt t="129663" x="6527800" y="3894138"/>
          <p14:tracePt t="129685" x="6527800" y="3857625"/>
          <p14:tracePt t="129708" x="6518275" y="3813175"/>
          <p14:tracePt t="129730" x="6510338" y="3776663"/>
          <p14:tracePt t="129755" x="6500813" y="3759200"/>
          <p14:tracePt t="129778" x="6500813" y="3751263"/>
          <p14:tracePt t="129833" x="6491288" y="3741738"/>
          <p14:tracePt t="129855" x="6483350" y="3714750"/>
          <p14:tracePt t="129877" x="6483350" y="3687763"/>
          <p14:tracePt t="129899" x="6483350" y="3670300"/>
          <p14:tracePt t="129984" x="6491288" y="3652838"/>
          <p14:tracePt t="130006" x="6527800" y="3616325"/>
          <p14:tracePt t="130028" x="6562725" y="3598863"/>
          <p14:tracePt t="130050" x="6562725" y="3589338"/>
          <p14:tracePt t="130094" x="6545263" y="3598863"/>
          <p14:tracePt t="130116" x="6518275" y="3608388"/>
          <p14:tracePt t="130137" x="6500813" y="3633788"/>
          <p14:tracePt t="130159" x="6491288" y="3633788"/>
          <p14:tracePt t="130181" x="6483350" y="3643313"/>
          <p14:tracePt t="130247" x="6483350" y="3652838"/>
          <p14:tracePt t="130331" x="6483350" y="3660775"/>
          <p14:tracePt t="130356" x="6483350" y="3670300"/>
          <p14:tracePt t="130377" x="6483350" y="3687763"/>
          <p14:tracePt t="130400" x="6500813" y="3687763"/>
          <p14:tracePt t="130423" x="6581775" y="3687763"/>
          <p14:tracePt t="130445" x="6751638" y="3660775"/>
          <p14:tracePt t="130468" x="6946900" y="3633788"/>
          <p14:tracePt t="130491" x="7062788" y="3633788"/>
          <p14:tracePt t="130513" x="7108825" y="3625850"/>
          <p14:tracePt t="130536" x="7134225" y="3616325"/>
          <p14:tracePt t="130558" x="7170738" y="3616325"/>
          <p14:tracePt t="130580" x="7197725" y="3616325"/>
          <p14:tracePt t="130742" x="7205663" y="3616325"/>
          <p14:tracePt t="130764" x="7215188" y="3616325"/>
          <p14:tracePt t="130788" x="7251700" y="3608388"/>
          <p14:tracePt t="130810" x="7286625" y="3608388"/>
          <p14:tracePt t="130833" x="7323138" y="3608388"/>
          <p14:tracePt t="130854" x="7340600" y="3608388"/>
          <p14:tracePt t="130876" x="7358063" y="3608388"/>
          <p14:tracePt t="131053" x="7358063" y="3616325"/>
          <p14:tracePt t="131075" x="7402513" y="3625850"/>
          <p14:tracePt t="131098" x="7562850" y="3670300"/>
          <p14:tracePt t="131120" x="7742238" y="3714750"/>
          <p14:tracePt t="131142" x="7947025" y="3768725"/>
          <p14:tracePt t="131165" x="8045450" y="3795713"/>
          <p14:tracePt t="131191" x="8180388" y="3803650"/>
          <p14:tracePt t="131214" x="8232775" y="3768725"/>
          <p14:tracePt t="131237" x="8304213" y="3724275"/>
          <p14:tracePt t="131263" x="8358188" y="3679825"/>
          <p14:tracePt t="131286" x="8385175" y="3616325"/>
          <p14:tracePt t="131308" x="8402638" y="3562350"/>
          <p14:tracePt t="131330" x="8394700" y="3517900"/>
          <p14:tracePt t="131353" x="8340725" y="3473450"/>
          <p14:tracePt t="131375" x="8180388" y="3465513"/>
          <p14:tracePt t="131399" x="7991475" y="3517900"/>
          <p14:tracePt t="131421" x="7939088" y="3562350"/>
          <p14:tracePt t="131443" x="7912100" y="3589338"/>
          <p14:tracePt t="131466" x="7840663" y="3813175"/>
          <p14:tracePt t="131488" x="7777163" y="3965575"/>
          <p14:tracePt t="131513" x="7562850" y="4303713"/>
          <p14:tracePt t="131535" x="7439025" y="4438650"/>
          <p14:tracePt t="131559" x="7259638" y="4598988"/>
          <p14:tracePt t="131576" x="7062788" y="4705350"/>
          <p14:tracePt t="131593" x="6848475" y="4795838"/>
          <p14:tracePt t="131609" x="6545263" y="4848225"/>
          <p14:tracePt t="131626" x="6286500" y="4919663"/>
          <p14:tracePt t="131643" x="6126163" y="4965700"/>
          <p14:tracePt t="131660" x="6037263" y="4991100"/>
          <p14:tracePt t="131677" x="6010275" y="5010150"/>
          <p14:tracePt t="131693" x="5991225" y="5027613"/>
          <p14:tracePt t="131710" x="5983288" y="5045075"/>
          <p14:tracePt t="131726" x="5983288" y="5054600"/>
          <p14:tracePt t="131744" x="5973763" y="5054600"/>
          <p14:tracePt t="132163" x="5983288" y="5054600"/>
          <p14:tracePt t="132172" x="6000750" y="5054600"/>
          <p14:tracePt t="132180" x="6045200" y="5054600"/>
          <p14:tracePt t="132192" x="6099175" y="5054600"/>
          <p14:tracePt t="132226" x="6751638" y="4946650"/>
          <p14:tracePt t="132259" x="7402513" y="4724400"/>
          <p14:tracePt t="132263" x="7562850" y="4652963"/>
          <p14:tracePt t="132293" x="7939088" y="4456113"/>
          <p14:tracePt t="132309" x="8081963" y="4340225"/>
          <p14:tracePt t="132326" x="8251825" y="4125913"/>
          <p14:tracePt t="132350" x="8385175" y="3911600"/>
          <p14:tracePt t="132373" x="8528050" y="3679825"/>
          <p14:tracePt t="132396" x="8661400" y="3429000"/>
          <p14:tracePt t="132419" x="8759825" y="3187700"/>
          <p14:tracePt t="132441" x="8823325" y="2982913"/>
          <p14:tracePt t="132464" x="8858250" y="2830513"/>
          <p14:tracePt t="132487" x="8912225" y="2625725"/>
          <p14:tracePt t="132509" x="8966200" y="2419350"/>
          <p14:tracePt t="132533" x="9018588" y="2214563"/>
          <p14:tracePt t="132542" x="9045575" y="2152650"/>
          <p14:tracePt t="132559" x="9099550" y="1982788"/>
          <p14:tracePt t="132576" x="9134475" y="1874838"/>
          <p14:tracePt t="132592" x="9170988" y="1776413"/>
          <p14:tracePt t="132609" x="9197975" y="1679575"/>
          <p14:tracePt t="132626" x="9205913" y="1589088"/>
          <p14:tracePt t="132642" x="9215438" y="1517650"/>
          <p14:tracePt t="132659" x="9215438" y="1428750"/>
          <p14:tracePt t="132676" x="9224963" y="1374775"/>
          <p14:tracePt t="132692" x="9224963" y="1339850"/>
          <p14:tracePt t="132709" x="9215438" y="1295400"/>
          <p14:tracePt t="132726" x="9205913" y="1285875"/>
          <p14:tracePt t="132743" x="9197975" y="1250950"/>
          <p14:tracePt t="132760" x="9197975" y="1241425"/>
          <p14:tracePt t="132802" x="9197975" y="1231900"/>
          <p14:tracePt t="132825" x="9197975" y="1223963"/>
          <p14:tracePt t="132845" x="9197975" y="1214438"/>
          <p14:tracePt t="132852" x="9197975" y="1204913"/>
          <p14:tracePt t="132860" x="9197975" y="1196975"/>
          <p14:tracePt t="132877" x="9188450" y="1187450"/>
          <p14:tracePt t="132892" x="9188450" y="1179513"/>
          <p14:tracePt t="133012" x="9188450" y="1223963"/>
          <p14:tracePt t="133018" x="9197975" y="1312863"/>
          <p14:tracePt t="133026" x="9215438" y="1411288"/>
          <p14:tracePt t="133042" x="9304338" y="1704975"/>
          <p14:tracePt t="133058" x="9474200" y="2152650"/>
          <p14:tracePt t="133075" x="9680575" y="2633663"/>
          <p14:tracePt t="133091" x="9831388" y="3000375"/>
          <p14:tracePt t="133115" x="9912350" y="3241675"/>
          <p14:tracePt t="133138" x="9939338" y="3330575"/>
          <p14:tracePt t="133160" x="9947275" y="3357563"/>
          <p14:tracePt t="133183" x="9947275" y="3375025"/>
          <p14:tracePt t="133206" x="9947275" y="3402013"/>
          <p14:tracePt t="133228" x="9947275" y="3429000"/>
          <p14:tracePt t="133254" x="9947275" y="3465513"/>
          <p14:tracePt t="133278" x="9947275" y="3509963"/>
          <p14:tracePt t="133300" x="9947275" y="3562350"/>
          <p14:tracePt t="133322" x="9947275" y="3625850"/>
          <p14:tracePt t="133346" x="9947275" y="3643313"/>
          <p14:tracePt t="133952" x="9956800" y="3633788"/>
          <p14:tracePt t="133974" x="10028238" y="3562350"/>
          <p14:tracePt t="133998" x="10117138" y="3455988"/>
          <p14:tracePt t="134022" x="10188575" y="3313113"/>
          <p14:tracePt t="134046" x="10260013" y="3133725"/>
          <p14:tracePt t="134070" x="10323513" y="2928938"/>
          <p14:tracePt t="134092" x="10331450" y="2768600"/>
          <p14:tracePt t="134115" x="10313988" y="2652713"/>
          <p14:tracePt t="134197" x="9848850" y="2679700"/>
          <p14:tracePt t="134221" x="9698038" y="2847975"/>
          <p14:tracePt t="134244" x="9609138" y="3108325"/>
          <p14:tracePt t="134270" x="9582150" y="3340100"/>
          <p14:tracePt t="134295" x="9626600" y="3536950"/>
          <p14:tracePt t="134318" x="9777413" y="3697288"/>
          <p14:tracePt t="134342" x="9983788" y="3803650"/>
          <p14:tracePt t="134365" x="10252075" y="3902075"/>
          <p14:tracePt t="134388" x="10537825" y="3929063"/>
          <p14:tracePt t="134411" x="10752138" y="3884613"/>
          <p14:tracePt t="134435" x="11010900" y="3803650"/>
          <p14:tracePt t="134458" x="11144250" y="3732213"/>
          <p14:tracePt t="134480" x="11296650" y="3608388"/>
          <p14:tracePt t="134503" x="11385550" y="3517900"/>
          <p14:tracePt t="134526" x="11420475" y="3438525"/>
          <p14:tracePt t="134550" x="11420475" y="3367088"/>
          <p14:tracePt t="134572" x="11376025" y="3295650"/>
          <p14:tracePt t="134595" x="11242675" y="3232150"/>
          <p14:tracePt t="134617" x="10895013" y="3205163"/>
          <p14:tracePt t="134640" x="10269538" y="3340100"/>
          <p14:tracePt t="134664" x="9983788" y="3500438"/>
          <p14:tracePt t="134687" x="9929813" y="3589338"/>
          <p14:tracePt t="134711" x="9920288" y="3652838"/>
          <p14:tracePt t="134735" x="9947275" y="3687763"/>
          <p14:tracePt t="134757" x="9956800" y="3697288"/>
          <p14:tracePt t="134805" x="9966325" y="3697288"/>
          <p14:tracePt t="134830" x="9974263" y="3679825"/>
          <p14:tracePt t="134857" x="9991725" y="3652838"/>
          <p14:tracePt t="134883" x="9991725" y="3643313"/>
          <p14:tracePt t="134908" x="10001250" y="3625850"/>
          <p14:tracePt t="134933" x="10010775" y="3608388"/>
          <p14:tracePt t="134958" x="10028238" y="3589338"/>
          <p14:tracePt t="134983" x="10037763" y="3571875"/>
          <p14:tracePt t="135008" x="10037763" y="3554413"/>
          <p14:tracePt t="135034" x="10037763" y="3544888"/>
          <p14:tracePt t="135084" x="9894888" y="3598863"/>
          <p14:tracePt t="135108" x="9447213" y="3795713"/>
          <p14:tracePt t="135134" x="8537575" y="4108450"/>
          <p14:tracePt t="135182" x="6804025" y="4465638"/>
          <p14:tracePt t="135230" x="6500813" y="4465638"/>
          <p14:tracePt t="135256" x="6438900" y="4419600"/>
          <p14:tracePt t="135273" x="6411913" y="4394200"/>
          <p14:tracePt t="135290" x="6375400" y="4367213"/>
          <p14:tracePt t="135306" x="6313488" y="4322763"/>
          <p14:tracePt t="135323" x="6259513" y="4276725"/>
          <p14:tracePt t="135341" x="6224588" y="4232275"/>
          <p14:tracePt t="135365" x="6170613" y="4187825"/>
          <p14:tracePt t="135392" x="6116638" y="4133850"/>
          <p14:tracePt t="135416" x="6081713" y="4108450"/>
          <p14:tracePt t="135442" x="6081713" y="4081463"/>
          <p14:tracePt t="135468" x="6081713" y="4037013"/>
          <p14:tracePt t="135494" x="6116638" y="4010025"/>
          <p14:tracePt t="135519" x="6197600" y="3973513"/>
          <p14:tracePt t="135545" x="6348413" y="3919538"/>
          <p14:tracePt t="135572" x="6438900" y="3867150"/>
          <p14:tracePt t="135598" x="6446838" y="3840163"/>
          <p14:tracePt t="135624" x="6446838" y="3768725"/>
          <p14:tracePt t="135650" x="6446838" y="3670300"/>
          <p14:tracePt t="135675" x="6419850" y="3608388"/>
          <p14:tracePt t="135701" x="6357938" y="3536950"/>
          <p14:tracePt t="135727" x="6323013" y="3517900"/>
          <p14:tracePt t="135752" x="6286500" y="3490913"/>
          <p14:tracePt t="135756" x="6269038" y="3490913"/>
          <p14:tracePt t="135781" x="6242050" y="3490913"/>
          <p14:tracePt t="135807" x="6224588" y="3509963"/>
          <p14:tracePt t="135833" x="6153150" y="3687763"/>
          <p14:tracePt t="135856" x="6116638" y="3857625"/>
          <p14:tracePt t="135880" x="6116638" y="3973513"/>
          <p14:tracePt t="135903" x="6153150" y="3990975"/>
          <p14:tracePt t="135926" x="6161088" y="3990975"/>
          <p14:tracePt t="135949" x="6197600" y="3965575"/>
          <p14:tracePt t="135971" x="6224588" y="3929063"/>
          <p14:tracePt t="135994" x="6242050" y="3902075"/>
          <p14:tracePt t="136016" x="6242050" y="3894138"/>
          <p14:tracePt t="136243" x="6242050" y="3911600"/>
          <p14:tracePt t="136266" x="6276975" y="3973513"/>
          <p14:tracePt t="136293" x="6357938" y="4152900"/>
          <p14:tracePt t="136317" x="6527800" y="4394200"/>
          <p14:tracePt t="136340" x="6705600" y="4625975"/>
          <p14:tracePt t="136364" x="6813550" y="4741863"/>
          <p14:tracePt t="136373" x="6831013" y="4768850"/>
          <p14:tracePt t="136406" x="6831013" y="4813300"/>
          <p14:tracePt t="136439" x="6823075" y="4848225"/>
          <p14:tracePt t="136472" x="6759575" y="4894263"/>
          <p14:tracePt t="136489" x="6742113" y="4911725"/>
          <p14:tracePt t="136505" x="6661150" y="4938713"/>
          <p14:tracePt t="136522" x="6581775" y="4938713"/>
          <p14:tracePt t="136539" x="6500813" y="4938713"/>
          <p14:tracePt t="136556" x="6473825" y="4938713"/>
          <p14:tracePt t="136572" x="6465888" y="4938713"/>
          <p14:tracePt t="137103" x="6473825" y="4938713"/>
          <p14:tracePt t="137109" x="6483350" y="4938713"/>
          <p14:tracePt t="137122" x="6500813" y="4938713"/>
          <p14:tracePt t="137139" x="6537325" y="4938713"/>
          <p14:tracePt t="137155" x="6680200" y="4938713"/>
          <p14:tracePt t="137172" x="6823075" y="4938713"/>
          <p14:tracePt t="137188" x="6956425" y="4919663"/>
          <p14:tracePt t="137205" x="7153275" y="4902200"/>
          <p14:tracePt t="137239" x="7742238" y="4803775"/>
          <p14:tracePt t="137272" x="8180388" y="4652963"/>
          <p14:tracePt t="137305" x="8528050" y="4446588"/>
          <p14:tracePt t="137321" x="8661400" y="4330700"/>
          <p14:tracePt t="137339" x="8777288" y="4224338"/>
          <p14:tracePt t="137366" x="8991600" y="3929063"/>
          <p14:tracePt t="137389" x="9099550" y="3643313"/>
          <p14:tracePt t="137413" x="9170988" y="3348038"/>
          <p14:tracePt t="137436" x="9215438" y="3116263"/>
          <p14:tracePt t="137459" x="9232900" y="2894013"/>
          <p14:tracePt t="137481" x="9232900" y="2660650"/>
          <p14:tracePt t="137503" x="9232900" y="2446338"/>
          <p14:tracePt t="137527" x="9232900" y="2276475"/>
          <p14:tracePt t="137538" x="9232900" y="2232025"/>
          <p14:tracePt t="137555" x="9232900" y="2133600"/>
          <p14:tracePt t="137572" x="9232900" y="2054225"/>
          <p14:tracePt t="137589" x="9215438" y="1919288"/>
          <p14:tracePt t="137605" x="9205913" y="1830388"/>
          <p14:tracePt t="137621" x="9188450" y="1741488"/>
          <p14:tracePt t="137638" x="9170988" y="1670050"/>
          <p14:tracePt t="137656" x="9153525" y="1608138"/>
          <p14:tracePt t="137671" x="9126538" y="1562100"/>
          <p14:tracePt t="137688" x="9109075" y="1490663"/>
          <p14:tracePt t="137704" x="9090025" y="1419225"/>
          <p14:tracePt t="137721" x="9063038" y="1330325"/>
          <p14:tracePt t="137738" x="9028113" y="1231900"/>
          <p14:tracePt t="137754" x="8991600" y="1152525"/>
          <p14:tracePt t="137772" x="8966200" y="1116013"/>
          <p14:tracePt t="137789" x="8920163" y="1071563"/>
          <p14:tracePt t="137804" x="8894763" y="1044575"/>
          <p14:tracePt t="137821" x="8875713" y="1027113"/>
          <p14:tracePt t="137838" x="8867775" y="1027113"/>
          <p14:tracePt t="138030" x="8867775" y="1017588"/>
          <p14:tracePt t="138664" x="8858250" y="1027113"/>
          <p14:tracePt t="138669" x="8804275" y="1081088"/>
          <p14:tracePt t="138677" x="8715375" y="1187450"/>
          <p14:tracePt t="138687" x="8599488" y="1339850"/>
          <p14:tracePt t="138704" x="8286750" y="1679575"/>
          <p14:tracePt t="138721" x="8062913" y="2017713"/>
          <p14:tracePt t="138737" x="7848600" y="2455863"/>
          <p14:tracePt t="138771" x="7634288" y="3197225"/>
          <p14:tracePt t="138804" x="7589838" y="3402013"/>
          <p14:tracePt t="138837" x="7562850" y="3465513"/>
          <p14:tracePt t="138863" x="7537450" y="3509963"/>
          <p14:tracePt t="138888" x="7518400" y="3544888"/>
          <p14:tracePt t="138912" x="7518400" y="3598863"/>
          <p14:tracePt t="138938" x="7518400" y="3687763"/>
          <p14:tracePt t="138963" x="7562850" y="3894138"/>
          <p14:tracePt t="138989" x="7626350" y="4010025"/>
          <p14:tracePt t="139015" x="7705725" y="4071938"/>
          <p14:tracePt t="139042" x="7786688" y="4098925"/>
          <p14:tracePt t="139068" x="7823200" y="4081463"/>
          <p14:tracePt t="139093" x="7840663" y="4000500"/>
          <p14:tracePt t="139119" x="7840663" y="3803650"/>
          <p14:tracePt t="139149" x="7742238" y="3643313"/>
          <p14:tracePt t="139222" x="7331075" y="3679825"/>
          <p14:tracePt t="139249" x="7277100" y="3822700"/>
          <p14:tracePt t="139275" x="7296150" y="3983038"/>
          <p14:tracePt t="139301" x="7367588" y="4125913"/>
          <p14:tracePt t="139303" x="7402513" y="4133850"/>
          <p14:tracePt t="139329" x="7572375" y="4125913"/>
          <p14:tracePt t="139354" x="7742238" y="3990975"/>
          <p14:tracePt t="139379" x="7831138" y="3875088"/>
          <p14:tracePt t="139403" x="7831138" y="3830638"/>
          <p14:tracePt t="139427" x="7831138" y="3813175"/>
          <p14:tracePt t="139598" x="7840663" y="3813175"/>
          <p14:tracePt t="139623" x="7894638" y="3813175"/>
          <p14:tracePt t="139647" x="8134350" y="3687763"/>
          <p14:tracePt t="139669" x="8582025" y="3375025"/>
          <p14:tracePt t="139693" x="9045575" y="2874963"/>
          <p14:tracePt t="139737" x="9385300" y="2259013"/>
          <p14:tracePt t="139761" x="9394825" y="2089150"/>
          <p14:tracePt t="139785" x="9402763" y="1938338"/>
          <p14:tracePt t="139803" x="9402763" y="1847850"/>
          <p14:tracePt t="139820" x="9412288" y="1785938"/>
          <p14:tracePt t="139836" x="9420225" y="1768475"/>
          <p14:tracePt t="139853" x="9420225" y="1731963"/>
          <p14:tracePt t="139869" x="9420225" y="1697038"/>
          <p14:tracePt t="139886" x="9420225" y="1625600"/>
          <p14:tracePt t="139903" x="9439275" y="1527175"/>
          <p14:tracePt t="139920" x="9447213" y="1384300"/>
          <p14:tracePt t="139936" x="9456738" y="1241425"/>
          <p14:tracePt t="139954" x="9439275" y="1098550"/>
          <p14:tracePt t="139970" x="9402763" y="1054100"/>
          <p14:tracePt t="139986" x="9385300" y="1036638"/>
          <p14:tracePt t="140003" x="9375775" y="1036638"/>
          <p14:tracePt t="140452" x="9375775" y="1044575"/>
          <p14:tracePt t="140458" x="9385300" y="1081088"/>
          <p14:tracePt t="140469" x="9402763" y="1133475"/>
          <p14:tracePt t="140486" x="9466263" y="1258888"/>
          <p14:tracePt t="140502" x="9590088" y="1438275"/>
          <p14:tracePt t="140519" x="9867900" y="1857375"/>
          <p14:tracePt t="140536" x="10018713" y="2133600"/>
          <p14:tracePt t="140552" x="10090150" y="2347913"/>
          <p14:tracePt t="140587" x="10161588" y="2589213"/>
          <p14:tracePt t="140620" x="10225088" y="2670175"/>
          <p14:tracePt t="140652" x="10269538" y="2687638"/>
          <p14:tracePt t="140669" x="10287000" y="2687638"/>
          <p14:tracePt t="140686" x="10323513" y="2643188"/>
          <p14:tracePt t="140704" x="10367963" y="2527300"/>
          <p14:tracePt t="140720" x="10375900" y="2473325"/>
          <p14:tracePt t="140735" x="10375900" y="2446338"/>
          <p14:tracePt t="140752" x="10375900" y="2438400"/>
          <p14:tracePt t="140769" x="10340975" y="2446338"/>
          <p14:tracePt t="140785" x="10269538" y="2517775"/>
          <p14:tracePt t="140804" x="10090150" y="2759075"/>
          <p14:tracePt t="140829" x="9867900" y="3286125"/>
          <p14:tracePt t="140855" x="9813925" y="3670300"/>
          <p14:tracePt t="140883" x="9983788" y="3902075"/>
          <p14:tracePt t="140908" x="10144125" y="3973513"/>
          <p14:tracePt t="140936" x="10215563" y="3946525"/>
          <p14:tracePt t="140962" x="10233025" y="3911600"/>
          <p14:tracePt t="140986" x="10233025" y="3884613"/>
          <p14:tracePt t="141012" x="10198100" y="3857625"/>
          <p14:tracePt t="141038" x="10109200" y="3840163"/>
          <p14:tracePt t="141063" x="9858375" y="3884613"/>
          <p14:tracePt t="141090" x="8751888" y="4214813"/>
          <p14:tracePt t="141138" x="7769225" y="4411663"/>
          <p14:tracePt t="141185" x="7732713" y="4286250"/>
          <p14:tracePt t="141211" x="7715250" y="4143375"/>
          <p14:tracePt t="141236" x="7697788" y="4027488"/>
          <p14:tracePt t="141262" x="7688263" y="3965575"/>
          <p14:tracePt t="141290" x="7680325" y="3929063"/>
          <p14:tracePt t="141292" x="7680325" y="3919538"/>
          <p14:tracePt t="141318" x="7670800" y="3894138"/>
          <p14:tracePt t="141343" x="7661275" y="3875088"/>
          <p14:tracePt t="141369" x="7626350" y="3867150"/>
          <p14:tracePt t="141395" x="7589838" y="3867150"/>
          <p14:tracePt t="141419" x="7562850" y="3867150"/>
          <p14:tracePt t="141839" x="7554913" y="3867150"/>
          <p14:tracePt t="141864" x="7500938" y="3973513"/>
          <p14:tracePt t="141891" x="7348538" y="4268788"/>
          <p14:tracePt t="141918" x="7153275" y="4652963"/>
          <p14:tracePt t="141946" x="6848475" y="5357813"/>
          <p14:tracePt t="141968" x="6742113" y="5715000"/>
          <p14:tracePt t="142001" x="6715125" y="5894388"/>
          <p14:tracePt t="142018" x="6715125" y="5911850"/>
          <p14:tracePt t="142035" x="6724650" y="5919788"/>
          <p14:tracePt t="142051" x="6742113" y="5919788"/>
          <p14:tracePt t="142160" x="6751638" y="5911850"/>
          <p14:tracePt t="142178" x="6751638" y="5902325"/>
          <p14:tracePt t="142186" x="6751638" y="5894388"/>
          <p14:tracePt t="142203" x="6751638" y="5884863"/>
          <p14:tracePt t="142209" x="6751638" y="5875338"/>
          <p14:tracePt t="142219" x="6751638" y="5867400"/>
          <p14:tracePt t="142235" x="6751638" y="5857875"/>
          <p14:tracePt t="142251" x="6751638" y="5840413"/>
          <p14:tracePt t="142268" x="6759575" y="5830888"/>
          <p14:tracePt t="142284" x="6769100" y="5795963"/>
          <p14:tracePt t="142301" x="6786563" y="5776913"/>
          <p14:tracePt t="142318" x="6804025" y="5751513"/>
          <p14:tracePt t="142334" x="6831013" y="5724525"/>
          <p14:tracePt t="142351" x="6848475" y="5697538"/>
          <p14:tracePt t="142367" x="6867525" y="5680075"/>
          <p14:tracePt t="142384" x="6884988" y="5653088"/>
          <p14:tracePt t="142401" x="6902450" y="5616575"/>
          <p14:tracePt t="142417" x="6911975" y="5589588"/>
          <p14:tracePt t="142434" x="6911975" y="5562600"/>
          <p14:tracePt t="142451" x="6919913" y="5554663"/>
          <p14:tracePt t="142468" x="6919913" y="5545138"/>
          <p14:tracePt t="142484" x="6919913" y="5527675"/>
          <p14:tracePt t="142501" x="6929438" y="5510213"/>
          <p14:tracePt t="142517" x="6929438" y="5491163"/>
          <p14:tracePt t="142534" x="6929438" y="5473700"/>
          <p14:tracePt t="142551" x="6938963" y="5465763"/>
          <p14:tracePt t="142568" x="6946900" y="5438775"/>
          <p14:tracePt t="142584" x="6946900" y="5429250"/>
          <p14:tracePt t="142601" x="6946900" y="5419725"/>
          <p14:tracePt t="142618" x="6946900" y="5402263"/>
          <p14:tracePt t="142634" x="6956425" y="5394325"/>
          <p14:tracePt t="142651" x="6956425" y="5384800"/>
          <p14:tracePt t="142667" x="6965950" y="5375275"/>
          <p14:tracePt t="142684" x="6965950" y="5367338"/>
          <p14:tracePt t="142701" x="6973888" y="5348288"/>
          <p14:tracePt t="142717" x="6983413" y="5340350"/>
          <p14:tracePt t="142734" x="6983413" y="5330825"/>
          <p14:tracePt t="142751" x="6983413" y="5322888"/>
          <p14:tracePt t="142767" x="6991350" y="5313363"/>
          <p14:tracePt t="142784" x="6991350" y="5303838"/>
          <p14:tracePt t="142801" x="6991350" y="5295900"/>
          <p14:tracePt t="142817" x="6991350" y="5286375"/>
          <p14:tracePt t="142834" x="6991350" y="5276850"/>
          <p14:tracePt t="142857" x="6991350" y="5268913"/>
          <p14:tracePt t="142982" x="6991350" y="5259388"/>
          <p14:tracePt t="143030" x="6991350" y="5251450"/>
          <p14:tracePt t="143035" x="6991350" y="5241925"/>
          <p14:tracePt t="143052" x="6991350" y="5232400"/>
          <p14:tracePt t="143067" x="6991350" y="5214938"/>
          <p14:tracePt t="143084" x="6991350" y="5187950"/>
          <p14:tracePt t="143101" x="6991350" y="5170488"/>
          <p14:tracePt t="143117" x="6991350" y="5143500"/>
          <p14:tracePt t="143134" x="6991350" y="5133975"/>
          <p14:tracePt t="143151" x="6991350" y="5126038"/>
          <p14:tracePt t="143167" x="6991350" y="5116513"/>
          <p14:tracePt t="143209" x="6991350" y="5108575"/>
          <p14:tracePt t="143219" x="6991350" y="5099050"/>
          <p14:tracePt t="143234" x="6991350" y="5089525"/>
          <p14:tracePt t="143245" x="6991350" y="5081588"/>
          <p14:tracePt t="143251" x="6991350" y="5072063"/>
          <p14:tracePt t="143271" x="6991350" y="5062538"/>
          <p14:tracePt t="143287" x="6991350" y="5054600"/>
          <p14:tracePt t="143303" x="6983413" y="5045075"/>
          <p14:tracePt t="143316" x="6973888" y="5027613"/>
          <p14:tracePt t="143334" x="6973888" y="5018088"/>
          <p14:tracePt t="143350" x="6965950" y="5010150"/>
          <p14:tracePt t="143367" x="6965950" y="5000625"/>
          <p14:tracePt t="143384" x="6956425" y="4991100"/>
          <p14:tracePt t="143421" x="6956425" y="4983163"/>
          <p14:tracePt t="143434" x="6946900" y="4983163"/>
          <p14:tracePt t="143512" x="6938963" y="4973638"/>
          <p14:tracePt t="143528" x="6938963" y="4965700"/>
          <p14:tracePt t="143587" x="6938963" y="4956175"/>
          <p14:tracePt t="143730" x="6929438" y="4956175"/>
          <p14:tracePt t="143878" x="6919913" y="4956175"/>
          <p14:tracePt t="143884" x="6911975" y="4956175"/>
          <p14:tracePt t="143891" x="6902450" y="4956175"/>
          <p14:tracePt t="143899" x="6894513" y="4965700"/>
          <p14:tracePt t="143916" x="6884988" y="4965700"/>
          <p14:tracePt t="143933" x="6858000" y="4965700"/>
          <p14:tracePt t="143950" x="6840538" y="4965700"/>
          <p14:tracePt t="143966" x="6804025" y="4965700"/>
          <p14:tracePt t="143983" x="6796088" y="4965700"/>
          <p14:tracePt t="143999" x="6769100" y="4965700"/>
          <p14:tracePt t="144016" x="6759575" y="4965700"/>
          <p14:tracePt t="144033" x="6742113" y="4973638"/>
          <p14:tracePt t="144049" x="6732588" y="4973638"/>
          <p14:tracePt t="144066" x="6724650" y="4973638"/>
          <p14:tracePt t="144083" x="6715125" y="4973638"/>
          <p14:tracePt t="144099" x="6705600" y="4983163"/>
          <p14:tracePt t="144132" x="6697663" y="4983163"/>
          <p14:tracePt t="144150" x="6680200" y="5000625"/>
          <p14:tracePt t="144166" x="6661150" y="5027613"/>
          <p14:tracePt t="144183" x="6616700" y="5089525"/>
          <p14:tracePt t="144200" x="6608763" y="5143500"/>
          <p14:tracePt t="144216" x="6608763" y="5187950"/>
          <p14:tracePt t="144232" x="6616700" y="5214938"/>
          <p14:tracePt t="144249" x="6643688" y="5259388"/>
          <p14:tracePt t="144266" x="6670675" y="5286375"/>
          <p14:tracePt t="144282" x="6759575" y="5330825"/>
          <p14:tracePt t="144299" x="6831013" y="5340350"/>
          <p14:tracePt t="144316" x="6919913" y="5340350"/>
          <p14:tracePt t="144332" x="7000875" y="5322888"/>
          <p14:tracePt t="144349" x="7037388" y="5303838"/>
          <p14:tracePt t="144366" x="7054850" y="5276850"/>
          <p14:tracePt t="144383" x="7072313" y="5251450"/>
          <p14:tracePt t="144399" x="7072313" y="5197475"/>
          <p14:tracePt t="144416" x="7072313" y="5180013"/>
          <p14:tracePt t="144432" x="7062788" y="5143500"/>
          <p14:tracePt t="144449" x="7045325" y="5116513"/>
          <p14:tracePt t="144466" x="7027863" y="5099050"/>
          <p14:tracePt t="144934" x="7027863" y="5089525"/>
          <p14:tracePt t="144942" x="7054850" y="5081588"/>
          <p14:tracePt t="144951" x="7116763" y="5045075"/>
          <p14:tracePt t="144965" x="7340600" y="4902200"/>
          <p14:tracePt t="144983" x="7724775" y="4732338"/>
          <p14:tracePt t="144999" x="8296275" y="4438650"/>
          <p14:tracePt t="145016" x="8867775" y="4098925"/>
          <p14:tracePt t="145043" x="9796463" y="3232150"/>
          <p14:tracePt t="145092" x="10483850" y="2330450"/>
          <p14:tracePt t="145141" x="10626725" y="2000250"/>
          <p14:tracePt t="145168" x="10644188" y="1866900"/>
          <p14:tracePt t="145182" x="10644188" y="1795463"/>
          <p14:tracePt t="145198" x="10644188" y="1776413"/>
          <p14:tracePt t="145215" x="10644188" y="1758950"/>
          <p14:tracePt t="145232" x="10644188" y="1751013"/>
          <p14:tracePt t="145324" x="10653713" y="1751013"/>
          <p14:tracePt t="145440" x="10644188" y="1768475"/>
          <p14:tracePt t="145448" x="10626725" y="1812925"/>
          <p14:tracePt t="145456" x="10609263" y="1847850"/>
          <p14:tracePt t="145465" x="10590213" y="1893888"/>
          <p14:tracePt t="145482" x="10563225" y="1990725"/>
          <p14:tracePt t="145498" x="10528300" y="2098675"/>
          <p14:tracePt t="145515" x="10501313" y="2143125"/>
          <p14:tracePt t="145532" x="10483850" y="2160588"/>
          <p14:tracePt t="145548" x="10483850" y="2170113"/>
          <p14:tracePt t="145618" x="10483850" y="2160588"/>
          <p14:tracePt t="145635" x="10483850" y="2152650"/>
          <p14:tracePt t="145876" x="10483850" y="2160588"/>
          <p14:tracePt t="145893" x="10483850" y="2170113"/>
          <p14:tracePt t="145900" x="10483850" y="2179638"/>
          <p14:tracePt t="145908" x="10483850" y="2187575"/>
          <p14:tracePt t="145916" x="10474325" y="2205038"/>
          <p14:tracePt t="145932" x="10456863" y="2251075"/>
          <p14:tracePt t="145948" x="10439400" y="2347913"/>
          <p14:tracePt t="145965" x="10412413" y="2473325"/>
          <p14:tracePt t="145981" x="10402888" y="2598738"/>
          <p14:tracePt t="145998" x="10402888" y="2714625"/>
          <p14:tracePt t="146023" x="10420350" y="2928938"/>
          <p14:tracePt t="146048" x="10447338" y="3054350"/>
          <p14:tracePt t="146074" x="10474325" y="3133725"/>
          <p14:tracePt t="146097" x="10483850" y="3179763"/>
          <p14:tracePt t="146119" x="10510838" y="3224213"/>
          <p14:tracePt t="146141" x="10518775" y="3259138"/>
          <p14:tracePt t="146164" x="10528300" y="3276600"/>
          <p14:tracePt t="146186" x="10537825" y="3286125"/>
          <p14:tracePt t="146369" x="10537825" y="3276600"/>
          <p14:tracePt t="146393" x="10537825" y="3259138"/>
          <p14:tracePt t="146418" x="10537825" y="3241675"/>
          <p14:tracePt t="146442" x="10537825" y="3232150"/>
          <p14:tracePt t="146582" x="10537825" y="3241675"/>
          <p14:tracePt t="146607" x="10537825" y="3251200"/>
          <p14:tracePt t="146630" x="10545763" y="3251200"/>
          <p14:tracePt t="146654" x="10555288" y="3251200"/>
          <p14:tracePt t="146696" x="10555288" y="3241675"/>
          <p14:tracePt t="146718" x="10555288" y="3224213"/>
          <p14:tracePt t="146742" x="10555288" y="3205163"/>
          <p14:tracePt t="146764" x="10555288" y="3187700"/>
          <p14:tracePt t="147031" x="10555288" y="3179763"/>
          <p14:tracePt t="147055" x="10555288" y="3170238"/>
          <p14:tracePt t="147079" x="10555288" y="3152775"/>
          <p14:tracePt t="147101" x="10555288" y="3143250"/>
          <p14:tracePt t="147316" x="10555288" y="3133725"/>
          <p14:tracePt t="147339" x="10555288" y="3125788"/>
          <p14:tracePt t="147364" x="10555288" y="3098800"/>
          <p14:tracePt t="147386" x="10555288" y="3089275"/>
          <p14:tracePt t="148208" x="10555288" y="3081338"/>
          <p14:tracePt t="148396" x="10555288" y="3071813"/>
          <p14:tracePt t="148537" x="10545763" y="3071813"/>
          <p14:tracePt t="148559" x="10537825" y="3062288"/>
          <p14:tracePt t="148582" x="10474325" y="3062288"/>
          <p14:tracePt t="148606" x="10323513" y="3116263"/>
          <p14:tracePt t="148629" x="10198100" y="3170238"/>
          <p14:tracePt t="148653" x="10161588" y="3205163"/>
          <p14:tracePt t="148675" x="10126663" y="3232150"/>
          <p14:tracePt t="148698" x="10099675" y="3295650"/>
          <p14:tracePt t="148729" x="10099675" y="3455988"/>
          <p14:tracePt t="148752" x="10161588" y="3581400"/>
          <p14:tracePt t="148774" x="10233025" y="3714750"/>
          <p14:tracePt t="148796" x="10331450" y="3822700"/>
          <p14:tracePt t="148819" x="10375900" y="3848100"/>
          <p14:tracePt t="148822" x="10385425" y="3848100"/>
          <p14:tracePt t="148843" x="10420350" y="3857625"/>
          <p14:tracePt t="148867" x="10456863" y="3830638"/>
          <p14:tracePt t="148890" x="10501313" y="3795713"/>
          <p14:tracePt t="148912" x="10545763" y="3697288"/>
          <p14:tracePt t="148934" x="10582275" y="3633788"/>
          <p14:tracePt t="148957" x="10626725" y="3554413"/>
          <p14:tracePt t="148979" x="10661650" y="3419475"/>
          <p14:tracePt t="149002" x="10680700" y="3268663"/>
          <p14:tracePt t="149025" x="10680700" y="3179763"/>
          <p14:tracePt t="149048" x="10671175" y="3116263"/>
          <p14:tracePt t="149070" x="10617200" y="3036888"/>
          <p14:tracePt t="149093" x="10510838" y="2990850"/>
          <p14:tracePt t="149115" x="10348913" y="2973388"/>
          <p14:tracePt t="149137" x="10188575" y="3000375"/>
          <p14:tracePt t="149158" x="10134600" y="3036888"/>
          <p14:tracePt t="149182" x="10082213" y="3089275"/>
          <p14:tracePt t="149204" x="10055225" y="3160713"/>
          <p14:tracePt t="149228" x="9983788" y="3357563"/>
          <p14:tracePt t="149251" x="9956800" y="3455988"/>
          <p14:tracePt t="149273" x="9947275" y="3589338"/>
          <p14:tracePt t="149296" x="9991725" y="3697288"/>
          <p14:tracePt t="149319" x="10045700" y="3741738"/>
          <p14:tracePt t="149322" x="10072688" y="3751263"/>
          <p14:tracePt t="149343" x="10134600" y="3751263"/>
          <p14:tracePt t="149368" x="10323513" y="3714750"/>
          <p14:tracePt t="149390" x="10402888" y="3679825"/>
          <p14:tracePt t="149413" x="10447338" y="3643313"/>
          <p14:tracePt t="149436" x="10491788" y="3581400"/>
          <p14:tracePt t="149459" x="10518775" y="3465513"/>
          <p14:tracePt t="149482" x="10510838" y="3357563"/>
          <p14:tracePt t="149505" x="10474325" y="3313113"/>
          <p14:tracePt t="149529" x="10429875" y="3286125"/>
          <p14:tracePt t="149552" x="10412413" y="3286125"/>
          <p14:tracePt t="149575" x="10394950" y="3295650"/>
          <p14:tracePt t="149597" x="10348913" y="3340100"/>
          <p14:tracePt t="149621" x="10304463" y="3419475"/>
          <p14:tracePt t="149644" x="10260013" y="3562350"/>
          <p14:tracePt t="149667" x="10260013" y="3679825"/>
          <p14:tracePt t="149689" x="10287000" y="3741738"/>
          <p14:tracePt t="149711" x="10304463" y="3759200"/>
          <p14:tracePt t="149756" x="10313988" y="3759200"/>
          <p14:tracePt t="149778" x="10323513" y="3741738"/>
          <p14:tracePt t="149800" x="10331450" y="3714750"/>
          <p14:tracePt t="149822" x="10331450" y="3697288"/>
          <p14:tracePt t="149846" x="10331450" y="3687763"/>
          <p14:tracePt t="150364" x="10323513" y="3697288"/>
          <p14:tracePt t="150388" x="10082213" y="3983038"/>
          <p14:tracePt t="150416" x="9358313" y="4545013"/>
          <p14:tracePt t="150443" x="7518400" y="5643563"/>
          <p14:tracePt t="150470" x="6313488" y="6232525"/>
          <p14:tracePt t="150478" x="6054725" y="6367463"/>
          <p14:tracePt t="150511" x="5724525" y="6518275"/>
          <p14:tracePt t="150527" x="5715000" y="6527800"/>
          <p14:tracePt t="150576" x="5705475" y="6527800"/>
          <p14:tracePt t="150618" x="5705475" y="6483350"/>
          <p14:tracePt t="150627" x="5705475" y="6438900"/>
          <p14:tracePt t="150634" x="5705475" y="6384925"/>
          <p14:tracePt t="150644" x="5705475" y="6340475"/>
          <p14:tracePt t="150661" x="5688013" y="6259513"/>
          <p14:tracePt t="150677" x="5589588" y="6205538"/>
          <p14:tracePt t="150695" x="5322888" y="6224588"/>
          <p14:tracePt t="150711" x="5099050" y="6340475"/>
          <p14:tracePt t="150727" x="4929188" y="6456363"/>
          <p14:tracePt t="150744" x="4776788" y="6572250"/>
          <p14:tracePt t="150760" x="4697413" y="6634163"/>
          <p14:tracePt t="150778" x="4652963" y="6680200"/>
          <p14:tracePt t="150795" x="4554538" y="6732588"/>
          <p14:tracePt t="150811" x="4438650" y="6759575"/>
          <p14:tracePt t="150828" x="4303713" y="6786563"/>
          <p14:tracePt t="150844" x="4160838" y="6823075"/>
          <p14:tracePt t="150861" x="4071938" y="6823075"/>
          <p14:tracePt t="150877" x="4027488" y="6823075"/>
          <p14:tracePt t="150895" x="4010025" y="6823075"/>
          <p14:tracePt t="150911" x="3990975" y="6823075"/>
          <p14:tracePt t="150928" x="3973513" y="6823075"/>
          <p14:tracePt t="150944" x="3938588" y="6813550"/>
          <p14:tracePt t="150960" x="3911600" y="6804025"/>
          <p14:tracePt t="150977" x="3848100" y="6796088"/>
          <p14:tracePt t="150994" x="3795713" y="6769100"/>
          <p14:tracePt t="151011" x="3660775" y="6759575"/>
          <p14:tracePt t="151028" x="3536950" y="6759575"/>
          <p14:tracePt t="151044" x="3394075" y="6759575"/>
          <p14:tracePt t="151060" x="3251200" y="6777038"/>
          <p14:tracePt t="151077" x="3133725" y="6777038"/>
          <p14:tracePt t="151094" x="3071813" y="6777038"/>
          <p14:tracePt t="151111" x="3054350" y="6777038"/>
          <p14:tracePt t="151128" x="3044825" y="6786563"/>
          <p14:tracePt t="151144" x="3036888" y="6786563"/>
          <p14:tracePt t="151160" x="3017838" y="6804025"/>
          <p14:tracePt t="151177" x="2982913" y="6813550"/>
          <p14:tracePt t="151194" x="2938463" y="6831013"/>
          <p14:tracePt t="151210" x="2884488" y="6848475"/>
          <p14:tracePt t="151228" x="2830513" y="6848475"/>
          <p14:tracePt t="151244" x="2786063" y="6848475"/>
          <p14:tracePt t="151260" x="2705100" y="6848475"/>
          <p14:tracePt t="151277" x="2625725" y="6848475"/>
          <p14:tracePt t="151294" x="2581275" y="6848475"/>
          <p14:tracePt t="151310" x="2554288" y="6848475"/>
          <p14:tracePt t="151327" x="2527300" y="6840538"/>
          <p14:tracePt t="151330" x="2517775" y="6840538"/>
          <p14:tracePt t="151343" x="2490788" y="6831013"/>
          <p14:tracePt t="151360" x="2465388" y="6823075"/>
          <p14:tracePt t="151377" x="2428875" y="6823075"/>
          <p14:tracePt t="151393" x="2401888" y="6823075"/>
          <p14:tracePt t="151410" x="2384425" y="6813550"/>
          <p14:tracePt t="151427" x="2366963" y="6813550"/>
          <p14:tracePt t="151462" x="2357438" y="6813550"/>
          <p14:tracePt t="151477" x="2339975" y="6823075"/>
          <p14:tracePt t="151494" x="2330450" y="6823075"/>
          <p14:tracePt t="151511" x="2322513" y="6831013"/>
          <p14:tracePt t="151555" x="2312988" y="6840538"/>
          <p14:tracePt t="151562" x="2303463" y="6840538"/>
          <p14:tracePt t="151568" x="2295525" y="6848475"/>
          <p14:tracePt t="151577" x="2286000" y="6848475"/>
          <p14:tracePt t="151593" x="2259013" y="6848475"/>
          <p14:tracePt t="151610" x="2232025" y="6848475"/>
          <p14:tracePt t="151627" x="2205038" y="6848475"/>
          <p14:tracePt t="151643" x="2179638" y="6848475"/>
          <p14:tracePt t="151660" x="2160588" y="6848475"/>
          <p14:tracePt t="151677" x="2116138" y="6848475"/>
          <p14:tracePt t="151693" x="2098675" y="6848475"/>
          <p14:tracePt t="151710" x="2071688" y="6848475"/>
          <p14:tracePt t="151727" x="2062163" y="6848475"/>
          <p14:tracePt t="151743" x="2054225" y="6848475"/>
          <p14:tracePt t="151978" x="2062163" y="6840538"/>
          <p14:tracePt t="151987" x="2071688" y="6831013"/>
          <p14:tracePt t="151995" x="2081213" y="6813550"/>
          <p14:tracePt t="152010" x="2108200" y="6777038"/>
          <p14:tracePt t="152026" x="2133600" y="6742113"/>
          <p14:tracePt t="152043" x="2160588" y="6715125"/>
          <p14:tracePt t="152060" x="2187575" y="6688138"/>
          <p14:tracePt t="152076" x="2187575" y="6670675"/>
          <p14:tracePt t="152093" x="2197100" y="6661150"/>
          <p14:tracePt t="152181" x="2205038" y="6661150"/>
          <p14:tracePt t="152189" x="2214563" y="6670675"/>
          <p14:tracePt t="152196" x="2224088" y="6688138"/>
          <p14:tracePt t="152210" x="2268538" y="6715125"/>
          <p14:tracePt t="152226" x="2347913" y="6769100"/>
          <p14:tracePt t="152243" x="2428875" y="6804025"/>
          <p14:tracePt t="152259" x="2536825" y="6848475"/>
          <p14:tracePt t="152276" x="2625725" y="6848475"/>
          <p14:tracePt t="152293" x="2687638" y="6848475"/>
          <p14:tracePt t="152309" x="2714625" y="6848475"/>
          <p14:tracePt t="152443" x="2705100" y="6848475"/>
          <p14:tracePt t="152461" x="2697163" y="6848475"/>
          <p14:tracePt t="152541" x="2687638" y="6848475"/>
          <p14:tracePt t="152550" x="2679700" y="6848475"/>
          <p14:tracePt t="152567" x="2670175" y="6848475"/>
          <p14:tracePt t="152576" x="2652713" y="6848475"/>
          <p14:tracePt t="152593" x="2633663" y="6848475"/>
          <p14:tracePt t="152609" x="2616200" y="6848475"/>
          <p14:tracePt t="152626" x="2589213" y="6848475"/>
          <p14:tracePt t="152642" x="2562225" y="6848475"/>
          <p14:tracePt t="152659" x="2517775" y="6848475"/>
          <p14:tracePt t="152676" x="2500313" y="6848475"/>
          <p14:tracePt t="152709" x="2490788" y="6848475"/>
          <p14:tracePt t="152726" x="2482850" y="6848475"/>
          <p14:tracePt t="152743" x="2446338" y="6823075"/>
          <p14:tracePt t="152760" x="2419350" y="6813550"/>
          <p14:tracePt t="152776" x="2401888" y="6813550"/>
          <p14:tracePt t="152792" x="2401888" y="6804025"/>
          <p14:tracePt t="152919" x="2393950" y="6804025"/>
          <p14:tracePt t="152927" x="2384425" y="6804025"/>
          <p14:tracePt t="152935" x="2374900" y="6796088"/>
          <p14:tracePt t="152943" x="2347913" y="6796088"/>
          <p14:tracePt t="152959" x="2322513" y="6786563"/>
          <p14:tracePt t="152975" x="2286000" y="6769100"/>
          <p14:tracePt t="152992" x="2259013" y="6769100"/>
          <p14:tracePt t="153009" x="2232025" y="6769100"/>
          <p14:tracePt t="153026" x="2197100" y="6751638"/>
          <p14:tracePt t="153042" x="2179638" y="6751638"/>
          <p14:tracePt t="153059" x="2152650" y="6751638"/>
          <p14:tracePt t="153075" x="2133600" y="6751638"/>
          <p14:tracePt t="153092" x="2108200" y="6751638"/>
          <p14:tracePt t="153109" x="2089150" y="6751638"/>
          <p14:tracePt t="153126" x="2054225" y="6751638"/>
          <p14:tracePt t="153159" x="2054225" y="6759575"/>
          <p14:tracePt t="153175" x="2044700" y="6759575"/>
          <p14:tracePt t="153192" x="2017713" y="6777038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12130"/>
            <a:ext cx="86719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D. CONTOH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154" y="866786"/>
            <a:ext cx="3987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54" y="1062414"/>
            <a:ext cx="4232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/>
              <a:t>Lakukan analisis biplot untuk data berikut :</a:t>
            </a:r>
            <a:endParaRPr lang="en-US" sz="24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4230"/>
              </p:ext>
            </p:extLst>
          </p:nvPr>
        </p:nvGraphicFramePr>
        <p:xfrm>
          <a:off x="1224118" y="2380851"/>
          <a:ext cx="10111111" cy="304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805">
                  <a:extLst>
                    <a:ext uri="{9D8B030D-6E8A-4147-A177-3AD203B41FA5}">
                      <a16:colId xmlns:a16="http://schemas.microsoft.com/office/drawing/2014/main" val="370130069"/>
                    </a:ext>
                  </a:extLst>
                </a:gridCol>
                <a:gridCol w="1841305">
                  <a:extLst>
                    <a:ext uri="{9D8B030D-6E8A-4147-A177-3AD203B41FA5}">
                      <a16:colId xmlns:a16="http://schemas.microsoft.com/office/drawing/2014/main" val="4218009898"/>
                    </a:ext>
                  </a:extLst>
                </a:gridCol>
                <a:gridCol w="2166667">
                  <a:extLst>
                    <a:ext uri="{9D8B030D-6E8A-4147-A177-3AD203B41FA5}">
                      <a16:colId xmlns:a16="http://schemas.microsoft.com/office/drawing/2014/main" val="2147522405"/>
                    </a:ext>
                  </a:extLst>
                </a:gridCol>
                <a:gridCol w="2166667">
                  <a:extLst>
                    <a:ext uri="{9D8B030D-6E8A-4147-A177-3AD203B41FA5}">
                      <a16:colId xmlns:a16="http://schemas.microsoft.com/office/drawing/2014/main" val="3340368346"/>
                    </a:ext>
                  </a:extLst>
                </a:gridCol>
                <a:gridCol w="2166667">
                  <a:extLst>
                    <a:ext uri="{9D8B030D-6E8A-4147-A177-3AD203B41FA5}">
                      <a16:colId xmlns:a16="http://schemas.microsoft.com/office/drawing/2014/main" val="843243066"/>
                    </a:ext>
                  </a:extLst>
                </a:gridCol>
              </a:tblGrid>
              <a:tr h="117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provider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V : skor pengalaman video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D : kecepatan download 3G/4G (Mbps)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U : kecepatan upload 3G/4G (Mbps)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L : koneksi latensi (ms)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332507"/>
                  </a:ext>
                </a:extLst>
              </a:tr>
              <a:tr h="2964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 : Smartfren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34.4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73.3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95710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 : Tri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63.1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6067290"/>
                  </a:ext>
                </a:extLst>
              </a:tr>
              <a:tr h="2964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 : XL Axiata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46.7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69.3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304307"/>
                  </a:ext>
                </a:extLst>
              </a:tr>
              <a:tr h="2964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 : Indosat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34.7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72494"/>
                  </a:ext>
                </a:extLst>
              </a:tr>
              <a:tr h="2964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 : Telkomsel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52.1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18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60"/>
    </mc:Choice>
    <mc:Fallback xmlns="">
      <p:transition spd="slow" advTm="91860"/>
    </mc:Fallback>
  </mc:AlternateContent>
  <p:extLst>
    <p:ext uri="{3A86A75C-4F4B-4683-9AE1-C65F6400EC91}">
      <p14:laserTraceLst xmlns:p14="http://schemas.microsoft.com/office/powerpoint/2010/main">
        <p14:tracePtLst>
          <p14:tracePt t="1263" x="6205538" y="3813175"/>
          <p14:tracePt t="1287" x="6197600" y="3803650"/>
          <p14:tracePt t="1304" x="6188075" y="3795713"/>
          <p14:tracePt t="1346" x="6188075" y="3786188"/>
          <p14:tracePt t="1370" x="6170613" y="3768725"/>
          <p14:tracePt t="1404" x="6170613" y="3732213"/>
          <p14:tracePt t="1437" x="6161088" y="3705225"/>
          <p14:tracePt t="1666" x="6153150" y="3705225"/>
          <p14:tracePt t="1678" x="6143625" y="3705225"/>
          <p14:tracePt t="1687" x="6134100" y="3705225"/>
          <p14:tracePt t="1703" x="6062663" y="3705225"/>
          <p14:tracePt t="1720" x="5938838" y="3741738"/>
          <p14:tracePt t="1737" x="5705475" y="3813175"/>
          <p14:tracePt t="1754" x="5214938" y="3902075"/>
          <p14:tracePt t="1770" x="4384675" y="4054475"/>
          <p14:tracePt t="1787" x="3830638" y="4125913"/>
          <p14:tracePt t="1803" x="3438525" y="4170363"/>
          <p14:tracePt t="1820" x="3179763" y="4214813"/>
          <p14:tracePt t="1837" x="3000375" y="4251325"/>
          <p14:tracePt t="1853" x="2874963" y="4268788"/>
          <p14:tracePt t="1870" x="2776538" y="4276725"/>
          <p14:tracePt t="1887" x="2732088" y="4286250"/>
          <p14:tracePt t="1903" x="2714625" y="4286250"/>
          <p14:tracePt t="1938" x="2705100" y="4286250"/>
          <p14:tracePt t="1953" x="2670175" y="4286250"/>
          <p14:tracePt t="1970" x="2616200" y="4286250"/>
          <p14:tracePt t="1986" x="2517775" y="4303713"/>
          <p14:tracePt t="2004" x="2419350" y="4330700"/>
          <p14:tracePt t="2020" x="2366963" y="4340225"/>
          <p14:tracePt t="2037" x="2339975" y="4340225"/>
          <p14:tracePt t="2053" x="2322513" y="4348163"/>
          <p14:tracePt t="2071" x="2295525" y="4348163"/>
          <p14:tracePt t="2202" x="2295525" y="4340225"/>
          <p14:tracePt t="2208" x="2303463" y="4340225"/>
          <p14:tracePt t="2220" x="2303463" y="4330700"/>
          <p14:tracePt t="2237" x="2322513" y="4330700"/>
          <p14:tracePt t="2253" x="2330450" y="4330700"/>
          <p14:tracePt t="2283" x="2330450" y="4322763"/>
          <p14:tracePt t="2610" x="2330450" y="4313238"/>
          <p14:tracePt t="2625" x="2347913" y="4295775"/>
          <p14:tracePt t="2630" x="2357438" y="4259263"/>
          <p14:tracePt t="2637" x="2374900" y="4214813"/>
          <p14:tracePt t="2653" x="2411413" y="4125913"/>
          <p14:tracePt t="2686" x="2473325" y="3983038"/>
          <p14:tracePt t="2720" x="2527300" y="3902075"/>
          <p14:tracePt t="2753" x="2581275" y="3840163"/>
          <p14:tracePt t="2769" x="2589213" y="3830638"/>
          <p14:tracePt t="2786" x="2598738" y="3830638"/>
          <p14:tracePt t="2802" x="2608263" y="3822700"/>
          <p14:tracePt t="2819" x="2633663" y="3813175"/>
          <p14:tracePt t="2836" x="2652713" y="3803650"/>
          <p14:tracePt t="2891" x="2652713" y="3795713"/>
          <p14:tracePt t="3365" x="2643188" y="3795713"/>
          <p14:tracePt t="3379" x="2633663" y="3795713"/>
          <p14:tracePt t="3590" x="2616200" y="3786188"/>
          <p14:tracePt t="3597" x="2616200" y="3776663"/>
          <p14:tracePt t="3603" x="2608263" y="3768725"/>
          <p14:tracePt t="3618" x="2589213" y="3751263"/>
          <p14:tracePt t="3635" x="2571750" y="3741738"/>
          <p14:tracePt t="3652" x="2562225" y="3732213"/>
          <p14:tracePt t="3727" x="2554288" y="3732213"/>
          <p14:tracePt t="3748" x="2554288" y="3741738"/>
          <p14:tracePt t="3755" x="2536825" y="3751263"/>
          <p14:tracePt t="3785" x="2517775" y="3795713"/>
          <p14:tracePt t="3802" x="2509838" y="3857625"/>
          <p14:tracePt t="3818" x="2500313" y="3929063"/>
          <p14:tracePt t="3835" x="2500313" y="4037013"/>
          <p14:tracePt t="3852" x="2490788" y="4160838"/>
          <p14:tracePt t="3869" x="2473325" y="4303713"/>
          <p14:tracePt t="3886" x="2438400" y="4518025"/>
          <p14:tracePt t="3901" x="2411413" y="4652963"/>
          <p14:tracePt t="3918" x="2384425" y="4741863"/>
          <p14:tracePt t="3935" x="2357438" y="4830763"/>
          <p14:tracePt t="3952" x="2347913" y="4894263"/>
          <p14:tracePt t="3970" x="2339975" y="4919663"/>
          <p14:tracePt t="3986" x="2330450" y="4946650"/>
          <p14:tracePt t="4002" x="2322513" y="4946650"/>
          <p14:tracePt t="4035" x="2312988" y="4946650"/>
          <p14:tracePt t="4051" x="2312988" y="4938713"/>
          <p14:tracePt t="4068" x="2295525" y="4848225"/>
          <p14:tracePt t="4085" x="2276475" y="4714875"/>
          <p14:tracePt t="4103" x="2259013" y="4456113"/>
          <p14:tracePt t="4118" x="2259013" y="4286250"/>
          <p14:tracePt t="4135" x="2259013" y="4125913"/>
          <p14:tracePt t="4151" x="2259013" y="4000500"/>
          <p14:tracePt t="4168" x="2251075" y="3894138"/>
          <p14:tracePt t="4185" x="2224088" y="3795713"/>
          <p14:tracePt t="4202" x="2205038" y="3652838"/>
          <p14:tracePt t="4218" x="2197100" y="3625850"/>
          <p14:tracePt t="4235" x="2187575" y="3616325"/>
          <p14:tracePt t="4281" x="2187575" y="3608388"/>
          <p14:tracePt t="4300" x="2187575" y="3598863"/>
          <p14:tracePt t="4307" x="2179638" y="3589338"/>
          <p14:tracePt t="4318" x="2170113" y="3589338"/>
          <p14:tracePt t="4335" x="2170113" y="3581400"/>
          <p14:tracePt t="4455" x="2170113" y="3571875"/>
          <p14:tracePt t="4514" x="2179638" y="3562350"/>
          <p14:tracePt t="4545" x="2179638" y="3554413"/>
          <p14:tracePt t="4581" x="2179638" y="3544888"/>
          <p14:tracePt t="4618" x="2187575" y="3544888"/>
          <p14:tracePt t="4656" x="2197100" y="3544888"/>
          <p14:tracePt t="4686" x="2214563" y="3544888"/>
          <p14:tracePt t="6819" x="2205038" y="3544888"/>
          <p14:tracePt t="6828" x="2197100" y="3544888"/>
          <p14:tracePt t="6846" x="2197100" y="3536950"/>
          <p14:tracePt t="6851" x="2187575" y="3536950"/>
          <p14:tracePt t="6899" x="2179638" y="3536950"/>
          <p14:tracePt t="6905" x="2179638" y="3527425"/>
          <p14:tracePt t="6916" x="2179638" y="3517900"/>
          <p14:tracePt t="6933" x="2160588" y="3509963"/>
          <p14:tracePt t="6966" x="2152650" y="3500438"/>
          <p14:tracePt t="7000" x="2152650" y="3490913"/>
          <p14:tracePt t="7168" x="2152650" y="3500438"/>
          <p14:tracePt t="7554" x="2133600" y="3490913"/>
          <p14:tracePt t="7567" x="2133600" y="3482975"/>
          <p14:tracePt t="7574" x="2125663" y="3482975"/>
          <p14:tracePt t="7710" x="2116138" y="3482975"/>
          <p14:tracePt t="7719" x="2108200" y="3482975"/>
          <p14:tracePt t="7836" x="2098675" y="3482975"/>
          <p14:tracePt t="7844" x="2098675" y="3490913"/>
          <p14:tracePt t="7852" x="2089150" y="3490913"/>
          <p14:tracePt t="7968" x="2081213" y="3500438"/>
          <p14:tracePt t="7992" x="2081213" y="3509963"/>
          <p14:tracePt t="8000" x="2071688" y="3517900"/>
          <p14:tracePt t="8008" x="2062163" y="3544888"/>
          <p14:tracePt t="8032" x="2044700" y="3589338"/>
          <p14:tracePt t="8065" x="2017713" y="3660775"/>
          <p14:tracePt t="8068" x="2017713" y="3687763"/>
          <p14:tracePt t="8082" x="2017713" y="3697288"/>
          <p14:tracePt t="8099" x="2017713" y="3724275"/>
          <p14:tracePt t="8116" x="2017713" y="3759200"/>
          <p14:tracePt t="8133" x="2009775" y="3776663"/>
          <p14:tracePt t="8148" x="2009775" y="3795713"/>
          <p14:tracePt t="8165" x="2009775" y="3813175"/>
          <p14:tracePt t="8182" x="2009775" y="3822700"/>
          <p14:tracePt t="8302" x="2000250" y="3822700"/>
          <p14:tracePt t="8441" x="2000250" y="3830638"/>
          <p14:tracePt t="8475" x="2000250" y="3840163"/>
          <p14:tracePt t="8482" x="2009775" y="3848100"/>
          <p14:tracePt t="8500" x="2027238" y="3857625"/>
          <p14:tracePt t="8506" x="2027238" y="3875088"/>
          <p14:tracePt t="8522" x="2036763" y="3875088"/>
          <p14:tracePt t="8673" x="2044700" y="3875088"/>
          <p14:tracePt t="8680" x="2044700" y="3867150"/>
          <p14:tracePt t="8688" x="2044700" y="3857625"/>
          <p14:tracePt t="8703" x="2044700" y="3848100"/>
          <p14:tracePt t="8719" x="2054225" y="3840163"/>
          <p14:tracePt t="8731" x="2054225" y="3830638"/>
          <p14:tracePt t="8748" x="2062163" y="3822700"/>
          <p14:tracePt t="8781" x="2062163" y="3813175"/>
          <p14:tracePt t="8798" x="2071688" y="3813175"/>
          <p14:tracePt t="8815" x="2071688" y="3803650"/>
          <p14:tracePt t="8831" x="2081213" y="3795713"/>
          <p14:tracePt t="8856" x="2089150" y="3795713"/>
          <p14:tracePt t="8879" x="2098675" y="3795713"/>
          <p14:tracePt t="8884" x="2108200" y="3795713"/>
          <p14:tracePt t="8898" x="2116138" y="3795713"/>
          <p14:tracePt t="8915" x="2143125" y="3813175"/>
          <p14:tracePt t="8932" x="2179638" y="3830638"/>
          <p14:tracePt t="8948" x="2241550" y="3848100"/>
          <p14:tracePt t="8964" x="2312988" y="3857625"/>
          <p14:tracePt t="8981" x="2401888" y="3875088"/>
          <p14:tracePt t="8998" x="2455863" y="3902075"/>
          <p14:tracePt t="9014" x="2473325" y="3911600"/>
          <p14:tracePt t="9031" x="2482850" y="3911600"/>
          <p14:tracePt t="9149" x="2473325" y="3919538"/>
          <p14:tracePt t="9157" x="2465388" y="3938588"/>
          <p14:tracePt t="9164" x="2446338" y="3946525"/>
          <p14:tracePt t="9181" x="2419350" y="3973513"/>
          <p14:tracePt t="9198" x="2393950" y="4000500"/>
          <p14:tracePt t="9214" x="2366963" y="4027488"/>
          <p14:tracePt t="9231" x="2339975" y="4044950"/>
          <p14:tracePt t="9249" x="2312988" y="4081463"/>
          <p14:tracePt t="9265" x="2295525" y="4116388"/>
          <p14:tracePt t="9281" x="2276475" y="4133850"/>
          <p14:tracePt t="9297" x="2259013" y="4160838"/>
          <p14:tracePt t="9314" x="2232025" y="4187825"/>
          <p14:tracePt t="9331" x="2214563" y="4224338"/>
          <p14:tracePt t="9348" x="2179638" y="4268788"/>
          <p14:tracePt t="9364" x="2160588" y="4276725"/>
          <p14:tracePt t="9380" x="2143125" y="4295775"/>
          <p14:tracePt t="9463" x="2133600" y="4295775"/>
          <p14:tracePt t="9664" x="2125663" y="4295775"/>
          <p14:tracePt t="9675" x="2116138" y="4295775"/>
          <p14:tracePt t="9681" x="2108200" y="4286250"/>
          <p14:tracePt t="9697" x="2098675" y="4268788"/>
          <p14:tracePt t="9713" x="2071688" y="4241800"/>
          <p14:tracePt t="9730" x="2062163" y="4224338"/>
          <p14:tracePt t="9747" x="2054225" y="4205288"/>
          <p14:tracePt t="9763" x="2036763" y="4197350"/>
          <p14:tracePt t="9780" x="2027238" y="4187825"/>
          <p14:tracePt t="9797" x="2017713" y="4179888"/>
          <p14:tracePt t="9941" x="2000250" y="4179888"/>
          <p14:tracePt t="9958" x="1990725" y="4187825"/>
          <p14:tracePt t="9968" x="1973263" y="4187825"/>
          <p14:tracePt t="9980" x="1955800" y="4197350"/>
          <p14:tracePt t="9997" x="1946275" y="4205288"/>
          <p14:tracePt t="10013" x="1919288" y="4232275"/>
          <p14:tracePt t="10030" x="1893888" y="4241800"/>
          <p14:tracePt t="10047" x="1866900" y="4268788"/>
          <p14:tracePt t="10064" x="1830388" y="4276725"/>
          <p14:tracePt t="10080" x="1812925" y="4286250"/>
          <p14:tracePt t="10097" x="1795463" y="4286250"/>
          <p14:tracePt t="10916" x="1795463" y="4295775"/>
          <p14:tracePt t="10927" x="1795463" y="4303713"/>
          <p14:tracePt t="10935" x="1795463" y="4313238"/>
          <p14:tracePt t="10946" x="1803400" y="4330700"/>
          <p14:tracePt t="10963" x="1803400" y="4348163"/>
          <p14:tracePt t="10979" x="1812925" y="4384675"/>
          <p14:tracePt t="10996" x="1822450" y="4438650"/>
          <p14:tracePt t="11029" x="1830388" y="4483100"/>
          <p14:tracePt t="11063" x="1830388" y="4491038"/>
          <p14:tracePt t="11321" x="1830388" y="4500563"/>
          <p14:tracePt t="11330" x="1830388" y="4510088"/>
          <p14:tracePt t="11343" x="1830388" y="4518025"/>
          <p14:tracePt t="11519" x="1822450" y="4527550"/>
          <p14:tracePt t="11525" x="1822450" y="4537075"/>
          <p14:tracePt t="11550" x="1822450" y="4545013"/>
          <p14:tracePt t="11567" x="1822450" y="4554538"/>
          <p14:tracePt t="11584" x="1822450" y="4562475"/>
          <p14:tracePt t="11591" x="1822450" y="4572000"/>
          <p14:tracePt t="11608" x="1812925" y="4572000"/>
          <p14:tracePt t="11629" x="1812925" y="4581525"/>
          <p14:tracePt t="11671" x="1812925" y="4589463"/>
          <p14:tracePt t="11700" x="1812925" y="4598988"/>
          <p14:tracePt t="11712" x="1812925" y="4608513"/>
          <p14:tracePt t="12676" x="1822450" y="4608513"/>
          <p14:tracePt t="12682" x="1839913" y="4608513"/>
          <p14:tracePt t="12695" x="1874838" y="4608513"/>
          <p14:tracePt t="12711" x="1973263" y="4608513"/>
          <p14:tracePt t="12728" x="2179638" y="4598988"/>
          <p14:tracePt t="12744" x="2312988" y="4572000"/>
          <p14:tracePt t="12761" x="2428875" y="4545013"/>
          <p14:tracePt t="12778" x="2455863" y="4537075"/>
          <p14:tracePt t="12811" x="2465388" y="4527550"/>
          <p14:tracePt t="12847" x="2473325" y="4518025"/>
          <p14:tracePt t="12878" x="2509838" y="4510088"/>
          <p14:tracePt t="12895" x="2536825" y="4510088"/>
          <p14:tracePt t="12911" x="2562225" y="4491038"/>
          <p14:tracePt t="12928" x="2581275" y="4491038"/>
          <p14:tracePt t="12945" x="2589213" y="4491038"/>
          <p14:tracePt t="13010" x="2571750" y="4510088"/>
          <p14:tracePt t="13018" x="2562225" y="4518025"/>
          <p14:tracePt t="13028" x="2554288" y="4537075"/>
          <p14:tracePt t="13045" x="2527300" y="4562475"/>
          <p14:tracePt t="13062" x="2500313" y="4589463"/>
          <p14:tracePt t="13078" x="2465388" y="4633913"/>
          <p14:tracePt t="13095" x="2419350" y="4679950"/>
          <p14:tracePt t="13111" x="2384425" y="4705350"/>
          <p14:tracePt t="13127" x="2357438" y="4732338"/>
          <p14:tracePt t="13144" x="2339975" y="4751388"/>
          <p14:tracePt t="13161" x="2322513" y="4776788"/>
          <p14:tracePt t="13178" x="2303463" y="4786313"/>
          <p14:tracePt t="13195" x="2276475" y="4803775"/>
          <p14:tracePt t="13211" x="2259013" y="4830763"/>
          <p14:tracePt t="13228" x="2232025" y="4857750"/>
          <p14:tracePt t="13244" x="2205038" y="4875213"/>
          <p14:tracePt t="13261" x="2179638" y="4894263"/>
          <p14:tracePt t="13278" x="2160588" y="4902200"/>
          <p14:tracePt t="13294" x="2133600" y="4929188"/>
          <p14:tracePt t="13311" x="2098675" y="4938713"/>
          <p14:tracePt t="13327" x="2081213" y="4946650"/>
          <p14:tracePt t="13344" x="2071688" y="4956175"/>
          <p14:tracePt t="13624" x="2071688" y="4965700"/>
          <p14:tracePt t="13630" x="2071688" y="4973638"/>
          <p14:tracePt t="13644" x="2081213" y="5000625"/>
          <p14:tracePt t="13660" x="2098675" y="5027613"/>
          <p14:tracePt t="13677" x="2116138" y="5062538"/>
          <p14:tracePt t="13694" x="2125663" y="5108575"/>
          <p14:tracePt t="13710" x="2133600" y="5160963"/>
          <p14:tracePt t="13727" x="2133600" y="5197475"/>
          <p14:tracePt t="13743" x="2133600" y="5232400"/>
          <p14:tracePt t="13760" x="2143125" y="5251450"/>
          <p14:tracePt t="13777" x="2143125" y="5268913"/>
          <p14:tracePt t="13794" x="2143125" y="5276850"/>
          <p14:tracePt t="13828" x="2143125" y="5295900"/>
          <p14:tracePt t="13843" x="2143125" y="5303838"/>
          <p14:tracePt t="14397" x="2152650" y="5303838"/>
          <p14:tracePt t="14739" x="2143125" y="5295900"/>
          <p14:tracePt t="14766" x="2133600" y="5295900"/>
          <p14:tracePt t="14775" x="2133600" y="5286375"/>
          <p14:tracePt t="14781" x="2125663" y="5286375"/>
          <p14:tracePt t="14793" x="2125663" y="5276850"/>
          <p14:tracePt t="14810" x="2116138" y="5259388"/>
          <p14:tracePt t="14826" x="2116138" y="5241925"/>
          <p14:tracePt t="14859" x="2098675" y="5180013"/>
          <p14:tracePt t="14893" x="2081213" y="5126038"/>
          <p14:tracePt t="14926" x="2017713" y="4965700"/>
          <p14:tracePt t="14944" x="1973263" y="4786313"/>
          <p14:tracePt t="14960" x="1938338" y="4660900"/>
          <p14:tracePt t="14976" x="1874838" y="4527550"/>
          <p14:tracePt t="14993" x="1839913" y="4419600"/>
          <p14:tracePt t="15009" x="1812925" y="4313238"/>
          <p14:tracePt t="15026" x="1785938" y="4214813"/>
          <p14:tracePt t="15043" x="1758950" y="4143375"/>
          <p14:tracePt t="15060" x="1714500" y="4000500"/>
          <p14:tracePt t="15076" x="1687513" y="3929063"/>
          <p14:tracePt t="15093" x="1670050" y="3884613"/>
          <p14:tracePt t="15110" x="1652588" y="3840163"/>
          <p14:tracePt t="15126" x="1643063" y="3813175"/>
          <p14:tracePt t="15144" x="1625600" y="3776663"/>
          <p14:tracePt t="15161" x="1608138" y="3759200"/>
          <p14:tracePt t="15176" x="1608138" y="3751263"/>
          <p14:tracePt t="15193" x="1598613" y="3741738"/>
          <p14:tracePt t="15209" x="1589088" y="3741738"/>
          <p14:tracePt t="15226" x="1562100" y="3741738"/>
          <p14:tracePt t="15244" x="1536700" y="3759200"/>
          <p14:tracePt t="15260" x="1509713" y="3776663"/>
          <p14:tracePt t="15276" x="1482725" y="3795713"/>
          <p14:tracePt t="15292" x="1465263" y="3813175"/>
          <p14:tracePt t="15309" x="1446213" y="3830638"/>
          <p14:tracePt t="15326" x="1428750" y="3848100"/>
          <p14:tracePt t="15343" x="1428750" y="3857625"/>
          <p14:tracePt t="15395" x="1428750" y="3867150"/>
          <p14:tracePt t="15415" x="1419225" y="3867150"/>
          <p14:tracePt t="15436" x="1411288" y="3875088"/>
          <p14:tracePt t="15443" x="1411288" y="3884613"/>
          <p14:tracePt t="15453" x="1393825" y="3884613"/>
          <p14:tracePt t="15459" x="1393825" y="3894138"/>
          <p14:tracePt t="15476" x="1374775" y="3902075"/>
          <p14:tracePt t="15492" x="1374775" y="3911600"/>
          <p14:tracePt t="15612" x="1366838" y="3911600"/>
          <p14:tracePt t="15630" x="1366838" y="3902075"/>
          <p14:tracePt t="15645" x="1357313" y="3894138"/>
          <p14:tracePt t="15660" x="1357313" y="3884613"/>
          <p14:tracePt t="15687" x="1357313" y="3875088"/>
          <p14:tracePt t="15697" x="1357313" y="3867150"/>
          <p14:tracePt t="16149" x="1347788" y="3867150"/>
          <p14:tracePt t="16493" x="1357313" y="3857625"/>
          <p14:tracePt t="16501" x="1374775" y="3857625"/>
          <p14:tracePt t="16523" x="1384300" y="3857625"/>
          <p14:tracePt t="16557" x="1393825" y="3857625"/>
          <p14:tracePt t="16577" x="1393825" y="3867150"/>
          <p14:tracePt t="16585" x="1393825" y="3875088"/>
          <p14:tracePt t="16592" x="1393825" y="3894138"/>
          <p14:tracePt t="16625" x="1393825" y="3946525"/>
          <p14:tracePt t="16658" x="1366838" y="3983038"/>
          <p14:tracePt t="16691" x="1347788" y="4044950"/>
          <p14:tracePt t="16708" x="1347788" y="4062413"/>
          <p14:tracePt t="16725" x="1339850" y="4071938"/>
          <p14:tracePt t="16741" x="1339850" y="4081463"/>
          <p14:tracePt t="16758" x="1339850" y="4089400"/>
          <p14:tracePt t="16775" x="1339850" y="4098925"/>
          <p14:tracePt t="16791" x="1330325" y="4116388"/>
          <p14:tracePt t="16808" x="1322388" y="4133850"/>
          <p14:tracePt t="16825" x="1322388" y="4152900"/>
          <p14:tracePt t="16841" x="1312863" y="4170363"/>
          <p14:tracePt t="16858" x="1312863" y="4197350"/>
          <p14:tracePt t="16875" x="1312863" y="4214813"/>
          <p14:tracePt t="16891" x="1312863" y="4224338"/>
          <p14:tracePt t="16908" x="1312863" y="4251325"/>
          <p14:tracePt t="16924" x="1322388" y="4259263"/>
          <p14:tracePt t="16941" x="1330325" y="4268788"/>
          <p14:tracePt t="16958" x="1339850" y="4276725"/>
          <p14:tracePt t="17011" x="1347788" y="4276725"/>
          <p14:tracePt t="17019" x="1347788" y="4295775"/>
          <p14:tracePt t="17027" x="1347788" y="4303713"/>
          <p14:tracePt t="17041" x="1347788" y="4313238"/>
          <p14:tracePt t="17059" x="1347788" y="4367213"/>
          <p14:tracePt t="17074" x="1347788" y="4384675"/>
          <p14:tracePt t="17091" x="1347788" y="4411663"/>
          <p14:tracePt t="17108" x="1339850" y="4438650"/>
          <p14:tracePt t="17125" x="1339850" y="4446588"/>
          <p14:tracePt t="17141" x="1330325" y="4465638"/>
          <p14:tracePt t="17158" x="1322388" y="4473575"/>
          <p14:tracePt t="17175" x="1322388" y="4483100"/>
          <p14:tracePt t="17191" x="1322388" y="4491038"/>
          <p14:tracePt t="17208" x="1322388" y="4500563"/>
          <p14:tracePt t="17224" x="1322388" y="4510088"/>
          <p14:tracePt t="17258" x="1322388" y="4518025"/>
          <p14:tracePt t="17274" x="1312863" y="4518025"/>
          <p14:tracePt t="17579" x="1312863" y="4527550"/>
          <p14:tracePt t="17585" x="1312863" y="4545013"/>
          <p14:tracePt t="17594" x="1322388" y="4554538"/>
          <p14:tracePt t="17607" x="1322388" y="4608513"/>
          <p14:tracePt t="17624" x="1322388" y="4652963"/>
          <p14:tracePt t="17641" x="1322388" y="4697413"/>
          <p14:tracePt t="17658" x="1312863" y="4714875"/>
          <p14:tracePt t="17691" x="1303338" y="4751388"/>
          <p14:tracePt t="17725" x="1303338" y="4759325"/>
          <p14:tracePt t="17758" x="1295400" y="4768850"/>
          <p14:tracePt t="17774" x="1295400" y="4776788"/>
          <p14:tracePt t="17791" x="1285875" y="4786313"/>
          <p14:tracePt t="17807" x="1285875" y="4795838"/>
          <p14:tracePt t="17861" x="1285875" y="4803775"/>
          <p14:tracePt t="17882" x="1285875" y="4822825"/>
          <p14:tracePt t="17898" x="1285875" y="4830763"/>
          <p14:tracePt t="17914" x="1276350" y="4848225"/>
          <p14:tracePt t="17928" x="1276350" y="4857750"/>
          <p14:tracePt t="17935" x="1276350" y="4867275"/>
          <p14:tracePt t="17944" x="1276350" y="4875213"/>
          <p14:tracePt t="18000" x="1276350" y="4884738"/>
          <p14:tracePt t="18138" x="1285875" y="4894263"/>
          <p14:tracePt t="18154" x="1295400" y="4911725"/>
          <p14:tracePt t="18161" x="1312863" y="4911725"/>
          <p14:tracePt t="18173" x="1312863" y="4919663"/>
          <p14:tracePt t="18190" x="1347788" y="4946650"/>
          <p14:tracePt t="18207" x="1366838" y="4973638"/>
          <p14:tracePt t="18223" x="1384300" y="5000625"/>
          <p14:tracePt t="18240" x="1401763" y="5027613"/>
          <p14:tracePt t="18257" x="1411288" y="5045075"/>
          <p14:tracePt t="18274" x="1419225" y="5072063"/>
          <p14:tracePt t="18291" x="1428750" y="5089525"/>
          <p14:tracePt t="18308" x="1428750" y="5099050"/>
          <p14:tracePt t="18323" x="1428750" y="5116513"/>
          <p14:tracePt t="18340" x="1428750" y="5133975"/>
          <p14:tracePt t="18357" x="1428750" y="5143500"/>
          <p14:tracePt t="18373" x="1428750" y="5153025"/>
          <p14:tracePt t="18391" x="1428750" y="5170488"/>
          <p14:tracePt t="18407" x="1428750" y="5180013"/>
          <p14:tracePt t="18424" x="1428750" y="5197475"/>
          <p14:tracePt t="18441" x="1428750" y="5205413"/>
          <p14:tracePt t="18458" x="1428750" y="5214938"/>
          <p14:tracePt t="19634" x="1438275" y="5214938"/>
          <p14:tracePt t="19651" x="1455738" y="5205413"/>
          <p14:tracePt t="19656" x="1473200" y="5197475"/>
          <p14:tracePt t="19672" x="1527175" y="5160963"/>
          <p14:tracePt t="19689" x="1589088" y="5133975"/>
          <p14:tracePt t="19705" x="1633538" y="5108575"/>
          <p14:tracePt t="19739" x="1714500" y="5054600"/>
          <p14:tracePt t="19772" x="1866900" y="4973638"/>
          <p14:tracePt t="19805" x="2071688" y="4840288"/>
          <p14:tracePt t="19822" x="2160588" y="4768850"/>
          <p14:tracePt t="19839" x="2224088" y="4705350"/>
          <p14:tracePt t="19855" x="2286000" y="4633913"/>
          <p14:tracePt t="19872" x="2339975" y="4554538"/>
          <p14:tracePt t="19889" x="2411413" y="4473575"/>
          <p14:tracePt t="19905" x="2455863" y="4402138"/>
          <p14:tracePt t="19922" x="2517775" y="4322763"/>
          <p14:tracePt t="19939" x="2581275" y="4224338"/>
          <p14:tracePt t="19955" x="2616200" y="4160838"/>
          <p14:tracePt t="19972" x="2652713" y="4116388"/>
          <p14:tracePt t="19989" x="2687638" y="4071938"/>
          <p14:tracePt t="20005" x="2732088" y="4027488"/>
          <p14:tracePt t="20022" x="2803525" y="3956050"/>
          <p14:tracePt t="20039" x="2894013" y="3894138"/>
          <p14:tracePt t="20055" x="2990850" y="3813175"/>
          <p14:tracePt t="20072" x="3071813" y="3751263"/>
          <p14:tracePt t="20089" x="3143250" y="3705225"/>
          <p14:tracePt t="20105" x="3179763" y="3679825"/>
          <p14:tracePt t="20122" x="3197225" y="3660775"/>
          <p14:tracePt t="20139" x="3224213" y="3643313"/>
          <p14:tracePt t="20155" x="3241675" y="3643313"/>
          <p14:tracePt t="20172" x="3251200" y="3633788"/>
          <p14:tracePt t="20221" x="3259138" y="3625850"/>
          <p14:tracePt t="20226" x="3268663" y="3625850"/>
          <p14:tracePt t="20239" x="3295650" y="3625850"/>
          <p14:tracePt t="20256" x="3313113" y="3616325"/>
          <p14:tracePt t="20273" x="3330575" y="3616325"/>
          <p14:tracePt t="20289" x="3357563" y="3616325"/>
          <p14:tracePt t="20305" x="3375025" y="3608388"/>
          <p14:tracePt t="20322" x="3402013" y="3608388"/>
          <p14:tracePt t="20339" x="3419475" y="3608388"/>
          <p14:tracePt t="20356" x="3455988" y="3608388"/>
          <p14:tracePt t="20372" x="3482975" y="3608388"/>
          <p14:tracePt t="20388" x="3509963" y="3616325"/>
          <p14:tracePt t="20405" x="3527425" y="3633788"/>
          <p14:tracePt t="20422" x="3571875" y="3660775"/>
          <p14:tracePt t="20439" x="3633788" y="3687763"/>
          <p14:tracePt t="20456" x="3768725" y="3751263"/>
          <p14:tracePt t="20473" x="3867150" y="3776663"/>
          <p14:tracePt t="20488" x="3946525" y="3813175"/>
          <p14:tracePt t="20505" x="4000500" y="3840163"/>
          <p14:tracePt t="20522" x="4044950" y="3857625"/>
          <p14:tracePt t="20538" x="4089400" y="3875088"/>
          <p14:tracePt t="20555" x="4179888" y="3894138"/>
          <p14:tracePt t="20572" x="4340225" y="3911600"/>
          <p14:tracePt t="20588" x="4456113" y="3929063"/>
          <p14:tracePt t="20605" x="4581525" y="3946525"/>
          <p14:tracePt t="20622" x="4687888" y="3946525"/>
          <p14:tracePt t="20638" x="4803775" y="3946525"/>
          <p14:tracePt t="20655" x="4938713" y="3929063"/>
          <p14:tracePt t="20672" x="5170488" y="3875088"/>
          <p14:tracePt t="20688" x="5340350" y="3840163"/>
          <p14:tracePt t="20705" x="5527675" y="3813175"/>
          <p14:tracePt t="20721" x="5715000" y="3795713"/>
          <p14:tracePt t="20738" x="5867400" y="3776663"/>
          <p14:tracePt t="20755" x="6018213" y="3751263"/>
          <p14:tracePt t="20772" x="6143625" y="3714750"/>
          <p14:tracePt t="20788" x="6276975" y="3679825"/>
          <p14:tracePt t="20804" x="6348413" y="3660775"/>
          <p14:tracePt t="20821" x="6411913" y="3652838"/>
          <p14:tracePt t="20838" x="6500813" y="3643313"/>
          <p14:tracePt t="20854" x="6608763" y="3643313"/>
          <p14:tracePt t="20871" x="6751638" y="3660775"/>
          <p14:tracePt t="20888" x="6911975" y="3660775"/>
          <p14:tracePt t="20905" x="7134225" y="3679825"/>
          <p14:tracePt t="20921" x="7242175" y="3687763"/>
          <p14:tracePt t="20938" x="7340600" y="3697288"/>
          <p14:tracePt t="20954" x="7429500" y="3705225"/>
          <p14:tracePt t="20971" x="7545388" y="3714750"/>
          <p14:tracePt t="20988" x="7688263" y="3724275"/>
          <p14:tracePt t="21004" x="7840663" y="3732213"/>
          <p14:tracePt t="21021" x="8153400" y="3751263"/>
          <p14:tracePt t="21038" x="8375650" y="3776663"/>
          <p14:tracePt t="21054" x="8599488" y="3813175"/>
          <p14:tracePt t="21071" x="8813800" y="3848100"/>
          <p14:tracePt t="21088" x="9001125" y="3867150"/>
          <p14:tracePt t="21091" x="9099550" y="3867150"/>
          <p14:tracePt t="21105" x="9197975" y="3867150"/>
          <p14:tracePt t="21121" x="9402763" y="3875088"/>
          <p14:tracePt t="21138" x="9759950" y="3875088"/>
          <p14:tracePt t="21154" x="10018713" y="3884613"/>
          <p14:tracePt t="21171" x="10287000" y="3884613"/>
          <p14:tracePt t="21188" x="10501313" y="3902075"/>
          <p14:tracePt t="21205" x="10680700" y="3938588"/>
          <p14:tracePt t="21222" x="10920413" y="3983038"/>
          <p14:tracePt t="21238" x="11090275" y="3990975"/>
          <p14:tracePt t="21254" x="11233150" y="3990975"/>
          <p14:tracePt t="21271" x="11341100" y="3990975"/>
          <p14:tracePt t="21288" x="11385550" y="3990975"/>
          <p14:tracePt t="21304" x="11395075" y="3990975"/>
          <p14:tracePt t="21362" x="11385550" y="3990975"/>
          <p14:tracePt t="21369" x="11358563" y="4010025"/>
          <p14:tracePt t="21377" x="11304588" y="4027488"/>
          <p14:tracePt t="21387" x="11215688" y="4044950"/>
          <p14:tracePt t="21404" x="10929938" y="4089400"/>
          <p14:tracePt t="21422" x="9813925" y="4187825"/>
          <p14:tracePt t="21438" x="8813800" y="4251325"/>
          <p14:tracePt t="21454" x="7616825" y="4330700"/>
          <p14:tracePt t="21471" x="6616700" y="4394200"/>
          <p14:tracePt t="21488" x="5776913" y="4446588"/>
          <p14:tracePt t="21504" x="5340350" y="4510088"/>
          <p14:tracePt t="21521" x="5089525" y="4527550"/>
          <p14:tracePt t="21538" x="4875213" y="4518025"/>
          <p14:tracePt t="21554" x="4759325" y="4500563"/>
          <p14:tracePt t="21570" x="4633913" y="4473575"/>
          <p14:tracePt t="21587" x="4465638" y="4446588"/>
          <p14:tracePt t="21605" x="4295775" y="4411663"/>
          <p14:tracePt t="21620" x="4152900" y="4375150"/>
          <p14:tracePt t="21638" x="4037013" y="4330700"/>
          <p14:tracePt t="21654" x="3894138" y="4224338"/>
          <p14:tracePt t="21671" x="3840163" y="4133850"/>
          <p14:tracePt t="21687" x="3813175" y="4027488"/>
          <p14:tracePt t="21704" x="3803650" y="3929063"/>
          <p14:tracePt t="21720" x="3803650" y="3848100"/>
          <p14:tracePt t="21738" x="3822700" y="3741738"/>
          <p14:tracePt t="21754" x="3919538" y="3598863"/>
          <p14:tracePt t="21771" x="4125913" y="3375025"/>
          <p14:tracePt t="21787" x="4259263" y="3232150"/>
          <p14:tracePt t="21804" x="4340225" y="3125788"/>
          <p14:tracePt t="21820" x="4375150" y="3054350"/>
          <p14:tracePt t="21837" x="4384675" y="3009900"/>
          <p14:tracePt t="21854" x="4384675" y="2990850"/>
          <p14:tracePt t="21871" x="4375150" y="2982913"/>
          <p14:tracePt t="21888" x="4322763" y="2973388"/>
          <p14:tracePt t="21904" x="4295775" y="2965450"/>
          <p14:tracePt t="21921" x="4268788" y="2955925"/>
          <p14:tracePt t="21937" x="4232275" y="2955925"/>
          <p14:tracePt t="21954" x="4205288" y="2938463"/>
          <p14:tracePt t="21971" x="4179888" y="2938463"/>
          <p14:tracePt t="21987" x="4170363" y="2928938"/>
          <p14:tracePt t="22004" x="4170363" y="2911475"/>
          <p14:tracePt t="22280" x="4160838" y="2911475"/>
          <p14:tracePt t="22298" x="4160838" y="2919413"/>
          <p14:tracePt t="22305" x="4152900" y="2938463"/>
          <p14:tracePt t="22320" x="4152900" y="2946400"/>
          <p14:tracePt t="22337" x="4152900" y="2965450"/>
          <p14:tracePt t="22748" x="4160838" y="2965450"/>
          <p14:tracePt t="22752" x="4179888" y="2955925"/>
          <p14:tracePt t="22762" x="4205288" y="2946400"/>
          <p14:tracePt t="22769" x="4251325" y="2946400"/>
          <p14:tracePt t="22786" x="4348163" y="2928938"/>
          <p14:tracePt t="22803" x="4483100" y="2919413"/>
          <p14:tracePt t="22837" x="4803775" y="2938463"/>
          <p14:tracePt t="22870" x="5491163" y="2982913"/>
          <p14:tracePt t="22903" x="6589713" y="3054350"/>
          <p14:tracePt t="22920" x="7277100" y="3036888"/>
          <p14:tracePt t="22936" x="7966075" y="2990850"/>
          <p14:tracePt t="22953" x="8661400" y="2830513"/>
          <p14:tracePt t="22970" x="9394825" y="2687638"/>
          <p14:tracePt t="22986" x="9671050" y="2633663"/>
          <p14:tracePt t="23003" x="9804400" y="2598738"/>
          <p14:tracePt t="23020" x="9831388" y="2598738"/>
          <p14:tracePt t="23057" x="9813925" y="2598738"/>
          <p14:tracePt t="23071" x="9688513" y="2633663"/>
          <p14:tracePt t="23087" x="9429750" y="2697163"/>
          <p14:tracePt t="23103" x="8885238" y="2803525"/>
          <p14:tracePt t="23119" x="8062913" y="3027363"/>
          <p14:tracePt t="23136" x="7108825" y="3241675"/>
          <p14:tracePt t="23153" x="6153150" y="3465513"/>
          <p14:tracePt t="23170" x="5224463" y="3670300"/>
          <p14:tracePt t="23186" x="4938713" y="3705225"/>
          <p14:tracePt t="23203" x="4813300" y="3705225"/>
          <p14:tracePt t="23219" x="4786313" y="3687763"/>
          <p14:tracePt t="23236" x="4768850" y="3660775"/>
          <p14:tracePt t="23253" x="4741863" y="3625850"/>
          <p14:tracePt t="23270" x="4679950" y="3581400"/>
          <p14:tracePt t="23286" x="4625975" y="3554413"/>
          <p14:tracePt t="23302" x="4456113" y="3500438"/>
          <p14:tracePt t="23319" x="4259263" y="3465513"/>
          <p14:tracePt t="23336" x="4017963" y="3465513"/>
          <p14:tracePt t="23353" x="3795713" y="3490913"/>
          <p14:tracePt t="23369" x="3670300" y="3509963"/>
          <p14:tracePt t="23386" x="3652838" y="3509963"/>
          <p14:tracePt t="23473" x="3652838" y="3500438"/>
          <p14:tracePt t="23479" x="3660775" y="3490913"/>
          <p14:tracePt t="23487" x="3660775" y="3482975"/>
          <p14:tracePt t="23503" x="3670300" y="3465513"/>
          <p14:tracePt t="23519" x="3687763" y="3438525"/>
          <p14:tracePt t="23536" x="3697288" y="3411538"/>
          <p14:tracePt t="23553" x="3714750" y="3394075"/>
          <p14:tracePt t="23569" x="3732213" y="3367088"/>
          <p14:tracePt t="23587" x="3768725" y="3330575"/>
          <p14:tracePt t="23603" x="3776663" y="3303588"/>
          <p14:tracePt t="23619" x="3795713" y="3276600"/>
          <p14:tracePt t="23635" x="3803650" y="3259138"/>
          <p14:tracePt t="23652" x="3803650" y="3232150"/>
          <p14:tracePt t="23669" x="3813175" y="3214688"/>
          <p14:tracePt t="23686" x="3813175" y="3205163"/>
          <p14:tracePt t="23703" x="3813175" y="3197225"/>
          <p14:tracePt t="24066" x="3813175" y="3187700"/>
          <p14:tracePt t="24072" x="3822700" y="3179763"/>
          <p14:tracePt t="24086" x="3822700" y="3160713"/>
          <p14:tracePt t="24558" x="3830638" y="3160713"/>
          <p14:tracePt t="24565" x="3830638" y="3170238"/>
          <p14:tracePt t="24575" x="3830638" y="3179763"/>
          <p14:tracePt t="24585" x="3830638" y="3205163"/>
          <p14:tracePt t="24601" x="3840163" y="3232150"/>
          <p14:tracePt t="24619" x="3840163" y="3259138"/>
          <p14:tracePt t="24635" x="3840163" y="3276600"/>
          <p14:tracePt t="24668" x="3840163" y="3330575"/>
          <p14:tracePt t="24702" x="3840163" y="3367088"/>
          <p14:tracePt t="24779" x="3840163" y="3375025"/>
          <p14:tracePt t="24783" x="3840163" y="3384550"/>
          <p14:tracePt t="24977" x="3830638" y="3394075"/>
          <p14:tracePt t="24984" x="3830638" y="3402013"/>
          <p14:tracePt t="25001" x="3822700" y="3411538"/>
          <p14:tracePt t="25008" x="3822700" y="3419475"/>
          <p14:tracePt t="25022" x="3822700" y="3429000"/>
          <p14:tracePt t="25042" x="3822700" y="3438525"/>
          <p14:tracePt t="25062" x="3822700" y="3446463"/>
          <p14:tracePt t="25076" x="3822700" y="3455988"/>
          <p14:tracePt t="25085" x="3822700" y="3465513"/>
          <p14:tracePt t="25102" x="3822700" y="3473450"/>
          <p14:tracePt t="25118" x="3822700" y="3482975"/>
          <p14:tracePt t="25134" x="3822700" y="3490913"/>
          <p14:tracePt t="25151" x="3822700" y="3500438"/>
          <p14:tracePt t="25255" x="3822700" y="3509963"/>
          <p14:tracePt t="30134" x="3822700" y="3500438"/>
          <p14:tracePt t="30142" x="3840163" y="3490913"/>
          <p14:tracePt t="30151" x="3848100" y="3482975"/>
          <p14:tracePt t="30164" x="3857625" y="3465513"/>
          <p14:tracePt t="30181" x="3867150" y="3455988"/>
          <p14:tracePt t="30214" x="3884613" y="3429000"/>
          <p14:tracePt t="30247" x="3902075" y="3411538"/>
          <p14:tracePt t="31746" x="3911600" y="3402013"/>
          <p14:tracePt t="31866" x="3911600" y="3419475"/>
          <p14:tracePt t="31874" x="3911600" y="3438525"/>
          <p14:tracePt t="31883" x="3911600" y="3465513"/>
          <p14:tracePt t="31896" x="3902075" y="3482975"/>
          <p14:tracePt t="31913" x="3875088" y="3554413"/>
          <p14:tracePt t="31929" x="3857625" y="3589338"/>
          <p14:tracePt t="31946" x="3848100" y="3616325"/>
          <p14:tracePt t="31962" x="3840163" y="3625850"/>
          <p14:tracePt t="31996" x="3840163" y="3660775"/>
          <p14:tracePt t="32030" x="3830638" y="3714750"/>
          <p14:tracePt t="32062" x="3822700" y="3759200"/>
          <p14:tracePt t="32079" x="3813175" y="3768725"/>
          <p14:tracePt t="32096" x="3813175" y="3776663"/>
          <p14:tracePt t="32112" x="3813175" y="3786188"/>
          <p14:tracePt t="32266" x="3822700" y="3786188"/>
          <p14:tracePt t="32293" x="3822700" y="3795713"/>
          <p14:tracePt t="32326" x="3830638" y="3803650"/>
          <p14:tracePt t="32334" x="3830638" y="3822700"/>
          <p14:tracePt t="32345" x="3840163" y="3830638"/>
          <p14:tracePt t="32362" x="3848100" y="3857625"/>
          <p14:tracePt t="32379" x="3848100" y="3875088"/>
          <p14:tracePt t="32421" x="3857625" y="3875088"/>
          <p14:tracePt t="32432" x="3867150" y="3875088"/>
          <p14:tracePt t="32446" x="3884613" y="3857625"/>
          <p14:tracePt t="32462" x="3902075" y="3830638"/>
          <p14:tracePt t="32478" x="3911600" y="3803650"/>
          <p14:tracePt t="32495" x="3911600" y="3795713"/>
          <p14:tracePt t="34104" x="3911600" y="3786188"/>
          <p14:tracePt t="34111" x="3911600" y="3768725"/>
          <p14:tracePt t="34127" x="3911600" y="3732213"/>
          <p14:tracePt t="34144" x="3902075" y="3679825"/>
          <p14:tracePt t="34161" x="3884613" y="3625850"/>
          <p14:tracePt t="34177" x="3884613" y="3544888"/>
          <p14:tracePt t="34210" x="3884613" y="3295650"/>
          <p14:tracePt t="34244" x="3911600" y="3125788"/>
          <p14:tracePt t="34277" x="3929063" y="3062288"/>
          <p14:tracePt t="34294" x="3929063" y="3044825"/>
          <p14:tracePt t="34311" x="3929063" y="3036888"/>
          <p14:tracePt t="34411" x="3938588" y="3036888"/>
          <p14:tracePt t="34469" x="3946525" y="3036888"/>
          <p14:tracePt t="34519" x="3946525" y="3027363"/>
          <p14:tracePt t="35663" x="3956050" y="3044825"/>
          <p14:tracePt t="35672" x="3965575" y="3062288"/>
          <p14:tracePt t="35680" x="3965575" y="3071813"/>
          <p14:tracePt t="35693" x="3965575" y="3089275"/>
          <p14:tracePt t="35709" x="3965575" y="3116263"/>
          <p14:tracePt t="35726" x="3956050" y="3160713"/>
          <p14:tracePt t="35759" x="3929063" y="3224213"/>
          <p14:tracePt t="35793" x="3919538" y="3251200"/>
          <p14:tracePt t="35842" x="3911600" y="3259138"/>
          <p14:tracePt t="35860" x="3875088" y="3295650"/>
          <p14:tracePt t="35877" x="3848100" y="3322638"/>
          <p14:tracePt t="35892" x="3830638" y="3348038"/>
          <p14:tracePt t="35909" x="3813175" y="3375025"/>
          <p14:tracePt t="35925" x="3795713" y="3411538"/>
          <p14:tracePt t="35942" x="3776663" y="3465513"/>
          <p14:tracePt t="35960" x="3732213" y="3536950"/>
          <p14:tracePt t="35976" x="3660775" y="3687763"/>
          <p14:tracePt t="35993" x="3598863" y="3795713"/>
          <p14:tracePt t="36009" x="3571875" y="3902075"/>
          <p14:tracePt t="36025" x="3544888" y="3990975"/>
          <p14:tracePt t="36042" x="3544888" y="4027488"/>
          <p14:tracePt t="36061" x="3544888" y="4062413"/>
          <p14:tracePt t="36076" x="3544888" y="4071938"/>
          <p14:tracePt t="36119" x="3554413" y="4081463"/>
          <p14:tracePt t="36127" x="3562350" y="4081463"/>
          <p14:tracePt t="36144" x="3581400" y="4089400"/>
          <p14:tracePt t="36160" x="3598863" y="4098925"/>
          <p14:tracePt t="36175" x="3625850" y="4098925"/>
          <p14:tracePt t="36192" x="3679825" y="4098925"/>
          <p14:tracePt t="36209" x="3759200" y="4062413"/>
          <p14:tracePt t="36225" x="3857625" y="4027488"/>
          <p14:tracePt t="36243" x="4017963" y="3983038"/>
          <p14:tracePt t="36259" x="4089400" y="3946525"/>
          <p14:tracePt t="36275" x="4116388" y="3919538"/>
          <p14:tracePt t="36292" x="4143375" y="3894138"/>
          <p14:tracePt t="36310" x="4152900" y="3884613"/>
          <p14:tracePt t="36368" x="4152900" y="3875088"/>
          <p14:tracePt t="36402" x="4143375" y="3875088"/>
          <p14:tracePt t="36418" x="4133850" y="3884613"/>
          <p14:tracePt t="36425" x="4125913" y="3884613"/>
          <p14:tracePt t="36442" x="4116388" y="3884613"/>
          <p14:tracePt t="36450" x="4108450" y="3884613"/>
          <p14:tracePt t="36464" x="4098925" y="3894138"/>
          <p14:tracePt t="36475" x="4089400" y="3894138"/>
          <p14:tracePt t="36492" x="4071938" y="3902075"/>
          <p14:tracePt t="36509" x="4062413" y="3911600"/>
          <p14:tracePt t="36720" x="4071938" y="3911600"/>
          <p14:tracePt t="36728" x="4081463" y="3911600"/>
          <p14:tracePt t="36744" x="4089400" y="3902075"/>
          <p14:tracePt t="36760" x="4098925" y="3894138"/>
          <p14:tracePt t="36775" x="4116388" y="3894138"/>
          <p14:tracePt t="36792" x="4133850" y="3894138"/>
          <p14:tracePt t="36808" x="4160838" y="3894138"/>
          <p14:tracePt t="36825" x="4179888" y="3894138"/>
          <p14:tracePt t="36944" x="4179888" y="3902075"/>
          <p14:tracePt t="36967" x="4170363" y="3911600"/>
          <p14:tracePt t="36991" x="4160838" y="3929063"/>
          <p14:tracePt t="36998" x="4152900" y="3938588"/>
          <p14:tracePt t="37008" x="4133850" y="3946525"/>
          <p14:tracePt t="37025" x="4116388" y="3983038"/>
          <p14:tracePt t="37042" x="4098925" y="4017963"/>
          <p14:tracePt t="37058" x="4081463" y="4044950"/>
          <p14:tracePt t="37075" x="4071938" y="4081463"/>
          <p14:tracePt t="37091" x="4054475" y="4108450"/>
          <p14:tracePt t="37108" x="4037013" y="4133850"/>
          <p14:tracePt t="37124" x="4017963" y="4152900"/>
          <p14:tracePt t="37142" x="4010025" y="4170363"/>
          <p14:tracePt t="37158" x="3983038" y="4197350"/>
          <p14:tracePt t="37175" x="3946525" y="4214813"/>
          <p14:tracePt t="37191" x="3919538" y="4232275"/>
          <p14:tracePt t="37208" x="3894138" y="4251325"/>
          <p14:tracePt t="37224" x="3875088" y="4259263"/>
          <p14:tracePt t="37241" x="3857625" y="4259263"/>
          <p14:tracePt t="37258" x="3848100" y="4259263"/>
          <p14:tracePt t="37478" x="3848100" y="4268788"/>
          <p14:tracePt t="37490" x="3848100" y="4286250"/>
          <p14:tracePt t="37496" x="3848100" y="4295775"/>
          <p14:tracePt t="37508" x="3848100" y="4303713"/>
          <p14:tracePt t="37525" x="3848100" y="4348163"/>
          <p14:tracePt t="37541" x="3857625" y="4402138"/>
          <p14:tracePt t="37558" x="3867150" y="4473575"/>
          <p14:tracePt t="37574" x="3875088" y="4545013"/>
          <p14:tracePt t="37591" x="3894138" y="4633913"/>
          <p14:tracePt t="37607" x="3902075" y="4724400"/>
          <p14:tracePt t="37625" x="3911600" y="4786313"/>
          <p14:tracePt t="37641" x="3919538" y="4840288"/>
          <p14:tracePt t="37645" x="3919538" y="4867275"/>
          <p14:tracePt t="37658" x="3919538" y="4884738"/>
          <p14:tracePt t="37674" x="3938588" y="4965700"/>
          <p14:tracePt t="37691" x="3956050" y="5010150"/>
          <p14:tracePt t="37707" x="3983038" y="5045075"/>
          <p14:tracePt t="37724" x="4010025" y="5081588"/>
          <p14:tracePt t="37741" x="4027488" y="5108575"/>
          <p14:tracePt t="37758" x="4044950" y="5133975"/>
          <p14:tracePt t="37775" x="4062413" y="5170488"/>
          <p14:tracePt t="37791" x="4081463" y="5197475"/>
          <p14:tracePt t="37807" x="4081463" y="5214938"/>
          <p14:tracePt t="37824" x="4081463" y="5232400"/>
          <p14:tracePt t="37841" x="4081463" y="5251450"/>
          <p14:tracePt t="37858" x="4081463" y="5268913"/>
          <p14:tracePt t="37874" x="4081463" y="5286375"/>
          <p14:tracePt t="37891" x="4071938" y="5313363"/>
          <p14:tracePt t="37907" x="4062413" y="5330825"/>
          <p14:tracePt t="37924" x="4054475" y="5348288"/>
          <p14:tracePt t="37941" x="4037013" y="5357813"/>
          <p14:tracePt t="37958" x="4027488" y="5357813"/>
          <p14:tracePt t="37974" x="4027488" y="5367338"/>
          <p14:tracePt t="38747" x="4017963" y="5367338"/>
          <p14:tracePt t="38792" x="4010025" y="5367338"/>
          <p14:tracePt t="38810" x="4000500" y="5367338"/>
          <p14:tracePt t="38830" x="3990975" y="5367338"/>
          <p14:tracePt t="38847" x="3983038" y="5367338"/>
          <p14:tracePt t="38873" x="3973513" y="5375275"/>
          <p14:tracePt t="38966" x="3965575" y="5375275"/>
          <p14:tracePt t="39051" x="3956050" y="5375275"/>
          <p14:tracePt t="39120" x="3946525" y="5375275"/>
          <p14:tracePt t="39138" x="3938588" y="5367338"/>
          <p14:tracePt t="39145" x="3929063" y="5367338"/>
          <p14:tracePt t="39158" x="3919538" y="5367338"/>
          <p14:tracePt t="39173" x="3911600" y="5357813"/>
          <p14:tracePt t="39190" x="3902075" y="5357813"/>
          <p14:tracePt t="39206" x="3894138" y="5348288"/>
          <p14:tracePt t="39319" x="3894138" y="5340350"/>
          <p14:tracePt t="39353" x="3894138" y="5330825"/>
          <p14:tracePt t="39360" x="3894138" y="5322888"/>
          <p14:tracePt t="39376" x="3894138" y="5313363"/>
          <p14:tracePt t="39390" x="3894138" y="5303838"/>
          <p14:tracePt t="39406" x="3902075" y="5295900"/>
          <p14:tracePt t="39423" x="3929063" y="5268913"/>
          <p14:tracePt t="39439" x="3956050" y="5241925"/>
          <p14:tracePt t="39456" x="4044950" y="5205413"/>
          <p14:tracePt t="39473" x="4179888" y="5116513"/>
          <p14:tracePt t="39489" x="4411663" y="4983163"/>
          <p14:tracePt t="39506" x="5000625" y="4589463"/>
          <p14:tracePt t="39522" x="5491163" y="4224338"/>
          <p14:tracePt t="39539" x="5991225" y="3830638"/>
          <p14:tracePt t="39556" x="6456363" y="3465513"/>
          <p14:tracePt t="39573" x="6902450" y="3143250"/>
          <p14:tracePt t="39589" x="7161213" y="2928938"/>
          <p14:tracePt t="39606" x="7313613" y="2759075"/>
          <p14:tracePt t="39623" x="7429500" y="2589213"/>
          <p14:tracePt t="39639" x="7456488" y="2527300"/>
          <p14:tracePt t="39656" x="7483475" y="2465388"/>
          <p14:tracePt t="39673" x="7518400" y="2393950"/>
          <p14:tracePt t="39690" x="7518400" y="2357438"/>
          <p14:tracePt t="39706" x="7527925" y="2312988"/>
          <p14:tracePt t="39723" x="7527925" y="2241550"/>
          <p14:tracePt t="39739" x="7510463" y="2098675"/>
          <p14:tracePt t="39756" x="7473950" y="2027238"/>
          <p14:tracePt t="39772" x="7367588" y="1982788"/>
          <p14:tracePt t="39789" x="7232650" y="1965325"/>
          <p14:tracePt t="39806" x="7062788" y="1990725"/>
          <p14:tracePt t="39823" x="6804025" y="2089150"/>
          <p14:tracePt t="39840" x="6465888" y="2232025"/>
          <p14:tracePt t="39856" x="6340475" y="2303463"/>
          <p14:tracePt t="39872" x="6259513" y="2357438"/>
          <p14:tracePt t="39889" x="6232525" y="2384425"/>
          <p14:tracePt t="39906" x="6224588" y="2419350"/>
          <p14:tracePt t="39923" x="6215063" y="2446338"/>
          <p14:tracePt t="39939" x="6215063" y="2490788"/>
          <p14:tracePt t="39956" x="6232525" y="2581275"/>
          <p14:tracePt t="39973" x="6251575" y="2633663"/>
          <p14:tracePt t="39990" x="6276975" y="2679700"/>
          <p14:tracePt t="40006" x="6286500" y="2705100"/>
          <p14:tracePt t="40022" x="6296025" y="2732088"/>
          <p14:tracePt t="40039" x="6303963" y="2759075"/>
          <p14:tracePt t="40057" x="6303963" y="2786063"/>
          <p14:tracePt t="40116" x="6303963" y="2795588"/>
          <p14:tracePt t="40134" x="6269038" y="2813050"/>
          <p14:tracePt t="40141" x="6232525" y="2822575"/>
          <p14:tracePt t="40156" x="6153150" y="2830513"/>
          <p14:tracePt t="40172" x="6126163" y="2840038"/>
          <p14:tracePt t="40189" x="6108700" y="2840038"/>
          <p14:tracePt t="40306" x="6108700" y="2847975"/>
          <p14:tracePt t="40313" x="6108700" y="2857500"/>
          <p14:tracePt t="40322" x="6108700" y="2867025"/>
          <p14:tracePt t="40339" x="6108700" y="2894013"/>
          <p14:tracePt t="40355" x="6108700" y="2919413"/>
          <p14:tracePt t="40373" x="6108700" y="2955925"/>
          <p14:tracePt t="40389" x="6108700" y="2965450"/>
          <p14:tracePt t="40406" x="6108700" y="2973388"/>
          <p14:tracePt t="40531" x="6099175" y="2965450"/>
          <p14:tracePt t="40547" x="6099175" y="2955925"/>
          <p14:tracePt t="40555" x="6089650" y="2955925"/>
          <p14:tracePt t="40563" x="6081713" y="2946400"/>
          <p14:tracePt t="40572" x="6062663" y="2946400"/>
          <p14:tracePt t="40588" x="6045200" y="2946400"/>
          <p14:tracePt t="40605" x="6018213" y="2946400"/>
          <p14:tracePt t="40622" x="6000750" y="2955925"/>
          <p14:tracePt t="40639" x="5983288" y="2955925"/>
          <p14:tracePt t="40655" x="5965825" y="2965450"/>
          <p14:tracePt t="40672" x="5946775" y="2973388"/>
          <p14:tracePt t="40688" x="5938838" y="2982913"/>
          <p14:tracePt t="40722" x="5919788" y="3000375"/>
          <p14:tracePt t="40739" x="5911850" y="3009900"/>
          <p14:tracePt t="40755" x="5902325" y="3036888"/>
          <p14:tracePt t="40772" x="5894388" y="3062288"/>
          <p14:tracePt t="40788" x="5884863" y="3089275"/>
          <p14:tracePt t="40805" x="5875338" y="3098800"/>
          <p14:tracePt t="40822" x="5875338" y="3125788"/>
          <p14:tracePt t="40838" x="5867400" y="3152775"/>
          <p14:tracePt t="40855" x="5867400" y="3170238"/>
          <p14:tracePt t="40873" x="5857875" y="3187700"/>
          <p14:tracePt t="41248" x="5848350" y="3187700"/>
          <p14:tracePt t="41558" x="5840413" y="3179763"/>
          <p14:tracePt t="41565" x="5840413" y="3170238"/>
          <p14:tracePt t="41571" x="5840413" y="3160713"/>
          <p14:tracePt t="41588" x="5840413" y="3152775"/>
          <p14:tracePt t="41604" x="5830888" y="3125788"/>
          <p14:tracePt t="41621" x="5830888" y="3108325"/>
          <p14:tracePt t="41638" x="5822950" y="3081338"/>
          <p14:tracePt t="41671" x="5822950" y="3044825"/>
          <p14:tracePt t="41674" x="5822950" y="3027363"/>
          <p14:tracePt t="41704" x="5822950" y="3000375"/>
          <p14:tracePt t="41738" x="5822950" y="2973388"/>
          <p14:tracePt t="41755" x="5822950" y="2965450"/>
          <p14:tracePt t="41788" x="5822950" y="2955925"/>
          <p14:tracePt t="41805" x="5822950" y="2938463"/>
          <p14:tracePt t="41821" x="5822950" y="2928938"/>
          <p14:tracePt t="41839" x="5822950" y="2911475"/>
          <p14:tracePt t="41854" x="5822950" y="2901950"/>
          <p14:tracePt t="41871" x="5822950" y="2894013"/>
          <p14:tracePt t="41887" x="5813425" y="2874963"/>
          <p14:tracePt t="41904" x="5795963" y="2847975"/>
          <p14:tracePt t="41921" x="5786438" y="2822575"/>
          <p14:tracePt t="41938" x="5759450" y="2795588"/>
          <p14:tracePt t="41955" x="5741988" y="2768600"/>
          <p14:tracePt t="41971" x="5724525" y="2759075"/>
          <p14:tracePt t="41988" x="5715000" y="2751138"/>
          <p14:tracePt t="42004" x="5705475" y="2732088"/>
          <p14:tracePt t="42021" x="5688013" y="2732088"/>
          <p14:tracePt t="42038" x="5680075" y="2714625"/>
          <p14:tracePt t="42055" x="5653088" y="2705100"/>
          <p14:tracePt t="42088" x="5643563" y="2705100"/>
          <p14:tracePt t="42191" x="5634038" y="2705100"/>
          <p14:tracePt t="42748" x="5634038" y="2697163"/>
          <p14:tracePt t="43050" x="5643563" y="2697163"/>
          <p14:tracePt t="43328" x="5653088" y="2697163"/>
          <p14:tracePt t="43340" x="5661025" y="2697163"/>
          <p14:tracePt t="43348" x="5670550" y="2687638"/>
          <p14:tracePt t="43353" x="5688013" y="2670175"/>
          <p14:tracePt t="43370" x="5724525" y="2643188"/>
          <p14:tracePt t="43386" x="5768975" y="2633663"/>
          <p14:tracePt t="43403" x="5803900" y="2625725"/>
          <p14:tracePt t="43419" x="5840413" y="2616200"/>
          <p14:tracePt t="43453" x="5884863" y="2616200"/>
          <p14:tracePt t="43486" x="5938838" y="2633663"/>
          <p14:tracePt t="43519" x="5983288" y="2687638"/>
          <p14:tracePt t="43536" x="6010275" y="2705100"/>
          <p14:tracePt t="43553" x="6027738" y="2724150"/>
          <p14:tracePt t="43569" x="6037263" y="2732088"/>
          <p14:tracePt t="43586" x="6037263" y="2741613"/>
          <p14:tracePt t="43620" x="6045200" y="2741613"/>
          <p14:tracePt t="43698" x="6045200" y="2751138"/>
          <p14:tracePt t="43710" x="6045200" y="2759075"/>
          <p14:tracePt t="43719" x="6054725" y="2759075"/>
          <p14:tracePt t="43736" x="6054725" y="2776538"/>
          <p14:tracePt t="43756" x="6054725" y="2786063"/>
          <p14:tracePt t="43864" x="6062663" y="2786063"/>
          <p14:tracePt t="43904" x="6062663" y="2795588"/>
          <p14:tracePt t="43921" x="6062663" y="2813050"/>
          <p14:tracePt t="43926" x="6072188" y="2813050"/>
          <p14:tracePt t="43936" x="6072188" y="2822575"/>
          <p14:tracePt t="43969" x="6072188" y="2830513"/>
          <p14:tracePt t="44009" x="6081713" y="2840038"/>
          <p14:tracePt t="44020" x="6081713" y="2847975"/>
          <p14:tracePt t="44037" x="6081713" y="2857500"/>
          <p14:tracePt t="44042" x="6089650" y="2857500"/>
          <p14:tracePt t="44053" x="6099175" y="2857500"/>
          <p14:tracePt t="44069" x="6108700" y="2874963"/>
          <p14:tracePt t="44086" x="6108700" y="2894013"/>
          <p14:tracePt t="44104" x="6134100" y="2911475"/>
          <p14:tracePt t="44136" x="6153150" y="2919413"/>
          <p14:tracePt t="44153" x="6170613" y="2928938"/>
          <p14:tracePt t="44169" x="6170613" y="2938463"/>
          <p14:tracePt t="44186" x="6188075" y="2946400"/>
          <p14:tracePt t="44219" x="6197600" y="2965450"/>
          <p14:tracePt t="44252" x="6197600" y="2973388"/>
          <p14:tracePt t="44269" x="6205538" y="2982913"/>
          <p14:tracePt t="44399" x="6205538" y="2990850"/>
          <p14:tracePt t="44406" x="6205538" y="3000375"/>
          <p14:tracePt t="44419" x="6205538" y="3009900"/>
          <p14:tracePt t="44436" x="6188075" y="3027363"/>
          <p14:tracePt t="44452" x="6188075" y="3036888"/>
          <p14:tracePt t="44469" x="6180138" y="3036888"/>
          <p14:tracePt t="44502" x="6180138" y="3044825"/>
          <p14:tracePt t="44530" x="6180138" y="3054350"/>
          <p14:tracePt t="44551" x="6180138" y="3062288"/>
          <p14:tracePt t="44755" x="6170613" y="3062288"/>
          <p14:tracePt t="45320" x="6161088" y="3054350"/>
          <p14:tracePt t="45330" x="6161088" y="3044825"/>
          <p14:tracePt t="45347" x="6153150" y="3044825"/>
          <p14:tracePt t="45358" x="6153150" y="3036888"/>
          <p14:tracePt t="45718" x="6153150" y="3044825"/>
          <p14:tracePt t="45724" x="6153150" y="3054350"/>
          <p14:tracePt t="45734" x="6143625" y="3062288"/>
          <p14:tracePt t="45751" x="6134100" y="3089275"/>
          <p14:tracePt t="45768" x="6134100" y="3108325"/>
          <p14:tracePt t="45802" x="6126163" y="3152775"/>
          <p14:tracePt t="45835" x="6108700" y="3205163"/>
          <p14:tracePt t="45868" x="6081713" y="3259138"/>
          <p14:tracePt t="45884" x="6081713" y="3286125"/>
          <p14:tracePt t="45901" x="6062663" y="3303588"/>
          <p14:tracePt t="45918" x="6054725" y="3340100"/>
          <p14:tracePt t="45935" x="6045200" y="3384550"/>
          <p14:tracePt t="45951" x="6045200" y="3429000"/>
          <p14:tracePt t="45967" x="6037263" y="3490913"/>
          <p14:tracePt t="45984" x="6018213" y="3562350"/>
          <p14:tracePt t="46001" x="6010275" y="3643313"/>
          <p14:tracePt t="46017" x="6000750" y="3732213"/>
          <p14:tracePt t="46034" x="5983288" y="3795713"/>
          <p14:tracePt t="46051" x="5973763" y="3830638"/>
          <p14:tracePt t="46067" x="5965825" y="3884613"/>
          <p14:tracePt t="46084" x="5956300" y="3911600"/>
          <p14:tracePt t="46100" x="5946775" y="3938588"/>
          <p14:tracePt t="46118" x="5946775" y="3965575"/>
          <p14:tracePt t="46134" x="5946775" y="3973513"/>
          <p14:tracePt t="46151" x="5946775" y="3983038"/>
          <p14:tracePt t="46413" x="5938838" y="3973513"/>
          <p14:tracePt t="46421" x="5938838" y="3965575"/>
          <p14:tracePt t="46437" x="5938838" y="3946525"/>
          <p14:tracePt t="46450" x="5938838" y="3938588"/>
          <p14:tracePt t="46467" x="5938838" y="3919538"/>
          <p14:tracePt t="46501" x="5938838" y="3894138"/>
          <p14:tracePt t="46534" x="5938838" y="3884613"/>
          <p14:tracePt t="46568" x="5938838" y="3875088"/>
          <p14:tracePt t="46600" x="5938838" y="3867150"/>
          <p14:tracePt t="47647" x="5938838" y="3875088"/>
          <p14:tracePt t="47655" x="5956300" y="3894138"/>
          <p14:tracePt t="47666" x="5965825" y="3902075"/>
          <p14:tracePt t="47683" x="5973763" y="3902075"/>
          <p14:tracePt t="47772" x="5973763" y="3911600"/>
          <p14:tracePt t="48009" x="5983288" y="3911600"/>
          <p14:tracePt t="48028" x="5991225" y="3911600"/>
          <p14:tracePt t="48032" x="5991225" y="3902075"/>
          <p14:tracePt t="48041" x="6000750" y="3902075"/>
          <p14:tracePt t="48066" x="6000750" y="3894138"/>
          <p14:tracePt t="48099" x="6010275" y="3894138"/>
          <p14:tracePt t="48116" x="6018213" y="3884613"/>
          <p14:tracePt t="48149" x="6027738" y="3875088"/>
          <p14:tracePt t="48537" x="6037263" y="3867150"/>
          <p14:tracePt t="48552" x="6037263" y="3857625"/>
          <p14:tracePt t="50323" x="6037263" y="3867150"/>
          <p14:tracePt t="50339" x="6027738" y="3875088"/>
          <p14:tracePt t="50346" x="6027738" y="3911600"/>
          <p14:tracePt t="50355" x="6010275" y="3956050"/>
          <p14:tracePt t="50364" x="6000750" y="4017963"/>
          <p14:tracePt t="50381" x="5965825" y="4187825"/>
          <p14:tracePt t="50397" x="5929313" y="4375150"/>
          <p14:tracePt t="50431" x="5840413" y="4857750"/>
          <p14:tracePt t="50464" x="5768975" y="5116513"/>
          <p14:tracePt t="50497" x="5715000" y="5224463"/>
          <p14:tracePt t="50514" x="5705475" y="5241925"/>
          <p14:tracePt t="50531" x="5697538" y="5268913"/>
          <p14:tracePt t="50547" x="5697538" y="5276850"/>
          <p14:tracePt t="50565" x="5688013" y="5276850"/>
          <p14:tracePt t="50581" x="5688013" y="5286375"/>
          <p14:tracePt t="50632" x="5688013" y="5295900"/>
          <p14:tracePt t="50659" x="5688013" y="5303838"/>
          <p14:tracePt t="50993" x="5697538" y="5295900"/>
          <p14:tracePt t="51000" x="5715000" y="5276850"/>
          <p14:tracePt t="51013" x="5724525" y="5259388"/>
          <p14:tracePt t="51030" x="5822950" y="5089525"/>
          <p14:tracePt t="51047" x="5956300" y="4884738"/>
          <p14:tracePt t="51063" x="6143625" y="4581525"/>
          <p14:tracePt t="51080" x="6357938" y="4224338"/>
          <p14:tracePt t="51097" x="6562725" y="3867150"/>
          <p14:tracePt t="51130" x="7000875" y="3160713"/>
          <p14:tracePt t="51163" x="7232650" y="2830513"/>
          <p14:tracePt t="51196" x="7419975" y="2589213"/>
          <p14:tracePt t="51213" x="7466013" y="2517775"/>
          <p14:tracePt t="51218" x="7483475" y="2509838"/>
          <p14:tracePt t="51230" x="7491413" y="2490788"/>
          <p14:tracePt t="51246" x="7510463" y="2465388"/>
          <p14:tracePt t="51263" x="7510463" y="2455863"/>
          <p14:tracePt t="51280" x="7518400" y="2455863"/>
          <p14:tracePt t="51296" x="7527925" y="2438400"/>
          <p14:tracePt t="51313" x="7545388" y="2428875"/>
          <p14:tracePt t="51346" x="7562850" y="2411413"/>
          <p14:tracePt t="51363" x="7589838" y="2393950"/>
          <p14:tracePt t="51380" x="7626350" y="2366963"/>
          <p14:tracePt t="51396" x="7705725" y="2312988"/>
          <p14:tracePt t="51413" x="7858125" y="2241550"/>
          <p14:tracePt t="51430" x="7956550" y="2187575"/>
          <p14:tracePt t="51446" x="7983538" y="2170113"/>
          <p14:tracePt t="51463" x="7991475" y="2160588"/>
          <p14:tracePt t="51480" x="7991475" y="2152650"/>
          <p14:tracePt t="51514" x="7991475" y="2170113"/>
          <p14:tracePt t="51530" x="7974013" y="2197100"/>
          <p14:tracePt t="51547" x="7947025" y="2241550"/>
          <p14:tracePt t="51564" x="7912100" y="2303463"/>
          <p14:tracePt t="51579" x="7885113" y="2330450"/>
          <p14:tracePt t="51596" x="7858125" y="2357438"/>
          <p14:tracePt t="51613" x="7848600" y="2366963"/>
          <p14:tracePt t="51680" x="7848600" y="2374900"/>
          <p14:tracePt t="51692" x="7840663" y="2374900"/>
          <p14:tracePt t="51698" x="7831138" y="2384425"/>
          <p14:tracePt t="51713" x="7823200" y="2401888"/>
          <p14:tracePt t="51730" x="7786688" y="2428875"/>
          <p14:tracePt t="51746" x="7759700" y="2455863"/>
          <p14:tracePt t="51763" x="7732713" y="2482850"/>
          <p14:tracePt t="51780" x="7715250" y="2500313"/>
          <p14:tracePt t="51796" x="7697788" y="2517775"/>
          <p14:tracePt t="51813" x="7688263" y="2527300"/>
          <p14:tracePt t="51830" x="7670800" y="2554288"/>
          <p14:tracePt t="51847" x="7653338" y="2554288"/>
          <p14:tracePt t="51863" x="7643813" y="2571750"/>
          <p14:tracePt t="51880" x="7634288" y="2581275"/>
          <p14:tracePt t="51896" x="7616825" y="2598738"/>
          <p14:tracePt t="51913" x="7599363" y="2625725"/>
          <p14:tracePt t="51931" x="7581900" y="2633663"/>
          <p14:tracePt t="51963" x="7581900" y="2643188"/>
          <p14:tracePt t="53159" x="7572375" y="2652713"/>
          <p14:tracePt t="53171" x="7562850" y="2652713"/>
          <p14:tracePt t="53178" x="7562850" y="2660650"/>
          <p14:tracePt t="53195" x="7554913" y="2660650"/>
          <p14:tracePt t="53212" x="7554913" y="2670175"/>
          <p14:tracePt t="53229" x="7545388" y="2670175"/>
          <p14:tracePt t="53245" x="7527925" y="2687638"/>
          <p14:tracePt t="53262" x="7518400" y="2697163"/>
          <p14:tracePt t="53295" x="7491413" y="2714625"/>
          <p14:tracePt t="53395" x="7473950" y="2724150"/>
          <p14:tracePt t="53414" x="7466013" y="2724150"/>
          <p14:tracePt t="53420" x="7466013" y="2732088"/>
          <p14:tracePt t="54798" x="7466013" y="2724150"/>
          <p14:tracePt t="55520" x="7473950" y="2714625"/>
          <p14:tracePt t="55528" x="7483475" y="2705100"/>
          <p14:tracePt t="55536" x="7491413" y="2697163"/>
          <p14:tracePt t="55544" x="7500938" y="2697163"/>
          <p14:tracePt t="55560" x="7518400" y="2697163"/>
          <p14:tracePt t="55577" x="7545388" y="2697163"/>
          <p14:tracePt t="55593" x="7562850" y="2705100"/>
          <p14:tracePt t="55627" x="7589838" y="2714625"/>
          <p14:tracePt t="55726" x="7599363" y="2714625"/>
          <p14:tracePt t="55733" x="7608888" y="2714625"/>
          <p14:tracePt t="55743" x="7626350" y="2714625"/>
          <p14:tracePt t="55760" x="7653338" y="2705100"/>
          <p14:tracePt t="55777" x="7705725" y="2687638"/>
          <p14:tracePt t="55794" x="7742238" y="2679700"/>
          <p14:tracePt t="55809" x="7759700" y="2679700"/>
          <p14:tracePt t="55826" x="7769225" y="2679700"/>
          <p14:tracePt t="55889" x="7786688" y="2679700"/>
          <p14:tracePt t="55894" x="7796213" y="2679700"/>
          <p14:tracePt t="55909" x="7823200" y="2697163"/>
          <p14:tracePt t="55926" x="7840663" y="2705100"/>
          <p14:tracePt t="55944" x="7858125" y="2714625"/>
          <p14:tracePt t="55960" x="7875588" y="2724150"/>
          <p14:tracePt t="55993" x="7885113" y="2724150"/>
          <p14:tracePt t="56009" x="7894638" y="2732088"/>
          <p14:tracePt t="56026" x="7920038" y="2741613"/>
          <p14:tracePt t="56042" x="7939088" y="2751138"/>
          <p14:tracePt t="56059" x="7947025" y="2759075"/>
          <p14:tracePt t="56076" x="7956550" y="2768600"/>
          <p14:tracePt t="56093" x="7966075" y="2776538"/>
          <p14:tracePt t="56110" x="7966075" y="2786063"/>
          <p14:tracePt t="56126" x="7974013" y="2795588"/>
          <p14:tracePt t="56143" x="7983538" y="2803525"/>
          <p14:tracePt t="56159" x="7991475" y="2813050"/>
          <p14:tracePt t="56176" x="8001000" y="2822575"/>
          <p14:tracePt t="56193" x="8001000" y="2830513"/>
          <p14:tracePt t="56209" x="8010525" y="2840038"/>
          <p14:tracePt t="56226" x="8010525" y="2847975"/>
          <p14:tracePt t="56243" x="8010525" y="2857500"/>
          <p14:tracePt t="56360" x="8018463" y="2867025"/>
          <p14:tracePt t="56383" x="8018463" y="2874963"/>
          <p14:tracePt t="56416" x="8018463" y="2884488"/>
          <p14:tracePt t="56439" x="8018463" y="2894013"/>
          <p14:tracePt t="56453" x="8018463" y="2901950"/>
          <p14:tracePt t="56467" x="8018463" y="2911475"/>
          <p14:tracePt t="56503" x="8018463" y="2919413"/>
          <p14:tracePt t="56515" x="8018463" y="2928938"/>
          <p14:tracePt t="56539" x="8018463" y="2938463"/>
          <p14:tracePt t="56576" x="8018463" y="2946400"/>
          <p14:tracePt t="56586" x="8010525" y="2946400"/>
          <p14:tracePt t="56647" x="8010525" y="2955925"/>
          <p14:tracePt t="56654" x="8010525" y="2965450"/>
          <p14:tracePt t="56661" x="8001000" y="2973388"/>
          <p14:tracePt t="56676" x="7991475" y="2982913"/>
          <p14:tracePt t="56692" x="7991475" y="2990850"/>
          <p14:tracePt t="56709" x="7991475" y="3000375"/>
          <p14:tracePt t="56725" x="7983538" y="3009900"/>
          <p14:tracePt t="56744" x="7983538" y="3017838"/>
          <p14:tracePt t="56758" x="7983538" y="3027363"/>
          <p14:tracePt t="56775" x="7974013" y="3027363"/>
          <p14:tracePt t="56792" x="7974013" y="3036888"/>
          <p14:tracePt t="56826" x="7974013" y="3044825"/>
          <p14:tracePt t="56936" x="7966075" y="3044825"/>
          <p14:tracePt t="56946" x="7956550" y="3044825"/>
          <p14:tracePt t="56963" x="7947025" y="3036888"/>
          <p14:tracePt t="56975" x="7947025" y="3017838"/>
          <p14:tracePt t="56992" x="7929563" y="3009900"/>
          <p14:tracePt t="57008" x="7929563" y="2990850"/>
          <p14:tracePt t="57025" x="7929563" y="2965450"/>
          <p14:tracePt t="57042" x="7920038" y="2946400"/>
          <p14:tracePt t="57058" x="7920038" y="2919413"/>
          <p14:tracePt t="57075" x="7920038" y="2894013"/>
          <p14:tracePt t="57092" x="7929563" y="2857500"/>
          <p14:tracePt t="57108" x="7947025" y="2840038"/>
          <p14:tracePt t="57125" x="7947025" y="2830513"/>
          <p14:tracePt t="57142" x="7947025" y="2822575"/>
          <p14:tracePt t="57552" x="7956550" y="2830513"/>
          <p14:tracePt t="57557" x="7983538" y="2884488"/>
          <p14:tracePt t="57564" x="8027988" y="2965450"/>
          <p14:tracePt t="57575" x="8054975" y="3036888"/>
          <p14:tracePt t="57592" x="8089900" y="3187700"/>
          <p14:tracePt t="57608" x="8089900" y="3330575"/>
          <p14:tracePt t="57625" x="8072438" y="3473450"/>
          <p14:tracePt t="57658" x="7966075" y="3795713"/>
          <p14:tracePt t="57691" x="7912100" y="3911600"/>
          <p14:tracePt t="57724" x="7894638" y="4044950"/>
          <p14:tracePt t="57742" x="7902575" y="4116388"/>
          <p14:tracePt t="57758" x="7920038" y="4152900"/>
          <p14:tracePt t="57774" x="7929563" y="4170363"/>
          <p14:tracePt t="57791" x="7947025" y="4187825"/>
          <p14:tracePt t="57808" x="7947025" y="4197350"/>
          <p14:tracePt t="57833" x="7947025" y="4205288"/>
          <p14:tracePt t="57847" x="7966075" y="4232275"/>
          <p14:tracePt t="57858" x="7966075" y="4259263"/>
          <p14:tracePt t="57875" x="8010525" y="4375150"/>
          <p14:tracePt t="57892" x="8126413" y="4616450"/>
          <p14:tracePt t="57908" x="8180388" y="4741863"/>
          <p14:tracePt t="57924" x="8215313" y="4840288"/>
          <p14:tracePt t="57941" x="8232775" y="4867275"/>
          <p14:tracePt t="57958" x="8242300" y="4884738"/>
          <p14:tracePt t="57974" x="8242300" y="4894263"/>
          <p14:tracePt t="58008" x="8304213" y="4840288"/>
          <p14:tracePt t="58024" x="8429625" y="4705350"/>
          <p14:tracePt t="58041" x="8582025" y="4537075"/>
          <p14:tracePt t="58058" x="8724900" y="4367213"/>
          <p14:tracePt t="58074" x="8840788" y="4214813"/>
          <p14:tracePt t="58091" x="8956675" y="4071938"/>
          <p14:tracePt t="58107" x="9072563" y="3911600"/>
          <p14:tracePt t="58124" x="9269413" y="3705225"/>
          <p14:tracePt t="58141" x="9420225" y="3589338"/>
          <p14:tracePt t="58157" x="9555163" y="3465513"/>
          <p14:tracePt t="58174" x="9617075" y="3429000"/>
          <p14:tracePt t="58191" x="9644063" y="3402013"/>
          <p14:tracePt t="58207" x="9661525" y="3394075"/>
          <p14:tracePt t="58241" x="9688513" y="3375025"/>
          <p14:tracePt t="58257" x="9732963" y="3348038"/>
          <p14:tracePt t="58274" x="9813925" y="3322638"/>
          <p14:tracePt t="58291" x="9912350" y="3303588"/>
          <p14:tracePt t="58307" x="9974263" y="3303588"/>
          <p14:tracePt t="58324" x="10010775" y="3313113"/>
          <p14:tracePt t="58340" x="10028238" y="3322638"/>
          <p14:tracePt t="58412" x="10037763" y="3330575"/>
          <p14:tracePt t="58424" x="10037763" y="3340100"/>
          <p14:tracePt t="58431" x="10045700" y="3340100"/>
          <p14:tracePt t="58455" x="10055225" y="3340100"/>
          <p14:tracePt t="58479" x="10063163" y="3340100"/>
          <p14:tracePt t="58493" x="10072688" y="3340100"/>
          <p14:tracePt t="58501" x="10072688" y="3330575"/>
          <p14:tracePt t="58508" x="10090150" y="3330575"/>
          <p14:tracePt t="58533" x="10090150" y="3322638"/>
          <p14:tracePt t="58626" x="10109200" y="3313113"/>
          <p14:tracePt t="58633" x="10109200" y="3303588"/>
          <p14:tracePt t="58640" x="10117138" y="3303588"/>
          <p14:tracePt t="58657" x="10117138" y="3295650"/>
          <p14:tracePt t="58709" x="10117138" y="3286125"/>
          <p14:tracePt t="58947" x="10126663" y="3286125"/>
          <p14:tracePt t="58957" x="10134600" y="3276600"/>
          <p14:tracePt t="58966" x="10144125" y="3268663"/>
          <p14:tracePt t="58973" x="10153650" y="3251200"/>
          <p14:tracePt t="58990" x="10171113" y="3224213"/>
          <p14:tracePt t="59007" x="10188575" y="3214688"/>
          <p14:tracePt t="59024" x="10206038" y="3197225"/>
          <p14:tracePt t="59041" x="10225088" y="3187700"/>
          <p14:tracePt t="59058" x="10233025" y="3187700"/>
          <p14:tracePt t="59074" x="10242550" y="3187700"/>
          <p14:tracePt t="59399" x="10252075" y="3179763"/>
          <p14:tracePt t="59410" x="10252075" y="3170238"/>
          <p14:tracePt t="59430" x="10260013" y="3170238"/>
          <p14:tracePt t="59672" x="10260013" y="3160713"/>
          <p14:tracePt t="59679" x="10269538" y="3152775"/>
          <p14:tracePt t="59689" x="10277475" y="3143250"/>
          <p14:tracePt t="59707" x="10287000" y="3116263"/>
          <p14:tracePt t="59723" x="10296525" y="3089275"/>
          <p14:tracePt t="60620" x="10296525" y="3081338"/>
          <p14:tracePt t="60628" x="10277475" y="3054350"/>
          <p14:tracePt t="60639" x="10269538" y="3036888"/>
          <p14:tracePt t="60792" x="10269538" y="3027363"/>
          <p14:tracePt t="62232" x="10260013" y="3027363"/>
          <p14:tracePt t="62240" x="10260013" y="3036888"/>
          <p14:tracePt t="62255" x="10260013" y="3044825"/>
          <p14:tracePt t="62271" x="10277475" y="3133725"/>
          <p14:tracePt t="62288" x="10304463" y="3197225"/>
          <p14:tracePt t="62304" x="10331450" y="3241675"/>
          <p14:tracePt t="62338" x="10367963" y="3286125"/>
          <p14:tracePt t="62340" x="10367963" y="3303588"/>
          <p14:tracePt t="62371" x="10385425" y="3322638"/>
          <p14:tracePt t="62404" x="10394950" y="3330575"/>
          <p14:tracePt t="62421" x="10402888" y="3348038"/>
          <p14:tracePt t="62454" x="10420350" y="3357563"/>
          <p14:tracePt t="62471" x="10439400" y="3384550"/>
          <p14:tracePt t="62487" x="10466388" y="3411538"/>
          <p14:tracePt t="62504" x="10483850" y="3438525"/>
          <p14:tracePt t="62522" x="10510838" y="3482975"/>
          <p14:tracePt t="62538" x="10528300" y="3517900"/>
          <p14:tracePt t="62554" x="10537825" y="3544888"/>
          <p14:tracePt t="62571" x="10545763" y="3562350"/>
          <p14:tracePt t="62720" x="10555288" y="3562350"/>
          <p14:tracePt t="62730" x="10563225" y="3562350"/>
          <p14:tracePt t="62738" x="10582275" y="3562350"/>
          <p14:tracePt t="62754" x="10617200" y="3562350"/>
          <p14:tracePt t="62770" x="10644188" y="3554413"/>
          <p14:tracePt t="62787" x="10661650" y="3554413"/>
          <p14:tracePt t="62804" x="10671175" y="3544888"/>
          <p14:tracePt t="63067" x="10680700" y="3536950"/>
          <p14:tracePt t="63137" x="10680700" y="3527425"/>
          <p14:tracePt t="63145" x="10698163" y="3517900"/>
          <p14:tracePt t="63153" x="10698163" y="3509963"/>
          <p14:tracePt t="63170" x="10715625" y="3482975"/>
          <p14:tracePt t="63187" x="10733088" y="3455988"/>
          <p14:tracePt t="63327" x="10733088" y="3446463"/>
          <p14:tracePt t="63344" x="10725150" y="3446463"/>
          <p14:tracePt t="63361" x="10715625" y="3446463"/>
          <p14:tracePt t="63370" x="10706100" y="3446463"/>
          <p14:tracePt t="63387" x="10698163" y="3446463"/>
          <p14:tracePt t="63409" x="10688638" y="3446463"/>
          <p14:tracePt t="63431" x="10680700" y="3446463"/>
          <p14:tracePt t="63439" x="10671175" y="3446463"/>
          <p14:tracePt t="63764" x="10661650" y="3465513"/>
          <p14:tracePt t="63771" x="10644188" y="3482975"/>
          <p14:tracePt t="63786" x="10626725" y="3500438"/>
          <p14:tracePt t="63803" x="10599738" y="3536950"/>
          <p14:tracePt t="63820" x="10572750" y="3562350"/>
          <p14:tracePt t="63836" x="10537825" y="3598863"/>
          <p14:tracePt t="63853" x="10501313" y="3652838"/>
          <p14:tracePt t="63870" x="10447338" y="3705225"/>
          <p14:tracePt t="63886" x="10420350" y="3732213"/>
          <p14:tracePt t="63903" x="10402888" y="3751263"/>
          <p14:tracePt t="63919" x="10394950" y="3768725"/>
          <p14:tracePt t="63936" x="10385425" y="3786188"/>
          <p14:tracePt t="63953" x="10375900" y="3803650"/>
          <p14:tracePt t="63970" x="10367963" y="3822700"/>
          <p14:tracePt t="63986" x="10358438" y="3840163"/>
          <p14:tracePt t="64003" x="10348913" y="3840163"/>
          <p14:tracePt t="64095" x="10348913" y="3830638"/>
          <p14:tracePt t="64102" x="10340975" y="3822700"/>
          <p14:tracePt t="64120" x="10331450" y="3795713"/>
          <p14:tracePt t="64136" x="10323513" y="3776663"/>
          <p14:tracePt t="64153" x="10296525" y="3732213"/>
          <p14:tracePt t="64169" x="10269538" y="3714750"/>
          <p14:tracePt t="64187" x="10269538" y="3705225"/>
          <p14:tracePt t="64231" x="10260013" y="3705225"/>
          <p14:tracePt t="64335" x="10252075" y="3705225"/>
          <p14:tracePt t="64345" x="10252075" y="3714750"/>
          <p14:tracePt t="64359" x="10252075" y="3724275"/>
          <p14:tracePt t="64369" x="10242550" y="3732213"/>
          <p14:tracePt t="64386" x="10242550" y="3751263"/>
          <p14:tracePt t="64403" x="10242550" y="3776663"/>
          <p14:tracePt t="64420" x="10242550" y="3803650"/>
          <p14:tracePt t="64437" x="10242550" y="3830638"/>
          <p14:tracePt t="64453" x="10252075" y="3875088"/>
          <p14:tracePt t="64470" x="10260013" y="3929063"/>
          <p14:tracePt t="64487" x="10269538" y="3973513"/>
          <p14:tracePt t="64503" x="10287000" y="4017963"/>
          <p14:tracePt t="64520" x="10304463" y="4089400"/>
          <p14:tracePt t="64537" x="10331450" y="4179888"/>
          <p14:tracePt t="64552" x="10340975" y="4276725"/>
          <p14:tracePt t="64570" x="10367963" y="4402138"/>
          <p14:tracePt t="64586" x="10394950" y="4545013"/>
          <p14:tracePt t="64603" x="10420350" y="4652963"/>
          <p14:tracePt t="64621" x="10447338" y="4795838"/>
          <p14:tracePt t="64636" x="10447338" y="4857750"/>
          <p14:tracePt t="64652" x="10456863" y="4902200"/>
          <p14:tracePt t="64669" x="10456863" y="4938713"/>
          <p14:tracePt t="64686" x="10456863" y="4965700"/>
          <p14:tracePt t="64702" x="10456863" y="4983163"/>
          <p14:tracePt t="64719" x="10456863" y="5000625"/>
          <p14:tracePt t="64787" x="10447338" y="4983163"/>
          <p14:tracePt t="64795" x="10429875" y="4956175"/>
          <p14:tracePt t="64804" x="10420350" y="4911725"/>
          <p14:tracePt t="64819" x="10385425" y="4813300"/>
          <p14:tracePt t="64836" x="10348913" y="4670425"/>
          <p14:tracePt t="64852" x="10304463" y="4518025"/>
          <p14:tracePt t="64869" x="10269538" y="4357688"/>
          <p14:tracePt t="64886" x="10242550" y="4197350"/>
          <p14:tracePt t="64902" x="10198100" y="3990975"/>
          <p14:tracePt t="64919" x="10180638" y="3884613"/>
          <p14:tracePt t="64936" x="10171113" y="3830638"/>
          <p14:tracePt t="64952" x="10153650" y="3803650"/>
          <p14:tracePt t="64970" x="10153650" y="3795713"/>
          <p14:tracePt t="65065" x="10153650" y="3848100"/>
          <p14:tracePt t="65072" x="10153650" y="3919538"/>
          <p14:tracePt t="65085" x="10134600" y="4089400"/>
          <p14:tracePt t="65102" x="10134600" y="4313238"/>
          <p14:tracePt t="65118" x="10134600" y="4554538"/>
          <p14:tracePt t="65136" x="10134600" y="4751388"/>
          <p14:tracePt t="65152" x="10134600" y="4894263"/>
          <p14:tracePt t="65170" x="10134600" y="5018088"/>
          <p14:tracePt t="65186" x="10134600" y="5054600"/>
          <p14:tracePt t="65202" x="10134600" y="5072063"/>
          <p14:tracePt t="65219" x="10134600" y="5081588"/>
          <p14:tracePt t="65346" x="10134600" y="5072063"/>
          <p14:tracePt t="65351" x="10134600" y="5054600"/>
          <p14:tracePt t="65368" x="10134600" y="5037138"/>
          <p14:tracePt t="65385" x="10134600" y="5018088"/>
          <p14:tracePt t="65402" x="10134600" y="5000625"/>
          <p14:tracePt t="65418" x="10134600" y="4991100"/>
          <p14:tracePt t="65435" x="10134600" y="4983163"/>
          <p14:tracePt t="65452" x="10134600" y="4973638"/>
          <p14:tracePt t="65469" x="10134600" y="4965700"/>
          <p14:tracePt t="65485" x="10144125" y="4946650"/>
          <p14:tracePt t="65503" x="10161588" y="4919663"/>
          <p14:tracePt t="65519" x="10180638" y="4902200"/>
          <p14:tracePt t="65535" x="10198100" y="4867275"/>
          <p14:tracePt t="65552" x="10215563" y="4786313"/>
          <p14:tracePt t="65568" x="10215563" y="4670425"/>
          <p14:tracePt t="65585" x="10215563" y="4510088"/>
          <p14:tracePt t="65602" x="10082213" y="4214813"/>
          <p14:tracePt t="65620" x="9947275" y="4071938"/>
          <p14:tracePt t="65635" x="9786938" y="3965575"/>
          <p14:tracePt t="65652" x="9653588" y="3884613"/>
          <p14:tracePt t="65668" x="9528175" y="3803650"/>
          <p14:tracePt t="65685" x="9420225" y="3724275"/>
          <p14:tracePt t="65702" x="9242425" y="3554413"/>
          <p14:tracePt t="65719" x="9099550" y="3438525"/>
          <p14:tracePt t="65735" x="8947150" y="3357563"/>
          <p14:tracePt t="65752" x="8777288" y="3303588"/>
          <p14:tracePt t="65769" x="8555038" y="3268663"/>
          <p14:tracePt t="65785" x="8286750" y="3268663"/>
          <p14:tracePt t="65803" x="7894638" y="3313113"/>
          <p14:tracePt t="65820" x="7170738" y="3509963"/>
          <p14:tracePt t="65835" x="6715125" y="3616325"/>
          <p14:tracePt t="65851" x="6367463" y="3670300"/>
          <p14:tracePt t="65869" x="6126163" y="3751263"/>
          <p14:tracePt t="65885" x="5840413" y="3867150"/>
          <p14:tracePt t="65902" x="5572125" y="3990975"/>
          <p14:tracePt t="65918" x="5295900" y="4108450"/>
          <p14:tracePt t="65935" x="4938713" y="4330700"/>
          <p14:tracePt t="65951" x="4751388" y="4473575"/>
          <p14:tracePt t="65968" x="4581525" y="4589463"/>
          <p14:tracePt t="65984" x="4465638" y="4705350"/>
          <p14:tracePt t="66001" x="4348163" y="4857750"/>
          <p14:tracePt t="66018" x="4268788" y="5010150"/>
          <p14:tracePt t="66034" x="4224338" y="5197475"/>
          <p14:tracePt t="66052" x="4205288" y="5500688"/>
          <p14:tracePt t="66068" x="4241800" y="5724525"/>
          <p14:tracePt t="66084" x="4313238" y="5946775"/>
          <p14:tracePt t="66101" x="4419600" y="6099175"/>
          <p14:tracePt t="66118" x="4545013" y="6215063"/>
          <p14:tracePt t="66134" x="4697413" y="6242050"/>
          <p14:tracePt t="66151" x="5153025" y="6170613"/>
          <p14:tracePt t="66168" x="5768975" y="5946775"/>
          <p14:tracePt t="66185" x="6518275" y="5732463"/>
          <p14:tracePt t="66201" x="7412038" y="5483225"/>
          <p14:tracePt t="66218" x="8215313" y="5214938"/>
          <p14:tracePt t="66234" x="8759825" y="5000625"/>
          <p14:tracePt t="66251" x="9205913" y="4830763"/>
          <p14:tracePt t="66268" x="9563100" y="4633913"/>
          <p14:tracePt t="66284" x="9680575" y="4554538"/>
          <p14:tracePt t="66301" x="9777413" y="4429125"/>
          <p14:tracePt t="66317" x="9831388" y="4259263"/>
          <p14:tracePt t="66335" x="9875838" y="4017963"/>
          <p14:tracePt t="66351" x="9885363" y="3840163"/>
          <p14:tracePt t="66367" x="9858375" y="3660775"/>
          <p14:tracePt t="66384" x="9715500" y="3411538"/>
          <p14:tracePt t="66401" x="9501188" y="3241675"/>
          <p14:tracePt t="66418" x="9055100" y="3089275"/>
          <p14:tracePt t="66434" x="8313738" y="3044825"/>
          <p14:tracePt t="66451" x="7500938" y="3098800"/>
          <p14:tracePt t="66467" x="6680200" y="3232150"/>
          <p14:tracePt t="66485" x="5491163" y="3455988"/>
          <p14:tracePt t="66501" x="4929188" y="3544888"/>
          <p14:tracePt t="66517" x="4483100" y="3697288"/>
          <p14:tracePt t="66534" x="4133850" y="3894138"/>
          <p14:tracePt t="66551" x="3894138" y="4062413"/>
          <p14:tracePt t="66569" x="3705225" y="4241800"/>
          <p14:tracePt t="66585" x="3589338" y="4367213"/>
          <p14:tracePt t="66603" x="3500438" y="4527550"/>
          <p14:tracePt t="66618" x="3438525" y="4697413"/>
          <p14:tracePt t="66634" x="3402013" y="4929188"/>
          <p14:tracePt t="66651" x="3402013" y="5153025"/>
          <p14:tracePt t="66667" x="3455988" y="5394325"/>
          <p14:tracePt t="66685" x="3687763" y="5813425"/>
          <p14:tracePt t="66702" x="3875088" y="6054725"/>
          <p14:tracePt t="66718" x="4205288" y="6197600"/>
          <p14:tracePt t="66734" x="4660900" y="6215063"/>
          <p14:tracePt t="66751" x="5357813" y="6054725"/>
          <p14:tracePt t="66767" x="6108700" y="5803900"/>
          <p14:tracePt t="66785" x="7483475" y="5446713"/>
          <p14:tracePt t="66802" x="8108950" y="5160963"/>
          <p14:tracePt t="66817" x="8483600" y="4867275"/>
          <p14:tracePt t="66834" x="8697913" y="4670425"/>
          <p14:tracePt t="66851" x="8796338" y="4510088"/>
          <p14:tracePt t="66868" x="8823325" y="4384675"/>
          <p14:tracePt t="66884" x="8823325" y="4259263"/>
          <p14:tracePt t="66902" x="8705850" y="4037013"/>
          <p14:tracePt t="66918" x="8537575" y="3875088"/>
          <p14:tracePt t="66934" x="8269288" y="3741738"/>
          <p14:tracePt t="66950" x="7751763" y="3670300"/>
          <p14:tracePt t="66968" x="7062788" y="3625850"/>
          <p14:tracePt t="66984" x="6205538" y="3616325"/>
          <p14:tracePt t="67001" x="4776788" y="3625850"/>
          <p14:tracePt t="67019" x="3884613" y="3732213"/>
          <p14:tracePt t="67034" x="3160713" y="3929063"/>
          <p14:tracePt t="67050" x="2536825" y="4205288"/>
          <p14:tracePt t="67067" x="2152650" y="4510088"/>
          <p14:tracePt t="67083" x="1965325" y="4840288"/>
          <p14:tracePt t="67100" x="1812925" y="5241925"/>
          <p14:tracePt t="67117" x="1758950" y="5661025"/>
          <p14:tracePt t="67134" x="1847850" y="6089650"/>
          <p14:tracePt t="67150" x="2054225" y="6276975"/>
          <p14:tracePt t="67167" x="2581275" y="6491288"/>
          <p14:tracePt t="67184" x="3375025" y="6572250"/>
          <p14:tracePt t="67200" x="4446588" y="6491288"/>
          <p14:tracePt t="67217" x="5741988" y="6188075"/>
          <p14:tracePt t="67234" x="7823200" y="5724525"/>
          <p14:tracePt t="67250" x="8929688" y="5429250"/>
          <p14:tracePt t="67267" x="9725025" y="5089525"/>
          <p14:tracePt t="67283" x="10028238" y="4894263"/>
          <p14:tracePt t="67300" x="10082213" y="4776788"/>
          <p14:tracePt t="67317" x="10063163" y="4625975"/>
          <p14:tracePt t="67322" x="10001250" y="4545013"/>
          <p14:tracePt t="67340" x="9885363" y="4330700"/>
          <p14:tracePt t="67350" x="9732963" y="4125913"/>
          <p14:tracePt t="67367" x="9491663" y="3919538"/>
          <p14:tracePt t="67383" x="9055100" y="3724275"/>
          <p14:tracePt t="67400" x="8483600" y="3608388"/>
          <p14:tracePt t="67417" x="7769225" y="3598863"/>
          <p14:tracePt t="67434" x="6938963" y="3768725"/>
          <p14:tracePt t="67450" x="6081713" y="3919538"/>
          <p14:tracePt t="67467" x="5153025" y="4251325"/>
          <p14:tracePt t="67484" x="4714875" y="4527550"/>
          <p14:tracePt t="67500" x="4456113" y="4830763"/>
          <p14:tracePt t="67517" x="4313238" y="5126038"/>
          <p14:tracePt t="67534" x="4276725" y="5367338"/>
          <p14:tracePt t="67552" x="4340225" y="5759450"/>
          <p14:tracePt t="67568" x="4483100" y="6018213"/>
          <p14:tracePt t="67583" x="4751388" y="6180138"/>
          <p14:tracePt t="67600" x="5197475" y="6205538"/>
          <p14:tracePt t="67617" x="5875338" y="6134100"/>
          <p14:tracePt t="67633" x="6680200" y="6000750"/>
          <p14:tracePt t="67650" x="7510463" y="5688013"/>
          <p14:tracePt t="67668" x="8277225" y="5251450"/>
          <p14:tracePt t="67684" x="8510588" y="4991100"/>
          <p14:tracePt t="67700" x="8589963" y="4786313"/>
          <p14:tracePt t="67716" x="8616950" y="4589463"/>
          <p14:tracePt t="67733" x="8582025" y="4419600"/>
          <p14:tracePt t="67750" x="8474075" y="4241800"/>
          <p14:tracePt t="67768" x="8170863" y="4027488"/>
          <p14:tracePt t="67784" x="7653338" y="3946525"/>
          <p14:tracePt t="67800" x="6858000" y="4037013"/>
          <p14:tracePt t="67816" x="5795963" y="4160838"/>
          <p14:tracePt t="67833" x="4776788" y="4357688"/>
          <p14:tracePt t="67850" x="3813175" y="4625975"/>
          <p14:tracePt t="67868" x="2751138" y="5018088"/>
          <p14:tracePt t="67884" x="2554288" y="5187950"/>
          <p14:tracePt t="67900" x="2500313" y="5384800"/>
          <p14:tracePt t="67916" x="2544763" y="5715000"/>
          <p14:tracePt t="67933" x="2795588" y="6134100"/>
          <p14:tracePt t="67950" x="3170238" y="6537325"/>
          <p14:tracePt t="67967" x="3751263" y="6796088"/>
          <p14:tracePt t="67983" x="4973638" y="6848475"/>
          <p14:tracePt t="68000" x="5894388" y="6688138"/>
          <p14:tracePt t="68017" x="6858000" y="6419850"/>
          <p14:tracePt t="68033" x="7705725" y="5840413"/>
          <p14:tracePt t="68050" x="8188325" y="5330825"/>
          <p14:tracePt t="68067" x="8466138" y="4894263"/>
          <p14:tracePt t="68083" x="8626475" y="4491038"/>
          <p14:tracePt t="68099" x="8661400" y="4259263"/>
          <p14:tracePt t="68116" x="8643938" y="4054475"/>
          <p14:tracePt t="68133" x="8589963" y="3848100"/>
          <p14:tracePt t="68151" x="8491538" y="3660775"/>
          <p14:tracePt t="68166" x="8367713" y="3527425"/>
          <p14:tracePt t="68183" x="8188325" y="3438525"/>
          <p14:tracePt t="68200" x="7705725" y="3402013"/>
          <p14:tracePt t="68216" x="7205663" y="3429000"/>
          <p14:tracePt t="68233" x="6724650" y="3482975"/>
          <p14:tracePt t="68249" x="6357938" y="3527425"/>
          <p14:tracePt t="68266" x="6161088" y="3571875"/>
          <p14:tracePt t="68282" x="6089650" y="3589338"/>
          <p14:tracePt t="68299" x="6089650" y="3598863"/>
          <p14:tracePt t="68393" x="6089650" y="3608388"/>
          <p14:tracePt t="68402" x="6089650" y="3625850"/>
          <p14:tracePt t="68416" x="6089650" y="3679825"/>
          <p14:tracePt t="68433" x="6089650" y="3724275"/>
          <p14:tracePt t="68449" x="6089650" y="3776663"/>
          <p14:tracePt t="68466" x="6089650" y="3803650"/>
          <p14:tracePt t="68484" x="6089650" y="3830638"/>
          <p14:tracePt t="68545" x="6081713" y="3830638"/>
          <p14:tracePt t="68561" x="6072188" y="3822700"/>
          <p14:tracePt t="68568" x="6054725" y="3813175"/>
          <p14:tracePt t="68584" x="6010275" y="3776663"/>
          <p14:tracePt t="68599" x="5919788" y="3741738"/>
          <p14:tracePt t="68616" x="5822950" y="3697288"/>
          <p14:tracePt t="68632" x="5715000" y="3660775"/>
          <p14:tracePt t="68649" x="5608638" y="3643313"/>
          <p14:tracePt t="68666" x="5510213" y="3643313"/>
          <p14:tracePt t="68684" x="5367338" y="3679825"/>
          <p14:tracePt t="68700" x="5276850" y="3705225"/>
          <p14:tracePt t="68716" x="5187950" y="3732213"/>
          <p14:tracePt t="68733" x="5072063" y="3768725"/>
          <p14:tracePt t="68749" x="4946650" y="3813175"/>
          <p14:tracePt t="68765" x="4830763" y="3848100"/>
          <p14:tracePt t="68783" x="4751388" y="3884613"/>
          <p14:tracePt t="68800" x="4697413" y="3911600"/>
          <p14:tracePt t="68816" x="4687888" y="3911600"/>
          <p14:tracePt t="68832" x="4679950" y="3929063"/>
          <p14:tracePt t="68849" x="4652963" y="3946525"/>
          <p14:tracePt t="68865" x="4625975" y="4000500"/>
          <p14:tracePt t="68883" x="4572000" y="4081463"/>
          <p14:tracePt t="68900" x="4483100" y="4224338"/>
          <p14:tracePt t="68916" x="4456113" y="4268788"/>
          <p14:tracePt t="68932" x="4438650" y="4295775"/>
          <p14:tracePt t="68949" x="4411663" y="4322763"/>
          <p14:tracePt t="68966" x="4402138" y="4340225"/>
          <p14:tracePt t="68982" x="4394200" y="4348163"/>
          <p14:tracePt t="68999" x="4375150" y="4367213"/>
          <p14:tracePt t="69015" x="4348163" y="4384675"/>
          <p14:tracePt t="69032" x="4322763" y="4411663"/>
          <p14:tracePt t="69049" x="4295775" y="4483100"/>
          <p14:tracePt t="69067" x="4295775" y="4537075"/>
          <p14:tracePt t="69082" x="4303713" y="4589463"/>
          <p14:tracePt t="69099" x="4330700" y="4670425"/>
          <p14:tracePt t="69115" x="4367213" y="4751388"/>
          <p14:tracePt t="69132" x="4411663" y="4857750"/>
          <p14:tracePt t="69149" x="4483100" y="4973638"/>
          <p14:tracePt t="69166" x="4608513" y="5153025"/>
          <p14:tracePt t="69182" x="4714875" y="5241925"/>
          <p14:tracePt t="69199" x="4840288" y="5313363"/>
          <p14:tracePt t="69215" x="4983163" y="5357813"/>
          <p14:tracePt t="69233" x="5143500" y="5394325"/>
          <p14:tracePt t="69248" x="5340350" y="5438775"/>
          <p14:tracePt t="69266" x="5581650" y="5465763"/>
          <p14:tracePt t="69282" x="5965825" y="5473700"/>
          <p14:tracePt t="69299" x="6242050" y="5429250"/>
          <p14:tracePt t="69316" x="6500813" y="5402263"/>
          <p14:tracePt t="69332" x="6759575" y="5357813"/>
          <p14:tracePt t="69348" x="7000875" y="5322888"/>
          <p14:tracePt t="69365" x="7215188" y="5286375"/>
          <p14:tracePt t="69382" x="7446963" y="5232400"/>
          <p14:tracePt t="69399" x="7796213" y="5160963"/>
          <p14:tracePt t="69416" x="8027988" y="5133975"/>
          <p14:tracePt t="69432" x="8286750" y="5089525"/>
          <p14:tracePt t="69448" x="8537575" y="5054600"/>
          <p14:tracePt t="69466" x="8813800" y="5010150"/>
          <p14:tracePt t="69482" x="9072563" y="4946650"/>
          <p14:tracePt t="69499" x="9313863" y="4875213"/>
          <p14:tracePt t="69516" x="9609138" y="4724400"/>
          <p14:tracePt t="69532" x="9742488" y="4616450"/>
          <p14:tracePt t="69548" x="9823450" y="4491038"/>
          <p14:tracePt t="69565" x="9867900" y="4367213"/>
          <p14:tracePt t="69582" x="9875838" y="4224338"/>
          <p14:tracePt t="69599" x="9867900" y="4081463"/>
          <p14:tracePt t="69617" x="9796463" y="3919538"/>
          <p14:tracePt t="69632" x="9688513" y="3840163"/>
          <p14:tracePt t="69648" x="9483725" y="3813175"/>
          <p14:tracePt t="69665" x="9090025" y="3830638"/>
          <p14:tracePt t="69682" x="8429625" y="3938588"/>
          <p14:tracePt t="69698" x="7751763" y="4017963"/>
          <p14:tracePt t="69716" x="6983413" y="4133850"/>
          <p14:tracePt t="69732" x="6572250" y="4241800"/>
          <p14:tracePt t="69749" x="6348413" y="4286250"/>
          <p14:tracePt t="69766" x="6126163" y="4330700"/>
          <p14:tracePt t="69782" x="5902325" y="4367213"/>
          <p14:tracePt t="69800" x="5545138" y="4456113"/>
          <p14:tracePt t="69816" x="5303838" y="4510088"/>
          <p14:tracePt t="69833" x="5072063" y="4554538"/>
          <p14:tracePt t="69848" x="4848225" y="4589463"/>
          <p14:tracePt t="69865" x="4687888" y="4625975"/>
          <p14:tracePt t="69882" x="4581525" y="4660900"/>
          <p14:tracePt t="69898" x="4473575" y="4687888"/>
          <p14:tracePt t="69917" x="4340225" y="4714875"/>
          <p14:tracePt t="69934" x="4232275" y="4741863"/>
          <p14:tracePt t="69948" x="4133850" y="4776788"/>
          <p14:tracePt t="69965" x="4037013" y="4822825"/>
          <p14:tracePt t="69982" x="3965575" y="4867275"/>
          <p14:tracePt t="69998" x="3929063" y="4929188"/>
          <p14:tracePt t="70015" x="3894138" y="5018088"/>
          <p14:tracePt t="70032" x="3902075" y="5214938"/>
          <p14:tracePt t="70049" x="3990975" y="5357813"/>
          <p14:tracePt t="70065" x="4108450" y="5491163"/>
          <p14:tracePt t="70082" x="4259263" y="5608638"/>
          <p14:tracePt t="70098" x="4500563" y="5724525"/>
          <p14:tracePt t="70115" x="4803775" y="5776913"/>
          <p14:tracePt t="70132" x="5456238" y="5803900"/>
          <p14:tracePt t="70149" x="5911850" y="5759450"/>
          <p14:tracePt t="70165" x="6286500" y="5732463"/>
          <p14:tracePt t="70181" x="6634163" y="5688013"/>
          <p14:tracePt t="70198" x="6973888" y="5589588"/>
          <p14:tracePt t="70215" x="7251700" y="5500688"/>
          <p14:tracePt t="70231" x="7537450" y="5384800"/>
          <p14:tracePt t="70248" x="7947025" y="5180013"/>
          <p14:tracePt t="70264" x="8197850" y="5054600"/>
          <p14:tracePt t="70282" x="8375650" y="4946650"/>
          <p14:tracePt t="70298" x="8501063" y="4822825"/>
          <p14:tracePt t="70315" x="8562975" y="4714875"/>
          <p14:tracePt t="70332" x="8599488" y="4608513"/>
          <p14:tracePt t="70335" x="8616950" y="4554538"/>
          <p14:tracePt t="70348" x="8626475" y="4500563"/>
          <p14:tracePt t="70366" x="8643938" y="4322763"/>
          <p14:tracePt t="70381" x="8616950" y="4224338"/>
          <p14:tracePt t="70398" x="8582025" y="4108450"/>
          <p14:tracePt t="70415" x="8537575" y="4000500"/>
          <p14:tracePt t="70432" x="8456613" y="3902075"/>
          <p14:tracePt t="70448" x="8348663" y="3848100"/>
          <p14:tracePt t="70465" x="8242300" y="3795713"/>
          <p14:tracePt t="70481" x="8054975" y="3741738"/>
          <p14:tracePt t="70498" x="7894638" y="3697288"/>
          <p14:tracePt t="70514" x="7715250" y="3679825"/>
          <p14:tracePt t="70531" x="7491413" y="3670300"/>
          <p14:tracePt t="70548" x="7251700" y="3697288"/>
          <p14:tracePt t="70565" x="7010400" y="3724275"/>
          <p14:tracePt t="70581" x="6804025" y="3768725"/>
          <p14:tracePt t="70597" x="6537325" y="3830638"/>
          <p14:tracePt t="70615" x="6402388" y="3867150"/>
          <p14:tracePt t="70631" x="6286500" y="3894138"/>
          <p14:tracePt t="70648" x="6197600" y="3919538"/>
          <p14:tracePt t="70664" x="6143625" y="3919538"/>
          <p14:tracePt t="70681" x="6108700" y="3929063"/>
          <p14:tracePt t="70697" x="6027738" y="3938588"/>
          <p14:tracePt t="70714" x="5938838" y="3938588"/>
          <p14:tracePt t="70731" x="5803900" y="3973513"/>
          <p14:tracePt t="70748" x="5643563" y="4000500"/>
          <p14:tracePt t="70764" x="5473700" y="4037013"/>
          <p14:tracePt t="70781" x="5313363" y="4081463"/>
          <p14:tracePt t="70798" x="5126038" y="4133850"/>
          <p14:tracePt t="70815" x="5054600" y="4160838"/>
          <p14:tracePt t="70820" x="5037138" y="4179888"/>
          <p14:tracePt t="70831" x="5018088" y="4187825"/>
          <p14:tracePt t="70848" x="4991100" y="4214813"/>
          <p14:tracePt t="70865" x="4946650" y="4276725"/>
          <p14:tracePt t="70881" x="4894263" y="4348163"/>
          <p14:tracePt t="70899" x="4840288" y="4491038"/>
          <p14:tracePt t="70915" x="4803775" y="4608513"/>
          <p14:tracePt t="70931" x="4795838" y="4751388"/>
          <p14:tracePt t="70947" x="4803775" y="4894263"/>
          <p14:tracePt t="70964" x="4848225" y="5045075"/>
          <p14:tracePt t="70981" x="4938713" y="5160963"/>
          <p14:tracePt t="70999" x="5143500" y="5313363"/>
          <p14:tracePt t="71015" x="5348288" y="5367338"/>
          <p14:tracePt t="71030" x="5581650" y="5402263"/>
          <p14:tracePt t="71047" x="5929313" y="5402263"/>
          <p14:tracePt t="71064" x="6340475" y="5348288"/>
          <p14:tracePt t="71081" x="6804025" y="5295900"/>
          <p14:tracePt t="71097" x="7242175" y="5241925"/>
          <p14:tracePt t="71114" x="7680325" y="5180013"/>
          <p14:tracePt t="71130" x="7912100" y="5126038"/>
          <p14:tracePt t="71148" x="8126413" y="5089525"/>
          <p14:tracePt t="71164" x="8304213" y="5045075"/>
          <p14:tracePt t="71181" x="8474075" y="5010150"/>
          <p14:tracePt t="71197" x="8670925" y="4965700"/>
          <p14:tracePt t="71215" x="8974138" y="4894263"/>
          <p14:tracePt t="71231" x="9144000" y="4830763"/>
          <p14:tracePt t="71247" x="9304338" y="4776788"/>
          <p14:tracePt t="71263" x="9429750" y="4741863"/>
          <p14:tracePt t="71280" x="9528175" y="4714875"/>
          <p14:tracePt t="71297" x="9572625" y="4679950"/>
          <p14:tracePt t="71314" x="9599613" y="4660900"/>
          <p14:tracePt t="71331" x="9644063" y="4598988"/>
          <p14:tracePt t="71347" x="9653588" y="4545013"/>
          <p14:tracePt t="71364" x="9671050" y="4456113"/>
          <p14:tracePt t="71380" x="9671050" y="4375150"/>
          <p14:tracePt t="71397" x="9671050" y="4295775"/>
          <p14:tracePt t="71413" x="9661525" y="4197350"/>
          <p14:tracePt t="71430" x="9626600" y="4089400"/>
          <p14:tracePt t="71448" x="9545638" y="3929063"/>
          <p14:tracePt t="71463" x="9483725" y="3848100"/>
          <p14:tracePt t="71480" x="9394825" y="3768725"/>
          <p14:tracePt t="71497" x="9286875" y="3705225"/>
          <p14:tracePt t="71513" x="9180513" y="3670300"/>
          <p14:tracePt t="71530" x="9072563" y="3643313"/>
          <p14:tracePt t="71547" x="8974138" y="3625850"/>
          <p14:tracePt t="71563" x="8769350" y="3616325"/>
          <p14:tracePt t="71580" x="8643938" y="3598863"/>
          <p14:tracePt t="71597" x="8528050" y="3581400"/>
          <p14:tracePt t="71613" x="8429625" y="3562350"/>
          <p14:tracePt t="71630" x="8394700" y="3544888"/>
          <p14:tracePt t="71647" x="8367713" y="3527425"/>
          <p14:tracePt t="71663" x="8340725" y="3517900"/>
          <p14:tracePt t="71680" x="8304213" y="3482975"/>
          <p14:tracePt t="71697" x="8277225" y="3455988"/>
          <p14:tracePt t="71713" x="8251825" y="3429000"/>
          <p14:tracePt t="71730" x="8224838" y="3411538"/>
          <p14:tracePt t="71747" x="8197850" y="3394075"/>
          <p14:tracePt t="71763" x="8170863" y="3375025"/>
          <p14:tracePt t="71780" x="8108950" y="3348038"/>
          <p14:tracePt t="71797" x="8045450" y="3340100"/>
          <p14:tracePt t="71813" x="7956550" y="3322638"/>
          <p14:tracePt t="71819" x="7920038" y="3322638"/>
          <p14:tracePt t="71830" x="7885113" y="3313113"/>
          <p14:tracePt t="71847" x="7796213" y="3303588"/>
          <p14:tracePt t="71865" x="7705725" y="3286125"/>
          <p14:tracePt t="71880" x="7643813" y="3286125"/>
          <p14:tracePt t="71897" x="7554913" y="3286125"/>
          <p14:tracePt t="71913" x="7456488" y="3303588"/>
          <p14:tracePt t="71930" x="7348538" y="3322638"/>
          <p14:tracePt t="71946" x="7251700" y="3357563"/>
          <p14:tracePt t="71963" x="7143750" y="3394075"/>
          <p14:tracePt t="71980" x="7062788" y="3419475"/>
          <p14:tracePt t="71998" x="7000875" y="3446463"/>
          <p14:tracePt t="72014" x="6965950" y="3465513"/>
          <p14:tracePt t="72030" x="6938963" y="3490913"/>
          <p14:tracePt t="72047" x="6911975" y="3509963"/>
          <p14:tracePt t="72063" x="6867525" y="3536950"/>
          <p14:tracePt t="72079" x="6823075" y="3562350"/>
          <p14:tracePt t="72097" x="6732588" y="3589338"/>
          <p14:tracePt t="72114" x="6697663" y="3598863"/>
          <p14:tracePt t="72129" x="6670675" y="3616325"/>
          <p14:tracePt t="72146" x="6643688" y="3625850"/>
          <p14:tracePt t="72163" x="6626225" y="3633788"/>
          <p14:tracePt t="72179" x="6589713" y="3643313"/>
          <p14:tracePt t="72197" x="6491288" y="3652838"/>
          <p14:tracePt t="72213" x="6465888" y="3660775"/>
          <p14:tracePt t="72230" x="6402388" y="3679825"/>
          <p14:tracePt t="72247" x="6348413" y="3697288"/>
          <p14:tracePt t="72263" x="6296025" y="3714750"/>
          <p14:tracePt t="72279" x="6251575" y="3724275"/>
          <p14:tracePt t="72298" x="6224588" y="3724275"/>
          <p14:tracePt t="72315" x="6170613" y="3732213"/>
          <p14:tracePt t="72330" x="6108700" y="3732213"/>
          <p14:tracePt t="72346" x="6054725" y="3741738"/>
          <p14:tracePt t="72363" x="6010275" y="3741738"/>
          <p14:tracePt t="72379" x="5983288" y="3751263"/>
          <p14:tracePt t="72396" x="5965825" y="3759200"/>
          <p14:tracePt t="72414" x="5929313" y="3759200"/>
          <p14:tracePt t="72430" x="5902325" y="3759200"/>
          <p14:tracePt t="72463" x="5894388" y="3759200"/>
          <p14:tracePt t="72480" x="5875338" y="3759200"/>
          <p14:tracePt t="72550" x="5867400" y="3759200"/>
          <p14:tracePt t="72571" x="5857875" y="3751263"/>
          <p14:tracePt t="72642" x="5857875" y="3741738"/>
          <p14:tracePt t="72846" x="5857875" y="3732213"/>
          <p14:tracePt t="72979" x="5857875" y="3741738"/>
          <p14:tracePt t="72987" x="5857875" y="3751263"/>
          <p14:tracePt t="73003" x="5857875" y="3759200"/>
          <p14:tracePt t="73038" x="5857875" y="3751263"/>
          <p14:tracePt t="73062" x="5857875" y="3741738"/>
          <p14:tracePt t="73096" x="5857875" y="3732213"/>
          <p14:tracePt t="73732" x="5848350" y="3724275"/>
          <p14:tracePt t="73740" x="5840413" y="3705225"/>
          <p14:tracePt t="73749" x="5830888" y="3697288"/>
          <p14:tracePt t="73762" x="5813425" y="3679825"/>
          <p14:tracePt t="73779" x="5786438" y="3616325"/>
          <p14:tracePt t="73795" x="5634038" y="3455988"/>
          <p14:tracePt t="73812" x="5473700" y="3340100"/>
          <p14:tracePt t="73828" x="5295900" y="3224213"/>
          <p14:tracePt t="73862" x="4973638" y="2990850"/>
          <p14:tracePt t="73865" x="4911725" y="2946400"/>
          <p14:tracePt t="73895" x="4741863" y="2830513"/>
          <p14:tracePt t="73928" x="4687888" y="2803525"/>
          <p14:tracePt t="73945" x="4660900" y="2795588"/>
          <p14:tracePt t="73961" x="4608513" y="2786063"/>
          <p14:tracePt t="73979" x="4572000" y="2786063"/>
          <p14:tracePt t="73996" x="4545013" y="2786063"/>
          <p14:tracePt t="74011" x="4527550" y="2795588"/>
          <p14:tracePt t="74046" x="4518025" y="2795588"/>
          <p14:tracePt t="74061" x="4500563" y="2795588"/>
          <p14:tracePt t="74078" x="4456113" y="2795588"/>
          <p14:tracePt t="74094" x="4357688" y="2759075"/>
          <p14:tracePt t="74111" x="4268788" y="2732088"/>
          <p14:tracePt t="74128" x="4224338" y="2697163"/>
          <p14:tracePt t="74145" x="4160838" y="2652713"/>
          <p14:tracePt t="74162" x="4133850" y="2625725"/>
          <p14:tracePt t="74178" x="4125913" y="2625725"/>
          <p14:tracePt t="74290" x="4125913" y="2616200"/>
          <p14:tracePt t="74457" x="4125913" y="2608263"/>
          <p14:tracePt t="74466" x="4125913" y="2598738"/>
          <p14:tracePt t="74477" x="4125913" y="2589213"/>
          <p14:tracePt t="74495" x="4143375" y="2571750"/>
          <p14:tracePt t="74511" x="4160838" y="2562225"/>
          <p14:tracePt t="74528" x="4197350" y="2527300"/>
          <p14:tracePt t="74544" x="4224338" y="2500313"/>
          <p14:tracePt t="74561" x="4251325" y="2473325"/>
          <p14:tracePt t="74577" x="4286250" y="2446338"/>
          <p14:tracePt t="74594" x="4357688" y="2411413"/>
          <p14:tracePt t="74611" x="4446588" y="2374900"/>
          <p14:tracePt t="74628" x="4554538" y="2322513"/>
          <p14:tracePt t="74644" x="4705350" y="2268538"/>
          <p14:tracePt t="74661" x="4813300" y="2224088"/>
          <p14:tracePt t="74677" x="4902200" y="2197100"/>
          <p14:tracePt t="74694" x="4991100" y="2160588"/>
          <p14:tracePt t="74711" x="5054600" y="2133600"/>
          <p14:tracePt t="74727" x="5099050" y="2108200"/>
          <p14:tracePt t="74744" x="5180013" y="2071688"/>
          <p14:tracePt t="74761" x="5322888" y="2017713"/>
          <p14:tracePt t="74777" x="5438775" y="1973263"/>
          <p14:tracePt t="74794" x="5589588" y="1938338"/>
          <p14:tracePt t="74811" x="5732463" y="1893888"/>
          <p14:tracePt t="74827" x="5894388" y="1857375"/>
          <p14:tracePt t="74844" x="6045200" y="1822450"/>
          <p14:tracePt t="74848" x="6116638" y="1803400"/>
          <p14:tracePt t="74861" x="6180138" y="1776413"/>
          <p14:tracePt t="74877" x="6394450" y="1679575"/>
          <p14:tracePt t="74894" x="6554788" y="1625600"/>
          <p14:tracePt t="74910" x="6786563" y="1562100"/>
          <p14:tracePt t="74928" x="7062788" y="1509713"/>
          <p14:tracePt t="74944" x="7394575" y="1438275"/>
          <p14:tracePt t="74960" x="7616825" y="1411288"/>
          <p14:tracePt t="74977" x="7848600" y="1401763"/>
          <p14:tracePt t="74994" x="7966075" y="1401763"/>
          <p14:tracePt t="75010" x="8081963" y="1411288"/>
          <p14:tracePt t="75027" x="8224838" y="1428750"/>
          <p14:tracePt t="75044" x="8367713" y="1428750"/>
          <p14:tracePt t="75060" x="8555038" y="1428750"/>
          <p14:tracePt t="75078" x="8912225" y="1401763"/>
          <p14:tracePt t="75094" x="9153525" y="1419225"/>
          <p14:tracePt t="75110" x="9367838" y="1455738"/>
          <p14:tracePt t="75127" x="9518650" y="1490663"/>
          <p14:tracePt t="75144" x="9661525" y="1527175"/>
          <p14:tracePt t="75160" x="9823450" y="1562100"/>
          <p14:tracePt t="75177" x="10072688" y="1625600"/>
          <p14:tracePt t="75194" x="10180638" y="1660525"/>
          <p14:tracePt t="75210" x="10225088" y="1687513"/>
          <p14:tracePt t="75227" x="10252075" y="1714500"/>
          <p14:tracePt t="75244" x="10277475" y="1758950"/>
          <p14:tracePt t="75260" x="10304463" y="1812925"/>
          <p14:tracePt t="75277" x="10348913" y="1901825"/>
          <p14:tracePt t="75294" x="10375900" y="1965325"/>
          <p14:tracePt t="75310" x="10412413" y="2017713"/>
          <p14:tracePt t="75327" x="10439400" y="2071688"/>
          <p14:tracePt t="75344" x="10447338" y="2116138"/>
          <p14:tracePt t="75360" x="10474325" y="2160588"/>
          <p14:tracePt t="75378" x="10491788" y="2214563"/>
          <p14:tracePt t="75394" x="10501313" y="2232025"/>
          <p14:tracePt t="75410" x="10518775" y="2259013"/>
          <p14:tracePt t="75427" x="10518775" y="2276475"/>
          <p14:tracePt t="75444" x="10518775" y="2286000"/>
          <p14:tracePt t="75460" x="10518775" y="2295525"/>
          <p14:tracePt t="75514" x="10528300" y="2295525"/>
          <p14:tracePt t="75685" x="10518775" y="2286000"/>
          <p14:tracePt t="75693" x="10483850" y="2268538"/>
          <p14:tracePt t="75701" x="10420350" y="2251075"/>
          <p14:tracePt t="75710" x="10304463" y="2232025"/>
          <p14:tracePt t="75727" x="9974263" y="2197100"/>
          <p14:tracePt t="75744" x="9375775" y="2179638"/>
          <p14:tracePt t="75760" x="8537575" y="2241550"/>
          <p14:tracePt t="75777" x="7643813" y="2384425"/>
          <p14:tracePt t="75794" x="6286500" y="2643188"/>
          <p14:tracePt t="75810" x="5634038" y="2732088"/>
          <p14:tracePt t="75826" x="5170488" y="2803525"/>
          <p14:tracePt t="75843" x="4919663" y="2847975"/>
          <p14:tracePt t="75860" x="4741863" y="2884488"/>
          <p14:tracePt t="75863" x="4643438" y="2911475"/>
          <p14:tracePt t="75877" x="4402138" y="2973388"/>
          <p14:tracePt t="75894" x="4108450" y="3062288"/>
          <p14:tracePt t="75910" x="3714750" y="3197225"/>
          <p14:tracePt t="75926" x="3367088" y="3303588"/>
          <p14:tracePt t="75943" x="3098800" y="3394075"/>
          <p14:tracePt t="75960" x="2901950" y="3446463"/>
          <p14:tracePt t="75977" x="2776538" y="3482975"/>
          <p14:tracePt t="75995" x="2633663" y="3527425"/>
          <p14:tracePt t="76010" x="2581275" y="3562350"/>
          <p14:tracePt t="76026" x="2554288" y="3581400"/>
          <p14:tracePt t="76043" x="2527300" y="3608388"/>
          <p14:tracePt t="76059" x="2509838" y="3625850"/>
          <p14:tracePt t="76077" x="2490788" y="3643313"/>
          <p14:tracePt t="76093" x="2465388" y="3670300"/>
          <p14:tracePt t="76110" x="2446338" y="3687763"/>
          <p14:tracePt t="76126" x="2419350" y="3705225"/>
          <p14:tracePt t="76143" x="2411413" y="3705225"/>
          <p14:tracePt t="76160" x="2393950" y="3714750"/>
          <p14:tracePt t="76176" x="2374900" y="3724275"/>
          <p14:tracePt t="76194" x="2330450" y="3732213"/>
          <p14:tracePt t="76210" x="2197100" y="3759200"/>
          <p14:tracePt t="76227" x="2071688" y="3795713"/>
          <p14:tracePt t="76243" x="1965325" y="3803650"/>
          <p14:tracePt t="76260" x="1893888" y="3813175"/>
          <p14:tracePt t="76277" x="1866900" y="3803650"/>
          <p14:tracePt t="76293" x="1847850" y="3803650"/>
          <p14:tracePt t="76310" x="1839913" y="3786188"/>
          <p14:tracePt t="76328" x="1839913" y="3776663"/>
          <p14:tracePt t="76343" x="1839913" y="3768725"/>
          <p14:tracePt t="76521" x="1839913" y="3759200"/>
          <p14:tracePt t="76541" x="1847850" y="3741738"/>
          <p14:tracePt t="76547" x="1847850" y="3732213"/>
          <p14:tracePt t="76559" x="1857375" y="3724275"/>
          <p14:tracePt t="76576" x="1866900" y="3705225"/>
          <p14:tracePt t="76592" x="1866900" y="3679825"/>
          <p14:tracePt t="76609" x="1866900" y="3660775"/>
          <p14:tracePt t="76626" x="1857375" y="3643313"/>
          <p14:tracePt t="76642" x="1847850" y="3616325"/>
          <p14:tracePt t="76660" x="1830388" y="3608388"/>
          <p14:tracePt t="76676" x="1822450" y="3589338"/>
          <p14:tracePt t="76692" x="1803400" y="3571875"/>
          <p14:tracePt t="76709" x="1785938" y="3562350"/>
          <p14:tracePt t="76726" x="1768475" y="3554413"/>
          <p14:tracePt t="76742" x="1758950" y="3554413"/>
          <p14:tracePt t="76759" x="1741488" y="3554413"/>
          <p14:tracePt t="76776" x="1731963" y="3554413"/>
          <p14:tracePt t="76793" x="1724025" y="3554413"/>
          <p14:tracePt t="76823" x="1714500" y="3554413"/>
          <p14:tracePt t="76856" x="1704975" y="3554413"/>
          <p14:tracePt t="76862" x="1697038" y="3554413"/>
          <p14:tracePt t="76876" x="1687513" y="3554413"/>
          <p14:tracePt t="76892" x="1660525" y="3554413"/>
          <p14:tracePt t="76909" x="1643063" y="3554413"/>
          <p14:tracePt t="76926" x="1625600" y="3554413"/>
          <p14:tracePt t="76943" x="1598613" y="3562350"/>
          <p14:tracePt t="76959" x="1571625" y="3571875"/>
          <p14:tracePt t="76977" x="1536700" y="3598863"/>
          <p14:tracePt t="76992" x="1509713" y="3608388"/>
          <p14:tracePt t="77009" x="1490663" y="3625850"/>
          <p14:tracePt t="77026" x="1465263" y="3643313"/>
          <p14:tracePt t="77043" x="1438275" y="3660775"/>
          <p14:tracePt t="77059" x="1411288" y="3679825"/>
          <p14:tracePt t="77076" x="1374775" y="3697288"/>
          <p14:tracePt t="77092" x="1347788" y="3714750"/>
          <p14:tracePt t="77109" x="1330325" y="3741738"/>
          <p14:tracePt t="77125" x="1303338" y="3759200"/>
          <p14:tracePt t="77142" x="1268413" y="3786188"/>
          <p14:tracePt t="77159" x="1241425" y="3813175"/>
          <p14:tracePt t="77176" x="1196975" y="3857625"/>
          <p14:tracePt t="77193" x="1169988" y="3875088"/>
          <p14:tracePt t="77209" x="1143000" y="3902075"/>
          <p14:tracePt t="77226" x="1125538" y="3929063"/>
          <p14:tracePt t="77243" x="1089025" y="3956050"/>
          <p14:tracePt t="77259" x="1062038" y="3983038"/>
          <p14:tracePt t="77275" x="1036638" y="4010025"/>
          <p14:tracePt t="77292" x="1000125" y="4044950"/>
          <p14:tracePt t="77309" x="973138" y="4081463"/>
          <p14:tracePt t="77326" x="938213" y="4116388"/>
          <p14:tracePt t="77342" x="893763" y="4170363"/>
          <p14:tracePt t="77359" x="857250" y="4232275"/>
          <p14:tracePt t="77364" x="847725" y="4251325"/>
          <p14:tracePt t="77376" x="822325" y="4268788"/>
          <p14:tracePt t="77392" x="785813" y="4313238"/>
          <p14:tracePt t="77410" x="758825" y="4340225"/>
          <p14:tracePt t="77425" x="741363" y="4375150"/>
          <p14:tracePt t="77442" x="723900" y="4411663"/>
          <p14:tracePt t="77459" x="696913" y="4465638"/>
          <p14:tracePt t="77475" x="660400" y="4527550"/>
          <p14:tracePt t="77492" x="625475" y="4660900"/>
          <p14:tracePt t="77509" x="608013" y="4741863"/>
          <p14:tracePt t="77525" x="598488" y="4803775"/>
          <p14:tracePt t="77542" x="588963" y="4867275"/>
          <p14:tracePt t="77559" x="588963" y="4919663"/>
          <p14:tracePt t="77575" x="588963" y="4965700"/>
          <p14:tracePt t="77592" x="588963" y="5000625"/>
          <p14:tracePt t="77609" x="588963" y="5045075"/>
          <p14:tracePt t="77625" x="588963" y="5081588"/>
          <p14:tracePt t="77642" x="598488" y="5126038"/>
          <p14:tracePt t="77658" x="608013" y="5160963"/>
          <p14:tracePt t="77675" x="615950" y="5205413"/>
          <p14:tracePt t="77692" x="625475" y="5241925"/>
          <p14:tracePt t="77709" x="633413" y="5276850"/>
          <p14:tracePt t="77725" x="652463" y="5340350"/>
          <p14:tracePt t="77742" x="669925" y="5367338"/>
          <p14:tracePt t="77758" x="679450" y="5419725"/>
          <p14:tracePt t="77775" x="704850" y="5456238"/>
          <p14:tracePt t="77791" x="731838" y="5527675"/>
          <p14:tracePt t="77808" x="758825" y="5599113"/>
          <p14:tracePt t="77825" x="795338" y="5643563"/>
          <p14:tracePt t="77841" x="830263" y="5715000"/>
          <p14:tracePt t="77858" x="857250" y="5751513"/>
          <p14:tracePt t="77875" x="884238" y="5768975"/>
          <p14:tracePt t="77891" x="911225" y="5795963"/>
          <p14:tracePt t="77908" x="938213" y="5822950"/>
          <p14:tracePt t="77925" x="955675" y="5848350"/>
          <p14:tracePt t="77941" x="982663" y="5857875"/>
          <p14:tracePt t="77958" x="1009650" y="5894388"/>
          <p14:tracePt t="77975" x="1027113" y="5911850"/>
          <p14:tracePt t="77991" x="1044575" y="5919788"/>
          <p14:tracePt t="78008" x="1062038" y="5929313"/>
          <p14:tracePt t="78026" x="1071563" y="5938838"/>
          <p14:tracePt t="78041" x="1081088" y="5938838"/>
          <p14:tracePt t="78102" x="1089025" y="5929313"/>
          <p14:tracePt t="78110" x="1089025" y="5902325"/>
          <p14:tracePt t="78117" x="1089025" y="5867400"/>
          <p14:tracePt t="78125" x="1089025" y="5813425"/>
          <p14:tracePt t="78141" x="1062038" y="5680075"/>
          <p14:tracePt t="78158" x="1027113" y="5518150"/>
          <p14:tracePt t="78175" x="973138" y="5357813"/>
          <p14:tracePt t="78191" x="938213" y="5205413"/>
          <p14:tracePt t="78209" x="884238" y="4991100"/>
          <p14:tracePt t="78225" x="847725" y="4848225"/>
          <p14:tracePt t="78241" x="812800" y="4741863"/>
          <p14:tracePt t="78258" x="795338" y="4633913"/>
          <p14:tracePt t="78275" x="785813" y="4562475"/>
          <p14:tracePt t="78291" x="785813" y="4491038"/>
          <p14:tracePt t="78309" x="812800" y="4340225"/>
          <p14:tracePt t="78325" x="847725" y="4232275"/>
          <p14:tracePt t="78342" x="884238" y="4133850"/>
          <p14:tracePt t="78358" x="928688" y="4027488"/>
          <p14:tracePt t="78374" x="982663" y="3919538"/>
          <p14:tracePt t="78391" x="1036638" y="3840163"/>
          <p14:tracePt t="78408" x="1089025" y="3776663"/>
          <p14:tracePt t="78425" x="1187450" y="3705225"/>
          <p14:tracePt t="78442" x="1285875" y="3633788"/>
          <p14:tracePt t="78457" x="1401763" y="3554413"/>
          <p14:tracePt t="78474" x="1536700" y="3455988"/>
          <p14:tracePt t="78491" x="1652588" y="3384550"/>
          <p14:tracePt t="78508" x="1724025" y="3348038"/>
          <p14:tracePt t="78526" x="1751013" y="3330575"/>
          <p14:tracePt t="78558" x="1751013" y="3322638"/>
          <p14:tracePt t="78575" x="1758950" y="3322638"/>
          <p14:tracePt t="78695" x="1741488" y="3330575"/>
          <p14:tracePt t="78702" x="1731963" y="3348038"/>
          <p14:tracePt t="78708" x="1704975" y="3357563"/>
          <p14:tracePt t="78724" x="1616075" y="3402013"/>
          <p14:tracePt t="78741" x="1509713" y="3473450"/>
          <p14:tracePt t="78758" x="1401763" y="3581400"/>
          <p14:tracePt t="78774" x="1276350" y="3679825"/>
          <p14:tracePt t="78791" x="1196975" y="3768725"/>
          <p14:tracePt t="78807" x="1125538" y="3848100"/>
          <p14:tracePt t="78824" x="1089025" y="3902075"/>
          <p14:tracePt t="78841" x="1054100" y="3973513"/>
          <p14:tracePt t="78857" x="1009650" y="4062413"/>
          <p14:tracePt t="78874" x="965200" y="4160838"/>
          <p14:tracePt t="78891" x="919163" y="4276725"/>
          <p14:tracePt t="78908" x="884238" y="4384675"/>
          <p14:tracePt t="78924" x="839788" y="4581525"/>
          <p14:tracePt t="78941" x="839788" y="4724400"/>
          <p14:tracePt t="78957" x="884238" y="4919663"/>
          <p14:tracePt t="78974" x="928688" y="5133975"/>
          <p14:tracePt t="78991" x="990600" y="5330825"/>
          <p14:tracePt t="79008" x="1081088" y="5510213"/>
          <p14:tracePt t="79025" x="1223963" y="5724525"/>
          <p14:tracePt t="79042" x="1330325" y="5867400"/>
          <p14:tracePt t="79058" x="1438275" y="5965825"/>
          <p14:tracePt t="79074" x="1490663" y="6000750"/>
          <p14:tracePt t="79090" x="1509713" y="6010275"/>
          <p14:tracePt t="79108" x="1517650" y="6010275"/>
          <p14:tracePt t="79156" x="1517650" y="6000750"/>
          <p14:tracePt t="79258" x="1517650" y="5991225"/>
          <p14:tracePt t="79268" x="1517650" y="5983288"/>
          <p14:tracePt t="79355" x="1509713" y="5983288"/>
          <p14:tracePt t="79359" x="1509713" y="5973763"/>
          <p14:tracePt t="79374" x="1482725" y="5956300"/>
          <p14:tracePt t="79390" x="1455738" y="5919788"/>
          <p14:tracePt t="79407" x="1419225" y="5830888"/>
          <p14:tracePt t="79424" x="1384300" y="5697538"/>
          <p14:tracePt t="79442" x="1330325" y="5384800"/>
          <p14:tracePt t="79457" x="1330325" y="5153025"/>
          <p14:tracePt t="79474" x="1357313" y="4929188"/>
          <p14:tracePt t="79490" x="1482725" y="4589463"/>
          <p14:tracePt t="79507" x="1785938" y="4062413"/>
          <p14:tracePt t="79524" x="2339975" y="3394075"/>
          <p14:tracePt t="79540" x="2919413" y="2822575"/>
          <p14:tracePt t="79558" x="3857625" y="2251075"/>
          <p14:tracePt t="79573" x="4456113" y="2017713"/>
          <p14:tracePt t="79590" x="4938713" y="1874838"/>
          <p14:tracePt t="79607" x="5232400" y="1795463"/>
          <p14:tracePt t="79624" x="5419725" y="1758950"/>
          <p14:tracePt t="79640" x="5527675" y="1751013"/>
          <p14:tracePt t="79657" x="5572125" y="1751013"/>
          <p14:tracePt t="79673" x="5599113" y="1758950"/>
          <p14:tracePt t="79768" x="5589588" y="1768475"/>
          <p14:tracePt t="79774" x="5562600" y="1785938"/>
          <p14:tracePt t="79781" x="5510213" y="1822450"/>
          <p14:tracePt t="79790" x="5446713" y="1874838"/>
          <p14:tracePt t="79807" x="5276850" y="1955800"/>
          <p14:tracePt t="79823" x="5081588" y="2044700"/>
          <p14:tracePt t="79840" x="4946650" y="2098675"/>
          <p14:tracePt t="79857" x="4857750" y="2125663"/>
          <p14:tracePt t="79862" x="4840288" y="2143125"/>
          <p14:tracePt t="79902" x="4840288" y="2152650"/>
          <p14:tracePt t="79912" x="4840288" y="2160588"/>
          <p14:tracePt t="79918" x="4840288" y="2170113"/>
          <p14:tracePt t="79926" x="4848225" y="2187575"/>
          <p14:tracePt t="79940" x="4867275" y="2205038"/>
          <p14:tracePt t="79957" x="4911725" y="2241550"/>
          <p14:tracePt t="79973" x="4946650" y="2268538"/>
          <p14:tracePt t="79990" x="5037138" y="2276475"/>
          <p14:tracePt t="80007" x="5133975" y="2303463"/>
          <p14:tracePt t="80025" x="5286375" y="2312988"/>
          <p14:tracePt t="80040" x="5438775" y="2322513"/>
          <p14:tracePt t="80057" x="5680075" y="2330450"/>
          <p14:tracePt t="80073" x="5822950" y="2330450"/>
          <p14:tracePt t="80090" x="5965825" y="2330450"/>
          <p14:tracePt t="80106" x="6099175" y="2330450"/>
          <p14:tracePt t="80124" x="6242050" y="2303463"/>
          <p14:tracePt t="80140" x="6394450" y="2276475"/>
          <p14:tracePt t="80158" x="6643688" y="2268538"/>
          <p14:tracePt t="80173" x="6813550" y="2268538"/>
          <p14:tracePt t="80189" x="6965950" y="2259013"/>
          <p14:tracePt t="80207" x="7108825" y="2251075"/>
          <p14:tracePt t="80223" x="7224713" y="2232025"/>
          <p14:tracePt t="80240" x="7331075" y="2232025"/>
          <p14:tracePt t="80257" x="7500938" y="2259013"/>
          <p14:tracePt t="80273" x="7643813" y="2295525"/>
          <p14:tracePt t="80289" x="7786688" y="2322513"/>
          <p14:tracePt t="80306" x="7939088" y="2339975"/>
          <p14:tracePt t="80323" x="8054975" y="2366963"/>
          <p14:tracePt t="80339" x="8188325" y="2401888"/>
          <p14:tracePt t="80356" x="8296275" y="2438400"/>
          <p14:tracePt t="80359" x="8340725" y="2455863"/>
          <p14:tracePt t="80373" x="8439150" y="2482850"/>
          <p14:tracePt t="80389" x="8545513" y="2509838"/>
          <p14:tracePt t="80406" x="8643938" y="2536825"/>
          <p14:tracePt t="80423" x="8769350" y="2571750"/>
          <p14:tracePt t="80440" x="8902700" y="2608263"/>
          <p14:tracePt t="80456" x="9055100" y="2643188"/>
          <p14:tracePt t="80473" x="9286875" y="2724150"/>
          <p14:tracePt t="80490" x="9466263" y="2786063"/>
          <p14:tracePt t="80506" x="9634538" y="2822575"/>
          <p14:tracePt t="80523" x="9813925" y="2840038"/>
          <p14:tracePt t="80539" x="10018713" y="2857500"/>
          <p14:tracePt t="80556" x="10215563" y="2857500"/>
          <p14:tracePt t="80574" x="10510838" y="2813050"/>
          <p14:tracePt t="80590" x="10671175" y="2786063"/>
          <p14:tracePt t="80606" x="10769600" y="2776538"/>
          <p14:tracePt t="80622" x="10777538" y="2776538"/>
          <p14:tracePt t="80666" x="10760075" y="2776538"/>
          <p14:tracePt t="80672" x="10715625" y="2776538"/>
          <p14:tracePt t="80689" x="10518775" y="2822575"/>
          <p14:tracePt t="80706" x="10018713" y="2973388"/>
          <p14:tracePt t="80722" x="9259888" y="3125788"/>
          <p14:tracePt t="80739" x="8304213" y="3313113"/>
          <p14:tracePt t="80756" x="7010400" y="3490913"/>
          <p14:tracePt t="80772" x="6259513" y="3616325"/>
          <p14:tracePt t="80789" x="5732463" y="3616325"/>
          <p14:tracePt t="80806" x="5348288" y="3589338"/>
          <p14:tracePt t="80822" x="5045075" y="3544888"/>
          <p14:tracePt t="80839" x="4786313" y="3517900"/>
          <p14:tracePt t="80857" x="4429125" y="3500438"/>
          <p14:tracePt t="80873" x="4187825" y="3490913"/>
          <p14:tracePt t="80889" x="4010025" y="3490913"/>
          <p14:tracePt t="80906" x="3902075" y="3490913"/>
          <p14:tracePt t="80922" x="3875088" y="3490913"/>
          <p14:tracePt t="80967" x="3875088" y="3500438"/>
          <p14:tracePt t="80984" x="3894138" y="3509963"/>
          <p14:tracePt t="80992" x="3965575" y="3527425"/>
          <p14:tracePt t="81006" x="4116388" y="3544888"/>
          <p14:tracePt t="81022" x="5276850" y="3581400"/>
          <p14:tracePt t="81039" x="6554788" y="3589338"/>
          <p14:tracePt t="81056" x="8089900" y="3446463"/>
          <p14:tracePt t="81072" x="9447213" y="3232150"/>
          <p14:tracePt t="81089" x="10456863" y="3089275"/>
          <p14:tracePt t="81106" x="11010900" y="3044825"/>
          <p14:tracePt t="81122" x="11171238" y="3009900"/>
          <p14:tracePt t="81139" x="11188700" y="3000375"/>
          <p14:tracePt t="81173" x="11188700" y="2990850"/>
          <p14:tracePt t="81187" x="11180763" y="2973388"/>
          <p14:tracePt t="81194" x="11171238" y="2973388"/>
          <p14:tracePt t="81206" x="11161713" y="2955925"/>
          <p14:tracePt t="81222" x="11134725" y="2946400"/>
          <p14:tracePt t="81239" x="11090275" y="2938463"/>
          <p14:tracePt t="81255" x="11028363" y="2938463"/>
          <p14:tracePt t="81272" x="10974388" y="2938463"/>
          <p14:tracePt t="81289" x="10939463" y="2938463"/>
          <p14:tracePt t="81305" x="10920413" y="2938463"/>
          <p14:tracePt t="81426" x="10912475" y="2938463"/>
          <p14:tracePt t="81437" x="10912475" y="2928938"/>
          <p14:tracePt t="81445" x="10902950" y="2928938"/>
          <p14:tracePt t="81455" x="10895013" y="2911475"/>
          <p14:tracePt t="81472" x="10868025" y="2894013"/>
          <p14:tracePt t="81488" x="10777538" y="2847975"/>
          <p14:tracePt t="81506" x="10501313" y="2786063"/>
          <p14:tracePt t="81522" x="10037763" y="2741613"/>
          <p14:tracePt t="81538" x="9331325" y="2741613"/>
          <p14:tracePt t="81555" x="8358188" y="2776538"/>
          <p14:tracePt t="81572" x="7277100" y="2911475"/>
          <p14:tracePt t="81589" x="6242050" y="2982913"/>
          <p14:tracePt t="81606" x="5018088" y="3044825"/>
          <p14:tracePt t="81622" x="4562475" y="3089275"/>
          <p14:tracePt t="81638" x="4303713" y="3089275"/>
          <p14:tracePt t="81655" x="4160838" y="3081338"/>
          <p14:tracePt t="81672" x="4081463" y="3081338"/>
          <p14:tracePt t="81688" x="4054475" y="3089275"/>
          <p14:tracePt t="81705" x="4054475" y="3098800"/>
          <p14:tracePt t="81722" x="4054475" y="3133725"/>
          <p14:tracePt t="81739" x="4143375" y="3197225"/>
          <p14:tracePt t="81755" x="4402138" y="3268663"/>
          <p14:tracePt t="81772" x="5000625" y="3322638"/>
          <p14:tracePt t="81788" x="5867400" y="3394075"/>
          <p14:tracePt t="81805" x="6589713" y="3384550"/>
          <p14:tracePt t="81822" x="7126288" y="3384550"/>
          <p14:tracePt t="81838" x="7313613" y="3394075"/>
          <p14:tracePt t="81855" x="7313613" y="3402013"/>
          <p14:tracePt t="81873" x="7296150" y="3411538"/>
          <p14:tracePt t="81876" x="7242175" y="3429000"/>
          <p14:tracePt t="81888" x="6983413" y="3482975"/>
          <p14:tracePt t="81905" x="6456363" y="3581400"/>
          <p14:tracePt t="81921" x="5697538" y="3732213"/>
          <p14:tracePt t="81938" x="4759325" y="3848100"/>
          <p14:tracePt t="81955" x="3965575" y="3938588"/>
          <p14:tracePt t="81974" x="3490913" y="3965575"/>
          <p14:tracePt t="81989" x="3357563" y="3946525"/>
          <p14:tracePt t="82005" x="3340100" y="3938588"/>
          <p14:tracePt t="82133" x="3322638" y="3938588"/>
          <p14:tracePt t="82141" x="3276600" y="3946525"/>
          <p14:tracePt t="82155" x="3232150" y="3965575"/>
          <p14:tracePt t="82171" x="3009900" y="4017963"/>
          <p14:tracePt t="82188" x="2822575" y="4062413"/>
          <p14:tracePt t="82205" x="2652713" y="4089400"/>
          <p14:tracePt t="82222" x="2517775" y="4098925"/>
          <p14:tracePt t="82238" x="2419350" y="4098925"/>
          <p14:tracePt t="82255" x="2374900" y="4071938"/>
          <p14:tracePt t="82272" x="2312988" y="4027488"/>
          <p14:tracePt t="82289" x="2276475" y="3990975"/>
          <p14:tracePt t="82305" x="2259013" y="3965575"/>
          <p14:tracePt t="82322" x="2241550" y="3938588"/>
          <p14:tracePt t="82338" x="2241550" y="3929063"/>
          <p14:tracePt t="82355" x="2241550" y="3919538"/>
          <p14:tracePt t="82372" x="2303463" y="3884613"/>
          <p14:tracePt t="82376" x="2393950" y="3840163"/>
          <p14:tracePt t="82388" x="2500313" y="3795713"/>
          <p14:tracePt t="82406" x="3098800" y="3571875"/>
          <p14:tracePt t="82422" x="3670300" y="3330575"/>
          <p14:tracePt t="82439" x="4251325" y="3071813"/>
          <p14:tracePt t="82454" x="4724400" y="2982913"/>
          <p14:tracePt t="82471" x="5062538" y="2938463"/>
          <p14:tracePt t="82488" x="5367338" y="2894013"/>
          <p14:tracePt t="82505" x="5599113" y="2894013"/>
          <p14:tracePt t="82522" x="5983288" y="2965450"/>
          <p14:tracePt t="82539" x="6323013" y="3062288"/>
          <p14:tracePt t="82554" x="6732588" y="3170238"/>
          <p14:tracePt t="82572" x="7170738" y="3224213"/>
          <p14:tracePt t="82588" x="7473950" y="3268663"/>
          <p14:tracePt t="82605" x="7616825" y="3303588"/>
          <p14:tracePt t="82621" x="7670800" y="3330575"/>
          <p14:tracePt t="82665" x="7661275" y="3322638"/>
          <p14:tracePt t="82672" x="7616825" y="3276600"/>
          <p14:tracePt t="82688" x="7429500" y="3232150"/>
          <p14:tracePt t="82704" x="7062788" y="3170238"/>
          <p14:tracePt t="82721" x="6465888" y="3125788"/>
          <p14:tracePt t="82738" x="5268913" y="3116263"/>
          <p14:tracePt t="82755" x="4679950" y="3160713"/>
          <p14:tracePt t="82772" x="4402138" y="3170238"/>
          <p14:tracePt t="82787" x="4375150" y="3170238"/>
          <p14:tracePt t="82804" x="4375150" y="3179763"/>
          <p14:tracePt t="82821" x="4465638" y="3179763"/>
          <p14:tracePt t="82838" x="4840288" y="3143250"/>
          <p14:tracePt t="82854" x="5545138" y="3027363"/>
          <p14:tracePt t="82871" x="6572250" y="2919413"/>
          <p14:tracePt t="82887" x="6796088" y="2901950"/>
          <p14:tracePt t="82904" x="6813550" y="2901950"/>
          <p14:tracePt t="82921" x="6796088" y="2911475"/>
          <p14:tracePt t="82937" x="6661150" y="2946400"/>
          <p14:tracePt t="82954" x="6465888" y="2990850"/>
          <p14:tracePt t="82971" x="6276975" y="3027363"/>
          <p14:tracePt t="82988" x="6134100" y="3071813"/>
          <p14:tracePt t="83004" x="6045200" y="3071813"/>
          <p14:tracePt t="83021" x="6018213" y="3081338"/>
          <p14:tracePt t="83037" x="5991225" y="3089275"/>
          <p14:tracePt t="83054" x="5983288" y="3089275"/>
          <p14:tracePt t="83070" x="5956300" y="3125788"/>
          <p14:tracePt t="83088" x="5929313" y="3160713"/>
          <p14:tracePt t="83104" x="5867400" y="3241675"/>
          <p14:tracePt t="83121" x="5830888" y="3330575"/>
          <p14:tracePt t="83138" x="5803900" y="3482975"/>
          <p14:tracePt t="83154" x="5803900" y="3589338"/>
          <p14:tracePt t="83170" x="5840413" y="3697288"/>
          <p14:tracePt t="83187" x="5938838" y="3795713"/>
          <p14:tracePt t="83204" x="6062663" y="3857625"/>
          <p14:tracePt t="83220" x="6215063" y="3902075"/>
          <p14:tracePt t="83239" x="6456363" y="3946525"/>
          <p14:tracePt t="83254" x="6562725" y="3938588"/>
          <p14:tracePt t="83270" x="6599238" y="3911600"/>
          <p14:tracePt t="83287" x="6608763" y="3875088"/>
          <p14:tracePt t="83304" x="6589713" y="3786188"/>
          <p14:tracePt t="83320" x="6483350" y="3643313"/>
          <p14:tracePt t="83338" x="6296025" y="3490913"/>
          <p14:tracePt t="83354" x="5803900" y="3268663"/>
          <p14:tracePt t="83370" x="5313363" y="3197225"/>
          <p14:tracePt t="83387" x="4741863" y="3251200"/>
          <p14:tracePt t="83404" x="4037013" y="3465513"/>
          <p14:tracePt t="83421" x="3544888" y="3697288"/>
          <p14:tracePt t="83437" x="3268663" y="3946525"/>
          <p14:tracePt t="83454" x="3071813" y="4518025"/>
          <p14:tracePt t="83470" x="3108325" y="5018088"/>
          <p14:tracePt t="83488" x="3340100" y="5589588"/>
          <p14:tracePt t="83504" x="3724275" y="6153150"/>
          <p14:tracePt t="83521" x="4303713" y="6518275"/>
          <p14:tracePt t="83537" x="5037138" y="6751638"/>
          <p14:tracePt t="83554" x="6170613" y="6777038"/>
          <p14:tracePt t="83571" x="6902450" y="6545263"/>
          <p14:tracePt t="83587" x="7518400" y="6224588"/>
          <p14:tracePt t="83604" x="7974013" y="5813425"/>
          <p14:tracePt t="83620" x="8269288" y="5268913"/>
          <p14:tracePt t="83637" x="8429625" y="4598988"/>
          <p14:tracePt t="83653" x="8466138" y="3956050"/>
          <p14:tracePt t="83671" x="8232775" y="3133725"/>
          <p14:tracePt t="83687" x="7939088" y="2874963"/>
          <p14:tracePt t="83704" x="7466013" y="2705100"/>
          <p14:tracePt t="83720" x="6894513" y="2732088"/>
          <p14:tracePt t="83737" x="6089650" y="3000375"/>
          <p14:tracePt t="83753" x="5108575" y="3554413"/>
          <p14:tracePt t="83771" x="4062413" y="4419600"/>
          <p14:tracePt t="83787" x="3741738" y="4902200"/>
          <p14:tracePt t="83803" x="3705225" y="5224463"/>
          <p14:tracePt t="83820" x="3857625" y="5483225"/>
          <p14:tracePt t="83837" x="4295775" y="5670550"/>
          <p14:tracePt t="83853" x="5180013" y="5715000"/>
          <p14:tracePt t="83870" x="6491288" y="5446713"/>
          <p14:tracePt t="83874" x="7232650" y="5295900"/>
          <p14:tracePt t="83887" x="8562975" y="4911725"/>
          <p14:tracePt t="83904" x="9367838" y="4491038"/>
          <p14:tracePt t="83920" x="9644063" y="4214813"/>
          <p14:tracePt t="83937" x="9661525" y="4071938"/>
          <p14:tracePt t="83954" x="9537700" y="3929063"/>
          <p14:tracePt t="83970" x="9117013" y="3776663"/>
          <p14:tracePt t="83987" x="8439150" y="3679825"/>
          <p14:tracePt t="84004" x="6867525" y="3822700"/>
          <p14:tracePt t="84020" x="5697538" y="4081463"/>
          <p14:tracePt t="84037" x="4973638" y="4276725"/>
          <p14:tracePt t="84053" x="4840288" y="4348163"/>
          <p14:tracePt t="84070" x="4840288" y="4384675"/>
          <p14:tracePt t="84087" x="5000625" y="4491038"/>
          <p14:tracePt t="84103" x="5456238" y="4572000"/>
          <p14:tracePt t="84121" x="6473825" y="4660900"/>
          <p14:tracePt t="84137" x="6973888" y="4724400"/>
          <p14:tracePt t="84153" x="7153275" y="4759325"/>
          <p14:tracePt t="84170" x="7161213" y="4768850"/>
          <p14:tracePt t="84203" x="7153275" y="4768850"/>
          <p14:tracePt t="84221" x="7089775" y="4751388"/>
          <p14:tracePt t="84236" x="7037388" y="4732338"/>
          <p14:tracePt t="84254" x="7000875" y="4705350"/>
          <p14:tracePt t="84270" x="6965950" y="4679950"/>
          <p14:tracePt t="84287" x="6938963" y="4660900"/>
          <p14:tracePt t="84303" x="6929438" y="4652963"/>
          <p14:tracePt t="84320" x="6919913" y="4643438"/>
          <p14:tracePt t="84361" x="6911975" y="4643438"/>
          <p14:tracePt t="84372" x="6911975" y="4633913"/>
          <p14:tracePt t="84388" x="6902450" y="4625975"/>
          <p14:tracePt t="84398" x="6894513" y="4625975"/>
          <p14:tracePt t="84403" x="6884988" y="4616450"/>
          <p14:tracePt t="84420" x="6858000" y="4616450"/>
          <p14:tracePt t="84436" x="6796088" y="4616450"/>
          <p14:tracePt t="84453" x="6661150" y="4625975"/>
          <p14:tracePt t="84471" x="6286500" y="4705350"/>
          <p14:tracePt t="84487" x="5795963" y="4857750"/>
          <p14:tracePt t="84504" x="5170488" y="5010150"/>
          <p14:tracePt t="84520" x="4572000" y="5160963"/>
          <p14:tracePt t="84537" x="4062413" y="5330825"/>
          <p14:tracePt t="84553" x="3822700" y="5367338"/>
          <p14:tracePt t="84570" x="3751263" y="5384800"/>
          <p14:tracePt t="84603" x="3751263" y="5394325"/>
          <p14:tracePt t="85316" x="3751263" y="5402263"/>
          <p14:tracePt t="85326" x="3751263" y="5411788"/>
          <p14:tracePt t="85336" x="3724275" y="5465763"/>
          <p14:tracePt t="85352" x="3633788" y="5608638"/>
          <p14:tracePt t="85369" x="3500438" y="5724525"/>
          <p14:tracePt t="85372" x="3419475" y="5803900"/>
          <p14:tracePt t="85386" x="3330575" y="5867400"/>
          <p14:tracePt t="85402" x="3152775" y="6027738"/>
          <p14:tracePt t="85436" x="2714625" y="6394450"/>
          <p14:tracePt t="85469" x="2411413" y="6724650"/>
          <p14:tracePt t="85503" x="2286000" y="6848475"/>
          <p14:tracePt t="85519" x="2268538" y="6848475"/>
          <p14:tracePt t="85566" x="2259013" y="6848475"/>
          <p14:tracePt t="85574" x="2251075" y="6848475"/>
          <p14:tracePt t="85585" x="2232025" y="6848475"/>
          <p14:tracePt t="85602" x="2214563" y="6848475"/>
          <p14:tracePt t="85619" x="2152650" y="6848475"/>
          <p14:tracePt t="85635" x="2044700" y="6848475"/>
          <p14:tracePt t="85652" x="1946275" y="6848475"/>
          <p14:tracePt t="85882" x="2054225" y="6724650"/>
          <p14:tracePt t="85890" x="2062163" y="6715125"/>
          <p14:tracePt t="85902" x="2081213" y="6705600"/>
          <p14:tracePt t="85918" x="2098675" y="6688138"/>
          <p14:tracePt t="85935" x="2098675" y="6670675"/>
          <p14:tracePt t="85952" x="2108200" y="6661150"/>
          <p14:tracePt t="86123" x="2089150" y="6661150"/>
          <p14:tracePt t="86130" x="2081213" y="6670675"/>
          <p14:tracePt t="86138" x="2071688" y="6670675"/>
          <p14:tracePt t="86151" x="2054225" y="6680200"/>
          <p14:tracePt t="86169" x="2017713" y="671512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40864"/>
              </p:ext>
            </p:extLst>
          </p:nvPr>
        </p:nvGraphicFramePr>
        <p:xfrm>
          <a:off x="2001267" y="68083"/>
          <a:ext cx="2014025" cy="163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05">
                  <a:extLst>
                    <a:ext uri="{9D8B030D-6E8A-4147-A177-3AD203B41FA5}">
                      <a16:colId xmlns:a16="http://schemas.microsoft.com/office/drawing/2014/main" val="1073921138"/>
                    </a:ext>
                  </a:extLst>
                </a:gridCol>
                <a:gridCol w="402805">
                  <a:extLst>
                    <a:ext uri="{9D8B030D-6E8A-4147-A177-3AD203B41FA5}">
                      <a16:colId xmlns:a16="http://schemas.microsoft.com/office/drawing/2014/main" val="583678657"/>
                    </a:ext>
                  </a:extLst>
                </a:gridCol>
                <a:gridCol w="402805">
                  <a:extLst>
                    <a:ext uri="{9D8B030D-6E8A-4147-A177-3AD203B41FA5}">
                      <a16:colId xmlns:a16="http://schemas.microsoft.com/office/drawing/2014/main" val="3599012112"/>
                    </a:ext>
                  </a:extLst>
                </a:gridCol>
                <a:gridCol w="402805">
                  <a:extLst>
                    <a:ext uri="{9D8B030D-6E8A-4147-A177-3AD203B41FA5}">
                      <a16:colId xmlns:a16="http://schemas.microsoft.com/office/drawing/2014/main" val="2059025212"/>
                    </a:ext>
                  </a:extLst>
                </a:gridCol>
                <a:gridCol w="402805">
                  <a:extLst>
                    <a:ext uri="{9D8B030D-6E8A-4147-A177-3AD203B41FA5}">
                      <a16:colId xmlns:a16="http://schemas.microsoft.com/office/drawing/2014/main" val="1567995255"/>
                    </a:ext>
                  </a:extLst>
                </a:gridCol>
              </a:tblGrid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321216"/>
                  </a:ext>
                </a:extLst>
              </a:tr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853665"/>
                  </a:ext>
                </a:extLst>
              </a:tr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42.0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829259"/>
                  </a:ext>
                </a:extLst>
              </a:tr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991974"/>
                  </a:ext>
                </a:extLst>
              </a:tr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139278"/>
                  </a:ext>
                </a:extLst>
              </a:tr>
              <a:tr h="27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0549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36728"/>
            <a:ext cx="1876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Data yg sudah dikurangi rataannya X : </a:t>
            </a:r>
            <a:endParaRPr lang="en-US" sz="2000" b="1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80246" y="1150306"/>
            <a:ext cx="490695" cy="124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711" y="390453"/>
            <a:ext cx="1554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akar ciri X’X:</a:t>
            </a:r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5786283" y="1510357"/>
            <a:ext cx="593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dirty="0" err="1"/>
              <a:t>mengambil</a:t>
            </a:r>
            <a:r>
              <a:rPr lang="en-ID" sz="2000" b="1" dirty="0"/>
              <a:t> 2 </a:t>
            </a:r>
            <a:r>
              <a:rPr lang="en-ID" sz="2000" b="1" dirty="0" err="1"/>
              <a:t>terbesar</a:t>
            </a:r>
            <a:r>
              <a:rPr lang="en-ID" sz="2000" b="1" dirty="0"/>
              <a:t>, </a:t>
            </a:r>
            <a:r>
              <a:rPr lang="en-ID" sz="2000" b="1" dirty="0" err="1"/>
              <a:t>proporsi</a:t>
            </a:r>
            <a:r>
              <a:rPr lang="en-ID" sz="2000" b="1" dirty="0"/>
              <a:t> </a:t>
            </a:r>
            <a:r>
              <a:rPr lang="en-ID" sz="2000" b="1" dirty="0" err="1"/>
              <a:t>informasi</a:t>
            </a:r>
            <a:r>
              <a:rPr lang="en-ID" sz="2000" b="1" dirty="0"/>
              <a:t> </a:t>
            </a:r>
            <a:r>
              <a:rPr lang="en-ID" sz="2000" b="1" dirty="0" err="1"/>
              <a:t>yg</a:t>
            </a:r>
            <a:r>
              <a:rPr lang="en-ID" sz="2000" b="1" dirty="0"/>
              <a:t> </a:t>
            </a:r>
            <a:r>
              <a:rPr lang="en-ID" sz="2000" b="1" dirty="0" err="1"/>
              <a:t>ditangkap</a:t>
            </a:r>
            <a:r>
              <a:rPr lang="en-ID" sz="2000" b="1" dirty="0"/>
              <a:t> </a:t>
            </a:r>
            <a:r>
              <a:rPr lang="en-ID" sz="2000" b="1" dirty="0" err="1"/>
              <a:t>sebesar</a:t>
            </a:r>
            <a:r>
              <a:rPr lang="en-ID" sz="2000" b="1" dirty="0"/>
              <a:t> : 93.9+5.89=99.79%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28491" y="2676644"/>
            <a:ext cx="443637" cy="12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9711" y="2615773"/>
            <a:ext cx="749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Dua vector ciri dengan akar ciri terbesar adalah : </a:t>
            </a:r>
            <a:endParaRPr lang="en-US" sz="280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96453" y="4607281"/>
            <a:ext cx="1526846" cy="57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496248"/>
              </p:ext>
            </p:extLst>
          </p:nvPr>
        </p:nvGraphicFramePr>
        <p:xfrm>
          <a:off x="7862741" y="5362821"/>
          <a:ext cx="3168075" cy="72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53800" progId="Equation.3">
                  <p:embed/>
                </p:oleObj>
              </mc:Choice>
              <mc:Fallback>
                <p:oleObj name="Equation" r:id="rId2" imgW="11048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2741" y="5362821"/>
                        <a:ext cx="3168075" cy="72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77575"/>
              </p:ext>
            </p:extLst>
          </p:nvPr>
        </p:nvGraphicFramePr>
        <p:xfrm>
          <a:off x="7862741" y="6029275"/>
          <a:ext cx="2875628" cy="89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444240" progId="Equation.3">
                  <p:embed/>
                </p:oleObj>
              </mc:Choice>
              <mc:Fallback>
                <p:oleObj name="Equation" r:id="rId4" imgW="14349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2741" y="6029275"/>
                        <a:ext cx="2875628" cy="89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413400" y="3649519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A</a:t>
            </a:r>
            <a:endParaRPr lang="en-US" sz="2000" b="1"/>
          </a:p>
        </p:txBody>
      </p:sp>
      <p:sp>
        <p:nvSpPr>
          <p:cNvPr id="33" name="TextBox 32"/>
          <p:cNvSpPr txBox="1"/>
          <p:nvPr/>
        </p:nvSpPr>
        <p:spPr>
          <a:xfrm>
            <a:off x="9296112" y="4010096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L</a:t>
            </a:r>
            <a:endParaRPr lang="en-US" sz="2000" b="1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75661" y="3849574"/>
            <a:ext cx="619415" cy="59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830" y="5364189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U: </a:t>
            </a:r>
            <a:endParaRPr lang="en-US" sz="2000" b="1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4028491" y="4974529"/>
            <a:ext cx="4818187" cy="641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15292" y="6159502"/>
            <a:ext cx="2790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7171358" y="5564243"/>
            <a:ext cx="479811" cy="1190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42576"/>
              </p:ext>
            </p:extLst>
          </p:nvPr>
        </p:nvGraphicFramePr>
        <p:xfrm>
          <a:off x="551246" y="1888163"/>
          <a:ext cx="3429000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3332274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2687266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64431054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23513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5418256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32421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-8.0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9192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-0.4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-4.8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16776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2156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-7.7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5651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-15.8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479088"/>
                  </a:ext>
                </a:extLst>
              </a:tr>
            </a:tbl>
          </a:graphicData>
        </a:graphic>
      </p:graphicFrame>
      <p:cxnSp>
        <p:nvCxnSpPr>
          <p:cNvPr id="54" name="Elbow Connector 53"/>
          <p:cNvCxnSpPr/>
          <p:nvPr/>
        </p:nvCxnSpPr>
        <p:spPr>
          <a:xfrm rot="5400000">
            <a:off x="1431988" y="1296710"/>
            <a:ext cx="699518" cy="42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8830" y="247870"/>
            <a:ext cx="187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1"/>
              <a:t>Data asli: </a:t>
            </a:r>
            <a:endParaRPr lang="en-US" sz="2000" b="1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724"/>
              </p:ext>
            </p:extLst>
          </p:nvPr>
        </p:nvGraphicFramePr>
        <p:xfrm>
          <a:off x="5994271" y="357011"/>
          <a:ext cx="3962400" cy="1009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09034007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36977815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28938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278075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4924484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akar ciri 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8070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akar ciri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74767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Proporsi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93.9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424754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02220"/>
              </p:ext>
            </p:extLst>
          </p:nvPr>
        </p:nvGraphicFramePr>
        <p:xfrm>
          <a:off x="5598067" y="3138993"/>
          <a:ext cx="23241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00258853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7240355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61291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-0.586302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0.738224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51543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-0.144758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0.268533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-0.052931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0.141110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1917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0.795294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0.602498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111296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2230"/>
              </p:ext>
            </p:extLst>
          </p:nvPr>
        </p:nvGraphicFramePr>
        <p:xfrm>
          <a:off x="8878716" y="4505741"/>
          <a:ext cx="23241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4064117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11908253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27.38673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6498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6.86307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816487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61207"/>
              </p:ext>
            </p:extLst>
          </p:nvPr>
        </p:nvGraphicFramePr>
        <p:xfrm>
          <a:off x="1512731" y="4616259"/>
          <a:ext cx="23241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6549801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1907032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9933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0.340686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-0.48979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33162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-0.12559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-0.50128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5202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-0.05837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0.64081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2463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0.571192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0.30959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0004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-0.73382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0.04841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2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80"/>
    </mc:Choice>
    <mc:Fallback xmlns="">
      <p:transition spd="slow" advTm="273880"/>
    </mc:Fallback>
  </mc:AlternateContent>
  <p:extLst>
    <p:ext uri="{3A86A75C-4F4B-4683-9AE1-C65F6400EC91}">
      <p14:laserTraceLst xmlns:p14="http://schemas.microsoft.com/office/powerpoint/2010/main">
        <p14:tracePtLst>
          <p14:tracePt t="785" x="6759575" y="4330700"/>
          <p14:tracePt t="1200" x="6759575" y="4322763"/>
          <p14:tracePt t="1211" x="6759575" y="4313238"/>
          <p14:tracePt t="1221" x="6751638" y="4303713"/>
          <p14:tracePt t="1230" x="6724650" y="4268788"/>
          <p14:tracePt t="1246" x="6653213" y="4152900"/>
          <p14:tracePt t="1262" x="6537325" y="4017963"/>
          <p14:tracePt t="1279" x="6384925" y="3857625"/>
          <p14:tracePt t="1313" x="5919788" y="3375025"/>
          <p14:tracePt t="1317" x="5751513" y="3197225"/>
          <p14:tracePt t="1346" x="5170488" y="2500313"/>
          <p14:tracePt t="1379" x="4875213" y="1990725"/>
          <p14:tracePt t="1395" x="4751388" y="1776413"/>
          <p14:tracePt t="1412" x="4652963" y="1608138"/>
          <p14:tracePt t="1429" x="4572000" y="1455738"/>
          <p14:tracePt t="1447" x="4456113" y="1231900"/>
          <p14:tracePt t="1462" x="4357688" y="1108075"/>
          <p14:tracePt t="1479" x="4259263" y="1027113"/>
          <p14:tracePt t="1495" x="4170363" y="946150"/>
          <p14:tracePt t="1512" x="4054475" y="866775"/>
          <p14:tracePt t="1529" x="3946525" y="785813"/>
          <p14:tracePt t="1546" x="3786188" y="696913"/>
          <p14:tracePt t="1563" x="3679825" y="615950"/>
          <p14:tracePt t="1579" x="3571875" y="544513"/>
          <p14:tracePt t="1595" x="3465513" y="473075"/>
          <p14:tracePt t="1612" x="3394075" y="446088"/>
          <p14:tracePt t="1629" x="3367088" y="419100"/>
          <p14:tracePt t="1646" x="3340100" y="401638"/>
          <p14:tracePt t="1662" x="3330575" y="401638"/>
          <p14:tracePt t="1679" x="3330575" y="393700"/>
          <p14:tracePt t="1921" x="3322638" y="384175"/>
          <p14:tracePt t="1965" x="3322638" y="374650"/>
          <p14:tracePt t="1975" x="3313113" y="374650"/>
          <p14:tracePt t="1982" x="3313113" y="366713"/>
          <p14:tracePt t="2339" x="3313113" y="357188"/>
          <p14:tracePt t="2355" x="3303588" y="347663"/>
          <p14:tracePt t="2371" x="3303588" y="339725"/>
          <p14:tracePt t="2382" x="3303588" y="330200"/>
          <p14:tracePt t="2395" x="3286125" y="322263"/>
          <p14:tracePt t="2412" x="3276600" y="303213"/>
          <p14:tracePt t="2445" x="3241675" y="268288"/>
          <p14:tracePt t="2479" x="3179763" y="241300"/>
          <p14:tracePt t="2511" x="3125788" y="241300"/>
          <p14:tracePt t="2528" x="3098800" y="241300"/>
          <p14:tracePt t="2545" x="3054350" y="241300"/>
          <p14:tracePt t="2561" x="3017838" y="250825"/>
          <p14:tracePt t="2579" x="2946400" y="276225"/>
          <p14:tracePt t="2595" x="2901950" y="295275"/>
          <p14:tracePt t="2611" x="2867025" y="322263"/>
          <p14:tracePt t="2629" x="2830513" y="339725"/>
          <p14:tracePt t="2645" x="2803525" y="357188"/>
          <p14:tracePt t="2661" x="2776538" y="374650"/>
          <p14:tracePt t="2679" x="2732088" y="411163"/>
          <p14:tracePt t="2696" x="2687638" y="438150"/>
          <p14:tracePt t="2711" x="2652713" y="465138"/>
          <p14:tracePt t="2728" x="2633663" y="490538"/>
          <p14:tracePt t="2744" x="2608263" y="509588"/>
          <p14:tracePt t="2761" x="2581275" y="536575"/>
          <p14:tracePt t="2779" x="2544763" y="581025"/>
          <p14:tracePt t="2795" x="2517775" y="598488"/>
          <p14:tracePt t="2811" x="2509838" y="615950"/>
          <p14:tracePt t="2828" x="2482850" y="642938"/>
          <p14:tracePt t="2845" x="2455863" y="679450"/>
          <p14:tracePt t="2861" x="2438400" y="723900"/>
          <p14:tracePt t="2878" x="2438400" y="785813"/>
          <p14:tracePt t="2895" x="2465388" y="919163"/>
          <p14:tracePt t="2911" x="2500313" y="1000125"/>
          <p14:tracePt t="2927" x="2527300" y="1062038"/>
          <p14:tracePt t="2944" x="2581275" y="1125538"/>
          <p14:tracePt t="2962" x="2652713" y="1169988"/>
          <p14:tracePt t="2978" x="2732088" y="1214438"/>
          <p14:tracePt t="2995" x="2830513" y="1241425"/>
          <p14:tracePt t="3012" x="2946400" y="1268413"/>
          <p14:tracePt t="3027" x="3027363" y="1268413"/>
          <p14:tracePt t="3044" x="3116263" y="1258888"/>
          <p14:tracePt t="3061" x="3214688" y="1223963"/>
          <p14:tracePt t="3078" x="3313113" y="1187450"/>
          <p14:tracePt t="3094" x="3419475" y="1152525"/>
          <p14:tracePt t="3111" x="3482975" y="1125538"/>
          <p14:tracePt t="3127" x="3517900" y="1089025"/>
          <p14:tracePt t="3144" x="3544888" y="1062038"/>
          <p14:tracePt t="3161" x="3571875" y="1017588"/>
          <p14:tracePt t="3178" x="3598863" y="955675"/>
          <p14:tracePt t="3194" x="3625850" y="857250"/>
          <p14:tracePt t="3211" x="3633788" y="758825"/>
          <p14:tracePt t="3228" x="3633788" y="642938"/>
          <p14:tracePt t="3244" x="3598863" y="482600"/>
          <p14:tracePt t="3261" x="3562350" y="393700"/>
          <p14:tracePt t="3277" x="3536950" y="339725"/>
          <p14:tracePt t="3294" x="3509963" y="303213"/>
          <p14:tracePt t="3311" x="3482975" y="276225"/>
          <p14:tracePt t="3313" x="3473450" y="268288"/>
          <p14:tracePt t="3328" x="3455988" y="258763"/>
          <p14:tracePt t="3345" x="3411538" y="231775"/>
          <p14:tracePt t="3361" x="3384550" y="223838"/>
          <p14:tracePt t="3377" x="3357563" y="204788"/>
          <p14:tracePt t="3394" x="3330575" y="204788"/>
          <p14:tracePt t="3411" x="3313113" y="204788"/>
          <p14:tracePt t="3428" x="3286125" y="204788"/>
          <p14:tracePt t="3445" x="3232150" y="214313"/>
          <p14:tracePt t="3461" x="3187700" y="231775"/>
          <p14:tracePt t="3477" x="3152775" y="258763"/>
          <p14:tracePt t="3494" x="3116263" y="285750"/>
          <p14:tracePt t="3510" x="3089275" y="303213"/>
          <p14:tracePt t="3527" x="3071813" y="312738"/>
          <p14:tracePt t="3545" x="3036888" y="347663"/>
          <p14:tracePt t="3561" x="3017838" y="366713"/>
          <p14:tracePt t="3577" x="3000375" y="384175"/>
          <p14:tracePt t="3594" x="2973388" y="411163"/>
          <p14:tracePt t="3610" x="2946400" y="438150"/>
          <p14:tracePt t="3627" x="2919413" y="482600"/>
          <p14:tracePt t="3644" x="2894013" y="517525"/>
          <p14:tracePt t="3661" x="2857500" y="608013"/>
          <p14:tracePt t="3677" x="2830513" y="687388"/>
          <p14:tracePt t="3694" x="2822575" y="758825"/>
          <p14:tracePt t="3710" x="2822575" y="847725"/>
          <p14:tracePt t="3727" x="2822575" y="911225"/>
          <p14:tracePt t="3744" x="2840038" y="973138"/>
          <p14:tracePt t="3761" x="2874963" y="1036638"/>
          <p14:tracePt t="3778" x="2901950" y="1054100"/>
          <p14:tracePt t="3794" x="2919413" y="1071563"/>
          <p14:tracePt t="3811" x="2928938" y="1081088"/>
          <p14:tracePt t="3827" x="2938463" y="1081088"/>
          <p14:tracePt t="3870" x="2946400" y="1081088"/>
          <p14:tracePt t="3882" x="2955925" y="1062038"/>
          <p14:tracePt t="3898" x="2965450" y="1044575"/>
          <p14:tracePt t="3910" x="2973388" y="1027113"/>
          <p14:tracePt t="3928" x="2990850" y="955675"/>
          <p14:tracePt t="3944" x="2990850" y="901700"/>
          <p14:tracePt t="3960" x="2973388" y="847725"/>
          <p14:tracePt t="3977" x="2946400" y="795338"/>
          <p14:tracePt t="3994" x="2919413" y="768350"/>
          <p14:tracePt t="4011" x="2894013" y="741363"/>
          <p14:tracePt t="4027" x="2867025" y="714375"/>
          <p14:tracePt t="4044" x="2803525" y="696913"/>
          <p14:tracePt t="4060" x="2768600" y="696913"/>
          <p14:tracePt t="4077" x="2732088" y="696913"/>
          <p14:tracePt t="4094" x="2705100" y="696913"/>
          <p14:tracePt t="4111" x="2697163" y="687388"/>
          <p14:tracePt t="4262" x="2687638" y="679450"/>
          <p14:tracePt t="4272" x="2679700" y="669925"/>
          <p14:tracePt t="4281" x="2679700" y="660400"/>
          <p14:tracePt t="4293" x="2652713" y="633413"/>
          <p14:tracePt t="4310" x="2625725" y="615950"/>
          <p14:tracePt t="4327" x="2608263" y="598488"/>
          <p14:tracePt t="4344" x="2598738" y="588963"/>
          <p14:tracePt t="4360" x="2589213" y="588963"/>
          <p14:tracePt t="4377" x="2554288" y="571500"/>
          <p14:tracePt t="4393" x="2536825" y="571500"/>
          <p14:tracePt t="4410" x="2517775" y="571500"/>
          <p14:tracePt t="4427" x="2500313" y="561975"/>
          <p14:tracePt t="4443" x="2490788" y="561975"/>
          <p14:tracePt t="4460" x="2473325" y="561975"/>
          <p14:tracePt t="4477" x="2455863" y="561975"/>
          <p14:tracePt t="4493" x="2438400" y="561975"/>
          <p14:tracePt t="4510" x="2428875" y="561975"/>
          <p14:tracePt t="4526" x="2419350" y="571500"/>
          <p14:tracePt t="4543" x="2401888" y="581025"/>
          <p14:tracePt t="4560" x="2384425" y="588963"/>
          <p14:tracePt t="4965" x="2384425" y="581025"/>
          <p14:tracePt t="5000" x="2384425" y="571500"/>
          <p14:tracePt t="5019" x="2384425" y="561975"/>
          <p14:tracePt t="5040" x="2384425" y="554038"/>
          <p14:tracePt t="5051" x="2393950" y="554038"/>
          <p14:tracePt t="5063" x="2401888" y="544513"/>
          <p14:tracePt t="5076" x="2411413" y="536575"/>
          <p14:tracePt t="5093" x="2428875" y="527050"/>
          <p14:tracePt t="5126" x="2473325" y="473075"/>
          <p14:tracePt t="5160" x="2536825" y="411163"/>
          <p14:tracePt t="5193" x="2598738" y="347663"/>
          <p14:tracePt t="5209" x="2616200" y="322263"/>
          <p14:tracePt t="5226" x="2625725" y="312738"/>
          <p14:tracePt t="5242" x="2643188" y="295275"/>
          <p14:tracePt t="5259" x="2643188" y="285750"/>
          <p14:tracePt t="6013" x="2643188" y="276225"/>
          <p14:tracePt t="10835" x="2652713" y="276225"/>
          <p14:tracePt t="10844" x="2660650" y="276225"/>
          <p14:tracePt t="10875" x="2670175" y="276225"/>
          <p14:tracePt t="10885" x="2679700" y="276225"/>
          <p14:tracePt t="10895" x="2697163" y="276225"/>
          <p14:tracePt t="10905" x="2741613" y="276225"/>
          <p14:tracePt t="10921" x="2813050" y="250825"/>
          <p14:tracePt t="10938" x="2840038" y="241300"/>
          <p14:tracePt t="10971" x="2884488" y="231775"/>
          <p14:tracePt t="11005" x="2928938" y="223838"/>
          <p14:tracePt t="11038" x="2965450" y="214313"/>
          <p14:tracePt t="11055" x="2973388" y="204788"/>
          <p14:tracePt t="11264" x="2973388" y="196850"/>
          <p14:tracePt t="12745" x="2973388" y="204788"/>
          <p14:tracePt t="12762" x="3000375" y="214313"/>
          <p14:tracePt t="12773" x="3017838" y="223838"/>
          <p14:tracePt t="12787" x="3062288" y="250825"/>
          <p14:tracePt t="12803" x="3089275" y="268288"/>
          <p14:tracePt t="12820" x="3125788" y="276225"/>
          <p14:tracePt t="12837" x="3152775" y="285750"/>
          <p14:tracePt t="12840" x="3160713" y="285750"/>
          <p14:tracePt t="12870" x="3197225" y="295275"/>
          <p14:tracePt t="12903" x="3205163" y="295275"/>
          <p14:tracePt t="13001" x="3214688" y="295275"/>
          <p14:tracePt t="13013" x="3224213" y="295275"/>
          <p14:tracePt t="13021" x="3232150" y="295275"/>
          <p14:tracePt t="13102" x="3241675" y="295275"/>
          <p14:tracePt t="13311" x="3251200" y="295275"/>
          <p14:tracePt t="13323" x="3259138" y="285750"/>
          <p14:tracePt t="13336" x="3276600" y="276225"/>
          <p14:tracePt t="13352" x="3303588" y="268288"/>
          <p14:tracePt t="13369" x="3322638" y="268288"/>
          <p14:tracePt t="13386" x="3330575" y="268288"/>
          <p14:tracePt t="13574" x="3330575" y="258763"/>
          <p14:tracePt t="13584" x="3348038" y="258763"/>
          <p14:tracePt t="13593" x="3357563" y="250825"/>
          <p14:tracePt t="13603" x="3367088" y="250825"/>
          <p14:tracePt t="13619" x="3394075" y="250825"/>
          <p14:tracePt t="13749" x="3402013" y="250825"/>
          <p14:tracePt t="13759" x="3411538" y="250825"/>
          <p14:tracePt t="13769" x="3419475" y="250825"/>
          <p14:tracePt t="13785" x="3446463" y="250825"/>
          <p14:tracePt t="13802" x="3465513" y="250825"/>
          <p14:tracePt t="13819" x="3473450" y="250825"/>
          <p14:tracePt t="13836" x="3500438" y="250825"/>
          <p14:tracePt t="13852" x="3509963" y="250825"/>
          <p14:tracePt t="14425" x="3509963" y="258763"/>
          <p14:tracePt t="14435" x="3517900" y="258763"/>
          <p14:tracePt t="14447" x="3517900" y="268288"/>
          <p14:tracePt t="14457" x="3527425" y="268288"/>
          <p14:tracePt t="14468" x="3536950" y="268288"/>
          <p14:tracePt t="14485" x="3544888" y="268288"/>
          <p14:tracePt t="14502" x="3562350" y="276225"/>
          <p14:tracePt t="14519" x="3581400" y="276225"/>
          <p14:tracePt t="14552" x="3714750" y="276225"/>
          <p14:tracePt t="14585" x="3786188" y="268288"/>
          <p14:tracePt t="14618" x="3813175" y="258763"/>
          <p14:tracePt t="14637" x="3822700" y="258763"/>
          <p14:tracePt t="14651" x="3840163" y="250825"/>
          <p14:tracePt t="14668" x="3848100" y="250825"/>
          <p14:tracePt t="14685" x="3857625" y="250825"/>
          <p14:tracePt t="14795" x="3867150" y="250825"/>
          <p14:tracePt t="15679" x="3867150" y="241300"/>
          <p14:tracePt t="15722" x="3867150" y="231775"/>
          <p14:tracePt t="15743" x="3867150" y="223838"/>
          <p14:tracePt t="15755" x="3867150" y="214313"/>
          <p14:tracePt t="18813" x="3875088" y="223838"/>
          <p14:tracePt t="18822" x="3875088" y="231775"/>
          <p14:tracePt t="18831" x="3875088" y="241300"/>
          <p14:tracePt t="18848" x="3884613" y="276225"/>
          <p14:tracePt t="18865" x="3894138" y="303213"/>
          <p14:tracePt t="18882" x="3902075" y="322263"/>
          <p14:tracePt t="18886" x="3902075" y="339725"/>
          <p14:tracePt t="18899" x="3911600" y="347663"/>
          <p14:tracePt t="19004" x="3911600" y="357188"/>
          <p14:tracePt t="19023" x="3911600" y="366713"/>
          <p14:tracePt t="19032" x="3911600" y="374650"/>
          <p14:tracePt t="19050" x="3902075" y="374650"/>
          <p14:tracePt t="19168" x="3894138" y="374650"/>
          <p14:tracePt t="19191" x="3884613" y="374650"/>
          <p14:tracePt t="19213" x="3875088" y="384175"/>
          <p14:tracePt t="19222" x="3857625" y="384175"/>
          <p14:tracePt t="19231" x="3848100" y="384175"/>
          <p14:tracePt t="19250" x="3813175" y="401638"/>
          <p14:tracePt t="19265" x="3795713" y="419100"/>
          <p14:tracePt t="19281" x="3786188" y="419100"/>
          <p14:tracePt t="19324" x="3776663" y="428625"/>
          <p14:tracePt t="19344" x="3768725" y="428625"/>
          <p14:tracePt t="19355" x="3759200" y="428625"/>
          <p14:tracePt t="19364" x="3759200" y="438150"/>
          <p14:tracePt t="19381" x="3751263" y="446088"/>
          <p14:tracePt t="19606" x="3751263" y="455613"/>
          <p14:tracePt t="19665" x="3751263" y="465138"/>
          <p14:tracePt t="19703" x="3741738" y="465138"/>
          <p14:tracePt t="20031" x="3741738" y="455613"/>
          <p14:tracePt t="20105" x="3741738" y="446088"/>
          <p14:tracePt t="20116" x="3741738" y="438150"/>
          <p14:tracePt t="20139" x="3751263" y="438150"/>
          <p14:tracePt t="20147" x="3751263" y="428625"/>
          <p14:tracePt t="20177" x="3759200" y="419100"/>
          <p14:tracePt t="20209" x="3768725" y="419100"/>
          <p14:tracePt t="20219" x="3768725" y="411163"/>
          <p14:tracePt t="20235" x="3768725" y="401638"/>
          <p14:tracePt t="20264" x="3751263" y="384175"/>
          <p14:tracePt t="20298" x="3509963" y="428625"/>
          <p14:tracePt t="20330" x="3241675" y="490538"/>
          <p14:tracePt t="20347" x="3170238" y="500063"/>
          <p14:tracePt t="20364" x="3152775" y="500063"/>
          <p14:tracePt t="20380" x="3133725" y="500063"/>
          <p14:tracePt t="20397" x="3125788" y="500063"/>
          <p14:tracePt t="20425" x="3125788" y="490538"/>
          <p14:tracePt t="20442" x="3116263" y="490538"/>
          <p14:tracePt t="20455" x="3108325" y="490538"/>
          <p14:tracePt t="20464" x="3098800" y="490538"/>
          <p14:tracePt t="20480" x="3081338" y="490538"/>
          <p14:tracePt t="20497" x="3062288" y="490538"/>
          <p14:tracePt t="20514" x="3044825" y="490538"/>
          <p14:tracePt t="20530" x="3017838" y="490538"/>
          <p14:tracePt t="20547" x="3000375" y="490538"/>
          <p14:tracePt t="20563" x="2973388" y="482600"/>
          <p14:tracePt t="20580" x="2965450" y="465138"/>
          <p14:tracePt t="20597" x="2955925" y="446088"/>
          <p14:tracePt t="20613" x="2946400" y="428625"/>
          <p14:tracePt t="20630" x="2946400" y="411163"/>
          <p14:tracePt t="20647" x="2946400" y="401638"/>
          <p14:tracePt t="20664" x="2946400" y="393700"/>
          <p14:tracePt t="20680" x="2955925" y="374650"/>
          <p14:tracePt t="20697" x="2973388" y="357188"/>
          <p14:tracePt t="20714" x="3000375" y="339725"/>
          <p14:tracePt t="20730" x="3017838" y="330200"/>
          <p14:tracePt t="20747" x="3036888" y="322263"/>
          <p14:tracePt t="20763" x="3062288" y="303213"/>
          <p14:tracePt t="20780" x="3125788" y="285750"/>
          <p14:tracePt t="20797" x="3224213" y="285750"/>
          <p14:tracePt t="20813" x="3367088" y="268288"/>
          <p14:tracePt t="20830" x="3517900" y="268288"/>
          <p14:tracePt t="20846" x="3679825" y="258763"/>
          <p14:tracePt t="20863" x="3830638" y="250825"/>
          <p14:tracePt t="20881" x="3990975" y="231775"/>
          <p14:tracePt t="20896" x="4027488" y="231775"/>
          <p14:tracePt t="20913" x="4054475" y="231775"/>
          <p14:tracePt t="20930" x="4081463" y="231775"/>
          <p14:tracePt t="20946" x="4081463" y="223838"/>
          <p14:tracePt t="20985" x="4081463" y="214313"/>
          <p14:tracePt t="21001" x="4089400" y="214313"/>
          <p14:tracePt t="21020" x="4089400" y="204788"/>
          <p14:tracePt t="21067" x="4089400" y="196850"/>
          <p14:tracePt t="21082" x="4089400" y="187325"/>
          <p14:tracePt t="21090" x="4089400" y="179388"/>
          <p14:tracePt t="21098" x="4089400" y="169863"/>
          <p14:tracePt t="21113" x="4062413" y="160338"/>
          <p14:tracePt t="21129" x="4044950" y="160338"/>
          <p14:tracePt t="21146" x="4000500" y="179388"/>
          <p14:tracePt t="21163" x="3983038" y="196850"/>
          <p14:tracePt t="21180" x="3956050" y="214313"/>
          <p14:tracePt t="21197" x="3919538" y="231775"/>
          <p14:tracePt t="21213" x="3911600" y="231775"/>
          <p14:tracePt t="22216" x="3911600" y="241300"/>
          <p14:tracePt t="23365" x="3911600" y="250825"/>
          <p14:tracePt t="23392" x="3911600" y="258763"/>
          <p14:tracePt t="23402" x="3902075" y="258763"/>
          <p14:tracePt t="23411" x="3894138" y="276225"/>
          <p14:tracePt t="23428" x="3867150" y="303213"/>
          <p14:tracePt t="23444" x="3830638" y="330200"/>
          <p14:tracePt t="23478" x="3803650" y="347663"/>
          <p14:tracePt t="23511" x="3795713" y="357188"/>
          <p14:tracePt t="23585" x="3795713" y="347663"/>
          <p14:tracePt t="23601" x="3795713" y="339725"/>
          <p14:tracePt t="23615" x="3795713" y="330200"/>
          <p14:tracePt t="23680" x="3795713" y="322263"/>
          <p14:tracePt t="23797" x="3786188" y="322263"/>
          <p14:tracePt t="23806" x="3776663" y="322263"/>
          <p14:tracePt t="23815" x="3768725" y="322263"/>
          <p14:tracePt t="23827" x="3741738" y="322263"/>
          <p14:tracePt t="23844" x="3697288" y="322263"/>
          <p14:tracePt t="23861" x="3616325" y="312738"/>
          <p14:tracePt t="23877" x="3527425" y="312738"/>
          <p14:tracePt t="23894" x="3419475" y="295275"/>
          <p14:tracePt t="23912" x="3276600" y="285750"/>
          <p14:tracePt t="23927" x="3187700" y="276225"/>
          <p14:tracePt t="23944" x="3125788" y="276225"/>
          <p14:tracePt t="23961" x="3071813" y="276225"/>
          <p14:tracePt t="23978" x="3044825" y="276225"/>
          <p14:tracePt t="23994" x="3017838" y="276225"/>
          <p14:tracePt t="24011" x="2990850" y="276225"/>
          <p14:tracePt t="24028" x="2955925" y="285750"/>
          <p14:tracePt t="24044" x="2955925" y="295275"/>
          <p14:tracePt t="24060" x="2946400" y="295275"/>
          <p14:tracePt t="24096" x="2928938" y="303213"/>
          <p14:tracePt t="24110" x="2894013" y="322263"/>
          <p14:tracePt t="24129" x="2857500" y="347663"/>
          <p14:tracePt t="24144" x="2822575" y="374650"/>
          <p14:tracePt t="24161" x="2803525" y="384175"/>
          <p14:tracePt t="24227" x="2795588" y="384175"/>
          <p14:tracePt t="24235" x="2786063" y="384175"/>
          <p14:tracePt t="24245" x="2786063" y="374650"/>
          <p14:tracePt t="24261" x="2768600" y="374650"/>
          <p14:tracePt t="24277" x="2759075" y="357188"/>
          <p14:tracePt t="24294" x="2741613" y="339725"/>
          <p14:tracePt t="24310" x="2714625" y="312738"/>
          <p14:tracePt t="24327" x="2697163" y="303213"/>
          <p14:tracePt t="24343" x="2687638" y="295275"/>
          <p14:tracePt t="24361" x="2687638" y="285750"/>
          <p14:tracePt t="24377" x="2679700" y="276225"/>
          <p14:tracePt t="24394" x="2670175" y="268288"/>
          <p14:tracePt t="24420" x="2660650" y="268288"/>
          <p14:tracePt t="24430" x="2660650" y="258763"/>
          <p14:tracePt t="24448" x="2652713" y="250825"/>
          <p14:tracePt t="24462" x="2643188" y="241300"/>
          <p14:tracePt t="24477" x="2625725" y="231775"/>
          <p14:tracePt t="24495" x="2608263" y="231775"/>
          <p14:tracePt t="25405" x="2598738" y="241300"/>
          <p14:tracePt t="26299" x="2608263" y="241300"/>
          <p14:tracePt t="26308" x="2608263" y="250825"/>
          <p14:tracePt t="26326" x="2616200" y="250825"/>
          <p14:tracePt t="26342" x="2633663" y="250825"/>
          <p14:tracePt t="26359" x="2652713" y="258763"/>
          <p14:tracePt t="26375" x="2660650" y="268288"/>
          <p14:tracePt t="26392" x="2670175" y="268288"/>
          <p14:tracePt t="26425" x="2679700" y="276225"/>
          <p14:tracePt t="26459" x="2705100" y="276225"/>
          <p14:tracePt t="26492" x="2759075" y="295275"/>
          <p14:tracePt t="26508" x="2776538" y="295275"/>
          <p14:tracePt t="26525" x="2822575" y="295275"/>
          <p14:tracePt t="26542" x="2867025" y="295275"/>
          <p14:tracePt t="26559" x="2901950" y="276225"/>
          <p14:tracePt t="26575" x="2928938" y="258763"/>
          <p14:tracePt t="26592" x="2938463" y="258763"/>
          <p14:tracePt t="26620" x="2938463" y="250825"/>
          <p14:tracePt t="26809" x="2938463" y="241300"/>
          <p14:tracePt t="26819" x="2946400" y="241300"/>
          <p14:tracePt t="26995" x="2955925" y="241300"/>
          <p14:tracePt t="27051" x="2965450" y="241300"/>
          <p14:tracePt t="27162" x="2965450" y="231775"/>
          <p14:tracePt t="27908" x="2973388" y="231775"/>
          <p14:tracePt t="27918" x="2990850" y="231775"/>
          <p14:tracePt t="27927" x="3000375" y="231775"/>
          <p14:tracePt t="27941" x="3044825" y="223838"/>
          <p14:tracePt t="27957" x="3062288" y="214313"/>
          <p14:tracePt t="27975" x="3071813" y="214313"/>
          <p14:tracePt t="28203" x="3071813" y="204788"/>
          <p14:tracePt t="28317" x="3071813" y="196850"/>
          <p14:tracePt t="28858" x="3071813" y="204788"/>
          <p14:tracePt t="28888" x="3071813" y="214313"/>
          <p14:tracePt t="32458" x="3071813" y="223838"/>
          <p14:tracePt t="32481" x="3081338" y="223838"/>
          <p14:tracePt t="32489" x="3089275" y="231775"/>
          <p14:tracePt t="32504" x="3098800" y="241300"/>
          <p14:tracePt t="32520" x="3133725" y="250825"/>
          <p14:tracePt t="32537" x="3152775" y="250825"/>
          <p14:tracePt t="32554" x="3179763" y="250825"/>
          <p14:tracePt t="32587" x="3241675" y="250825"/>
          <p14:tracePt t="32621" x="3295650" y="250825"/>
          <p14:tracePt t="32654" x="3322638" y="241300"/>
          <p14:tracePt t="32752" x="3330575" y="231775"/>
          <p14:tracePt t="32763" x="3348038" y="231775"/>
          <p14:tracePt t="32772" x="3348038" y="223838"/>
          <p14:tracePt t="32787" x="3375025" y="214313"/>
          <p14:tracePt t="32804" x="3394075" y="196850"/>
          <p14:tracePt t="32821" x="3411538" y="187325"/>
          <p14:tracePt t="33116" x="3411538" y="196850"/>
          <p14:tracePt t="34940" x="3411538" y="204788"/>
          <p14:tracePt t="34960" x="3419475" y="204788"/>
          <p14:tracePt t="34969" x="3429000" y="214313"/>
          <p14:tracePt t="34979" x="3438525" y="214313"/>
          <p14:tracePt t="34992" x="3446463" y="214313"/>
          <p14:tracePt t="35010" x="3455988" y="223838"/>
          <p14:tracePt t="35088" x="3455988" y="231775"/>
          <p14:tracePt t="35097" x="3465513" y="241300"/>
          <p14:tracePt t="35108" x="3473450" y="241300"/>
          <p14:tracePt t="35135" x="3473450" y="258763"/>
          <p14:tracePt t="35168" x="3473450" y="268288"/>
          <p14:tracePt t="37287" x="3465513" y="268288"/>
          <p14:tracePt t="37296" x="3446463" y="268288"/>
          <p14:tracePt t="37306" x="3438525" y="276225"/>
          <p14:tracePt t="37316" x="3429000" y="285750"/>
          <p14:tracePt t="37334" x="3357563" y="330200"/>
          <p14:tracePt t="37350" x="3232150" y="411163"/>
          <p14:tracePt t="37366" x="3089275" y="527050"/>
          <p14:tracePt t="37383" x="2938463" y="660400"/>
          <p14:tracePt t="37417" x="2679700" y="866775"/>
          <p14:tracePt t="37450" x="2633663" y="911225"/>
          <p14:tracePt t="37504" x="2625725" y="911225"/>
          <p14:tracePt t="37514" x="2616200" y="919163"/>
          <p14:tracePt t="37522" x="2598738" y="946150"/>
          <p14:tracePt t="37533" x="2589213" y="955675"/>
          <p14:tracePt t="37550" x="2571750" y="990600"/>
          <p14:tracePt t="37566" x="2571750" y="1017588"/>
          <p14:tracePt t="37583" x="2571750" y="1036638"/>
          <p14:tracePt t="37600" x="2571750" y="1062038"/>
          <p14:tracePt t="37616" x="2571750" y="1081088"/>
          <p14:tracePt t="37633" x="2571750" y="1108075"/>
          <p14:tracePt t="37650" x="2581275" y="1143000"/>
          <p14:tracePt t="37666" x="2616200" y="1160463"/>
          <p14:tracePt t="37683" x="2652713" y="1169988"/>
          <p14:tracePt t="37699" x="2732088" y="1169988"/>
          <p14:tracePt t="37716" x="2822575" y="1133475"/>
          <p14:tracePt t="37733" x="2894013" y="1108075"/>
          <p14:tracePt t="37750" x="2928938" y="1089025"/>
          <p14:tracePt t="37766" x="2973388" y="1054100"/>
          <p14:tracePt t="37783" x="2990850" y="1027113"/>
          <p14:tracePt t="37799" x="3017838" y="990600"/>
          <p14:tracePt t="37816" x="3054350" y="938213"/>
          <p14:tracePt t="37833" x="3071813" y="901700"/>
          <p14:tracePt t="37849" x="3089275" y="857250"/>
          <p14:tracePt t="37866" x="3098800" y="822325"/>
          <p14:tracePt t="37882" x="3098800" y="795338"/>
          <p14:tracePt t="37899" x="3081338" y="768350"/>
          <p14:tracePt t="37916" x="3054350" y="741363"/>
          <p14:tracePt t="37933" x="3027363" y="723900"/>
          <p14:tracePt t="37949" x="3000375" y="704850"/>
          <p14:tracePt t="37966" x="2982913" y="704850"/>
          <p14:tracePt t="37982" x="2965450" y="704850"/>
          <p14:tracePt t="37999" x="2946400" y="723900"/>
          <p14:tracePt t="38016" x="2919413" y="741363"/>
          <p14:tracePt t="38032" x="2894013" y="768350"/>
          <p14:tracePt t="38049" x="2867025" y="803275"/>
          <p14:tracePt t="38066" x="2830513" y="857250"/>
          <p14:tracePt t="38082" x="2803525" y="911225"/>
          <p14:tracePt t="38099" x="2759075" y="990600"/>
          <p14:tracePt t="38116" x="2741613" y="1036638"/>
          <p14:tracePt t="38132" x="2732088" y="1081088"/>
          <p14:tracePt t="38149" x="2732088" y="1160463"/>
          <p14:tracePt t="38166" x="2768600" y="1258888"/>
          <p14:tracePt t="38182" x="2803525" y="1347788"/>
          <p14:tracePt t="38199" x="2901950" y="1482725"/>
          <p14:tracePt t="38215" x="3017838" y="1562100"/>
          <p14:tracePt t="38232" x="3160713" y="1598613"/>
          <p14:tracePt t="38249" x="3303588" y="1616075"/>
          <p14:tracePt t="38266" x="3438525" y="1616075"/>
          <p14:tracePt t="38282" x="3527425" y="1589088"/>
          <p14:tracePt t="38299" x="3562350" y="1562100"/>
          <p14:tracePt t="38316" x="3598863" y="1517650"/>
          <p14:tracePt t="38333" x="3625850" y="1455738"/>
          <p14:tracePt t="38349" x="3660775" y="1384300"/>
          <p14:tracePt t="38366" x="3697288" y="1285875"/>
          <p14:tracePt t="38382" x="3714750" y="1187450"/>
          <p14:tracePt t="38399" x="3724275" y="1089025"/>
          <p14:tracePt t="38416" x="3724275" y="1009650"/>
          <p14:tracePt t="38432" x="3705225" y="982663"/>
          <p14:tracePt t="38449" x="3679825" y="955675"/>
          <p14:tracePt t="38465" x="3652838" y="928688"/>
          <p14:tracePt t="38482" x="3625850" y="901700"/>
          <p14:tracePt t="38499" x="3598863" y="874713"/>
          <p14:tracePt t="38517" x="3554413" y="847725"/>
          <p14:tracePt t="38532" x="3517900" y="830263"/>
          <p14:tracePt t="38550" x="3473450" y="812800"/>
          <p14:tracePt t="38566" x="3419475" y="803275"/>
          <p14:tracePt t="38582" x="3348038" y="803275"/>
          <p14:tracePt t="38599" x="3276600" y="812800"/>
          <p14:tracePt t="38615" x="3214688" y="839788"/>
          <p14:tracePt t="38632" x="3098800" y="901700"/>
          <p14:tracePt t="38650" x="3027363" y="965200"/>
          <p14:tracePt t="38666" x="2965450" y="1017588"/>
          <p14:tracePt t="38682" x="2928938" y="1071563"/>
          <p14:tracePt t="38699" x="2894013" y="1143000"/>
          <p14:tracePt t="38716" x="2857500" y="1204913"/>
          <p14:tracePt t="38733" x="2813050" y="1295400"/>
          <p14:tracePt t="38750" x="2786063" y="1384300"/>
          <p14:tracePt t="38766" x="2759075" y="1455738"/>
          <p14:tracePt t="38782" x="2759075" y="1527175"/>
          <p14:tracePt t="38799" x="2786063" y="1608138"/>
          <p14:tracePt t="38815" x="2813050" y="1679575"/>
          <p14:tracePt t="38832" x="2857500" y="1731963"/>
          <p14:tracePt t="38850" x="2946400" y="1758950"/>
          <p14:tracePt t="38865" x="3044825" y="1758950"/>
          <p14:tracePt t="38882" x="3179763" y="1714500"/>
          <p14:tracePt t="38898" x="3322638" y="1660525"/>
          <p14:tracePt t="38915" x="3446463" y="1616075"/>
          <p14:tracePt t="38932" x="3554413" y="1571625"/>
          <p14:tracePt t="38934" x="3581400" y="1544638"/>
          <p14:tracePt t="38949" x="3608388" y="1517650"/>
          <p14:tracePt t="38965" x="3633788" y="1500188"/>
          <p14:tracePt t="38982" x="3660775" y="1473200"/>
          <p14:tracePt t="38998" x="3679825" y="1438275"/>
          <p14:tracePt t="39015" x="3697288" y="1393825"/>
          <p14:tracePt t="39032" x="3714750" y="1312863"/>
          <p14:tracePt t="39049" x="3714750" y="1231900"/>
          <p14:tracePt t="39065" x="3660775" y="1089025"/>
          <p14:tracePt t="39082" x="3633788" y="1017588"/>
          <p14:tracePt t="39098" x="3608388" y="973138"/>
          <p14:tracePt t="39115" x="3581400" y="946150"/>
          <p14:tracePt t="39131" x="3554413" y="919163"/>
          <p14:tracePt t="39148" x="3527425" y="893763"/>
          <p14:tracePt t="39165" x="3465513" y="866775"/>
          <p14:tracePt t="39182" x="3419475" y="847725"/>
          <p14:tracePt t="39198" x="3367088" y="830263"/>
          <p14:tracePt t="39215" x="3313113" y="822325"/>
          <p14:tracePt t="39231" x="3268663" y="822325"/>
          <p14:tracePt t="39248" x="3224213" y="839788"/>
          <p14:tracePt t="39265" x="3197225" y="857250"/>
          <p14:tracePt t="39281" x="3179763" y="874713"/>
          <p14:tracePt t="39298" x="3143250" y="901700"/>
          <p14:tracePt t="39315" x="3116263" y="928688"/>
          <p14:tracePt t="39331" x="3062288" y="982663"/>
          <p14:tracePt t="39348" x="2982913" y="1071563"/>
          <p14:tracePt t="39365" x="2911475" y="1179513"/>
          <p14:tracePt t="39381" x="2857500" y="1268413"/>
          <p14:tracePt t="39398" x="2813050" y="1393825"/>
          <p14:tracePt t="39415" x="2803525" y="1455738"/>
          <p14:tracePt t="39431" x="2803525" y="1490663"/>
          <p14:tracePt t="39448" x="2803525" y="1527175"/>
          <p14:tracePt t="39465" x="2813050" y="1544638"/>
          <p14:tracePt t="39481" x="2822575" y="1554163"/>
          <p14:tracePt t="39498" x="2822575" y="1562100"/>
          <p14:tracePt t="39608" x="2822575" y="1554163"/>
          <p14:tracePt t="39619" x="2776538" y="1536700"/>
          <p14:tracePt t="39631" x="2697163" y="1473200"/>
          <p14:tracePt t="39648" x="2643188" y="1428750"/>
          <p14:tracePt t="39664" x="2616200" y="1401763"/>
          <p14:tracePt t="39681" x="2589213" y="1374775"/>
          <p14:tracePt t="39698" x="2562225" y="1322388"/>
          <p14:tracePt t="39715" x="2544763" y="1285875"/>
          <p14:tracePt t="39731" x="2536825" y="1250950"/>
          <p14:tracePt t="39749" x="2517775" y="1214438"/>
          <p14:tracePt t="39765" x="2517775" y="1196975"/>
          <p14:tracePt t="39782" x="2517775" y="1169988"/>
          <p14:tracePt t="39798" x="2509838" y="1152525"/>
          <p14:tracePt t="39815" x="2509838" y="1133475"/>
          <p14:tracePt t="39831" x="2509838" y="1116013"/>
          <p14:tracePt t="39848" x="2509838" y="1108075"/>
          <p14:tracePt t="39865" x="2509838" y="1098550"/>
          <p14:tracePt t="39881" x="2509838" y="1089025"/>
          <p14:tracePt t="39898" x="2509838" y="1081088"/>
          <p14:tracePt t="39915" x="2517775" y="1054100"/>
          <p14:tracePt t="39932" x="2527300" y="1027113"/>
          <p14:tracePt t="39948" x="2536825" y="1000125"/>
          <p14:tracePt t="39964" x="2544763" y="982663"/>
          <p14:tracePt t="39981" x="2554288" y="955675"/>
          <p14:tracePt t="39998" x="2562225" y="928688"/>
          <p14:tracePt t="40014" x="2571750" y="911225"/>
          <p14:tracePt t="40032" x="2571750" y="874713"/>
          <p14:tracePt t="40047" x="2581275" y="847725"/>
          <p14:tracePt t="40064" x="2581275" y="830263"/>
          <p14:tracePt t="40081" x="2581275" y="803275"/>
          <p14:tracePt t="40098" x="2581275" y="785813"/>
          <p14:tracePt t="40114" x="2581275" y="768350"/>
          <p14:tracePt t="40131" x="2581275" y="750888"/>
          <p14:tracePt t="40148" x="2581275" y="731838"/>
          <p14:tracePt t="40164" x="2581275" y="723900"/>
          <p14:tracePt t="40181" x="2589213" y="704850"/>
          <p14:tracePt t="40197" x="2589213" y="696913"/>
          <p14:tracePt t="40214" x="2598738" y="687388"/>
          <p14:tracePt t="40231" x="2598738" y="679450"/>
          <p14:tracePt t="40248" x="2598738" y="660400"/>
          <p14:tracePt t="40264" x="2608263" y="652463"/>
          <p14:tracePt t="40301" x="2608263" y="642938"/>
          <p14:tracePt t="40586" x="2608263" y="660400"/>
          <p14:tracePt t="40595" x="2608263" y="669925"/>
          <p14:tracePt t="40604" x="2608263" y="687388"/>
          <p14:tracePt t="40614" x="2608263" y="696913"/>
          <p14:tracePt t="40631" x="2608263" y="785813"/>
          <p14:tracePt t="40647" x="2608263" y="847725"/>
          <p14:tracePt t="40663" x="2608263" y="928688"/>
          <p14:tracePt t="40681" x="2616200" y="1009650"/>
          <p14:tracePt t="40697" x="2616200" y="1062038"/>
          <p14:tracePt t="40714" x="2616200" y="1116013"/>
          <p14:tracePt t="40731" x="2616200" y="1169988"/>
          <p14:tracePt t="40747" x="2625725" y="1204913"/>
          <p14:tracePt t="40763" x="2643188" y="1241425"/>
          <p14:tracePt t="40781" x="2643188" y="1276350"/>
          <p14:tracePt t="40797" x="2660650" y="1303338"/>
          <p14:tracePt t="40813" x="2660650" y="1330325"/>
          <p14:tracePt t="40832" x="2679700" y="1366838"/>
          <p14:tracePt t="40848" x="2679700" y="1384300"/>
          <p14:tracePt t="40864" x="2679700" y="1401763"/>
          <p14:tracePt t="40880" x="2687638" y="1411288"/>
          <p14:tracePt t="40974" x="2687638" y="1401763"/>
          <p14:tracePt t="40985" x="2687638" y="1384300"/>
          <p14:tracePt t="40997" x="2697163" y="1339850"/>
          <p14:tracePt t="41013" x="2705100" y="1258888"/>
          <p14:tracePt t="41030" x="2714625" y="1169988"/>
          <p14:tracePt t="41047" x="2741613" y="1062038"/>
          <p14:tracePt t="41063" x="2776538" y="911225"/>
          <p14:tracePt t="41080" x="2795588" y="839788"/>
          <p14:tracePt t="41097" x="2803525" y="758825"/>
          <p14:tracePt t="41113" x="2822575" y="696913"/>
          <p14:tracePt t="41130" x="2840038" y="642938"/>
          <p14:tracePt t="41147" x="2857500" y="615950"/>
          <p14:tracePt t="41163" x="2867025" y="588963"/>
          <p14:tracePt t="41180" x="2894013" y="554038"/>
          <p14:tracePt t="41197" x="2901950" y="536575"/>
          <p14:tracePt t="41213" x="2919413" y="527050"/>
          <p14:tracePt t="41230" x="2928938" y="517525"/>
          <p14:tracePt t="41263" x="2938463" y="517525"/>
          <p14:tracePt t="41321" x="2946400" y="517525"/>
          <p14:tracePt t="41334" x="2955925" y="527050"/>
          <p14:tracePt t="41347" x="2973388" y="554038"/>
          <p14:tracePt t="41363" x="2990850" y="581025"/>
          <p14:tracePt t="41380" x="3000375" y="615950"/>
          <p14:tracePt t="41398" x="3027363" y="679450"/>
          <p14:tracePt t="41413" x="3044825" y="723900"/>
          <p14:tracePt t="41430" x="3054350" y="768350"/>
          <p14:tracePt t="41446" x="3054350" y="822325"/>
          <p14:tracePt t="41463" x="3062288" y="857250"/>
          <p14:tracePt t="41480" x="3062288" y="884238"/>
          <p14:tracePt t="41497" x="3062288" y="911225"/>
          <p14:tracePt t="41513" x="3071813" y="955675"/>
          <p14:tracePt t="41529" x="3071813" y="973138"/>
          <p14:tracePt t="41546" x="3081338" y="1000125"/>
          <p14:tracePt t="41563" x="3081338" y="1027113"/>
          <p14:tracePt t="41579" x="3081338" y="1044575"/>
          <p14:tracePt t="41596" x="3089275" y="1071563"/>
          <p14:tracePt t="41613" x="3089275" y="1108075"/>
          <p14:tracePt t="41629" x="3098800" y="1125538"/>
          <p14:tracePt t="41646" x="3098800" y="1152525"/>
          <p14:tracePt t="41663" x="3098800" y="1169988"/>
          <p14:tracePt t="41679" x="3098800" y="1196975"/>
          <p14:tracePt t="41696" x="3098800" y="1204913"/>
          <p14:tracePt t="41782" x="3108325" y="1204913"/>
          <p14:tracePt t="41804" x="3108325" y="1196975"/>
          <p14:tracePt t="41814" x="3116263" y="1169988"/>
          <p14:tracePt t="41830" x="3152775" y="1081088"/>
          <p14:tracePt t="41846" x="3187700" y="965200"/>
          <p14:tracePt t="41863" x="3224213" y="866775"/>
          <p14:tracePt t="41880" x="3268663" y="723900"/>
          <p14:tracePt t="41896" x="3303588" y="660400"/>
          <p14:tracePt t="41913" x="3322638" y="625475"/>
          <p14:tracePt t="41929" x="3348038" y="598488"/>
          <p14:tracePt t="41946" x="3357563" y="571500"/>
          <p14:tracePt t="41963" x="3367088" y="544513"/>
          <p14:tracePt t="41980" x="3384550" y="527050"/>
          <p14:tracePt t="41996" x="3394075" y="509588"/>
          <p14:tracePt t="42013" x="3394075" y="500063"/>
          <p14:tracePt t="42047" x="3394075" y="490538"/>
          <p14:tracePt t="42117" x="3394075" y="500063"/>
          <p14:tracePt t="42127" x="3402013" y="517525"/>
          <p14:tracePt t="42132" x="3411538" y="544513"/>
          <p14:tracePt t="42146" x="3419475" y="571500"/>
          <p14:tracePt t="42162" x="3429000" y="704850"/>
          <p14:tracePt t="42179" x="3429000" y="803275"/>
          <p14:tracePt t="42196" x="3429000" y="884238"/>
          <p14:tracePt t="42213" x="3429000" y="965200"/>
          <p14:tracePt t="42229" x="3438525" y="1027113"/>
          <p14:tracePt t="42246" x="3438525" y="1062038"/>
          <p14:tracePt t="42262" x="3455988" y="1133475"/>
          <p14:tracePt t="42280" x="3465513" y="1169988"/>
          <p14:tracePt t="42296" x="3473450" y="1196975"/>
          <p14:tracePt t="42312" x="3482975" y="1241425"/>
          <p14:tracePt t="42329" x="3490913" y="1276350"/>
          <p14:tracePt t="42346" x="3490913" y="1303338"/>
          <p14:tracePt t="42362" x="3500438" y="1322388"/>
          <p14:tracePt t="42381" x="3500438" y="1347788"/>
          <p14:tracePt t="42488" x="3500438" y="1339850"/>
          <p14:tracePt t="42498" x="3509963" y="1276350"/>
          <p14:tracePt t="42512" x="3509963" y="1231900"/>
          <p14:tracePt t="42530" x="3517900" y="1081088"/>
          <p14:tracePt t="42546" x="3527425" y="965200"/>
          <p14:tracePt t="42562" x="3527425" y="866775"/>
          <p14:tracePt t="42579" x="3536950" y="768350"/>
          <p14:tracePt t="42595" x="3536950" y="679450"/>
          <p14:tracePt t="42612" x="3544888" y="625475"/>
          <p14:tracePt t="42630" x="3554413" y="581025"/>
          <p14:tracePt t="42646" x="3554413" y="561975"/>
          <p14:tracePt t="42663" x="3571875" y="536575"/>
          <p14:tracePt t="42679" x="3581400" y="509588"/>
          <p14:tracePt t="42696" x="3589338" y="490538"/>
          <p14:tracePt t="42712" x="3608388" y="473075"/>
          <p14:tracePt t="42729" x="3616325" y="455613"/>
          <p14:tracePt t="42756" x="3625850" y="446088"/>
          <p14:tracePt t="42767" x="3633788" y="446088"/>
          <p14:tracePt t="42781" x="3643313" y="446088"/>
          <p14:tracePt t="42798" x="3652838" y="446088"/>
          <p14:tracePt t="42812" x="3670300" y="455613"/>
          <p14:tracePt t="42828" x="3697288" y="473075"/>
          <p14:tracePt t="42845" x="3732213" y="500063"/>
          <p14:tracePt t="42862" x="3759200" y="517525"/>
          <p14:tracePt t="42879" x="3786188" y="554038"/>
          <p14:tracePt t="42896" x="3813175" y="608013"/>
          <p14:tracePt t="42912" x="3840163" y="652463"/>
          <p14:tracePt t="42928" x="3840163" y="687388"/>
          <p14:tracePt t="42945" x="3840163" y="723900"/>
          <p14:tracePt t="42962" x="3840163" y="785813"/>
          <p14:tracePt t="42979" x="3840163" y="884238"/>
          <p14:tracePt t="42995" x="3822700" y="973138"/>
          <p14:tracePt t="43012" x="3803650" y="1098550"/>
          <p14:tracePt t="43028" x="3786188" y="1179513"/>
          <p14:tracePt t="43045" x="3776663" y="1223963"/>
          <p14:tracePt t="43062" x="3768725" y="1258888"/>
          <p14:tracePt t="43079" x="3759200" y="1276350"/>
          <p14:tracePt t="43095" x="3759200" y="1285875"/>
          <p14:tracePt t="43695" x="3759200" y="1276350"/>
          <p14:tracePt t="43711" x="3759200" y="1268413"/>
          <p14:tracePt t="43724" x="3759200" y="1241425"/>
          <p14:tracePt t="43736" x="3759200" y="1231900"/>
          <p14:tracePt t="43745" x="3759200" y="1223963"/>
          <p14:tracePt t="43762" x="3759200" y="1187450"/>
          <p14:tracePt t="43778" x="3759200" y="1160463"/>
          <p14:tracePt t="43811" x="3768725" y="1116013"/>
          <p14:tracePt t="43845" x="3768725" y="1071563"/>
          <p14:tracePt t="43879" x="3759200" y="1009650"/>
          <p14:tracePt t="43896" x="3751263" y="982663"/>
          <p14:tracePt t="43911" x="3732213" y="946150"/>
          <p14:tracePt t="43927" x="3724275" y="928688"/>
          <p14:tracePt t="43944" x="3697288" y="901700"/>
          <p14:tracePt t="43961" x="3697288" y="884238"/>
          <p14:tracePt t="43978" x="3687763" y="874713"/>
          <p14:tracePt t="43994" x="3687763" y="866775"/>
          <p14:tracePt t="44608" x="3687763" y="857250"/>
          <p14:tracePt t="44620" x="3697288" y="847725"/>
          <p14:tracePt t="44633" x="3705225" y="822325"/>
          <p14:tracePt t="44647" x="3705225" y="812800"/>
          <p14:tracePt t="44661" x="3705225" y="776288"/>
          <p14:tracePt t="44677" x="3714750" y="750888"/>
          <p14:tracePt t="44711" x="3714750" y="696913"/>
          <p14:tracePt t="44744" x="3714750" y="687388"/>
          <p14:tracePt t="44777" x="3714750" y="679450"/>
          <p14:tracePt t="44808" x="3724275" y="679450"/>
          <p14:tracePt t="44818" x="3724275" y="669925"/>
          <p14:tracePt t="44873" x="3732213" y="669925"/>
          <p14:tracePt t="44890" x="3741738" y="669925"/>
          <p14:tracePt t="44901" x="3751263" y="669925"/>
          <p14:tracePt t="44912" x="3759200" y="669925"/>
          <p14:tracePt t="44930" x="3759200" y="679450"/>
          <p14:tracePt t="44943" x="3759200" y="696913"/>
          <p14:tracePt t="44960" x="3759200" y="714375"/>
          <p14:tracePt t="44977" x="3759200" y="723900"/>
          <p14:tracePt t="45036" x="3759200" y="731838"/>
          <p14:tracePt t="45052" x="3759200" y="741363"/>
          <p14:tracePt t="45064" x="3759200" y="750888"/>
          <p14:tracePt t="45255" x="3759200" y="741363"/>
          <p14:tracePt t="45267" x="3751263" y="723900"/>
          <p14:tracePt t="45280" x="3741738" y="714375"/>
          <p14:tracePt t="45293" x="3732213" y="687388"/>
          <p14:tracePt t="45310" x="3724275" y="669925"/>
          <p14:tracePt t="45326" x="3714750" y="660400"/>
          <p14:tracePt t="45393" x="3705225" y="660400"/>
          <p14:tracePt t="45407" x="3660775" y="660400"/>
          <p14:tracePt t="45418" x="3633788" y="669925"/>
          <p14:tracePt t="45429" x="3544888" y="687388"/>
          <p14:tracePt t="45443" x="3509963" y="687388"/>
          <p14:tracePt t="45461" x="3429000" y="704850"/>
          <p14:tracePt t="45477" x="3402013" y="704850"/>
          <p14:tracePt t="45493" x="3384550" y="704850"/>
          <p14:tracePt t="45510" x="3357563" y="704850"/>
          <p14:tracePt t="45526" x="3340100" y="704850"/>
          <p14:tracePt t="45543" x="3303588" y="723900"/>
          <p14:tracePt t="45560" x="3276600" y="741363"/>
          <p14:tracePt t="45578" x="3241675" y="750888"/>
          <p14:tracePt t="45595" x="3224213" y="750888"/>
          <p14:tracePt t="45611" x="3187700" y="758825"/>
          <p14:tracePt t="45627" x="3143250" y="758825"/>
          <p14:tracePt t="45644" x="3098800" y="758825"/>
          <p14:tracePt t="45660" x="3062288" y="758825"/>
          <p14:tracePt t="45677" x="3017838" y="741363"/>
          <p14:tracePt t="45693" x="3000375" y="731838"/>
          <p14:tracePt t="45710" x="2973388" y="723900"/>
          <p14:tracePt t="45726" x="2955925" y="714375"/>
          <p14:tracePt t="45744" x="2938463" y="714375"/>
          <p14:tracePt t="45760" x="2919413" y="714375"/>
          <p14:tracePt t="45777" x="2894013" y="696913"/>
          <p14:tracePt t="45793" x="2874963" y="687388"/>
          <p14:tracePt t="45810" x="2847975" y="679450"/>
          <p14:tracePt t="45826" x="2822575" y="660400"/>
          <p14:tracePt t="45843" x="2813050" y="652463"/>
          <p14:tracePt t="45860" x="2795588" y="625475"/>
          <p14:tracePt t="45876" x="2776538" y="608013"/>
          <p14:tracePt t="45893" x="2741613" y="571500"/>
          <p14:tracePt t="45909" x="2714625" y="554038"/>
          <p14:tracePt t="45926" x="2705100" y="536575"/>
          <p14:tracePt t="45943" x="2697163" y="527050"/>
          <p14:tracePt t="45960" x="2687638" y="527050"/>
          <p14:tracePt t="45980" x="2687638" y="517525"/>
          <p14:tracePt t="46119" x="2679700" y="527050"/>
          <p14:tracePt t="46133" x="2660650" y="561975"/>
          <p14:tracePt t="46145" x="2643188" y="588963"/>
          <p14:tracePt t="46159" x="2625725" y="660400"/>
          <p14:tracePt t="46176" x="2598738" y="741363"/>
          <p14:tracePt t="46193" x="2571750" y="839788"/>
          <p14:tracePt t="46209" x="2536825" y="938213"/>
          <p14:tracePt t="46226" x="2517775" y="1036638"/>
          <p14:tracePt t="46242" x="2500313" y="1081088"/>
          <p14:tracePt t="46259" x="2500313" y="1098550"/>
          <p14:tracePt t="46276" x="2500313" y="1108075"/>
          <p14:tracePt t="46623" x="2500313" y="1089025"/>
          <p14:tracePt t="46638" x="2500313" y="1081088"/>
          <p14:tracePt t="46651" x="2500313" y="1054100"/>
          <p14:tracePt t="46665" x="2509838" y="1036638"/>
          <p14:tracePt t="46693" x="2536825" y="938213"/>
          <p14:tracePt t="46726" x="2554288" y="874713"/>
          <p14:tracePt t="46742" x="2562225" y="857250"/>
          <p14:tracePt t="46759" x="2562225" y="830263"/>
          <p14:tracePt t="46776" x="2571750" y="795338"/>
          <p14:tracePt t="46793" x="2581275" y="768350"/>
          <p14:tracePt t="46809" x="2589213" y="750888"/>
          <p14:tracePt t="46826" x="2598738" y="731838"/>
          <p14:tracePt t="46842" x="2598738" y="714375"/>
          <p14:tracePt t="46859" x="2598738" y="696913"/>
          <p14:tracePt t="46958" x="2608263" y="696913"/>
          <p14:tracePt t="46974" x="2608263" y="687388"/>
          <p14:tracePt t="46985" x="2616200" y="687388"/>
          <p14:tracePt t="46995" x="2633663" y="687388"/>
          <p14:tracePt t="47025" x="2660650" y="687388"/>
          <p14:tracePt t="47042" x="2697163" y="687388"/>
          <p14:tracePt t="47058" x="2732088" y="687388"/>
          <p14:tracePt t="47075" x="2786063" y="687388"/>
          <p14:tracePt t="47092" x="2822575" y="687388"/>
          <p14:tracePt t="47109" x="2857500" y="687388"/>
          <p14:tracePt t="47125" x="2911475" y="687388"/>
          <p14:tracePt t="47142" x="2965450" y="687388"/>
          <p14:tracePt t="47159" x="3044825" y="687388"/>
          <p14:tracePt t="47175" x="3116263" y="679450"/>
          <p14:tracePt t="47192" x="3187700" y="660400"/>
          <p14:tracePt t="47209" x="3224213" y="660400"/>
          <p14:tracePt t="47225" x="3251200" y="652463"/>
          <p14:tracePt t="47242" x="3268663" y="642938"/>
          <p14:tracePt t="47260" x="3303588" y="642938"/>
          <p14:tracePt t="47275" x="3330575" y="633413"/>
          <p14:tracePt t="47291" x="3357563" y="615950"/>
          <p14:tracePt t="47308" x="3394075" y="588963"/>
          <p14:tracePt t="47325" x="3429000" y="561975"/>
          <p14:tracePt t="47342" x="3455988" y="544513"/>
          <p14:tracePt t="47359" x="3509963" y="517525"/>
          <p14:tracePt t="47376" x="3625850" y="465138"/>
          <p14:tracePt t="47391" x="3705225" y="438150"/>
          <p14:tracePt t="47408" x="3776663" y="401638"/>
          <p14:tracePt t="47425" x="3813175" y="384175"/>
          <p14:tracePt t="47442" x="3830638" y="374650"/>
          <p14:tracePt t="47458" x="3848100" y="374650"/>
          <p14:tracePt t="47475" x="3857625" y="374650"/>
          <p14:tracePt t="47493" x="3867150" y="374650"/>
          <p14:tracePt t="47508" x="3875088" y="374650"/>
          <p14:tracePt t="47535" x="3884613" y="374650"/>
          <p14:tracePt t="47550" x="3884613" y="384175"/>
          <p14:tracePt t="47564" x="3894138" y="393700"/>
          <p14:tracePt t="47581" x="3894138" y="401638"/>
          <p14:tracePt t="47598" x="3894138" y="419100"/>
          <p14:tracePt t="47610" x="3894138" y="428625"/>
          <p14:tracePt t="47625" x="3894138" y="438150"/>
          <p14:tracePt t="47642" x="3894138" y="465138"/>
          <p14:tracePt t="47658" x="3894138" y="490538"/>
          <p14:tracePt t="47675" x="3894138" y="509588"/>
          <p14:tracePt t="47691" x="3894138" y="536575"/>
          <p14:tracePt t="47708" x="3894138" y="544513"/>
          <p14:tracePt t="47724" x="3894138" y="554038"/>
          <p14:tracePt t="47742" x="3894138" y="561975"/>
          <p14:tracePt t="48004" x="3894138" y="571500"/>
          <p14:tracePt t="48013" x="3875088" y="581025"/>
          <p14:tracePt t="48025" x="3867150" y="608013"/>
          <p14:tracePt t="48041" x="3848100" y="633413"/>
          <p14:tracePt t="48058" x="3840163" y="660400"/>
          <p14:tracePt t="48075" x="3830638" y="669925"/>
          <p14:tracePt t="48108" x="3830638" y="679450"/>
          <p14:tracePt t="48211" x="3830638" y="669925"/>
          <p14:tracePt t="48263" x="3830638" y="660400"/>
          <p14:tracePt t="48295" x="3822700" y="652463"/>
          <p14:tracePt t="48317" x="3822700" y="642938"/>
          <p14:tracePt t="48325" x="3822700" y="633413"/>
          <p14:tracePt t="48341" x="3813175" y="615950"/>
          <p14:tracePt t="48357" x="3813175" y="598488"/>
          <p14:tracePt t="48374" x="3813175" y="588963"/>
          <p14:tracePt t="48391" x="3813175" y="581025"/>
          <p14:tracePt t="48434" x="3813175" y="571500"/>
          <p14:tracePt t="48443" x="3813175" y="561975"/>
          <p14:tracePt t="48630" x="3803650" y="561975"/>
          <p14:tracePt t="48644" x="3803650" y="554038"/>
          <p14:tracePt t="48655" x="3795713" y="554038"/>
          <p14:tracePt t="48671" x="3795713" y="536575"/>
          <p14:tracePt t="48691" x="3795713" y="527050"/>
          <p14:tracePt t="48700" x="3795713" y="517525"/>
          <p14:tracePt t="48713" x="3786188" y="509588"/>
          <p14:tracePt t="48724" x="3786188" y="500063"/>
          <p14:tracePt t="48761" x="3786188" y="490538"/>
          <p14:tracePt t="48783" x="3786188" y="482600"/>
          <p14:tracePt t="49098" x="3795713" y="482600"/>
          <p14:tracePt t="49115" x="3803650" y="482600"/>
          <p14:tracePt t="49193" x="3813175" y="482600"/>
          <p14:tracePt t="49229" x="3813175" y="473075"/>
          <p14:tracePt t="49238" x="3813175" y="465138"/>
          <p14:tracePt t="49251" x="3813175" y="455613"/>
          <p14:tracePt t="49260" x="3822700" y="455613"/>
          <p14:tracePt t="49290" x="3822700" y="411163"/>
          <p14:tracePt t="49324" x="3830638" y="401638"/>
          <p14:tracePt t="49551" x="3830638" y="411163"/>
          <p14:tracePt t="49575" x="3830638" y="419100"/>
          <p14:tracePt t="49736" x="3822700" y="419100"/>
          <p14:tracePt t="49774" x="3813175" y="428625"/>
          <p14:tracePt t="49783" x="3813175" y="438150"/>
          <p14:tracePt t="49794" x="3813175" y="446088"/>
          <p14:tracePt t="49806" x="3813175" y="455613"/>
          <p14:tracePt t="49823" x="3813175" y="473075"/>
          <p14:tracePt t="49857" x="3813175" y="527050"/>
          <p14:tracePt t="49889" x="3813175" y="598488"/>
          <p14:tracePt t="49923" x="3822700" y="642938"/>
          <p14:tracePt t="49940" x="3822700" y="660400"/>
          <p14:tracePt t="49997" x="3822700" y="652463"/>
          <p14:tracePt t="50005" x="3822700" y="642938"/>
          <p14:tracePt t="50023" x="3822700" y="608013"/>
          <p14:tracePt t="50040" x="3822700" y="588963"/>
          <p14:tracePt t="50057" x="3822700" y="554038"/>
          <p14:tracePt t="50073" x="3822700" y="536575"/>
          <p14:tracePt t="50089" x="3822700" y="500063"/>
          <p14:tracePt t="50107" x="3822700" y="473075"/>
          <p14:tracePt t="50183" x="3813175" y="482600"/>
          <p14:tracePt t="50191" x="3813175" y="490538"/>
          <p14:tracePt t="50207" x="3813175" y="527050"/>
          <p14:tracePt t="50223" x="3803650" y="554038"/>
          <p14:tracePt t="50239" x="3803650" y="571500"/>
          <p14:tracePt t="50257" x="3803650" y="598488"/>
          <p14:tracePt t="50273" x="3803650" y="633413"/>
          <p14:tracePt t="50290" x="3813175" y="687388"/>
          <p14:tracePt t="50306" x="3822700" y="795338"/>
          <p14:tracePt t="50322" x="3840163" y="839788"/>
          <p14:tracePt t="50339" x="3848100" y="874713"/>
          <p14:tracePt t="50407" x="3857625" y="866775"/>
          <p14:tracePt t="50416" x="3857625" y="857250"/>
          <p14:tracePt t="50425" x="3857625" y="830263"/>
          <p14:tracePt t="50439" x="3867150" y="785813"/>
          <p14:tracePt t="50456" x="3884613" y="714375"/>
          <p14:tracePt t="50461" x="3884613" y="687388"/>
          <p14:tracePt t="50472" x="3884613" y="669925"/>
          <p14:tracePt t="50489" x="3884613" y="642938"/>
          <p14:tracePt t="50506" x="3884613" y="615950"/>
          <p14:tracePt t="50523" x="3884613" y="588963"/>
          <p14:tracePt t="50539" x="3884613" y="571500"/>
          <p14:tracePt t="50556" x="3884613" y="561975"/>
          <p14:tracePt t="50617" x="3884613" y="571500"/>
          <p14:tracePt t="50627" x="3884613" y="581025"/>
          <p14:tracePt t="50639" x="3884613" y="608013"/>
          <p14:tracePt t="50656" x="3884613" y="615950"/>
          <p14:tracePt t="50673" x="3884613" y="625475"/>
          <p14:tracePt t="50716" x="3884613" y="633413"/>
          <p14:tracePt t="50738" x="3884613" y="642938"/>
          <p14:tracePt t="50747" x="3884613" y="652463"/>
          <p14:tracePt t="50886" x="3884613" y="642938"/>
          <p14:tracePt t="50906" x="3884613" y="633413"/>
          <p14:tracePt t="50918" x="3884613" y="625475"/>
          <p14:tracePt t="50933" x="3884613" y="615950"/>
          <p14:tracePt t="50948" x="3884613" y="608013"/>
          <p14:tracePt t="50960" x="3884613" y="598488"/>
          <p14:tracePt t="50972" x="3875088" y="588963"/>
          <p14:tracePt t="50988" x="3875088" y="581025"/>
          <p14:tracePt t="51054" x="3875088" y="571500"/>
          <p14:tracePt t="51082" x="3867150" y="571500"/>
          <p14:tracePt t="51104" x="3867150" y="561975"/>
          <p14:tracePt t="51262" x="3867150" y="554038"/>
          <p14:tracePt t="51310" x="3857625" y="554038"/>
          <p14:tracePt t="51319" x="3857625" y="544513"/>
          <p14:tracePt t="51636" x="3848100" y="544513"/>
          <p14:tracePt t="51686" x="3840163" y="544513"/>
          <p14:tracePt t="51710" x="3840163" y="554038"/>
          <p14:tracePt t="51798" x="3830638" y="554038"/>
          <p14:tracePt t="51814" x="3822700" y="554038"/>
          <p14:tracePt t="51826" x="3822700" y="544513"/>
          <p14:tracePt t="51856" x="3822700" y="536575"/>
          <p14:tracePt t="51871" x="3813175" y="536575"/>
          <p14:tracePt t="51888" x="3813175" y="527050"/>
          <p14:tracePt t="51904" x="3813175" y="517525"/>
          <p14:tracePt t="51921" x="3803650" y="509588"/>
          <p14:tracePt t="52342" x="3795713" y="517525"/>
          <p14:tracePt t="52351" x="3795713" y="527050"/>
          <p14:tracePt t="52363" x="3786188" y="561975"/>
          <p14:tracePt t="52372" x="3786188" y="588963"/>
          <p14:tracePt t="52388" x="3786188" y="652463"/>
          <p14:tracePt t="52421" x="3813175" y="830263"/>
          <p14:tracePt t="52456" x="3830638" y="955675"/>
          <p14:tracePt t="52487" x="3840163" y="1062038"/>
          <p14:tracePt t="52505" x="3840163" y="1116013"/>
          <p14:tracePt t="52521" x="3840163" y="1169988"/>
          <p14:tracePt t="52538" x="3830638" y="1231900"/>
          <p14:tracePt t="52554" x="3822700" y="1312863"/>
          <p14:tracePt t="52571" x="3803650" y="1428750"/>
          <p14:tracePt t="52587" x="3803650" y="1500188"/>
          <p14:tracePt t="52604" x="3795713" y="1571625"/>
          <p14:tracePt t="52620" x="3786188" y="1633538"/>
          <p14:tracePt t="52637" x="3776663" y="1714500"/>
          <p14:tracePt t="52654" x="3776663" y="1785938"/>
          <p14:tracePt t="52671" x="3768725" y="1857375"/>
          <p14:tracePt t="52687" x="3768725" y="1884363"/>
          <p14:tracePt t="52704" x="3768725" y="1893888"/>
          <p14:tracePt t="52721" x="3759200" y="1893888"/>
          <p14:tracePt t="52796" x="3759200" y="1884363"/>
          <p14:tracePt t="52805" x="3751263" y="1874838"/>
          <p14:tracePt t="52820" x="3741738" y="1839913"/>
          <p14:tracePt t="52837" x="3724275" y="1803400"/>
          <p14:tracePt t="52854" x="3697288" y="1741488"/>
          <p14:tracePt t="52871" x="3660775" y="1643063"/>
          <p14:tracePt t="52888" x="3608388" y="1473200"/>
          <p14:tracePt t="52903" x="3571875" y="1357313"/>
          <p14:tracePt t="52920" x="3536950" y="1258888"/>
          <p14:tracePt t="52937" x="3500438" y="1179513"/>
          <p14:tracePt t="52954" x="3482975" y="1108075"/>
          <p14:tracePt t="52970" x="3446463" y="1027113"/>
          <p14:tracePt t="52987" x="3419475" y="938213"/>
          <p14:tracePt t="52991" x="3419475" y="901700"/>
          <p14:tracePt t="53003" x="3402013" y="830263"/>
          <p14:tracePt t="53020" x="3384550" y="768350"/>
          <p14:tracePt t="53037" x="3375025" y="714375"/>
          <p14:tracePt t="53054" x="3367088" y="696913"/>
          <p14:tracePt t="53071" x="3357563" y="660400"/>
          <p14:tracePt t="53087" x="3348038" y="633413"/>
          <p14:tracePt t="53104" x="3340100" y="608013"/>
          <p14:tracePt t="53120" x="3330575" y="571500"/>
          <p14:tracePt t="53137" x="3330575" y="554038"/>
          <p14:tracePt t="53154" x="3322638" y="536575"/>
          <p14:tracePt t="53170" x="3322638" y="527050"/>
          <p14:tracePt t="53187" x="3322638" y="509588"/>
          <p14:tracePt t="53204" x="3322638" y="500063"/>
          <p14:tracePt t="53221" x="3322638" y="490538"/>
          <p14:tracePt t="53334" x="3313113" y="490538"/>
          <p14:tracePt t="53485" x="3303588" y="490538"/>
          <p14:tracePt t="53497" x="3295650" y="509588"/>
          <p14:tracePt t="53508" x="3295650" y="527050"/>
          <p14:tracePt t="53520" x="3286125" y="554038"/>
          <p14:tracePt t="53536" x="3286125" y="598488"/>
          <p14:tracePt t="53554" x="3276600" y="696913"/>
          <p14:tracePt t="53570" x="3276600" y="803275"/>
          <p14:tracePt t="53586" x="3295650" y="901700"/>
          <p14:tracePt t="53603" x="3303588" y="1009650"/>
          <p14:tracePt t="53620" x="3313113" y="1108075"/>
          <p14:tracePt t="53636" x="3322638" y="1196975"/>
          <p14:tracePt t="53654" x="3322638" y="1330325"/>
          <p14:tracePt t="53669" x="3322638" y="1411288"/>
          <p14:tracePt t="53686" x="3322638" y="1500188"/>
          <p14:tracePt t="53703" x="3322638" y="1562100"/>
          <p14:tracePt t="53720" x="3322638" y="1589088"/>
          <p14:tracePt t="53736" x="3322638" y="1616075"/>
          <p14:tracePt t="53753" x="3322638" y="1625600"/>
          <p14:tracePt t="53891" x="3322638" y="1616075"/>
          <p14:tracePt t="53901" x="3322638" y="1589088"/>
          <p14:tracePt t="53909" x="3322638" y="1544638"/>
          <p14:tracePt t="53919" x="3322638" y="1428750"/>
          <p14:tracePt t="53938" x="3313113" y="1303338"/>
          <p14:tracePt t="53953" x="3303588" y="1169988"/>
          <p14:tracePt t="53969" x="3286125" y="1017588"/>
          <p14:tracePt t="53986" x="3286125" y="874713"/>
          <p14:tracePt t="54004" x="3276600" y="768350"/>
          <p14:tracePt t="54020" x="3276600" y="669925"/>
          <p14:tracePt t="54036" x="3276600" y="598488"/>
          <p14:tracePt t="54053" x="3276600" y="571500"/>
          <p14:tracePt t="54069" x="3276600" y="554038"/>
          <p14:tracePt t="54153" x="3276600" y="608013"/>
          <p14:tracePt t="54166" x="3295650" y="687388"/>
          <p14:tracePt t="54177" x="3340100" y="893763"/>
          <p14:tracePt t="54188" x="3357563" y="1009650"/>
          <p14:tracePt t="54203" x="3394075" y="1204913"/>
          <p14:tracePt t="54219" x="3429000" y="1357313"/>
          <p14:tracePt t="54236" x="3438525" y="1473200"/>
          <p14:tracePt t="54254" x="3438525" y="1536700"/>
          <p14:tracePt t="54270" x="3438525" y="1544638"/>
          <p14:tracePt t="54336" x="3438525" y="1517650"/>
          <p14:tracePt t="54346" x="3438525" y="1465263"/>
          <p14:tracePt t="54354" x="3438525" y="1401763"/>
          <p14:tracePt t="54370" x="3411538" y="1258888"/>
          <p14:tracePt t="54386" x="3384550" y="1081088"/>
          <p14:tracePt t="54403" x="3367088" y="919163"/>
          <p14:tracePt t="54420" x="3322638" y="731838"/>
          <p14:tracePt t="54436" x="3322638" y="687388"/>
          <p14:tracePt t="54453" x="3322638" y="669925"/>
          <p14:tracePt t="54505" x="3313113" y="669925"/>
          <p14:tracePt t="54517" x="3313113" y="679450"/>
          <p14:tracePt t="54527" x="3303588" y="723900"/>
          <p14:tracePt t="54537" x="3295650" y="857250"/>
          <p14:tracePt t="54554" x="3286125" y="1036638"/>
          <p14:tracePt t="54569" x="3286125" y="1241425"/>
          <p14:tracePt t="54586" x="3286125" y="1374775"/>
          <p14:tracePt t="54603" x="3295650" y="1465263"/>
          <p14:tracePt t="54620" x="3295650" y="1500188"/>
          <p14:tracePt t="54708" x="3295650" y="1465263"/>
          <p14:tracePt t="54717" x="3295650" y="1411288"/>
          <p14:tracePt t="54728" x="3286125" y="1322388"/>
          <p14:tracePt t="54739" x="3286125" y="1303338"/>
          <p14:tracePt t="54752" x="3286125" y="1258888"/>
          <p14:tracePt t="54769" x="3276600" y="1231900"/>
          <p14:tracePt t="54786" x="3268663" y="1214438"/>
          <p14:tracePt t="54803" x="3259138" y="1187450"/>
          <p14:tracePt t="54819" x="3232150" y="1160463"/>
          <p14:tracePt t="54837" x="3197225" y="1125538"/>
          <p14:tracePt t="54852" x="3160713" y="1098550"/>
          <p14:tracePt t="54869" x="3125788" y="1062038"/>
          <p14:tracePt t="54885" x="3098800" y="1027113"/>
          <p14:tracePt t="54902" x="3071813" y="1000125"/>
          <p14:tracePt t="54919" x="3044825" y="965200"/>
          <p14:tracePt t="54936" x="3017838" y="911225"/>
          <p14:tracePt t="54953" x="3000375" y="830263"/>
          <p14:tracePt t="54968" x="2990850" y="776288"/>
          <p14:tracePt t="54985" x="2990850" y="758825"/>
          <p14:tracePt t="55002" x="2990850" y="741363"/>
          <p14:tracePt t="55018" x="2982913" y="731838"/>
          <p14:tracePt t="55168" x="2973388" y="758825"/>
          <p14:tracePt t="55178" x="2973388" y="785813"/>
          <p14:tracePt t="55188" x="2973388" y="839788"/>
          <p14:tracePt t="55202" x="2973388" y="857250"/>
          <p14:tracePt t="55219" x="3000375" y="884238"/>
          <p14:tracePt t="55236" x="3027363" y="911225"/>
          <p14:tracePt t="55252" x="3054350" y="911225"/>
          <p14:tracePt t="55269" x="3089275" y="884238"/>
          <p14:tracePt t="55285" x="3125788" y="847725"/>
          <p14:tracePt t="55302" x="3152775" y="822325"/>
          <p14:tracePt t="55320" x="3179763" y="795338"/>
          <p14:tracePt t="55336" x="3205163" y="758825"/>
          <p14:tracePt t="55353" x="3224213" y="741363"/>
          <p14:tracePt t="55369" x="3232150" y="741363"/>
          <p14:tracePt t="55385" x="3232150" y="731838"/>
          <p14:tracePt t="55405" x="3241675" y="731838"/>
          <p14:tracePt t="55421" x="3251200" y="731838"/>
          <p14:tracePt t="55435" x="3259138" y="723900"/>
          <p14:tracePt t="55452" x="3268663" y="714375"/>
          <p14:tracePt t="55468" x="3295650" y="704850"/>
          <p14:tracePt t="55485" x="3330575" y="704850"/>
          <p14:tracePt t="55502" x="3375025" y="687388"/>
          <p14:tracePt t="55518" x="3402013" y="669925"/>
          <p14:tracePt t="55535" x="3419475" y="669925"/>
          <p14:tracePt t="55552" x="3429000" y="660400"/>
          <p14:tracePt t="55616" x="3429000" y="652463"/>
          <p14:tracePt t="55648" x="3429000" y="642938"/>
          <p14:tracePt t="55656" x="3429000" y="633413"/>
          <p14:tracePt t="55668" x="3429000" y="625475"/>
          <p14:tracePt t="55685" x="3429000" y="615950"/>
          <p14:tracePt t="55710" x="3429000" y="608013"/>
          <p14:tracePt t="55724" x="3429000" y="598488"/>
          <p14:tracePt t="55753" x="3429000" y="588963"/>
          <p14:tracePt t="56216" x="3429000" y="608013"/>
          <p14:tracePt t="56224" x="3419475" y="615950"/>
          <p14:tracePt t="56235" x="3419475" y="633413"/>
          <p14:tracePt t="56251" x="3419475" y="687388"/>
          <p14:tracePt t="56268" x="3419475" y="758825"/>
          <p14:tracePt t="56301" x="3419475" y="812800"/>
          <p14:tracePt t="56335" x="3419475" y="839788"/>
          <p14:tracePt t="56420" x="3429000" y="830263"/>
          <p14:tracePt t="56429" x="3429000" y="812800"/>
          <p14:tracePt t="56439" x="3429000" y="785813"/>
          <p14:tracePt t="56451" x="3429000" y="731838"/>
          <p14:tracePt t="56467" x="3419475" y="679450"/>
          <p14:tracePt t="56484" x="3394075" y="652463"/>
          <p14:tracePt t="56501" x="3367088" y="633413"/>
          <p14:tracePt t="56506" x="3357563" y="633413"/>
          <p14:tracePt t="56517" x="3340100" y="633413"/>
          <p14:tracePt t="56535" x="3268663" y="669925"/>
          <p14:tracePt t="56551" x="3224213" y="696913"/>
          <p14:tracePt t="56568" x="3133725" y="741363"/>
          <p14:tracePt t="56584" x="3062288" y="803275"/>
          <p14:tracePt t="56601" x="2965450" y="901700"/>
          <p14:tracePt t="56617" x="2874963" y="990600"/>
          <p14:tracePt t="56635" x="2803525" y="1116013"/>
          <p14:tracePt t="56652" x="2759075" y="1204913"/>
          <p14:tracePt t="56668" x="2724150" y="1303338"/>
          <p14:tracePt t="56684" x="2687638" y="1384300"/>
          <p14:tracePt t="56701" x="2670175" y="1446213"/>
          <p14:tracePt t="56717" x="2670175" y="1536700"/>
          <p14:tracePt t="56735" x="2687638" y="1625600"/>
          <p14:tracePt t="56752" x="2724150" y="1679575"/>
          <p14:tracePt t="56767" x="2776538" y="1714500"/>
          <p14:tracePt t="56784" x="2847975" y="1741488"/>
          <p14:tracePt t="56801" x="2946400" y="1741488"/>
          <p14:tracePt t="56817" x="3054350" y="1704975"/>
          <p14:tracePt t="56835" x="3251200" y="1616075"/>
          <p14:tracePt t="56851" x="3384550" y="1509713"/>
          <p14:tracePt t="56867" x="3500438" y="1401763"/>
          <p14:tracePt t="56884" x="3608388" y="1276350"/>
          <p14:tracePt t="56901" x="3679825" y="1187450"/>
          <p14:tracePt t="56917" x="3705225" y="1125538"/>
          <p14:tracePt t="56934" x="3741738" y="1054100"/>
          <p14:tracePt t="56951" x="3768725" y="990600"/>
          <p14:tracePt t="56967" x="3786188" y="874713"/>
          <p14:tracePt t="56984" x="3786188" y="803275"/>
          <p14:tracePt t="57001" x="3776663" y="741363"/>
          <p14:tracePt t="57017" x="3751263" y="679450"/>
          <p14:tracePt t="57034" x="3724275" y="633413"/>
          <p14:tracePt t="57051" x="3660775" y="608013"/>
          <p14:tracePt t="57067" x="3509963" y="571500"/>
          <p14:tracePt t="57083" x="3402013" y="581025"/>
          <p14:tracePt t="57100" x="3286125" y="615950"/>
          <p14:tracePt t="57117" x="3179763" y="652463"/>
          <p14:tracePt t="57134" x="3089275" y="723900"/>
          <p14:tracePt t="57151" x="2990850" y="822325"/>
          <p14:tracePt t="57167" x="2928938" y="928688"/>
          <p14:tracePt t="57184" x="2874963" y="1081088"/>
          <p14:tracePt t="57200" x="2840038" y="1187450"/>
          <p14:tracePt t="57217" x="2822575" y="1276350"/>
          <p14:tracePt t="57234" x="2813050" y="1374775"/>
          <p14:tracePt t="57250" x="2830513" y="1473200"/>
          <p14:tracePt t="57267" x="2874963" y="1581150"/>
          <p14:tracePt t="57284" x="2946400" y="1670050"/>
          <p14:tracePt t="57300" x="3108325" y="1741488"/>
          <p14:tracePt t="57317" x="3232150" y="1741488"/>
          <p14:tracePt t="57333" x="3384550" y="1714500"/>
          <p14:tracePt t="57350" x="3527425" y="1660525"/>
          <p14:tracePt t="57367" x="3660775" y="1571625"/>
          <p14:tracePt t="57384" x="3759200" y="1455738"/>
          <p14:tracePt t="57401" x="3857625" y="1295400"/>
          <p14:tracePt t="57417" x="3894138" y="1204913"/>
          <p14:tracePt t="57433" x="3929063" y="1098550"/>
          <p14:tracePt t="57450" x="3956050" y="990600"/>
          <p14:tracePt t="57467" x="3956050" y="884238"/>
          <p14:tracePt t="57484" x="3929063" y="776288"/>
          <p14:tracePt t="57500" x="3884613" y="687388"/>
          <p14:tracePt t="57503" x="3857625" y="642938"/>
          <p14:tracePt t="57517" x="3786188" y="608013"/>
          <p14:tracePt t="57533" x="3697288" y="571500"/>
          <p14:tracePt t="57550" x="3598863" y="544513"/>
          <p14:tracePt t="57567" x="3490913" y="517525"/>
          <p14:tracePt t="57584" x="3394075" y="509588"/>
          <p14:tracePt t="57600" x="3303588" y="527050"/>
          <p14:tracePt t="57617" x="3232150" y="561975"/>
          <p14:tracePt t="57633" x="3197225" y="588963"/>
          <p14:tracePt t="57650" x="3143250" y="652463"/>
          <p14:tracePt t="57667" x="3081338" y="750888"/>
          <p14:tracePt t="57683" x="3027363" y="866775"/>
          <p14:tracePt t="57701" x="2965450" y="1054100"/>
          <p14:tracePt t="57717" x="2938463" y="1152525"/>
          <p14:tracePt t="57733" x="2928938" y="1268413"/>
          <p14:tracePt t="57750" x="2946400" y="1366838"/>
          <p14:tracePt t="57766" x="2990850" y="1455738"/>
          <p14:tracePt t="57783" x="3062288" y="1509713"/>
          <p14:tracePt t="57800" x="3170238" y="1554163"/>
          <p14:tracePt t="57817" x="3367088" y="1544638"/>
          <p14:tracePt t="57833" x="3490913" y="1473200"/>
          <p14:tracePt t="57850" x="3598863" y="1366838"/>
          <p14:tracePt t="57867" x="3697288" y="1258888"/>
          <p14:tracePt t="57883" x="3732213" y="1133475"/>
          <p14:tracePt t="57900" x="3768725" y="1017588"/>
          <p14:tracePt t="57917" x="3776663" y="919163"/>
          <p14:tracePt t="57933" x="3786188" y="776288"/>
          <p14:tracePt t="57950" x="3741738" y="687388"/>
          <p14:tracePt t="57967" x="3660775" y="588963"/>
          <p14:tracePt t="57983" x="3554413" y="517525"/>
          <p14:tracePt t="58000" x="3438525" y="482600"/>
          <p14:tracePt t="58016" x="3330575" y="473075"/>
          <p14:tracePt t="58033" x="3205163" y="490538"/>
          <p14:tracePt t="58050" x="3062288" y="536575"/>
          <p14:tracePt t="58067" x="2965450" y="608013"/>
          <p14:tracePt t="58083" x="2874963" y="723900"/>
          <p14:tracePt t="58100" x="2795588" y="839788"/>
          <p14:tracePt t="58116" x="2732088" y="973138"/>
          <p14:tracePt t="58133" x="2687638" y="1116013"/>
          <p14:tracePt t="58149" x="2643188" y="1303338"/>
          <p14:tracePt t="58166" x="2643188" y="1419225"/>
          <p14:tracePt t="58183" x="2679700" y="1536700"/>
          <p14:tracePt t="58199" x="2795588" y="1652588"/>
          <p14:tracePt t="58216" x="2919413" y="1714500"/>
          <p14:tracePt t="58232" x="3081338" y="1731963"/>
          <p14:tracePt t="58251" x="3313113" y="1714500"/>
          <p14:tracePt t="58266" x="3473450" y="1643063"/>
          <p14:tracePt t="58283" x="3625850" y="1527175"/>
          <p14:tracePt t="58299" x="3741738" y="1411288"/>
          <p14:tracePt t="58316" x="3830638" y="1285875"/>
          <p14:tracePt t="58333" x="3902075" y="1179513"/>
          <p14:tracePt t="58351" x="3946525" y="1054100"/>
          <p14:tracePt t="58367" x="3983038" y="901700"/>
          <p14:tracePt t="58383" x="3983038" y="803275"/>
          <p14:tracePt t="58399" x="3946525" y="704850"/>
          <p14:tracePt t="58416" x="3848100" y="588963"/>
          <p14:tracePt t="58433" x="3724275" y="509588"/>
          <p14:tracePt t="58451" x="3517900" y="455613"/>
          <p14:tracePt t="58466" x="3455988" y="446088"/>
          <p14:tracePt t="58483" x="3259138" y="473075"/>
          <p14:tracePt t="58499" x="3152775" y="509588"/>
          <p14:tracePt t="58516" x="3054350" y="544513"/>
          <p14:tracePt t="58532" x="2982913" y="625475"/>
          <p14:tracePt t="58549" x="2919413" y="731838"/>
          <p14:tracePt t="58566" x="2884488" y="830263"/>
          <p14:tracePt t="58583" x="2847975" y="1044575"/>
          <p14:tracePt t="58600" x="2874963" y="1196975"/>
          <p14:tracePt t="58616" x="2938463" y="1347788"/>
          <p14:tracePt t="58632" x="3054350" y="1482725"/>
          <p14:tracePt t="58649" x="3187700" y="1562100"/>
          <p14:tracePt t="58665" x="3394075" y="1608138"/>
          <p14:tracePt t="58683" x="3705225" y="1589088"/>
          <p14:tracePt t="58700" x="3857625" y="1517650"/>
          <p14:tracePt t="58716" x="3990975" y="1438275"/>
          <p14:tracePt t="58733" x="4098925" y="1330325"/>
          <p14:tracePt t="58749" x="4179888" y="1223963"/>
          <p14:tracePt t="58766" x="4214813" y="1089025"/>
          <p14:tracePt t="58784" x="4224338" y="901700"/>
          <p14:tracePt t="58799" x="4160838" y="768350"/>
          <p14:tracePt t="58815" x="4054475" y="652463"/>
          <p14:tracePt t="58832" x="3902075" y="571500"/>
          <p14:tracePt t="58849" x="3705225" y="536575"/>
          <p14:tracePt t="58865" x="3490913" y="536575"/>
          <p14:tracePt t="58882" x="3251200" y="571500"/>
          <p14:tracePt t="58899" x="2901950" y="731838"/>
          <p14:tracePt t="58915" x="2724150" y="847725"/>
          <p14:tracePt t="58932" x="2571750" y="955675"/>
          <p14:tracePt t="58949" x="2465388" y="1054100"/>
          <p14:tracePt t="58965" x="2393950" y="1160463"/>
          <p14:tracePt t="58982" x="2347913" y="1276350"/>
          <p14:tracePt t="58999" x="2322513" y="1419225"/>
          <p14:tracePt t="59002" x="2322513" y="1500188"/>
          <p14:tracePt t="59015" x="2374900" y="1643063"/>
          <p14:tracePt t="59032" x="2490788" y="1785938"/>
          <p14:tracePt t="59049" x="2608263" y="1893888"/>
          <p14:tracePt t="59065" x="2759075" y="1919288"/>
          <p14:tracePt t="59082" x="2901950" y="1901825"/>
          <p14:tracePt t="59099" x="3054350" y="1803400"/>
          <p14:tracePt t="59116" x="3205163" y="1633538"/>
          <p14:tracePt t="59132" x="3402013" y="1268413"/>
          <p14:tracePt t="59148" x="3455988" y="1044575"/>
          <p14:tracePt t="59165" x="3500438" y="847725"/>
          <p14:tracePt t="59182" x="3500438" y="687388"/>
          <p14:tracePt t="59199" x="3455988" y="561975"/>
          <p14:tracePt t="59216" x="3384550" y="482600"/>
          <p14:tracePt t="59232" x="3295650" y="446088"/>
          <p14:tracePt t="59248" x="3143250" y="446088"/>
          <p14:tracePt t="59265" x="2990850" y="509588"/>
          <p14:tracePt t="59282" x="2795588" y="625475"/>
          <p14:tracePt t="59298" x="2581275" y="758825"/>
          <p14:tracePt t="59315" x="2393950" y="919163"/>
          <p14:tracePt t="59332" x="2259013" y="1071563"/>
          <p14:tracePt t="59348" x="2187575" y="1204913"/>
          <p14:tracePt t="59366" x="2170113" y="1366838"/>
          <p14:tracePt t="59382" x="2197100" y="1465263"/>
          <p14:tracePt t="59398" x="2312988" y="1554163"/>
          <p14:tracePt t="59420" x="2527300" y="1598613"/>
          <p14:tracePt t="59432" x="2598738" y="1598613"/>
          <p14:tracePt t="59448" x="2714625" y="1571625"/>
          <p14:tracePt t="59466" x="2795588" y="1527175"/>
          <p14:tracePt t="59482" x="2813050" y="1500188"/>
          <p14:tracePt t="59498" x="2822575" y="1465263"/>
          <p14:tracePt t="59515" x="2830513" y="1455738"/>
          <p14:tracePt t="59532" x="2830513" y="1428750"/>
          <p14:tracePt t="59548" x="2830513" y="1401763"/>
          <p14:tracePt t="60077" x="2822575" y="1401763"/>
          <p14:tracePt t="60110" x="2813050" y="1401763"/>
          <p14:tracePt t="60289" x="2803525" y="1401763"/>
          <p14:tracePt t="60307" x="2803525" y="1393825"/>
          <p14:tracePt t="62511" x="2803525" y="1401763"/>
          <p14:tracePt t="62521" x="2795588" y="1401763"/>
          <p14:tracePt t="63628" x="2786063" y="1411288"/>
          <p14:tracePt t="63637" x="2751138" y="1438275"/>
          <p14:tracePt t="63645" x="2687638" y="1490663"/>
          <p14:tracePt t="63662" x="2571750" y="1616075"/>
          <p14:tracePt t="63679" x="2428875" y="1751013"/>
          <p14:tracePt t="63695" x="2322513" y="1874838"/>
          <p14:tracePt t="63712" x="2224088" y="2009775"/>
          <p14:tracePt t="63729" x="2197100" y="2062163"/>
          <p14:tracePt t="63762" x="2133600" y="2214563"/>
          <p14:tracePt t="63795" x="2062163" y="2428875"/>
          <p14:tracePt t="63828" x="1973263" y="2697163"/>
          <p14:tracePt t="63845" x="1946275" y="2768600"/>
          <p14:tracePt t="63862" x="1928813" y="2803525"/>
          <p14:tracePt t="63878" x="1911350" y="2830513"/>
          <p14:tracePt t="63895" x="1911350" y="2840038"/>
          <p14:tracePt t="63961" x="1901825" y="2840038"/>
          <p14:tracePt t="63972" x="1901825" y="2847975"/>
          <p14:tracePt t="63981" x="1884363" y="2847975"/>
          <p14:tracePt t="63994" x="1874838" y="2867025"/>
          <p14:tracePt t="64011" x="1857375" y="2867025"/>
          <p14:tracePt t="64103" x="1857375" y="2857500"/>
          <p14:tracePt t="64111" x="1847850" y="2840038"/>
          <p14:tracePt t="64128" x="1847850" y="2813050"/>
          <p14:tracePt t="64145" x="1839913" y="2776538"/>
          <p14:tracePt t="64161" x="1839913" y="2741613"/>
          <p14:tracePt t="64179" x="1839913" y="2705100"/>
          <p14:tracePt t="64195" x="1839913" y="2687638"/>
          <p14:tracePt t="64212" x="1839913" y="2660650"/>
          <p14:tracePt t="64228" x="1830388" y="2652713"/>
          <p14:tracePt t="64244" x="1830388" y="2633663"/>
          <p14:tracePt t="64262" x="1830388" y="2625725"/>
          <p14:tracePt t="64296" x="1830388" y="2616200"/>
          <p14:tracePt t="64311" x="1830388" y="2598738"/>
          <p14:tracePt t="64328" x="1830388" y="2581275"/>
          <p14:tracePt t="64344" x="1830388" y="2554288"/>
          <p14:tracePt t="64361" x="1830388" y="2527300"/>
          <p14:tracePt t="64378" x="1830388" y="2517775"/>
          <p14:tracePt t="64394" x="1830388" y="2509838"/>
          <p14:tracePt t="64569" x="1822450" y="2527300"/>
          <p14:tracePt t="64577" x="1822450" y="2536825"/>
          <p14:tracePt t="64594" x="1803400" y="2571750"/>
          <p14:tracePt t="64611" x="1785938" y="2643188"/>
          <p14:tracePt t="64627" x="1785938" y="2705100"/>
          <p14:tracePt t="64644" x="1785938" y="2803525"/>
          <p14:tracePt t="64661" x="1812925" y="2901950"/>
          <p14:tracePt t="64678" x="1839913" y="3009900"/>
          <p14:tracePt t="64694" x="1866900" y="3108325"/>
          <p14:tracePt t="64711" x="1884363" y="3205163"/>
          <p14:tracePt t="64727" x="1893888" y="3348038"/>
          <p14:tracePt t="64744" x="1893888" y="3438525"/>
          <p14:tracePt t="64761" x="1893888" y="3527425"/>
          <p14:tracePt t="64777" x="1893888" y="3608388"/>
          <p14:tracePt t="64794" x="1893888" y="3697288"/>
          <p14:tracePt t="64811" x="1893888" y="3759200"/>
          <p14:tracePt t="64828" x="1893888" y="3822700"/>
          <p14:tracePt t="64844" x="1901825" y="3894138"/>
          <p14:tracePt t="64861" x="1901825" y="3938588"/>
          <p14:tracePt t="64877" x="1911350" y="3965575"/>
          <p14:tracePt t="64894" x="1911350" y="3990975"/>
          <p14:tracePt t="64910" x="1911350" y="4000500"/>
          <p14:tracePt t="64946" x="1919288" y="4000500"/>
          <p14:tracePt t="64956" x="1919288" y="3990975"/>
          <p14:tracePt t="64964" x="1938338" y="3956050"/>
          <p14:tracePt t="64978" x="1946275" y="3902075"/>
          <p14:tracePt t="64994" x="1965325" y="3786188"/>
          <p14:tracePt t="65011" x="1973263" y="3554413"/>
          <p14:tracePt t="65027" x="1965325" y="3367088"/>
          <p14:tracePt t="65044" x="1938338" y="3152775"/>
          <p14:tracePt t="65060" x="1901825" y="2965450"/>
          <p14:tracePt t="65077" x="1866900" y="2822575"/>
          <p14:tracePt t="65094" x="1839913" y="2697163"/>
          <p14:tracePt t="65112" x="1812925" y="2554288"/>
          <p14:tracePt t="65127" x="1812925" y="2527300"/>
          <p14:tracePt t="65144" x="1803400" y="2500313"/>
          <p14:tracePt t="65160" x="1795463" y="2482850"/>
          <p14:tracePt t="65177" x="1785938" y="2473325"/>
          <p14:tracePt t="65194" x="1785938" y="2465388"/>
          <p14:tracePt t="65210" x="1785938" y="2455863"/>
          <p14:tracePt t="65294" x="1785938" y="2438400"/>
          <p14:tracePt t="65305" x="1795463" y="2438400"/>
          <p14:tracePt t="65314" x="1795463" y="2419350"/>
          <p14:tracePt t="65327" x="1822450" y="2393950"/>
          <p14:tracePt t="65344" x="1830388" y="2374900"/>
          <p14:tracePt t="65360" x="1839913" y="2366963"/>
          <p14:tracePt t="65378" x="1839913" y="2347913"/>
          <p14:tracePt t="65394" x="1839913" y="2339975"/>
          <p14:tracePt t="66331" x="1847850" y="2339975"/>
          <p14:tracePt t="66348" x="1857375" y="2339975"/>
          <p14:tracePt t="67425" x="1857375" y="2357438"/>
          <p14:tracePt t="67449" x="1857375" y="2366963"/>
          <p14:tracePt t="67583" x="1857375" y="2374900"/>
          <p14:tracePt t="67595" x="1857375" y="2384425"/>
          <p14:tracePt t="67609" x="1857375" y="2393950"/>
          <p14:tracePt t="67625" x="1857375" y="2428875"/>
          <p14:tracePt t="67642" x="1857375" y="2438400"/>
          <p14:tracePt t="67658" x="1857375" y="2455863"/>
          <p14:tracePt t="67675" x="1857375" y="2465388"/>
          <p14:tracePt t="67692" x="1857375" y="2473325"/>
          <p14:tracePt t="67725" x="1857375" y="2490788"/>
          <p14:tracePt t="67759" x="1857375" y="2500313"/>
          <p14:tracePt t="67840" x="1857375" y="2509838"/>
          <p14:tracePt t="67849" x="1857375" y="2517775"/>
          <p14:tracePt t="67865" x="1857375" y="2527300"/>
          <p14:tracePt t="67881" x="1857375" y="2536825"/>
          <p14:tracePt t="67891" x="1857375" y="2554288"/>
          <p14:tracePt t="67908" x="1857375" y="2571750"/>
          <p14:tracePt t="67927" x="1857375" y="2598738"/>
          <p14:tracePt t="67941" x="1857375" y="2616200"/>
          <p14:tracePt t="67958" x="1857375" y="2633663"/>
          <p14:tracePt t="68045" x="1857375" y="2625725"/>
          <p14:tracePt t="68054" x="1857375" y="2616200"/>
          <p14:tracePt t="68064" x="1857375" y="2608263"/>
          <p14:tracePt t="68075" x="1857375" y="2581275"/>
          <p14:tracePt t="68091" x="1857375" y="2562225"/>
          <p14:tracePt t="68108" x="1866900" y="2536825"/>
          <p14:tracePt t="68125" x="1866900" y="2517775"/>
          <p14:tracePt t="68141" x="1874838" y="2500313"/>
          <p14:tracePt t="68158" x="1874838" y="2490788"/>
          <p14:tracePt t="68175" x="1874838" y="2473325"/>
          <p14:tracePt t="68191" x="1874838" y="2465388"/>
          <p14:tracePt t="68208" x="1874838" y="2455863"/>
          <p14:tracePt t="68225" x="1866900" y="2455863"/>
          <p14:tracePt t="68307" x="1857375" y="2455863"/>
          <p14:tracePt t="68317" x="1847850" y="2455863"/>
          <p14:tracePt t="68326" x="1839913" y="2465388"/>
          <p14:tracePt t="68341" x="1812925" y="2490788"/>
          <p14:tracePt t="68358" x="1785938" y="2517775"/>
          <p14:tracePt t="68375" x="1751013" y="2554288"/>
          <p14:tracePt t="68391" x="1724025" y="2589213"/>
          <p14:tracePt t="68408" x="1697038" y="2616200"/>
          <p14:tracePt t="68425" x="1679575" y="2679700"/>
          <p14:tracePt t="68441" x="1670050" y="2732088"/>
          <p14:tracePt t="68458" x="1670050" y="2786063"/>
          <p14:tracePt t="68475" x="1687513" y="2884488"/>
          <p14:tracePt t="68491" x="1714500" y="2955925"/>
          <p14:tracePt t="68508" x="1741488" y="3027363"/>
          <p14:tracePt t="68524" x="1768475" y="3081338"/>
          <p14:tracePt t="68541" x="1803400" y="3133725"/>
          <p14:tracePt t="68558" x="1830388" y="3160713"/>
          <p14:tracePt t="68575" x="1866900" y="3187700"/>
          <p14:tracePt t="68591" x="1911350" y="3224213"/>
          <p14:tracePt t="68608" x="1946275" y="3241675"/>
          <p14:tracePt t="68624" x="2000250" y="3259138"/>
          <p14:tracePt t="68641" x="2089150" y="3286125"/>
          <p14:tracePt t="68658" x="2187575" y="3303588"/>
          <p14:tracePt t="68675" x="2276475" y="3313113"/>
          <p14:tracePt t="68691" x="2330450" y="3322638"/>
          <p14:tracePt t="68708" x="2401888" y="3330575"/>
          <p14:tracePt t="68724" x="2473325" y="3322638"/>
          <p14:tracePt t="68741" x="2536825" y="3295650"/>
          <p14:tracePt t="68758" x="2643188" y="3268663"/>
          <p14:tracePt t="68774" x="2741613" y="3232150"/>
          <p14:tracePt t="68791" x="2840038" y="3197225"/>
          <p14:tracePt t="68809" x="2946400" y="3160713"/>
          <p14:tracePt t="68824" x="2973388" y="3143250"/>
          <p14:tracePt t="68841" x="3000375" y="3125788"/>
          <p14:tracePt t="68857" x="3044825" y="3098800"/>
          <p14:tracePt t="68874" x="3098800" y="3071813"/>
          <p14:tracePt t="68892" x="3160713" y="3017838"/>
          <p14:tracePt t="68908" x="3224213" y="2965450"/>
          <p14:tracePt t="68925" x="3286125" y="2867025"/>
          <p14:tracePt t="68941" x="3313113" y="2795588"/>
          <p14:tracePt t="68957" x="3340100" y="2697163"/>
          <p14:tracePt t="68974" x="3367088" y="2589213"/>
          <p14:tracePt t="68991" x="3367088" y="2517775"/>
          <p14:tracePt t="69008" x="3367088" y="2465388"/>
          <p14:tracePt t="69025" x="3340100" y="2411413"/>
          <p14:tracePt t="69042" x="3313113" y="2384425"/>
          <p14:tracePt t="69058" x="3286125" y="2357438"/>
          <p14:tracePt t="69074" x="3259138" y="2330450"/>
          <p14:tracePt t="69091" x="3214688" y="2295525"/>
          <p14:tracePt t="69108" x="3152775" y="2259013"/>
          <p14:tracePt t="69125" x="3054350" y="2214563"/>
          <p14:tracePt t="69141" x="2982913" y="2197100"/>
          <p14:tracePt t="69158" x="2946400" y="2179638"/>
          <p14:tracePt t="69174" x="2901950" y="2170113"/>
          <p14:tracePt t="69191" x="2840038" y="2160588"/>
          <p14:tracePt t="69207" x="2768600" y="2152650"/>
          <p14:tracePt t="69225" x="2652713" y="2152650"/>
          <p14:tracePt t="69241" x="2562225" y="2152650"/>
          <p14:tracePt t="69257" x="2509838" y="2152650"/>
          <p14:tracePt t="69274" x="2438400" y="2170113"/>
          <p14:tracePt t="69290" x="2374900" y="2197100"/>
          <p14:tracePt t="69307" x="2312988" y="2224088"/>
          <p14:tracePt t="69323" x="2259013" y="2259013"/>
          <p14:tracePt t="69341" x="2187575" y="2295525"/>
          <p14:tracePt t="69357" x="2143125" y="2322513"/>
          <p14:tracePt t="69373" x="2108200" y="2357438"/>
          <p14:tracePt t="69390" x="2062163" y="2401888"/>
          <p14:tracePt t="69407" x="2027238" y="2428875"/>
          <p14:tracePt t="69424" x="1982788" y="2482850"/>
          <p14:tracePt t="69441" x="1946275" y="2544763"/>
          <p14:tracePt t="69457" x="1893888" y="2679700"/>
          <p14:tracePt t="69474" x="1857375" y="2776538"/>
          <p14:tracePt t="69490" x="1830388" y="2884488"/>
          <p14:tracePt t="69507" x="1803400" y="3009900"/>
          <p14:tracePt t="69524" x="1803400" y="3133725"/>
          <p14:tracePt t="69540" x="1803400" y="3268663"/>
          <p14:tracePt t="69557" x="1812925" y="3384550"/>
          <p14:tracePt t="69560" x="1830388" y="3429000"/>
          <p14:tracePt t="69573" x="1857375" y="3482975"/>
          <p14:tracePt t="69590" x="1893888" y="3500438"/>
          <p14:tracePt t="69607" x="1919288" y="3509963"/>
          <p14:tracePt t="69623" x="1982788" y="3490913"/>
          <p14:tracePt t="69640" x="2071688" y="3465513"/>
          <p14:tracePt t="69657" x="2179638" y="3419475"/>
          <p14:tracePt t="69676" x="2393950" y="3303588"/>
          <p14:tracePt t="69690" x="2536825" y="3214688"/>
          <p14:tracePt t="69707" x="2643188" y="3143250"/>
          <p14:tracePt t="69723" x="2732088" y="3071813"/>
          <p14:tracePt t="69740" x="2803525" y="2973388"/>
          <p14:tracePt t="69757" x="2884488" y="2857500"/>
          <p14:tracePt t="69774" x="2946400" y="2714625"/>
          <p14:tracePt t="69791" x="3009900" y="2500313"/>
          <p14:tracePt t="69807" x="3036888" y="2357438"/>
          <p14:tracePt t="69823" x="3062288" y="2224088"/>
          <p14:tracePt t="69840" x="3089275" y="2108200"/>
          <p14:tracePt t="69857" x="3125788" y="1982788"/>
          <p14:tracePt t="69874" x="3160713" y="1874838"/>
          <p14:tracePt t="69891" x="3214688" y="1714500"/>
          <p14:tracePt t="69907" x="3251200" y="1571625"/>
          <p14:tracePt t="69923" x="3286125" y="1419225"/>
          <p14:tracePt t="69940" x="3322638" y="1295400"/>
          <p14:tracePt t="69956" x="3357563" y="1160463"/>
          <p14:tracePt t="69973" x="3367088" y="1062038"/>
          <p14:tracePt t="69990" x="3367088" y="973138"/>
          <p14:tracePt t="70008" x="3357563" y="874713"/>
          <p14:tracePt t="70023" x="3348038" y="839788"/>
          <p14:tracePt t="70040" x="3330575" y="812800"/>
          <p14:tracePt t="70056" x="3313113" y="795338"/>
          <p14:tracePt t="70073" x="3295650" y="776288"/>
          <p14:tracePt t="70091" x="3276600" y="768350"/>
          <p14:tracePt t="70107" x="3276600" y="758825"/>
          <p14:tracePt t="70123" x="3268663" y="750888"/>
          <p14:tracePt t="70254" x="3268663" y="741363"/>
          <p14:tracePt t="70274" x="3268663" y="723900"/>
          <p14:tracePt t="70287" x="3268663" y="714375"/>
          <p14:tracePt t="70299" x="3276600" y="687388"/>
          <p14:tracePt t="70309" x="3286125" y="669925"/>
          <p14:tracePt t="70323" x="3286125" y="642938"/>
          <p14:tracePt t="70340" x="3295650" y="608013"/>
          <p14:tracePt t="70356" x="3295650" y="571500"/>
          <p14:tracePt t="70374" x="3286125" y="536575"/>
          <p14:tracePt t="70390" x="3268663" y="509588"/>
          <p14:tracePt t="70406" x="3259138" y="482600"/>
          <p14:tracePt t="70423" x="3241675" y="455613"/>
          <p14:tracePt t="70440" x="3214688" y="438150"/>
          <p14:tracePt t="70456" x="3197225" y="419100"/>
          <p14:tracePt t="70473" x="3170238" y="401638"/>
          <p14:tracePt t="70489" x="3133725" y="393700"/>
          <p14:tracePt t="70506" x="3108325" y="393700"/>
          <p14:tracePt t="70523" x="3089275" y="393700"/>
          <p14:tracePt t="70539" x="3062288" y="393700"/>
          <p14:tracePt t="70556" x="3044825" y="393700"/>
          <p14:tracePt t="70573" x="3017838" y="384175"/>
          <p14:tracePt t="70590" x="2990850" y="384175"/>
          <p14:tracePt t="70606" x="2965450" y="384175"/>
          <p14:tracePt t="70623" x="2946400" y="384175"/>
          <p14:tracePt t="70639" x="2928938" y="384175"/>
          <p14:tracePt t="70656" x="2901950" y="384175"/>
          <p14:tracePt t="70672" x="2894013" y="384175"/>
          <p14:tracePt t="70689" x="2884488" y="384175"/>
          <p14:tracePt t="70706" x="2867025" y="384175"/>
          <p14:tracePt t="70723" x="2857500" y="384175"/>
          <p14:tracePt t="70756" x="2847975" y="393700"/>
          <p14:tracePt t="70772" x="2822575" y="419100"/>
          <p14:tracePt t="70789" x="2795588" y="446088"/>
          <p14:tracePt t="70806" x="2768600" y="473075"/>
          <p14:tracePt t="70822" x="2751138" y="517525"/>
          <p14:tracePt t="70839" x="2741613" y="581025"/>
          <p14:tracePt t="70856" x="2741613" y="633413"/>
          <p14:tracePt t="70872" x="2759075" y="687388"/>
          <p14:tracePt t="70889" x="2795588" y="723900"/>
          <p14:tracePt t="70906" x="2840038" y="750888"/>
          <p14:tracePt t="70922" x="2857500" y="750888"/>
          <p14:tracePt t="70940" x="2867025" y="750888"/>
          <p14:tracePt t="70956" x="2884488" y="731838"/>
          <p14:tracePt t="70973" x="2911475" y="704850"/>
          <p14:tracePt t="70989" x="2938463" y="652463"/>
          <p14:tracePt t="71006" x="2965450" y="608013"/>
          <p14:tracePt t="71022" x="2990850" y="554038"/>
          <p14:tracePt t="71041" x="2990850" y="490538"/>
          <p14:tracePt t="71056" x="2973388" y="455613"/>
          <p14:tracePt t="71072" x="2955925" y="438150"/>
          <p14:tracePt t="71089" x="2928938" y="411163"/>
          <p14:tracePt t="71106" x="2874963" y="384175"/>
          <p14:tracePt t="71124" x="2795588" y="384175"/>
          <p14:tracePt t="71140" x="2732088" y="384175"/>
          <p14:tracePt t="71156" x="2687638" y="411163"/>
          <p14:tracePt t="71172" x="2660650" y="438150"/>
          <p14:tracePt t="71189" x="2633663" y="465138"/>
          <p14:tracePt t="71205" x="2589213" y="517525"/>
          <p14:tracePt t="71222" x="2544763" y="608013"/>
          <p14:tracePt t="71240" x="2490788" y="768350"/>
          <p14:tracePt t="71255" x="2482850" y="866775"/>
          <p14:tracePt t="71272" x="2490788" y="965200"/>
          <p14:tracePt t="71289" x="2527300" y="1062038"/>
          <p14:tracePt t="71305" x="2598738" y="1160463"/>
          <p14:tracePt t="71322" x="2670175" y="1231900"/>
          <p14:tracePt t="71340" x="2795588" y="1258888"/>
          <p14:tracePt t="71356" x="2884488" y="1241425"/>
          <p14:tracePt t="71372" x="2955925" y="1196975"/>
          <p14:tracePt t="71389" x="3044825" y="1125538"/>
          <p14:tracePt t="71406" x="3133725" y="1017588"/>
          <p14:tracePt t="71422" x="3197225" y="911225"/>
          <p14:tracePt t="71439" x="3232150" y="812800"/>
          <p14:tracePt t="71456" x="3268663" y="652463"/>
          <p14:tracePt t="71472" x="3268663" y="554038"/>
          <p14:tracePt t="71489" x="3251200" y="482600"/>
          <p14:tracePt t="71505" x="3224213" y="438150"/>
          <p14:tracePt t="71522" x="3197225" y="419100"/>
          <p14:tracePt t="71539" x="3152775" y="411163"/>
          <p14:tracePt t="71555" x="3071813" y="428625"/>
          <p14:tracePt t="71558" x="3017838" y="446088"/>
          <p14:tracePt t="71572" x="2911475" y="490538"/>
          <p14:tracePt t="71588" x="2803525" y="581025"/>
          <p14:tracePt t="71605" x="2697163" y="687388"/>
          <p14:tracePt t="71622" x="2598738" y="795338"/>
          <p14:tracePt t="71639" x="2544763" y="901700"/>
          <p14:tracePt t="71655" x="2509838" y="1000125"/>
          <p14:tracePt t="71672" x="2509838" y="1108075"/>
          <p14:tracePt t="71689" x="2571750" y="1250950"/>
          <p14:tracePt t="71705" x="2633663" y="1312863"/>
          <p14:tracePt t="71722" x="2697163" y="1339850"/>
          <p14:tracePt t="71738" x="2776538" y="1339850"/>
          <p14:tracePt t="71755" x="2857500" y="1312863"/>
          <p14:tracePt t="71772" x="2965450" y="1223963"/>
          <p14:tracePt t="71789" x="3098800" y="1036638"/>
          <p14:tracePt t="71805" x="3160713" y="884238"/>
          <p14:tracePt t="71822" x="3197225" y="741363"/>
          <p14:tracePt t="71838" x="3197225" y="615950"/>
          <p14:tracePt t="71855" x="3152775" y="509588"/>
          <p14:tracePt t="71872" x="3116263" y="473075"/>
          <p14:tracePt t="71888" x="3054350" y="455613"/>
          <p14:tracePt t="71905" x="2946400" y="465138"/>
          <p14:tracePt t="71922" x="2840038" y="500063"/>
          <p14:tracePt t="71938" x="2724150" y="588963"/>
          <p14:tracePt t="71955" x="2571750" y="704850"/>
          <p14:tracePt t="71972" x="2455863" y="830263"/>
          <p14:tracePt t="71999" x="2374900" y="1044575"/>
          <p14:tracePt t="72005" x="2374900" y="1098550"/>
          <p14:tracePt t="72022" x="2393950" y="1196975"/>
          <p14:tracePt t="72038" x="2446338" y="1285875"/>
          <p14:tracePt t="72055" x="2562225" y="1339850"/>
          <p14:tracePt t="72060" x="2616200" y="1357313"/>
          <p14:tracePt t="72075" x="2687638" y="1366838"/>
          <p14:tracePt t="72090" x="2965450" y="1322388"/>
          <p14:tracePt t="72106" x="3133725" y="1250950"/>
          <p14:tracePt t="72122" x="3251200" y="1143000"/>
          <p14:tracePt t="72139" x="3303588" y="1071563"/>
          <p14:tracePt t="72155" x="3330575" y="990600"/>
          <p14:tracePt t="72172" x="3340100" y="911225"/>
          <p14:tracePt t="72188" x="3340100" y="857250"/>
          <p14:tracePt t="72207" x="3295650" y="812800"/>
          <p14:tracePt t="72222" x="3276600" y="803275"/>
          <p14:tracePt t="72374" x="3268663" y="803275"/>
          <p14:tracePt t="72386" x="3259138" y="812800"/>
          <p14:tracePt t="72399" x="3241675" y="830263"/>
          <p14:tracePt t="72410" x="3187700" y="857250"/>
          <p14:tracePt t="72426" x="3044825" y="965200"/>
          <p14:tracePt t="72439" x="2751138" y="1133475"/>
          <p14:tracePt t="72454" x="2303463" y="1357313"/>
          <p14:tracePt t="72471" x="1785938" y="1616075"/>
          <p14:tracePt t="72488" x="1133475" y="1938338"/>
          <p14:tracePt t="72505" x="928688" y="2027238"/>
          <p14:tracePt t="72521" x="857250" y="2062163"/>
          <p14:tracePt t="72538" x="847725" y="2071688"/>
          <p14:tracePt t="72575" x="839788" y="2071688"/>
          <p14:tracePt t="72610" x="812800" y="2062163"/>
          <p14:tracePt t="72621" x="785813" y="2062163"/>
          <p14:tracePt t="72639" x="696913" y="2036763"/>
          <p14:tracePt t="72655" x="571500" y="2000250"/>
          <p14:tracePt t="72671" x="554038" y="2000250"/>
          <p14:tracePt t="72687" x="536575" y="1982788"/>
          <p14:tracePt t="72704" x="527050" y="1973263"/>
          <p14:tracePt t="72721" x="527050" y="1955800"/>
          <p14:tracePt t="72778" x="527050" y="1946275"/>
          <p14:tracePt t="72795" x="536575" y="1928813"/>
          <p14:tracePt t="72805" x="544513" y="1919288"/>
          <p14:tracePt t="72821" x="571500" y="1893888"/>
          <p14:tracePt t="72838" x="615950" y="1857375"/>
          <p14:tracePt t="72854" x="687388" y="1812925"/>
          <p14:tracePt t="72872" x="785813" y="1741488"/>
          <p14:tracePt t="72888" x="822325" y="1714500"/>
          <p14:tracePt t="72904" x="847725" y="1687513"/>
          <p14:tracePt t="72922" x="866775" y="1670050"/>
          <p14:tracePt t="72938" x="866775" y="1660525"/>
          <p14:tracePt t="73210" x="866775" y="1687513"/>
          <p14:tracePt t="73224" x="874713" y="1751013"/>
          <p14:tracePt t="73238" x="884238" y="1803400"/>
          <p14:tracePt t="73254" x="919163" y="1928813"/>
          <p14:tracePt t="73271" x="973138" y="2143125"/>
          <p14:tracePt t="73287" x="1027113" y="2276475"/>
          <p14:tracePt t="73304" x="1071563" y="2393950"/>
          <p14:tracePt t="73338" x="1133475" y="2482850"/>
          <p14:tracePt t="73371" x="1160463" y="2490788"/>
          <p14:tracePt t="73404" x="1223963" y="2490788"/>
          <p14:tracePt t="73421" x="1384300" y="2438400"/>
          <p14:tracePt t="73437" x="1500188" y="2401888"/>
          <p14:tracePt t="73454" x="1598613" y="2374900"/>
          <p14:tracePt t="73471" x="1687513" y="2339975"/>
          <p14:tracePt t="73488" x="1731963" y="2312988"/>
          <p14:tracePt t="73504" x="1758950" y="2286000"/>
          <p14:tracePt t="73520" x="1795463" y="2224088"/>
          <p14:tracePt t="73537" x="1795463" y="2133600"/>
          <p14:tracePt t="73553" x="1795463" y="2036763"/>
          <p14:tracePt t="73570" x="1758950" y="1955800"/>
          <p14:tracePt t="73587" x="1724025" y="1893888"/>
          <p14:tracePt t="73604" x="1679575" y="1866900"/>
          <p14:tracePt t="73621" x="1608138" y="1839913"/>
          <p14:tracePt t="73637" x="1509713" y="1830388"/>
          <p14:tracePt t="73654" x="1465263" y="1822450"/>
          <p14:tracePt t="73670" x="1438275" y="1812925"/>
          <p14:tracePt t="73703" x="1428750" y="1812925"/>
          <p14:tracePt t="73924" x="1428750" y="1822450"/>
          <p14:tracePt t="73939" x="1428750" y="1901825"/>
          <p14:tracePt t="73954" x="1428750" y="1955800"/>
          <p14:tracePt t="73970" x="1482725" y="2179638"/>
          <p14:tracePt t="74003" x="1670050" y="2428875"/>
          <p14:tracePt t="74037" x="2017713" y="2660650"/>
          <p14:tracePt t="74071" x="2571750" y="2786063"/>
          <p14:tracePt t="74086" x="2697163" y="2776538"/>
          <p14:tracePt t="74103" x="2786063" y="2741613"/>
          <p14:tracePt t="74120" x="2822575" y="2697163"/>
          <p14:tracePt t="74136" x="2857500" y="2625725"/>
          <p14:tracePt t="74153" x="2911475" y="2527300"/>
          <p14:tracePt t="74170" x="2965450" y="2419350"/>
          <p14:tracePt t="74186" x="2982913" y="2357438"/>
          <p14:tracePt t="74203" x="2982913" y="2312988"/>
          <p14:tracePt t="74220" x="2982913" y="2276475"/>
          <p14:tracePt t="74237" x="2965450" y="2251075"/>
          <p14:tracePt t="74253" x="2938463" y="2224088"/>
          <p14:tracePt t="74270" x="2894013" y="2214563"/>
          <p14:tracePt t="74287" x="2813050" y="2232025"/>
          <p14:tracePt t="74303" x="2679700" y="2303463"/>
          <p14:tracePt t="74320" x="2517775" y="2411413"/>
          <p14:tracePt t="74337" x="2366963" y="2527300"/>
          <p14:tracePt t="74353" x="2224088" y="2625725"/>
          <p14:tracePt t="74370" x="2125663" y="2687638"/>
          <p14:tracePt t="74389" x="2062163" y="2803525"/>
          <p14:tracePt t="74403" x="2027238" y="2911475"/>
          <p14:tracePt t="74419" x="1990725" y="3044825"/>
          <p14:tracePt t="74436" x="1965325" y="3187700"/>
          <p14:tracePt t="74453" x="1955800" y="3322638"/>
          <p14:tracePt t="74469" x="1973263" y="3446463"/>
          <p14:tracePt t="74486" x="2009775" y="3554413"/>
          <p14:tracePt t="74503" x="2054225" y="3643313"/>
          <p14:tracePt t="74520" x="2089150" y="3670300"/>
          <p14:tracePt t="74536" x="2152650" y="3670300"/>
          <p14:tracePt t="74553" x="2268538" y="3625850"/>
          <p14:tracePt t="74569" x="2428875" y="3527425"/>
          <p14:tracePt t="74586" x="2616200" y="3411538"/>
          <p14:tracePt t="74603" x="2786063" y="3286125"/>
          <p14:tracePt t="74619" x="2946400" y="3116263"/>
          <p14:tracePt t="74636" x="2990850" y="3036888"/>
          <p14:tracePt t="74653" x="3027363" y="2938463"/>
          <p14:tracePt t="74670" x="3036888" y="2830513"/>
          <p14:tracePt t="74687" x="3036888" y="2714625"/>
          <p14:tracePt t="74703" x="3009900" y="2571750"/>
          <p14:tracePt t="74720" x="2938463" y="2419350"/>
          <p14:tracePt t="74736" x="2857500" y="2339975"/>
          <p14:tracePt t="74753" x="2759075" y="2303463"/>
          <p14:tracePt t="74769" x="2643188" y="2312988"/>
          <p14:tracePt t="74786" x="2509838" y="2357438"/>
          <p14:tracePt t="74803" x="2401888" y="2411413"/>
          <p14:tracePt t="74820" x="2347913" y="2465388"/>
          <p14:tracePt t="74837" x="2286000" y="2589213"/>
          <p14:tracePt t="74852" x="2251075" y="2705100"/>
          <p14:tracePt t="74869" x="2214563" y="2830513"/>
          <p14:tracePt t="74886" x="2187575" y="2965450"/>
          <p14:tracePt t="74903" x="2179638" y="3108325"/>
          <p14:tracePt t="74919" x="2179638" y="3241675"/>
          <p14:tracePt t="74938" x="2232025" y="3394075"/>
          <p14:tracePt t="74952" x="2312988" y="3500438"/>
          <p14:tracePt t="74969" x="2428875" y="3598863"/>
          <p14:tracePt t="74986" x="2562225" y="3633788"/>
          <p14:tracePt t="75003" x="2705100" y="3633788"/>
          <p14:tracePt t="75019" x="2857500" y="3589338"/>
          <p14:tracePt t="75038" x="3071813" y="3446463"/>
          <p14:tracePt t="75053" x="3232150" y="3295650"/>
          <p14:tracePt t="75072" x="3340100" y="3160713"/>
          <p14:tracePt t="75086" x="3419475" y="3017838"/>
          <p14:tracePt t="75103" x="3455988" y="2874963"/>
          <p14:tracePt t="75119" x="3455988" y="2732088"/>
          <p14:tracePt t="75136" x="3411538" y="2517775"/>
          <p14:tracePt t="75153" x="3330575" y="2401888"/>
          <p14:tracePt t="75169" x="3232150" y="2312988"/>
          <p14:tracePt t="75187" x="3125788" y="2276475"/>
          <p14:tracePt t="75203" x="2982913" y="2268538"/>
          <p14:tracePt t="75219" x="2830513" y="2295525"/>
          <p14:tracePt t="75236" x="2697163" y="2357438"/>
          <p14:tracePt t="75254" x="2517775" y="2517775"/>
          <p14:tracePt t="75269" x="2401888" y="2652713"/>
          <p14:tracePt t="75286" x="2303463" y="2795588"/>
          <p14:tracePt t="75302" x="2232025" y="2955925"/>
          <p14:tracePt t="75319" x="2197100" y="3108325"/>
          <p14:tracePt t="75336" x="2179638" y="3241675"/>
          <p14:tracePt t="75353" x="2214563" y="3438525"/>
          <p14:tracePt t="75369" x="2295525" y="3571875"/>
          <p14:tracePt t="75385" x="2428875" y="3679825"/>
          <p14:tracePt t="75403" x="2581275" y="3724275"/>
          <p14:tracePt t="75419" x="2714625" y="3741738"/>
          <p14:tracePt t="75437" x="2840038" y="3732213"/>
          <p14:tracePt t="75452" x="2946400" y="3705225"/>
          <p14:tracePt t="75469" x="3133725" y="3562350"/>
          <p14:tracePt t="75485" x="3276600" y="3438525"/>
          <p14:tracePt t="75502" x="3419475" y="3276600"/>
          <p14:tracePt t="75518" x="3536950" y="3116263"/>
          <p14:tracePt t="75535" x="3598863" y="2965450"/>
          <p14:tracePt t="75552" x="3625850" y="2803525"/>
          <p14:tracePt t="75555" x="3625850" y="2724150"/>
          <p14:tracePt t="75569" x="3625850" y="2652713"/>
          <p14:tracePt t="75585" x="3589338" y="2482850"/>
          <p14:tracePt t="75602" x="3527425" y="2401888"/>
          <p14:tracePt t="75618" x="3438525" y="2366963"/>
          <p14:tracePt t="75635" x="3313113" y="2347913"/>
          <p14:tracePt t="75652" x="3133725" y="2357438"/>
          <p14:tracePt t="75669" x="2938463" y="2428875"/>
          <p14:tracePt t="75685" x="2768600" y="2544763"/>
          <p14:tracePt t="75702" x="2571750" y="2714625"/>
          <p14:tracePt t="75719" x="2482850" y="2840038"/>
          <p14:tracePt t="75735" x="2428875" y="2955925"/>
          <p14:tracePt t="75752" x="2393950" y="3062288"/>
          <p14:tracePt t="75769" x="2366963" y="3187700"/>
          <p14:tracePt t="75785" x="2366963" y="3313113"/>
          <p14:tracePt t="75803" x="2411413" y="3465513"/>
          <p14:tracePt t="75819" x="2509838" y="3562350"/>
          <p14:tracePt t="75835" x="2608263" y="3625850"/>
          <p14:tracePt t="75852" x="2741613" y="3670300"/>
          <p14:tracePt t="75868" x="2874963" y="3679825"/>
          <p14:tracePt t="75885" x="3017838" y="3660775"/>
          <p14:tracePt t="75902" x="3170238" y="3581400"/>
          <p14:tracePt t="75919" x="3411538" y="3402013"/>
          <p14:tracePt t="75935" x="3527425" y="3295650"/>
          <p14:tracePt t="75952" x="3608388" y="3179763"/>
          <p14:tracePt t="75968" x="3643313" y="3081338"/>
          <p14:tracePt t="75985" x="3670300" y="2965450"/>
          <p14:tracePt t="76002" x="3679825" y="2847975"/>
          <p14:tracePt t="76019" x="3652838" y="2660650"/>
          <p14:tracePt t="76039" x="3608388" y="2536825"/>
          <p14:tracePt t="76052" x="3517900" y="2428875"/>
          <p14:tracePt t="76068" x="3411538" y="2339975"/>
          <p14:tracePt t="76085" x="3276600" y="2303463"/>
          <p14:tracePt t="76102" x="3116263" y="2295525"/>
          <p14:tracePt t="76119" x="2901950" y="2347913"/>
          <p14:tracePt t="76135" x="2759075" y="2419350"/>
          <p14:tracePt t="76151" x="2643188" y="2527300"/>
          <p14:tracePt t="76168" x="2554288" y="2652713"/>
          <p14:tracePt t="76185" x="2455863" y="2822575"/>
          <p14:tracePt t="76202" x="2411413" y="3000375"/>
          <p14:tracePt t="76220" x="2384425" y="3224213"/>
          <p14:tracePt t="76235" x="2411413" y="3375025"/>
          <p14:tracePt t="76251" x="2500313" y="3482975"/>
          <p14:tracePt t="76268" x="2625725" y="3581400"/>
          <p14:tracePt t="76285" x="2768600" y="3608388"/>
          <p14:tracePt t="76301" x="2911475" y="3608388"/>
          <p14:tracePt t="76318" x="3071813" y="3554413"/>
          <p14:tracePt t="76335" x="3313113" y="3411538"/>
          <p14:tracePt t="76351" x="3446463" y="3286125"/>
          <p14:tracePt t="76368" x="3554413" y="3170238"/>
          <p14:tracePt t="76385" x="3608388" y="3027363"/>
          <p14:tracePt t="76401" x="3643313" y="2911475"/>
          <p14:tracePt t="76418" x="3652838" y="2803525"/>
          <p14:tracePt t="76434" x="3643313" y="2679700"/>
          <p14:tracePt t="76451" x="3589338" y="2536825"/>
          <p14:tracePt t="76468" x="3527425" y="2473325"/>
          <p14:tracePt t="76485" x="3419475" y="2438400"/>
          <p14:tracePt t="76501" x="3286125" y="2438400"/>
          <p14:tracePt t="76518" x="3108325" y="2490788"/>
          <p14:tracePt t="76535" x="2894013" y="2598738"/>
          <p14:tracePt t="76551" x="2732088" y="2714625"/>
          <p14:tracePt t="76568" x="2544763" y="2919413"/>
          <p14:tracePt t="76587" x="2482850" y="3071813"/>
          <p14:tracePt t="76602" x="2446338" y="3214688"/>
          <p14:tracePt t="76618" x="2446338" y="3367088"/>
          <p14:tracePt t="76634" x="2473325" y="3527425"/>
          <p14:tracePt t="76651" x="2536825" y="3687763"/>
          <p14:tracePt t="76668" x="2633663" y="3822700"/>
          <p14:tracePt t="76685" x="2795588" y="3919538"/>
          <p14:tracePt t="76701" x="2901950" y="3929063"/>
          <p14:tracePt t="76718" x="3054350" y="3911600"/>
          <p14:tracePt t="76734" x="3205163" y="3803650"/>
          <p14:tracePt t="76751" x="3340100" y="3670300"/>
          <p14:tracePt t="76768" x="3455988" y="3509963"/>
          <p14:tracePt t="76785" x="3509963" y="3348038"/>
          <p14:tracePt t="76801" x="3544888" y="3071813"/>
          <p14:tracePt t="76818" x="3509963" y="2884488"/>
          <p14:tracePt t="76834" x="3446463" y="2741613"/>
          <p14:tracePt t="76851" x="3367088" y="2608263"/>
          <p14:tracePt t="76868" x="3276600" y="2562225"/>
          <p14:tracePt t="76884" x="3179763" y="2536825"/>
          <p14:tracePt t="76902" x="3000375" y="2536825"/>
          <p14:tracePt t="76918" x="2857500" y="2589213"/>
          <p14:tracePt t="76934" x="2697163" y="2697163"/>
          <p14:tracePt t="76951" x="2554288" y="2857500"/>
          <p14:tracePt t="76968" x="2419350" y="3017838"/>
          <p14:tracePt t="76984" x="2322513" y="3179763"/>
          <p14:tracePt t="77002" x="2286000" y="3384550"/>
          <p14:tracePt t="77017" x="2303463" y="3482975"/>
          <p14:tracePt t="77035" x="2393950" y="3598863"/>
          <p14:tracePt t="77051" x="2527300" y="3652838"/>
          <p14:tracePt t="77067" x="2652713" y="3679825"/>
          <p14:tracePt t="77084" x="2803525" y="3670300"/>
          <p14:tracePt t="77101" x="3017838" y="3554413"/>
          <p14:tracePt t="77118" x="3125788" y="3446463"/>
          <p14:tracePt t="77134" x="3232150" y="3286125"/>
          <p14:tracePt t="77151" x="3276600" y="3152775"/>
          <p14:tracePt t="77168" x="3313113" y="3017838"/>
          <p14:tracePt t="77184" x="3322638" y="2884488"/>
          <p14:tracePt t="77201" x="3295650" y="2687638"/>
          <p14:tracePt t="77222" x="3259138" y="2581275"/>
          <p14:tracePt t="77234" x="3205163" y="2482850"/>
          <p14:tracePt t="77251" x="3152775" y="2455863"/>
          <p14:tracePt t="77267" x="3062288" y="2438400"/>
          <p14:tracePt t="77284" x="2955925" y="2438400"/>
          <p14:tracePt t="77301" x="2741613" y="2562225"/>
          <p14:tracePt t="77317" x="2581275" y="2687638"/>
          <p14:tracePt t="77334" x="2438400" y="2867025"/>
          <p14:tracePt t="77350" x="2322513" y="3062288"/>
          <p14:tracePt t="77367" x="2259013" y="3205163"/>
          <p14:tracePt t="77384" x="2241550" y="3357563"/>
          <p14:tracePt t="77401" x="2268538" y="3455988"/>
          <p14:tracePt t="77418" x="2366963" y="3554413"/>
          <p14:tracePt t="77435" x="2633663" y="3643313"/>
          <p14:tracePt t="77450" x="2830513" y="3652838"/>
          <p14:tracePt t="77467" x="2990850" y="3608388"/>
          <p14:tracePt t="77484" x="3143250" y="3500438"/>
          <p14:tracePt t="77500" x="3259138" y="3367088"/>
          <p14:tracePt t="77517" x="3313113" y="3224213"/>
          <p14:tracePt t="77534" x="3340100" y="3000375"/>
          <p14:tracePt t="77550" x="3322638" y="2847975"/>
          <p14:tracePt t="77567" x="3286125" y="2732088"/>
          <p14:tracePt t="77584" x="3232150" y="2633663"/>
          <p14:tracePt t="77601" x="3187700" y="2608263"/>
          <p14:tracePt t="77617" x="3108325" y="2589213"/>
          <p14:tracePt t="77634" x="3009900" y="2616200"/>
          <p14:tracePt t="77650" x="2840038" y="2751138"/>
          <p14:tracePt t="77667" x="2768600" y="2857500"/>
          <p14:tracePt t="77684" x="2741613" y="2938463"/>
          <p14:tracePt t="77700" x="2732088" y="2982913"/>
          <p14:tracePt t="77717" x="2732088" y="3009900"/>
          <p14:tracePt t="77734" x="2751138" y="3027363"/>
          <p14:tracePt t="77750" x="2768600" y="3027363"/>
          <p14:tracePt t="77767" x="2803525" y="3000375"/>
          <p14:tracePt t="77783" x="2830513" y="2965450"/>
          <p14:tracePt t="77800" x="2857500" y="2938463"/>
          <p14:tracePt t="77817" x="2874963" y="2919413"/>
          <p14:tracePt t="77834" x="2874963" y="2901950"/>
          <p14:tracePt t="77850" x="2874963" y="2884488"/>
          <p14:tracePt t="78070" x="2884488" y="2884488"/>
          <p14:tracePt t="78080" x="2894013" y="2874963"/>
          <p14:tracePt t="78090" x="2901950" y="2867025"/>
          <p14:tracePt t="78100" x="2946400" y="2840038"/>
          <p14:tracePt t="78117" x="3009900" y="2813050"/>
          <p14:tracePt t="78133" x="3054350" y="2776538"/>
          <p14:tracePt t="78150" x="3116263" y="2705100"/>
          <p14:tracePt t="78168" x="3179763" y="2562225"/>
          <p14:tracePt t="78185" x="3187700" y="2465388"/>
          <p14:tracePt t="78200" x="3179763" y="2366963"/>
          <p14:tracePt t="78216" x="3152775" y="2286000"/>
          <p14:tracePt t="78233" x="3108325" y="2241550"/>
          <p14:tracePt t="78250" x="3036888" y="2224088"/>
          <p14:tracePt t="78267" x="2938463" y="2214563"/>
          <p14:tracePt t="78284" x="2776538" y="2251075"/>
          <p14:tracePt t="78301" x="2652713" y="2303463"/>
          <p14:tracePt t="78316" x="2544763" y="2347913"/>
          <p14:tracePt t="78333" x="2455863" y="2401888"/>
          <p14:tracePt t="78349" x="2411413" y="2455863"/>
          <p14:tracePt t="78366" x="2366963" y="2562225"/>
          <p14:tracePt t="78383" x="2330450" y="2670175"/>
          <p14:tracePt t="78399" x="2322513" y="2894013"/>
          <p14:tracePt t="78416" x="2393950" y="3062288"/>
          <p14:tracePt t="78433" x="2517775" y="3197225"/>
          <p14:tracePt t="78450" x="2687638" y="3295650"/>
          <p14:tracePt t="78466" x="2830513" y="3322638"/>
          <p14:tracePt t="78483" x="2955925" y="3303588"/>
          <p14:tracePt t="78500" x="3054350" y="3241675"/>
          <p14:tracePt t="78516" x="3179763" y="3081338"/>
          <p14:tracePt t="78533" x="3224213" y="2946400"/>
          <p14:tracePt t="78549" x="3259138" y="2795588"/>
          <p14:tracePt t="78566" x="3286125" y="2670175"/>
          <p14:tracePt t="78583" x="3286125" y="2554288"/>
          <p14:tracePt t="78599" x="3251200" y="2446338"/>
          <p14:tracePt t="78616" x="3205163" y="2339975"/>
          <p14:tracePt t="78633" x="3125788" y="2241550"/>
          <p14:tracePt t="78649" x="3054350" y="2214563"/>
          <p14:tracePt t="78666" x="2938463" y="2214563"/>
          <p14:tracePt t="78683" x="2795588" y="2241550"/>
          <p14:tracePt t="78700" x="2625725" y="2286000"/>
          <p14:tracePt t="78716" x="2482850" y="2322513"/>
          <p14:tracePt t="78734" x="2393950" y="2374900"/>
          <p14:tracePt t="78749" x="2366963" y="2446338"/>
          <p14:tracePt t="78767" x="2322513" y="2581275"/>
          <p14:tracePt t="78783" x="2295525" y="2741613"/>
          <p14:tracePt t="78799" x="2286000" y="2911475"/>
          <p14:tracePt t="78816" x="2339975" y="3089275"/>
          <p14:tracePt t="78832" x="2446338" y="3232150"/>
          <p14:tracePt t="78851" x="2616200" y="3348038"/>
          <p14:tracePt t="78866" x="2714625" y="3357563"/>
          <p14:tracePt t="78882" x="2822575" y="3330575"/>
          <p14:tracePt t="78899" x="2928938" y="3232150"/>
          <p14:tracePt t="78916" x="3044825" y="3108325"/>
          <p14:tracePt t="78933" x="3152775" y="2973388"/>
          <p14:tracePt t="78950" x="3259138" y="2768600"/>
          <p14:tracePt t="78967" x="3286125" y="2616200"/>
          <p14:tracePt t="78982" x="3286125" y="2473325"/>
          <p14:tracePt t="78999" x="3268663" y="2347913"/>
          <p14:tracePt t="79016" x="3224213" y="2259013"/>
          <p14:tracePt t="79033" x="3179763" y="2224088"/>
          <p14:tracePt t="79050" x="3081338" y="2205038"/>
          <p14:tracePt t="79066" x="2982913" y="2232025"/>
          <p14:tracePt t="79082" x="2867025" y="2295525"/>
          <p14:tracePt t="79099" x="2741613" y="2411413"/>
          <p14:tracePt t="79116" x="2643188" y="2517775"/>
          <p14:tracePt t="79133" x="2554288" y="2660650"/>
          <p14:tracePt t="79150" x="2490788" y="2884488"/>
          <p14:tracePt t="79166" x="2473325" y="3027363"/>
          <p14:tracePt t="79183" x="2482850" y="3179763"/>
          <p14:tracePt t="79199" x="2554288" y="3303588"/>
          <p14:tracePt t="79216" x="2679700" y="3394075"/>
          <p14:tracePt t="79232" x="2822575" y="3402013"/>
          <p14:tracePt t="79249" x="2982913" y="3348038"/>
          <p14:tracePt t="79266" x="3170238" y="3187700"/>
          <p14:tracePt t="79282" x="3268663" y="3062288"/>
          <p14:tracePt t="79299" x="3330575" y="2911475"/>
          <p14:tracePt t="79315" x="3367088" y="2751138"/>
          <p14:tracePt t="79332" x="3375025" y="2608263"/>
          <p14:tracePt t="79349" x="3357563" y="2490788"/>
          <p14:tracePt t="79371" x="3313113" y="2401888"/>
          <p14:tracePt t="79382" x="3276600" y="2374900"/>
          <p14:tracePt t="79399" x="3187700" y="2366963"/>
          <p14:tracePt t="79415" x="3027363" y="2411413"/>
          <p14:tracePt t="79432" x="2803525" y="2500313"/>
          <p14:tracePt t="79449" x="2527300" y="2633663"/>
          <p14:tracePt t="79465" x="2347913" y="2751138"/>
          <p14:tracePt t="79482" x="2214563" y="2894013"/>
          <p14:tracePt t="79499" x="2179638" y="2973388"/>
          <p14:tracePt t="79515" x="2160588" y="3089275"/>
          <p14:tracePt t="79532" x="2170113" y="3214688"/>
          <p14:tracePt t="79549" x="2224088" y="3348038"/>
          <p14:tracePt t="79553" x="2259013" y="3402013"/>
          <p14:tracePt t="79567" x="2312988" y="3455988"/>
          <p14:tracePt t="79582" x="2428875" y="3509963"/>
          <p14:tracePt t="79599" x="2536825" y="3517900"/>
          <p14:tracePt t="79615" x="2705100" y="3438525"/>
          <p14:tracePt t="79632" x="2822575" y="3330575"/>
          <p14:tracePt t="79649" x="2928938" y="3197225"/>
          <p14:tracePt t="79665" x="3017838" y="3054350"/>
          <p14:tracePt t="79682" x="3062288" y="2928938"/>
          <p14:tracePt t="79699" x="3071813" y="2830513"/>
          <p14:tracePt t="79715" x="3062288" y="2679700"/>
          <p14:tracePt t="79732" x="3027363" y="2598738"/>
          <p14:tracePt t="79749" x="2982913" y="2554288"/>
          <p14:tracePt t="79765" x="2894013" y="2536825"/>
          <p14:tracePt t="79782" x="2768600" y="2536825"/>
          <p14:tracePt t="79799" x="2616200" y="2571750"/>
          <p14:tracePt t="79815" x="2473325" y="2625725"/>
          <p14:tracePt t="79832" x="2286000" y="2705100"/>
          <p14:tracePt t="79848" x="2241550" y="2751138"/>
          <p14:tracePt t="79865" x="2214563" y="2830513"/>
          <p14:tracePt t="79882" x="2187575" y="2928938"/>
          <p14:tracePt t="79899" x="2179638" y="3062288"/>
          <p14:tracePt t="79916" x="2187575" y="3214688"/>
          <p14:tracePt t="79933" x="2330450" y="3411538"/>
          <p14:tracePt t="79948" x="2482850" y="3482975"/>
          <p14:tracePt t="79965" x="2660650" y="3490913"/>
          <p14:tracePt t="79982" x="2847975" y="3402013"/>
          <p14:tracePt t="79999" x="3036888" y="3276600"/>
          <p14:tracePt t="80015" x="3197225" y="3108325"/>
          <p14:tracePt t="80032" x="3330575" y="2813050"/>
          <p14:tracePt t="80048" x="3367088" y="2625725"/>
          <p14:tracePt t="80065" x="3367088" y="2473325"/>
          <p14:tracePt t="80082" x="3348038" y="2347913"/>
          <p14:tracePt t="80098" x="3303588" y="2259013"/>
          <p14:tracePt t="80115" x="3276600" y="2205038"/>
          <p14:tracePt t="80132" x="3214688" y="2179638"/>
          <p14:tracePt t="80148" x="3152775" y="2187575"/>
          <p14:tracePt t="80165" x="3027363" y="2232025"/>
          <p14:tracePt t="80182" x="2874963" y="2295525"/>
          <p14:tracePt t="80199" x="2732088" y="2401888"/>
          <p14:tracePt t="80215" x="2608263" y="2517775"/>
          <p14:tracePt t="80232" x="2490788" y="2687638"/>
          <p14:tracePt t="80248" x="2455863" y="2840038"/>
          <p14:tracePt t="80265" x="2428875" y="2982913"/>
          <p14:tracePt t="80281" x="2446338" y="3133725"/>
          <p14:tracePt t="80299" x="2509838" y="3286125"/>
          <p14:tracePt t="80315" x="2633663" y="3394075"/>
          <p14:tracePt t="80331" x="2768600" y="3455988"/>
          <p14:tracePt t="80349" x="3000375" y="3473450"/>
          <p14:tracePt t="80365" x="3152775" y="3429000"/>
          <p14:tracePt t="80381" x="3259138" y="3330575"/>
          <p14:tracePt t="80398" x="3367088" y="3205163"/>
          <p14:tracePt t="80415" x="3419475" y="3081338"/>
          <p14:tracePt t="80431" x="3455988" y="2928938"/>
          <p14:tracePt t="80448" x="3473450" y="2795588"/>
          <p14:tracePt t="80465" x="3455988" y="2616200"/>
          <p14:tracePt t="80481" x="3419475" y="2509838"/>
          <p14:tracePt t="80498" x="3357563" y="2419350"/>
          <p14:tracePt t="80514" x="3268663" y="2384425"/>
          <p14:tracePt t="80531" x="3152775" y="2366963"/>
          <p14:tracePt t="80549" x="3009900" y="2374900"/>
          <p14:tracePt t="80552" x="2928938" y="2393950"/>
          <p14:tracePt t="80568" x="2776538" y="2446338"/>
          <p14:tracePt t="80581" x="2633663" y="2544763"/>
          <p14:tracePt t="80598" x="2500313" y="2660650"/>
          <p14:tracePt t="80614" x="2419350" y="2776538"/>
          <p14:tracePt t="80631" x="2374900" y="2894013"/>
          <p14:tracePt t="80648" x="2357438" y="3027363"/>
          <p14:tracePt t="80665" x="2366963" y="3160713"/>
          <p14:tracePt t="80681" x="2438400" y="3295650"/>
          <p14:tracePt t="80698" x="2633663" y="3411538"/>
          <p14:tracePt t="80714" x="2776538" y="3429000"/>
          <p14:tracePt t="80731" x="2928938" y="3411538"/>
          <p14:tracePt t="80748" x="3054350" y="3357563"/>
          <p14:tracePt t="80765" x="3160713" y="3276600"/>
          <p14:tracePt t="80781" x="3268663" y="3152775"/>
          <p14:tracePt t="80799" x="3348038" y="2973388"/>
          <p14:tracePt t="80814" x="3384550" y="2847975"/>
          <p14:tracePt t="80831" x="3394075" y="2724150"/>
          <p14:tracePt t="80848" x="3394075" y="2625725"/>
          <p14:tracePt t="80865" x="3357563" y="2544763"/>
          <p14:tracePt t="80881" x="3313113" y="2473325"/>
          <p14:tracePt t="80899" x="3224213" y="2438400"/>
          <p14:tracePt t="80915" x="3125788" y="2438400"/>
          <p14:tracePt t="80931" x="2990850" y="2482850"/>
          <p14:tracePt t="80948" x="2847975" y="2554288"/>
          <p14:tracePt t="80965" x="2705100" y="2652713"/>
          <p14:tracePt t="80981" x="2589213" y="2768600"/>
          <p14:tracePt t="80999" x="2490788" y="2928938"/>
          <p14:tracePt t="81015" x="2455863" y="3062288"/>
          <p14:tracePt t="81031" x="2446338" y="3197225"/>
          <p14:tracePt t="81049" x="2490788" y="3322638"/>
          <p14:tracePt t="81053" x="2544763" y="3402013"/>
          <p14:tracePt t="81065" x="2608263" y="3455988"/>
          <p14:tracePt t="81081" x="2795588" y="3536950"/>
          <p14:tracePt t="81098" x="3036888" y="3554413"/>
          <p14:tracePt t="81115" x="3411538" y="3500438"/>
          <p14:tracePt t="81131" x="3652838" y="3394075"/>
          <p14:tracePt t="81147" x="3830638" y="3276600"/>
          <p14:tracePt t="81164" x="3946525" y="3160713"/>
          <p14:tracePt t="81181" x="4000500" y="3044825"/>
          <p14:tracePt t="81198" x="4027488" y="2901950"/>
          <p14:tracePt t="81215" x="4027488" y="2705100"/>
          <p14:tracePt t="81231" x="3983038" y="2616200"/>
          <p14:tracePt t="81247" x="3929063" y="2562225"/>
          <p14:tracePt t="81264" x="3884613" y="2536825"/>
          <p14:tracePt t="81281" x="3813175" y="2527300"/>
          <p14:tracePt t="81297" x="3705225" y="2562225"/>
          <p14:tracePt t="81315" x="3473450" y="2714625"/>
          <p14:tracePt t="81331" x="3330575" y="2830513"/>
          <p14:tracePt t="81347" x="3232150" y="2946400"/>
          <p14:tracePt t="81364" x="3187700" y="3044825"/>
          <p14:tracePt t="81381" x="3170238" y="3143250"/>
          <p14:tracePt t="81397" x="3179763" y="3232150"/>
          <p14:tracePt t="81414" x="3232150" y="3322638"/>
          <p14:tracePt t="81431" x="3276600" y="3348038"/>
          <p14:tracePt t="81447" x="3348038" y="3340100"/>
          <p14:tracePt t="81464" x="3419475" y="3303588"/>
          <p14:tracePt t="81480" x="3509963" y="3205163"/>
          <p14:tracePt t="81497" x="3598863" y="3071813"/>
          <p14:tracePt t="81514" x="3643313" y="2919413"/>
          <p14:tracePt t="81531" x="3670300" y="2776538"/>
          <p14:tracePt t="81547" x="3670300" y="2616200"/>
          <p14:tracePt t="81564" x="3625850" y="2527300"/>
          <p14:tracePt t="81581" x="3581400" y="2482850"/>
          <p14:tracePt t="81597" x="3527425" y="2455863"/>
          <p14:tracePt t="81614" x="3455988" y="2465388"/>
          <p14:tracePt t="81631" x="3348038" y="2517775"/>
          <p14:tracePt t="81647" x="3251200" y="2608263"/>
          <p14:tracePt t="81664" x="3143250" y="2759075"/>
          <p14:tracePt t="81680" x="3108325" y="2857500"/>
          <p14:tracePt t="81697" x="3089275" y="2946400"/>
          <p14:tracePt t="81713" x="3098800" y="3027363"/>
          <p14:tracePt t="81731" x="3133725" y="3081338"/>
          <p14:tracePt t="81747" x="3205163" y="3098800"/>
          <p14:tracePt t="81764" x="3313113" y="3089275"/>
          <p14:tracePt t="81781" x="3419475" y="3054350"/>
          <p14:tracePt t="81797" x="3527425" y="2982913"/>
          <p14:tracePt t="81813" x="3625850" y="2901950"/>
          <p14:tracePt t="81830" x="3670300" y="2874963"/>
          <p14:tracePt t="81848" x="3687763" y="2847975"/>
          <p14:tracePt t="81864" x="3697288" y="2830513"/>
          <p14:tracePt t="81881" x="3697288" y="2822575"/>
          <p14:tracePt t="81912" x="3697288" y="2813050"/>
          <p14:tracePt t="81947" x="3697288" y="2803525"/>
          <p14:tracePt t="82176" x="3705225" y="2803525"/>
          <p14:tracePt t="82186" x="3705225" y="2795588"/>
          <p14:tracePt t="82198" x="3714750" y="2795588"/>
          <p14:tracePt t="82214" x="3732213" y="2786063"/>
          <p14:tracePt t="82231" x="3751263" y="2759075"/>
          <p14:tracePt t="82247" x="3768725" y="2732088"/>
          <p14:tracePt t="82263" x="3786188" y="2714625"/>
          <p14:tracePt t="82280" x="3813175" y="2687638"/>
          <p14:tracePt t="82297" x="3822700" y="2679700"/>
          <p14:tracePt t="82314" x="3840163" y="2670175"/>
          <p14:tracePt t="82330" x="3840163" y="2660650"/>
          <p14:tracePt t="82348" x="3840163" y="2652713"/>
          <p14:tracePt t="82363" x="3848100" y="2643188"/>
          <p14:tracePt t="82380" x="3857625" y="2625725"/>
          <p14:tracePt t="82396" x="3867150" y="2616200"/>
          <p14:tracePt t="82413" x="3884613" y="2598738"/>
          <p14:tracePt t="82429" x="3902075" y="2589213"/>
          <p14:tracePt t="82446" x="3911600" y="2571750"/>
          <p14:tracePt t="82463" x="3929063" y="2544763"/>
          <p14:tracePt t="82480" x="3946525" y="2527300"/>
          <p14:tracePt t="82496" x="3965575" y="2500313"/>
          <p14:tracePt t="82513" x="3983038" y="2482850"/>
          <p14:tracePt t="82530" x="4000500" y="2455863"/>
          <p14:tracePt t="82546" x="4010025" y="2438400"/>
          <p14:tracePt t="82563" x="4017963" y="2428875"/>
          <p14:tracePt t="82568" x="4017963" y="2419350"/>
          <p14:tracePt t="82580" x="4027488" y="2411413"/>
          <p14:tracePt t="82613" x="4027488" y="2401888"/>
          <p14:tracePt t="82630" x="4037013" y="2384425"/>
          <p14:tracePt t="82646" x="4044950" y="2366963"/>
          <p14:tracePt t="82663" x="4054475" y="2357438"/>
          <p14:tracePt t="82679" x="4054475" y="2347913"/>
          <p14:tracePt t="82713" x="4054475" y="2339975"/>
          <p14:tracePt t="82730" x="4062413" y="2322513"/>
          <p14:tracePt t="82746" x="4081463" y="2295525"/>
          <p14:tracePt t="82763" x="4098925" y="2268538"/>
          <p14:tracePt t="82779" x="4108450" y="2241550"/>
          <p14:tracePt t="82796" x="4116388" y="2232025"/>
          <p14:tracePt t="82813" x="4125913" y="2214563"/>
          <p14:tracePt t="82830" x="4143375" y="2187575"/>
          <p14:tracePt t="82846" x="4152900" y="2160588"/>
          <p14:tracePt t="82864" x="4179888" y="2125663"/>
          <p14:tracePt t="82880" x="4187825" y="2098675"/>
          <p14:tracePt t="82896" x="4205288" y="2081213"/>
          <p14:tracePt t="82912" x="4224338" y="2071688"/>
          <p14:tracePt t="82930" x="4232275" y="2044700"/>
          <p14:tracePt t="82946" x="4251325" y="2017713"/>
          <p14:tracePt t="82963" x="4276725" y="2000250"/>
          <p14:tracePt t="82980" x="4286250" y="1973263"/>
          <p14:tracePt t="82996" x="4303713" y="1946275"/>
          <p14:tracePt t="83012" x="4313238" y="1919288"/>
          <p14:tracePt t="83029" x="4330700" y="1901825"/>
          <p14:tracePt t="83046" x="4340225" y="1893888"/>
          <p14:tracePt t="83063" x="4367213" y="1847850"/>
          <p14:tracePt t="83081" x="4367213" y="1839913"/>
          <p14:tracePt t="83096" x="4375150" y="1822450"/>
          <p14:tracePt t="83112" x="4384675" y="1803400"/>
          <p14:tracePt t="83129" x="4394200" y="1776413"/>
          <p14:tracePt t="83146" x="4402138" y="1751013"/>
          <p14:tracePt t="83164" x="4419600" y="1731963"/>
          <p14:tracePt t="83180" x="4419600" y="1704975"/>
          <p14:tracePt t="83196" x="4438650" y="1687513"/>
          <p14:tracePt t="83213" x="4446588" y="1670050"/>
          <p14:tracePt t="83229" x="4456113" y="1643063"/>
          <p14:tracePt t="83246" x="4473575" y="1616075"/>
          <p14:tracePt t="83263" x="4491038" y="1581150"/>
          <p14:tracePt t="83281" x="4518025" y="1554163"/>
          <p14:tracePt t="83296" x="4527550" y="1536700"/>
          <p14:tracePt t="83312" x="4537075" y="1509713"/>
          <p14:tracePt t="83329" x="4554538" y="1490663"/>
          <p14:tracePt t="83346" x="4554538" y="1482725"/>
          <p14:tracePt t="83362" x="4562475" y="1473200"/>
          <p14:tracePt t="83379" x="4562475" y="1465263"/>
          <p14:tracePt t="83396" x="4572000" y="1438275"/>
          <p14:tracePt t="83412" x="4572000" y="1428750"/>
          <p14:tracePt t="83429" x="4581525" y="1419225"/>
          <p14:tracePt t="83446" x="4581525" y="1411288"/>
          <p14:tracePt t="83463" x="4581525" y="1401763"/>
          <p14:tracePt t="83491" x="4589463" y="1401763"/>
          <p14:tracePt t="83500" x="4589463" y="1393825"/>
          <p14:tracePt t="83513" x="4598988" y="1384300"/>
          <p14:tracePt t="83529" x="4598988" y="1366838"/>
          <p14:tracePt t="83545" x="4608513" y="1347788"/>
          <p14:tracePt t="83562" x="4608513" y="1339850"/>
          <p14:tracePt t="83579" x="4616450" y="1322388"/>
          <p14:tracePt t="83596" x="4625975" y="1322388"/>
          <p14:tracePt t="83612" x="4625975" y="1312863"/>
          <p14:tracePt t="83629" x="4625975" y="1303338"/>
          <p14:tracePt t="83646" x="4625975" y="1295400"/>
          <p14:tracePt t="83662" x="4633913" y="1285875"/>
          <p14:tracePt t="83696" x="4633913" y="1276350"/>
          <p14:tracePt t="83712" x="4633913" y="1268413"/>
          <p14:tracePt t="83790" x="4633913" y="1258888"/>
          <p14:tracePt t="83812" x="4643438" y="1250950"/>
          <p14:tracePt t="83823" x="4643438" y="1241425"/>
          <p14:tracePt t="83837" x="4643438" y="1231900"/>
          <p14:tracePt t="83846" x="4643438" y="1223963"/>
          <p14:tracePt t="84707" x="4652963" y="1223963"/>
          <p14:tracePt t="84732" x="4660900" y="1223963"/>
          <p14:tracePt t="85196" x="4625975" y="1268413"/>
          <p14:tracePt t="85206" x="4554538" y="1339850"/>
          <p14:tracePt t="85215" x="4473575" y="1446213"/>
          <p14:tracePt t="85227" x="4197350" y="1758950"/>
          <p14:tracePt t="85244" x="3956050" y="2062163"/>
          <p14:tracePt t="85261" x="3786188" y="2312988"/>
          <p14:tracePt t="85278" x="3660775" y="2536825"/>
          <p14:tracePt t="85311" x="3598863" y="2724150"/>
          <p14:tracePt t="85344" x="3554413" y="2813050"/>
          <p14:tracePt t="85377" x="3544888" y="2857500"/>
          <p14:tracePt t="85395" x="3517900" y="2884488"/>
          <p14:tracePt t="85411" x="3509963" y="2901950"/>
          <p14:tracePt t="85427" x="3490913" y="2919413"/>
          <p14:tracePt t="85444" x="3473450" y="2938463"/>
          <p14:tracePt t="85461" x="3438525" y="2965450"/>
          <p14:tracePt t="85477" x="3375025" y="3000375"/>
          <p14:tracePt t="85494" x="3276600" y="3062288"/>
          <p14:tracePt t="85510" x="3197225" y="3116263"/>
          <p14:tracePt t="85527" x="3179763" y="3133725"/>
          <p14:tracePt t="85595" x="3179763" y="3125788"/>
          <p14:tracePt t="85605" x="3179763" y="3098800"/>
          <p14:tracePt t="85616" x="3160713" y="3044825"/>
          <p14:tracePt t="85627" x="3143250" y="3009900"/>
          <p14:tracePt t="85644" x="3116263" y="2955925"/>
          <p14:tracePt t="85661" x="3089275" y="2919413"/>
          <p14:tracePt t="85677" x="3036888" y="2884488"/>
          <p14:tracePt t="85694" x="3017838" y="2884488"/>
          <p14:tracePt t="85710" x="3000375" y="2884488"/>
          <p14:tracePt t="85727" x="2982913" y="2901950"/>
          <p14:tracePt t="85744" x="2955925" y="2919413"/>
          <p14:tracePt t="85761" x="2928938" y="2955925"/>
          <p14:tracePt t="85777" x="2901950" y="2990850"/>
          <p14:tracePt t="85794" x="2894013" y="3000375"/>
          <p14:tracePt t="86271" x="2884488" y="3000375"/>
          <p14:tracePt t="86280" x="2884488" y="2990850"/>
          <p14:tracePt t="86294" x="2884488" y="2982913"/>
          <p14:tracePt t="86310" x="2884488" y="2965450"/>
          <p14:tracePt t="86327" x="2884488" y="2946400"/>
          <p14:tracePt t="86344" x="2884488" y="2928938"/>
          <p14:tracePt t="86360" x="2884488" y="2874963"/>
          <p14:tracePt t="86393" x="2990850" y="2697163"/>
          <p14:tracePt t="86427" x="3241675" y="2536825"/>
          <p14:tracePt t="86460" x="3251200" y="2536825"/>
          <p14:tracePt t="87125" x="3241675" y="2536825"/>
          <p14:tracePt t="87131" x="3232150" y="2536825"/>
          <p14:tracePt t="87143" x="3224213" y="2536825"/>
          <p14:tracePt t="87159" x="3205163" y="2536825"/>
          <p14:tracePt t="87176" x="3197225" y="2536825"/>
          <p14:tracePt t="87225" x="3197225" y="2527300"/>
          <p14:tracePt t="87234" x="3197225" y="2509838"/>
          <p14:tracePt t="87259" x="3241675" y="2428875"/>
          <p14:tracePt t="87293" x="3384550" y="2330450"/>
          <p14:tracePt t="87309" x="3500438" y="2276475"/>
          <p14:tracePt t="87326" x="3652838" y="2197100"/>
          <p14:tracePt t="87343" x="3803650" y="2125663"/>
          <p14:tracePt t="87359" x="3956050" y="2027238"/>
          <p14:tracePt t="87376" x="4116388" y="1938338"/>
          <p14:tracePt t="87393" x="4251325" y="1874838"/>
          <p14:tracePt t="87409" x="4286250" y="1847850"/>
          <p14:tracePt t="87426" x="4313238" y="1830388"/>
          <p14:tracePt t="87442" x="4330700" y="1812925"/>
          <p14:tracePt t="87459" x="4357688" y="1795463"/>
          <p14:tracePt t="87476" x="4384675" y="1768475"/>
          <p14:tracePt t="87493" x="4402138" y="1751013"/>
          <p14:tracePt t="87509" x="4456113" y="1704975"/>
          <p14:tracePt t="87525" x="4483100" y="1679575"/>
          <p14:tracePt t="87542" x="4510088" y="1670050"/>
          <p14:tracePt t="87559" x="4537075" y="1643063"/>
          <p14:tracePt t="87576" x="4572000" y="1616075"/>
          <p14:tracePt t="87592" x="4598988" y="1589088"/>
          <p14:tracePt t="87609" x="4625975" y="1571625"/>
          <p14:tracePt t="87612" x="4633913" y="1571625"/>
          <p14:tracePt t="87626" x="4633913" y="1562100"/>
          <p14:tracePt t="87645" x="4633913" y="1554163"/>
          <p14:tracePt t="87660" x="4633913" y="1544638"/>
          <p14:tracePt t="87675" x="4633913" y="1536700"/>
          <p14:tracePt t="87692" x="4633913" y="1527175"/>
          <p14:tracePt t="87709" x="4633913" y="1517650"/>
          <p14:tracePt t="87726" x="4633913" y="1509713"/>
          <p14:tracePt t="87742" x="4633913" y="1500188"/>
          <p14:tracePt t="87758" x="4625975" y="1482725"/>
          <p14:tracePt t="87775" x="4625975" y="1473200"/>
          <p14:tracePt t="87792" x="4616450" y="1455738"/>
          <p14:tracePt t="87808" x="4616450" y="1438275"/>
          <p14:tracePt t="87826" x="4608513" y="1411288"/>
          <p14:tracePt t="87843" x="4608513" y="1401763"/>
          <p14:tracePt t="87860" x="4608513" y="1393825"/>
          <p14:tracePt t="87893" x="4608513" y="1374775"/>
          <p14:tracePt t="87909" x="4633913" y="1366838"/>
          <p14:tracePt t="87925" x="4633913" y="1357313"/>
          <p14:tracePt t="87942" x="4633913" y="1347788"/>
          <p14:tracePt t="88083" x="4643438" y="1347788"/>
          <p14:tracePt t="88091" x="4652963" y="1347788"/>
          <p14:tracePt t="88108" x="4670425" y="1357313"/>
          <p14:tracePt t="88125" x="4687888" y="1357313"/>
          <p14:tracePt t="88142" x="4697413" y="1357313"/>
          <p14:tracePt t="88159" x="4714875" y="1366838"/>
          <p14:tracePt t="88192" x="4724400" y="1366838"/>
          <p14:tracePt t="88248" x="4732338" y="1366838"/>
          <p14:tracePt t="88310" x="4741863" y="1357313"/>
          <p14:tracePt t="88318" x="4751388" y="1357313"/>
          <p14:tracePt t="88326" x="4751388" y="1339850"/>
          <p14:tracePt t="88341" x="4759325" y="1330325"/>
          <p14:tracePt t="88358" x="4759325" y="1312863"/>
          <p14:tracePt t="88375" x="4768850" y="1303338"/>
          <p14:tracePt t="88391" x="4776788" y="1295400"/>
          <p14:tracePt t="88408" x="4776788" y="1285875"/>
          <p14:tracePt t="88425" x="4786313" y="1276350"/>
          <p14:tracePt t="88442" x="4786313" y="1258888"/>
          <p14:tracePt t="88458" x="4795838" y="1250950"/>
          <p14:tracePt t="88475" x="4795838" y="1241425"/>
          <p14:tracePt t="88492" x="4803775" y="1241425"/>
          <p14:tracePt t="88508" x="4803775" y="1231900"/>
          <p14:tracePt t="88654" x="4813300" y="1231900"/>
          <p14:tracePt t="88730" x="4813300" y="1223963"/>
          <p14:tracePt t="88984" x="4813300" y="1214438"/>
          <p14:tracePt t="88994" x="4822825" y="1204913"/>
          <p14:tracePt t="89010" x="4830763" y="1187450"/>
          <p14:tracePt t="89026" x="4840288" y="1179513"/>
          <p14:tracePt t="89058" x="4848225" y="1152525"/>
          <p14:tracePt t="89091" x="4857750" y="1125538"/>
          <p14:tracePt t="89205" x="4857750" y="1116013"/>
          <p14:tracePt t="89356" x="4857750" y="1125538"/>
          <p14:tracePt t="89366" x="4857750" y="1133475"/>
          <p14:tracePt t="89374" x="4857750" y="1143000"/>
          <p14:tracePt t="89391" x="4848225" y="1169988"/>
          <p14:tracePt t="89408" x="4830763" y="1204913"/>
          <p14:tracePt t="89441" x="4822825" y="1214438"/>
          <p14:tracePt t="89474" x="4822825" y="1223963"/>
          <p14:tracePt t="89508" x="4813300" y="1223963"/>
          <p14:tracePt t="89600" x="4803775" y="1223963"/>
          <p14:tracePt t="89612" x="4795838" y="1214438"/>
          <p14:tracePt t="89624" x="4786313" y="1204913"/>
          <p14:tracePt t="90892" x="4786313" y="1214438"/>
          <p14:tracePt t="90900" x="4786313" y="1223963"/>
          <p14:tracePt t="90938" x="4786313" y="1231900"/>
          <p14:tracePt t="91639" x="4786313" y="1223963"/>
          <p14:tracePt t="91647" x="4786313" y="1214438"/>
          <p14:tracePt t="91656" x="4795838" y="1196975"/>
          <p14:tracePt t="91672" x="4795838" y="1187450"/>
          <p14:tracePt t="91689" x="4795838" y="1179513"/>
          <p14:tracePt t="91710" x="4795838" y="1169988"/>
          <p14:tracePt t="93099" x="4803775" y="1169988"/>
          <p14:tracePt t="93106" x="4813300" y="1179513"/>
          <p14:tracePt t="93122" x="4822825" y="1187450"/>
          <p14:tracePt t="93138" x="4840288" y="1204913"/>
          <p14:tracePt t="93155" x="4867275" y="1214438"/>
          <p14:tracePt t="93171" x="4894263" y="1214438"/>
          <p14:tracePt t="93205" x="4919663" y="1214438"/>
          <p14:tracePt t="93238" x="4929188" y="1214438"/>
          <p14:tracePt t="93314" x="4946650" y="1214438"/>
          <p14:tracePt t="93338" x="4956175" y="1214438"/>
          <p14:tracePt t="93371" x="4956175" y="1204913"/>
          <p14:tracePt t="93384" x="4965700" y="1204913"/>
          <p14:tracePt t="93394" x="4973638" y="1196975"/>
          <p14:tracePt t="93409" x="4983163" y="1196975"/>
          <p14:tracePt t="93421" x="4991100" y="1187450"/>
          <p14:tracePt t="94159" x="4983163" y="1187450"/>
          <p14:tracePt t="94175" x="4965700" y="1187450"/>
          <p14:tracePt t="94183" x="4956175" y="1196975"/>
          <p14:tracePt t="94193" x="4946650" y="1196975"/>
          <p14:tracePt t="94203" x="4919663" y="1196975"/>
          <p14:tracePt t="94220" x="4894263" y="1196975"/>
          <p14:tracePt t="94237" x="4857750" y="1204913"/>
          <p14:tracePt t="94271" x="4786313" y="1214438"/>
          <p14:tracePt t="94303" x="4741863" y="1214438"/>
          <p14:tracePt t="94337" x="4732338" y="1214438"/>
          <p14:tracePt t="94806" x="4732338" y="1223963"/>
          <p14:tracePt t="94826" x="4751388" y="1223963"/>
          <p14:tracePt t="94835" x="4786313" y="1223963"/>
          <p14:tracePt t="94844" x="4830763" y="1214438"/>
          <p14:tracePt t="94853" x="4884738" y="1196975"/>
          <p14:tracePt t="94870" x="4973638" y="1160463"/>
          <p14:tracePt t="94887" x="5072063" y="1133475"/>
          <p14:tracePt t="94919" x="5089525" y="1133475"/>
          <p14:tracePt t="95160" x="5089525" y="1125538"/>
          <p14:tracePt t="95170" x="5089525" y="1108075"/>
          <p14:tracePt t="95178" x="5089525" y="1098550"/>
          <p14:tracePt t="95186" x="5089525" y="1071563"/>
          <p14:tracePt t="95203" x="5089525" y="1009650"/>
          <p14:tracePt t="95220" x="5081588" y="928688"/>
          <p14:tracePt t="95236" x="5062538" y="847725"/>
          <p14:tracePt t="95253" x="5037138" y="803275"/>
          <p14:tracePt t="95269" x="5018088" y="768350"/>
          <p14:tracePt t="95286" x="5018088" y="758825"/>
          <p14:tracePt t="95303" x="5010150" y="750888"/>
          <p14:tracePt t="95474" x="5000625" y="750888"/>
          <p14:tracePt t="95484" x="5000625" y="741363"/>
          <p14:tracePt t="95578" x="5010150" y="741363"/>
          <p14:tracePt t="95587" x="5018088" y="741363"/>
          <p14:tracePt t="95602" x="5045075" y="723900"/>
          <p14:tracePt t="95619" x="5116513" y="723900"/>
          <p14:tracePt t="95636" x="5197475" y="723900"/>
          <p14:tracePt t="95652" x="5268913" y="723900"/>
          <p14:tracePt t="95669" x="5303838" y="723900"/>
          <p14:tracePt t="95686" x="5313363" y="723900"/>
          <p14:tracePt t="95721" x="5313363" y="714375"/>
          <p14:tracePt t="95789" x="5313363" y="704850"/>
          <p14:tracePt t="95818" x="5295900" y="704850"/>
          <p14:tracePt t="95827" x="5259388" y="704850"/>
          <p14:tracePt t="95836" x="5214938" y="704850"/>
          <p14:tracePt t="95853" x="4991100" y="723900"/>
          <p14:tracePt t="95870" x="4867275" y="731838"/>
          <p14:tracePt t="95886" x="4813300" y="741363"/>
          <p14:tracePt t="95903" x="4803775" y="741363"/>
          <p14:tracePt t="95944" x="4803775" y="750888"/>
          <p14:tracePt t="95963" x="4813300" y="750888"/>
          <p14:tracePt t="95971" x="4830763" y="758825"/>
          <p14:tracePt t="95986" x="4919663" y="785813"/>
          <p14:tracePt t="96002" x="5037138" y="803275"/>
          <p14:tracePt t="96019" x="5180013" y="822325"/>
          <p14:tracePt t="96035" x="5313363" y="830263"/>
          <p14:tracePt t="96052" x="5411788" y="830263"/>
          <p14:tracePt t="96069" x="5473700" y="822325"/>
          <p14:tracePt t="96106" x="5473700" y="812800"/>
          <p14:tracePt t="96142" x="5473700" y="803275"/>
          <p14:tracePt t="96151" x="5473700" y="795338"/>
          <p14:tracePt t="96169" x="5446713" y="768350"/>
          <p14:tracePt t="96186" x="5348288" y="741363"/>
          <p14:tracePt t="96202" x="5197475" y="723900"/>
          <p14:tracePt t="96218" x="5027613" y="723900"/>
          <p14:tracePt t="96235" x="4875213" y="750888"/>
          <p14:tracePt t="96252" x="4768850" y="776288"/>
          <p14:tracePt t="96269" x="4759325" y="776288"/>
          <p14:tracePt t="96285" x="4759325" y="785813"/>
          <p14:tracePt t="96302" x="4759325" y="795338"/>
          <p14:tracePt t="96319" x="4768850" y="795338"/>
          <p14:tracePt t="96335" x="4813300" y="785813"/>
          <p14:tracePt t="96352" x="5108575" y="750888"/>
          <p14:tracePt t="96368" x="5375275" y="704850"/>
          <p14:tracePt t="96385" x="5616575" y="679450"/>
          <p14:tracePt t="96402" x="5759450" y="660400"/>
          <p14:tracePt t="96419" x="5822950" y="642938"/>
          <p14:tracePt t="96435" x="5830888" y="625475"/>
          <p14:tracePt t="96509" x="5822950" y="625475"/>
          <p14:tracePt t="96517" x="5786438" y="625475"/>
          <p14:tracePt t="96525" x="5732463" y="625475"/>
          <p14:tracePt t="96535" x="5661025" y="642938"/>
          <p14:tracePt t="96552" x="5473700" y="679450"/>
          <p14:tracePt t="96568" x="5286375" y="723900"/>
          <p14:tracePt t="96585" x="5133975" y="758825"/>
          <p14:tracePt t="96601" x="5126038" y="758825"/>
          <p14:tracePt t="96635" x="5126038" y="768350"/>
          <p14:tracePt t="96652" x="5143500" y="768350"/>
          <p14:tracePt t="96668" x="5214938" y="741363"/>
          <p14:tracePt t="96685" x="5375275" y="696913"/>
          <p14:tracePt t="96701" x="5572125" y="642938"/>
          <p14:tracePt t="96718" x="5697538" y="615950"/>
          <p14:tracePt t="96736" x="5751513" y="608013"/>
          <p14:tracePt t="96768" x="5751513" y="598488"/>
          <p14:tracePt t="96808" x="5741988" y="598488"/>
          <p14:tracePt t="96816" x="5724525" y="608013"/>
          <p14:tracePt t="96824" x="5697538" y="615950"/>
          <p14:tracePt t="96835" x="5643563" y="625475"/>
          <p14:tracePt t="96852" x="5446713" y="660400"/>
          <p14:tracePt t="96868" x="5313363" y="687388"/>
          <p14:tracePt t="96885" x="5241925" y="696913"/>
          <p14:tracePt t="96901" x="5224463" y="696913"/>
          <p14:tracePt t="96929" x="5224463" y="704850"/>
          <p14:tracePt t="96960" x="5232400" y="704850"/>
          <p14:tracePt t="96971" x="5241925" y="704850"/>
          <p14:tracePt t="96985" x="5313363" y="704850"/>
          <p14:tracePt t="97001" x="5456238" y="687388"/>
          <p14:tracePt t="97018" x="5581650" y="687388"/>
          <p14:tracePt t="97035" x="5643563" y="687388"/>
          <p14:tracePt t="97052" x="5653088" y="687388"/>
          <p14:tracePt t="97073" x="5653088" y="679450"/>
          <p14:tracePt t="97101" x="5643563" y="679450"/>
          <p14:tracePt t="97109" x="5634038" y="679450"/>
          <p14:tracePt t="97118" x="5626100" y="679450"/>
          <p14:tracePt t="97135" x="5537200" y="660400"/>
          <p14:tracePt t="97151" x="5394325" y="652463"/>
          <p14:tracePt t="97168" x="5133975" y="642938"/>
          <p14:tracePt t="97184" x="5000625" y="642938"/>
          <p14:tracePt t="97201" x="4965700" y="642938"/>
          <p14:tracePt t="97235" x="4965700" y="652463"/>
          <p14:tracePt t="97254" x="4965700" y="660400"/>
          <p14:tracePt t="97277" x="5000625" y="660400"/>
          <p14:tracePt t="97285" x="5062538" y="679450"/>
          <p14:tracePt t="97301" x="5251450" y="704850"/>
          <p14:tracePt t="97317" x="5465763" y="714375"/>
          <p14:tracePt t="97334" x="5608638" y="731838"/>
          <p14:tracePt t="97351" x="5680075" y="741363"/>
          <p14:tracePt t="97368" x="5688013" y="750888"/>
          <p14:tracePt t="97437" x="5680075" y="750888"/>
          <p14:tracePt t="97446" x="5661025" y="750888"/>
          <p14:tracePt t="97454" x="5634038" y="750888"/>
          <p14:tracePt t="97467" x="5608638" y="741363"/>
          <p14:tracePt t="97484" x="5599113" y="731838"/>
          <p14:tracePt t="97561" x="5608638" y="731838"/>
          <p14:tracePt t="97570" x="5626100" y="723900"/>
          <p14:tracePt t="97584" x="5705475" y="704850"/>
          <p14:tracePt t="97601" x="5875338" y="679450"/>
          <p14:tracePt t="97618" x="6143625" y="652463"/>
          <p14:tracePt t="97634" x="6438900" y="608013"/>
          <p14:tracePt t="97650" x="6759575" y="544513"/>
          <p14:tracePt t="97667" x="7126288" y="490538"/>
          <p14:tracePt t="97684" x="7304088" y="465138"/>
          <p14:tracePt t="97701" x="7446963" y="465138"/>
          <p14:tracePt t="97718" x="7581900" y="446088"/>
          <p14:tracePt t="97734" x="7732713" y="428625"/>
          <p14:tracePt t="97751" x="7885113" y="401638"/>
          <p14:tracePt t="97769" x="8153400" y="393700"/>
          <p14:tracePt t="97784" x="8296275" y="401638"/>
          <p14:tracePt t="97800" x="8394700" y="419100"/>
          <p14:tracePt t="97817" x="8491538" y="419100"/>
          <p14:tracePt t="97834" x="8589963" y="419100"/>
          <p14:tracePt t="97851" x="8670925" y="419100"/>
          <p14:tracePt t="97870" x="8823325" y="393700"/>
          <p14:tracePt t="97885" x="8875713" y="374650"/>
          <p14:tracePt t="97901" x="8885238" y="366713"/>
          <p14:tracePt t="97918" x="8885238" y="357188"/>
          <p14:tracePt t="97951" x="8885238" y="339725"/>
          <p14:tracePt t="97967" x="8885238" y="322263"/>
          <p14:tracePt t="97984" x="8858250" y="295275"/>
          <p14:tracePt t="98000" x="8823325" y="276225"/>
          <p14:tracePt t="98018" x="8742363" y="268288"/>
          <p14:tracePt t="98034" x="8562975" y="295275"/>
          <p14:tracePt t="98051" x="8375650" y="339725"/>
          <p14:tracePt t="98067" x="8205788" y="384175"/>
          <p14:tracePt t="98083" x="8027988" y="428625"/>
          <p14:tracePt t="98100" x="7867650" y="465138"/>
          <p14:tracePt t="98117" x="7751763" y="500063"/>
          <p14:tracePt t="98134" x="7653338" y="544513"/>
          <p14:tracePt t="98151" x="7626350" y="561975"/>
          <p14:tracePt t="98167" x="7589838" y="598488"/>
          <p14:tracePt t="98184" x="7562850" y="625475"/>
          <p14:tracePt t="98201" x="7537450" y="652463"/>
          <p14:tracePt t="98217" x="7518400" y="679450"/>
          <p14:tracePt t="98234" x="7483475" y="714375"/>
          <p14:tracePt t="98250" x="7456488" y="731838"/>
          <p14:tracePt t="98267" x="7429500" y="758825"/>
          <p14:tracePt t="98284" x="7412038" y="785813"/>
          <p14:tracePt t="98300" x="7394575" y="847725"/>
          <p14:tracePt t="98317" x="7385050" y="893763"/>
          <p14:tracePt t="98334" x="7385050" y="955675"/>
          <p14:tracePt t="98350" x="7429500" y="1062038"/>
          <p14:tracePt t="98367" x="7483475" y="1152525"/>
          <p14:tracePt t="98383" x="7562850" y="1204913"/>
          <p14:tracePt t="98401" x="7670800" y="1258888"/>
          <p14:tracePt t="98417" x="7813675" y="1295400"/>
          <p14:tracePt t="98433" x="7912100" y="1330325"/>
          <p14:tracePt t="98450" x="8001000" y="1347788"/>
          <p14:tracePt t="98467" x="8108950" y="1374775"/>
          <p14:tracePt t="98483" x="8143875" y="1393825"/>
          <p14:tracePt t="98500" x="8197850" y="1411288"/>
          <p14:tracePt t="98517" x="8251825" y="1419225"/>
          <p14:tracePt t="98533" x="8304213" y="1428750"/>
          <p14:tracePt t="98550" x="8367713" y="1428750"/>
          <p14:tracePt t="98567" x="8439150" y="1428750"/>
          <p14:tracePt t="98583" x="8589963" y="1411288"/>
          <p14:tracePt t="98600" x="8705850" y="1384300"/>
          <p14:tracePt t="98617" x="8823325" y="1347788"/>
          <p14:tracePt t="98633" x="8920163" y="1312863"/>
          <p14:tracePt t="98650" x="9001125" y="1295400"/>
          <p14:tracePt t="98667" x="9037638" y="1276350"/>
          <p14:tracePt t="98683" x="9090025" y="1258888"/>
          <p14:tracePt t="98686" x="9117013" y="1241425"/>
          <p14:tracePt t="98700" x="9232900" y="1204913"/>
          <p14:tracePt t="98717" x="9367838" y="1160463"/>
          <p14:tracePt t="98733" x="9501188" y="1116013"/>
          <p14:tracePt t="98750" x="9644063" y="1081088"/>
          <p14:tracePt t="98767" x="9742488" y="1044575"/>
          <p14:tracePt t="98783" x="9796463" y="1017588"/>
          <p14:tracePt t="98801" x="9831388" y="990600"/>
          <p14:tracePt t="98816" x="9848850" y="982663"/>
          <p14:tracePt t="98834" x="9867900" y="955675"/>
          <p14:tracePt t="98850" x="9894888" y="928688"/>
          <p14:tracePt t="98867" x="9920288" y="847725"/>
          <p14:tracePt t="98884" x="9947275" y="750888"/>
          <p14:tracePt t="98901" x="9956800" y="625475"/>
          <p14:tracePt t="98917" x="9939338" y="571500"/>
          <p14:tracePt t="98933" x="9912350" y="517525"/>
          <p14:tracePt t="98950" x="9867900" y="482600"/>
          <p14:tracePt t="98967" x="9813925" y="455613"/>
          <p14:tracePt t="98983" x="9715500" y="419100"/>
          <p14:tracePt t="99001" x="9474200" y="401638"/>
          <p14:tracePt t="99017" x="9277350" y="419100"/>
          <p14:tracePt t="99033" x="9090025" y="465138"/>
          <p14:tracePt t="99049" x="8929688" y="500063"/>
          <p14:tracePt t="99066" x="8786813" y="536575"/>
          <p14:tracePt t="99083" x="8705850" y="554038"/>
          <p14:tracePt t="99100" x="8634413" y="561975"/>
          <p14:tracePt t="99117" x="8562975" y="581025"/>
          <p14:tracePt t="99133" x="8491538" y="608013"/>
          <p14:tracePt t="99149" x="8394700" y="642938"/>
          <p14:tracePt t="99166" x="8259763" y="679450"/>
          <p14:tracePt t="99183" x="8116888" y="714375"/>
          <p14:tracePt t="99199" x="7920038" y="776288"/>
          <p14:tracePt t="99217" x="7751763" y="812800"/>
          <p14:tracePt t="99233" x="7527925" y="866775"/>
          <p14:tracePt t="99249" x="7456488" y="901700"/>
          <p14:tracePt t="99266" x="7439025" y="911225"/>
          <p14:tracePt t="99283" x="7439025" y="928688"/>
          <p14:tracePt t="99300" x="7429500" y="955675"/>
          <p14:tracePt t="99316" x="7429500" y="990600"/>
          <p14:tracePt t="99333" x="7439025" y="1081088"/>
          <p14:tracePt t="99349" x="7500938" y="1179513"/>
          <p14:tracePt t="99366" x="7599363" y="1295400"/>
          <p14:tracePt t="99382" x="7724775" y="1384300"/>
          <p14:tracePt t="99400" x="7912100" y="1446213"/>
          <p14:tracePt t="99416" x="8153400" y="1482725"/>
          <p14:tracePt t="99433" x="8439150" y="1490663"/>
          <p14:tracePt t="99450" x="8840788" y="1473200"/>
          <p14:tracePt t="99466" x="9037638" y="1419225"/>
          <p14:tracePt t="99482" x="9188450" y="1366838"/>
          <p14:tracePt t="99499" x="9304338" y="1303338"/>
          <p14:tracePt t="99516" x="9394825" y="1223963"/>
          <p14:tracePt t="99533" x="9456738" y="1160463"/>
          <p14:tracePt t="99549" x="9518650" y="1089025"/>
          <p14:tracePt t="99566" x="9563100" y="982663"/>
          <p14:tracePt t="99583" x="9590088" y="928688"/>
          <p14:tracePt t="99599" x="9609138" y="884238"/>
          <p14:tracePt t="99616" x="9617075" y="839788"/>
          <p14:tracePt t="99632" x="9617075" y="812800"/>
          <p14:tracePt t="99649" x="9617075" y="776288"/>
          <p14:tracePt t="99667" x="9590088" y="731838"/>
          <p14:tracePt t="99682" x="9563100" y="687388"/>
          <p14:tracePt t="99699" x="9528175" y="660400"/>
          <p14:tracePt t="99716" x="9466263" y="633413"/>
          <p14:tracePt t="99732" x="9367838" y="615950"/>
          <p14:tracePt t="99749" x="9215438" y="615950"/>
          <p14:tracePt t="99767" x="8956675" y="669925"/>
          <p14:tracePt t="99782" x="8885238" y="679450"/>
          <p14:tracePt t="99834" x="8885238" y="687388"/>
          <p14:tracePt t="100288" x="8885238" y="696913"/>
          <p14:tracePt t="100296" x="8885238" y="704850"/>
          <p14:tracePt t="100307" x="8894763" y="714375"/>
          <p14:tracePt t="100317" x="8894763" y="723900"/>
          <p14:tracePt t="100332" x="8902700" y="731838"/>
          <p14:tracePt t="100424" x="8902700" y="723900"/>
          <p14:tracePt t="100449" x="8902700" y="714375"/>
          <p14:tracePt t="100464" x="8902700" y="704850"/>
          <p14:tracePt t="100967" x="8912225" y="704850"/>
          <p14:tracePt t="101415" x="8912225" y="714375"/>
          <p14:tracePt t="101439" x="8912225" y="723900"/>
          <p14:tracePt t="101447" x="8912225" y="731838"/>
          <p14:tracePt t="101460" x="8902700" y="741363"/>
          <p14:tracePt t="101472" x="8894763" y="741363"/>
          <p14:tracePt t="101481" x="8894763" y="750888"/>
          <p14:tracePt t="101498" x="8875713" y="776288"/>
          <p14:tracePt t="101531" x="8813800" y="839788"/>
          <p14:tracePt t="101565" x="8759825" y="884238"/>
          <p14:tracePt t="101598" x="8715375" y="901700"/>
          <p14:tracePt t="101614" x="8697913" y="901700"/>
          <p14:tracePt t="101631" x="8661400" y="911225"/>
          <p14:tracePt t="101648" x="8634413" y="919163"/>
          <p14:tracePt t="101664" x="8609013" y="938213"/>
          <p14:tracePt t="101681" x="8572500" y="946150"/>
          <p14:tracePt t="101698" x="8537575" y="946150"/>
          <p14:tracePt t="101701" x="8518525" y="955675"/>
          <p14:tracePt t="101714" x="8501063" y="955675"/>
          <p14:tracePt t="101732" x="8466138" y="965200"/>
          <p14:tracePt t="101747" x="8439150" y="965200"/>
          <p14:tracePt t="101764" x="8420100" y="965200"/>
          <p14:tracePt t="101781" x="8402638" y="965200"/>
          <p14:tracePt t="101797" x="8394700" y="965200"/>
          <p14:tracePt t="101836" x="8385175" y="965200"/>
          <p14:tracePt t="101847" x="8375650" y="965200"/>
          <p14:tracePt t="101866" x="8367713" y="965200"/>
          <p14:tracePt t="101882" x="8331200" y="965200"/>
          <p14:tracePt t="101898" x="8313738" y="973138"/>
          <p14:tracePt t="101914" x="8286750" y="973138"/>
          <p14:tracePt t="101931" x="8269288" y="973138"/>
          <p14:tracePt t="101947" x="8242300" y="973138"/>
          <p14:tracePt t="101965" x="8224838" y="973138"/>
          <p14:tracePt t="101981" x="8188325" y="955675"/>
          <p14:tracePt t="101998" x="8170863" y="955675"/>
          <p14:tracePt t="102014" x="8153400" y="946150"/>
          <p14:tracePt t="102030" x="8126413" y="928688"/>
          <p14:tracePt t="102047" x="8108950" y="919163"/>
          <p14:tracePt t="102064" x="8089900" y="911225"/>
          <p14:tracePt t="102081" x="8072438" y="901700"/>
          <p14:tracePt t="102098" x="8045450" y="884238"/>
          <p14:tracePt t="102114" x="8027988" y="874713"/>
          <p14:tracePt t="102130" x="8001000" y="866775"/>
          <p14:tracePt t="102147" x="7983538" y="866775"/>
          <p14:tracePt t="102163" x="7966075" y="857250"/>
          <p14:tracePt t="102181" x="7956550" y="857250"/>
          <p14:tracePt t="102197" x="7947025" y="857250"/>
          <p14:tracePt t="102202" x="7947025" y="847725"/>
          <p14:tracePt t="102224" x="7939088" y="847725"/>
          <p14:tracePt t="102234" x="7929563" y="847725"/>
          <p14:tracePt t="102250" x="7920038" y="847725"/>
          <p14:tracePt t="102265" x="7912100" y="847725"/>
          <p14:tracePt t="102289" x="7902575" y="847725"/>
          <p14:tracePt t="102342" x="7894638" y="847725"/>
          <p14:tracePt t="102765" x="7894638" y="857250"/>
          <p14:tracePt t="102775" x="7848600" y="874713"/>
          <p14:tracePt t="102786" x="7670800" y="982663"/>
          <p14:tracePt t="102796" x="7527925" y="1054100"/>
          <p14:tracePt t="102813" x="7000875" y="1276350"/>
          <p14:tracePt t="102830" x="6286500" y="1527175"/>
          <p14:tracePt t="102847" x="5634038" y="1714500"/>
          <p14:tracePt t="102880" x="4848225" y="1866900"/>
          <p14:tracePt t="102913" x="4732338" y="1822450"/>
          <p14:tracePt t="102947" x="4687888" y="1776413"/>
          <p14:tracePt t="102963" x="4633913" y="1751013"/>
          <p14:tracePt t="102980" x="4500563" y="1731963"/>
          <p14:tracePt t="102996" x="4402138" y="1724025"/>
          <p14:tracePt t="103013" x="4303713" y="1724025"/>
          <p14:tracePt t="103030" x="4179888" y="1697038"/>
          <p14:tracePt t="103047" x="3983038" y="1670050"/>
          <p14:tracePt t="103063" x="3687763" y="1643063"/>
          <p14:tracePt t="103081" x="3071813" y="1633538"/>
          <p14:tracePt t="103097" x="2633663" y="1670050"/>
          <p14:tracePt t="103113" x="2401888" y="1687513"/>
          <p14:tracePt t="103129" x="2276475" y="1670050"/>
          <p14:tracePt t="103146" x="2241550" y="1643063"/>
          <p14:tracePt t="103163" x="2224088" y="1598613"/>
          <p14:tracePt t="103180" x="2224088" y="1562100"/>
          <p14:tracePt t="103197" x="2224088" y="1544638"/>
          <p14:tracePt t="103213" x="2224088" y="1527175"/>
          <p14:tracePt t="103229" x="2224088" y="1517650"/>
          <p14:tracePt t="103297" x="2214563" y="1517650"/>
          <p14:tracePt t="103329" x="2197100" y="1581150"/>
          <p14:tracePt t="103340" x="2179638" y="1652588"/>
          <p14:tracePt t="103348" x="2170113" y="1751013"/>
          <p14:tracePt t="103363" x="2170113" y="1919288"/>
          <p14:tracePt t="103380" x="2205038" y="2044700"/>
          <p14:tracePt t="103396" x="2241550" y="2116138"/>
          <p14:tracePt t="103412" x="2276475" y="2152650"/>
          <p14:tracePt t="103429" x="2295525" y="2160588"/>
          <p14:tracePt t="103446" x="2295525" y="2170113"/>
          <p14:tracePt t="103479" x="2295525" y="2179638"/>
          <p14:tracePt t="103549" x="2295525" y="2187575"/>
          <p14:tracePt t="103565" x="2276475" y="2187575"/>
          <p14:tracePt t="103574" x="2268538" y="2187575"/>
          <p14:tracePt t="103583" x="2259013" y="2187575"/>
          <p14:tracePt t="103596" x="2232025" y="2197100"/>
          <p14:tracePt t="103612" x="2214563" y="2197100"/>
          <p14:tracePt t="103629" x="2187575" y="2197100"/>
          <p14:tracePt t="103646" x="2152650" y="2179638"/>
          <p14:tracePt t="103663" x="2133600" y="2179638"/>
          <p14:tracePt t="103715" x="2143125" y="2179638"/>
          <p14:tracePt t="103727" x="2160588" y="2170113"/>
          <p14:tracePt t="103736" x="2187575" y="2160588"/>
          <p14:tracePt t="103746" x="2303463" y="2133600"/>
          <p14:tracePt t="103762" x="2438400" y="2098675"/>
          <p14:tracePt t="103779" x="2633663" y="2062163"/>
          <p14:tracePt t="103796" x="2840038" y="2009775"/>
          <p14:tracePt t="103812" x="3027363" y="1965325"/>
          <p14:tracePt t="103829" x="3205163" y="1928813"/>
          <p14:tracePt t="103846" x="3348038" y="1919288"/>
          <p14:tracePt t="103863" x="3394075" y="1919288"/>
          <p14:tracePt t="103879" x="3419475" y="1919288"/>
          <p14:tracePt t="103896" x="3446463" y="1928813"/>
          <p14:tracePt t="103913" x="3465513" y="1928813"/>
          <p14:tracePt t="103929" x="3500438" y="1919288"/>
          <p14:tracePt t="103946" x="3544888" y="1901825"/>
          <p14:tracePt t="103992" x="3544888" y="1893888"/>
          <p14:tracePt t="104141" x="3554413" y="1893888"/>
          <p14:tracePt t="104151" x="3571875" y="1893888"/>
          <p14:tracePt t="104162" x="3759200" y="1847850"/>
          <p14:tracePt t="104179" x="4089400" y="1768475"/>
          <p14:tracePt t="104195" x="4562475" y="1581150"/>
          <p14:tracePt t="104212" x="5108575" y="1401763"/>
          <p14:tracePt t="104229" x="5554663" y="1231900"/>
          <p14:tracePt t="104246" x="5875338" y="1081088"/>
          <p14:tracePt t="104263" x="6153150" y="938213"/>
          <p14:tracePt t="104278" x="6303963" y="866775"/>
          <p14:tracePt t="104295" x="6429375" y="785813"/>
          <p14:tracePt t="104312" x="6581775" y="704850"/>
          <p14:tracePt t="104329" x="6759575" y="608013"/>
          <p14:tracePt t="104345" x="6956425" y="527050"/>
          <p14:tracePt t="104362" x="7108825" y="490538"/>
          <p14:tracePt t="104378" x="7224713" y="438150"/>
          <p14:tracePt t="104395" x="7259638" y="419100"/>
          <p14:tracePt t="104412" x="7296150" y="393700"/>
          <p14:tracePt t="104429" x="7348538" y="374650"/>
          <p14:tracePt t="104445" x="7402513" y="347663"/>
          <p14:tracePt t="104462" x="7439025" y="339725"/>
          <p14:tracePt t="104478" x="7439025" y="330200"/>
          <p14:tracePt t="104516" x="7429500" y="330200"/>
          <p14:tracePt t="104525" x="7419975" y="347663"/>
          <p14:tracePt t="104534" x="7412038" y="366713"/>
          <p14:tracePt t="104545" x="7375525" y="438150"/>
          <p14:tracePt t="104562" x="7358063" y="509588"/>
          <p14:tracePt t="104578" x="7340600" y="581025"/>
          <p14:tracePt t="104595" x="7340600" y="633413"/>
          <p14:tracePt t="104612" x="7340600" y="679450"/>
          <p14:tracePt t="104629" x="7367588" y="723900"/>
          <p14:tracePt t="104647" x="7483475" y="768350"/>
          <p14:tracePt t="104661" x="7572375" y="795338"/>
          <p14:tracePt t="104678" x="7670800" y="795338"/>
          <p14:tracePt t="104695" x="7751763" y="795338"/>
          <p14:tracePt t="104711" x="7796213" y="795338"/>
          <p14:tracePt t="104729" x="7813675" y="795338"/>
          <p14:tracePt t="104746" x="7840663" y="803275"/>
          <p14:tracePt t="104762" x="7848600" y="803275"/>
          <p14:tracePt t="104779" x="7858125" y="812800"/>
          <p14:tracePt t="104830" x="7875588" y="812800"/>
          <p14:tracePt t="104839" x="7885113" y="822325"/>
          <p14:tracePt t="104850" x="7912100" y="830263"/>
          <p14:tracePt t="104861" x="7920038" y="839788"/>
          <p14:tracePt t="104878" x="7939088" y="847725"/>
          <p14:tracePt t="104895" x="7939088" y="857250"/>
          <p14:tracePt t="104912" x="7947025" y="857250"/>
          <p14:tracePt t="104929" x="7947025" y="874713"/>
          <p14:tracePt t="104945" x="7947025" y="893763"/>
          <p14:tracePt t="104962" x="7956550" y="911225"/>
          <p14:tracePt t="104978" x="7956550" y="938213"/>
          <p14:tracePt t="104994" x="7956550" y="946150"/>
          <p14:tracePt t="105011" x="7956550" y="955675"/>
          <p14:tracePt t="105041" x="7956550" y="965200"/>
          <p14:tracePt t="105057" x="7956550" y="973138"/>
          <p14:tracePt t="105079" x="7956550" y="982663"/>
          <p14:tracePt t="105218" x="7947025" y="982663"/>
          <p14:tracePt t="105234" x="7939088" y="982663"/>
          <p14:tracePt t="105247" x="7929563" y="982663"/>
          <p14:tracePt t="105271" x="7920038" y="982663"/>
          <p14:tracePt t="105340" x="7912100" y="982663"/>
          <p14:tracePt t="105358" x="7902575" y="973138"/>
          <p14:tracePt t="105369" x="7894638" y="973138"/>
          <p14:tracePt t="105378" x="7885113" y="955675"/>
          <p14:tracePt t="105398" x="7875588" y="946150"/>
          <p14:tracePt t="105420" x="7867650" y="938213"/>
          <p14:tracePt t="106071" x="7885113" y="938213"/>
          <p14:tracePt t="106082" x="7902575" y="938213"/>
          <p14:tracePt t="106094" x="7947025" y="938213"/>
          <p14:tracePt t="106111" x="8001000" y="938213"/>
          <p14:tracePt t="106128" x="8081963" y="946150"/>
          <p14:tracePt t="106144" x="8188325" y="965200"/>
          <p14:tracePt t="106161" x="8296275" y="965200"/>
          <p14:tracePt t="106177" x="8439150" y="965200"/>
          <p14:tracePt t="106211" x="8562975" y="965200"/>
          <p14:tracePt t="106244" x="8732838" y="938213"/>
          <p14:tracePt t="106249" x="8777288" y="928688"/>
          <p14:tracePt t="106277" x="8929688" y="911225"/>
          <p14:tracePt t="106294" x="9099550" y="884238"/>
          <p14:tracePt t="106310" x="9251950" y="866775"/>
          <p14:tracePt t="106327" x="9375775" y="839788"/>
          <p14:tracePt t="106343" x="9491663" y="812800"/>
          <p14:tracePt t="106360" x="9582150" y="795338"/>
          <p14:tracePt t="106377" x="9634538" y="795338"/>
          <p14:tracePt t="106393" x="9671050" y="785813"/>
          <p14:tracePt t="106410" x="9698038" y="785813"/>
          <p14:tracePt t="106427" x="9742488" y="776288"/>
          <p14:tracePt t="106444" x="9796463" y="758825"/>
          <p14:tracePt t="106460" x="9831388" y="750888"/>
          <p14:tracePt t="106477" x="9858375" y="750888"/>
          <p14:tracePt t="106493" x="9867900" y="741363"/>
          <p14:tracePt t="106540" x="9875838" y="741363"/>
          <p14:tracePt t="106550" x="9885363" y="741363"/>
          <p14:tracePt t="106672" x="9875838" y="750888"/>
          <p14:tracePt t="106682" x="9875838" y="758825"/>
          <p14:tracePt t="106693" x="9858375" y="768350"/>
          <p14:tracePt t="106710" x="9840913" y="785813"/>
          <p14:tracePt t="106727" x="9831388" y="812800"/>
          <p14:tracePt t="106732" x="9813925" y="830263"/>
          <p14:tracePt t="106744" x="9813925" y="839788"/>
          <p14:tracePt t="106761" x="9804400" y="874713"/>
          <p14:tracePt t="106777" x="9804400" y="893763"/>
          <p14:tracePt t="106793" x="9796463" y="919163"/>
          <p14:tracePt t="106810" x="9786938" y="946150"/>
          <p14:tracePt t="106827" x="9769475" y="965200"/>
          <p14:tracePt t="106843" x="9752013" y="990600"/>
          <p14:tracePt t="106860" x="9725025" y="1017588"/>
          <p14:tracePt t="106877" x="9680575" y="1054100"/>
          <p14:tracePt t="106894" x="9653588" y="1062038"/>
          <p14:tracePt t="106910" x="9599613" y="1089025"/>
          <p14:tracePt t="106926" x="9518650" y="1089025"/>
          <p14:tracePt t="106943" x="9439275" y="1116013"/>
          <p14:tracePt t="106960" x="9340850" y="1143000"/>
          <p14:tracePt t="106978" x="9188450" y="1196975"/>
          <p14:tracePt t="106993" x="9082088" y="1231900"/>
          <p14:tracePt t="107010" x="8974138" y="1258888"/>
          <p14:tracePt t="107026" x="8875713" y="1295400"/>
          <p14:tracePt t="107043" x="8769350" y="1330325"/>
          <p14:tracePt t="107060" x="8670925" y="1366838"/>
          <p14:tracePt t="107077" x="8528050" y="1419225"/>
          <p14:tracePt t="107093" x="8483600" y="1428750"/>
          <p14:tracePt t="107110" x="8358188" y="1455738"/>
          <p14:tracePt t="107126" x="8304213" y="1465263"/>
          <p14:tracePt t="107143" x="8259763" y="1473200"/>
          <p14:tracePt t="107160" x="8215313" y="1500188"/>
          <p14:tracePt t="107177" x="8180388" y="1509713"/>
          <p14:tracePt t="107193" x="8143875" y="1517650"/>
          <p14:tracePt t="107209" x="8126413" y="1517650"/>
          <p14:tracePt t="107226" x="8099425" y="1527175"/>
          <p14:tracePt t="107249" x="8081963" y="1527175"/>
          <p14:tracePt t="107260" x="8072438" y="1527175"/>
          <p14:tracePt t="107276" x="8045450" y="1509713"/>
          <p14:tracePt t="107294" x="8010525" y="1482725"/>
          <p14:tracePt t="107310" x="7983538" y="1455738"/>
          <p14:tracePt t="107326" x="7956550" y="1428750"/>
          <p14:tracePt t="107343" x="7929563" y="1401763"/>
          <p14:tracePt t="107360" x="7929563" y="1384300"/>
          <p14:tracePt t="107376" x="7912100" y="1357313"/>
          <p14:tracePt t="107393" x="7912100" y="1339850"/>
          <p14:tracePt t="107410" x="7912100" y="1322388"/>
          <p14:tracePt t="107426" x="7912100" y="1303338"/>
          <p14:tracePt t="107443" x="7912100" y="1295400"/>
          <p14:tracePt t="107459" x="7920038" y="1276350"/>
          <p14:tracePt t="107476" x="7929563" y="1268413"/>
          <p14:tracePt t="107492" x="7947025" y="1250950"/>
          <p14:tracePt t="107509" x="7966075" y="1231900"/>
          <p14:tracePt t="107526" x="7974013" y="1214438"/>
          <p14:tracePt t="107543" x="7974013" y="1204913"/>
          <p14:tracePt t="107560" x="7974013" y="1187450"/>
          <p14:tracePt t="107578" x="7974013" y="1160463"/>
          <p14:tracePt t="107592" x="7966075" y="1133475"/>
          <p14:tracePt t="107609" x="7947025" y="1108075"/>
          <p14:tracePt t="107626" x="7929563" y="1081088"/>
          <p14:tracePt t="107643" x="7912100" y="1054100"/>
          <p14:tracePt t="107660" x="7875588" y="1036638"/>
          <p14:tracePt t="107676" x="7813675" y="1036638"/>
          <p14:tracePt t="107694" x="7680325" y="1036638"/>
          <p14:tracePt t="107709" x="7589838" y="1036638"/>
          <p14:tracePt t="107726" x="7562850" y="1036638"/>
          <p14:tracePt t="107742" x="7545388" y="1036638"/>
          <p14:tracePt t="107759" x="7537450" y="1036638"/>
          <p14:tracePt t="107838" x="7537450" y="1044575"/>
          <p14:tracePt t="107850" x="7527925" y="1054100"/>
          <p14:tracePt t="107866" x="7527925" y="1071563"/>
          <p14:tracePt t="107876" x="7518400" y="1071563"/>
          <p14:tracePt t="107893" x="7518400" y="1081088"/>
          <p14:tracePt t="107969" x="7518400" y="1089025"/>
          <p14:tracePt t="107993" x="7518400" y="1098550"/>
          <p14:tracePt t="108036" x="7527925" y="1098550"/>
          <p14:tracePt t="108058" x="7537450" y="1098550"/>
          <p14:tracePt t="108069" x="7545388" y="1098550"/>
          <p14:tracePt t="108085" x="7554913" y="1098550"/>
          <p14:tracePt t="108185" x="7562850" y="1098550"/>
          <p14:tracePt t="108263" x="7572375" y="1098550"/>
          <p14:tracePt t="108273" x="7581900" y="1098550"/>
          <p14:tracePt t="108284" x="7589838" y="1108075"/>
          <p14:tracePt t="108296" x="7599363" y="1108075"/>
          <p14:tracePt t="108309" x="7608888" y="1116013"/>
          <p14:tracePt t="108325" x="7616825" y="1116013"/>
          <p14:tracePt t="108342" x="7626350" y="1116013"/>
          <p14:tracePt t="108430" x="7634288" y="1116013"/>
          <p14:tracePt t="108448" x="7643813" y="1116013"/>
          <p14:tracePt t="108484" x="7653338" y="1116013"/>
          <p14:tracePt t="108541" x="7661275" y="1108075"/>
          <p14:tracePt t="108556" x="7670800" y="1108075"/>
          <p14:tracePt t="108565" x="7680325" y="1098550"/>
          <p14:tracePt t="108575" x="7680325" y="1089025"/>
          <p14:tracePt t="108592" x="7688263" y="1089025"/>
          <p14:tracePt t="108623" x="7697788" y="1089025"/>
          <p14:tracePt t="108669" x="7697788" y="1081088"/>
          <p14:tracePt t="108679" x="7705725" y="1081088"/>
          <p14:tracePt t="108691" x="7715250" y="1081088"/>
          <p14:tracePt t="108708" x="7715250" y="1071563"/>
          <p14:tracePt t="108725" x="7724775" y="1071563"/>
          <p14:tracePt t="108742" x="7742238" y="1071563"/>
          <p14:tracePt t="108758" x="7769225" y="1062038"/>
          <p14:tracePt t="108775" x="7786688" y="1062038"/>
          <p14:tracePt t="108791" x="7823200" y="1062038"/>
          <p14:tracePt t="108808" x="7848600" y="1062038"/>
          <p14:tracePt t="108825" x="7885113" y="1081088"/>
          <p14:tracePt t="108842" x="7920038" y="1089025"/>
          <p14:tracePt t="108859" x="7939088" y="1089025"/>
          <p14:tracePt t="108875" x="7947025" y="1089025"/>
          <p14:tracePt t="109001" x="7947025" y="1081088"/>
          <p14:tracePt t="109103" x="7939088" y="1081088"/>
          <p14:tracePt t="109113" x="7939088" y="1089025"/>
          <p14:tracePt t="109124" x="7929563" y="1089025"/>
          <p14:tracePt t="109142" x="7912100" y="1108075"/>
          <p14:tracePt t="109158" x="7902575" y="1125538"/>
          <p14:tracePt t="109192" x="7894638" y="1133475"/>
          <p14:tracePt t="109209" x="7885113" y="1143000"/>
          <p14:tracePt t="109227" x="7875588" y="1152525"/>
          <p14:tracePt t="109259" x="7867650" y="1160463"/>
          <p14:tracePt t="109283" x="7858125" y="1160463"/>
          <p14:tracePt t="109291" x="7848600" y="1160463"/>
          <p14:tracePt t="109308" x="7831138" y="1152525"/>
          <p14:tracePt t="109324" x="7813675" y="1143000"/>
          <p14:tracePt t="109341" x="7796213" y="1133475"/>
          <p14:tracePt t="109358" x="7777163" y="1125538"/>
          <p14:tracePt t="109375" x="7777163" y="1116013"/>
          <p14:tracePt t="109391" x="7769225" y="1098550"/>
          <p14:tracePt t="109408" x="7769225" y="1081088"/>
          <p14:tracePt t="109424" x="7759700" y="1054100"/>
          <p14:tracePt t="109441" x="7759700" y="1044575"/>
          <p14:tracePt t="109458" x="7759700" y="1036638"/>
          <p14:tracePt t="109474" x="7759700" y="1027113"/>
          <p14:tracePt t="109665" x="7759700" y="1017588"/>
          <p14:tracePt t="109782" x="7769225" y="1017588"/>
          <p14:tracePt t="109806" x="7777163" y="1017588"/>
          <p14:tracePt t="109824" x="7786688" y="1017588"/>
          <p14:tracePt t="109840" x="7796213" y="1017588"/>
          <p14:tracePt t="109877" x="7804150" y="1017588"/>
          <p14:tracePt t="109889" x="7804150" y="1027113"/>
          <p14:tracePt t="109898" x="7813675" y="1027113"/>
          <p14:tracePt t="109924" x="7823200" y="1027113"/>
          <p14:tracePt t="109941" x="7831138" y="1027113"/>
          <p14:tracePt t="109957" x="7831138" y="1036638"/>
          <p14:tracePt t="109997" x="7840663" y="1036638"/>
          <p14:tracePt t="110010" x="7840663" y="1027113"/>
          <p14:tracePt t="110019" x="7848600" y="1017588"/>
          <p14:tracePt t="110028" x="7858125" y="1009650"/>
          <p14:tracePt t="110041" x="7875588" y="990600"/>
          <p14:tracePt t="110057" x="7875588" y="982663"/>
          <p14:tracePt t="110074" x="7875588" y="973138"/>
          <p14:tracePt t="110579" x="7885113" y="973138"/>
          <p14:tracePt t="110754" x="7894638" y="973138"/>
          <p14:tracePt t="110773" x="7902575" y="973138"/>
          <p14:tracePt t="110783" x="7912100" y="973138"/>
          <p14:tracePt t="110795" x="7939088" y="965200"/>
          <p14:tracePt t="110807" x="7947025" y="955675"/>
          <p14:tracePt t="110824" x="8018463" y="928688"/>
          <p14:tracePt t="110857" x="8205788" y="893763"/>
          <p14:tracePt t="110890" x="8304213" y="874713"/>
          <p14:tracePt t="110923" x="8323263" y="866775"/>
          <p14:tracePt t="110962" x="8340725" y="866775"/>
          <p14:tracePt t="110973" x="8358188" y="866775"/>
          <p14:tracePt t="110990" x="8375650" y="866775"/>
          <p14:tracePt t="111007" x="8402638" y="857250"/>
          <p14:tracePt t="111023" x="8439150" y="847725"/>
          <p14:tracePt t="111041" x="8474075" y="839788"/>
          <p14:tracePt t="111056" x="8518525" y="822325"/>
          <p14:tracePt t="111073" x="8582025" y="812800"/>
          <p14:tracePt t="111090" x="8697913" y="776288"/>
          <p14:tracePt t="111107" x="8831263" y="741363"/>
          <p14:tracePt t="111123" x="8991600" y="723900"/>
          <p14:tracePt t="111140" x="9170988" y="704850"/>
          <p14:tracePt t="111157" x="9259888" y="704850"/>
          <p14:tracePt t="111173" x="9296400" y="704850"/>
          <p14:tracePt t="111190" x="9331325" y="704850"/>
          <p14:tracePt t="111206" x="9367838" y="714375"/>
          <p14:tracePt t="111223" x="9456738" y="731838"/>
          <p14:tracePt t="111240" x="9555163" y="768350"/>
          <p14:tracePt t="111256" x="9698038" y="785813"/>
          <p14:tracePt t="111273" x="9732963" y="812800"/>
          <p14:tracePt t="111290" x="9759950" y="822325"/>
          <p14:tracePt t="111306" x="9786938" y="847725"/>
          <p14:tracePt t="111323" x="9804400" y="866775"/>
          <p14:tracePt t="111340" x="9831388" y="884238"/>
          <p14:tracePt t="111356" x="9848850" y="901700"/>
          <p14:tracePt t="111373" x="9867900" y="919163"/>
          <p14:tracePt t="111389" x="9875838" y="919163"/>
          <p14:tracePt t="111423" x="9885363" y="928688"/>
          <p14:tracePt t="111440" x="9885363" y="938213"/>
          <p14:tracePt t="111456" x="9894888" y="938213"/>
          <p14:tracePt t="111974" x="9894888" y="928688"/>
          <p14:tracePt t="112124" x="9894888" y="919163"/>
          <p14:tracePt t="112156" x="9894888" y="911225"/>
          <p14:tracePt t="112168" x="9885363" y="911225"/>
          <p14:tracePt t="112227" x="9885363" y="901700"/>
          <p14:tracePt t="112452" x="9885363" y="893763"/>
          <p14:tracePt t="112468" x="9885363" y="874713"/>
          <p14:tracePt t="112479" x="9875838" y="866775"/>
          <p14:tracePt t="112489" x="9867900" y="857250"/>
          <p14:tracePt t="112506" x="9858375" y="847725"/>
          <p14:tracePt t="112538" x="9831388" y="822325"/>
          <p14:tracePt t="112572" x="9823450" y="822325"/>
          <p14:tracePt t="112636" x="9813925" y="822325"/>
          <p14:tracePt t="112656" x="9804400" y="839788"/>
          <p14:tracePt t="112665" x="9796463" y="847725"/>
          <p14:tracePt t="112674" x="9796463" y="857250"/>
          <p14:tracePt t="112689" x="9796463" y="884238"/>
          <p14:tracePt t="112705" x="9796463" y="911225"/>
          <p14:tracePt t="112722" x="9796463" y="928688"/>
          <p14:tracePt t="112739" x="9804400" y="955675"/>
          <p14:tracePt t="112755" x="9813925" y="965200"/>
          <p14:tracePt t="112771" x="9831388" y="973138"/>
          <p14:tracePt t="112791" x="9840913" y="973138"/>
          <p14:tracePt t="112806" x="9848850" y="973138"/>
          <p14:tracePt t="112857" x="9858375" y="973138"/>
          <p14:tracePt t="112900" x="9867900" y="965200"/>
          <p14:tracePt t="112908" x="9867900" y="955675"/>
          <p14:tracePt t="112922" x="9867900" y="938213"/>
          <p14:tracePt t="112938" x="9867900" y="928688"/>
          <p14:tracePt t="112955" x="9867900" y="919163"/>
          <p14:tracePt t="112971" x="9867900" y="901700"/>
          <p14:tracePt t="113123" x="9875838" y="911225"/>
          <p14:tracePt t="113134" x="9885363" y="911225"/>
          <p14:tracePt t="113142" x="9894888" y="911225"/>
          <p14:tracePt t="113155" x="9902825" y="919163"/>
          <p14:tracePt t="113172" x="9912350" y="919163"/>
          <p14:tracePt t="116047" x="9920288" y="919163"/>
          <p14:tracePt t="116869" x="9929813" y="919163"/>
          <p14:tracePt t="116881" x="9939338" y="919163"/>
          <p14:tracePt t="116939" x="9947275" y="919163"/>
          <p14:tracePt t="116955" x="9966325" y="928688"/>
          <p14:tracePt t="116963" x="9966325" y="938213"/>
          <p14:tracePt t="116972" x="9974263" y="938213"/>
          <p14:tracePt t="117002" x="9991725" y="946150"/>
          <p14:tracePt t="117035" x="10018713" y="955675"/>
          <p14:tracePt t="117052" x="10028238" y="946150"/>
          <p14:tracePt t="117069" x="10045700" y="938213"/>
          <p14:tracePt t="117085" x="10055225" y="928688"/>
          <p14:tracePt t="117102" x="10063163" y="928688"/>
          <p14:tracePt t="117119" x="10063163" y="919163"/>
          <p14:tracePt t="117366" x="10072688" y="919163"/>
          <p14:tracePt t="117377" x="10090150" y="911225"/>
          <p14:tracePt t="117385" x="10099675" y="901700"/>
          <p14:tracePt t="117402" x="10126663" y="884238"/>
          <p14:tracePt t="117418" x="10134600" y="884238"/>
          <p14:tracePt t="117435" x="10144125" y="884238"/>
          <p14:tracePt t="117451" x="10153650" y="884238"/>
          <p14:tracePt t="117485" x="10188575" y="893763"/>
          <p14:tracePt t="117518" x="10206038" y="893763"/>
          <p14:tracePt t="117583" x="10215563" y="893763"/>
          <p14:tracePt t="117606" x="10215563" y="901700"/>
          <p14:tracePt t="125233" x="10215563" y="911225"/>
          <p14:tracePt t="125239" x="10171113" y="928688"/>
          <p14:tracePt t="125247" x="10082213" y="946150"/>
          <p14:tracePt t="125262" x="9759950" y="1000125"/>
          <p14:tracePt t="125279" x="9188450" y="1108075"/>
          <p14:tracePt t="125295" x="8447088" y="1268413"/>
          <p14:tracePt t="125311" x="7966075" y="1411288"/>
          <p14:tracePt t="125345" x="7885113" y="1455738"/>
          <p14:tracePt t="125644" x="7929563" y="1393825"/>
          <p14:tracePt t="125653" x="8010525" y="1322388"/>
          <p14:tracePt t="125662" x="8081963" y="1241425"/>
          <p14:tracePt t="125678" x="8205788" y="1125538"/>
          <p14:tracePt t="125695" x="8224838" y="1108075"/>
          <p14:tracePt t="125711" x="8224838" y="1098550"/>
          <p14:tracePt t="125728" x="8224838" y="1081088"/>
          <p14:tracePt t="125745" x="8232775" y="928688"/>
          <p14:tracePt t="125761" x="8232775" y="857250"/>
          <p14:tracePt t="125778" x="8232775" y="812800"/>
          <p14:tracePt t="125794" x="8232775" y="785813"/>
          <p14:tracePt t="125811" x="8232775" y="768350"/>
          <p14:tracePt t="125828" x="8215313" y="741363"/>
          <p14:tracePt t="125832" x="8215313" y="731838"/>
          <p14:tracePt t="125845" x="8205788" y="731838"/>
          <p14:tracePt t="125900" x="8197850" y="731838"/>
          <p14:tracePt t="125908" x="8188325" y="731838"/>
          <p14:tracePt t="125918" x="8180388" y="741363"/>
          <p14:tracePt t="125927" x="8170863" y="758825"/>
          <p14:tracePt t="125945" x="8143875" y="776288"/>
          <p14:tracePt t="125961" x="8134350" y="795338"/>
          <p14:tracePt t="126029" x="8126413" y="803275"/>
          <p14:tracePt t="126039" x="8108950" y="830263"/>
          <p14:tracePt t="126048" x="8081963" y="857250"/>
          <p14:tracePt t="126061" x="8045450" y="901700"/>
          <p14:tracePt t="126078" x="8027988" y="928688"/>
          <p14:tracePt t="126094" x="8001000" y="946150"/>
          <p14:tracePt t="126111" x="7983538" y="965200"/>
          <p14:tracePt t="126245" x="7974013" y="965200"/>
          <p14:tracePt t="126428" x="7966075" y="965200"/>
          <p14:tracePt t="126439" x="7956550" y="965200"/>
          <p14:tracePt t="126496" x="7956550" y="955675"/>
          <p14:tracePt t="126504" x="7956550" y="946150"/>
          <p14:tracePt t="126514" x="7947025" y="938213"/>
          <p14:tracePt t="126545" x="7939088" y="901700"/>
          <p14:tracePt t="126577" x="7929563" y="893763"/>
          <p14:tracePt t="126601" x="7929563" y="884238"/>
          <p14:tracePt t="126619" x="7920038" y="874713"/>
          <p14:tracePt t="126628" x="7920038" y="866775"/>
          <p14:tracePt t="126644" x="7920038" y="857250"/>
          <p14:tracePt t="126670" x="7920038" y="847725"/>
          <p14:tracePt t="126692" x="7912100" y="847725"/>
          <p14:tracePt t="126701" x="7912100" y="839788"/>
          <p14:tracePt t="126711" x="7912100" y="830263"/>
          <p14:tracePt t="126727" x="7885113" y="812800"/>
          <p14:tracePt t="126744" x="7858125" y="812800"/>
          <p14:tracePt t="126760" x="7823200" y="812800"/>
          <p14:tracePt t="126777" x="7786688" y="822325"/>
          <p14:tracePt t="126794" x="7777163" y="822325"/>
          <p14:tracePt t="126995" x="7777163" y="830263"/>
          <p14:tracePt t="127053" x="7777163" y="839788"/>
          <p14:tracePt t="127082" x="7786688" y="839788"/>
          <p14:tracePt t="127095" x="7796213" y="847725"/>
          <p14:tracePt t="127120" x="7804150" y="847725"/>
          <p14:tracePt t="127379" x="7804150" y="857250"/>
          <p14:tracePt t="127397" x="7813675" y="866775"/>
          <p14:tracePt t="127406" x="7831138" y="866775"/>
          <p14:tracePt t="127416" x="7840663" y="866775"/>
          <p14:tracePt t="127426" x="7848600" y="874713"/>
          <p14:tracePt t="129038" x="7840663" y="884238"/>
          <p14:tracePt t="129048" x="7823200" y="901700"/>
          <p14:tracePt t="129058" x="7759700" y="946150"/>
          <p14:tracePt t="129075" x="7537450" y="1125538"/>
          <p14:tracePt t="129092" x="7394575" y="1214438"/>
          <p14:tracePt t="129109" x="7296150" y="1268413"/>
          <p14:tracePt t="129125" x="7251700" y="1295400"/>
          <p14:tracePt t="129159" x="7205663" y="1339850"/>
          <p14:tracePt t="129192" x="7180263" y="1357313"/>
          <p14:tracePt t="129225" x="7153275" y="1366838"/>
          <p14:tracePt t="129266" x="7134225" y="1374775"/>
          <p14:tracePt t="129275" x="7116763" y="1374775"/>
          <p14:tracePt t="129291" x="7089775" y="1393825"/>
          <p14:tracePt t="129308" x="7062788" y="1393825"/>
          <p14:tracePt t="129325" x="7045325" y="1401763"/>
          <p14:tracePt t="129491" x="7054850" y="1401763"/>
          <p14:tracePt t="129500" x="7062788" y="1401763"/>
          <p14:tracePt t="129508" x="7089775" y="1384300"/>
          <p14:tracePt t="129525" x="7180263" y="1357313"/>
          <p14:tracePt t="129541" x="7358063" y="1312863"/>
          <p14:tracePt t="129558" x="7759700" y="1169988"/>
          <p14:tracePt t="129574" x="8010525" y="1054100"/>
          <p14:tracePt t="129591" x="8134350" y="982663"/>
          <p14:tracePt t="129608" x="8153400" y="955675"/>
          <p14:tracePt t="129625" x="8153400" y="928688"/>
          <p14:tracePt t="129641" x="8143875" y="901700"/>
          <p14:tracePt t="129658" x="8143875" y="893763"/>
          <p14:tracePt t="129735" x="8134350" y="884238"/>
          <p14:tracePt t="129744" x="8126413" y="874713"/>
          <p14:tracePt t="129758" x="8116888" y="847725"/>
          <p14:tracePt t="129775" x="8116888" y="830263"/>
          <p14:tracePt t="129791" x="8116888" y="822325"/>
          <p14:tracePt t="129808" x="8116888" y="812800"/>
          <p14:tracePt t="129913" x="8116888" y="803275"/>
          <p14:tracePt t="129976" x="8116888" y="795338"/>
          <p14:tracePt t="129992" x="8116888" y="785813"/>
          <p14:tracePt t="130008" x="8108950" y="776288"/>
          <p14:tracePt t="130026" x="8099425" y="776288"/>
          <p14:tracePt t="130033" x="8099425" y="768350"/>
          <p14:tracePt t="130051" x="8089900" y="768350"/>
          <p14:tracePt t="130060" x="8081963" y="768350"/>
          <p14:tracePt t="130074" x="8062913" y="768350"/>
          <p14:tracePt t="130091" x="8037513" y="768350"/>
          <p14:tracePt t="130107" x="8010525" y="768350"/>
          <p14:tracePt t="130124" x="8001000" y="768350"/>
          <p14:tracePt t="130141" x="7983538" y="768350"/>
          <p14:tracePt t="130158" x="7974013" y="768350"/>
          <p14:tracePt t="130191" x="7947025" y="768350"/>
          <p14:tracePt t="130208" x="7939088" y="758825"/>
          <p14:tracePt t="130224" x="7912100" y="758825"/>
          <p14:tracePt t="130241" x="7894638" y="758825"/>
          <p14:tracePt t="130258" x="7867650" y="758825"/>
          <p14:tracePt t="130274" x="7848600" y="758825"/>
          <p14:tracePt t="130291" x="7831138" y="758825"/>
          <p14:tracePt t="130308" x="7813675" y="758825"/>
          <p14:tracePt t="130324" x="7796213" y="750888"/>
          <p14:tracePt t="130341" x="7786688" y="750888"/>
          <p14:tracePt t="130358" x="7769225" y="750888"/>
          <p14:tracePt t="130374" x="7751763" y="750888"/>
          <p14:tracePt t="130392" x="7732713" y="750888"/>
          <p14:tracePt t="130407" x="7724775" y="750888"/>
          <p14:tracePt t="130424" x="7715250" y="750888"/>
          <p14:tracePt t="130441" x="7705725" y="750888"/>
          <p14:tracePt t="130458" x="7705725" y="758825"/>
          <p14:tracePt t="130474" x="7688263" y="768350"/>
          <p14:tracePt t="130491" x="7688263" y="776288"/>
          <p14:tracePt t="130507" x="7680325" y="785813"/>
          <p14:tracePt t="130524" x="7680325" y="803275"/>
          <p14:tracePt t="130541" x="7680325" y="830263"/>
          <p14:tracePt t="130558" x="7680325" y="847725"/>
          <p14:tracePt t="130575" x="7680325" y="884238"/>
          <p14:tracePt t="130591" x="7680325" y="911225"/>
          <p14:tracePt t="130608" x="7680325" y="919163"/>
          <p14:tracePt t="130624" x="7680325" y="928688"/>
          <p14:tracePt t="130640" x="7697788" y="938213"/>
          <p14:tracePt t="130657" x="7705725" y="955675"/>
          <p14:tracePt t="130674" x="7715250" y="965200"/>
          <p14:tracePt t="130691" x="7732713" y="973138"/>
          <p14:tracePt t="130708" x="7751763" y="973138"/>
          <p14:tracePt t="130724" x="7769225" y="973138"/>
          <p14:tracePt t="130741" x="7777163" y="973138"/>
          <p14:tracePt t="130757" x="7786688" y="973138"/>
          <p14:tracePt t="130801" x="7796213" y="973138"/>
          <p14:tracePt t="130816" x="7813675" y="973138"/>
          <p14:tracePt t="130825" x="7831138" y="973138"/>
          <p14:tracePt t="130841" x="7848600" y="965200"/>
          <p14:tracePt t="130857" x="7875588" y="946150"/>
          <p14:tracePt t="130874" x="7902575" y="928688"/>
          <p14:tracePt t="130891" x="7939088" y="919163"/>
          <p14:tracePt t="130907" x="7947025" y="911225"/>
          <p14:tracePt t="130924" x="7966075" y="911225"/>
          <p14:tracePt t="130984" x="7974013" y="901700"/>
          <p14:tracePt t="130994" x="7974013" y="893763"/>
          <p14:tracePt t="131007" x="7983538" y="893763"/>
          <p14:tracePt t="131024" x="7983538" y="884238"/>
          <p14:tracePt t="131040" x="7991475" y="874713"/>
          <p14:tracePt t="131057" x="7991475" y="857250"/>
          <p14:tracePt t="131074" x="8001000" y="839788"/>
          <p14:tracePt t="131090" x="8001000" y="812800"/>
          <p14:tracePt t="131107" x="8001000" y="795338"/>
          <p14:tracePt t="131124" x="8001000" y="776288"/>
          <p14:tracePt t="131140" x="7991475" y="768350"/>
          <p14:tracePt t="131157" x="7966075" y="750888"/>
          <p14:tracePt t="131173" x="7947025" y="750888"/>
          <p14:tracePt t="131190" x="7920038" y="750888"/>
          <p14:tracePt t="131207" x="7894638" y="758825"/>
          <p14:tracePt t="131224" x="7867650" y="768350"/>
          <p14:tracePt t="131240" x="7840663" y="776288"/>
          <p14:tracePt t="131257" x="7831138" y="785813"/>
          <p14:tracePt t="131273" x="7813675" y="785813"/>
          <p14:tracePt t="131290" x="7804150" y="795338"/>
          <p14:tracePt t="131307" x="7804150" y="803275"/>
          <p14:tracePt t="131323" x="7796213" y="803275"/>
          <p14:tracePt t="131340" x="7796213" y="812800"/>
          <p14:tracePt t="131357" x="7777163" y="847725"/>
          <p14:tracePt t="131373" x="7777163" y="884238"/>
          <p14:tracePt t="131390" x="7777163" y="911225"/>
          <p14:tracePt t="131407" x="7777163" y="928688"/>
          <p14:tracePt t="131424" x="7804150" y="955675"/>
          <p14:tracePt t="131440" x="7823200" y="965200"/>
          <p14:tracePt t="131458" x="7848600" y="965200"/>
          <p14:tracePt t="131473" x="7894638" y="965200"/>
          <p14:tracePt t="131490" x="7956550" y="955675"/>
          <p14:tracePt t="131507" x="8018463" y="938213"/>
          <p14:tracePt t="131523" x="8054975" y="911225"/>
          <p14:tracePt t="131542" x="8081963" y="874713"/>
          <p14:tracePt t="131574" x="8081963" y="866775"/>
          <p14:tracePt t="131590" x="8081963" y="847725"/>
          <p14:tracePt t="131607" x="8081963" y="830263"/>
          <p14:tracePt t="131623" x="8062913" y="822325"/>
          <p14:tracePt t="131640" x="8037513" y="812800"/>
          <p14:tracePt t="131657" x="8018463" y="812800"/>
          <p14:tracePt t="131775" x="8037513" y="822325"/>
          <p14:tracePt t="131787" x="8054975" y="830263"/>
          <p14:tracePt t="131798" x="8134350" y="866775"/>
          <p14:tracePt t="131809" x="8188325" y="874713"/>
          <p14:tracePt t="131823" x="8304213" y="874713"/>
          <p14:tracePt t="131840" x="8420100" y="866775"/>
          <p14:tracePt t="131857" x="8474075" y="857250"/>
          <p14:tracePt t="131873" x="8491538" y="847725"/>
          <p14:tracePt t="132097" x="8483600" y="847725"/>
          <p14:tracePt t="132251" x="8491538" y="847725"/>
          <p14:tracePt t="132262" x="8510588" y="847725"/>
          <p14:tracePt t="132272" x="8582025" y="847725"/>
          <p14:tracePt t="132289" x="8715375" y="866775"/>
          <p14:tracePt t="132306" x="8885238" y="893763"/>
          <p14:tracePt t="132322" x="9099550" y="901700"/>
          <p14:tracePt t="132339" x="9340850" y="884238"/>
          <p14:tracePt t="132373" x="9644063" y="857250"/>
          <p14:tracePt t="132406" x="9715500" y="839788"/>
          <p14:tracePt t="132439" x="9769475" y="839788"/>
          <p14:tracePt t="132456" x="9813925" y="830263"/>
          <p14:tracePt t="132472" x="9902825" y="830263"/>
          <p14:tracePt t="132490" x="10045700" y="830263"/>
          <p14:tracePt t="132505" x="10144125" y="830263"/>
          <p14:tracePt t="132522" x="10215563" y="822325"/>
          <p14:tracePt t="132539" x="10252075" y="812800"/>
          <p14:tracePt t="132555" x="10277475" y="795338"/>
          <p14:tracePt t="132574" x="10313988" y="785813"/>
          <p14:tracePt t="132591" x="10340975" y="776288"/>
          <p14:tracePt t="132606" x="10367963" y="768350"/>
          <p14:tracePt t="132622" x="10385425" y="768350"/>
          <p14:tracePt t="132656" x="10385425" y="758825"/>
          <p14:tracePt t="132730" x="10385425" y="750888"/>
          <p14:tracePt t="132737" x="10375900" y="750888"/>
          <p14:tracePt t="132744" x="10367963" y="750888"/>
          <p14:tracePt t="132755" x="10348913" y="750888"/>
          <p14:tracePt t="132772" x="10331450" y="758825"/>
          <p14:tracePt t="132790" x="10296525" y="758825"/>
          <p14:tracePt t="132806" x="10296525" y="768350"/>
          <p14:tracePt t="132822" x="10287000" y="776288"/>
          <p14:tracePt t="132839" x="10287000" y="795338"/>
          <p14:tracePt t="132856" x="10287000" y="812800"/>
          <p14:tracePt t="132872" x="10287000" y="830263"/>
          <p14:tracePt t="132878" x="10287000" y="847725"/>
          <p14:tracePt t="132890" x="10296525" y="857250"/>
          <p14:tracePt t="132906" x="10323513" y="893763"/>
          <p14:tracePt t="132923" x="10348913" y="919163"/>
          <p14:tracePt t="132938" x="10375900" y="938213"/>
          <p14:tracePt t="132955" x="10394950" y="946150"/>
          <p14:tracePt t="132972" x="10429875" y="946150"/>
          <p14:tracePt t="132989" x="10456863" y="946150"/>
          <p14:tracePt t="133005" x="10483850" y="938213"/>
          <p14:tracePt t="133022" x="10510838" y="919163"/>
          <p14:tracePt t="133039" x="10510838" y="901700"/>
          <p14:tracePt t="133055" x="10510838" y="893763"/>
          <p14:tracePt t="133072" x="10510838" y="884238"/>
          <p14:tracePt t="133088" x="10501313" y="866775"/>
          <p14:tracePt t="133105" x="10483850" y="847725"/>
          <p14:tracePt t="133122" x="10466388" y="822325"/>
          <p14:tracePt t="133138" x="10412413" y="795338"/>
          <p14:tracePt t="133155" x="10358438" y="795338"/>
          <p14:tracePt t="133172" x="10296525" y="795338"/>
          <p14:tracePt t="133189" x="10252075" y="812800"/>
          <p14:tracePt t="133205" x="10225088" y="830263"/>
          <p14:tracePt t="133222" x="10215563" y="839788"/>
          <p14:tracePt t="133239" x="10215563" y="847725"/>
          <p14:tracePt t="133255" x="10215563" y="874713"/>
          <p14:tracePt t="133272" x="10215563" y="893763"/>
          <p14:tracePt t="133288" x="10215563" y="911225"/>
          <p14:tracePt t="133305" x="10242550" y="938213"/>
          <p14:tracePt t="133322" x="10269538" y="955675"/>
          <p14:tracePt t="133339" x="10313988" y="955675"/>
          <p14:tracePt t="133355" x="10439400" y="928688"/>
          <p14:tracePt t="133371" x="10528300" y="893763"/>
          <p14:tracePt t="133388" x="10590213" y="866775"/>
          <p14:tracePt t="133405" x="10617200" y="847725"/>
          <p14:tracePt t="133422" x="10644188" y="822325"/>
          <p14:tracePt t="133455" x="10644188" y="812800"/>
          <p14:tracePt t="133472" x="10644188" y="795338"/>
          <p14:tracePt t="133488" x="10644188" y="768350"/>
          <p14:tracePt t="133505" x="10634663" y="750888"/>
          <p14:tracePt t="133522" x="10599738" y="723900"/>
          <p14:tracePt t="133538" x="10555288" y="714375"/>
          <p14:tracePt t="133555" x="10501313" y="723900"/>
          <p14:tracePt t="133572" x="10439400" y="741363"/>
          <p14:tracePt t="133589" x="10402888" y="768350"/>
          <p14:tracePt t="133605" x="10385425" y="785813"/>
          <p14:tracePt t="133622" x="10375900" y="803275"/>
          <p14:tracePt t="133638" x="10375900" y="822325"/>
          <p14:tracePt t="133655" x="10375900" y="839788"/>
          <p14:tracePt t="133672" x="10385425" y="866775"/>
          <p14:tracePt t="133688" x="10412413" y="884238"/>
          <p14:tracePt t="133705" x="10439400" y="901700"/>
          <p14:tracePt t="133722" x="10474325" y="911225"/>
          <p14:tracePt t="133738" x="10501313" y="911225"/>
          <p14:tracePt t="133755" x="10518775" y="893763"/>
          <p14:tracePt t="133771" x="10545763" y="866775"/>
          <p14:tracePt t="133788" x="10563225" y="839788"/>
          <p14:tracePt t="133805" x="10563225" y="830263"/>
          <p14:tracePt t="133822" x="10563225" y="822325"/>
          <p14:tracePt t="133838" x="10563225" y="812800"/>
          <p14:tracePt t="133854" x="10555288" y="803275"/>
          <p14:tracePt t="133871" x="10528300" y="785813"/>
          <p14:tracePt t="133888" x="10474325" y="776288"/>
          <p14:tracePt t="133892" x="10439400" y="776288"/>
          <p14:tracePt t="133906" x="10385425" y="785813"/>
          <p14:tracePt t="133921" x="10296525" y="812800"/>
          <p14:tracePt t="133939" x="10252075" y="830263"/>
          <p14:tracePt t="133956" x="10252075" y="839788"/>
          <p14:tracePt t="133971" x="10252075" y="847725"/>
          <p14:tracePt t="133988" x="10260013" y="866775"/>
          <p14:tracePt t="134004" x="10287000" y="884238"/>
          <p14:tracePt t="134021" x="10304463" y="901700"/>
          <p14:tracePt t="134038" x="10323513" y="901700"/>
          <p14:tracePt t="134141" x="10304463" y="901700"/>
          <p14:tracePt t="134149" x="10287000" y="901700"/>
          <p14:tracePt t="134157" x="10242550" y="901700"/>
          <p14:tracePt t="134171" x="10063163" y="928688"/>
          <p14:tracePt t="134188" x="9732963" y="1009650"/>
          <p14:tracePt t="134204" x="9358313" y="1116013"/>
          <p14:tracePt t="134221" x="9109075" y="1160463"/>
          <p14:tracePt t="134238" x="8929688" y="1196975"/>
          <p14:tracePt t="134254" x="8858250" y="1231900"/>
          <p14:tracePt t="134271" x="8840788" y="1241425"/>
          <p14:tracePt t="134304" x="8831263" y="1241425"/>
          <p14:tracePt t="134321" x="8813800" y="1250950"/>
          <p14:tracePt t="134338" x="8705850" y="1285875"/>
          <p14:tracePt t="134354" x="8609013" y="1322388"/>
          <p14:tracePt t="134371" x="8537575" y="1330325"/>
          <p14:tracePt t="134388" x="8466138" y="1357313"/>
          <p14:tracePt t="134404" x="8429625" y="1374775"/>
          <p14:tracePt t="134421" x="8385175" y="1393825"/>
          <p14:tracePt t="134437" x="8348663" y="1401763"/>
          <p14:tracePt t="134454" x="8331200" y="1401763"/>
          <p14:tracePt t="134471" x="8323263" y="1401763"/>
          <p14:tracePt t="134487" x="8313738" y="1393825"/>
          <p14:tracePt t="134505" x="8296275" y="1384300"/>
          <p14:tracePt t="134521" x="8251825" y="1357313"/>
          <p14:tracePt t="134539" x="8143875" y="1322388"/>
          <p14:tracePt t="134555" x="8099425" y="1295400"/>
          <p14:tracePt t="134571" x="8072438" y="1276350"/>
          <p14:tracePt t="134587" x="8062913" y="1276350"/>
          <p14:tracePt t="134604" x="8054975" y="1276350"/>
          <p14:tracePt t="134645" x="8045450" y="1276350"/>
          <p14:tracePt t="134660" x="8037513" y="1276350"/>
          <p14:tracePt t="134672" x="8027988" y="1276350"/>
          <p14:tracePt t="134688" x="7991475" y="1295400"/>
          <p14:tracePt t="134704" x="7974013" y="1312863"/>
          <p14:tracePt t="134721" x="7939088" y="1330325"/>
          <p14:tracePt t="134738" x="7912100" y="1347788"/>
          <p14:tracePt t="134754" x="7894638" y="1347788"/>
          <p14:tracePt t="134914" x="7894638" y="1357313"/>
          <p14:tracePt t="135896" x="7894638" y="1366838"/>
          <p14:tracePt t="135904" x="7902575" y="1366838"/>
          <p14:tracePt t="135920" x="7912100" y="1374775"/>
          <p14:tracePt t="135948" x="7912100" y="1384300"/>
          <p14:tracePt t="135959" x="7920038" y="1384300"/>
          <p14:tracePt t="136216" x="7929563" y="1384300"/>
          <p14:tracePt t="136225" x="7939088" y="1384300"/>
          <p14:tracePt t="136237" x="7947025" y="1366838"/>
          <p14:tracePt t="136253" x="7983538" y="1339850"/>
          <p14:tracePt t="136269" x="8010525" y="1322388"/>
          <p14:tracePt t="136286" x="8027988" y="1303338"/>
          <p14:tracePt t="136303" x="8037513" y="1295400"/>
          <p14:tracePt t="136336" x="8072438" y="1250950"/>
          <p14:tracePt t="136369" x="8099425" y="1231900"/>
          <p14:tracePt t="136403" x="8126413" y="1214438"/>
          <p14:tracePt t="136419" x="8143875" y="1204913"/>
          <p14:tracePt t="136436" x="8161338" y="1187450"/>
          <p14:tracePt t="136453" x="8197850" y="1160463"/>
          <p14:tracePt t="136469" x="8232775" y="1143000"/>
          <p14:tracePt t="136486" x="8259763" y="1133475"/>
          <p14:tracePt t="136503" x="8277225" y="1125538"/>
          <p14:tracePt t="136519" x="8296275" y="1116013"/>
          <p14:tracePt t="136556" x="8304213" y="1116013"/>
          <p14:tracePt t="136569" x="8313738" y="1098550"/>
          <p14:tracePt t="136586" x="8323263" y="1081088"/>
          <p14:tracePt t="136602" x="8331200" y="1071563"/>
          <p14:tracePt t="136619" x="8331200" y="1054100"/>
          <p14:tracePt t="136677" x="8340725" y="1054100"/>
          <p14:tracePt t="136701" x="8348663" y="1036638"/>
          <p14:tracePt t="136711" x="8358188" y="1036638"/>
          <p14:tracePt t="136720" x="8358188" y="1027113"/>
          <p14:tracePt t="136735" x="8375650" y="1027113"/>
          <p14:tracePt t="136753" x="8385175" y="1009650"/>
          <p14:tracePt t="136770" x="8394700" y="1000125"/>
          <p14:tracePt t="136785" x="8402638" y="990600"/>
          <p14:tracePt t="136803" x="8412163" y="990600"/>
          <p14:tracePt t="136819" x="8412163" y="982663"/>
          <p14:tracePt t="137038" x="8412163" y="973138"/>
          <p14:tracePt t="138173" x="8402638" y="973138"/>
          <p14:tracePt t="138304" x="8402638" y="965200"/>
          <p14:tracePt t="138314" x="8394700" y="946150"/>
          <p14:tracePt t="138329" x="8394700" y="938213"/>
          <p14:tracePt t="138351" x="8394700" y="919163"/>
          <p14:tracePt t="138384" x="8394700" y="911225"/>
          <p14:tracePt t="138763" x="8394700" y="919163"/>
          <p14:tracePt t="138771" x="8394700" y="955675"/>
          <p14:tracePt t="138784" x="8375650" y="1044575"/>
          <p14:tracePt t="138800" x="8348663" y="1143000"/>
          <p14:tracePt t="138817" x="8331200" y="1250950"/>
          <p14:tracePt t="138834" x="8296275" y="1330325"/>
          <p14:tracePt t="138851" x="8286750" y="1374775"/>
          <p14:tracePt t="138867" x="8286750" y="1393825"/>
          <p14:tracePt t="138884" x="8277225" y="1419225"/>
          <p14:tracePt t="138900" x="8277225" y="1446213"/>
          <p14:tracePt t="138917" x="8277225" y="1455738"/>
          <p14:tracePt t="138940" x="8277225" y="1465263"/>
          <p14:tracePt t="139089" x="8277225" y="1455738"/>
          <p14:tracePt t="139097" x="8286750" y="1446213"/>
          <p14:tracePt t="139105" x="8286750" y="1428750"/>
          <p14:tracePt t="139117" x="8296275" y="1428750"/>
          <p14:tracePt t="139133" x="8304213" y="1401763"/>
          <p14:tracePt t="139150" x="8313738" y="1393825"/>
          <p14:tracePt t="139167" x="8323263" y="1374775"/>
          <p14:tracePt t="139184" x="8340725" y="1357313"/>
          <p14:tracePt t="139200" x="8340725" y="1347788"/>
          <p14:tracePt t="139758" x="8348663" y="1347788"/>
          <p14:tracePt t="139830" x="8358188" y="1347788"/>
          <p14:tracePt t="139857" x="8358188" y="1357313"/>
          <p14:tracePt t="140445" x="8367713" y="1357313"/>
          <p14:tracePt t="140457" x="8367713" y="1366838"/>
          <p14:tracePt t="140466" x="8375650" y="1366838"/>
          <p14:tracePt t="140483" x="8385175" y="1374775"/>
          <p14:tracePt t="140514" x="8394700" y="1374775"/>
          <p14:tracePt t="140541" x="8402638" y="1374775"/>
          <p14:tracePt t="140565" x="8402638" y="1384300"/>
          <p14:tracePt t="141493" x="8412163" y="1384300"/>
          <p14:tracePt t="141715" x="8420100" y="1384300"/>
          <p14:tracePt t="141811" x="8429625" y="1384300"/>
          <p14:tracePt t="141881" x="8439150" y="1384300"/>
          <p14:tracePt t="141900" x="8447088" y="1384300"/>
          <p14:tracePt t="141908" x="8456613" y="1384300"/>
          <p14:tracePt t="141918" x="8466138" y="1384300"/>
          <p14:tracePt t="141988" x="8474075" y="1384300"/>
          <p14:tracePt t="141999" x="8483600" y="1384300"/>
          <p14:tracePt t="142007" x="8483600" y="1393825"/>
          <p14:tracePt t="142015" x="8501063" y="1401763"/>
          <p14:tracePt t="142031" x="8518525" y="1411288"/>
          <p14:tracePt t="142048" x="8545513" y="1419225"/>
          <p14:tracePt t="142065" x="8562975" y="1419225"/>
          <p14:tracePt t="142081" x="8572500" y="1419225"/>
          <p14:tracePt t="142098" x="8582025" y="1419225"/>
          <p14:tracePt t="142138" x="8589963" y="1419225"/>
          <p14:tracePt t="142154" x="8609013" y="1419225"/>
          <p14:tracePt t="142162" x="8616950" y="1419225"/>
          <p14:tracePt t="142170" x="8626475" y="1419225"/>
          <p14:tracePt t="142181" x="8634413" y="1419225"/>
          <p14:tracePt t="142198" x="8680450" y="1419225"/>
          <p14:tracePt t="142215" x="8705850" y="1419225"/>
          <p14:tracePt t="142231" x="8724900" y="1411288"/>
          <p14:tracePt t="142248" x="8751888" y="1411288"/>
          <p14:tracePt t="142265" x="8777288" y="1411288"/>
          <p14:tracePt t="142281" x="8786813" y="1411288"/>
          <p14:tracePt t="142299" x="8804275" y="1401763"/>
          <p14:tracePt t="142315" x="8840788" y="1393825"/>
          <p14:tracePt t="142331" x="8867775" y="1393825"/>
          <p14:tracePt t="142348" x="8875713" y="1393825"/>
          <p14:tracePt t="142366" x="8894763" y="1393825"/>
          <p14:tracePt t="142401" x="8902700" y="1393825"/>
          <p14:tracePt t="142414" x="8902700" y="1384300"/>
          <p14:tracePt t="142431" x="8929688" y="1374775"/>
          <p14:tracePt t="142448" x="8947150" y="1374775"/>
          <p14:tracePt t="142464" x="8956675" y="1374775"/>
          <p14:tracePt t="142541" x="8966200" y="1374775"/>
          <p14:tracePt t="143546" x="8974138" y="1366838"/>
          <p14:tracePt t="143562" x="8983663" y="1366838"/>
          <p14:tracePt t="143572" x="8983663" y="1357313"/>
          <p14:tracePt t="143667" x="8991600" y="1357313"/>
          <p14:tracePt t="143740" x="9001125" y="1357313"/>
          <p14:tracePt t="143758" x="9010650" y="1357313"/>
          <p14:tracePt t="143945" x="9018588" y="1357313"/>
          <p14:tracePt t="143979" x="9028113" y="1357313"/>
          <p14:tracePt t="143987" x="9037638" y="1347788"/>
          <p14:tracePt t="143998" x="9045575" y="1347788"/>
          <p14:tracePt t="144030" x="9063038" y="1347788"/>
          <p14:tracePt t="144063" x="9082088" y="1347788"/>
          <p14:tracePt t="144115" x="9090025" y="1347788"/>
          <p14:tracePt t="144176" x="9099550" y="1347788"/>
          <p14:tracePt t="144201" x="9109075" y="1347788"/>
          <p14:tracePt t="144294" x="9117013" y="1347788"/>
          <p14:tracePt t="144335" x="9126538" y="1347788"/>
          <p14:tracePt t="144359" x="9126538" y="1339850"/>
          <p14:tracePt t="144418" x="9134475" y="1339850"/>
          <p14:tracePt t="144463" x="9134475" y="1330325"/>
          <p14:tracePt t="144733" x="9153525" y="1330325"/>
          <p14:tracePt t="144741" x="9180513" y="1330325"/>
          <p14:tracePt t="144752" x="9224963" y="1312863"/>
          <p14:tracePt t="144762" x="9277350" y="1303338"/>
          <p14:tracePt t="144779" x="9447213" y="1268413"/>
          <p14:tracePt t="144796" x="9537700" y="1250950"/>
          <p14:tracePt t="144812" x="9563100" y="1250950"/>
          <p14:tracePt t="144829" x="9582150" y="1250950"/>
          <p14:tracePt t="144984" x="9590088" y="1250950"/>
          <p14:tracePt t="144997" x="9599613" y="1250950"/>
          <p14:tracePt t="145013" x="9609138" y="1250950"/>
          <p14:tracePt t="145022" x="9626600" y="1250950"/>
          <p14:tracePt t="145029" x="9634538" y="1258888"/>
          <p14:tracePt t="145045" x="9671050" y="1258888"/>
          <p14:tracePt t="145062" x="9725025" y="1258888"/>
          <p14:tracePt t="145081" x="9796463" y="1258888"/>
          <p14:tracePt t="145096" x="9840913" y="1268413"/>
          <p14:tracePt t="145112" x="9858375" y="1276350"/>
          <p14:tracePt t="145130" x="9875838" y="1276350"/>
          <p14:tracePt t="145349" x="9867900" y="1276350"/>
          <p14:tracePt t="145358" x="9823450" y="1276350"/>
          <p14:tracePt t="145368" x="9752013" y="1276350"/>
          <p14:tracePt t="145379" x="9528175" y="1312863"/>
          <p14:tracePt t="145395" x="9259888" y="1339850"/>
          <p14:tracePt t="145412" x="9045575" y="1357313"/>
          <p14:tracePt t="145416" x="8974138" y="1357313"/>
          <p14:tracePt t="145445" x="8885238" y="1357313"/>
          <p14:tracePt t="145512" x="8858250" y="1322388"/>
          <p14:tracePt t="145528" x="8777288" y="1268413"/>
          <p14:tracePt t="145545" x="8742363" y="1241425"/>
          <p14:tracePt t="145561" x="8705850" y="1214438"/>
          <p14:tracePt t="145578" x="8688388" y="1204913"/>
          <p14:tracePt t="145815" x="8688388" y="1187450"/>
          <p14:tracePt t="145837" x="8680450" y="1179513"/>
          <p14:tracePt t="145846" x="8670925" y="1160463"/>
          <p14:tracePt t="145862" x="8670925" y="1143000"/>
          <p14:tracePt t="145878" x="8643938" y="1116013"/>
          <p14:tracePt t="145895" x="8626475" y="1098550"/>
          <p14:tracePt t="145912" x="8582025" y="1071563"/>
          <p14:tracePt t="145929" x="8572500" y="1062038"/>
          <p14:tracePt t="145946" x="8545513" y="1054100"/>
          <p14:tracePt t="145962" x="8518525" y="1044575"/>
          <p14:tracePt t="145979" x="8501063" y="1044575"/>
          <p14:tracePt t="145995" x="8456613" y="1044575"/>
          <p14:tracePt t="146012" x="8402638" y="1017588"/>
          <p14:tracePt t="146028" x="8358188" y="1000125"/>
          <p14:tracePt t="146044" x="8331200" y="990600"/>
          <p14:tracePt t="146061" x="8296275" y="982663"/>
          <p14:tracePt t="146078" x="8277225" y="982663"/>
          <p14:tracePt t="146094" x="8251825" y="982663"/>
          <p14:tracePt t="146113" x="8215313" y="973138"/>
          <p14:tracePt t="146129" x="8180388" y="973138"/>
          <p14:tracePt t="146144" x="8143875" y="982663"/>
          <p14:tracePt t="146161" x="8099425" y="990600"/>
          <p14:tracePt t="146178" x="8081963" y="1000125"/>
          <p14:tracePt t="146194" x="8054975" y="1009650"/>
          <p14:tracePt t="146211" x="8027988" y="1009650"/>
          <p14:tracePt t="146228" x="7991475" y="1027113"/>
          <p14:tracePt t="146244" x="7974013" y="1044575"/>
          <p14:tracePt t="146261" x="7939088" y="1062038"/>
          <p14:tracePt t="146278" x="7902575" y="1081088"/>
          <p14:tracePt t="146294" x="7885113" y="1098550"/>
          <p14:tracePt t="146311" x="7858125" y="1116013"/>
          <p14:tracePt t="146328" x="7831138" y="1125538"/>
          <p14:tracePt t="146345" x="7823200" y="1133475"/>
          <p14:tracePt t="146361" x="7804150" y="1152525"/>
          <p14:tracePt t="146378" x="7786688" y="1179513"/>
          <p14:tracePt t="146395" x="7759700" y="1204913"/>
          <p14:tracePt t="146411" x="7732713" y="1231900"/>
          <p14:tracePt t="146415" x="7715250" y="1250950"/>
          <p14:tracePt t="146428" x="7705725" y="1268413"/>
          <p14:tracePt t="146445" x="7688263" y="1312863"/>
          <p14:tracePt t="146461" x="7688263" y="1339850"/>
          <p14:tracePt t="146478" x="7688263" y="1374775"/>
          <p14:tracePt t="146494" x="7705725" y="1401763"/>
          <p14:tracePt t="146511" x="7732713" y="1419225"/>
          <p14:tracePt t="146527" x="7777163" y="1446213"/>
          <p14:tracePt t="146544" x="7823200" y="1473200"/>
          <p14:tracePt t="146561" x="7956550" y="1509713"/>
          <p14:tracePt t="146577" x="8037513" y="1517650"/>
          <p14:tracePt t="146594" x="8099425" y="1527175"/>
          <p14:tracePt t="146611" x="8153400" y="1527175"/>
          <p14:tracePt t="146627" x="8215313" y="1527175"/>
          <p14:tracePt t="146644" x="8296275" y="1509713"/>
          <p14:tracePt t="146661" x="8358188" y="1500188"/>
          <p14:tracePt t="146677" x="8447088" y="1490663"/>
          <p14:tracePt t="146694" x="8491538" y="1473200"/>
          <p14:tracePt t="146711" x="8518525" y="1465263"/>
          <p14:tracePt t="146727" x="8545513" y="1446213"/>
          <p14:tracePt t="146744" x="8572500" y="1428750"/>
          <p14:tracePt t="146761" x="8599488" y="1401763"/>
          <p14:tracePt t="146777" x="8616950" y="1384300"/>
          <p14:tracePt t="146794" x="8643938" y="1347788"/>
          <p14:tracePt t="146811" x="8643938" y="1322388"/>
          <p14:tracePt t="146827" x="8653463" y="1295400"/>
          <p14:tracePt t="146844" x="8653463" y="1241425"/>
          <p14:tracePt t="146861" x="8643938" y="1196975"/>
          <p14:tracePt t="146877" x="8626475" y="1152525"/>
          <p14:tracePt t="146895" x="8589963" y="1108075"/>
          <p14:tracePt t="146911" x="8562975" y="1089025"/>
          <p14:tracePt t="146916" x="8555038" y="1071563"/>
          <p14:tracePt t="146928" x="8537575" y="1062038"/>
          <p14:tracePt t="146944" x="8510588" y="1044575"/>
          <p14:tracePt t="146961" x="8483600" y="1017588"/>
          <p14:tracePt t="146977" x="8456613" y="990600"/>
          <p14:tracePt t="146996" x="8412163" y="965200"/>
          <p14:tracePt t="147011" x="8385175" y="955675"/>
          <p14:tracePt t="147027" x="8348663" y="946150"/>
          <p14:tracePt t="147044" x="8313738" y="946150"/>
          <p14:tracePt t="147061" x="8277225" y="946150"/>
          <p14:tracePt t="147077" x="8242300" y="946150"/>
          <p14:tracePt t="147094" x="8180388" y="946150"/>
          <p14:tracePt t="147111" x="8161338" y="946150"/>
          <p14:tracePt t="147127" x="8099425" y="973138"/>
          <p14:tracePt t="147144" x="8045450" y="1000125"/>
          <p14:tracePt t="147161" x="8001000" y="1027113"/>
          <p14:tracePt t="147177" x="7939088" y="1054100"/>
          <p14:tracePt t="147194" x="7867650" y="1098550"/>
          <p14:tracePt t="147210" x="7840663" y="1125538"/>
          <p14:tracePt t="147227" x="7804150" y="1152525"/>
          <p14:tracePt t="147244" x="7777163" y="1169988"/>
          <p14:tracePt t="147261" x="7751763" y="1204913"/>
          <p14:tracePt t="147277" x="7724775" y="1258888"/>
          <p14:tracePt t="147294" x="7715250" y="1303338"/>
          <p14:tracePt t="147311" x="7715250" y="1366838"/>
          <p14:tracePt t="147327" x="7732713" y="1411288"/>
          <p14:tracePt t="147344" x="7759700" y="1446213"/>
          <p14:tracePt t="147360" x="7786688" y="1473200"/>
          <p14:tracePt t="147377" x="7813675" y="1500188"/>
          <p14:tracePt t="147393" x="7875588" y="1527175"/>
          <p14:tracePt t="147410" x="7974013" y="1544638"/>
          <p14:tracePt t="147413" x="8018463" y="1544638"/>
          <p14:tracePt t="147427" x="8143875" y="1544638"/>
          <p14:tracePt t="147444" x="8242300" y="1517650"/>
          <p14:tracePt t="147460" x="8323263" y="1490663"/>
          <p14:tracePt t="147477" x="8358188" y="1473200"/>
          <p14:tracePt t="147494" x="8375650" y="1446213"/>
          <p14:tracePt t="147510" x="8402638" y="1428750"/>
          <p14:tracePt t="147527" x="8420100" y="1411288"/>
          <p14:tracePt t="147543" x="8466138" y="1384300"/>
          <p14:tracePt t="147560" x="8483600" y="1357313"/>
          <p14:tracePt t="147577" x="8491538" y="1330325"/>
          <p14:tracePt t="147594" x="8491538" y="1312863"/>
          <p14:tracePt t="147610" x="8491538" y="1276350"/>
          <p14:tracePt t="147627" x="8491538" y="1250950"/>
          <p14:tracePt t="147643" x="8491538" y="1196975"/>
          <p14:tracePt t="147660" x="8466138" y="1160463"/>
          <p14:tracePt t="147678" x="8439150" y="1133475"/>
          <p14:tracePt t="147693" x="8420100" y="1108075"/>
          <p14:tracePt t="147710" x="8385175" y="1081088"/>
          <p14:tracePt t="147727" x="8323263" y="1062038"/>
          <p14:tracePt t="147744" x="8224838" y="1062038"/>
          <p14:tracePt t="147761" x="8072438" y="1081088"/>
          <p14:tracePt t="147777" x="7974013" y="1108075"/>
          <p14:tracePt t="147793" x="7867650" y="1143000"/>
          <p14:tracePt t="147810" x="7777163" y="1179513"/>
          <p14:tracePt t="147827" x="7705725" y="1204913"/>
          <p14:tracePt t="147843" x="7680325" y="1231900"/>
          <p14:tracePt t="147861" x="7643813" y="1276350"/>
          <p14:tracePt t="147877" x="7626350" y="1303338"/>
          <p14:tracePt t="147893" x="7626350" y="1339850"/>
          <p14:tracePt t="147910" x="7626350" y="1374775"/>
          <p14:tracePt t="147927" x="7653338" y="1419225"/>
          <p14:tracePt t="147943" x="7715250" y="1446213"/>
          <p14:tracePt t="147962" x="7885113" y="1500188"/>
          <p14:tracePt t="147977" x="8045450" y="1500188"/>
          <p14:tracePt t="147993" x="8188325" y="1482725"/>
          <p14:tracePt t="148010" x="8348663" y="1446213"/>
          <p14:tracePt t="148026" x="8483600" y="1411288"/>
          <p14:tracePt t="148043" x="8562975" y="1374775"/>
          <p14:tracePt t="148061" x="8599488" y="1347788"/>
          <p14:tracePt t="148077" x="8599488" y="1330325"/>
          <p14:tracePt t="148093" x="8609013" y="1295400"/>
          <p14:tracePt t="148109" x="8609013" y="1250950"/>
          <p14:tracePt t="148126" x="8609013" y="1187450"/>
          <p14:tracePt t="148143" x="8582025" y="1143000"/>
          <p14:tracePt t="148160" x="8555038" y="1108075"/>
          <p14:tracePt t="148177" x="8466138" y="1036638"/>
          <p14:tracePt t="148193" x="8358188" y="1000125"/>
          <p14:tracePt t="148209" x="8259763" y="973138"/>
          <p14:tracePt t="148226" x="8170863" y="973138"/>
          <p14:tracePt t="148243" x="8081963" y="982663"/>
          <p14:tracePt t="148260" x="8001000" y="1009650"/>
          <p14:tracePt t="148277" x="7947025" y="1054100"/>
          <p14:tracePt t="148293" x="7920038" y="1071563"/>
          <p14:tracePt t="148309" x="7894638" y="1098550"/>
          <p14:tracePt t="148326" x="7875588" y="1125538"/>
          <p14:tracePt t="148343" x="7858125" y="1152525"/>
          <p14:tracePt t="148360" x="7848600" y="1169988"/>
          <p14:tracePt t="148376" x="7848600" y="1204913"/>
          <p14:tracePt t="148393" x="7875588" y="1268413"/>
          <p14:tracePt t="148409" x="7902575" y="1303338"/>
          <p14:tracePt t="148426" x="7974013" y="1339850"/>
          <p14:tracePt t="148443" x="8072438" y="1339850"/>
          <p14:tracePt t="148460" x="8170863" y="1339850"/>
          <p14:tracePt t="148476" x="8277225" y="1312863"/>
          <p14:tracePt t="148494" x="8358188" y="1285875"/>
          <p14:tracePt t="148510" x="8412163" y="1250950"/>
          <p14:tracePt t="148526" x="8439150" y="1231900"/>
          <p14:tracePt t="148542" x="8456613" y="1214438"/>
          <p14:tracePt t="148559" x="8474075" y="1179513"/>
          <p14:tracePt t="148576" x="8474075" y="1143000"/>
          <p14:tracePt t="148593" x="8474075" y="1098550"/>
          <p14:tracePt t="148609" x="8456613" y="1071563"/>
          <p14:tracePt t="148626" x="8420100" y="1027113"/>
          <p14:tracePt t="148643" x="8394700" y="1009650"/>
          <p14:tracePt t="148659" x="8313738" y="990600"/>
          <p14:tracePt t="148676" x="8205788" y="990600"/>
          <p14:tracePt t="148693" x="8062913" y="1027113"/>
          <p14:tracePt t="148709" x="7947025" y="1062038"/>
          <p14:tracePt t="148727" x="7894638" y="1098550"/>
          <p14:tracePt t="148742" x="7867650" y="1125538"/>
          <p14:tracePt t="148759" x="7848600" y="1169988"/>
          <p14:tracePt t="148776" x="7848600" y="1196975"/>
          <p14:tracePt t="148793" x="7858125" y="1231900"/>
          <p14:tracePt t="148809" x="7894638" y="1268413"/>
          <p14:tracePt t="148826" x="7974013" y="1312863"/>
          <p14:tracePt t="148843" x="8215313" y="1357313"/>
          <p14:tracePt t="148859" x="8394700" y="1374775"/>
          <p14:tracePt t="148876" x="8545513" y="1357313"/>
          <p14:tracePt t="148892" x="8609013" y="1330325"/>
          <p14:tracePt t="148910" x="8616950" y="1303338"/>
          <p14:tracePt t="148912" x="8616950" y="1276350"/>
          <p14:tracePt t="148926" x="8616950" y="1241425"/>
          <p14:tracePt t="148942" x="8599488" y="1169988"/>
          <p14:tracePt t="148959" x="8555038" y="1089025"/>
          <p14:tracePt t="148976" x="8528050" y="1071563"/>
          <p14:tracePt t="148993" x="8501063" y="1044575"/>
          <p14:tracePt t="149009" x="8439150" y="1044575"/>
          <p14:tracePt t="149026" x="8340725" y="1036638"/>
          <p14:tracePt t="149044" x="8188325" y="1071563"/>
          <p14:tracePt t="149059" x="8143875" y="1098550"/>
          <p14:tracePt t="149076" x="8134350" y="1098550"/>
          <p14:tracePt t="149094" x="8134350" y="1108075"/>
          <p14:tracePt t="149109" x="8134350" y="1125538"/>
          <p14:tracePt t="149126" x="8134350" y="1143000"/>
          <p14:tracePt t="149142" x="8143875" y="1160463"/>
          <p14:tracePt t="149160" x="8143875" y="1169988"/>
          <p14:tracePt t="149354" x="8153400" y="1187450"/>
          <p14:tracePt t="149365" x="8161338" y="1204913"/>
          <p14:tracePt t="149375" x="8197850" y="1295400"/>
          <p14:tracePt t="149392" x="8296275" y="1438275"/>
          <p14:tracePt t="149408" x="8439150" y="1589088"/>
          <p14:tracePt t="149425" x="8634413" y="1751013"/>
          <p14:tracePt t="149442" x="8804275" y="1901825"/>
          <p14:tracePt t="149458" x="8966200" y="2017713"/>
          <p14:tracePt t="149475" x="9109075" y="2098675"/>
          <p14:tracePt t="149492" x="9259888" y="2143125"/>
          <p14:tracePt t="149508" x="9348788" y="2170113"/>
          <p14:tracePt t="149525" x="9420225" y="2179638"/>
          <p14:tracePt t="149542" x="9466263" y="2187575"/>
          <p14:tracePt t="149558" x="9491663" y="2187575"/>
          <p14:tracePt t="149575" x="9518650" y="2187575"/>
          <p14:tracePt t="149645" x="9528175" y="2187575"/>
          <p14:tracePt t="149654" x="9537700" y="2187575"/>
          <p14:tracePt t="149666" x="9537700" y="2179638"/>
          <p14:tracePt t="149676" x="9537700" y="2170113"/>
          <p14:tracePt t="149691" x="9545638" y="2160588"/>
          <p14:tracePt t="149736" x="9555163" y="2160588"/>
          <p14:tracePt t="149748" x="9555163" y="2152650"/>
          <p14:tracePt t="149759" x="9555163" y="2143125"/>
          <p14:tracePt t="149775" x="9545638" y="2116138"/>
          <p14:tracePt t="149791" x="9528175" y="2089150"/>
          <p14:tracePt t="149809" x="9518650" y="2054225"/>
          <p14:tracePt t="149825" x="9501188" y="2017713"/>
          <p14:tracePt t="149842" x="9491663" y="1990725"/>
          <p14:tracePt t="149858" x="9474200" y="1973263"/>
          <p14:tracePt t="149875" x="9466263" y="1946275"/>
          <p14:tracePt t="149891" x="9447213" y="1938338"/>
          <p14:tracePt t="149909" x="9429750" y="1911350"/>
          <p14:tracePt t="149914" x="9412288" y="1901825"/>
          <p14:tracePt t="149925" x="9394825" y="1884363"/>
          <p14:tracePt t="149942" x="9367838" y="1874838"/>
          <p14:tracePt t="149958" x="9340850" y="1866900"/>
          <p14:tracePt t="149975" x="9323388" y="1857375"/>
          <p14:tracePt t="149991" x="9296400" y="1857375"/>
          <p14:tracePt t="150008" x="9269413" y="1857375"/>
          <p14:tracePt t="150025" x="9242425" y="1866900"/>
          <p14:tracePt t="150041" x="9232900" y="1866900"/>
          <p14:tracePt t="150058" x="9224963" y="1874838"/>
          <p14:tracePt t="150075" x="9215438" y="1874838"/>
          <p14:tracePt t="150091" x="9205913" y="1884363"/>
          <p14:tracePt t="150108" x="9188450" y="1893888"/>
          <p14:tracePt t="150124" x="9180513" y="1911350"/>
          <p14:tracePt t="150141" x="9170988" y="1919288"/>
          <p14:tracePt t="150158" x="9153525" y="1946275"/>
          <p14:tracePt t="150174" x="9144000" y="1965325"/>
          <p14:tracePt t="150191" x="9126538" y="1990725"/>
          <p14:tracePt t="150207" x="9126538" y="2009775"/>
          <p14:tracePt t="150224" x="9126538" y="2036763"/>
          <p14:tracePt t="150241" x="9126538" y="2054225"/>
          <p14:tracePt t="150257" x="9134475" y="2081213"/>
          <p14:tracePt t="150274" x="9161463" y="2108200"/>
          <p14:tracePt t="150291" x="9197975" y="2143125"/>
          <p14:tracePt t="150307" x="9224963" y="2170113"/>
          <p14:tracePt t="150324" x="9251950" y="2197100"/>
          <p14:tracePt t="150341" x="9259888" y="2214563"/>
          <p14:tracePt t="150357" x="9286875" y="2224088"/>
          <p14:tracePt t="150374" x="9304338" y="2232025"/>
          <p14:tracePt t="150391" x="9340850" y="2232025"/>
          <p14:tracePt t="150407" x="9375775" y="2232025"/>
          <p14:tracePt t="150424" x="9439275" y="2214563"/>
          <p14:tracePt t="150441" x="9501188" y="2179638"/>
          <p14:tracePt t="150457" x="9582150" y="2133600"/>
          <p14:tracePt t="150474" x="9599613" y="2108200"/>
          <p14:tracePt t="150491" x="9617075" y="2081213"/>
          <p14:tracePt t="150507" x="9626600" y="2062163"/>
          <p14:tracePt t="150524" x="9634538" y="2062163"/>
          <p14:tracePt t="150541" x="9634538" y="2054225"/>
          <p14:tracePt t="150557" x="9634538" y="2027238"/>
          <p14:tracePt t="150574" x="9634538" y="1990725"/>
          <p14:tracePt t="150591" x="9617075" y="1973263"/>
          <p14:tracePt t="150607" x="9590088" y="1928813"/>
          <p14:tracePt t="150624" x="9563100" y="1901825"/>
          <p14:tracePt t="150641" x="9537700" y="1893888"/>
          <p14:tracePt t="150657" x="9510713" y="1874838"/>
          <p14:tracePt t="150674" x="9474200" y="1857375"/>
          <p14:tracePt t="150690" x="9412288" y="1847850"/>
          <p14:tracePt t="150707" x="9358313" y="1839913"/>
          <p14:tracePt t="150724" x="9304338" y="1839913"/>
          <p14:tracePt t="150740" x="9259888" y="1839913"/>
          <p14:tracePt t="150757" x="9242425" y="1839913"/>
          <p14:tracePt t="150774" x="9215438" y="1839913"/>
          <p14:tracePt t="150790" x="9197975" y="1839913"/>
          <p14:tracePt t="150807" x="9170988" y="1857375"/>
          <p14:tracePt t="150824" x="9134475" y="1884363"/>
          <p14:tracePt t="150840" x="9109075" y="1911350"/>
          <p14:tracePt t="150857" x="9072563" y="1928813"/>
          <p14:tracePt t="150874" x="9045575" y="1955800"/>
          <p14:tracePt t="150890" x="9037638" y="1973263"/>
          <p14:tracePt t="150907" x="9028113" y="2009775"/>
          <p14:tracePt t="150924" x="9028113" y="2036763"/>
          <p14:tracePt t="150940" x="9037638" y="2054225"/>
          <p14:tracePt t="150957" x="9063038" y="2108200"/>
          <p14:tracePt t="150974" x="9090025" y="2133600"/>
          <p14:tracePt t="150990" x="9134475" y="2160588"/>
          <p14:tracePt t="151007" x="9205913" y="2205038"/>
          <p14:tracePt t="151024" x="9232900" y="2214563"/>
          <p14:tracePt t="151040" x="9251950" y="2224088"/>
          <p14:tracePt t="151057" x="9277350" y="2224088"/>
          <p14:tracePt t="151074" x="9296400" y="2224088"/>
          <p14:tracePt t="151090" x="9331325" y="2205038"/>
          <p14:tracePt t="151107" x="9466263" y="2152650"/>
          <p14:tracePt t="151123" x="9555163" y="2116138"/>
          <p14:tracePt t="151140" x="9599613" y="2089150"/>
          <p14:tracePt t="151157" x="9617075" y="2081213"/>
          <p14:tracePt t="151173" x="9634538" y="2071688"/>
          <p14:tracePt t="151190" x="9634538" y="2054225"/>
          <p14:tracePt t="151207" x="9644063" y="2027238"/>
          <p14:tracePt t="151223" x="9671050" y="1990725"/>
          <p14:tracePt t="151240" x="9680575" y="1955800"/>
          <p14:tracePt t="151257" x="9671050" y="1911350"/>
          <p14:tracePt t="151273" x="9644063" y="1874838"/>
          <p14:tracePt t="151290" x="9609138" y="1839913"/>
          <p14:tracePt t="151307" x="9545638" y="1812925"/>
          <p14:tracePt t="151323" x="9447213" y="1776413"/>
          <p14:tracePt t="151340" x="9412288" y="1776413"/>
          <p14:tracePt t="151357" x="9394825" y="1776413"/>
          <p14:tracePt t="151373" x="9375775" y="1785938"/>
          <p14:tracePt t="151390" x="9348788" y="1803400"/>
          <p14:tracePt t="151407" x="9323388" y="1830388"/>
          <p14:tracePt t="151423" x="9286875" y="1866900"/>
          <p14:tracePt t="151440" x="9259888" y="1893888"/>
          <p14:tracePt t="151457" x="9232900" y="1911350"/>
          <p14:tracePt t="151473" x="9224963" y="1938338"/>
          <p14:tracePt t="151490" x="9215438" y="1965325"/>
          <p14:tracePt t="151507" x="9215438" y="1973263"/>
          <p14:tracePt t="151523" x="9215438" y="1990725"/>
          <p14:tracePt t="151540" x="9215438" y="2027238"/>
          <p14:tracePt t="151556" x="9232900" y="2054225"/>
          <p14:tracePt t="151573" x="9259888" y="2081213"/>
          <p14:tracePt t="151590" x="9286875" y="2108200"/>
          <p14:tracePt t="151607" x="9313863" y="2133600"/>
          <p14:tracePt t="151624" x="9340850" y="2160588"/>
          <p14:tracePt t="151640" x="9367838" y="2187575"/>
          <p14:tracePt t="151657" x="9412288" y="2197100"/>
          <p14:tracePt t="151673" x="9447213" y="2197100"/>
          <p14:tracePt t="151690" x="9491663" y="2197100"/>
          <p14:tracePt t="151707" x="9528175" y="2197100"/>
          <p14:tracePt t="151724" x="9563100" y="2170113"/>
          <p14:tracePt t="151740" x="9582150" y="2152650"/>
          <p14:tracePt t="151757" x="9609138" y="2125663"/>
          <p14:tracePt t="151773" x="9634538" y="2062163"/>
          <p14:tracePt t="151790" x="9653588" y="2017713"/>
          <p14:tracePt t="151807" x="9653588" y="1982788"/>
          <p14:tracePt t="151824" x="9653588" y="1946275"/>
          <p14:tracePt t="151840" x="9634538" y="1919288"/>
          <p14:tracePt t="151857" x="9609138" y="1893888"/>
          <p14:tracePt t="151874" x="9572625" y="1847850"/>
          <p14:tracePt t="151890" x="9510713" y="1830388"/>
          <p14:tracePt t="151907" x="9447213" y="1812925"/>
          <p14:tracePt t="151923" x="9375775" y="1812925"/>
          <p14:tracePt t="151940" x="9313863" y="1812925"/>
          <p14:tracePt t="151957" x="9259888" y="1812925"/>
          <p14:tracePt t="151974" x="9224963" y="1822450"/>
          <p14:tracePt t="151990" x="9188450" y="1847850"/>
          <p14:tracePt t="152007" x="9161463" y="1874838"/>
          <p14:tracePt t="152023" x="9144000" y="1911350"/>
          <p14:tracePt t="152040" x="9126538" y="1938338"/>
          <p14:tracePt t="152057" x="9109075" y="1955800"/>
          <p14:tracePt t="152074" x="9109075" y="2000250"/>
          <p14:tracePt t="152090" x="9134475" y="2036763"/>
          <p14:tracePt t="152107" x="9161463" y="2071688"/>
          <p14:tracePt t="152123" x="9188450" y="2098675"/>
          <p14:tracePt t="152140" x="9215438" y="2125663"/>
          <p14:tracePt t="152157" x="9251950" y="2152650"/>
          <p14:tracePt t="152174" x="9340850" y="2179638"/>
          <p14:tracePt t="152190" x="9375775" y="2179638"/>
          <p14:tracePt t="152207" x="9420225" y="2187575"/>
          <p14:tracePt t="152223" x="9447213" y="2187575"/>
          <p14:tracePt t="152240" x="9491663" y="2179638"/>
          <p14:tracePt t="152257" x="9518650" y="2152650"/>
          <p14:tracePt t="152273" x="9545638" y="2125663"/>
          <p14:tracePt t="152291" x="9582150" y="2089150"/>
          <p14:tracePt t="152307" x="9599613" y="2062163"/>
          <p14:tracePt t="152323" x="9609138" y="2036763"/>
          <p14:tracePt t="152339" x="9609138" y="2017713"/>
          <p14:tracePt t="152356" x="9609138" y="1990725"/>
          <p14:tracePt t="152373" x="9609138" y="1965325"/>
          <p14:tracePt t="152390" x="9582150" y="1938338"/>
          <p14:tracePt t="152407" x="9555163" y="1911350"/>
          <p14:tracePt t="152423" x="9537700" y="1884363"/>
          <p14:tracePt t="152439" x="9510713" y="1874838"/>
          <p14:tracePt t="152456" x="9474200" y="1874838"/>
          <p14:tracePt t="152473" x="9439275" y="1874838"/>
          <p14:tracePt t="152490" x="9412288" y="1884363"/>
          <p14:tracePt t="152506" x="9367838" y="1911350"/>
          <p14:tracePt t="152522" x="9348788" y="1938338"/>
          <p14:tracePt t="152540" x="9313863" y="1955800"/>
          <p14:tracePt t="152556" x="9277350" y="1982788"/>
          <p14:tracePt t="152573" x="9251950" y="2009775"/>
          <p14:tracePt t="152589" x="9224963" y="2044700"/>
          <p14:tracePt t="152606" x="9197975" y="2071688"/>
          <p14:tracePt t="152622" x="9197975" y="2098675"/>
          <p14:tracePt t="152639" x="9197975" y="2125663"/>
          <p14:tracePt t="152656" x="9215438" y="2143125"/>
          <p14:tracePt t="152673" x="9242425" y="2170113"/>
          <p14:tracePt t="152689" x="9269413" y="2197100"/>
          <p14:tracePt t="152706" x="9304338" y="2224088"/>
          <p14:tracePt t="152723" x="9358313" y="2241550"/>
          <p14:tracePt t="152739" x="9483725" y="2232025"/>
          <p14:tracePt t="152756" x="9572625" y="2214563"/>
          <p14:tracePt t="152773" x="9626600" y="2179638"/>
          <p14:tracePt t="152789" x="9644063" y="2160588"/>
          <p14:tracePt t="152806" x="9661525" y="2143125"/>
          <p14:tracePt t="152823" x="9661525" y="2125663"/>
          <p14:tracePt t="152839" x="9671050" y="2098675"/>
          <p14:tracePt t="152856" x="9653588" y="2044700"/>
          <p14:tracePt t="152872" x="9626600" y="2027238"/>
          <p14:tracePt t="152889" x="9599613" y="2000250"/>
          <p14:tracePt t="152906" x="9545638" y="1990725"/>
          <p14:tracePt t="152923" x="9491663" y="1990725"/>
          <p14:tracePt t="152926" x="9474200" y="1990725"/>
          <p14:tracePt t="152939" x="9466263" y="2009775"/>
          <p14:tracePt t="152956" x="9447213" y="2027238"/>
          <p14:tracePt t="152972" x="9420225" y="2044700"/>
          <p14:tracePt t="152989" x="9394825" y="2071688"/>
          <p14:tracePt t="153006" x="9385300" y="2116138"/>
          <p14:tracePt t="153022" x="9375775" y="2160588"/>
          <p14:tracePt t="153039" x="9367838" y="2205038"/>
          <p14:tracePt t="153056" x="9375775" y="2259013"/>
          <p14:tracePt t="153073" x="9385300" y="2268538"/>
          <p14:tracePt t="153089" x="9412288" y="2303463"/>
          <p14:tracePt t="153106" x="9429750" y="2330450"/>
          <p14:tracePt t="153123" x="9439275" y="2339975"/>
          <p14:tracePt t="153297" x="9439275" y="2330450"/>
          <p14:tracePt t="153307" x="9439275" y="2322513"/>
          <p14:tracePt t="153315" x="9456738" y="2312988"/>
          <p14:tracePt t="153324" x="9466263" y="2295525"/>
          <p14:tracePt t="153339" x="9483725" y="2286000"/>
          <p14:tracePt t="154589" x="9483725" y="2303463"/>
          <p14:tracePt t="154658" x="9466263" y="2312988"/>
          <p14:tracePt t="154666" x="9466263" y="2322513"/>
          <p14:tracePt t="154674" x="9483725" y="2322513"/>
          <p14:tracePt t="156697" x="9491663" y="2303463"/>
          <p14:tracePt t="156704" x="9501188" y="2286000"/>
          <p14:tracePt t="156719" x="9510713" y="2259013"/>
          <p14:tracePt t="156736" x="9518650" y="2241550"/>
          <p14:tracePt t="156753" x="9537700" y="2214563"/>
          <p14:tracePt t="156769" x="9545638" y="2197100"/>
          <p14:tracePt t="156786" x="9555163" y="2179638"/>
          <p14:tracePt t="156820" x="9563100" y="2170113"/>
          <p14:tracePt t="157149" x="9572625" y="2160588"/>
          <p14:tracePt t="157166" x="9572625" y="2143125"/>
          <p14:tracePt t="157177" x="9572625" y="2133600"/>
          <p14:tracePt t="157185" x="9572625" y="2125663"/>
          <p14:tracePt t="157366" x="9572625" y="2116138"/>
          <p14:tracePt t="157381" x="9563100" y="2108200"/>
          <p14:tracePt t="157388" x="9555163" y="2108200"/>
          <p14:tracePt t="157419" x="9528175" y="2098675"/>
          <p14:tracePt t="157435" x="9510713" y="2089150"/>
          <p14:tracePt t="157452" x="9501188" y="2089150"/>
          <p14:tracePt t="157469" x="9483725" y="2089150"/>
          <p14:tracePt t="157486" x="9474200" y="2089150"/>
          <p14:tracePt t="157551" x="9466263" y="2081213"/>
          <p14:tracePt t="157559" x="9456738" y="2081213"/>
          <p14:tracePt t="157586" x="9447213" y="2081213"/>
          <p14:tracePt t="157601" x="9439275" y="2081213"/>
          <p14:tracePt t="157619" x="9429750" y="2081213"/>
          <p14:tracePt t="158161" x="9429750" y="2071688"/>
          <p14:tracePt t="158177" x="9429750" y="2054225"/>
          <p14:tracePt t="158185" x="9429750" y="2044700"/>
          <p14:tracePt t="158201" x="9429750" y="2027238"/>
          <p14:tracePt t="158218" x="9429750" y="2009775"/>
          <p14:tracePt t="158235" x="9429750" y="2000250"/>
          <p14:tracePt t="158251" x="9429750" y="1982788"/>
          <p14:tracePt t="158285" x="9385300" y="1938338"/>
          <p14:tracePt t="158318" x="9340850" y="1911350"/>
          <p14:tracePt t="158351" x="9323388" y="1901825"/>
          <p14:tracePt t="158429" x="9313863" y="1901825"/>
          <p14:tracePt t="158441" x="9313863" y="1911350"/>
          <p14:tracePt t="158451" x="9304338" y="1928813"/>
          <p14:tracePt t="158468" x="9296400" y="1955800"/>
          <p14:tracePt t="158485" x="9286875" y="1982788"/>
          <p14:tracePt t="158501" x="9286875" y="2027238"/>
          <p14:tracePt t="158518" x="9313863" y="2071688"/>
          <p14:tracePt t="158535" x="9340850" y="2089150"/>
          <p14:tracePt t="158551" x="9394825" y="2098675"/>
          <p14:tracePt t="158568" x="9456738" y="2098675"/>
          <p14:tracePt t="158585" x="9510713" y="2062163"/>
          <p14:tracePt t="158601" x="9528175" y="2044700"/>
          <p14:tracePt t="158618" x="9545638" y="2027238"/>
          <p14:tracePt t="158635" x="9545638" y="2017713"/>
          <p14:tracePt t="158651" x="9545638" y="2009775"/>
          <p14:tracePt t="158668" x="9545638" y="2000250"/>
          <p14:tracePt t="158685" x="9545638" y="1973263"/>
          <p14:tracePt t="158701" x="9518650" y="1955800"/>
          <p14:tracePt t="158718" x="9420225" y="1946275"/>
          <p14:tracePt t="158734" x="9304338" y="1973263"/>
          <p14:tracePt t="158751" x="9170988" y="2009775"/>
          <p14:tracePt t="158768" x="9063038" y="2044700"/>
          <p14:tracePt t="158785" x="9037638" y="2062163"/>
          <p14:tracePt t="158801" x="9018588" y="2081213"/>
          <p14:tracePt t="158818" x="9018588" y="2098675"/>
          <p14:tracePt t="158835" x="9018588" y="2116138"/>
          <p14:tracePt t="158851" x="9037638" y="2152650"/>
          <p14:tracePt t="158869" x="9099550" y="2187575"/>
          <p14:tracePt t="158885" x="9188450" y="2197100"/>
          <p14:tracePt t="158901" x="9313863" y="2179638"/>
          <p14:tracePt t="158919" x="9518650" y="2125663"/>
          <p14:tracePt t="158935" x="9572625" y="2098675"/>
          <p14:tracePt t="158951" x="9590088" y="2089150"/>
          <p14:tracePt t="158968" x="9590088" y="2081213"/>
          <p14:tracePt t="159006" x="9590088" y="2071688"/>
          <p14:tracePt t="159017" x="9590088" y="2062163"/>
          <p14:tracePt t="159039" x="9590088" y="2054225"/>
          <p14:tracePt t="159055" x="9572625" y="2054225"/>
          <p14:tracePt t="159063" x="9563100" y="2054225"/>
          <p14:tracePt t="159072" x="9555163" y="2054225"/>
          <p14:tracePt t="159086" x="9528175" y="2054225"/>
          <p14:tracePt t="159101" x="9501188" y="2081213"/>
          <p14:tracePt t="159117" x="9491663" y="2089150"/>
          <p14:tracePt t="159183" x="9491663" y="2098675"/>
          <p14:tracePt t="159203" x="9491663" y="2108200"/>
          <p14:tracePt t="159212" x="9501188" y="2108200"/>
          <p14:tracePt t="159220" x="9501188" y="2125663"/>
          <p14:tracePt t="159234" x="9518650" y="2125663"/>
          <p14:tracePt t="159251" x="9528175" y="2125663"/>
          <p14:tracePt t="159478" x="9528175" y="2116138"/>
          <p14:tracePt t="159487" x="9537700" y="2116138"/>
          <p14:tracePt t="159503" x="9545638" y="2116138"/>
          <p14:tracePt t="159571" x="9545638" y="2108200"/>
          <p14:tracePt t="159581" x="9537700" y="2098675"/>
          <p14:tracePt t="159589" x="9510713" y="2089150"/>
          <p14:tracePt t="159601" x="9501188" y="2089150"/>
          <p14:tracePt t="159617" x="9474200" y="2081213"/>
          <p14:tracePt t="159635" x="9340850" y="2081213"/>
          <p14:tracePt t="159651" x="9205913" y="2071688"/>
          <p14:tracePt t="159667" x="9037638" y="2036763"/>
          <p14:tracePt t="159684" x="8796338" y="1990725"/>
          <p14:tracePt t="159700" x="8528050" y="1955800"/>
          <p14:tracePt t="159717" x="8251825" y="1911350"/>
          <p14:tracePt t="159735" x="8001000" y="1803400"/>
          <p14:tracePt t="159751" x="7929563" y="1714500"/>
          <p14:tracePt t="159767" x="7912100" y="1643063"/>
          <p14:tracePt t="159784" x="7885113" y="1581150"/>
          <p14:tracePt t="159800" x="7885113" y="1544638"/>
          <p14:tracePt t="159817" x="7875588" y="1500188"/>
          <p14:tracePt t="159835" x="7867650" y="1428750"/>
          <p14:tracePt t="159851" x="7848600" y="1374775"/>
          <p14:tracePt t="159867" x="7823200" y="1322388"/>
          <p14:tracePt t="159883" x="7796213" y="1285875"/>
          <p14:tracePt t="159900" x="7769225" y="1258888"/>
          <p14:tracePt t="159917" x="7751763" y="1241425"/>
          <p14:tracePt t="159933" x="7742238" y="1214438"/>
          <p14:tracePt t="159951" x="7742238" y="1187450"/>
          <p14:tracePt t="159968" x="7742238" y="1160463"/>
          <p14:tracePt t="159983" x="7769225" y="1133475"/>
          <p14:tracePt t="160000" x="7831138" y="1089025"/>
          <p14:tracePt t="160017" x="7920038" y="1044575"/>
          <p14:tracePt t="160033" x="8027988" y="1017588"/>
          <p14:tracePt t="160050" x="8126413" y="990600"/>
          <p14:tracePt t="160067" x="8188325" y="982663"/>
          <p14:tracePt t="160083" x="8197850" y="982663"/>
          <p14:tracePt t="160101" x="8205788" y="982663"/>
          <p14:tracePt t="160119" x="8205788" y="973138"/>
          <p14:tracePt t="160134" x="8215313" y="965200"/>
          <p14:tracePt t="160150" x="8232775" y="938213"/>
          <p14:tracePt t="160166" x="8232775" y="911225"/>
          <p14:tracePt t="160183" x="8232775" y="884238"/>
          <p14:tracePt t="160200" x="8224838" y="857250"/>
          <p14:tracePt t="160217" x="8197850" y="830263"/>
          <p14:tracePt t="160234" x="8161338" y="785813"/>
          <p14:tracePt t="160250" x="8134350" y="768350"/>
          <p14:tracePt t="160266" x="8081963" y="758825"/>
          <p14:tracePt t="160284" x="7991475" y="785813"/>
          <p14:tracePt t="160300" x="7885113" y="830263"/>
          <p14:tracePt t="160317" x="7759700" y="866775"/>
          <p14:tracePt t="160335" x="7616825" y="938213"/>
          <p14:tracePt t="160350" x="7581900" y="965200"/>
          <p14:tracePt t="160366" x="7554913" y="982663"/>
          <p14:tracePt t="160383" x="7537450" y="1017588"/>
          <p14:tracePt t="160399" x="7527925" y="1071563"/>
          <p14:tracePt t="160417" x="7537450" y="1143000"/>
          <p14:tracePt t="160435" x="7608888" y="1295400"/>
          <p14:tracePt t="160450" x="7653338" y="1347788"/>
          <p14:tracePt t="160452" x="7705725" y="1393825"/>
          <p14:tracePt t="160466" x="7823200" y="1428750"/>
          <p14:tracePt t="160483" x="7956550" y="1446213"/>
          <p14:tracePt t="160499" x="8062913" y="1438275"/>
          <p14:tracePt t="160517" x="8161338" y="1401763"/>
          <p14:tracePt t="160533" x="8188325" y="1366838"/>
          <p14:tracePt t="160550" x="8215313" y="1347788"/>
          <p14:tracePt t="160567" x="8259763" y="1268413"/>
          <p14:tracePt t="160583" x="8296275" y="1196975"/>
          <p14:tracePt t="160599" x="8323263" y="1125538"/>
          <p14:tracePt t="160616" x="8348663" y="1054100"/>
          <p14:tracePt t="160633" x="8375650" y="1017588"/>
          <p14:tracePt t="160650" x="8394700" y="990600"/>
          <p14:tracePt t="160667" x="8420100" y="946150"/>
          <p14:tracePt t="160683" x="8439150" y="911225"/>
          <p14:tracePt t="160699" x="8447088" y="866775"/>
          <p14:tracePt t="160716" x="8447088" y="812800"/>
          <p14:tracePt t="160733" x="8429625" y="758825"/>
          <p14:tracePt t="160750" x="8402638" y="723900"/>
          <p14:tracePt t="160768" x="8348663" y="679450"/>
          <p14:tracePt t="160783" x="8296275" y="660400"/>
          <p14:tracePt t="160799" x="8205788" y="633413"/>
          <p14:tracePt t="160816" x="8108950" y="633413"/>
          <p14:tracePt t="160833" x="8027988" y="652463"/>
          <p14:tracePt t="160850" x="7974013" y="679450"/>
          <p14:tracePt t="160868" x="7912100" y="731838"/>
          <p14:tracePt t="160883" x="7858125" y="830263"/>
          <p14:tracePt t="160900" x="7804150" y="919163"/>
          <p14:tracePt t="160916" x="7769225" y="1017588"/>
          <p14:tracePt t="160932" x="7751763" y="1116013"/>
          <p14:tracePt t="160950" x="7742238" y="1223963"/>
          <p14:tracePt t="160953" x="7742238" y="1276350"/>
          <p14:tracePt t="160966" x="7759700" y="1339850"/>
          <p14:tracePt t="160983" x="7867650" y="1517650"/>
          <p14:tracePt t="161000" x="7974013" y="1625600"/>
          <p14:tracePt t="161016" x="8089900" y="1660525"/>
          <p14:tracePt t="161032" x="8188325" y="1679575"/>
          <p14:tracePt t="161049" x="8277225" y="1679575"/>
          <p14:tracePt t="161066" x="8323263" y="1679575"/>
          <p14:tracePt t="161082" x="8358188" y="1660525"/>
          <p14:tracePt t="161100" x="8402638" y="1625600"/>
          <p14:tracePt t="161116" x="8439150" y="1589088"/>
          <p14:tracePt t="161132" x="8474075" y="1527175"/>
          <p14:tracePt t="161149" x="8510588" y="1438275"/>
          <p14:tracePt t="161166" x="8545513" y="1347788"/>
          <p14:tracePt t="161182" x="8572500" y="1250950"/>
          <p14:tracePt t="161199" x="8589963" y="1143000"/>
          <p14:tracePt t="161215" x="8589963" y="1000125"/>
          <p14:tracePt t="161232" x="8562975" y="919163"/>
          <p14:tracePt t="161249" x="8537575" y="847725"/>
          <p14:tracePt t="161266" x="8491538" y="776288"/>
          <p14:tracePt t="161282" x="8447088" y="731838"/>
          <p14:tracePt t="161299" x="8385175" y="679450"/>
          <p14:tracePt t="161315" x="8331200" y="633413"/>
          <p14:tracePt t="161332" x="8313738" y="615950"/>
          <p14:tracePt t="161349" x="8296275" y="608013"/>
          <p14:tracePt t="161366" x="8286750" y="598488"/>
          <p14:tracePt t="161382" x="8269288" y="598488"/>
          <p14:tracePt t="161399" x="8259763" y="598488"/>
          <p14:tracePt t="161416" x="8224838" y="598488"/>
          <p14:tracePt t="161432" x="8143875" y="642938"/>
          <p14:tracePt t="161449" x="8045450" y="731838"/>
          <p14:tracePt t="161466" x="7966075" y="839788"/>
          <p14:tracePt t="161482" x="7902575" y="938213"/>
          <p14:tracePt t="161499" x="7867650" y="1027113"/>
          <p14:tracePt t="161517" x="7813675" y="1179513"/>
          <p14:tracePt t="161532" x="7796213" y="1231900"/>
          <p14:tracePt t="161550" x="7777163" y="1393825"/>
          <p14:tracePt t="161565" x="7796213" y="1517650"/>
          <p14:tracePt t="161582" x="7840663" y="1625600"/>
          <p14:tracePt t="161599" x="7875588" y="1704975"/>
          <p14:tracePt t="161616" x="7929563" y="1768475"/>
          <p14:tracePt t="161632" x="7966075" y="1812925"/>
          <p14:tracePt t="161649" x="8054975" y="1847850"/>
          <p14:tracePt t="161665" x="8081963" y="1847850"/>
          <p14:tracePt t="161682" x="8116888" y="1839913"/>
          <p14:tracePt t="161699" x="8153400" y="1812925"/>
          <p14:tracePt t="161715" x="8188325" y="1776413"/>
          <p14:tracePt t="161732" x="8232775" y="1731963"/>
          <p14:tracePt t="161749" x="8286750" y="1608138"/>
          <p14:tracePt t="161765" x="8323263" y="1509713"/>
          <p14:tracePt t="161782" x="8340725" y="1401763"/>
          <p14:tracePt t="161799" x="8348663" y="1303338"/>
          <p14:tracePt t="161815" x="8348663" y="1204913"/>
          <p14:tracePt t="161832" x="8340725" y="1108075"/>
          <p14:tracePt t="161849" x="8286750" y="955675"/>
          <p14:tracePt t="161865" x="8259763" y="866775"/>
          <p14:tracePt t="161882" x="8205788" y="776288"/>
          <p14:tracePt t="161899" x="8153400" y="723900"/>
          <p14:tracePt t="161915" x="8081963" y="669925"/>
          <p14:tracePt t="161932" x="8010525" y="633413"/>
          <p14:tracePt t="161950" x="7929563" y="608013"/>
          <p14:tracePt t="161965" x="7902575" y="598488"/>
          <p14:tracePt t="161982" x="7875588" y="608013"/>
          <p14:tracePt t="161998" x="7858125" y="625475"/>
          <p14:tracePt t="162015" x="7831138" y="660400"/>
          <p14:tracePt t="162031" x="7769225" y="741363"/>
          <p14:tracePt t="162049" x="7715250" y="857250"/>
          <p14:tracePt t="162065" x="7670800" y="1054100"/>
          <p14:tracePt t="162081" x="7670800" y="1187450"/>
          <p14:tracePt t="162098" x="7697788" y="1285875"/>
          <p14:tracePt t="162115" x="7759700" y="1393825"/>
          <p14:tracePt t="162131" x="7867650" y="1473200"/>
          <p14:tracePt t="162148" x="7974013" y="1509713"/>
          <p14:tracePt t="162165" x="8081963" y="1517650"/>
          <p14:tracePt t="162182" x="8259763" y="1482725"/>
          <p14:tracePt t="162198" x="8348663" y="1428750"/>
          <p14:tracePt t="162215" x="8420100" y="1366838"/>
          <p14:tracePt t="162231" x="8456613" y="1285875"/>
          <p14:tracePt t="162248" x="8483600" y="1196975"/>
          <p14:tracePt t="162265" x="8518525" y="1108075"/>
          <p14:tracePt t="162282" x="8555038" y="965200"/>
          <p14:tracePt t="162298" x="8562975" y="874713"/>
          <p14:tracePt t="162315" x="8562975" y="776288"/>
          <p14:tracePt t="162331" x="8545513" y="696913"/>
          <p14:tracePt t="162348" x="8510588" y="633413"/>
          <p14:tracePt t="162365" x="8466138" y="588963"/>
          <p14:tracePt t="162382" x="8394700" y="561975"/>
          <p14:tracePt t="162398" x="8313738" y="527050"/>
          <p14:tracePt t="162416" x="8188325" y="517525"/>
          <p14:tracePt t="162431" x="8116888" y="527050"/>
          <p14:tracePt t="162448" x="8089900" y="554038"/>
          <p14:tracePt t="162465" x="8062913" y="581025"/>
          <p14:tracePt t="162482" x="8037513" y="608013"/>
          <p14:tracePt t="162498" x="8001000" y="679450"/>
          <p14:tracePt t="162515" x="7947025" y="866775"/>
          <p14:tracePt t="162531" x="7912100" y="1009650"/>
          <p14:tracePt t="162548" x="7875588" y="1160463"/>
          <p14:tracePt t="162565" x="7875588" y="1303338"/>
          <p14:tracePt t="162581" x="7894638" y="1428750"/>
          <p14:tracePt t="162598" x="7929563" y="1527175"/>
          <p14:tracePt t="162614" x="7956550" y="1554163"/>
          <p14:tracePt t="162631" x="8010525" y="1589088"/>
          <p14:tracePt t="162648" x="8054975" y="1589088"/>
          <p14:tracePt t="162665" x="8072438" y="1581150"/>
          <p14:tracePt t="162681" x="8108950" y="1554163"/>
          <p14:tracePt t="162698" x="8161338" y="1500188"/>
          <p14:tracePt t="162715" x="8197850" y="1465263"/>
          <p14:tracePt t="162732" x="8242300" y="1366838"/>
          <p14:tracePt t="162748" x="8269288" y="1295400"/>
          <p14:tracePt t="162765" x="8296275" y="1214438"/>
          <p14:tracePt t="162781" x="8323263" y="1143000"/>
          <p14:tracePt t="162798" x="8323263" y="1098550"/>
          <p14:tracePt t="162815" x="8313738" y="1044575"/>
          <p14:tracePt t="162833" x="8277225" y="1000125"/>
          <p14:tracePt t="162848" x="8251825" y="973138"/>
          <p14:tracePt t="162864" x="8205788" y="955675"/>
          <p14:tracePt t="162881" x="8108950" y="955675"/>
          <p14:tracePt t="162898" x="7966075" y="982663"/>
          <p14:tracePt t="162915" x="7823200" y="1027113"/>
          <p14:tracePt t="162932" x="7688263" y="1089025"/>
          <p14:tracePt t="162949" x="7653338" y="1108075"/>
          <p14:tracePt t="162965" x="7626350" y="1160463"/>
          <p14:tracePt t="162981" x="7608888" y="1250950"/>
          <p14:tracePt t="162998" x="7608888" y="1347788"/>
          <p14:tracePt t="163014" x="7653338" y="1465263"/>
          <p14:tracePt t="163031" x="7759700" y="1581150"/>
          <p14:tracePt t="163047" x="7983538" y="1660525"/>
          <p14:tracePt t="163064" x="8116888" y="1660525"/>
          <p14:tracePt t="163081" x="8224838" y="1625600"/>
          <p14:tracePt t="163098" x="8296275" y="1589088"/>
          <p14:tracePt t="163114" x="8367713" y="1527175"/>
          <p14:tracePt t="163131" x="8412163" y="1446213"/>
          <p14:tracePt t="163148" x="8466138" y="1285875"/>
          <p14:tracePt t="163164" x="8491538" y="1187450"/>
          <p14:tracePt t="163181" x="8501063" y="1062038"/>
          <p14:tracePt t="163197" x="8483600" y="965200"/>
          <p14:tracePt t="163214" x="8447088" y="857250"/>
          <p14:tracePt t="163230" x="8402638" y="785813"/>
          <p14:tracePt t="163248" x="8340725" y="741363"/>
          <p14:tracePt t="163264" x="8205788" y="687388"/>
          <p14:tracePt t="163280" x="8108950" y="687388"/>
          <p14:tracePt t="163297" x="7983538" y="696913"/>
          <p14:tracePt t="163314" x="7840663" y="758825"/>
          <p14:tracePt t="163331" x="7732713" y="839788"/>
          <p14:tracePt t="163347" x="7626350" y="946150"/>
          <p14:tracePt t="163364" x="7527925" y="1062038"/>
          <p14:tracePt t="163380" x="7483475" y="1231900"/>
          <p14:tracePt t="163399" x="7466013" y="1357313"/>
          <p14:tracePt t="163414" x="7466013" y="1490663"/>
          <p14:tracePt t="163431" x="7500938" y="1616075"/>
          <p14:tracePt t="163448" x="7581900" y="1731963"/>
          <p14:tracePt t="163465" x="7697788" y="1812925"/>
          <p14:tracePt t="163467" x="7769225" y="1830388"/>
          <p14:tracePt t="163480" x="7840663" y="1830388"/>
          <p14:tracePt t="163498" x="8062913" y="1795463"/>
          <p14:tracePt t="163514" x="8170863" y="1741488"/>
          <p14:tracePt t="163530" x="8205788" y="1652588"/>
          <p14:tracePt t="163547" x="8242300" y="1544638"/>
          <p14:tracePt t="163564" x="8269288" y="1428750"/>
          <p14:tracePt t="163581" x="8277225" y="1322388"/>
          <p14:tracePt t="163598" x="8277225" y="1169988"/>
          <p14:tracePt t="163614" x="8269288" y="1098550"/>
          <p14:tracePt t="163630" x="8232775" y="1044575"/>
          <p14:tracePt t="163647" x="8215313" y="1017588"/>
          <p14:tracePt t="163664" x="8188325" y="990600"/>
          <p14:tracePt t="163680" x="8161338" y="965200"/>
          <p14:tracePt t="163698" x="8116888" y="938213"/>
          <p14:tracePt t="163714" x="8089900" y="938213"/>
          <p14:tracePt t="163730" x="8072438" y="946150"/>
          <p14:tracePt t="163747" x="8037513" y="990600"/>
          <p14:tracePt t="163764" x="7974013" y="1098550"/>
          <p14:tracePt t="163781" x="7902575" y="1231900"/>
          <p14:tracePt t="163798" x="7867650" y="1473200"/>
          <p14:tracePt t="163814" x="7885113" y="1616075"/>
          <p14:tracePt t="163830" x="7939088" y="1687513"/>
          <p14:tracePt t="163847" x="7974013" y="1697038"/>
          <p14:tracePt t="163863" x="8010525" y="1697038"/>
          <p14:tracePt t="163881" x="8045450" y="1652588"/>
          <p14:tracePt t="163898" x="8180388" y="1509713"/>
          <p14:tracePt t="163914" x="8286750" y="1374775"/>
          <p14:tracePt t="163931" x="8340725" y="1241425"/>
          <p14:tracePt t="163947" x="8385175" y="1133475"/>
          <p14:tracePt t="163963" x="8394700" y="1017588"/>
          <p14:tracePt t="163980" x="8394700" y="911225"/>
          <p14:tracePt t="163997" x="8375650" y="830263"/>
          <p14:tracePt t="164014" x="8331200" y="768350"/>
          <p14:tracePt t="164031" x="8304213" y="741363"/>
          <p14:tracePt t="164046" x="8296275" y="731838"/>
          <p14:tracePt t="164063" x="8277225" y="731838"/>
          <p14:tracePt t="164080" x="8259763" y="768350"/>
          <p14:tracePt t="164097" x="8197850" y="893763"/>
          <p14:tracePt t="164114" x="8116888" y="1116013"/>
          <p14:tracePt t="164130" x="8089900" y="1258888"/>
          <p14:tracePt t="164147" x="8108950" y="1374775"/>
          <p14:tracePt t="164163" x="8161338" y="1465263"/>
          <p14:tracePt t="164180" x="8224838" y="1509713"/>
          <p14:tracePt t="164197" x="8242300" y="1527175"/>
          <p14:tracePt t="164213" x="8259763" y="1527175"/>
          <p14:tracePt t="164230" x="8286750" y="1517650"/>
          <p14:tracePt t="164247" x="8340725" y="1393825"/>
          <p14:tracePt t="164263" x="8375650" y="1295400"/>
          <p14:tracePt t="164280" x="8412163" y="1187450"/>
          <p14:tracePt t="164296" x="8429625" y="1089025"/>
          <p14:tracePt t="164313" x="8429625" y="1000125"/>
          <p14:tracePt t="164330" x="8402638" y="973138"/>
          <p14:tracePt t="164346" x="8375650" y="946150"/>
          <p14:tracePt t="164395" x="8367713" y="946150"/>
          <p14:tracePt t="164405" x="8358188" y="946150"/>
          <p14:tracePt t="164417" x="8340725" y="982663"/>
          <p14:tracePt t="164430" x="8313738" y="1062038"/>
          <p14:tracePt t="164446" x="8296275" y="1133475"/>
          <p14:tracePt t="164463" x="8296275" y="1187450"/>
          <p14:tracePt t="164480" x="8313738" y="1231900"/>
          <p14:tracePt t="164497" x="8340725" y="1258888"/>
          <p14:tracePt t="164514" x="8348663" y="1268413"/>
          <p14:tracePt t="164546" x="8358188" y="1268413"/>
          <p14:tracePt t="164563" x="8367713" y="1258888"/>
          <p14:tracePt t="164580" x="8375650" y="1231900"/>
          <p14:tracePt t="164596" x="8385175" y="1214438"/>
          <p14:tracePt t="164613" x="8385175" y="1196975"/>
          <p14:tracePt t="164629" x="8385175" y="1187450"/>
          <p14:tracePt t="164672" x="8385175" y="1179513"/>
          <p14:tracePt t="164685" x="8375650" y="1169988"/>
          <p14:tracePt t="164699" x="8375650" y="1160463"/>
          <p14:tracePt t="164713" x="8367713" y="1160463"/>
          <p14:tracePt t="164730" x="8367713" y="1152525"/>
          <p14:tracePt t="164910" x="8367713" y="1143000"/>
          <p14:tracePt t="164923" x="8367713" y="1133475"/>
          <p14:tracePt t="164940" x="8367713" y="1125538"/>
          <p14:tracePt t="164952" x="8358188" y="1116013"/>
          <p14:tracePt t="164964" x="8358188" y="1108075"/>
          <p14:tracePt t="164979" x="8358188" y="1098550"/>
          <p14:tracePt t="164996" x="8358188" y="1081088"/>
          <p14:tracePt t="165012" x="8348663" y="1081088"/>
          <p14:tracePt t="165029" x="8340725" y="1071563"/>
          <p14:tracePt t="165047" x="8331200" y="1062038"/>
          <p14:tracePt t="165097" x="8323263" y="1062038"/>
          <p14:tracePt t="165114" x="8313738" y="1062038"/>
          <p14:tracePt t="165124" x="8304213" y="1062038"/>
          <p14:tracePt t="165134" x="8286750" y="1062038"/>
          <p14:tracePt t="165146" x="8269288" y="1071563"/>
          <p14:tracePt t="165163" x="8224838" y="1098550"/>
          <p14:tracePt t="165179" x="8170863" y="1133475"/>
          <p14:tracePt t="165196" x="8134350" y="1160463"/>
          <p14:tracePt t="165213" x="8099425" y="1204913"/>
          <p14:tracePt t="165229" x="8089900" y="1204913"/>
          <p14:tracePt t="165642" x="8099425" y="1204913"/>
          <p14:tracePt t="165654" x="8099425" y="1223963"/>
          <p14:tracePt t="165669" x="8099425" y="1241425"/>
          <p14:tracePt t="165681" x="8099425" y="1250950"/>
          <p14:tracePt t="165696" x="8089900" y="1268413"/>
          <p14:tracePt t="165712" x="8072438" y="1285875"/>
          <p14:tracePt t="165729" x="8045450" y="1312863"/>
          <p14:tracePt t="165763" x="7966075" y="1366838"/>
          <p14:tracePt t="165797" x="7875588" y="1419225"/>
          <p14:tracePt t="165829" x="7777163" y="1482725"/>
          <p14:tracePt t="165846" x="7742238" y="1500188"/>
          <p14:tracePt t="165989" x="7742238" y="1509713"/>
          <p14:tracePt t="166001" x="7751763" y="1517650"/>
          <p14:tracePt t="166014" x="7777163" y="1536700"/>
          <p14:tracePt t="166029" x="7796213" y="1554163"/>
          <p14:tracePt t="166045" x="7823200" y="1581150"/>
          <p14:tracePt t="166062" x="7831138" y="1608138"/>
          <p14:tracePt t="166079" x="7840663" y="1625600"/>
          <p14:tracePt t="166095" x="7840663" y="1643063"/>
          <p14:tracePt t="166112" x="7840663" y="1660525"/>
          <p14:tracePt t="166129" x="7848600" y="1687513"/>
          <p14:tracePt t="166145" x="7848600" y="1697038"/>
          <p14:tracePt t="166351" x="7831138" y="1714500"/>
          <p14:tracePt t="166363" x="7751763" y="1785938"/>
          <p14:tracePt t="166378" x="7643813" y="1866900"/>
          <p14:tracePt t="166395" x="7537450" y="1938338"/>
          <p14:tracePt t="166412" x="7439025" y="2009775"/>
          <p14:tracePt t="166428" x="7358063" y="2062163"/>
          <p14:tracePt t="166447" x="7304088" y="2108200"/>
          <p14:tracePt t="166462" x="7197725" y="2179638"/>
          <p14:tracePt t="166478" x="6983413" y="2330450"/>
          <p14:tracePt t="166495" x="6831013" y="2419350"/>
          <p14:tracePt t="166511" x="6724650" y="2500313"/>
          <p14:tracePt t="166528" x="6661150" y="2527300"/>
          <p14:tracePt t="166546" x="6643688" y="2544763"/>
          <p14:tracePt t="166561" x="6634163" y="2554288"/>
          <p14:tracePt t="166578" x="6608763" y="2571750"/>
          <p14:tracePt t="166596" x="6554788" y="2608263"/>
          <p14:tracePt t="166612" x="6465888" y="2660650"/>
          <p14:tracePt t="166629" x="6357938" y="2714625"/>
          <p14:tracePt t="166644" x="6330950" y="2732088"/>
          <p14:tracePt t="166661" x="6323013" y="2732088"/>
          <p14:tracePt t="166678" x="6313488" y="2732088"/>
          <p14:tracePt t="166727" x="6303963" y="2732088"/>
          <p14:tracePt t="166773" x="6296025" y="2732088"/>
          <p14:tracePt t="166784" x="6286500" y="2741613"/>
          <p14:tracePt t="166801" x="6276975" y="2741613"/>
          <p14:tracePt t="166811" x="6276975" y="2751138"/>
          <p14:tracePt t="166828" x="6259513" y="2759075"/>
          <p14:tracePt t="166844" x="6251575" y="2768600"/>
          <p14:tracePt t="166908" x="6232525" y="2768600"/>
          <p14:tracePt t="166921" x="6232525" y="2776538"/>
          <p14:tracePt t="166932" x="6224588" y="2776538"/>
          <p14:tracePt t="166974" x="6215063" y="2776538"/>
          <p14:tracePt t="166985" x="6205538" y="2776538"/>
          <p14:tracePt t="166996" x="6205538" y="2786063"/>
          <p14:tracePt t="167012" x="6180138" y="2795588"/>
          <p14:tracePt t="167028" x="6153150" y="2813050"/>
          <p14:tracePt t="167045" x="6099175" y="2840038"/>
          <p14:tracePt t="167062" x="6062663" y="2847975"/>
          <p14:tracePt t="167078" x="6045200" y="2847975"/>
          <p14:tracePt t="167327" x="6045200" y="2840038"/>
          <p14:tracePt t="167335" x="6045200" y="2830513"/>
          <p14:tracePt t="167345" x="6054725" y="2822575"/>
          <p14:tracePt t="167361" x="6062663" y="2795588"/>
          <p14:tracePt t="167378" x="6081713" y="2768600"/>
          <p14:tracePt t="167411" x="6134100" y="2705100"/>
          <p14:tracePt t="167444" x="6180138" y="2652713"/>
          <p14:tracePt t="167478" x="6197600" y="2625725"/>
          <p14:tracePt t="167482" x="6205538" y="2625725"/>
          <p14:tracePt t="167494" x="6205538" y="2616200"/>
          <p14:tracePt t="167511" x="6242050" y="2598738"/>
          <p14:tracePt t="167527" x="6259513" y="2571750"/>
          <p14:tracePt t="167544" x="6296025" y="2544763"/>
          <p14:tracePt t="167560" x="6357938" y="2509838"/>
          <p14:tracePt t="167577" x="6446838" y="2465388"/>
          <p14:tracePt t="167594" x="6562725" y="2411413"/>
          <p14:tracePt t="167611" x="6724650" y="2330450"/>
          <p14:tracePt t="167627" x="6823075" y="2295525"/>
          <p14:tracePt t="167644" x="6929438" y="2268538"/>
          <p14:tracePt t="167660" x="7027863" y="2232025"/>
          <p14:tracePt t="167677" x="7153275" y="2197100"/>
          <p14:tracePt t="167694" x="7304088" y="2125663"/>
          <p14:tracePt t="167711" x="7466013" y="2071688"/>
          <p14:tracePt t="167728" x="7661275" y="2000250"/>
          <p14:tracePt t="167744" x="7732713" y="1965325"/>
          <p14:tracePt t="167760" x="7751763" y="1965325"/>
          <p14:tracePt t="167777" x="7759700" y="1955800"/>
          <p14:tracePt t="168003" x="7769225" y="1955800"/>
          <p14:tracePt t="168014" x="7777163" y="1955800"/>
          <p14:tracePt t="168028" x="7796213" y="1973263"/>
          <p14:tracePt t="168044" x="7813675" y="1990725"/>
          <p14:tracePt t="168060" x="7823200" y="1990725"/>
          <p14:tracePt t="168455" x="7840663" y="2000250"/>
          <p14:tracePt t="168465" x="7848600" y="2000250"/>
          <p14:tracePt t="168477" x="7867650" y="2009775"/>
          <p14:tracePt t="168749" x="7848600" y="2009775"/>
          <p14:tracePt t="168758" x="7840663" y="2009775"/>
          <p14:tracePt t="168767" x="7831138" y="2009775"/>
          <p14:tracePt t="168776" x="7813675" y="2009775"/>
          <p14:tracePt t="168794" x="7777163" y="2017713"/>
          <p14:tracePt t="168810" x="7724775" y="2036763"/>
          <p14:tracePt t="168843" x="7626350" y="2071688"/>
          <p14:tracePt t="168876" x="7562850" y="2089150"/>
          <p14:tracePt t="168910" x="7545388" y="2089150"/>
          <p14:tracePt t="172248" x="7537450" y="2098675"/>
          <p14:tracePt t="172256" x="7518400" y="2108200"/>
          <p14:tracePt t="172274" x="7446963" y="2152650"/>
          <p14:tracePt t="172290" x="7331075" y="2214563"/>
          <p14:tracePt t="172307" x="7180263" y="2286000"/>
          <p14:tracePt t="172324" x="6991350" y="2393950"/>
          <p14:tracePt t="172340" x="6813550" y="2509838"/>
          <p14:tracePt t="172357" x="6643688" y="2598738"/>
          <p14:tracePt t="172390" x="6554788" y="2652713"/>
          <p14:tracePt t="172424" x="6456363" y="2705100"/>
          <p14:tracePt t="172457" x="6276975" y="2795588"/>
          <p14:tracePt t="172473" x="6232525" y="2822575"/>
          <p14:tracePt t="172490" x="6180138" y="2867025"/>
          <p14:tracePt t="172506" x="6153150" y="2884488"/>
          <p14:tracePt t="172523" x="6126163" y="2911475"/>
          <p14:tracePt t="172541" x="6081713" y="2955925"/>
          <p14:tracePt t="172556" x="6045200" y="2982913"/>
          <p14:tracePt t="172573" x="6010275" y="3009900"/>
          <p14:tracePt t="172590" x="5956300" y="3036888"/>
          <p14:tracePt t="172606" x="5902325" y="3062288"/>
          <p14:tracePt t="172623" x="5875338" y="3089275"/>
          <p14:tracePt t="172640" x="5848350" y="3116263"/>
          <p14:tracePt t="172657" x="5830888" y="3125788"/>
          <p14:tracePt t="172704" x="5813425" y="3125788"/>
          <p14:tracePt t="172716" x="5803900" y="3125788"/>
          <p14:tracePt t="172726" x="5795963" y="3125788"/>
          <p14:tracePt t="172740" x="5776913" y="3125788"/>
          <p14:tracePt t="172756" x="5751513" y="3133725"/>
          <p14:tracePt t="172773" x="5705475" y="3133725"/>
          <p14:tracePt t="172789" x="5643563" y="3133725"/>
          <p14:tracePt t="172806" x="5572125" y="3125788"/>
          <p14:tracePt t="172823" x="5545138" y="3116263"/>
          <p14:tracePt t="172840" x="5527675" y="3116263"/>
          <p14:tracePt t="172856" x="5518150" y="3116263"/>
          <p14:tracePt t="172873" x="5500688" y="3116263"/>
          <p14:tracePt t="172889" x="5483225" y="3116263"/>
          <p14:tracePt t="172906" x="5473700" y="3116263"/>
          <p14:tracePt t="172923" x="5438775" y="3125788"/>
          <p14:tracePt t="172940" x="5429250" y="3125788"/>
          <p14:tracePt t="172973" x="5419725" y="3125788"/>
          <p14:tracePt t="172990" x="5411788" y="3125788"/>
          <p14:tracePt t="173006" x="5402263" y="3125788"/>
          <p14:tracePt t="173023" x="5375275" y="3125788"/>
          <p14:tracePt t="173040" x="5340350" y="3116263"/>
          <p14:tracePt t="173056" x="5322888" y="3116263"/>
          <p14:tracePt t="173073" x="5295900" y="3116263"/>
          <p14:tracePt t="173089" x="5276850" y="3116263"/>
          <p14:tracePt t="173106" x="5251450" y="3116263"/>
          <p14:tracePt t="173123" x="5224463" y="3116263"/>
          <p14:tracePt t="173139" x="5205413" y="3116263"/>
          <p14:tracePt t="173156" x="5170488" y="3125788"/>
          <p14:tracePt t="173172" x="5143500" y="3125788"/>
          <p14:tracePt t="173189" x="5126038" y="3125788"/>
          <p14:tracePt t="173206" x="5099050" y="3125788"/>
          <p14:tracePt t="173223" x="5081588" y="3125788"/>
          <p14:tracePt t="173240" x="5054600" y="3125788"/>
          <p14:tracePt t="173256" x="5037138" y="3133725"/>
          <p14:tracePt t="173273" x="5000625" y="3143250"/>
          <p14:tracePt t="173289" x="4973638" y="3160713"/>
          <p14:tracePt t="173306" x="4956175" y="3170238"/>
          <p14:tracePt t="173323" x="4929188" y="3187700"/>
          <p14:tracePt t="173339" x="4894263" y="3197225"/>
          <p14:tracePt t="173356" x="4875213" y="3205163"/>
          <p14:tracePt t="173373" x="4848225" y="3205163"/>
          <p14:tracePt t="173389" x="4840288" y="3205163"/>
          <p14:tracePt t="173406" x="4840288" y="3197225"/>
          <p14:tracePt t="173423" x="4830763" y="3187700"/>
          <p14:tracePt t="173439" x="4822825" y="3170238"/>
          <p14:tracePt t="173456" x="4822825" y="3160713"/>
          <p14:tracePt t="173473" x="4822825" y="3133725"/>
          <p14:tracePt t="173489" x="4822825" y="3125788"/>
          <p14:tracePt t="173505" x="4822825" y="3108325"/>
          <p14:tracePt t="173523" x="4822825" y="3089275"/>
          <p14:tracePt t="173539" x="4830763" y="3062288"/>
          <p14:tracePt t="173556" x="4840288" y="3036888"/>
          <p14:tracePt t="173573" x="4848225" y="3027363"/>
          <p14:tracePt t="173589" x="4848225" y="3009900"/>
          <p14:tracePt t="174398" x="4857750" y="3009900"/>
          <p14:tracePt t="174406" x="4875213" y="3009900"/>
          <p14:tracePt t="174422" x="4894263" y="3009900"/>
          <p14:tracePt t="174438" x="4919663" y="3009900"/>
          <p14:tracePt t="174455" x="4946650" y="2990850"/>
          <p14:tracePt t="174472" x="4965700" y="2973388"/>
          <p14:tracePt t="174489" x="5010150" y="2973388"/>
          <p14:tracePt t="174505" x="5062538" y="2955925"/>
          <p14:tracePt t="174538" x="5108575" y="2946400"/>
          <p14:tracePt t="174572" x="5153025" y="2946400"/>
          <p14:tracePt t="174606" x="5205413" y="2938463"/>
          <p14:tracePt t="174623" x="5241925" y="2938463"/>
          <p14:tracePt t="174638" x="5276850" y="2928938"/>
          <p14:tracePt t="174655" x="5313363" y="2928938"/>
          <p14:tracePt t="174671" x="5340350" y="2928938"/>
          <p14:tracePt t="174688" x="5367338" y="2928938"/>
          <p14:tracePt t="174705" x="5394325" y="2928938"/>
          <p14:tracePt t="174722" x="5419725" y="2928938"/>
          <p14:tracePt t="174738" x="5446713" y="2928938"/>
          <p14:tracePt t="174754" x="5465763" y="2928938"/>
          <p14:tracePt t="174772" x="5491163" y="2928938"/>
          <p14:tracePt t="174788" x="5510213" y="2928938"/>
          <p14:tracePt t="174805" x="5537200" y="2928938"/>
          <p14:tracePt t="174822" x="5572125" y="2919413"/>
          <p14:tracePt t="174838" x="5599113" y="2911475"/>
          <p14:tracePt t="174854" x="5616575" y="2911475"/>
          <p14:tracePt t="174871" x="5653088" y="2901950"/>
          <p14:tracePt t="174888" x="5688013" y="2884488"/>
          <p14:tracePt t="174905" x="5741988" y="2884488"/>
          <p14:tracePt t="174921" x="5786438" y="2874963"/>
          <p14:tracePt t="174938" x="5830888" y="2867025"/>
          <p14:tracePt t="174954" x="5857875" y="2857500"/>
          <p14:tracePt t="174971" x="5884863" y="2847975"/>
          <p14:tracePt t="174988" x="5919788" y="2830513"/>
          <p14:tracePt t="175005" x="5956300" y="2822575"/>
          <p14:tracePt t="175021" x="6027738" y="2803525"/>
          <p14:tracePt t="175024" x="6054725" y="2795588"/>
          <p14:tracePt t="175038" x="6072188" y="2786063"/>
          <p14:tracePt t="175054" x="6134100" y="2786063"/>
          <p14:tracePt t="175071" x="6170613" y="2786063"/>
          <p14:tracePt t="175088" x="6197600" y="2786063"/>
          <p14:tracePt t="175104" x="6232525" y="2795588"/>
          <p14:tracePt t="175121" x="6296025" y="2803525"/>
          <p14:tracePt t="175138" x="6394450" y="2803525"/>
          <p14:tracePt t="175155" x="6491288" y="2803525"/>
          <p14:tracePt t="175172" x="6634163" y="2813050"/>
          <p14:tracePt t="175188" x="6742113" y="2840038"/>
          <p14:tracePt t="175204" x="6831013" y="2857500"/>
          <p14:tracePt t="175221" x="6929438" y="2884488"/>
          <p14:tracePt t="175238" x="7037388" y="2911475"/>
          <p14:tracePt t="175255" x="7134225" y="2946400"/>
          <p14:tracePt t="175272" x="7277100" y="2982913"/>
          <p14:tracePt t="175287" x="7358063" y="3000375"/>
          <p14:tracePt t="175304" x="7419975" y="3017838"/>
          <p14:tracePt t="175321" x="7500938" y="3017838"/>
          <p14:tracePt t="175338" x="7572375" y="3017838"/>
          <p14:tracePt t="175354" x="7616825" y="3017838"/>
          <p14:tracePt t="175372" x="7742238" y="3000375"/>
          <p14:tracePt t="175387" x="7823200" y="2973388"/>
          <p14:tracePt t="175404" x="7894638" y="2965450"/>
          <p14:tracePt t="175421" x="7991475" y="2946400"/>
          <p14:tracePt t="175437" x="8099425" y="2911475"/>
          <p14:tracePt t="175454" x="8197850" y="2874963"/>
          <p14:tracePt t="175472" x="8358188" y="2822575"/>
          <p14:tracePt t="175487" x="8474075" y="2795588"/>
          <p14:tracePt t="175504" x="8582025" y="2776538"/>
          <p14:tracePt t="175520" x="8715375" y="2751138"/>
          <p14:tracePt t="175537" x="8867775" y="2732088"/>
          <p14:tracePt t="175554" x="9010650" y="2697163"/>
          <p14:tracePt t="175570" x="9144000" y="2679700"/>
          <p14:tracePt t="175587" x="9232900" y="2679700"/>
          <p14:tracePt t="175604" x="9242425" y="2679700"/>
          <p14:tracePt t="175721" x="9232900" y="2679700"/>
          <p14:tracePt t="175729" x="9224963" y="2679700"/>
          <p14:tracePt t="175738" x="9215438" y="2679700"/>
          <p14:tracePt t="175754" x="9197975" y="2670175"/>
          <p14:tracePt t="175770" x="9170988" y="2660650"/>
          <p14:tracePt t="175787" x="9161463" y="2643188"/>
          <p14:tracePt t="175805" x="9144000" y="2643188"/>
          <p14:tracePt t="175837" x="9134475" y="2633663"/>
          <p14:tracePt t="175854" x="9090025" y="2633663"/>
          <p14:tracePt t="175871" x="8966200" y="2670175"/>
          <p14:tracePt t="175887" x="8732838" y="2697163"/>
          <p14:tracePt t="175904" x="8054975" y="2874963"/>
          <p14:tracePt t="175921" x="7518400" y="3062288"/>
          <p14:tracePt t="175937" x="7081838" y="3170238"/>
          <p14:tracePt t="175953" x="6823075" y="3224213"/>
          <p14:tracePt t="175971" x="6697663" y="3259138"/>
          <p14:tracePt t="175987" x="6670675" y="3259138"/>
          <p14:tracePt t="176004" x="6661150" y="3259138"/>
          <p14:tracePt t="176021" x="6653213" y="3259138"/>
          <p14:tracePt t="176037" x="6616700" y="3251200"/>
          <p14:tracePt t="176053" x="6581775" y="3251200"/>
          <p14:tracePt t="176070" x="6537325" y="3251200"/>
          <p14:tracePt t="176087" x="6500813" y="3251200"/>
          <p14:tracePt t="176104" x="6465888" y="3268663"/>
          <p14:tracePt t="176120" x="6429375" y="3295650"/>
          <p14:tracePt t="176137" x="6394450" y="3348038"/>
          <p14:tracePt t="176154" x="6367463" y="3384550"/>
          <p14:tracePt t="176170" x="6348413" y="3411538"/>
          <p14:tracePt t="176187" x="6348413" y="3438525"/>
          <p14:tracePt t="176203" x="6348413" y="3455988"/>
          <p14:tracePt t="176220" x="6348413" y="3482975"/>
          <p14:tracePt t="176237" x="6367463" y="3509963"/>
          <p14:tracePt t="176253" x="6375400" y="3544888"/>
          <p14:tracePt t="176270" x="6375400" y="3571875"/>
          <p14:tracePt t="176287" x="6375400" y="3598863"/>
          <p14:tracePt t="176304" x="6375400" y="3608388"/>
          <p14:tracePt t="176386" x="6384925" y="3608388"/>
          <p14:tracePt t="176397" x="6384925" y="3598863"/>
          <p14:tracePt t="176409" x="6384925" y="3581400"/>
          <p14:tracePt t="176420" x="6384925" y="3571875"/>
          <p14:tracePt t="176437" x="6375400" y="3544888"/>
          <p14:tracePt t="176454" x="6357938" y="3517900"/>
          <p14:tracePt t="176471" x="6340475" y="3500438"/>
          <p14:tracePt t="176487" x="6330950" y="3482975"/>
          <p14:tracePt t="176503" x="6303963" y="3465513"/>
          <p14:tracePt t="176520" x="6296025" y="3455988"/>
          <p14:tracePt t="176537" x="6286500" y="3455988"/>
          <p14:tracePt t="176617" x="6276975" y="3455988"/>
          <p14:tracePt t="176626" x="6269038" y="3446463"/>
          <p14:tracePt t="176636" x="6251575" y="3446463"/>
          <p14:tracePt t="176654" x="6188075" y="3446463"/>
          <p14:tracePt t="176670" x="6170613" y="3446463"/>
          <p14:tracePt t="176687" x="6153150" y="3446463"/>
          <p14:tracePt t="176741" x="6143625" y="3446463"/>
          <p14:tracePt t="176759" x="6143625" y="3455988"/>
          <p14:tracePt t="176768" x="6143625" y="3465513"/>
          <p14:tracePt t="176778" x="6143625" y="3473450"/>
          <p14:tracePt t="176788" x="6143625" y="3490913"/>
          <p14:tracePt t="176803" x="6143625" y="3509963"/>
          <p14:tracePt t="176821" x="6153150" y="3544888"/>
          <p14:tracePt t="176837" x="6153150" y="3581400"/>
          <p14:tracePt t="176853" x="6161088" y="3625850"/>
          <p14:tracePt t="176869" x="6170613" y="3687763"/>
          <p14:tracePt t="176887" x="6180138" y="3768725"/>
          <p14:tracePt t="176903" x="6197600" y="3822700"/>
          <p14:tracePt t="176920" x="6205538" y="3857625"/>
          <p14:tracePt t="176936" x="6215063" y="3894138"/>
          <p14:tracePt t="176953" x="6224588" y="3919538"/>
          <p14:tracePt t="176969" x="6224588" y="3946525"/>
          <p14:tracePt t="176986" x="6232525" y="3990975"/>
          <p14:tracePt t="177003" x="6232525" y="4044950"/>
          <p14:tracePt t="177020" x="6232525" y="4071938"/>
          <p14:tracePt t="177022" x="6232525" y="4081463"/>
          <p14:tracePt t="177036" x="6232525" y="4098925"/>
          <p14:tracePt t="177053" x="6232525" y="4133850"/>
          <p14:tracePt t="177069" x="6232525" y="4152900"/>
          <p14:tracePt t="177086" x="6232525" y="4179888"/>
          <p14:tracePt t="177103" x="6232525" y="4197350"/>
          <p14:tracePt t="177120" x="6232525" y="4214813"/>
          <p14:tracePt t="177136" x="6232525" y="4241800"/>
          <p14:tracePt t="177153" x="6232525" y="4259263"/>
          <p14:tracePt t="177169" x="6232525" y="4295775"/>
          <p14:tracePt t="177186" x="6232525" y="4322763"/>
          <p14:tracePt t="177202" x="6224588" y="4340225"/>
          <p14:tracePt t="177220" x="6215063" y="4375150"/>
          <p14:tracePt t="177236" x="6215063" y="4402138"/>
          <p14:tracePt t="177253" x="6215063" y="4438650"/>
          <p14:tracePt t="177270" x="6205538" y="4456113"/>
          <p14:tracePt t="177286" x="6197600" y="4500563"/>
          <p14:tracePt t="177302" x="6180138" y="4537075"/>
          <p14:tracePt t="177319" x="6170613" y="4572000"/>
          <p14:tracePt t="177336" x="6161088" y="4598988"/>
          <p14:tracePt t="177353" x="6153150" y="4616450"/>
          <p14:tracePt t="177371" x="6153150" y="4633913"/>
          <p14:tracePt t="177482" x="6153150" y="4625975"/>
          <p14:tracePt t="177491" x="6153150" y="4608513"/>
          <p14:tracePt t="177502" x="6134100" y="4572000"/>
          <p14:tracePt t="177519" x="6108700" y="4465638"/>
          <p14:tracePt t="177525" x="6099175" y="4419600"/>
          <p14:tracePt t="177538" x="6089650" y="4367213"/>
          <p14:tracePt t="177553" x="6054725" y="4251325"/>
          <p14:tracePt t="177569" x="6037263" y="4143375"/>
          <p14:tracePt t="177587" x="6027738" y="4010025"/>
          <p14:tracePt t="177603" x="6027738" y="3956050"/>
          <p14:tracePt t="177619" x="6018213" y="3911600"/>
          <p14:tracePt t="177636" x="6018213" y="3875088"/>
          <p14:tracePt t="177652" x="6018213" y="3840163"/>
          <p14:tracePt t="177669" x="6010275" y="3786188"/>
          <p14:tracePt t="177687" x="5991225" y="3732213"/>
          <p14:tracePt t="177703" x="5983288" y="3705225"/>
          <p14:tracePt t="177719" x="5983288" y="3687763"/>
          <p14:tracePt t="177736" x="5983288" y="3670300"/>
          <p14:tracePt t="177753" x="5983288" y="3660775"/>
          <p14:tracePt t="177916" x="5983288" y="3687763"/>
          <p14:tracePt t="177928" x="5983288" y="3732213"/>
          <p14:tracePt t="177938" x="6000750" y="3803650"/>
          <p14:tracePt t="177952" x="6010275" y="3848100"/>
          <p14:tracePt t="177968" x="6018213" y="3956050"/>
          <p14:tracePt t="177985" x="6018213" y="4000500"/>
          <p14:tracePt t="178002" x="6018213" y="4044950"/>
          <p14:tracePt t="178019" x="6018213" y="4081463"/>
          <p14:tracePt t="178036" x="6018213" y="4116388"/>
          <p14:tracePt t="178052" x="6018213" y="4179888"/>
          <p14:tracePt t="178069" x="6010275" y="4259263"/>
          <p14:tracePt t="178085" x="6000750" y="4348163"/>
          <p14:tracePt t="178102" x="6000750" y="4394200"/>
          <p14:tracePt t="178119" x="6000750" y="4419600"/>
          <p14:tracePt t="178135" x="6000750" y="4456113"/>
          <p14:tracePt t="178152" x="6000750" y="4473575"/>
          <p14:tracePt t="178169" x="6010275" y="4500563"/>
          <p14:tracePt t="178185" x="6010275" y="4527550"/>
          <p14:tracePt t="178202" x="6010275" y="4545013"/>
          <p14:tracePt t="178362" x="6010275" y="4537075"/>
          <p14:tracePt t="178371" x="6010275" y="4527550"/>
          <p14:tracePt t="178385" x="6000750" y="4491038"/>
          <p14:tracePt t="178401" x="6000750" y="4456113"/>
          <p14:tracePt t="178418" x="5983288" y="4419600"/>
          <p14:tracePt t="178435" x="5983288" y="4367213"/>
          <p14:tracePt t="178453" x="5983288" y="4303713"/>
          <p14:tracePt t="178469" x="5991225" y="4259263"/>
          <p14:tracePt t="178485" x="6018213" y="4224338"/>
          <p14:tracePt t="178501" x="6045200" y="4179888"/>
          <p14:tracePt t="178518" x="6072188" y="4133850"/>
          <p14:tracePt t="178535" x="6099175" y="4054475"/>
          <p14:tracePt t="178551" x="6170613" y="3946525"/>
          <p14:tracePt t="178570" x="6286500" y="3776663"/>
          <p14:tracePt t="178586" x="6357938" y="3705225"/>
          <p14:tracePt t="178602" x="6419850" y="3643313"/>
          <p14:tracePt t="178619" x="6483350" y="3598863"/>
          <p14:tracePt t="178635" x="6554788" y="3562350"/>
          <p14:tracePt t="178652" x="6634163" y="3517900"/>
          <p14:tracePt t="178669" x="6796088" y="3438525"/>
          <p14:tracePt t="178687" x="6911975" y="3394075"/>
          <p14:tracePt t="178701" x="7037388" y="3357563"/>
          <p14:tracePt t="178718" x="7153275" y="3322638"/>
          <p14:tracePt t="178735" x="7224713" y="3295650"/>
          <p14:tracePt t="178751" x="7251700" y="3295650"/>
          <p14:tracePt t="178768" x="7277100" y="3295650"/>
          <p14:tracePt t="178786" x="7286625" y="3303588"/>
          <p14:tracePt t="178802" x="7304088" y="3322638"/>
          <p14:tracePt t="178818" x="7323138" y="3330575"/>
          <p14:tracePt t="178835" x="7340600" y="3357563"/>
          <p14:tracePt t="178852" x="7358063" y="3384550"/>
          <p14:tracePt t="178868" x="7358063" y="3394075"/>
          <p14:tracePt t="178885" x="7358063" y="3411538"/>
          <p14:tracePt t="178901" x="7367588" y="3429000"/>
          <p14:tracePt t="178918" x="7367588" y="3446463"/>
          <p14:tracePt t="178935" x="7367588" y="3455988"/>
          <p14:tracePt t="179132" x="7367588" y="3473450"/>
          <p14:tracePt t="179141" x="7367588" y="3490913"/>
          <p14:tracePt t="179151" x="7367588" y="3500438"/>
          <p14:tracePt t="179168" x="7367588" y="3536950"/>
          <p14:tracePt t="179184" x="7375525" y="3554413"/>
          <p14:tracePt t="179201" x="7375525" y="3589338"/>
          <p14:tracePt t="179218" x="7385050" y="3625850"/>
          <p14:tracePt t="179235" x="7385050" y="3660775"/>
          <p14:tracePt t="179251" x="7385050" y="3687763"/>
          <p14:tracePt t="179268" x="7394575" y="3714750"/>
          <p14:tracePt t="179284" x="7394575" y="3741738"/>
          <p14:tracePt t="179301" x="7394575" y="3759200"/>
          <p14:tracePt t="179318" x="7394575" y="3776663"/>
          <p14:tracePt t="179334" x="7394575" y="3803650"/>
          <p14:tracePt t="179351" x="7394575" y="3830638"/>
          <p14:tracePt t="179368" x="7394575" y="3875088"/>
          <p14:tracePt t="179385" x="7385050" y="3956050"/>
          <p14:tracePt t="179401" x="7375525" y="4010025"/>
          <p14:tracePt t="179417" x="7367588" y="4054475"/>
          <p14:tracePt t="179434" x="7358063" y="4098925"/>
          <p14:tracePt t="179451" x="7340600" y="4160838"/>
          <p14:tracePt t="179468" x="7331075" y="4232275"/>
          <p14:tracePt t="179485" x="7313613" y="4357688"/>
          <p14:tracePt t="179501" x="7313613" y="4394200"/>
          <p14:tracePt t="179517" x="7304088" y="4429125"/>
          <p14:tracePt t="179534" x="7304088" y="4465638"/>
          <p14:tracePt t="179551" x="7304088" y="4483100"/>
          <p14:tracePt t="179568" x="7304088" y="4500563"/>
          <p14:tracePt t="179584" x="7304088" y="4510088"/>
          <p14:tracePt t="179601" x="7304088" y="4518025"/>
          <p14:tracePt t="179618" x="7304088" y="4527550"/>
          <p14:tracePt t="179669" x="7304088" y="4483100"/>
          <p14:tracePt t="179679" x="7313613" y="4429125"/>
          <p14:tracePt t="179689" x="7331075" y="4295775"/>
          <p14:tracePt t="179701" x="7331075" y="4224338"/>
          <p14:tracePt t="179718" x="7340600" y="4071938"/>
          <p14:tracePt t="179734" x="7348538" y="3938588"/>
          <p14:tracePt t="179752" x="7348538" y="3803650"/>
          <p14:tracePt t="179768" x="7331075" y="3741738"/>
          <p14:tracePt t="179784" x="7323138" y="3714750"/>
          <p14:tracePt t="179801" x="7313613" y="3705225"/>
          <p14:tracePt t="179817" x="7313613" y="3697288"/>
          <p14:tracePt t="179881" x="7304088" y="3697288"/>
          <p14:tracePt t="179910" x="7304088" y="3741738"/>
          <p14:tracePt t="179922" x="7304088" y="3803650"/>
          <p14:tracePt t="179934" x="7313613" y="3911600"/>
          <p14:tracePt t="179951" x="7340600" y="4010025"/>
          <p14:tracePt t="179967" x="7375525" y="4108450"/>
          <p14:tracePt t="179984" x="7394575" y="4187825"/>
          <p14:tracePt t="180000" x="7394575" y="4251325"/>
          <p14:tracePt t="180017" x="7402513" y="4295775"/>
          <p14:tracePt t="180033" x="7402513" y="4330700"/>
          <p14:tracePt t="180051" x="7402513" y="4357688"/>
          <p14:tracePt t="180067" x="7402513" y="4384675"/>
          <p14:tracePt t="180084" x="7402513" y="4394200"/>
          <p14:tracePt t="180101" x="7402513" y="4402138"/>
          <p14:tracePt t="180158" x="7412038" y="4402138"/>
          <p14:tracePt t="180173" x="7412038" y="4384675"/>
          <p14:tracePt t="180181" x="7412038" y="4348163"/>
          <p14:tracePt t="180190" x="7402513" y="4303713"/>
          <p14:tracePt t="180200" x="7385050" y="4197350"/>
          <p14:tracePt t="180217" x="7348538" y="4098925"/>
          <p14:tracePt t="180234" x="7313613" y="3983038"/>
          <p14:tracePt t="180250" x="7286625" y="3857625"/>
          <p14:tracePt t="180267" x="7277100" y="3759200"/>
          <p14:tracePt t="180284" x="7269163" y="3652838"/>
          <p14:tracePt t="180300" x="7259638" y="3554413"/>
          <p14:tracePt t="180317" x="7251700" y="3446463"/>
          <p14:tracePt t="180333" x="7242175" y="3419475"/>
          <p14:tracePt t="180350" x="7242175" y="3411538"/>
          <p14:tracePt t="180418" x="7232650" y="3411538"/>
          <p14:tracePt t="180428" x="7224713" y="3419475"/>
          <p14:tracePt t="180438" x="7215188" y="3465513"/>
          <p14:tracePt t="180450" x="7205663" y="3509963"/>
          <p14:tracePt t="180467" x="7170738" y="3697288"/>
          <p14:tracePt t="180483" x="7161213" y="3830638"/>
          <p14:tracePt t="180500" x="7161213" y="3965575"/>
          <p14:tracePt t="180517" x="7153275" y="4081463"/>
          <p14:tracePt t="180534" x="7153275" y="4179888"/>
          <p14:tracePt t="180550" x="7153275" y="4276725"/>
          <p14:tracePt t="180568" x="7153275" y="4375150"/>
          <p14:tracePt t="180584" x="7153275" y="4402138"/>
          <p14:tracePt t="180600" x="7153275" y="4429125"/>
          <p14:tracePt t="180617" x="7153275" y="4438650"/>
          <p14:tracePt t="180633" x="7153275" y="4456113"/>
          <p14:tracePt t="180652" x="7153275" y="4465638"/>
          <p14:tracePt t="180730" x="7153275" y="4429125"/>
          <p14:tracePt t="180739" x="7153275" y="4375150"/>
          <p14:tracePt t="180752" x="7153275" y="4303713"/>
          <p14:tracePt t="180767" x="7143750" y="4160838"/>
          <p14:tracePt t="180784" x="7116763" y="3956050"/>
          <p14:tracePt t="180800" x="7089775" y="3867150"/>
          <p14:tracePt t="180817" x="7081838" y="3786188"/>
          <p14:tracePt t="180833" x="7081838" y="3759200"/>
          <p14:tracePt t="180850" x="7081838" y="3732213"/>
          <p14:tracePt t="180867" x="7072313" y="3714750"/>
          <p14:tracePt t="180884" x="7072313" y="3705225"/>
          <p14:tracePt t="180930" x="7062788" y="3705225"/>
          <p14:tracePt t="180962" x="7062788" y="3714750"/>
          <p14:tracePt t="180972" x="7062788" y="3751263"/>
          <p14:tracePt t="180983" x="7062788" y="3795713"/>
          <p14:tracePt t="180999" x="7062788" y="4000500"/>
          <p14:tracePt t="181016" x="7081838" y="4143375"/>
          <p14:tracePt t="181033" x="7099300" y="4268788"/>
          <p14:tracePt t="181049" x="7108825" y="4367213"/>
          <p14:tracePt t="181067" x="7108825" y="4429125"/>
          <p14:tracePt t="181083" x="7108825" y="4465638"/>
          <p14:tracePt t="181100" x="7108825" y="4491038"/>
          <p14:tracePt t="181116" x="7108825" y="4500563"/>
          <p14:tracePt t="181177" x="7108825" y="4483100"/>
          <p14:tracePt t="181186" x="7116763" y="4446588"/>
          <p14:tracePt t="181199" x="7116763" y="4340225"/>
          <p14:tracePt t="181216" x="7116763" y="4205288"/>
          <p14:tracePt t="181233" x="7089775" y="4062413"/>
          <p14:tracePt t="181250" x="7062788" y="3911600"/>
          <p14:tracePt t="181266" x="7045325" y="3786188"/>
          <p14:tracePt t="181283" x="7027863" y="3687763"/>
          <p14:tracePt t="181300" x="7010400" y="3589338"/>
          <p14:tracePt t="181316" x="6983413" y="3562350"/>
          <p14:tracePt t="181333" x="6983413" y="3536950"/>
          <p14:tracePt t="181349" x="6973888" y="3536950"/>
          <p14:tracePt t="181416" x="6973888" y="3544888"/>
          <p14:tracePt t="181427" x="6973888" y="3598863"/>
          <p14:tracePt t="181438" x="6991350" y="3732213"/>
          <p14:tracePt t="181449" x="7010400" y="3803650"/>
          <p14:tracePt t="181466" x="7045325" y="3956050"/>
          <p14:tracePt t="181483" x="7089775" y="4089400"/>
          <p14:tracePt t="181500" x="7134225" y="4251325"/>
          <p14:tracePt t="181517" x="7153275" y="4313238"/>
          <p14:tracePt t="181533" x="7161213" y="4340225"/>
          <p14:tracePt t="181549" x="7161213" y="4367213"/>
          <p14:tracePt t="181566" x="7161213" y="4375150"/>
          <p14:tracePt t="181628" x="7170738" y="4367213"/>
          <p14:tracePt t="181637" x="7180263" y="4322763"/>
          <p14:tracePt t="181649" x="7188200" y="4224338"/>
          <p14:tracePt t="181666" x="7188200" y="4108450"/>
          <p14:tracePt t="181683" x="7197725" y="3990975"/>
          <p14:tracePt t="181699" x="7197725" y="3894138"/>
          <p14:tracePt t="181717" x="7197725" y="3732213"/>
          <p14:tracePt t="181732" x="7197725" y="3652838"/>
          <p14:tracePt t="181749" x="7197725" y="3589338"/>
          <p14:tracePt t="181766" x="7188200" y="3571875"/>
          <p14:tracePt t="181783" x="7188200" y="3562350"/>
          <p14:tracePt t="181855" x="7188200" y="3581400"/>
          <p14:tracePt t="181864" x="7188200" y="3625850"/>
          <p14:tracePt t="181874" x="7188200" y="3759200"/>
          <p14:tracePt t="181885" x="7188200" y="3840163"/>
          <p14:tracePt t="181899" x="7224713" y="3973513"/>
          <p14:tracePt t="181916" x="7251700" y="4116388"/>
          <p14:tracePt t="181932" x="7286625" y="4214813"/>
          <p14:tracePt t="181949" x="7296150" y="4303713"/>
          <p14:tracePt t="181966" x="7313613" y="4348163"/>
          <p14:tracePt t="181982" x="7313613" y="4375150"/>
          <p14:tracePt t="182057" x="7323138" y="4367213"/>
          <p14:tracePt t="182069" x="7323138" y="4322763"/>
          <p14:tracePt t="182082" x="7331075" y="4224338"/>
          <p14:tracePt t="182100" x="7331075" y="4108450"/>
          <p14:tracePt t="182116" x="7331075" y="4000500"/>
          <p14:tracePt t="182132" x="7331075" y="3902075"/>
          <p14:tracePt t="182148" x="7313613" y="3768725"/>
          <p14:tracePt t="182166" x="7313613" y="3741738"/>
          <p14:tracePt t="182182" x="7313613" y="3724275"/>
          <p14:tracePt t="182252" x="7313613" y="3732213"/>
          <p14:tracePt t="182263" x="7313613" y="3768725"/>
          <p14:tracePt t="182274" x="7340600" y="3894138"/>
          <p14:tracePt t="182285" x="7358063" y="3956050"/>
          <p14:tracePt t="182298" x="7394575" y="4081463"/>
          <p14:tracePt t="182315" x="7429500" y="4179888"/>
          <p14:tracePt t="182332" x="7439025" y="4268788"/>
          <p14:tracePt t="182349" x="7456488" y="4330700"/>
          <p14:tracePt t="182366" x="7456488" y="4367213"/>
          <p14:tracePt t="182382" x="7466013" y="4384675"/>
          <p14:tracePt t="182430" x="7466013" y="4367213"/>
          <p14:tracePt t="182441" x="7473950" y="4322763"/>
          <p14:tracePt t="182452" x="7491413" y="4205288"/>
          <p14:tracePt t="182465" x="7500938" y="4152900"/>
          <p14:tracePt t="182482" x="7500938" y="3946525"/>
          <p14:tracePt t="182498" x="7500938" y="3822700"/>
          <p14:tracePt t="182515" x="7483475" y="3732213"/>
          <p14:tracePt t="182532" x="7473950" y="3705225"/>
          <p14:tracePt t="182548" x="7466013" y="3697288"/>
          <p14:tracePt t="182565" x="7466013" y="3687763"/>
          <p14:tracePt t="182582" x="7491413" y="3679825"/>
          <p14:tracePt t="182599" x="7545388" y="3679825"/>
          <p14:tracePt t="182615" x="7697788" y="3759200"/>
          <p14:tracePt t="182632" x="8143875" y="3902075"/>
          <p14:tracePt t="182649" x="8616950" y="4000500"/>
          <p14:tracePt t="182665" x="9082088" y="4089400"/>
          <p14:tracePt t="182682" x="9348788" y="4125913"/>
          <p14:tracePt t="182699" x="9501188" y="4170363"/>
          <p14:tracePt t="182715" x="9555163" y="4197350"/>
          <p14:tracePt t="182732" x="9563100" y="4232275"/>
          <p14:tracePt t="182749" x="9563100" y="4268788"/>
          <p14:tracePt t="182765" x="9563100" y="4322763"/>
          <p14:tracePt t="182781" x="9582150" y="4394200"/>
          <p14:tracePt t="182798" x="9599613" y="4446588"/>
          <p14:tracePt t="182815" x="9617075" y="4500563"/>
          <p14:tracePt t="182832" x="9626600" y="4581525"/>
          <p14:tracePt t="182849" x="9626600" y="4625975"/>
          <p14:tracePt t="182865" x="9626600" y="4643438"/>
          <p14:tracePt t="182881" x="9634538" y="4670425"/>
          <p14:tracePt t="182898" x="9653588" y="4697413"/>
          <p14:tracePt t="182914" x="9680575" y="4714875"/>
          <p14:tracePt t="182931" x="9705975" y="4724400"/>
          <p14:tracePt t="182965" x="9715500" y="4732338"/>
          <p14:tracePt t="182981" x="9725025" y="4732338"/>
          <p14:tracePt t="182998" x="9725025" y="4741863"/>
          <p14:tracePt t="183049" x="9725025" y="4732338"/>
          <p14:tracePt t="183058" x="9725025" y="4724400"/>
          <p14:tracePt t="183070" x="9725025" y="4697413"/>
          <p14:tracePt t="183081" x="9725025" y="4687888"/>
          <p14:tracePt t="183099" x="9725025" y="4679950"/>
          <p14:tracePt t="183160" x="9752013" y="4697413"/>
          <p14:tracePt t="183171" x="9777413" y="4705350"/>
          <p14:tracePt t="183182" x="9867900" y="4741863"/>
          <p14:tracePt t="183199" x="9974263" y="4786313"/>
          <p14:tracePt t="183214" x="10109200" y="4830763"/>
          <p14:tracePt t="183231" x="10225088" y="4884738"/>
          <p14:tracePt t="183248" x="10331450" y="4938713"/>
          <p14:tracePt t="183265" x="10420350" y="4973638"/>
          <p14:tracePt t="183282" x="10466388" y="5000625"/>
          <p14:tracePt t="183298" x="10510838" y="5027613"/>
          <p14:tracePt t="183315" x="10528300" y="5045075"/>
          <p14:tracePt t="183348" x="10537825" y="5045075"/>
          <p14:tracePt t="183424" x="10528300" y="5045075"/>
          <p14:tracePt t="183434" x="10528300" y="5027613"/>
          <p14:tracePt t="183448" x="10518775" y="5000625"/>
          <p14:tracePt t="183465" x="10510838" y="4983163"/>
          <p14:tracePt t="183481" x="10483850" y="4956175"/>
          <p14:tracePt t="183498" x="10447338" y="4919663"/>
          <p14:tracePt t="183516" x="10402888" y="4884738"/>
          <p14:tracePt t="183531" x="10323513" y="4822825"/>
          <p14:tracePt t="183547" x="10215563" y="4759325"/>
          <p14:tracePt t="183564" x="10117138" y="4714875"/>
          <p14:tracePt t="183583" x="10001250" y="4660900"/>
          <p14:tracePt t="183599" x="9966325" y="4633913"/>
          <p14:tracePt t="183615" x="9920288" y="4598988"/>
          <p14:tracePt t="183631" x="9894888" y="4572000"/>
          <p14:tracePt t="183647" x="9875838" y="4554538"/>
          <p14:tracePt t="183664" x="9848850" y="4527550"/>
          <p14:tracePt t="183681" x="9840913" y="4518025"/>
          <p14:tracePt t="183772" x="9831388" y="4518025"/>
          <p14:tracePt t="183795" x="9823450" y="4518025"/>
          <p14:tracePt t="183806" x="9813925" y="4518025"/>
          <p14:tracePt t="183818" x="9786938" y="4537075"/>
          <p14:tracePt t="183831" x="9769475" y="4545013"/>
          <p14:tracePt t="183847" x="9759950" y="4554538"/>
          <p14:tracePt t="183948" x="9769475" y="4554538"/>
          <p14:tracePt t="183960" x="9769475" y="4545013"/>
          <p14:tracePt t="184098" x="9777413" y="4545013"/>
          <p14:tracePt t="184246" x="9786938" y="4545013"/>
          <p14:tracePt t="184262" x="9804400" y="4545013"/>
          <p14:tracePt t="184276" x="9840913" y="4545013"/>
          <p14:tracePt t="184290" x="9858375" y="4545013"/>
          <p14:tracePt t="184303" x="9894888" y="4537075"/>
          <p14:tracePt t="184314" x="9912350" y="4537075"/>
          <p14:tracePt t="184330" x="9939338" y="4537075"/>
          <p14:tracePt t="184364" x="9991725" y="4537075"/>
          <p14:tracePt t="184397" x="10063163" y="4491038"/>
          <p14:tracePt t="184431" x="10134600" y="4446588"/>
          <p14:tracePt t="184447" x="10161588" y="4446588"/>
          <p14:tracePt t="184596" x="10171113" y="4438650"/>
          <p14:tracePt t="184606" x="10180638" y="4438650"/>
          <p14:tracePt t="184620" x="10188575" y="4438650"/>
          <p14:tracePt t="184736" x="10188575" y="4429125"/>
          <p14:tracePt t="184773" x="10188575" y="4419600"/>
          <p14:tracePt t="184782" x="10188575" y="4411663"/>
          <p14:tracePt t="184798" x="10188575" y="4402138"/>
          <p14:tracePt t="184813" x="10188575" y="4384675"/>
          <p14:tracePt t="185225" x="10180638" y="4375150"/>
          <p14:tracePt t="185235" x="10171113" y="4375150"/>
          <p14:tracePt t="185247" x="10126663" y="4357688"/>
          <p14:tracePt t="185263" x="10063163" y="4330700"/>
          <p14:tracePt t="185279" x="9956800" y="4303713"/>
          <p14:tracePt t="185296" x="9858375" y="4268788"/>
          <p14:tracePt t="185313" x="9752013" y="4187825"/>
          <p14:tracePt t="185347" x="9466263" y="3848100"/>
          <p14:tracePt t="185379" x="9205913" y="3536950"/>
          <p14:tracePt t="185413" x="8894763" y="3205163"/>
          <p14:tracePt t="185430" x="8732838" y="3044825"/>
          <p14:tracePt t="185447" x="8599488" y="2911475"/>
          <p14:tracePt t="185464" x="8474075" y="2741613"/>
          <p14:tracePt t="185480" x="8375650" y="2616200"/>
          <p14:tracePt t="185497" x="8304213" y="2509838"/>
          <p14:tracePt t="185513" x="8224838" y="2419350"/>
          <p14:tracePt t="185529" x="8143875" y="2347913"/>
          <p14:tracePt t="185546" x="8062913" y="2259013"/>
          <p14:tracePt t="185564" x="7991475" y="2125663"/>
          <p14:tracePt t="185580" x="7956550" y="2017713"/>
          <p14:tracePt t="185597" x="7920038" y="1893888"/>
          <p14:tracePt t="185612" x="7894638" y="1776413"/>
          <p14:tracePt t="185629" x="7885113" y="1660525"/>
          <p14:tracePt t="185646" x="7875588" y="1562100"/>
          <p14:tracePt t="185663" x="7867650" y="1401763"/>
          <p14:tracePt t="185680" x="7858125" y="1303338"/>
          <p14:tracePt t="185696" x="7858125" y="1204913"/>
          <p14:tracePt t="185712" x="7867650" y="1116013"/>
          <p14:tracePt t="185729" x="7875588" y="1081088"/>
          <p14:tracePt t="185746" x="7875588" y="1054100"/>
          <p14:tracePt t="185762" x="7875588" y="1036638"/>
          <p14:tracePt t="185779" x="7875588" y="1027113"/>
          <p14:tracePt t="185907" x="7885113" y="1017588"/>
          <p14:tracePt t="185915" x="7894638" y="1009650"/>
          <p14:tracePt t="185929" x="7912100" y="973138"/>
          <p14:tracePt t="185946" x="7929563" y="938213"/>
          <p14:tracePt t="185962" x="7939088" y="901700"/>
          <p14:tracePt t="185979" x="7956550" y="874713"/>
          <p14:tracePt t="185996" x="7956550" y="857250"/>
          <p14:tracePt t="186012" x="7956550" y="847725"/>
          <p14:tracePt t="186220" x="7947025" y="857250"/>
          <p14:tracePt t="186230" x="7939088" y="874713"/>
          <p14:tracePt t="186246" x="7912100" y="893763"/>
          <p14:tracePt t="186262" x="7885113" y="919163"/>
          <p14:tracePt t="186279" x="7867650" y="938213"/>
          <p14:tracePt t="186295" x="7858125" y="946150"/>
          <p14:tracePt t="187010" x="7858125" y="955675"/>
          <p14:tracePt t="187024" x="7867650" y="965200"/>
          <p14:tracePt t="187035" x="7885113" y="973138"/>
          <p14:tracePt t="187044" x="7902575" y="982663"/>
          <p14:tracePt t="187061" x="7920038" y="982663"/>
          <p14:tracePt t="187078" x="7947025" y="982663"/>
          <p14:tracePt t="187095" x="7974013" y="965200"/>
          <p14:tracePt t="187128" x="8018463" y="919163"/>
          <p14:tracePt t="187161" x="8045450" y="893763"/>
          <p14:tracePt t="187195" x="8045450" y="884238"/>
          <p14:tracePt t="187211" x="8045450" y="866775"/>
          <p14:tracePt t="187228" x="8045450" y="857250"/>
          <p14:tracePt t="187245" x="8045450" y="847725"/>
          <p14:tracePt t="187261" x="8045450" y="830263"/>
          <p14:tracePt t="187278" x="8027988" y="830263"/>
          <p14:tracePt t="187295" x="8010525" y="812800"/>
          <p14:tracePt t="187312" x="7974013" y="785813"/>
          <p14:tracePt t="187328" x="7947025" y="776288"/>
          <p14:tracePt t="187344" x="7929563" y="768350"/>
          <p14:tracePt t="187361" x="7912100" y="758825"/>
          <p14:tracePt t="187378" x="7894638" y="758825"/>
          <p14:tracePt t="187395" x="7875588" y="758825"/>
          <p14:tracePt t="187411" x="7840663" y="776288"/>
          <p14:tracePt t="187428" x="7786688" y="822325"/>
          <p14:tracePt t="187445" x="7759700" y="847725"/>
          <p14:tracePt t="187461" x="7742238" y="866775"/>
          <p14:tracePt t="187478" x="7715250" y="911225"/>
          <p14:tracePt t="187495" x="7688263" y="946150"/>
          <p14:tracePt t="187512" x="7661275" y="990600"/>
          <p14:tracePt t="187528" x="7643813" y="1009650"/>
          <p14:tracePt t="187544" x="7643813" y="1036638"/>
          <p14:tracePt t="187561" x="7643813" y="1054100"/>
          <p14:tracePt t="187577" x="7661275" y="1071563"/>
          <p14:tracePt t="187594" x="7680325" y="1089025"/>
          <p14:tracePt t="187611" x="7697788" y="1089025"/>
          <p14:tracePt t="187629" x="7759700" y="1081088"/>
          <p14:tracePt t="187645" x="7840663" y="1054100"/>
          <p14:tracePt t="187661" x="7920038" y="1017588"/>
          <p14:tracePt t="187677" x="7983538" y="990600"/>
          <p14:tracePt t="187694" x="8010525" y="965200"/>
          <p14:tracePt t="187711" x="8027988" y="938213"/>
          <p14:tracePt t="187728" x="8054975" y="911225"/>
          <p14:tracePt t="187744" x="8062913" y="893763"/>
          <p14:tracePt t="187761" x="8062913" y="866775"/>
          <p14:tracePt t="187777" x="8072438" y="847725"/>
          <p14:tracePt t="187794" x="8072438" y="830263"/>
          <p14:tracePt t="187811" x="8072438" y="803275"/>
          <p14:tracePt t="187827" x="8054975" y="776288"/>
          <p14:tracePt t="187845" x="8018463" y="741363"/>
          <p14:tracePt t="187860" x="7991475" y="723900"/>
          <p14:tracePt t="187877" x="7966075" y="696913"/>
          <p14:tracePt t="187894" x="7947025" y="687388"/>
          <p14:tracePt t="187910" x="7912100" y="679450"/>
          <p14:tracePt t="187927" x="7885113" y="679450"/>
          <p14:tracePt t="187944" x="7858125" y="679450"/>
          <p14:tracePt t="187960" x="7831138" y="679450"/>
          <p14:tracePt t="187977" x="7823200" y="687388"/>
          <p14:tracePt t="187994" x="7804150" y="704850"/>
          <p14:tracePt t="188010" x="7777163" y="723900"/>
          <p14:tracePt t="188027" x="7751763" y="750888"/>
          <p14:tracePt t="188044" x="7724775" y="785813"/>
          <p14:tracePt t="188061" x="7715250" y="812800"/>
          <p14:tracePt t="188077" x="7715250" y="847725"/>
          <p14:tracePt t="188094" x="7715250" y="857250"/>
          <p14:tracePt t="188110" x="7724775" y="874713"/>
          <p14:tracePt t="188127" x="7732713" y="884238"/>
          <p14:tracePt t="188144" x="7759700" y="893763"/>
          <p14:tracePt t="188160" x="7786688" y="893763"/>
          <p14:tracePt t="188177" x="7848600" y="884238"/>
          <p14:tracePt t="188194" x="7894638" y="866775"/>
          <p14:tracePt t="188210" x="7920038" y="857250"/>
          <p14:tracePt t="188227" x="7939088" y="847725"/>
          <p14:tracePt t="188244" x="7947025" y="839788"/>
          <p14:tracePt t="188289" x="7956550" y="830263"/>
          <p14:tracePt t="188298" x="7966075" y="822325"/>
          <p14:tracePt t="188310" x="7974013" y="812800"/>
          <p14:tracePt t="188327" x="7974013" y="803275"/>
          <p14:tracePt t="188344" x="7974013" y="795338"/>
          <p14:tracePt t="188363" x="7974013" y="785813"/>
          <p14:tracePt t="188377" x="7974013" y="776288"/>
          <p14:tracePt t="188394" x="7956550" y="768350"/>
          <p14:tracePt t="188411" x="7939088" y="758825"/>
          <p14:tracePt t="188427" x="7902575" y="758825"/>
          <p14:tracePt t="188444" x="7867650" y="776288"/>
          <p14:tracePt t="188460" x="7813675" y="795338"/>
          <p14:tracePt t="188477" x="7786688" y="822325"/>
          <p14:tracePt t="188494" x="7732713" y="866775"/>
          <p14:tracePt t="188511" x="7705725" y="884238"/>
          <p14:tracePt t="188527" x="7688263" y="911225"/>
          <p14:tracePt t="188544" x="7670800" y="938213"/>
          <p14:tracePt t="188560" x="7661275" y="965200"/>
          <p14:tracePt t="188577" x="7661275" y="982663"/>
          <p14:tracePt t="188594" x="7661275" y="1009650"/>
          <p14:tracePt t="188610" x="7688263" y="1027113"/>
          <p14:tracePt t="188627" x="7715250" y="1027113"/>
          <p14:tracePt t="188644" x="7759700" y="1027113"/>
          <p14:tracePt t="188660" x="7848600" y="1000125"/>
          <p14:tracePt t="188677" x="7939088" y="965200"/>
          <p14:tracePt t="188693" x="8001000" y="938213"/>
          <p14:tracePt t="188710" x="8037513" y="901700"/>
          <p14:tracePt t="188726" x="8045450" y="884238"/>
          <p14:tracePt t="188743" x="8045450" y="874713"/>
          <p14:tracePt t="188760" x="8045450" y="847725"/>
          <p14:tracePt t="188777" x="8045450" y="830263"/>
          <p14:tracePt t="188793" x="8045450" y="812800"/>
          <p14:tracePt t="188810" x="8018463" y="795338"/>
          <p14:tracePt t="188827" x="7991475" y="795338"/>
          <p14:tracePt t="188843" x="7983538" y="795338"/>
          <p14:tracePt t="188860" x="7966075" y="803275"/>
          <p14:tracePt t="189351" x="7974013" y="803275"/>
          <p14:tracePt t="189360" x="7983538" y="803275"/>
          <p14:tracePt t="189376" x="8001000" y="830263"/>
          <p14:tracePt t="189393" x="8018463" y="874713"/>
          <p14:tracePt t="189410" x="8072438" y="1062038"/>
          <p14:tracePt t="189427" x="8089900" y="1160463"/>
          <p14:tracePt t="189443" x="8188325" y="1500188"/>
          <p14:tracePt t="189476" x="8286750" y="1955800"/>
          <p14:tracePt t="189511" x="8474075" y="2347913"/>
          <p14:tracePt t="189543" x="8510588" y="2438400"/>
          <p14:tracePt t="189559" x="8510588" y="2465388"/>
          <p14:tracePt t="189576" x="8510588" y="2490788"/>
          <p14:tracePt t="189593" x="8510588" y="2517775"/>
          <p14:tracePt t="189610" x="8510588" y="2562225"/>
          <p14:tracePt t="189627" x="8510588" y="2697163"/>
          <p14:tracePt t="189643" x="8518525" y="2822575"/>
          <p14:tracePt t="189659" x="8528050" y="2973388"/>
          <p14:tracePt t="189676" x="8572500" y="3152775"/>
          <p14:tracePt t="189693" x="8609013" y="3330575"/>
          <p14:tracePt t="189709" x="8670925" y="3571875"/>
          <p14:tracePt t="189727" x="8804275" y="3938588"/>
          <p14:tracePt t="189742" x="8920163" y="4125913"/>
          <p14:tracePt t="189760" x="9037638" y="4276725"/>
          <p14:tracePt t="189776" x="9144000" y="4419600"/>
          <p14:tracePt t="189792" x="9251950" y="4554538"/>
          <p14:tracePt t="189809" x="9348788" y="4660900"/>
          <p14:tracePt t="189826" x="9420225" y="4732338"/>
          <p14:tracePt t="189842" x="9466263" y="4768850"/>
          <p14:tracePt t="189859" x="9510713" y="4813300"/>
          <p14:tracePt t="189876" x="9537700" y="4822825"/>
          <p14:tracePt t="189892" x="9555163" y="4840288"/>
          <p14:tracePt t="189909" x="9572625" y="4848225"/>
          <p14:tracePt t="189925" x="9590088" y="4848225"/>
          <p14:tracePt t="189973" x="9599613" y="4848225"/>
          <p14:tracePt t="190112" x="9590088" y="4848225"/>
          <p14:tracePt t="190121" x="9582150" y="4857750"/>
          <p14:tracePt t="190130" x="9572625" y="4867275"/>
          <p14:tracePt t="190142" x="9555163" y="4867275"/>
          <p14:tracePt t="190175" x="9537700" y="4867275"/>
          <p14:tracePt t="190192" x="9510713" y="4867275"/>
          <p14:tracePt t="190209" x="9491663" y="4857750"/>
          <p14:tracePt t="190225" x="9474200" y="4840288"/>
          <p14:tracePt t="190242" x="9456738" y="4822825"/>
          <p14:tracePt t="190259" x="9447213" y="4803775"/>
          <p14:tracePt t="190276" x="9420225" y="4786313"/>
          <p14:tracePt t="190292" x="9394825" y="4751388"/>
          <p14:tracePt t="190308" x="9375775" y="4741863"/>
          <p14:tracePt t="190325" x="9358313" y="4732338"/>
          <p14:tracePt t="190397" x="9348788" y="4732338"/>
          <p14:tracePt t="190429" x="9340850" y="4732338"/>
          <p14:tracePt t="190498" x="9348788" y="4741863"/>
          <p14:tracePt t="190558" x="9358313" y="4741863"/>
          <p14:tracePt t="190568" x="9367838" y="4741863"/>
          <p14:tracePt t="190576" x="9367838" y="4751388"/>
          <p14:tracePt t="190627" x="9375775" y="4751388"/>
          <p14:tracePt t="190661" x="9385300" y="4751388"/>
          <p14:tracePt t="190669" x="9385300" y="4759325"/>
          <p14:tracePt t="190679" x="9394825" y="4759325"/>
          <p14:tracePt t="190691" x="9412288" y="4759325"/>
          <p14:tracePt t="190708" x="9429750" y="4759325"/>
          <p14:tracePt t="190725" x="9456738" y="4759325"/>
          <p14:tracePt t="190742" x="9483725" y="4776788"/>
          <p14:tracePt t="190759" x="9518650" y="4795838"/>
          <p14:tracePt t="190775" x="9537700" y="4795838"/>
          <p14:tracePt t="190791" x="9555163" y="4795838"/>
          <p14:tracePt t="190962" x="9555163" y="4786313"/>
          <p14:tracePt t="190978" x="9555163" y="4776788"/>
          <p14:tracePt t="190986" x="9563100" y="4776788"/>
          <p14:tracePt t="190994" x="9563100" y="4768850"/>
          <p14:tracePt t="191136" x="9572625" y="4768850"/>
          <p14:tracePt t="191148" x="9582150" y="4768850"/>
          <p14:tracePt t="191180" x="9590088" y="4768850"/>
          <p14:tracePt t="191613" x="9599613" y="4759325"/>
          <p14:tracePt t="191631" x="9599613" y="4751388"/>
          <p14:tracePt t="191988" x="9609138" y="4751388"/>
          <p14:tracePt t="192072" x="9609138" y="4741863"/>
          <p14:tracePt t="192081" x="9609138" y="4732338"/>
          <p14:tracePt t="192098" x="9609138" y="4724400"/>
          <p14:tracePt t="192188" x="9609138" y="4714875"/>
          <p14:tracePt t="192196" x="9609138" y="4705350"/>
          <p14:tracePt t="192207" x="9609138" y="4679950"/>
          <p14:tracePt t="192224" x="9609138" y="4589463"/>
          <p14:tracePt t="192258" x="9474200" y="4259263"/>
          <p14:tracePt t="192291" x="9375775" y="3894138"/>
          <p14:tracePt t="192324" x="9286875" y="3340100"/>
          <p14:tracePt t="192341" x="9224963" y="2946400"/>
          <p14:tracePt t="192358" x="9180513" y="2724150"/>
          <p14:tracePt t="192373" x="9117013" y="2544763"/>
          <p14:tracePt t="192390" x="9072563" y="2419350"/>
          <p14:tracePt t="192407" x="9037638" y="2322513"/>
          <p14:tracePt t="192424" x="9001125" y="2251075"/>
          <p14:tracePt t="192441" x="8966200" y="2152650"/>
          <p14:tracePt t="192457" x="8929688" y="2108200"/>
          <p14:tracePt t="192474" x="8848725" y="1990725"/>
          <p14:tracePt t="192490" x="8804275" y="1919288"/>
          <p14:tracePt t="192508" x="8777288" y="1866900"/>
          <p14:tracePt t="192525" x="8751888" y="1839913"/>
          <p14:tracePt t="192541" x="8724900" y="1812925"/>
          <p14:tracePt t="192558" x="8688388" y="1758950"/>
          <p14:tracePt t="192573" x="8670925" y="1714500"/>
          <p14:tracePt t="192590" x="8643938" y="1633538"/>
          <p14:tracePt t="192607" x="8616950" y="1554163"/>
          <p14:tracePt t="192623" x="8589963" y="1490663"/>
          <p14:tracePt t="192640" x="8555038" y="1438275"/>
          <p14:tracePt t="192657" x="8537575" y="1393825"/>
          <p14:tracePt t="192674" x="8501063" y="1330325"/>
          <p14:tracePt t="192690" x="8474075" y="1303338"/>
          <p14:tracePt t="192707" x="8447088" y="1258888"/>
          <p14:tracePt t="192723" x="8429625" y="1223963"/>
          <p14:tracePt t="192740" x="8420100" y="1196975"/>
          <p14:tracePt t="192757" x="8412163" y="1169988"/>
          <p14:tracePt t="192773" x="8412163" y="1160463"/>
          <p14:tracePt t="192790" x="8412163" y="1143000"/>
          <p14:tracePt t="192806" x="8402638" y="1125538"/>
          <p14:tracePt t="192823" x="8402638" y="1108075"/>
          <p14:tracePt t="192840" x="8394700" y="1098550"/>
          <p14:tracePt t="192857" x="8394700" y="1081088"/>
          <p14:tracePt t="192873" x="8394700" y="1054100"/>
          <p14:tracePt t="192890" x="8394700" y="1036638"/>
          <p14:tracePt t="192907" x="8394700" y="1000125"/>
          <p14:tracePt t="192923" x="8394700" y="965200"/>
          <p14:tracePt t="192940" x="8394700" y="938213"/>
          <p14:tracePt t="192956" x="8394700" y="911225"/>
          <p14:tracePt t="192973" x="8394700" y="893763"/>
          <p14:tracePt t="192990" x="8394700" y="884238"/>
          <p14:tracePt t="193312" x="8394700" y="893763"/>
          <p14:tracePt t="193322" x="8394700" y="901700"/>
          <p14:tracePt t="193336" x="8394700" y="911225"/>
          <p14:tracePt t="194374" x="8412163" y="928688"/>
          <p14:tracePt t="194386" x="8420100" y="938213"/>
          <p14:tracePt t="194398" x="8447088" y="946150"/>
          <p14:tracePt t="194405" x="8456613" y="955675"/>
          <p14:tracePt t="194422" x="8483600" y="965200"/>
          <p14:tracePt t="194439" x="8501063" y="973138"/>
          <p14:tracePt t="194456" x="8518525" y="973138"/>
          <p14:tracePt t="194489" x="8528050" y="973138"/>
          <p14:tracePt t="194891" x="8528050" y="965200"/>
          <p14:tracePt t="195543" x="8528050" y="973138"/>
          <p14:tracePt t="195551" x="8537575" y="982663"/>
          <p14:tracePt t="195564" x="8537575" y="1000125"/>
          <p14:tracePt t="195574" x="8555038" y="1062038"/>
          <p14:tracePt t="195588" x="8562975" y="1116013"/>
          <p14:tracePt t="195604" x="8599488" y="1258888"/>
          <p14:tracePt t="195621" x="8653463" y="1554163"/>
          <p14:tracePt t="195654" x="8759825" y="2009775"/>
          <p14:tracePt t="195688" x="8894763" y="2473325"/>
          <p14:tracePt t="195721" x="9055100" y="2795588"/>
          <p14:tracePt t="195737" x="9090025" y="2894013"/>
          <p14:tracePt t="195754" x="9134475" y="3000375"/>
          <p14:tracePt t="195771" x="9170988" y="3098800"/>
          <p14:tracePt t="195788" x="9205913" y="3205163"/>
          <p14:tracePt t="195804" x="9242425" y="3303588"/>
          <p14:tracePt t="195821" x="9277350" y="3411538"/>
          <p14:tracePt t="195837" x="9340850" y="3589338"/>
          <p14:tracePt t="195854" x="9402763" y="3697288"/>
          <p14:tracePt t="195871" x="9474200" y="3813175"/>
          <p14:tracePt t="195887" x="9518650" y="3929063"/>
          <p14:tracePt t="195904" x="9555163" y="4037013"/>
          <p14:tracePt t="195921" x="9590088" y="4133850"/>
          <p14:tracePt t="195938" x="9617075" y="4241800"/>
          <p14:tracePt t="195954" x="9671050" y="4402138"/>
          <p14:tracePt t="195971" x="9705975" y="4510088"/>
          <p14:tracePt t="195988" x="9742488" y="4616450"/>
          <p14:tracePt t="196005" x="9786938" y="4732338"/>
          <p14:tracePt t="196021" x="9823450" y="4840288"/>
          <p14:tracePt t="196038" x="9858375" y="4938713"/>
          <p14:tracePt t="196055" x="9902825" y="5072063"/>
          <p14:tracePt t="196071" x="9939338" y="5133975"/>
          <p14:tracePt t="196087" x="9991725" y="5205413"/>
          <p14:tracePt t="196107" x="10045700" y="5259388"/>
          <p14:tracePt t="196126" x="10099675" y="5313363"/>
          <p14:tracePt t="196145" x="10126663" y="5340350"/>
          <p14:tracePt t="196163" x="10161588" y="5357813"/>
          <p14:tracePt t="196181" x="10198100" y="5375275"/>
          <p14:tracePt t="196199" x="10225088" y="5402263"/>
          <p14:tracePt t="196218" x="10269538" y="5438775"/>
          <p14:tracePt t="196235" x="10287000" y="5456238"/>
          <p14:tracePt t="196252" x="10304463" y="5465763"/>
          <p14:tracePt t="196270" x="10313988" y="5465763"/>
          <p14:tracePt t="196287" x="10331450" y="5465763"/>
          <p14:tracePt t="196304" x="10348913" y="5446713"/>
          <p14:tracePt t="196322" x="10367963" y="5419725"/>
          <p14:tracePt t="196339" x="10385425" y="5402263"/>
          <p14:tracePt t="196356" x="10402888" y="5367338"/>
          <p14:tracePt t="196373" x="10420350" y="5340350"/>
          <p14:tracePt t="196390" x="10447338" y="5303838"/>
          <p14:tracePt t="196407" x="10447338" y="5286375"/>
          <p14:tracePt t="196425" x="10456863" y="5268913"/>
          <p14:tracePt t="196442" x="10456863" y="5251450"/>
          <p14:tracePt t="196460" x="10474325" y="5224463"/>
          <p14:tracePt t="196477" x="10474325" y="5197475"/>
          <p14:tracePt t="196494" x="10483850" y="5187950"/>
          <p14:tracePt t="196511" x="10491788" y="5170488"/>
          <p14:tracePt t="196521" x="10501313" y="5160963"/>
          <p14:tracePt t="196537" x="10501313" y="5153025"/>
          <p14:tracePt t="196553" x="10510838" y="5143500"/>
          <p14:tracePt t="196570" x="10528300" y="5126038"/>
          <p14:tracePt t="196587" x="10545763" y="5116513"/>
          <p14:tracePt t="196603" x="10563225" y="5108575"/>
          <p14:tracePt t="196621" x="10582275" y="5099050"/>
          <p14:tracePt t="196637" x="10609263" y="5089525"/>
          <p14:tracePt t="196653" x="10617200" y="5081588"/>
          <p14:tracePt t="196670" x="10634663" y="5072063"/>
          <p14:tracePt t="196712" x="10644188" y="5072063"/>
          <p14:tracePt t="196736" x="10653713" y="5072063"/>
          <p14:tracePt t="196755" x="10653713" y="5081588"/>
          <p14:tracePt t="196766" x="10661650" y="5081588"/>
          <p14:tracePt t="197142" x="10661650" y="5089525"/>
          <p14:tracePt t="197162" x="10661650" y="5099050"/>
          <p14:tracePt t="197189" x="10661650" y="5108575"/>
          <p14:tracePt t="198432" x="10653713" y="5108575"/>
          <p14:tracePt t="198514" x="10653713" y="5116513"/>
          <p14:tracePt t="198523" x="10653713" y="5126038"/>
          <p14:tracePt t="198535" x="10653713" y="5153025"/>
          <p14:tracePt t="198569" x="10688638" y="5205413"/>
          <p14:tracePt t="198602" x="10733088" y="5224463"/>
          <p14:tracePt t="198635" x="10742613" y="5224463"/>
          <p14:tracePt t="198654" x="10752138" y="5205413"/>
          <p14:tracePt t="198670" x="10760075" y="5187950"/>
          <p14:tracePt t="198857" x="10760075" y="5197475"/>
          <p14:tracePt t="198874" x="10760075" y="5205413"/>
          <p14:tracePt t="199196" x="10769600" y="5205413"/>
          <p14:tracePt t="199215" x="10769600" y="5197475"/>
          <p14:tracePt t="199234" x="10769600" y="5180013"/>
          <p14:tracePt t="200398" x="10760075" y="5170488"/>
          <p14:tracePt t="200405" x="10742613" y="5160963"/>
          <p14:tracePt t="200417" x="10715625" y="5153025"/>
          <p14:tracePt t="200434" x="10653713" y="5126038"/>
          <p14:tracePt t="200450" x="10537825" y="5081588"/>
          <p14:tracePt t="200467" x="10491788" y="5054600"/>
          <p14:tracePt t="200484" x="10466388" y="5027613"/>
          <p14:tracePt t="200501" x="10456863" y="5010150"/>
          <p14:tracePt t="200534" x="10474325" y="4973638"/>
          <p14:tracePt t="200567" x="10528300" y="4911725"/>
          <p14:tracePt t="200600" x="10609263" y="4857750"/>
          <p14:tracePt t="200617" x="10671175" y="4822825"/>
          <p14:tracePt t="200633" x="10706100" y="4795838"/>
          <p14:tracePt t="200650" x="10725150" y="4768850"/>
          <p14:tracePt t="200667" x="10733088" y="4759325"/>
          <p14:tracePt t="200683" x="10733088" y="4732338"/>
          <p14:tracePt t="200700" x="10733088" y="4724400"/>
          <p14:tracePt t="200716" x="10733088" y="4687888"/>
          <p14:tracePt t="200733" x="10725150" y="4660900"/>
          <p14:tracePt t="200750" x="10698163" y="4633913"/>
          <p14:tracePt t="200766" x="10671175" y="4608513"/>
          <p14:tracePt t="200783" x="10617200" y="4581525"/>
          <p14:tracePt t="200800" x="10537825" y="4537075"/>
          <p14:tracePt t="200816" x="10501313" y="4518025"/>
          <p14:tracePt t="200833" x="10456863" y="4500563"/>
          <p14:tracePt t="200850" x="10412413" y="4491038"/>
          <p14:tracePt t="200867" x="10348913" y="4483100"/>
          <p14:tracePt t="200883" x="10304463" y="4473575"/>
          <p14:tracePt t="200900" x="10215563" y="4465638"/>
          <p14:tracePt t="200916" x="10126663" y="4456113"/>
          <p14:tracePt t="200933" x="10037763" y="4438650"/>
          <p14:tracePt t="200950" x="9947275" y="4402138"/>
          <p14:tracePt t="200966" x="9858375" y="4384675"/>
          <p14:tracePt t="200983" x="9777413" y="4367213"/>
          <p14:tracePt t="201000" x="9680575" y="4348163"/>
          <p14:tracePt t="201017" x="9617075" y="4348163"/>
          <p14:tracePt t="201033" x="9563100" y="4357688"/>
          <p14:tracePt t="201050" x="9518650" y="4367213"/>
          <p14:tracePt t="201066" x="9491663" y="4384675"/>
          <p14:tracePt t="201084" x="9474200" y="4402138"/>
          <p14:tracePt t="201101" x="9420225" y="4438650"/>
          <p14:tracePt t="201116" x="9394825" y="4473575"/>
          <p14:tracePt t="201133" x="9348788" y="4510088"/>
          <p14:tracePt t="201150" x="9323388" y="4554538"/>
          <p14:tracePt t="201166" x="9296400" y="4589463"/>
          <p14:tracePt t="201183" x="9277350" y="4643438"/>
          <p14:tracePt t="201200" x="9251950" y="4768850"/>
          <p14:tracePt t="201216" x="9251950" y="4840288"/>
          <p14:tracePt t="201233" x="9259888" y="4919663"/>
          <p14:tracePt t="201250" x="9296400" y="5000625"/>
          <p14:tracePt t="201266" x="9340850" y="5081588"/>
          <p14:tracePt t="201283" x="9367838" y="5133975"/>
          <p14:tracePt t="201301" x="9412288" y="5187950"/>
          <p14:tracePt t="201316" x="9439275" y="5205413"/>
          <p14:tracePt t="201336" x="9456738" y="5232400"/>
          <p14:tracePt t="201352" x="9483725" y="5251450"/>
          <p14:tracePt t="201369" x="9518650" y="5251450"/>
          <p14:tracePt t="201385" x="9582150" y="5251450"/>
          <p14:tracePt t="201402" x="9725025" y="5224463"/>
          <p14:tracePt t="201419" x="9823450" y="5187950"/>
          <p14:tracePt t="201436" x="9929813" y="5153025"/>
          <p14:tracePt t="201455" x="10018713" y="5108575"/>
          <p14:tracePt t="201466" x="10072688" y="5072063"/>
          <p14:tracePt t="201483" x="10117138" y="5037138"/>
          <p14:tracePt t="201500" x="10161588" y="5010150"/>
          <p14:tracePt t="201516" x="10188575" y="4983163"/>
          <p14:tracePt t="201533" x="10225088" y="4938713"/>
          <p14:tracePt t="201549" x="10252075" y="4911725"/>
          <p14:tracePt t="201566" x="10277475" y="4867275"/>
          <p14:tracePt t="201583" x="10304463" y="4803775"/>
          <p14:tracePt t="201600" x="10340975" y="4732338"/>
          <p14:tracePt t="201617" x="10348913" y="4697413"/>
          <p14:tracePt t="201619" x="10348913" y="4670425"/>
          <p14:tracePt t="201633" x="10348913" y="4643438"/>
          <p14:tracePt t="201649" x="10331450" y="4581525"/>
          <p14:tracePt t="201666" x="10304463" y="4537075"/>
          <p14:tracePt t="201683" x="10269538" y="4510088"/>
          <p14:tracePt t="201699" x="10225088" y="4483100"/>
          <p14:tracePt t="201716" x="10171113" y="4456113"/>
          <p14:tracePt t="201733" x="10099675" y="4446588"/>
          <p14:tracePt t="201750" x="10045700" y="4446588"/>
          <p14:tracePt t="201766" x="10001250" y="4446588"/>
          <p14:tracePt t="201783" x="9974263" y="4465638"/>
          <p14:tracePt t="201800" x="9939338" y="4483100"/>
          <p14:tracePt t="201816" x="9912350" y="4500563"/>
          <p14:tracePt t="201833" x="9894888" y="4510088"/>
          <p14:tracePt t="201850" x="9875838" y="4518025"/>
          <p14:tracePt t="201866" x="9848850" y="4545013"/>
          <p14:tracePt t="201883" x="9831388" y="4562475"/>
          <p14:tracePt t="201899" x="9813925" y="4589463"/>
          <p14:tracePt t="201916" x="9786938" y="4616450"/>
          <p14:tracePt t="201933" x="9777413" y="4643438"/>
          <p14:tracePt t="201950" x="9777413" y="4679950"/>
          <p14:tracePt t="201966" x="9777413" y="4732338"/>
          <p14:tracePt t="201983" x="9786938" y="4751388"/>
          <p14:tracePt t="202000" x="9804400" y="4776788"/>
          <p14:tracePt t="202016" x="9823450" y="4813300"/>
          <p14:tracePt t="202033" x="9848850" y="4840288"/>
          <p14:tracePt t="202049" x="9875838" y="4857750"/>
          <p14:tracePt t="202067" x="9902825" y="4884738"/>
          <p14:tracePt t="202083" x="9956800" y="4929188"/>
          <p14:tracePt t="202099" x="9991725" y="4956175"/>
          <p14:tracePt t="202116" x="10045700" y="4973638"/>
          <p14:tracePt t="202133" x="10099675" y="4991100"/>
          <p14:tracePt t="202149" x="10161588" y="4991100"/>
          <p14:tracePt t="202166" x="10304463" y="4973638"/>
          <p14:tracePt t="202183" x="10402888" y="4946650"/>
          <p14:tracePt t="202199" x="10483850" y="4911725"/>
          <p14:tracePt t="202215" x="10528300" y="4875213"/>
          <p14:tracePt t="202232" x="10572750" y="4786313"/>
          <p14:tracePt t="202249" x="10609263" y="4679950"/>
          <p14:tracePt t="202265" x="10634663" y="4572000"/>
          <p14:tracePt t="202283" x="10644188" y="4456113"/>
          <p14:tracePt t="202299" x="10634663" y="4429125"/>
          <p14:tracePt t="202315" x="10609263" y="4402138"/>
          <p14:tracePt t="202332" x="10563225" y="4384675"/>
          <p14:tracePt t="202349" x="10466388" y="4384675"/>
          <p14:tracePt t="202366" x="10358438" y="4419600"/>
          <p14:tracePt t="202382" x="10296525" y="4446588"/>
          <p14:tracePt t="202400" x="10260013" y="4491038"/>
          <p14:tracePt t="202660" x="10242550" y="4491038"/>
          <p14:tracePt t="202670" x="10215563" y="4491038"/>
          <p14:tracePt t="202682" x="10099675" y="4500563"/>
          <p14:tracePt t="202699" x="9823450" y="4589463"/>
          <p14:tracePt t="202715" x="9205913" y="4724400"/>
          <p14:tracePt t="202732" x="8572500" y="4830763"/>
          <p14:tracePt t="202749" x="8224838" y="4894263"/>
          <p14:tracePt t="202767" x="8161338" y="4867275"/>
          <p14:tracePt t="202783" x="8180388" y="4840288"/>
          <p14:tracePt t="202798" x="8205788" y="4813300"/>
          <p14:tracePt t="202815" x="8215313" y="4795838"/>
          <p14:tracePt t="202832" x="8215313" y="4776788"/>
          <p14:tracePt t="202849" x="8215313" y="4768850"/>
          <p14:tracePt t="202865" x="8215313" y="4741863"/>
          <p14:tracePt t="202883" x="8197850" y="4714875"/>
          <p14:tracePt t="202900" x="8161338" y="4679950"/>
          <p14:tracePt t="202915" x="8126413" y="4633913"/>
          <p14:tracePt t="202932" x="8027988" y="4562475"/>
          <p14:tracePt t="202948" x="7894638" y="4473575"/>
          <p14:tracePt t="202965" x="7732713" y="4375150"/>
          <p14:tracePt t="202983" x="7581900" y="4313238"/>
          <p14:tracePt t="202999" x="7367588" y="4268788"/>
          <p14:tracePt t="203015" x="7269163" y="4232275"/>
          <p14:tracePt t="203031" x="7197725" y="4205288"/>
          <p14:tracePt t="203048" x="7143750" y="4179888"/>
          <p14:tracePt t="203065" x="7099300" y="4152900"/>
          <p14:tracePt t="203082" x="7062788" y="4133850"/>
          <p14:tracePt t="203099" x="7027863" y="4098925"/>
          <p14:tracePt t="203115" x="7000875" y="4071938"/>
          <p14:tracePt t="203131" x="6983413" y="4062413"/>
          <p14:tracePt t="203148" x="6965950" y="4054475"/>
          <p14:tracePt t="203165" x="6946900" y="4044950"/>
          <p14:tracePt t="203181" x="6929438" y="4027488"/>
          <p14:tracePt t="203198" x="6911975" y="4027488"/>
          <p14:tracePt t="203215" x="6911975" y="4017963"/>
          <p14:tracePt t="203231" x="6902450" y="4017963"/>
          <p14:tracePt t="203248" x="6902450" y="4000500"/>
          <p14:tracePt t="203289" x="6894513" y="4000500"/>
          <p14:tracePt t="203302" x="6884988" y="3990975"/>
          <p14:tracePt t="203331" x="6884988" y="3983038"/>
          <p14:tracePt t="203355" x="6875463" y="3983038"/>
          <p14:tracePt t="203405" x="6875463" y="3973513"/>
          <p14:tracePt t="203417" x="6875463" y="3965575"/>
          <p14:tracePt t="203431" x="6858000" y="3946525"/>
          <p14:tracePt t="203448" x="6848475" y="3929063"/>
          <p14:tracePt t="203465" x="6840538" y="3902075"/>
          <p14:tracePt t="203482" x="6823075" y="3884613"/>
          <p14:tracePt t="203498" x="6804025" y="3867150"/>
          <p14:tracePt t="203515" x="6796088" y="3848100"/>
          <p14:tracePt t="203531" x="6777038" y="3822700"/>
          <p14:tracePt t="203548" x="6769100" y="3803650"/>
          <p14:tracePt t="203564" x="6769100" y="3795713"/>
          <p14:tracePt t="203581" x="6751638" y="3776663"/>
          <p14:tracePt t="203598" x="6751638" y="3768725"/>
          <p14:tracePt t="203614" x="6732588" y="3751263"/>
          <p14:tracePt t="203631" x="6732588" y="3724275"/>
          <p14:tracePt t="203648" x="6715125" y="3697288"/>
          <p14:tracePt t="203664" x="6705600" y="3679825"/>
          <p14:tracePt t="203681" x="6688138" y="3652838"/>
          <p14:tracePt t="203698" x="6661150" y="3625850"/>
          <p14:tracePt t="203714" x="6626225" y="3589338"/>
          <p14:tracePt t="203731" x="6589713" y="3562350"/>
          <p14:tracePt t="203748" x="6562725" y="3544888"/>
          <p14:tracePt t="203765" x="6545263" y="3536950"/>
          <p14:tracePt t="203781" x="6518275" y="3527425"/>
          <p14:tracePt t="203798" x="6491288" y="3517900"/>
          <p14:tracePt t="203814" x="6446838" y="3517900"/>
          <p14:tracePt t="203831" x="6419850" y="3509963"/>
          <p14:tracePt t="203848" x="6394450" y="3509963"/>
          <p14:tracePt t="203864" x="6348413" y="3509963"/>
          <p14:tracePt t="203881" x="6303963" y="3500438"/>
          <p14:tracePt t="203898" x="6251575" y="3500438"/>
          <p14:tracePt t="203915" x="6197600" y="3490913"/>
          <p14:tracePt t="203931" x="6180138" y="3482975"/>
          <p14:tracePt t="203947" x="6153150" y="3473450"/>
          <p14:tracePt t="203964" x="6126163" y="3465513"/>
          <p14:tracePt t="203981" x="6099175" y="3465513"/>
          <p14:tracePt t="203998" x="6072188" y="3465513"/>
          <p14:tracePt t="204015" x="6010275" y="3455988"/>
          <p14:tracePt t="204033" x="5973763" y="3438525"/>
          <p14:tracePt t="204047" x="5946775" y="3438525"/>
          <p14:tracePt t="204064" x="5911850" y="3429000"/>
          <p14:tracePt t="204081" x="5884863" y="3419475"/>
          <p14:tracePt t="204097" x="5857875" y="3402013"/>
          <p14:tracePt t="204114" x="5840413" y="3402013"/>
          <p14:tracePt t="204131" x="5803900" y="3402013"/>
          <p14:tracePt t="204147" x="5776913" y="3402013"/>
          <p14:tracePt t="204164" x="5759450" y="3402013"/>
          <p14:tracePt t="204181" x="5732463" y="3402013"/>
          <p14:tracePt t="204197" x="5715000" y="3411538"/>
          <p14:tracePt t="204214" x="5697538" y="3419475"/>
          <p14:tracePt t="204231" x="5688013" y="3419475"/>
          <p14:tracePt t="204265" x="5688013" y="3429000"/>
          <p14:tracePt t="204281" x="5670550" y="3438525"/>
          <p14:tracePt t="204297" x="5653088" y="3455988"/>
          <p14:tracePt t="204314" x="5634038" y="3473450"/>
          <p14:tracePt t="204331" x="5616575" y="3490913"/>
          <p14:tracePt t="204347" x="5589588" y="3517900"/>
          <p14:tracePt t="204364" x="5562600" y="3544888"/>
          <p14:tracePt t="204381" x="5537200" y="3571875"/>
          <p14:tracePt t="204397" x="5510213" y="3608388"/>
          <p14:tracePt t="204414" x="5491163" y="3643313"/>
          <p14:tracePt t="204430" x="5473700" y="3670300"/>
          <p14:tracePt t="204448" x="5456238" y="3714750"/>
          <p14:tracePt t="204464" x="5456238" y="3759200"/>
          <p14:tracePt t="204480" x="5456238" y="3786188"/>
          <p14:tracePt t="204497" x="5456238" y="3813175"/>
          <p14:tracePt t="204514" x="5456238" y="3848100"/>
          <p14:tracePt t="204531" x="5456238" y="3875088"/>
          <p14:tracePt t="204547" x="5465763" y="3919538"/>
          <p14:tracePt t="204563" x="5491163" y="4017963"/>
          <p14:tracePt t="204580" x="5527675" y="4089400"/>
          <p14:tracePt t="204597" x="5554663" y="4170363"/>
          <p14:tracePt t="204614" x="5581650" y="4232275"/>
          <p14:tracePt t="204631" x="5608638" y="4268788"/>
          <p14:tracePt t="204635" x="5634038" y="4313238"/>
          <p14:tracePt t="204647" x="5653088" y="4340225"/>
          <p14:tracePt t="204664" x="5680075" y="4384675"/>
          <p14:tracePt t="204680" x="5715000" y="4438650"/>
          <p14:tracePt t="204698" x="5741988" y="4465638"/>
          <p14:tracePt t="204713" x="5768975" y="4491038"/>
          <p14:tracePt t="204731" x="5803900" y="4510088"/>
          <p14:tracePt t="204747" x="5840413" y="4510088"/>
          <p14:tracePt t="204764" x="5911850" y="4518025"/>
          <p14:tracePt t="204781" x="5991225" y="4527550"/>
          <p14:tracePt t="204797" x="6099175" y="4527550"/>
          <p14:tracePt t="204814" x="6180138" y="4518025"/>
          <p14:tracePt t="204830" x="6259513" y="4483100"/>
          <p14:tracePt t="204847" x="6303963" y="4465638"/>
          <p14:tracePt t="204864" x="6357938" y="4429125"/>
          <p14:tracePt t="204880" x="6419850" y="4384675"/>
          <p14:tracePt t="204897" x="6491288" y="4303713"/>
          <p14:tracePt t="204913" x="6518275" y="4259263"/>
          <p14:tracePt t="204930" x="6545263" y="4187825"/>
          <p14:tracePt t="204947" x="6581775" y="4081463"/>
          <p14:tracePt t="204964" x="6608763" y="3946525"/>
          <p14:tracePt t="204980" x="6608763" y="3830638"/>
          <p14:tracePt t="204997" x="6581775" y="3714750"/>
          <p14:tracePt t="205014" x="6518275" y="3571875"/>
          <p14:tracePt t="205030" x="6483350" y="3527425"/>
          <p14:tracePt t="205047" x="6438900" y="3500438"/>
          <p14:tracePt t="205064" x="6402388" y="3490913"/>
          <p14:tracePt t="205080" x="6375400" y="3490913"/>
          <p14:tracePt t="205097" x="6357938" y="3490913"/>
          <p14:tracePt t="205114" x="6323013" y="3517900"/>
          <p14:tracePt t="205131" x="6303963" y="3527425"/>
          <p14:tracePt t="205147" x="6303963" y="3544888"/>
          <p14:tracePt t="205573" x="6313488" y="3544888"/>
          <p14:tracePt t="205581" x="6323013" y="3536950"/>
          <p14:tracePt t="205596" x="6348413" y="3536950"/>
          <p14:tracePt t="205613" x="6394450" y="3527425"/>
          <p14:tracePt t="205630" x="6500813" y="3527425"/>
          <p14:tracePt t="205633" x="6562725" y="3527425"/>
          <p14:tracePt t="205646" x="6742113" y="3527425"/>
          <p14:tracePt t="205663" x="6973888" y="3527425"/>
          <p14:tracePt t="205680" x="7205663" y="3554413"/>
          <p14:tracePt t="205696" x="7402513" y="3562350"/>
          <p14:tracePt t="205730" x="7697788" y="3616325"/>
          <p14:tracePt t="205763" x="8062913" y="3652838"/>
          <p14:tracePt t="205796" x="8331200" y="3697288"/>
          <p14:tracePt t="205813" x="8429625" y="3732213"/>
          <p14:tracePt t="205830" x="8537575" y="3759200"/>
          <p14:tracePt t="205846" x="8643938" y="3795713"/>
          <p14:tracePt t="205863" x="8742363" y="3830638"/>
          <p14:tracePt t="205880" x="8920163" y="3929063"/>
          <p14:tracePt t="205896" x="9072563" y="3983038"/>
          <p14:tracePt t="205913" x="9224963" y="4017963"/>
          <p14:tracePt t="205929" x="9367838" y="4054475"/>
          <p14:tracePt t="205946" x="9545638" y="4108450"/>
          <p14:tracePt t="205963" x="9688513" y="4143375"/>
          <p14:tracePt t="205980" x="9813925" y="4160838"/>
          <p14:tracePt t="205996" x="9858375" y="4170363"/>
          <p14:tracePt t="206012" x="9912350" y="4179888"/>
          <p14:tracePt t="206029" x="9974263" y="4179888"/>
          <p14:tracePt t="206046" x="10045700" y="4187825"/>
          <p14:tracePt t="206063" x="10090150" y="4205288"/>
          <p14:tracePt t="206081" x="10117138" y="4205288"/>
          <p14:tracePt t="206129" x="10099675" y="4187825"/>
          <p14:tracePt t="206138" x="10090150" y="4179888"/>
          <p14:tracePt t="206146" x="10072688" y="4152900"/>
          <p14:tracePt t="206163" x="10045700" y="4133850"/>
          <p14:tracePt t="206181" x="9974263" y="4108450"/>
          <p14:tracePt t="206197" x="9902825" y="4108450"/>
          <p14:tracePt t="206212" x="9804400" y="4108450"/>
          <p14:tracePt t="206229" x="9705975" y="4133850"/>
          <p14:tracePt t="206246" x="9617075" y="4160838"/>
          <p14:tracePt t="206263" x="9563100" y="4187825"/>
          <p14:tracePt t="206279" x="9537700" y="4205288"/>
          <p14:tracePt t="206296" x="9491663" y="4241800"/>
          <p14:tracePt t="206312" x="9474200" y="4268788"/>
          <p14:tracePt t="206329" x="9429750" y="4303713"/>
          <p14:tracePt t="206345" x="9385300" y="4384675"/>
          <p14:tracePt t="206363" x="9358313" y="4483100"/>
          <p14:tracePt t="206379" x="9323388" y="4581525"/>
          <p14:tracePt t="206396" x="9286875" y="4714875"/>
          <p14:tracePt t="206412" x="9286875" y="4786313"/>
          <p14:tracePt t="206429" x="9304338" y="4875213"/>
          <p14:tracePt t="206445" x="9340850" y="4965700"/>
          <p14:tracePt t="206463" x="9375775" y="5045075"/>
          <p14:tracePt t="206480" x="9402763" y="5099050"/>
          <p14:tracePt t="206496" x="9439275" y="5153025"/>
          <p14:tracePt t="206512" x="9528175" y="5197475"/>
          <p14:tracePt t="206529" x="9609138" y="5224463"/>
          <p14:tracePt t="206547" x="9715500" y="5214938"/>
          <p14:tracePt t="206566" x="9902825" y="5160963"/>
          <p14:tracePt t="206585" x="10010775" y="5099050"/>
          <p14:tracePt t="206605" x="10082213" y="5000625"/>
          <p14:tracePt t="206615" x="10117138" y="4911725"/>
          <p14:tracePt t="206629" x="10134600" y="4822825"/>
          <p14:tracePt t="206645" x="10144125" y="4732338"/>
          <p14:tracePt t="206662" x="10144125" y="4705350"/>
          <p14:tracePt t="206679" x="10117138" y="4670425"/>
          <p14:tracePt t="206696" x="10099675" y="4643438"/>
          <p14:tracePt t="206712" x="10090150" y="4625975"/>
          <p14:tracePt t="207051" x="10090150" y="4616450"/>
          <p14:tracePt t="207061" x="10082213" y="4616450"/>
          <p14:tracePt t="207079" x="10072688" y="4581525"/>
          <p14:tracePt t="207095" x="10055225" y="4554538"/>
          <p14:tracePt t="207112" x="10010775" y="4518025"/>
          <p14:tracePt t="207145" x="9902825" y="4465638"/>
          <p14:tracePt t="207178" x="9661525" y="4394200"/>
          <p14:tracePt t="207213" x="9109075" y="4367213"/>
          <p14:tracePt t="207228" x="8867775" y="4322763"/>
          <p14:tracePt t="207245" x="8697913" y="4286250"/>
          <p14:tracePt t="207262" x="8582025" y="4232275"/>
          <p14:tracePt t="207279" x="8474075" y="4179888"/>
          <p14:tracePt t="207295" x="8375650" y="4116388"/>
          <p14:tracePt t="207313" x="8232775" y="4062413"/>
          <p14:tracePt t="207329" x="8134350" y="4044950"/>
          <p14:tracePt t="207345" x="8027988" y="4017963"/>
          <p14:tracePt t="207362" x="7929563" y="3983038"/>
          <p14:tracePt t="207379" x="7823200" y="3946525"/>
          <p14:tracePt t="207395" x="7724775" y="3902075"/>
          <p14:tracePt t="207412" x="7616825" y="3867150"/>
          <p14:tracePt t="207429" x="7483475" y="3822700"/>
          <p14:tracePt t="207445" x="7456488" y="3795713"/>
          <p14:tracePt t="207462" x="7429500" y="3768725"/>
          <p14:tracePt t="207478" x="7412038" y="3741738"/>
          <p14:tracePt t="207494" x="7402513" y="3732213"/>
          <p14:tracePt t="207511" x="7394575" y="3714750"/>
          <p14:tracePt t="207528" x="7367588" y="3670300"/>
          <p14:tracePt t="207545" x="7340600" y="3643313"/>
          <p14:tracePt t="207561" x="7313613" y="3589338"/>
          <p14:tracePt t="207578" x="7277100" y="3544888"/>
          <p14:tracePt t="207595" x="7215188" y="3500438"/>
          <p14:tracePt t="207612" x="7134225" y="3455988"/>
          <p14:tracePt t="207628" x="7045325" y="3429000"/>
          <p14:tracePt t="207630" x="6991350" y="3411538"/>
          <p14:tracePt t="207645" x="6938963" y="3394075"/>
          <p14:tracePt t="207661" x="6777038" y="3357563"/>
          <p14:tracePt t="207678" x="6680200" y="3357563"/>
          <p14:tracePt t="207695" x="6589713" y="3357563"/>
          <p14:tracePt t="207711" x="6500813" y="3357563"/>
          <p14:tracePt t="207729" x="6419850" y="3384550"/>
          <p14:tracePt t="207745" x="6375400" y="3411538"/>
          <p14:tracePt t="207761" x="6348413" y="3438525"/>
          <p14:tracePt t="207778" x="6323013" y="3473450"/>
          <p14:tracePt t="207794" x="6303963" y="3490913"/>
          <p14:tracePt t="207811" x="6276975" y="3517900"/>
          <p14:tracePt t="207828" x="6251575" y="3544888"/>
          <p14:tracePt t="207845" x="6224588" y="3571875"/>
          <p14:tracePt t="207861" x="6197600" y="3598863"/>
          <p14:tracePt t="207878" x="6161088" y="3643313"/>
          <p14:tracePt t="207894" x="6134100" y="3679825"/>
          <p14:tracePt t="207911" x="6108700" y="3751263"/>
          <p14:tracePt t="207928" x="6072188" y="3813175"/>
          <p14:tracePt t="207945" x="6062663" y="3884613"/>
          <p14:tracePt t="207961" x="6054725" y="3973513"/>
          <p14:tracePt t="207977" x="6054725" y="4071938"/>
          <p14:tracePt t="207994" x="6099175" y="4224338"/>
          <p14:tracePt t="208011" x="6134100" y="4295775"/>
          <p14:tracePt t="208027" x="6161088" y="4367213"/>
          <p14:tracePt t="208044" x="6188075" y="4411663"/>
          <p14:tracePt t="208061" x="6224588" y="4483100"/>
          <p14:tracePt t="208077" x="6269038" y="4537075"/>
          <p14:tracePt t="208095" x="6384925" y="4616450"/>
          <p14:tracePt t="208111" x="6473825" y="4660900"/>
          <p14:tracePt t="208127" x="6581775" y="4697413"/>
          <p14:tracePt t="208144" x="6680200" y="4724400"/>
          <p14:tracePt t="208161" x="6777038" y="4741863"/>
          <p14:tracePt t="208179" x="6919913" y="4724400"/>
          <p14:tracePt t="208195" x="6991350" y="4705350"/>
          <p14:tracePt t="208211" x="7045325" y="4679950"/>
          <p14:tracePt t="208227" x="7089775" y="4633913"/>
          <p14:tracePt t="208244" x="7161213" y="4545013"/>
          <p14:tracePt t="208261" x="7224713" y="4446588"/>
          <p14:tracePt t="208277" x="7277100" y="4313238"/>
          <p14:tracePt t="208295" x="7323138" y="4062413"/>
          <p14:tracePt t="208311" x="7331075" y="3902075"/>
          <p14:tracePt t="208327" x="7304088" y="3759200"/>
          <p14:tracePt t="208344" x="7259638" y="3652838"/>
          <p14:tracePt t="208361" x="7143750" y="3527425"/>
          <p14:tracePt t="208377" x="7027863" y="3446463"/>
          <p14:tracePt t="208395" x="6858000" y="3384550"/>
          <p14:tracePt t="208411" x="6840538" y="3384550"/>
          <p14:tracePt t="208595" x="6848475" y="3384550"/>
          <p14:tracePt t="208607" x="6867525" y="3384550"/>
          <p14:tracePt t="208617" x="6956425" y="3419475"/>
          <p14:tracePt t="208629" x="7027863" y="3465513"/>
          <p14:tracePt t="208644" x="7259638" y="3589338"/>
          <p14:tracePt t="208661" x="7653338" y="3776663"/>
          <p14:tracePt t="208677" x="8331200" y="4044950"/>
          <p14:tracePt t="208694" x="8732838" y="4197350"/>
          <p14:tracePt t="208710" x="9082088" y="4303713"/>
          <p14:tracePt t="208727" x="9313863" y="4375150"/>
          <p14:tracePt t="208744" x="9466263" y="4429125"/>
          <p14:tracePt t="208760" x="9572625" y="4483100"/>
          <p14:tracePt t="208777" x="9644063" y="4518025"/>
          <p14:tracePt t="208794" x="9715500" y="4562475"/>
          <p14:tracePt t="208810" x="9759950" y="4572000"/>
          <p14:tracePt t="208827" x="9804400" y="4581525"/>
          <p14:tracePt t="208844" x="9858375" y="4581525"/>
          <p14:tracePt t="208861" x="9894888" y="4581525"/>
          <p14:tracePt t="208877" x="9929813" y="4572000"/>
          <p14:tracePt t="208894" x="9966325" y="4545013"/>
          <p14:tracePt t="208910" x="10001250" y="4510088"/>
          <p14:tracePt t="208927" x="10010775" y="4491038"/>
          <p14:tracePt t="208944" x="10028238" y="4473575"/>
          <p14:tracePt t="208960" x="10037763" y="4446588"/>
          <p14:tracePt t="208977" x="10045700" y="4411663"/>
          <p14:tracePt t="208994" x="10045700" y="4367213"/>
          <p14:tracePt t="209011" x="10028238" y="4313238"/>
          <p14:tracePt t="209027" x="10001250" y="4286250"/>
          <p14:tracePt t="209044" x="9947275" y="4259263"/>
          <p14:tracePt t="209060" x="9858375" y="4241800"/>
          <p14:tracePt t="209076" x="9759950" y="4232275"/>
          <p14:tracePt t="209094" x="9661525" y="4232275"/>
          <p14:tracePt t="209112" x="9545638" y="4268788"/>
          <p14:tracePt t="209127" x="9518650" y="4295775"/>
          <p14:tracePt t="209144" x="9491663" y="4322763"/>
          <p14:tracePt t="209160" x="9466263" y="4367213"/>
          <p14:tracePt t="209177" x="9439275" y="4402138"/>
          <p14:tracePt t="209193" x="9412288" y="4429125"/>
          <p14:tracePt t="209211" x="9385300" y="4483100"/>
          <p14:tracePt t="209227" x="9367838" y="4510088"/>
          <p14:tracePt t="209244" x="9367838" y="4545013"/>
          <p14:tracePt t="209260" x="9367838" y="4598988"/>
          <p14:tracePt t="209277" x="9385300" y="4660900"/>
          <p14:tracePt t="209294" x="9420225" y="4759325"/>
          <p14:tracePt t="209311" x="9518650" y="4894263"/>
          <p14:tracePt t="209328" x="9634538" y="5000625"/>
          <p14:tracePt t="209343" x="9732963" y="5054600"/>
          <p14:tracePt t="209361" x="9867900" y="5089525"/>
          <p14:tracePt t="209377" x="10001250" y="5108575"/>
          <p14:tracePt t="209393" x="10126663" y="5108575"/>
          <p14:tracePt t="209410" x="10260013" y="5072063"/>
          <p14:tracePt t="209427" x="10466388" y="4946650"/>
          <p14:tracePt t="209443" x="10582275" y="4840288"/>
          <p14:tracePt t="209460" x="10644188" y="4768850"/>
          <p14:tracePt t="209476" x="10653713" y="4724400"/>
          <p14:tracePt t="209493" x="10653713" y="4679950"/>
          <p14:tracePt t="209510" x="10626725" y="4652963"/>
          <p14:tracePt t="209527" x="10609263" y="4633913"/>
          <p14:tracePt t="209543" x="10590213" y="4633913"/>
          <p14:tracePt t="209576" x="10582275" y="4625975"/>
          <p14:tracePt t="209593" x="10545763" y="4608513"/>
          <p14:tracePt t="209610" x="10501313" y="4581525"/>
          <p14:tracePt t="209626" x="10402888" y="4545013"/>
          <p14:tracePt t="209643" x="10161588" y="4491038"/>
          <p14:tracePt t="209659" x="9875838" y="4473575"/>
          <p14:tracePt t="209676" x="9348788" y="4429125"/>
          <p14:tracePt t="209693" x="8688388" y="4384675"/>
          <p14:tracePt t="209710" x="7912100" y="4384675"/>
          <p14:tracePt t="209727" x="7108825" y="4348163"/>
          <p14:tracePt t="209743" x="6242050" y="4268788"/>
          <p14:tracePt t="209760" x="5473700" y="4081463"/>
          <p14:tracePt t="209776" x="4732338" y="3840163"/>
          <p14:tracePt t="209793" x="4483100" y="3714750"/>
          <p14:tracePt t="209809" x="4251325" y="3589338"/>
          <p14:tracePt t="209826" x="4017963" y="3509963"/>
          <p14:tracePt t="209843" x="3786188" y="3455988"/>
          <p14:tracePt t="209860" x="3562350" y="3402013"/>
          <p14:tracePt t="209876" x="3224213" y="3330575"/>
          <p14:tracePt t="209893" x="3054350" y="3286125"/>
          <p14:tracePt t="209910" x="2911475" y="3241675"/>
          <p14:tracePt t="209926" x="2840038" y="3205163"/>
          <p14:tracePt t="209943" x="2813050" y="3170238"/>
          <p14:tracePt t="209959" x="2786063" y="3133725"/>
          <p14:tracePt t="209976" x="2768600" y="3089275"/>
          <p14:tracePt t="209993" x="2732088" y="3017838"/>
          <p14:tracePt t="210009" x="2724150" y="2982913"/>
          <p14:tracePt t="210026" x="2705100" y="2955925"/>
          <p14:tracePt t="210043" x="2705100" y="2901950"/>
          <p14:tracePt t="210060" x="2697163" y="2803525"/>
          <p14:tracePt t="210076" x="2670175" y="2697163"/>
          <p14:tracePt t="210094" x="2589213" y="2544763"/>
          <p14:tracePt t="210110" x="2490788" y="2455863"/>
          <p14:tracePt t="210126" x="2374900" y="2411413"/>
          <p14:tracePt t="210143" x="2251075" y="2384425"/>
          <p14:tracePt t="210159" x="2125663" y="2374900"/>
          <p14:tracePt t="210176" x="1982788" y="2393950"/>
          <p14:tracePt t="210195" x="1803400" y="2455863"/>
          <p14:tracePt t="210209" x="1731963" y="2490788"/>
          <p14:tracePt t="210226" x="1679575" y="2562225"/>
          <p14:tracePt t="210243" x="1633538" y="2679700"/>
          <p14:tracePt t="210259" x="1589088" y="2830513"/>
          <p14:tracePt t="210276" x="1544638" y="2990850"/>
          <p14:tracePt t="210293" x="1562100" y="3276600"/>
          <p14:tracePt t="210310" x="1633538" y="3473450"/>
          <p14:tracePt t="210327" x="1751013" y="3616325"/>
          <p14:tracePt t="210343" x="1893888" y="3705225"/>
          <p14:tracePt t="210359" x="2062163" y="3724275"/>
          <p14:tracePt t="210376" x="2251075" y="3670300"/>
          <p14:tracePt t="210394" x="2500313" y="3473450"/>
          <p14:tracePt t="210409" x="2625725" y="3340100"/>
          <p14:tracePt t="210426" x="2705100" y="3187700"/>
          <p14:tracePt t="210442" x="2741613" y="3036888"/>
          <p14:tracePt t="210459" x="2776538" y="2874963"/>
          <p14:tracePt t="210476" x="2803525" y="2724150"/>
          <p14:tracePt t="210493" x="2813050" y="2581275"/>
          <p14:tracePt t="210510" x="2786063" y="2374900"/>
          <p14:tracePt t="210532" x="2751138" y="2259013"/>
          <p14:tracePt t="210542" x="2670175" y="2160588"/>
          <p14:tracePt t="210559" x="2581275" y="2108200"/>
          <p14:tracePt t="210576" x="2455863" y="2089150"/>
          <p14:tracePt t="210593" x="2286000" y="2098675"/>
          <p14:tracePt t="210609" x="2098675" y="2152650"/>
          <p14:tracePt t="210626" x="1839913" y="2286000"/>
          <p14:tracePt t="210642" x="1731963" y="2384425"/>
          <p14:tracePt t="210659" x="1625600" y="2509838"/>
          <p14:tracePt t="210675" x="1581150" y="2643188"/>
          <p14:tracePt t="210692" x="1554163" y="2813050"/>
          <p14:tracePt t="210709" x="1562100" y="3017838"/>
          <p14:tracePt t="210726" x="1652588" y="3214688"/>
          <p14:tracePt t="210742" x="1847850" y="3419475"/>
          <p14:tracePt t="210759" x="1982788" y="3455988"/>
          <p14:tracePt t="210776" x="2143125" y="3438525"/>
          <p14:tracePt t="210792" x="2330450" y="3330575"/>
          <p14:tracePt t="210809" x="2482850" y="3179763"/>
          <p14:tracePt t="210826" x="2598738" y="3044825"/>
          <p14:tracePt t="210842" x="2679700" y="2847975"/>
          <p14:tracePt t="210858" x="2687638" y="2724150"/>
          <p14:tracePt t="210875" x="2697163" y="2589213"/>
          <p14:tracePt t="210892" x="2670175" y="2490788"/>
          <p14:tracePt t="210912" x="2625725" y="2384425"/>
          <p14:tracePt t="210925" x="2598738" y="2366963"/>
          <p14:tracePt t="210942" x="2527300" y="2322513"/>
          <p14:tracePt t="210958" x="2428875" y="2312988"/>
          <p14:tracePt t="210976" x="2224088" y="2366963"/>
          <p14:tracePt t="210992" x="2089150" y="2428875"/>
          <p14:tracePt t="211008" x="1973263" y="2527300"/>
          <p14:tracePt t="211025" x="1874838" y="2670175"/>
          <p14:tracePt t="211042" x="1822450" y="2822575"/>
          <p14:tracePt t="211058" x="1795463" y="2965450"/>
          <p14:tracePt t="211075" x="1847850" y="3259138"/>
          <p14:tracePt t="211092" x="1990725" y="3429000"/>
          <p14:tracePt t="211108" x="2205038" y="3536950"/>
          <p14:tracePt t="211125" x="2428875" y="3527425"/>
          <p14:tracePt t="211130" x="2554288" y="3482975"/>
          <p14:tracePt t="211143" x="2840038" y="3322638"/>
          <p14:tracePt t="211158" x="2982913" y="3224213"/>
          <p14:tracePt t="211175" x="3251200" y="2946400"/>
          <p14:tracePt t="211192" x="3375025" y="2687638"/>
          <p14:tracePt t="211208" x="3411538" y="2446338"/>
          <p14:tracePt t="211225" x="3411538" y="2259013"/>
          <p14:tracePt t="211242" x="3357563" y="2116138"/>
          <p14:tracePt t="211259" x="3241675" y="1990725"/>
          <p14:tracePt t="211275" x="3000375" y="1893888"/>
          <p14:tracePt t="211292" x="2776538" y="1901825"/>
          <p14:tracePt t="211308" x="2490788" y="2036763"/>
          <p14:tracePt t="211325" x="2152650" y="2251075"/>
          <p14:tracePt t="211342" x="1866900" y="2500313"/>
          <p14:tracePt t="211358" x="1724025" y="2705100"/>
          <p14:tracePt t="211376" x="1652588" y="3071813"/>
          <p14:tracePt t="211392" x="1679575" y="3322638"/>
          <p14:tracePt t="211408" x="1812925" y="3554413"/>
          <p14:tracePt t="211425" x="1982788" y="3687763"/>
          <p14:tracePt t="211442" x="2224088" y="3697288"/>
          <p14:tracePt t="211458" x="2527300" y="3554413"/>
          <p14:tracePt t="211476" x="2982913" y="3197225"/>
          <p14:tracePt t="211492" x="3125788" y="2990850"/>
          <p14:tracePt t="211508" x="3187700" y="2822575"/>
          <p14:tracePt t="211525" x="3187700" y="2589213"/>
          <p14:tracePt t="211541" x="3133725" y="2393950"/>
          <p14:tracePt t="211558" x="3044825" y="2259013"/>
          <p14:tracePt t="211575" x="2973388" y="2197100"/>
          <p14:tracePt t="211592" x="2938463" y="2187575"/>
          <p14:tracePt t="211795" x="2928938" y="2187575"/>
          <p14:tracePt t="211808" x="2919413" y="2197100"/>
          <p14:tracePt t="211820" x="2840038" y="2347913"/>
          <p14:tracePt t="211832" x="2795588" y="2455863"/>
          <p14:tracePt t="211844" x="2670175" y="2840038"/>
          <p14:tracePt t="211858" x="2598738" y="3054350"/>
          <p14:tracePt t="211874" x="2482850" y="3741738"/>
          <p14:tracePt t="211892" x="2428875" y="4170363"/>
          <p14:tracePt t="211908" x="2428875" y="4518025"/>
          <p14:tracePt t="211924" x="2473325" y="4751388"/>
          <p14:tracePt t="211941" x="2509838" y="4919663"/>
          <p14:tracePt t="211958" x="2517775" y="5045075"/>
          <p14:tracePt t="211975" x="2517775" y="5126038"/>
          <p14:tracePt t="211992" x="2482850" y="5251450"/>
          <p14:tracePt t="212008" x="2438400" y="5340350"/>
          <p14:tracePt t="212024" x="2357438" y="5429250"/>
          <p14:tracePt t="212041" x="2268538" y="5537200"/>
          <p14:tracePt t="212058" x="2179638" y="5661025"/>
          <p14:tracePt t="212074" x="2081213" y="5786438"/>
          <p14:tracePt t="212091" x="1965325" y="5983288"/>
          <p14:tracePt t="212108" x="1911350" y="6099175"/>
          <p14:tracePt t="212124" x="1866900" y="6161088"/>
          <p14:tracePt t="212141" x="1830388" y="6197600"/>
          <p14:tracePt t="212158" x="1812925" y="6215063"/>
          <p14:tracePt t="212175" x="1795463" y="6224588"/>
          <p14:tracePt t="212191" x="1768475" y="6224588"/>
          <p14:tracePt t="212208" x="1670050" y="6180138"/>
          <p14:tracePt t="212224" x="1562100" y="6108700"/>
          <p14:tracePt t="212241" x="1455738" y="6062663"/>
          <p14:tracePt t="212258" x="1366838" y="6018213"/>
          <p14:tracePt t="212274" x="1322388" y="5991225"/>
          <p14:tracePt t="212291" x="1295400" y="5973763"/>
          <p14:tracePt t="212308" x="1258888" y="5956300"/>
          <p14:tracePt t="212324" x="1241425" y="5956300"/>
          <p14:tracePt t="212341" x="1214438" y="5956300"/>
          <p14:tracePt t="212358" x="1204913" y="5946775"/>
          <p14:tracePt t="212374" x="1187450" y="5938838"/>
          <p14:tracePt t="212391" x="1169988" y="5929313"/>
          <p14:tracePt t="212408" x="1143000" y="5884863"/>
          <p14:tracePt t="212424" x="1125538" y="5867400"/>
          <p14:tracePt t="212441" x="1116013" y="5840413"/>
          <p14:tracePt t="212457" x="1108075" y="5813425"/>
          <p14:tracePt t="212474" x="1108075" y="5795963"/>
          <p14:tracePt t="212490" x="1108075" y="5768975"/>
          <p14:tracePt t="212508" x="1108075" y="5741988"/>
          <p14:tracePt t="212524" x="1108075" y="5732463"/>
          <p14:tracePt t="212689" x="1108075" y="5724525"/>
          <p14:tracePt t="212698" x="1116013" y="5724525"/>
          <p14:tracePt t="212707" x="1116013" y="5715000"/>
          <p14:tracePt t="212724" x="1125538" y="5705475"/>
          <p14:tracePt t="213295" x="1125538" y="5715000"/>
          <p14:tracePt t="213329" x="1125538" y="5724525"/>
          <p14:tracePt t="213345" x="1133475" y="5724525"/>
          <p14:tracePt t="213355" x="1152525" y="5724525"/>
          <p14:tracePt t="213365" x="1169988" y="5724525"/>
          <p14:tracePt t="213373" x="1179513" y="5724525"/>
          <p14:tracePt t="213391" x="1223963" y="5724525"/>
          <p14:tracePt t="213423" x="1322388" y="5724525"/>
          <p14:tracePt t="213457" x="1366838" y="5724525"/>
          <p14:tracePt t="213605" x="1366838" y="5715000"/>
          <p14:tracePt t="213724" x="1366838" y="5705475"/>
          <p14:tracePt t="213736" x="1357313" y="5705475"/>
          <p14:tracePt t="213763" x="1357313" y="5697538"/>
          <p14:tracePt t="213773" x="1347788" y="5697538"/>
          <p14:tracePt t="213781" x="1347788" y="5688013"/>
          <p14:tracePt t="213807" x="1330325" y="5670550"/>
          <p14:tracePt t="213839" x="1322388" y="5661025"/>
          <p14:tracePt t="213897" x="1312863" y="5661025"/>
          <p14:tracePt t="213906" x="1312863" y="5653088"/>
          <p14:tracePt t="213955" x="1303338" y="5653088"/>
          <p14:tracePt t="214258" x="1312863" y="5643563"/>
          <p14:tracePt t="214265" x="1322388" y="5643563"/>
          <p14:tracePt t="214275" x="1322388" y="5634038"/>
          <p14:tracePt t="214289" x="1339850" y="5626100"/>
          <p14:tracePt t="214306" x="1347788" y="5616575"/>
          <p14:tracePt t="214322" x="1366838" y="5599113"/>
          <p14:tracePt t="214339" x="1384300" y="5589588"/>
          <p14:tracePt t="214357" x="1401763" y="5581650"/>
          <p14:tracePt t="214389" x="1438275" y="5554663"/>
          <p14:tracePt t="214423" x="1473200" y="5518150"/>
          <p14:tracePt t="214456" x="1527175" y="5483225"/>
          <p14:tracePt t="214473" x="1562100" y="5446713"/>
          <p14:tracePt t="214489" x="1589088" y="5429250"/>
          <p14:tracePt t="214505" x="1608138" y="5402263"/>
          <p14:tracePt t="214522" x="1633538" y="5384800"/>
          <p14:tracePt t="214539" x="1670050" y="5357813"/>
          <p14:tracePt t="214556" x="1714500" y="5330825"/>
          <p14:tracePt t="214572" x="1776413" y="5303838"/>
          <p14:tracePt t="214589" x="1812925" y="5295900"/>
          <p14:tracePt t="214606" x="1866900" y="5286375"/>
          <p14:tracePt t="214622" x="1884363" y="5286375"/>
          <p14:tracePt t="214639" x="1911350" y="5276850"/>
          <p14:tracePt t="214656" x="1928813" y="5276850"/>
          <p14:tracePt t="214850" x="1928813" y="5268913"/>
          <p14:tracePt t="215193" x="1928813" y="5276850"/>
          <p14:tracePt t="215202" x="1928813" y="5286375"/>
          <p14:tracePt t="215241" x="1928813" y="5276850"/>
          <p14:tracePt t="215464" x="1919288" y="5286375"/>
          <p14:tracePt t="215481" x="1919288" y="5303838"/>
          <p14:tracePt t="215491" x="1911350" y="5313363"/>
          <p14:tracePt t="215505" x="1901825" y="5313363"/>
          <p14:tracePt t="215539" x="1901825" y="5322888"/>
          <p14:tracePt t="215676" x="1901825" y="5330825"/>
          <p14:tracePt t="216111" x="1901825" y="5340350"/>
          <p14:tracePt t="216193" x="1901825" y="5348288"/>
          <p14:tracePt t="216273" x="1901825" y="5357813"/>
          <p14:tracePt t="216284" x="1901825" y="5367338"/>
          <p14:tracePt t="216366" x="1901825" y="5357813"/>
          <p14:tracePt t="216424" x="1901825" y="5348288"/>
          <p14:tracePt t="216433" x="1911350" y="5340350"/>
          <p14:tracePt t="216446" x="1911350" y="5330825"/>
          <p14:tracePt t="216471" x="1911350" y="5313363"/>
          <p14:tracePt t="216522" x="1911350" y="5303838"/>
          <p14:tracePt t="216674" x="1919288" y="5303838"/>
          <p14:tracePt t="217040" x="1919288" y="5295900"/>
          <p14:tracePt t="217048" x="1919288" y="5286375"/>
          <p14:tracePt t="217060" x="1928813" y="5286375"/>
          <p14:tracePt t="217070" x="1928813" y="5276850"/>
          <p14:tracePt t="217459" x="1928813" y="5268913"/>
          <p14:tracePt t="217470" x="1938338" y="5251450"/>
          <p14:tracePt t="217486" x="1965325" y="5214938"/>
          <p14:tracePt t="217503" x="1990725" y="5160963"/>
          <p14:tracePt t="217520" x="2044700" y="5099050"/>
          <p14:tracePt t="217536" x="2062163" y="5081588"/>
          <p14:tracePt t="217553" x="2071688" y="5062538"/>
          <p14:tracePt t="217690" x="2081213" y="5054600"/>
          <p14:tracePt t="217697" x="2089150" y="5045075"/>
          <p14:tracePt t="217705" x="2098675" y="5027613"/>
          <p14:tracePt t="217719" x="2108200" y="5027613"/>
          <p14:tracePt t="217736" x="2116138" y="5018088"/>
          <p14:tracePt t="217934" x="2116138" y="5010150"/>
          <p14:tracePt t="218204" x="2125663" y="5000625"/>
          <p14:tracePt t="218212" x="2170113" y="4983163"/>
          <p14:tracePt t="218220" x="2205038" y="4965700"/>
          <p14:tracePt t="218236" x="2322513" y="4929188"/>
          <p14:tracePt t="218269" x="2670175" y="4822825"/>
          <p14:tracePt t="218302" x="2965450" y="4751388"/>
          <p14:tracePt t="218336" x="3098800" y="4741863"/>
          <p14:tracePt t="218352" x="3125788" y="4751388"/>
          <p14:tracePt t="218369" x="3152775" y="4759325"/>
          <p14:tracePt t="218386" x="3179763" y="4776788"/>
          <p14:tracePt t="218402" x="3197225" y="4795838"/>
          <p14:tracePt t="218419" x="3224213" y="4803775"/>
          <p14:tracePt t="218438" x="3251200" y="4822825"/>
          <p14:tracePt t="218453" x="3276600" y="4840288"/>
          <p14:tracePt t="218469" x="3303588" y="4867275"/>
          <p14:tracePt t="218486" x="3340100" y="4894263"/>
          <p14:tracePt t="218503" x="3375025" y="4919663"/>
          <p14:tracePt t="218519" x="3465513" y="4956175"/>
          <p14:tracePt t="218536" x="3562350" y="4965700"/>
          <p14:tracePt t="218552" x="3751263" y="4956175"/>
          <p14:tracePt t="218569" x="3822700" y="4929188"/>
          <p14:tracePt t="218586" x="3830638" y="4919663"/>
          <p14:tracePt t="218835" x="3822700" y="4919663"/>
          <p14:tracePt t="218842" x="3768725" y="4929188"/>
          <p14:tracePt t="218852" x="3705225" y="4946650"/>
          <p14:tracePt t="218869" x="3571875" y="4983163"/>
          <p14:tracePt t="218886" x="3394075" y="5027613"/>
          <p14:tracePt t="218902" x="3187700" y="5045075"/>
          <p14:tracePt t="218919" x="3017838" y="5045075"/>
          <p14:tracePt t="218936" x="2830513" y="5010150"/>
          <p14:tracePt t="218952" x="2732088" y="4991100"/>
          <p14:tracePt t="218969" x="2643188" y="4973638"/>
          <p14:tracePt t="218986" x="2608263" y="4965700"/>
          <p14:tracePt t="219002" x="2581275" y="4956175"/>
          <p14:tracePt t="219019" x="2554288" y="4938713"/>
          <p14:tracePt t="219037" x="2527300" y="4919663"/>
          <p14:tracePt t="219053" x="2517775" y="4911725"/>
          <p14:tracePt t="219068" x="2500313" y="4911725"/>
          <p14:tracePt t="219085" x="2482850" y="4894263"/>
          <p14:tracePt t="219102" x="2438400" y="4894263"/>
          <p14:tracePt t="219119" x="2366963" y="4902200"/>
          <p14:tracePt t="219137" x="2214563" y="4946650"/>
          <p14:tracePt t="219153" x="2133600" y="4965700"/>
          <p14:tracePt t="219168" x="2098675" y="4973638"/>
          <p14:tracePt t="219185" x="2081213" y="4973638"/>
          <p14:tracePt t="219617" x="2089150" y="4973638"/>
          <p14:tracePt t="219625" x="2089150" y="4965700"/>
          <p14:tracePt t="219635" x="2089150" y="4956175"/>
          <p14:tracePt t="219652" x="2098675" y="4938713"/>
          <p14:tracePt t="219669" x="2098675" y="4929188"/>
          <p14:tracePt t="219705" x="2098675" y="4919663"/>
          <p14:tracePt t="221818" x="2098675" y="4911725"/>
          <p14:tracePt t="221828" x="2108200" y="4902200"/>
          <p14:tracePt t="221844" x="2108200" y="4894263"/>
          <p14:tracePt t="225557" x="2108200" y="4902200"/>
          <p14:tracePt t="225637" x="2108200" y="4911725"/>
          <p14:tracePt t="226412" x="2108200" y="4919663"/>
          <p14:tracePt t="228559" x="2116138" y="4911725"/>
          <p14:tracePt t="228570" x="2125663" y="4867275"/>
          <p14:tracePt t="228578" x="2143125" y="4803775"/>
          <p14:tracePt t="228594" x="2179638" y="4670425"/>
          <p14:tracePt t="228611" x="2205038" y="4473575"/>
          <p14:tracePt t="228628" x="2232025" y="4071938"/>
          <p14:tracePt t="228644" x="2241550" y="3822700"/>
          <p14:tracePt t="228661" x="2268538" y="3581400"/>
          <p14:tracePt t="228666" x="2295525" y="3482975"/>
          <p14:tracePt t="228695" x="2374900" y="3179763"/>
          <p14:tracePt t="228728" x="2428875" y="2928938"/>
          <p14:tracePt t="228761" x="2419350" y="2776538"/>
          <p14:tracePt t="228777" x="2393950" y="2741613"/>
          <p14:tracePt t="228794" x="2374900" y="2714625"/>
          <p14:tracePt t="228811" x="2366963" y="2714625"/>
          <p14:tracePt t="229800" x="2374900" y="2714625"/>
          <p14:tracePt t="229811" x="2384425" y="2714625"/>
          <p14:tracePt t="229827" x="2411413" y="2714625"/>
          <p14:tracePt t="229844" x="2438400" y="2732088"/>
          <p14:tracePt t="229860" x="2527300" y="2776538"/>
          <p14:tracePt t="229876" x="2625725" y="2830513"/>
          <p14:tracePt t="229893" x="2751138" y="2901950"/>
          <p14:tracePt t="229910" x="2919413" y="3000375"/>
          <p14:tracePt t="229943" x="3527425" y="3276600"/>
          <p14:tracePt t="229976" x="4598988" y="3589338"/>
          <p14:tracePt t="230010" x="5303838" y="3705225"/>
          <p14:tracePt t="230027" x="5518150" y="3741738"/>
          <p14:tracePt t="230043" x="5653088" y="3768725"/>
          <p14:tracePt t="230059" x="5786438" y="3795713"/>
          <p14:tracePt t="230076" x="5830888" y="3813175"/>
          <p14:tracePt t="230093" x="5857875" y="3822700"/>
          <p14:tracePt t="230110" x="5894388" y="3830638"/>
          <p14:tracePt t="230126" x="5911850" y="3830638"/>
          <p14:tracePt t="230143" x="5938838" y="3830638"/>
          <p14:tracePt t="230160" x="5973763" y="3830638"/>
          <p14:tracePt t="230176" x="6072188" y="3875088"/>
          <p14:tracePt t="230193" x="6197600" y="3902075"/>
          <p14:tracePt t="230209" x="6348413" y="3919538"/>
          <p14:tracePt t="230226" x="6491288" y="3919538"/>
          <p14:tracePt t="230243" x="6589713" y="3894138"/>
          <p14:tracePt t="230260" x="6599238" y="3884613"/>
          <p14:tracePt t="230276" x="6599238" y="3875088"/>
          <p14:tracePt t="230293" x="6608763" y="3857625"/>
          <p14:tracePt t="230326" x="6608763" y="3848100"/>
          <p14:tracePt t="230890" x="6599238" y="3848100"/>
          <p14:tracePt t="230900" x="6562725" y="3848100"/>
          <p14:tracePt t="230909" x="6518275" y="3867150"/>
          <p14:tracePt t="230926" x="6375400" y="3938588"/>
          <p14:tracePt t="230942" x="5983288" y="4143375"/>
          <p14:tracePt t="230959" x="5554663" y="4330700"/>
          <p14:tracePt t="230976" x="5143500" y="4491038"/>
          <p14:tracePt t="230993" x="4813300" y="4625975"/>
          <p14:tracePt t="231025" x="4367213" y="4759325"/>
          <p14:tracePt t="231059" x="4232275" y="4822825"/>
          <p14:tracePt t="231109" x="4224338" y="4830763"/>
          <p14:tracePt t="231125" x="4197350" y="4848225"/>
          <p14:tracePt t="231142" x="4152900" y="4884738"/>
          <p14:tracePt t="231159" x="4062413" y="4919663"/>
          <p14:tracePt t="231176" x="3956050" y="4973638"/>
          <p14:tracePt t="231179" x="3894138" y="5000625"/>
          <p14:tracePt t="231192" x="3813175" y="5018088"/>
          <p14:tracePt t="231209" x="3589338" y="5089525"/>
          <p14:tracePt t="231225" x="3419475" y="5133975"/>
          <p14:tracePt t="231242" x="3276600" y="5170488"/>
          <p14:tracePt t="231259" x="3133725" y="5205413"/>
          <p14:tracePt t="231275" x="3036888" y="5224463"/>
          <p14:tracePt t="231292" x="3009900" y="5224463"/>
          <p14:tracePt t="231309" x="2990850" y="5214938"/>
          <p14:tracePt t="231325" x="2955925" y="5180013"/>
          <p14:tracePt t="231342" x="2928938" y="5153025"/>
          <p14:tracePt t="231359" x="2884488" y="5089525"/>
          <p14:tracePt t="231375" x="2822575" y="5037138"/>
          <p14:tracePt t="231392" x="2776538" y="5000625"/>
          <p14:tracePt t="231409" x="2724150" y="4973638"/>
          <p14:tracePt t="231425" x="2705100" y="4973638"/>
          <p14:tracePt t="231442" x="2670175" y="4973638"/>
          <p14:tracePt t="231459" x="2643188" y="4991100"/>
          <p14:tracePt t="231475" x="2616200" y="5010150"/>
          <p14:tracePt t="231492" x="2589213" y="5054600"/>
          <p14:tracePt t="231509" x="2562225" y="5089525"/>
          <p14:tracePt t="231525" x="2536825" y="5133975"/>
          <p14:tracePt t="231543" x="2500313" y="5180013"/>
          <p14:tracePt t="231559" x="2482850" y="5205413"/>
          <p14:tracePt t="231575" x="2465388" y="5224463"/>
          <p14:tracePt t="231592" x="2455863" y="5241925"/>
          <p14:tracePt t="231608" x="2446338" y="5251450"/>
          <p14:tracePt t="231625" x="2438400" y="5259388"/>
          <p14:tracePt t="231643" x="2411413" y="5259388"/>
          <p14:tracePt t="231658" x="2401888" y="5268913"/>
          <p14:tracePt t="231675" x="2374900" y="5276850"/>
          <p14:tracePt t="231692" x="2347913" y="5276850"/>
          <p14:tracePt t="231708" x="2330450" y="5276850"/>
          <p14:tracePt t="231725" x="2322513" y="5286375"/>
          <p14:tracePt t="231805" x="2322513" y="5295900"/>
          <p14:tracePt t="231825" x="2322513" y="5348288"/>
          <p14:tracePt t="231835" x="2312988" y="5429250"/>
          <p14:tracePt t="231844" x="2312988" y="5527675"/>
          <p14:tracePt t="231858" x="2322513" y="5776913"/>
          <p14:tracePt t="231875" x="2347913" y="6045200"/>
          <p14:tracePt t="231892" x="2384425" y="6384925"/>
          <p14:tracePt t="231909" x="2393950" y="6545263"/>
          <p14:tracePt t="231925" x="2393950" y="6643688"/>
          <p14:tracePt t="231941" x="2393950" y="6670675"/>
          <p14:tracePt t="231958" x="2393950" y="6680200"/>
          <p14:tracePt t="232154" x="2393950" y="6670675"/>
          <p14:tracePt t="232164" x="2384425" y="6670675"/>
          <p14:tracePt t="232175" x="2374900" y="6643688"/>
          <p14:tracePt t="232191" x="2366963" y="6626225"/>
          <p14:tracePt t="232208" x="2366963" y="6608763"/>
          <p14:tracePt t="232225" x="2347913" y="6589713"/>
          <p14:tracePt t="232241" x="2339975" y="6562725"/>
          <p14:tracePt t="232258" x="2330450" y="6527800"/>
          <p14:tracePt t="232275" x="2322513" y="6456363"/>
          <p14:tracePt t="232291" x="2322513" y="6313488"/>
          <p14:tracePt t="232308" x="2347913" y="6197600"/>
          <p14:tracePt t="232324" x="2411413" y="6045200"/>
          <p14:tracePt t="232341" x="2544763" y="5894388"/>
          <p14:tracePt t="232358" x="2705100" y="5724525"/>
          <p14:tracePt t="232375" x="2955925" y="5527675"/>
          <p14:tracePt t="232391" x="3259138" y="5303838"/>
          <p14:tracePt t="232409" x="3554413" y="5116513"/>
          <p14:tracePt t="232424" x="3687763" y="5062538"/>
          <p14:tracePt t="232441" x="3741738" y="5045075"/>
          <p14:tracePt t="232458" x="3759200" y="5027613"/>
          <p14:tracePt t="232547" x="3741738" y="5037138"/>
          <p14:tracePt t="232555" x="3714750" y="5037138"/>
          <p14:tracePt t="232564" x="3679825" y="5054600"/>
          <p14:tracePt t="232575" x="3625850" y="5072063"/>
          <p14:tracePt t="232591" x="3527425" y="5108575"/>
          <p14:tracePt t="232608" x="3446463" y="5126038"/>
          <p14:tracePt t="232625" x="3411538" y="5126038"/>
          <p14:tracePt t="232658" x="3402013" y="5108575"/>
          <p14:tracePt t="232675" x="3402013" y="5089525"/>
          <p14:tracePt t="232691" x="3402013" y="5081588"/>
          <p14:tracePt t="232742" x="3402013" y="5072063"/>
          <p14:tracePt t="232847" x="3402013" y="5089525"/>
          <p14:tracePt t="232857" x="3402013" y="5153025"/>
          <p14:tracePt t="232874" x="3375025" y="5554663"/>
          <p14:tracePt t="232891" x="3375025" y="5991225"/>
          <p14:tracePt t="232907" x="3357563" y="6323013"/>
          <p14:tracePt t="232924" x="3322638" y="6527800"/>
          <p14:tracePt t="232941" x="3313113" y="6634163"/>
          <p14:tracePt t="232958" x="3313113" y="6670675"/>
          <p14:tracePt t="232974" x="3313113" y="6680200"/>
          <p14:tracePt t="233416" x="3313113" y="6670675"/>
          <p14:tracePt t="233424" x="3313113" y="6661150"/>
          <p14:tracePt t="233441" x="3330575" y="6634163"/>
          <p14:tracePt t="233457" x="3340100" y="6608763"/>
          <p14:tracePt t="233490" x="3375025" y="6545263"/>
          <p14:tracePt t="233523" x="3411538" y="6465888"/>
          <p14:tracePt t="233557" x="3482975" y="6269038"/>
          <p14:tracePt t="233575" x="3536950" y="6108700"/>
          <p14:tracePt t="233591" x="3554413" y="6010275"/>
          <p14:tracePt t="233607" x="3589338" y="5911850"/>
          <p14:tracePt t="233623" x="3598863" y="5840413"/>
          <p14:tracePt t="233640" x="3598863" y="5786438"/>
          <p14:tracePt t="233657" x="3598863" y="5759450"/>
          <p14:tracePt t="233675" x="3571875" y="5705475"/>
          <p14:tracePt t="233692" x="3544888" y="5661025"/>
          <p14:tracePt t="233708" x="3527425" y="5634038"/>
          <p14:tracePt t="233723" x="3500438" y="5616575"/>
          <p14:tracePt t="233740" x="3473450" y="5608638"/>
          <p14:tracePt t="233756" x="3455988" y="5608638"/>
          <p14:tracePt t="233774" x="3446463" y="5608638"/>
          <p14:tracePt t="233791" x="3419475" y="5608638"/>
          <p14:tracePt t="233807" x="3411538" y="5608638"/>
          <p14:tracePt t="233823" x="3402013" y="5608638"/>
          <p14:tracePt t="233840" x="3394075" y="5608638"/>
          <p14:tracePt t="233878" x="3384550" y="5608638"/>
          <p14:tracePt t="233910" x="3375025" y="5608638"/>
          <p14:tracePt t="233918" x="3367088" y="5608638"/>
          <p14:tracePt t="233926" x="3357563" y="5626100"/>
          <p14:tracePt t="233941" x="3348038" y="5634038"/>
          <p14:tracePt t="233956" x="3322638" y="5661025"/>
          <p14:tracePt t="233973" x="3303588" y="5680075"/>
          <p14:tracePt t="233990" x="3295650" y="5688013"/>
          <p14:tracePt t="234057" x="3313113" y="5688013"/>
          <p14:tracePt t="234066" x="3340100" y="5661025"/>
          <p14:tracePt t="234074" x="3367088" y="5634038"/>
          <p14:tracePt t="234090" x="3429000" y="5581650"/>
          <p14:tracePt t="234107" x="3482975" y="5537200"/>
          <p14:tracePt t="234123" x="3527425" y="5491163"/>
          <p14:tracePt t="234140" x="3544888" y="5465763"/>
          <p14:tracePt t="234156" x="3571875" y="5446713"/>
          <p14:tracePt t="234173" x="3598863" y="5419725"/>
          <p14:tracePt t="234190" x="3616325" y="5402263"/>
          <p14:tracePt t="234207" x="3616325" y="5394325"/>
          <p14:tracePt t="234223" x="3616325" y="5367338"/>
          <p14:tracePt t="234240" x="3598863" y="5340350"/>
          <p14:tracePt t="234257" x="3581400" y="5322888"/>
          <p14:tracePt t="234273" x="3536950" y="5313363"/>
          <p14:tracePt t="234290" x="3402013" y="5330825"/>
          <p14:tracePt t="234307" x="3303588" y="5357813"/>
          <p14:tracePt t="234323" x="3205163" y="5394325"/>
          <p14:tracePt t="234339" x="3089275" y="5438775"/>
          <p14:tracePt t="234356" x="2946400" y="5491163"/>
          <p14:tracePt t="234373" x="2813050" y="5545138"/>
          <p14:tracePt t="234390" x="2679700" y="5599113"/>
          <p14:tracePt t="234406" x="2465388" y="5688013"/>
          <p14:tracePt t="234423" x="2295525" y="5751513"/>
          <p14:tracePt t="234439" x="2054225" y="5803900"/>
          <p14:tracePt t="234456" x="1768475" y="5884863"/>
          <p14:tracePt t="234473" x="1544638" y="5911850"/>
          <p14:tracePt t="234490" x="1384300" y="5938838"/>
          <p14:tracePt t="234508" x="1276350" y="5956300"/>
          <p14:tracePt t="234523" x="1250950" y="5956300"/>
          <p14:tracePt t="234539" x="1231900" y="5946775"/>
          <p14:tracePt t="234556" x="1223963" y="5938838"/>
          <p14:tracePt t="234573" x="1214438" y="5938838"/>
          <p14:tracePt t="234667" x="1204913" y="5938838"/>
          <p14:tracePt t="234678" x="1196975" y="5938838"/>
          <p14:tracePt t="234690" x="1196975" y="5929313"/>
          <p14:tracePt t="234706" x="1179513" y="5919788"/>
          <p14:tracePt t="234723" x="1143000" y="5884863"/>
          <p14:tracePt t="234739" x="1125538" y="5857875"/>
          <p14:tracePt t="234756" x="1116013" y="5840413"/>
          <p14:tracePt t="234773" x="1108075" y="5830888"/>
          <p14:tracePt t="234789" x="1108075" y="5822950"/>
          <p14:tracePt t="234806" x="1108075" y="5813425"/>
          <p14:tracePt t="234823" x="1108075" y="5786438"/>
          <p14:tracePt t="234840" x="1108075" y="5768975"/>
          <p14:tracePt t="234856" x="1108075" y="5741988"/>
          <p14:tracePt t="234873" x="1108075" y="5724525"/>
          <p14:tracePt t="234889" x="1108075" y="5715000"/>
          <p14:tracePt t="234906" x="1108075" y="5697538"/>
          <p14:tracePt t="234923" x="1108075" y="5688013"/>
          <p14:tracePt t="234939" x="1108075" y="5680075"/>
          <p14:tracePt t="234956" x="1108075" y="5661025"/>
          <p14:tracePt t="234973" x="1108075" y="5653088"/>
          <p14:tracePt t="234989" x="1108075" y="5634038"/>
          <p14:tracePt t="235006" x="1116013" y="5626100"/>
          <p14:tracePt t="235040" x="1116013" y="5599113"/>
          <p14:tracePt t="235056" x="1116013" y="5581650"/>
          <p14:tracePt t="235072" x="1116013" y="5562600"/>
          <p14:tracePt t="235089" x="1116013" y="5537200"/>
          <p14:tracePt t="235106" x="1108075" y="5527675"/>
          <p14:tracePt t="235139" x="1098550" y="5527675"/>
          <p14:tracePt t="235157" x="1089025" y="5537200"/>
          <p14:tracePt t="235172" x="1062038" y="5562600"/>
          <p14:tracePt t="235189" x="1009650" y="5661025"/>
          <p14:tracePt t="235206" x="965200" y="5795963"/>
          <p14:tracePt t="235222" x="938213" y="5894388"/>
          <p14:tracePt t="235239" x="938213" y="5983288"/>
          <p14:tracePt t="235256" x="982663" y="6037263"/>
          <p14:tracePt t="235272" x="1009650" y="6054725"/>
          <p14:tracePt t="235288" x="1027113" y="6054725"/>
          <p14:tracePt t="235306" x="1054100" y="6054725"/>
          <p14:tracePt t="235322" x="1089025" y="6018213"/>
          <p14:tracePt t="235339" x="1116013" y="5983288"/>
          <p14:tracePt t="235356" x="1143000" y="5938838"/>
          <p14:tracePt t="235372" x="1179513" y="5884863"/>
          <p14:tracePt t="235388" x="1187450" y="5840413"/>
          <p14:tracePt t="235405" x="1187450" y="5795963"/>
          <p14:tracePt t="235422" x="1179513" y="5751513"/>
          <p14:tracePt t="235439" x="1152525" y="5715000"/>
          <p14:tracePt t="235456" x="1125538" y="5680075"/>
          <p14:tracePt t="235472" x="1098550" y="5653088"/>
          <p14:tracePt t="235489" x="1044575" y="5626100"/>
          <p14:tracePt t="235505" x="1000125" y="5626100"/>
          <p14:tracePt t="235522" x="955675" y="5626100"/>
          <p14:tracePt t="235538" x="928688" y="5643563"/>
          <p14:tracePt t="235555" x="901700" y="5661025"/>
          <p14:tracePt t="235572" x="893763" y="5670550"/>
          <p14:tracePt t="235590" x="857250" y="5724525"/>
          <p14:tracePt t="235605" x="847725" y="5803900"/>
          <p14:tracePt t="235622" x="847725" y="5884863"/>
          <p14:tracePt t="235638" x="874713" y="5929313"/>
          <p14:tracePt t="235655" x="928688" y="5956300"/>
          <p14:tracePt t="235672" x="965200" y="5956300"/>
          <p14:tracePt t="235689" x="1017588" y="5938838"/>
          <p14:tracePt t="235692" x="1044575" y="5911850"/>
          <p14:tracePt t="235706" x="1116013" y="5830888"/>
          <p14:tracePt t="235722" x="1169988" y="5724525"/>
          <p14:tracePt t="235738" x="1204913" y="5626100"/>
          <p14:tracePt t="235755" x="1231900" y="5518150"/>
          <p14:tracePt t="235772" x="1231900" y="5419725"/>
          <p14:tracePt t="235790" x="1187450" y="5330825"/>
          <p14:tracePt t="235806" x="1160463" y="5295900"/>
          <p14:tracePt t="235824" x="1089025" y="5276850"/>
          <p14:tracePt t="235838" x="1000125" y="5286375"/>
          <p14:tracePt t="235855" x="893763" y="5348288"/>
          <p14:tracePt t="235872" x="776288" y="5419725"/>
          <p14:tracePt t="235889" x="669925" y="5537200"/>
          <p14:tracePt t="235906" x="598488" y="5688013"/>
          <p14:tracePt t="235922" x="588963" y="5786438"/>
          <p14:tracePt t="235938" x="652463" y="5884863"/>
          <p14:tracePt t="235955" x="714375" y="5946775"/>
          <p14:tracePt t="235971" x="785813" y="5965825"/>
          <p14:tracePt t="235988" x="857250" y="5956300"/>
          <p14:tracePt t="236006" x="938213" y="5911850"/>
          <p14:tracePt t="236022" x="1000125" y="5867400"/>
          <p14:tracePt t="236039" x="1081088" y="5776913"/>
          <p14:tracePt t="236055" x="1116013" y="5697538"/>
          <p14:tracePt t="236072" x="1152525" y="5626100"/>
          <p14:tracePt t="236088" x="1179513" y="5581650"/>
          <p14:tracePt t="236105" x="1204913" y="5545138"/>
          <p14:tracePt t="236124" x="1250950" y="5518150"/>
          <p14:tracePt t="236138" x="1322388" y="5510213"/>
          <p14:tracePt t="236155" x="1554163" y="5491163"/>
          <p14:tracePt t="236172" x="2170113" y="5429250"/>
          <p14:tracePt t="236188" x="3251200" y="5214938"/>
          <p14:tracePt t="236191" x="3946525" y="5018088"/>
          <p14:tracePt t="236204" x="4687888" y="4840288"/>
          <p14:tracePt t="236222" x="7027863" y="4108450"/>
          <p14:tracePt t="236238" x="8242300" y="3687763"/>
          <p14:tracePt t="236254" x="9010650" y="3384550"/>
          <p14:tracePt t="236271" x="9323388" y="3251200"/>
          <p14:tracePt t="236288" x="9429750" y="3197225"/>
          <p14:tracePt t="236305" x="9439275" y="3179763"/>
          <p14:tracePt t="236356" x="9447213" y="3179763"/>
          <p14:tracePt t="236364" x="9456738" y="3179763"/>
          <p14:tracePt t="236373" x="9474200" y="3187700"/>
          <p14:tracePt t="236388" x="9510713" y="3197225"/>
          <p14:tracePt t="236405" x="9528175" y="3224213"/>
          <p14:tracePt t="236421" x="9563100" y="3251200"/>
          <p14:tracePt t="236438" x="9599613" y="3276600"/>
          <p14:tracePt t="236454" x="9626600" y="3313113"/>
          <p14:tracePt t="236471" x="9644063" y="3330575"/>
          <p14:tracePt t="236505" x="9644063" y="3340100"/>
          <p14:tracePt t="236522" x="9634538" y="3429000"/>
          <p14:tracePt t="236538" x="9634538" y="3527425"/>
          <p14:tracePt t="236554" x="9653588" y="3633788"/>
          <p14:tracePt t="236571" x="9698038" y="3751263"/>
          <p14:tracePt t="236588" x="9725025" y="3803650"/>
          <p14:tracePt t="236605" x="9752013" y="3830638"/>
          <p14:tracePt t="236621" x="9796463" y="3840163"/>
          <p14:tracePt t="236638" x="9831388" y="3840163"/>
          <p14:tracePt t="236654" x="9875838" y="3840163"/>
          <p14:tracePt t="236671" x="9885363" y="3840163"/>
          <p14:tracePt t="236687" x="9894888" y="3840163"/>
          <p14:tracePt t="236728" x="9875838" y="3840163"/>
          <p14:tracePt t="236739" x="9858375" y="3840163"/>
          <p14:tracePt t="236754" x="9813925" y="3857625"/>
          <p14:tracePt t="236772" x="9715500" y="3973513"/>
          <p14:tracePt t="236788" x="9671050" y="4081463"/>
          <p14:tracePt t="236804" x="9661525" y="4179888"/>
          <p14:tracePt t="236821" x="9680575" y="4276725"/>
          <p14:tracePt t="236837" x="9725025" y="4322763"/>
          <p14:tracePt t="236854" x="9831388" y="4357688"/>
          <p14:tracePt t="236871" x="10010775" y="4367213"/>
          <p14:tracePt t="236888" x="10483850" y="4295775"/>
          <p14:tracePt t="236904" x="10733088" y="4197350"/>
          <p14:tracePt t="236921" x="10875963" y="4108450"/>
          <p14:tracePt t="236937" x="10929938" y="4062413"/>
          <p14:tracePt t="236954" x="10939463" y="4017963"/>
          <p14:tracePt t="236971" x="10902950" y="3938588"/>
          <p14:tracePt t="236988" x="10804525" y="3822700"/>
          <p14:tracePt t="237006" x="10706100" y="3759200"/>
          <p14:tracePt t="237021" x="10590213" y="3724275"/>
          <p14:tracePt t="237038" x="10491788" y="3732213"/>
          <p14:tracePt t="237054" x="10439400" y="3759200"/>
          <p14:tracePt t="237071" x="10412413" y="3776663"/>
          <p14:tracePt t="237088" x="10412413" y="3867150"/>
          <p14:tracePt t="237104" x="10412413" y="3956050"/>
          <p14:tracePt t="237121" x="10429875" y="4054475"/>
          <p14:tracePt t="237137" x="10474325" y="4133850"/>
          <p14:tracePt t="237154" x="10501313" y="4179888"/>
          <p14:tracePt t="237171" x="10537825" y="4187825"/>
          <p14:tracePt t="237187" x="10545763" y="4197350"/>
          <p14:tracePt t="237210" x="10555288" y="4187825"/>
          <p14:tracePt t="237221" x="10555288" y="4179888"/>
          <p14:tracePt t="237238" x="10563225" y="4152900"/>
          <p14:tracePt t="237255" x="10545763" y="4108450"/>
          <p14:tracePt t="237271" x="10466388" y="4071938"/>
          <p14:tracePt t="237288" x="10296525" y="4054475"/>
          <p14:tracePt t="237304" x="9831388" y="4071938"/>
          <p14:tracePt t="237321" x="9037638" y="4152900"/>
          <p14:tracePt t="237338" x="8081963" y="4367213"/>
          <p14:tracePt t="237354" x="7188200" y="4527550"/>
          <p14:tracePt t="237371" x="6465888" y="4554538"/>
          <p14:tracePt t="237387" x="6313488" y="4527550"/>
          <p14:tracePt t="237404" x="6269038" y="4500563"/>
          <p14:tracePt t="237420" x="6242050" y="4465638"/>
          <p14:tracePt t="237437" x="6197600" y="4438650"/>
          <p14:tracePt t="237454" x="6108700" y="4394200"/>
          <p14:tracePt t="237470" x="5919788" y="4286250"/>
          <p14:tracePt t="237487" x="5768975" y="4232275"/>
          <p14:tracePt t="237503" x="5616575" y="4197350"/>
          <p14:tracePt t="237520" x="5473700" y="4170363"/>
          <p14:tracePt t="237537" x="5322888" y="4152900"/>
          <p14:tracePt t="237554" x="5224463" y="4125913"/>
          <p14:tracePt t="237570" x="5187950" y="4108450"/>
          <p14:tracePt t="237613" x="5187950" y="4098925"/>
          <p14:tracePt t="237623" x="5197475" y="4098925"/>
          <p14:tracePt t="237637" x="5224463" y="4071938"/>
          <p14:tracePt t="237654" x="5251450" y="4044950"/>
          <p14:tracePt t="237670" x="5295900" y="3990975"/>
          <p14:tracePt t="237687" x="5330825" y="3938588"/>
          <p14:tracePt t="237704" x="5367338" y="3884613"/>
          <p14:tracePt t="237720" x="5384800" y="3867150"/>
          <p14:tracePt t="237737" x="5384800" y="3840163"/>
          <p14:tracePt t="237753" x="5384800" y="3822700"/>
          <p14:tracePt t="237770" x="5384800" y="3795713"/>
          <p14:tracePt t="237787" x="5375275" y="3786188"/>
          <p14:tracePt t="237805" x="5330825" y="3768725"/>
          <p14:tracePt t="237821" x="5286375" y="3786188"/>
          <p14:tracePt t="237837" x="5205413" y="3822700"/>
          <p14:tracePt t="237854" x="5133975" y="3867150"/>
          <p14:tracePt t="237870" x="5099050" y="3894138"/>
          <p14:tracePt t="237888" x="5062538" y="3946525"/>
          <p14:tracePt t="237905" x="5062538" y="4010025"/>
          <p14:tracePt t="237921" x="5081588" y="4081463"/>
          <p14:tracePt t="237936" x="5126038" y="4133850"/>
          <p14:tracePt t="237953" x="5232400" y="4187825"/>
          <p14:tracePt t="237970" x="5330825" y="4205288"/>
          <p14:tracePt t="237987" x="5429250" y="4197350"/>
          <p14:tracePt t="238004" x="5537200" y="4160838"/>
          <p14:tracePt t="238021" x="5616575" y="4098925"/>
          <p14:tracePt t="238037" x="5634038" y="4054475"/>
          <p14:tracePt t="238053" x="5653088" y="3965575"/>
          <p14:tracePt t="238070" x="5653088" y="3867150"/>
          <p14:tracePt t="238087" x="5616575" y="3768725"/>
          <p14:tracePt t="238104" x="5572125" y="3714750"/>
          <p14:tracePt t="238120" x="5465763" y="3670300"/>
          <p14:tracePt t="238137" x="5357813" y="3687763"/>
          <p14:tracePt t="238153" x="5303838" y="3714750"/>
          <p14:tracePt t="238170" x="5295900" y="3732213"/>
          <p14:tracePt t="238187" x="5286375" y="3741738"/>
          <p14:tracePt t="238203" x="5286375" y="3759200"/>
          <p14:tracePt t="238220" x="5286375" y="3768725"/>
          <p14:tracePt t="238729" x="5286375" y="3759200"/>
          <p14:tracePt t="238740" x="5286375" y="3751263"/>
          <p14:tracePt t="238753" x="5286375" y="3741738"/>
          <p14:tracePt t="238775" x="5286375" y="3732213"/>
          <p14:tracePt t="238951" x="5286375" y="3741738"/>
          <p14:tracePt t="238980" x="5295900" y="3751263"/>
          <p14:tracePt t="238988" x="5303838" y="3759200"/>
          <p14:tracePt t="239005" x="5313363" y="3768725"/>
          <p14:tracePt t="239038" x="5322888" y="3768725"/>
          <p14:tracePt t="239081" x="5330825" y="3768725"/>
          <p14:tracePt t="239370" x="5340350" y="3768725"/>
          <p14:tracePt t="239390" x="5348288" y="3759200"/>
          <p14:tracePt t="239421" x="5348288" y="3751263"/>
          <p14:tracePt t="239428" x="5357813" y="3751263"/>
          <p14:tracePt t="239548" x="5357813" y="3741738"/>
          <p14:tracePt t="239643" x="5367338" y="3741738"/>
          <p14:tracePt t="239652" x="5375275" y="3741738"/>
          <p14:tracePt t="239685" x="5384800" y="3741738"/>
          <p14:tracePt t="239709" x="5384800" y="3732213"/>
          <p14:tracePt t="240167" x="5384800" y="3724275"/>
          <p14:tracePt t="240178" x="5384800" y="3714750"/>
          <p14:tracePt t="240186" x="5384800" y="3705225"/>
          <p14:tracePt t="240248" x="5384800" y="3697288"/>
          <p14:tracePt t="240412" x="5384800" y="3687763"/>
          <p14:tracePt t="240422" x="5384800" y="3679825"/>
          <p14:tracePt t="240438" x="5384800" y="3670300"/>
          <p14:tracePt t="240455" x="5384800" y="3660775"/>
          <p14:tracePt t="240468" x="5384800" y="3652838"/>
          <p14:tracePt t="240816" x="5394325" y="3652838"/>
          <p14:tracePt t="240836" x="5402263" y="3643313"/>
          <p14:tracePt t="240849" x="5411788" y="3643313"/>
          <p14:tracePt t="241031" x="5411788" y="3633788"/>
          <p14:tracePt t="241053" x="5402263" y="3633788"/>
          <p14:tracePt t="241063" x="5375275" y="3660775"/>
          <p14:tracePt t="241072" x="5330825" y="3705225"/>
          <p14:tracePt t="241084" x="5205413" y="3830638"/>
          <p14:tracePt t="241101" x="5062538" y="3956050"/>
          <p14:tracePt t="241118" x="4938713" y="4054475"/>
          <p14:tracePt t="241134" x="4867275" y="4125913"/>
          <p14:tracePt t="241168" x="4608513" y="4303713"/>
          <p14:tracePt t="241201" x="3875088" y="4581525"/>
          <p14:tracePt t="241234" x="3081338" y="4795838"/>
          <p14:tracePt t="241238" x="2973388" y="4813300"/>
          <p14:tracePt t="241250" x="2874963" y="4830763"/>
          <p14:tracePt t="241268" x="2652713" y="4884738"/>
          <p14:tracePt t="241284" x="2544763" y="4919663"/>
          <p14:tracePt t="241300" x="2401888" y="4956175"/>
          <p14:tracePt t="241317" x="2259013" y="5000625"/>
          <p14:tracePt t="241334" x="2116138" y="5037138"/>
          <p14:tracePt t="241350" x="1982788" y="5072063"/>
          <p14:tracePt t="241367" x="1847850" y="5108575"/>
          <p14:tracePt t="241384" x="1822450" y="5133975"/>
          <p14:tracePt t="241401" x="1803400" y="5133975"/>
          <p14:tracePt t="241434" x="1803400" y="5143500"/>
          <p14:tracePt t="241500" x="1803400" y="5153025"/>
          <p14:tracePt t="241538" x="1812925" y="5153025"/>
          <p14:tracePt t="241546" x="1822450" y="5153025"/>
          <p14:tracePt t="241555" x="1830388" y="5143500"/>
          <p14:tracePt t="241567" x="1911350" y="5108575"/>
          <p14:tracePt t="241584" x="2036763" y="5072063"/>
          <p14:tracePt t="241600" x="2268538" y="5037138"/>
          <p14:tracePt t="241617" x="2768600" y="4938713"/>
          <p14:tracePt t="241634" x="3517900" y="4822825"/>
          <p14:tracePt t="241651" x="4411663" y="4732338"/>
          <p14:tracePt t="241667" x="5527675" y="4608513"/>
          <p14:tracePt t="241684" x="5983288" y="4562475"/>
          <p14:tracePt t="241700" x="6242050" y="4527550"/>
          <p14:tracePt t="241717" x="6465888" y="4483100"/>
          <p14:tracePt t="241734" x="6705600" y="4446588"/>
          <p14:tracePt t="241738" x="6823075" y="4429125"/>
          <p14:tracePt t="241750" x="6965950" y="4402138"/>
          <p14:tracePt t="241768" x="7304088" y="4348163"/>
          <p14:tracePt t="241785" x="7491413" y="4303713"/>
          <p14:tracePt t="241800" x="7653338" y="4259263"/>
          <p14:tracePt t="241817" x="7796213" y="4224338"/>
          <p14:tracePt t="241834" x="7939088" y="4187825"/>
          <p14:tracePt t="241851" x="8161338" y="4133850"/>
          <p14:tracePt t="241868" x="8375650" y="4098925"/>
          <p14:tracePt t="241884" x="8609013" y="4071938"/>
          <p14:tracePt t="241900" x="8840788" y="4071938"/>
          <p14:tracePt t="241917" x="8966200" y="4108450"/>
          <p14:tracePt t="241933" x="9010650" y="4133850"/>
          <p14:tracePt t="241951" x="9037638" y="4170363"/>
          <p14:tracePt t="241967" x="9045575" y="4179888"/>
          <p14:tracePt t="241984" x="9045575" y="4187825"/>
          <p14:tracePt t="242114" x="9028113" y="4197350"/>
          <p14:tracePt t="242121" x="8991600" y="4197350"/>
          <p14:tracePt t="242134" x="8885238" y="4197350"/>
          <p14:tracePt t="242150" x="8705850" y="4197350"/>
          <p14:tracePt t="242167" x="8456613" y="4205288"/>
          <p14:tracePt t="242183" x="8143875" y="4214813"/>
          <p14:tracePt t="242200" x="7732713" y="4187825"/>
          <p14:tracePt t="242217" x="7456488" y="4187825"/>
          <p14:tracePt t="242233" x="7224713" y="4160838"/>
          <p14:tracePt t="242250" x="7161213" y="4133850"/>
          <p14:tracePt t="242266" x="7134225" y="4116388"/>
          <p14:tracePt t="242283" x="7116763" y="4089400"/>
          <p14:tracePt t="242299" x="7099300" y="4071938"/>
          <p14:tracePt t="242317" x="7072313" y="4054475"/>
          <p14:tracePt t="242333" x="7054850" y="4027488"/>
          <p14:tracePt t="242350" x="7018338" y="4017963"/>
          <p14:tracePt t="242367" x="6956425" y="4010025"/>
          <p14:tracePt t="242383" x="6884988" y="4010025"/>
          <p14:tracePt t="242400" x="6840538" y="4017963"/>
          <p14:tracePt t="242417" x="6823075" y="4017963"/>
          <p14:tracePt t="242433" x="6804025" y="4017963"/>
          <p14:tracePt t="242449" x="6786563" y="4017963"/>
          <p14:tracePt t="242467" x="6751638" y="4017963"/>
          <p14:tracePt t="242483" x="6724650" y="4017963"/>
          <p14:tracePt t="242499" x="6705600" y="4017963"/>
          <p14:tracePt t="242516" x="6697663" y="4017963"/>
          <p14:tracePt t="242789" x="6688138" y="4010025"/>
          <p14:tracePt t="242799" x="6680200" y="4010025"/>
          <p14:tracePt t="242816" x="6680200" y="4000500"/>
          <p14:tracePt t="242833" x="6680200" y="3990975"/>
          <p14:tracePt t="242849" x="6670675" y="3983038"/>
          <p14:tracePt t="242866" x="6661150" y="3983038"/>
          <p14:tracePt t="242883" x="6661150" y="3973513"/>
          <p14:tracePt t="242899" x="6653213" y="3973513"/>
          <p14:tracePt t="243139" x="6653213" y="3965575"/>
          <p14:tracePt t="244096" x="6643688" y="3965575"/>
          <p14:tracePt t="244108" x="6634163" y="3965575"/>
          <p14:tracePt t="244119" x="6608763" y="3990975"/>
          <p14:tracePt t="244132" x="6581775" y="4010025"/>
          <p14:tracePt t="244149" x="6572250" y="4027488"/>
          <p14:tracePt t="244215" x="6554788" y="4044950"/>
          <p14:tracePt t="244538" x="6554788" y="4054475"/>
          <p14:tracePt t="244547" x="6527800" y="4081463"/>
          <p14:tracePt t="244565" x="6500813" y="4125913"/>
          <p14:tracePt t="244581" x="6429375" y="4259263"/>
          <p14:tracePt t="244614" x="6340475" y="4402138"/>
          <p14:tracePt t="244648" x="6286500" y="4456113"/>
          <p14:tracePt t="244681" x="6232525" y="4510088"/>
          <p14:tracePt t="244698" x="6188075" y="4545013"/>
          <p14:tracePt t="244714" x="6153150" y="4572000"/>
          <p14:tracePt t="244731" x="6116638" y="4598988"/>
          <p14:tracePt t="244748" x="6089650" y="4625975"/>
          <p14:tracePt t="244751" x="6081713" y="4633913"/>
          <p14:tracePt t="244765" x="6072188" y="4633913"/>
          <p14:tracePt t="244781" x="6072188" y="4652963"/>
          <p14:tracePt t="244826" x="6072188" y="4643438"/>
          <p14:tracePt t="244835" x="6089650" y="4625975"/>
          <p14:tracePt t="244848" x="6099175" y="4616450"/>
          <p14:tracePt t="244864" x="6108700" y="4608513"/>
          <p14:tracePt t="244968" x="6108700" y="4598988"/>
          <p14:tracePt t="245068" x="6099175" y="4598988"/>
          <p14:tracePt t="245076" x="6054725" y="4633913"/>
          <p14:tracePt t="245086" x="5929313" y="4768850"/>
          <p14:tracePt t="245098" x="5857875" y="4884738"/>
          <p14:tracePt t="245114" x="5724525" y="5099050"/>
          <p14:tracePt t="245131" x="5608638" y="5330825"/>
          <p14:tracePt t="245148" x="5545138" y="5537200"/>
          <p14:tracePt t="245166" x="5518150" y="5599113"/>
          <p14:tracePt t="245181" x="5491163" y="5634038"/>
          <p14:tracePt t="245197" x="5473700" y="5661025"/>
          <p14:tracePt t="245214" x="5446713" y="5705475"/>
          <p14:tracePt t="245231" x="5402263" y="5776913"/>
          <p14:tracePt t="245247" x="5340350" y="5875338"/>
          <p14:tracePt t="245265" x="5205413" y="5983288"/>
          <p14:tracePt t="245281" x="5153025" y="6018213"/>
          <p14:tracePt t="245297" x="5116513" y="6045200"/>
          <p14:tracePt t="245314" x="5081588" y="6072188"/>
          <p14:tracePt t="245332" x="5054600" y="6099175"/>
          <p14:tracePt t="245348" x="5027613" y="6116638"/>
          <p14:tracePt t="245365" x="5000625" y="6143625"/>
          <p14:tracePt t="245381" x="4983163" y="6153150"/>
          <p14:tracePt t="245415" x="4973638" y="6161088"/>
          <p14:tracePt t="245431" x="4965700" y="6161088"/>
          <p14:tracePt t="245448" x="4956175" y="6180138"/>
          <p14:tracePt t="245464" x="4938713" y="6188075"/>
          <p14:tracePt t="245480" x="4919663" y="6215063"/>
          <p14:tracePt t="245497" x="4902200" y="6224588"/>
          <p14:tracePt t="245514" x="4884738" y="6232525"/>
          <p14:tracePt t="245530" x="4867275" y="6251575"/>
          <p14:tracePt t="245548" x="4822825" y="6276975"/>
          <p14:tracePt t="245563" x="4813300" y="6286500"/>
          <p14:tracePt t="245580" x="4795838" y="6303963"/>
          <p14:tracePt t="245597" x="4786313" y="6313488"/>
          <p14:tracePt t="245614" x="4768850" y="6323013"/>
          <p14:tracePt t="245630" x="4759325" y="6323013"/>
          <p14:tracePt t="245647" x="4759325" y="6330950"/>
          <p14:tracePt t="245666" x="4751388" y="6330950"/>
          <p14:tracePt t="245979" x="4751388" y="6340475"/>
          <p14:tracePt t="245986" x="4759325" y="6340475"/>
          <p14:tracePt t="245997" x="4776788" y="6340475"/>
          <p14:tracePt t="246014" x="4813300" y="6348413"/>
          <p14:tracePt t="246047" x="4884738" y="6375400"/>
          <p14:tracePt t="246080" x="4929188" y="6384925"/>
          <p14:tracePt t="246114" x="5018088" y="6402388"/>
          <p14:tracePt t="246130" x="5072063" y="6402388"/>
          <p14:tracePt t="246148" x="5108575" y="6411913"/>
          <p14:tracePt t="246164" x="5133975" y="6419850"/>
          <p14:tracePt t="246180" x="5160963" y="6429375"/>
          <p14:tracePt t="246196" x="5180013" y="6429375"/>
          <p14:tracePt t="246213" x="5224463" y="6438900"/>
          <p14:tracePt t="246230" x="5303838" y="6438900"/>
          <p14:tracePt t="246248" x="5500688" y="6429375"/>
          <p14:tracePt t="246263" x="5661025" y="6419850"/>
          <p14:tracePt t="246280" x="5840413" y="6419850"/>
          <p14:tracePt t="246297" x="6018213" y="6402388"/>
          <p14:tracePt t="246313" x="6161088" y="6375400"/>
          <p14:tracePt t="246330" x="6276975" y="6348413"/>
          <p14:tracePt t="246347" x="6402388" y="6330950"/>
          <p14:tracePt t="246364" x="6465888" y="6323013"/>
          <p14:tracePt t="246380" x="6545263" y="6303963"/>
          <p14:tracePt t="246396" x="6634163" y="6286500"/>
          <p14:tracePt t="246413" x="6732588" y="6276975"/>
          <p14:tracePt t="246430" x="6858000" y="6251575"/>
          <p14:tracePt t="246447" x="7018338" y="6215063"/>
          <p14:tracePt t="246464" x="7304088" y="6153150"/>
          <p14:tracePt t="246480" x="7527925" y="6072188"/>
          <p14:tracePt t="246497" x="7688263" y="6000750"/>
          <p14:tracePt t="246513" x="7777163" y="5965825"/>
          <p14:tracePt t="246537" x="7823200" y="5938838"/>
          <p14:tracePt t="246559" x="7867650" y="5919788"/>
          <p14:tracePt t="246581" x="7902575" y="5902325"/>
          <p14:tracePt t="246602" x="8001000" y="5875338"/>
          <p14:tracePt t="246623" x="8188325" y="5830888"/>
          <p14:tracePt t="246645" x="8412163" y="5786438"/>
          <p14:tracePt t="246668" x="8634413" y="5751513"/>
          <p14:tracePt t="246685" x="8742363" y="5732463"/>
          <p14:tracePt t="246703" x="8777288" y="5732463"/>
          <p14:tracePt t="246825" x="8769350" y="5741988"/>
          <p14:tracePt t="246843" x="8769350" y="5751513"/>
          <p14:tracePt t="246863" x="8759825" y="5751513"/>
          <p14:tracePt t="246928" x="8759825" y="5759450"/>
          <p14:tracePt t="246947" x="8769350" y="5768975"/>
          <p14:tracePt t="246965" x="8813800" y="5822950"/>
          <p14:tracePt t="246984" x="8858250" y="5848350"/>
          <p14:tracePt t="247003" x="8920163" y="5884863"/>
          <p14:tracePt t="247027" x="8991600" y="5902325"/>
          <p14:tracePt t="247049" x="9018588" y="5902325"/>
          <p14:tracePt t="247070" x="9055100" y="5902325"/>
          <p14:tracePt t="247091" x="9063038" y="5902325"/>
          <p14:tracePt t="247112" x="9072563" y="5902325"/>
          <p14:tracePt t="247133" x="9099550" y="5884863"/>
          <p14:tracePt t="247155" x="9134475" y="5867400"/>
          <p14:tracePt t="247176" x="9161463" y="5830888"/>
          <p14:tracePt t="247197" x="9197975" y="5795963"/>
          <p14:tracePt t="247218" x="9215438" y="5776913"/>
          <p14:tracePt t="247235" x="9232900" y="5759450"/>
          <p14:tracePt t="247252" x="9242425" y="5732463"/>
          <p14:tracePt t="247269" x="9242425" y="5715000"/>
          <p14:tracePt t="247288" x="9242425" y="5705475"/>
          <p14:tracePt t="247304" x="9242425" y="5697538"/>
          <p14:tracePt t="247327" x="9242425" y="5688013"/>
          <p14:tracePt t="247409" x="9251950" y="5688013"/>
          <p14:tracePt t="247427" x="9277350" y="5732463"/>
          <p14:tracePt t="247446" x="9313863" y="5840413"/>
          <p14:tracePt t="247464" x="9348788" y="5938838"/>
          <p14:tracePt t="247488" x="9394825" y="6045200"/>
          <p14:tracePt t="247512" x="9402763" y="6054725"/>
          <p14:tracePt t="247558" x="9385300" y="5956300"/>
          <p14:tracePt t="247582" x="9385300" y="5768975"/>
          <p14:tracePt t="247606" x="9394825" y="5599113"/>
          <p14:tracePt t="247655" x="9661525" y="5375275"/>
          <p14:tracePt t="247675" x="9991725" y="5303838"/>
          <p14:tracePt t="247695" x="10206038" y="5276850"/>
          <p14:tracePt t="247717" x="10375900" y="5276850"/>
          <p14:tracePt t="247737" x="10394950" y="5286375"/>
          <p14:tracePt t="247767" x="10394950" y="5295900"/>
          <p14:tracePt t="247785" x="10375900" y="5295900"/>
          <p14:tracePt t="247804" x="10358438" y="5313363"/>
          <p14:tracePt t="247824" x="10225088" y="5375275"/>
          <p14:tracePt t="247844" x="9991725" y="5465763"/>
          <p14:tracePt t="247865" x="9867900" y="5500688"/>
          <p14:tracePt t="247885" x="9804400" y="5527675"/>
          <p14:tracePt t="247905" x="9804400" y="5537200"/>
          <p14:tracePt t="247953" x="9804400" y="5545138"/>
          <p14:tracePt t="247973" x="9804400" y="5554663"/>
          <p14:tracePt t="247991" x="9804400" y="5599113"/>
          <p14:tracePt t="248010" x="9804400" y="5697538"/>
          <p14:tracePt t="248028" x="9823450" y="5803900"/>
          <p14:tracePt t="248048" x="9858375" y="5902325"/>
          <p14:tracePt t="248073" x="9894888" y="5973763"/>
          <p14:tracePt t="248099" x="9902825" y="5973763"/>
          <p14:tracePt t="248131" x="9912350" y="5965825"/>
          <p14:tracePt t="248155" x="9929813" y="5911850"/>
          <p14:tracePt t="248178" x="9956800" y="5840413"/>
          <p14:tracePt t="248201" x="9991725" y="5786438"/>
          <p14:tracePt t="248225" x="10045700" y="5759450"/>
          <p14:tracePt t="248243" x="10082213" y="5741988"/>
          <p14:tracePt t="248263" x="10109200" y="5741988"/>
          <p14:tracePt t="248309" x="10109200" y="5751513"/>
          <p14:tracePt t="248327" x="10109200" y="5768975"/>
          <p14:tracePt t="248346" x="10109200" y="5776913"/>
          <p14:tracePt t="248364" x="10109200" y="5786438"/>
          <p14:tracePt t="248433" x="10117138" y="5795963"/>
          <p14:tracePt t="248450" x="10144125" y="5813425"/>
          <p14:tracePt t="248468" x="10180638" y="5840413"/>
          <p14:tracePt t="248488" x="10340975" y="5867400"/>
          <p14:tracePt t="248512" x="10555288" y="5875338"/>
          <p14:tracePt t="248536" x="10698163" y="5884863"/>
          <p14:tracePt t="248560" x="10787063" y="5875338"/>
          <p14:tracePt t="248583" x="10823575" y="5857875"/>
          <p14:tracePt t="248631" x="10823575" y="5848350"/>
          <p14:tracePt t="248658" x="10823575" y="5840413"/>
          <p14:tracePt t="248677" x="10823575" y="5830888"/>
          <p14:tracePt t="248696" x="10823575" y="5822950"/>
          <p14:tracePt t="248714" x="10831513" y="5803900"/>
          <p14:tracePt t="248734" x="10831513" y="5768975"/>
          <p14:tracePt t="248753" x="10831513" y="5741988"/>
          <p14:tracePt t="248772" x="10831513" y="5715000"/>
          <p14:tracePt t="248803" x="10831513" y="5705475"/>
          <p14:tracePt t="248977" x="10831513" y="5724525"/>
          <p14:tracePt t="249001" x="10831513" y="5732463"/>
          <p14:tracePt t="249105" x="10831513" y="5741988"/>
          <p14:tracePt t="250290" x="10841038" y="5741988"/>
          <p14:tracePt t="250307" x="10868025" y="5741988"/>
          <p14:tracePt t="250326" x="10885488" y="5715000"/>
          <p14:tracePt t="250346" x="10920413" y="5705475"/>
          <p14:tracePt t="250364" x="10929938" y="5705475"/>
          <p14:tracePt t="250381" x="10939463" y="5705475"/>
          <p14:tracePt t="250410" x="10947400" y="5705475"/>
          <p14:tracePt t="250602" x="10956925" y="5705475"/>
          <p14:tracePt t="250624" x="10956925" y="5715000"/>
          <p14:tracePt t="250706" x="10947400" y="5724525"/>
          <p14:tracePt t="250723" x="10920413" y="5741988"/>
          <p14:tracePt t="250740" x="10895013" y="5759450"/>
          <p14:tracePt t="250757" x="10875963" y="5759450"/>
          <p14:tracePt t="250773" x="10848975" y="5759450"/>
          <p14:tracePt t="250777" x="10841038" y="5759450"/>
          <p14:tracePt t="250794" x="10804525" y="5768975"/>
          <p14:tracePt t="250811" x="10777538" y="5776913"/>
          <p14:tracePt t="250827" x="10742613" y="5786438"/>
          <p14:tracePt t="250844" x="10698163" y="5803900"/>
          <p14:tracePt t="250861" x="10680700" y="5822950"/>
          <p14:tracePt t="250877" x="10653713" y="5830888"/>
          <p14:tracePt t="250893" x="10617200" y="5848350"/>
          <p14:tracePt t="250909" x="10563225" y="5875338"/>
          <p14:tracePt t="250930" x="10439400" y="5929313"/>
          <p14:tracePt t="250953" x="10287000" y="5991225"/>
          <p14:tracePt t="250974" x="10180638" y="6037263"/>
          <p14:tracePt t="250995" x="10028238" y="6126163"/>
          <p14:tracePt t="251017" x="9894888" y="6197600"/>
          <p14:tracePt t="251039" x="9823450" y="6232525"/>
          <p14:tracePt t="251060" x="9777413" y="6259513"/>
          <p14:tracePt t="251081" x="9688513" y="6303963"/>
          <p14:tracePt t="251102" x="9572625" y="6348413"/>
          <p14:tracePt t="251114" x="9528175" y="6367463"/>
          <p14:tracePt t="251126" x="9466263" y="6375400"/>
          <p14:tracePt t="251142" x="9402763" y="6375400"/>
          <p14:tracePt t="251159" x="9331325" y="6384925"/>
          <p14:tracePt t="251177" x="9224963" y="6411913"/>
          <p14:tracePt t="251192" x="9144000" y="6419850"/>
          <p14:tracePt t="251209" x="9072563" y="6419850"/>
          <p14:tracePt t="251226" x="9018588" y="6419850"/>
          <p14:tracePt t="251242" x="8991600" y="6419850"/>
          <p14:tracePt t="251259" x="8956675" y="6411913"/>
          <p14:tracePt t="251276" x="8939213" y="6411913"/>
          <p14:tracePt t="251280" x="8920163" y="6402388"/>
          <p14:tracePt t="251292" x="8902700" y="6402388"/>
          <p14:tracePt t="251309" x="8875713" y="6402388"/>
          <p14:tracePt t="251326" x="8858250" y="6402388"/>
          <p14:tracePt t="251342" x="8831263" y="6402388"/>
          <p14:tracePt t="251359" x="8804275" y="6402388"/>
          <p14:tracePt t="251376" x="8786813" y="6411913"/>
          <p14:tracePt t="251393" x="8724900" y="6419850"/>
          <p14:tracePt t="251409" x="8697913" y="6438900"/>
          <p14:tracePt t="251426" x="8688388" y="6438900"/>
          <p14:tracePt t="251442" x="8680450" y="6438900"/>
          <p14:tracePt t="251459" x="8670925" y="6446838"/>
          <p14:tracePt t="251658" x="8670925" y="6456363"/>
          <p14:tracePt t="251670" x="8661400" y="6456363"/>
          <p14:tracePt t="251683" x="8661400" y="6465888"/>
          <p14:tracePt t="251695" x="8653463" y="6473825"/>
          <p14:tracePt t="251709" x="8643938" y="6483350"/>
          <p14:tracePt t="251726" x="8634413" y="6500813"/>
          <p14:tracePt t="251742" x="8634413" y="6510338"/>
          <p14:tracePt t="251759" x="8626475" y="6518275"/>
          <p14:tracePt t="251775" x="8609013" y="6554788"/>
          <p14:tracePt t="251792" x="8599488" y="6572250"/>
          <p14:tracePt t="251809" x="8582025" y="6589713"/>
          <p14:tracePt t="251842" x="8572500" y="6608763"/>
          <p14:tracePt t="251858" x="8572500" y="6616700"/>
          <p14:tracePt t="251925" x="8572500" y="6626225"/>
          <p14:tracePt t="252766" x="8562975" y="6626225"/>
          <p14:tracePt t="252777" x="8555038" y="6634163"/>
          <p14:tracePt t="252791" x="8528050" y="6653213"/>
          <p14:tracePt t="252808" x="8491538" y="6670675"/>
          <p14:tracePt t="252825" x="8474075" y="6670675"/>
          <p14:tracePt t="252842" x="8456613" y="6680200"/>
          <p14:tracePt t="252858" x="8447088" y="6680200"/>
          <p14:tracePt t="252908" x="8439150" y="6680200"/>
          <p14:tracePt t="252925" x="8420100" y="6680200"/>
          <p14:tracePt t="252958" x="8375650" y="6680200"/>
          <p14:tracePt t="252975" x="8340725" y="6680200"/>
          <p14:tracePt t="252991" x="8323263" y="6680200"/>
          <p14:tracePt t="253008" x="8313738" y="6680200"/>
          <p14:tracePt t="253165" x="8304213" y="6680200"/>
          <p14:tracePt t="253186" x="8296275" y="6670675"/>
          <p14:tracePt t="253197" x="8277225" y="6670675"/>
          <p14:tracePt t="253224" x="8269288" y="6670675"/>
          <p14:tracePt t="253335" x="8259763" y="6670675"/>
          <p14:tracePt t="253346" x="8259763" y="6661150"/>
          <p14:tracePt t="253357" x="8259763" y="6653213"/>
          <p14:tracePt t="253374" x="8259763" y="6643688"/>
          <p14:tracePt t="253391" x="8251825" y="6643688"/>
          <p14:tracePt t="253407" x="8251825" y="6634163"/>
          <p14:tracePt t="253424" x="8242300" y="6616700"/>
          <p14:tracePt t="253441" x="8242300" y="6608763"/>
          <p14:tracePt t="253458" x="8232775" y="6589713"/>
          <p14:tracePt t="253493" x="8232775" y="6581775"/>
          <p14:tracePt t="253528" x="8224838" y="6581775"/>
          <p14:tracePt t="253937" x="8232775" y="6589713"/>
          <p14:tracePt t="253947" x="8232775" y="6599238"/>
          <p14:tracePt t="253961" x="8242300" y="6608763"/>
          <p14:tracePt t="253974" x="8251825" y="6616700"/>
          <p14:tracePt t="253991" x="8269288" y="6626225"/>
          <p14:tracePt t="254007" x="8304213" y="6643688"/>
          <p14:tracePt t="254024" x="8323263" y="6643688"/>
          <p14:tracePt t="254057" x="8429625" y="6643688"/>
          <p14:tracePt t="254090" x="8555038" y="6643688"/>
          <p14:tracePt t="254123" x="8688388" y="6634163"/>
          <p14:tracePt t="254140" x="8751888" y="6626225"/>
          <p14:tracePt t="254156" x="8804275" y="6616700"/>
          <p14:tracePt t="254174" x="8840788" y="6589713"/>
          <p14:tracePt t="254190" x="8867775" y="6562725"/>
          <p14:tracePt t="254207" x="8885238" y="6537325"/>
          <p14:tracePt t="254223" x="8920163" y="6500813"/>
          <p14:tracePt t="254240" x="8939213" y="6473825"/>
          <p14:tracePt t="254256" x="8956675" y="6446838"/>
          <p14:tracePt t="254273" x="8983663" y="6419850"/>
          <p14:tracePt t="254290" x="9010650" y="6394450"/>
          <p14:tracePt t="254307" x="9037638" y="6375400"/>
          <p14:tracePt t="254324" x="9072563" y="6330950"/>
          <p14:tracePt t="254340" x="9099550" y="6313488"/>
          <p14:tracePt t="254356" x="9109075" y="6286500"/>
          <p14:tracePt t="254373" x="9134475" y="6259513"/>
          <p14:tracePt t="254390" x="9161463" y="6232525"/>
          <p14:tracePt t="254411" x="9180513" y="6205538"/>
          <p14:tracePt t="254432" x="9188450" y="6180138"/>
          <p14:tracePt t="254454" x="9188450" y="6170613"/>
          <p14:tracePt t="254474" x="9180513" y="6170613"/>
          <p14:tracePt t="254495" x="9170988" y="6161088"/>
          <p14:tracePt t="254516" x="9153525" y="6161088"/>
          <p14:tracePt t="254537" x="9134475" y="6161088"/>
          <p14:tracePt t="254559" x="9109075" y="6153150"/>
          <p14:tracePt t="254581" x="9072563" y="6134100"/>
          <p14:tracePt t="254602" x="9037638" y="6116638"/>
          <p14:tracePt t="254624" x="8966200" y="6108700"/>
          <p14:tracePt t="254646" x="8929688" y="6108700"/>
          <p14:tracePt t="254667" x="8912225" y="6108700"/>
          <p14:tracePt t="254865" x="8929688" y="6108700"/>
          <p14:tracePt t="254888" x="8966200" y="6126163"/>
          <p14:tracePt t="254913" x="9010650" y="6143625"/>
          <p14:tracePt t="254935" x="9045575" y="6180138"/>
          <p14:tracePt t="254956" x="9072563" y="6188075"/>
          <p14:tracePt t="254977" x="9099550" y="6205538"/>
          <p14:tracePt t="254999" x="9117013" y="6215063"/>
          <p14:tracePt t="255362" x="9099550" y="6215063"/>
          <p14:tracePt t="255384" x="9045575" y="6215063"/>
          <p14:tracePt t="255406" x="9001125" y="6215063"/>
          <p14:tracePt t="255427" x="8966200" y="6205538"/>
          <p14:tracePt t="255456" x="8956675" y="6205538"/>
          <p14:tracePt t="255541" x="8947150" y="6205538"/>
          <p14:tracePt t="255561" x="8947150" y="6269038"/>
          <p14:tracePt t="255584" x="8956675" y="6375400"/>
          <p14:tracePt t="255610" x="8974138" y="6473825"/>
          <p14:tracePt t="255624" x="8974138" y="6491288"/>
          <p14:tracePt t="255639" x="8974138" y="6510338"/>
          <p14:tracePt t="255711" x="8974138" y="6473825"/>
          <p14:tracePt t="255723" x="8974138" y="6429375"/>
          <p14:tracePt t="255738" x="9001125" y="6313488"/>
          <p14:tracePt t="255755" x="9037638" y="6197600"/>
          <p14:tracePt t="255779" x="9126538" y="6027738"/>
          <p14:tracePt t="255801" x="9232900" y="5938838"/>
          <p14:tracePt t="255804" x="9259888" y="5929313"/>
          <p14:tracePt t="255828" x="9358313" y="5911850"/>
          <p14:tracePt t="255851" x="9420225" y="5929313"/>
          <p14:tracePt t="255872" x="9447213" y="5956300"/>
          <p14:tracePt t="255895" x="9474200" y="5991225"/>
          <p14:tracePt t="255918" x="9483725" y="6010275"/>
          <p14:tracePt t="255939" x="9491663" y="6027738"/>
          <p14:tracePt t="255961" x="9491663" y="6054725"/>
          <p14:tracePt t="255982" x="9466263" y="6089650"/>
          <p14:tracePt t="256003" x="9456738" y="6108700"/>
          <p14:tracePt t="256024" x="9447213" y="6126163"/>
          <p14:tracePt t="256084" x="9447213" y="6116638"/>
          <p14:tracePt t="256104" x="9447213" y="6089650"/>
          <p14:tracePt t="256125" x="9447213" y="6072188"/>
          <p14:tracePt t="256179" x="9439275" y="6099175"/>
          <p14:tracePt t="256200" x="9402763" y="6188075"/>
          <p14:tracePt t="256223" x="9331325" y="6330950"/>
          <p14:tracePt t="256245" x="9242425" y="6446838"/>
          <p14:tracePt t="256267" x="9180513" y="6500813"/>
          <p14:tracePt t="256278" x="9144000" y="6527800"/>
          <p14:tracePt t="256291" x="9055100" y="6562725"/>
          <p14:tracePt t="256305" x="9001125" y="6581775"/>
          <p14:tracePt t="256322" x="8974138" y="6581775"/>
          <p14:tracePt t="256338" x="8947150" y="6581775"/>
          <p14:tracePt t="256355" x="8939213" y="6572250"/>
          <p14:tracePt t="256408" x="8956675" y="6562725"/>
          <p14:tracePt t="256421" x="8991600" y="6554788"/>
          <p14:tracePt t="256439" x="9144000" y="6545263"/>
          <p14:tracePt t="256455" x="9259888" y="6545263"/>
          <p14:tracePt t="256471" x="9323388" y="6554788"/>
          <p14:tracePt t="256488" x="9348788" y="6562725"/>
          <p14:tracePt t="256505" x="9367838" y="6581775"/>
          <p14:tracePt t="256521" x="9375775" y="6599238"/>
          <p14:tracePt t="256539" x="9375775" y="6626225"/>
          <p14:tracePt t="256555" x="9348788" y="6643688"/>
          <p14:tracePt t="256571" x="9313863" y="6670675"/>
          <p14:tracePt t="256588" x="9269413" y="6697663"/>
          <p14:tracePt t="256605" x="9215438" y="6715125"/>
          <p14:tracePt t="256621" x="9170988" y="6724650"/>
          <p14:tracePt t="256638" x="9134475" y="6742113"/>
          <p14:tracePt t="256654" x="9109075" y="6742113"/>
          <p14:tracePt t="256671" x="9090025" y="6742113"/>
          <p14:tracePt t="256772" x="9090025" y="6751638"/>
          <p14:tracePt t="256784" x="9090025" y="6769100"/>
          <p14:tracePt t="256797" x="9090025" y="6786563"/>
          <p14:tracePt t="256809" x="9090025" y="6804025"/>
          <p14:tracePt t="256822" x="9090025" y="6813550"/>
          <p14:tracePt t="256905" x="9099550" y="6813550"/>
          <p14:tracePt t="256917" x="9144000" y="6786563"/>
          <p14:tracePt t="256930" x="9170988" y="6769100"/>
          <p14:tracePt t="256943" x="9251950" y="6732588"/>
          <p14:tracePt t="256955" x="9277350" y="6715125"/>
          <p14:tracePt t="256971" x="9331325" y="6688138"/>
          <p14:tracePt t="256988" x="9340850" y="6688138"/>
          <p14:tracePt t="257022" x="9348788" y="6688138"/>
          <p14:tracePt t="257038" x="9358313" y="6688138"/>
          <p14:tracePt t="257054" x="9375775" y="6715125"/>
          <p14:tracePt t="257072" x="9385300" y="6751638"/>
          <p14:tracePt t="257087" x="9394825" y="6769100"/>
          <p14:tracePt t="257105" x="9394825" y="6777038"/>
          <p14:tracePt t="257202" x="9402763" y="6777038"/>
          <p14:tracePt t="257214" x="9420225" y="6777038"/>
          <p14:tracePt t="257227" x="9510713" y="6751638"/>
          <p14:tracePt t="257240" x="9572625" y="6724650"/>
          <p14:tracePt t="257254" x="9688513" y="6680200"/>
          <p14:tracePt t="257271" x="9804400" y="6626225"/>
          <p14:tracePt t="257288" x="9885363" y="6581775"/>
          <p14:tracePt t="257304" x="9912350" y="6554788"/>
          <p14:tracePt t="257352" x="9929813" y="6554788"/>
          <p14:tracePt t="257372" x="9939338" y="6554788"/>
          <p14:tracePt t="257385" x="9956800" y="6562725"/>
          <p14:tracePt t="257397" x="9974263" y="6572250"/>
          <p14:tracePt t="257410" x="9991725" y="6589713"/>
          <p14:tracePt t="257423" x="10018713" y="6608763"/>
          <p14:tracePt t="257437" x="10028238" y="6608763"/>
          <p14:tracePt t="257454" x="10055225" y="6608763"/>
          <p14:tracePt t="257471" x="10082213" y="6608763"/>
          <p14:tracePt t="257487" x="10090150" y="6608763"/>
          <p14:tracePt t="257595" x="10090150" y="6599238"/>
          <p14:tracePt t="257614" x="10072688" y="6599238"/>
          <p14:tracePt t="257626" x="10072688" y="6581775"/>
          <p14:tracePt t="257639" x="10055225" y="6581775"/>
          <p14:tracePt t="257654" x="10028238" y="6581775"/>
          <p14:tracePt t="257671" x="10018713" y="6572250"/>
          <p14:tracePt t="257730" x="10010775" y="6572250"/>
          <p14:tracePt t="257743" x="10001250" y="6572250"/>
          <p14:tracePt t="257773" x="9991725" y="6581775"/>
          <p14:tracePt t="257792" x="9991725" y="6589713"/>
          <p14:tracePt t="257804" x="9983788" y="6589713"/>
          <p14:tracePt t="257822" x="9966325" y="6608763"/>
          <p14:tracePt t="257838" x="9956800" y="6616700"/>
          <p14:tracePt t="257854" x="9956800" y="6634163"/>
          <p14:tracePt t="257870" x="9939338" y="6643688"/>
          <p14:tracePt t="257887" x="9939338" y="6653213"/>
          <p14:tracePt t="257904" x="9939338" y="6661150"/>
          <p14:tracePt t="257920" x="9939338" y="6670675"/>
          <p14:tracePt t="257937" x="9929813" y="6688138"/>
          <p14:tracePt t="257954" x="9929813" y="6705600"/>
          <p14:tracePt t="257970" x="9920288" y="6724650"/>
          <p14:tracePt t="257987" x="9912350" y="6732588"/>
          <p14:tracePt t="258003" x="9912350" y="6742113"/>
          <p14:tracePt t="258121" x="9912350" y="6732588"/>
          <p14:tracePt t="258136" x="9912350" y="6724650"/>
          <p14:tracePt t="258160" x="9912350" y="6715125"/>
          <p14:tracePt t="258187" x="9902825" y="6705600"/>
          <p14:tracePt t="258198" x="9902825" y="6697663"/>
          <p14:tracePt t="258211" x="9902825" y="6680200"/>
          <p14:tracePt t="258224" x="9902825" y="6661150"/>
          <p14:tracePt t="258237" x="9902825" y="6653213"/>
          <p14:tracePt t="258253" x="9902825" y="6643688"/>
          <p14:tracePt t="258270" x="9902825" y="6634163"/>
          <p14:tracePt t="258692" x="9912350" y="6634163"/>
          <p14:tracePt t="258704" x="9929813" y="6634163"/>
          <p14:tracePt t="258720" x="9983788" y="6634163"/>
          <p14:tracePt t="258737" x="10134600" y="6626225"/>
          <p14:tracePt t="258753" x="10180638" y="6626225"/>
          <p14:tracePt t="258770" x="10313988" y="6626225"/>
          <p14:tracePt t="258786" x="10358438" y="6626225"/>
          <p14:tracePt t="258803" x="10394950" y="6616700"/>
          <p14:tracePt t="258837" x="10439400" y="6599238"/>
          <p14:tracePt t="258841" x="10456863" y="6589713"/>
          <p14:tracePt t="258870" x="10474325" y="6572250"/>
          <p14:tracePt t="258903" x="10491788" y="6562725"/>
          <p14:tracePt t="258920" x="10501313" y="6554788"/>
          <p14:tracePt t="258936" x="10510838" y="6545263"/>
          <p14:tracePt t="258990" x="10510838" y="6537325"/>
          <p14:tracePt t="259003" x="10518775" y="6527800"/>
          <p14:tracePt t="259020" x="10537825" y="6518275"/>
          <p14:tracePt t="259036" x="10537825" y="6510338"/>
          <p14:tracePt t="259148" x="10537825" y="6518275"/>
          <p14:tracePt t="259160" x="10528300" y="6537325"/>
          <p14:tracePt t="259173" x="10501313" y="6554788"/>
          <p14:tracePt t="259186" x="10474325" y="6581775"/>
          <p14:tracePt t="259203" x="10447338" y="6599238"/>
          <p14:tracePt t="259219" x="10429875" y="6616700"/>
          <p14:tracePt t="259253" x="10420350" y="6616700"/>
          <p14:tracePt t="260293" x="10412413" y="6616700"/>
          <p14:tracePt t="260305" x="10402888" y="6608763"/>
          <p14:tracePt t="260318" x="10375900" y="6581775"/>
          <p14:tracePt t="260335" x="10348913" y="6554788"/>
          <p14:tracePt t="260338" x="10331450" y="6545263"/>
          <p14:tracePt t="260352" x="10323513" y="6518275"/>
          <p14:tracePt t="260369" x="10296525" y="6465888"/>
          <p14:tracePt t="260385" x="10242550" y="6313488"/>
          <p14:tracePt t="260418" x="10161588" y="6099175"/>
          <p14:tracePt t="260452" x="10109200" y="6018213"/>
          <p14:tracePt t="260485" x="10072688" y="5991225"/>
          <p14:tracePt t="260508" x="10028238" y="5983288"/>
          <p14:tracePt t="260529" x="9966325" y="5983288"/>
          <p14:tracePt t="260550" x="9777413" y="5983288"/>
          <p14:tracePt t="260572" x="9572625" y="6010275"/>
          <p14:tracePt t="260620" x="9323388" y="6010275"/>
          <p14:tracePt t="260643" x="9269413" y="5973763"/>
          <p14:tracePt t="260664" x="9205913" y="5938838"/>
          <p14:tracePt t="260686" x="9161463" y="5902325"/>
          <p14:tracePt t="260707" x="9134475" y="5884863"/>
          <p14:tracePt t="260729" x="9126538" y="5875338"/>
          <p14:tracePt t="260771" x="9117013" y="5875338"/>
          <p14:tracePt t="260793" x="9099550" y="5875338"/>
          <p14:tracePt t="260814" x="9063038" y="5875338"/>
          <p14:tracePt t="260836" x="9028113" y="5875338"/>
          <p14:tracePt t="260839" x="9018588" y="5875338"/>
          <p14:tracePt t="260860" x="8983663" y="5867400"/>
          <p14:tracePt t="260881" x="8956675" y="5867400"/>
          <p14:tracePt t="260902" x="8920163" y="5857875"/>
          <p14:tracePt t="260924" x="8912225" y="5857875"/>
          <p14:tracePt t="260944" x="8894763" y="5857875"/>
          <p14:tracePt t="260961" x="8894763" y="5848350"/>
          <p14:tracePt t="260978" x="8885238" y="5848350"/>
          <p14:tracePt t="261377" x="8902700" y="5848350"/>
          <p14:tracePt t="261396" x="8947150" y="5848350"/>
          <p14:tracePt t="261417" x="9099550" y="5840413"/>
          <p14:tracePt t="261434" x="9251950" y="5840413"/>
          <p14:tracePt t="261454" x="9528175" y="5840413"/>
          <p14:tracePt t="261472" x="9732963" y="5830888"/>
          <p14:tracePt t="261489" x="9920288" y="5813425"/>
          <p14:tracePt t="261518" x="10304463" y="5795963"/>
          <p14:tracePt t="261551" x="10518775" y="5759450"/>
          <p14:tracePt t="261569" x="10555288" y="5741988"/>
          <p14:tracePt t="261826" x="10518775" y="5751513"/>
          <p14:tracePt t="261844" x="10313988" y="5857875"/>
          <p14:tracePt t="261862" x="9680575" y="6099175"/>
          <p14:tracePt t="261895" x="9072563" y="6375400"/>
          <p14:tracePt t="261925" x="8858250" y="6500813"/>
          <p14:tracePt t="261948" x="8777288" y="6554788"/>
          <p14:tracePt t="261967" x="8715375" y="6589713"/>
          <p14:tracePt t="262001" x="8626475" y="6653213"/>
          <p14:tracePt t="262017" x="8599488" y="6670675"/>
          <p14:tracePt t="262034" x="8582025" y="6680200"/>
          <p14:tracePt t="262051" x="8562975" y="6688138"/>
          <p14:tracePt t="262067" x="8545513" y="6697663"/>
          <p14:tracePt t="262084" x="8518525" y="6715125"/>
          <p14:tracePt t="262101" x="8483600" y="6724650"/>
          <p14:tracePt t="262117" x="8447088" y="6732588"/>
          <p14:tracePt t="262134" x="8420100" y="6742113"/>
          <p14:tracePt t="262151" x="8394700" y="6742113"/>
          <p14:tracePt t="262167" x="8394700" y="6751638"/>
          <p14:tracePt t="262412" x="8412163" y="6751638"/>
          <p14:tracePt t="262423" x="8429625" y="6732588"/>
          <p14:tracePt t="262434" x="8537575" y="6705600"/>
          <p14:tracePt t="262451" x="8769350" y="6680200"/>
          <p14:tracePt t="262467" x="9188450" y="6616700"/>
          <p14:tracePt t="262483" x="9804400" y="6491288"/>
          <p14:tracePt t="262500" x="10198100" y="6438900"/>
          <p14:tracePt t="262517" x="10367963" y="6429375"/>
          <p14:tracePt t="262533" x="10394950" y="6419850"/>
          <p14:tracePt t="262790" x="10375900" y="6411913"/>
          <p14:tracePt t="262801" x="10358438" y="6402388"/>
          <p14:tracePt t="262816" x="10242550" y="6402388"/>
          <p14:tracePt t="262833" x="10045700" y="6402388"/>
          <p14:tracePt t="262851" x="9358313" y="6483350"/>
          <p14:tracePt t="262866" x="9082088" y="6518275"/>
          <p14:tracePt t="262883" x="8286750" y="6572250"/>
          <p14:tracePt t="262900" x="7848600" y="6608763"/>
          <p14:tracePt t="262917" x="7572375" y="6643688"/>
          <p14:tracePt t="262933" x="7331075" y="6670675"/>
          <p14:tracePt t="262949" x="7116763" y="6715125"/>
          <p14:tracePt t="262967" x="6796088" y="6751638"/>
          <p14:tracePt t="262983" x="6616700" y="6769100"/>
          <p14:tracePt t="263000" x="6456363" y="6777038"/>
          <p14:tracePt t="263016" x="6323013" y="6796088"/>
          <p14:tracePt t="263033" x="6180138" y="6813550"/>
          <p14:tracePt t="263050" x="6081713" y="6831013"/>
          <p14:tracePt t="263066" x="5973763" y="6848475"/>
          <p14:tracePt t="263083" x="5795963" y="6848475"/>
          <p14:tracePt t="263100" x="5653088" y="6848475"/>
          <p14:tracePt t="263116" x="5483225" y="6848475"/>
          <p14:tracePt t="263133" x="5268913" y="6848475"/>
          <p14:tracePt t="263150" x="5089525" y="6848475"/>
          <p14:tracePt t="263167" x="4902200" y="6848475"/>
          <p14:tracePt t="263183" x="4643438" y="6848475"/>
          <p14:tracePt t="263199" x="4483100" y="6848475"/>
          <p14:tracePt t="263216" x="4340225" y="6823075"/>
          <p14:tracePt t="263232" x="4214813" y="6796088"/>
          <p14:tracePt t="263250" x="4116388" y="6769100"/>
          <p14:tracePt t="263267" x="4027488" y="6769100"/>
          <p14:tracePt t="263283" x="3965575" y="6759575"/>
          <p14:tracePt t="263299" x="3919538" y="6759575"/>
          <p14:tracePt t="263316" x="3902075" y="6759575"/>
          <p14:tracePt t="263332" x="3875088" y="6759575"/>
          <p14:tracePt t="263349" x="3840163" y="6759575"/>
          <p14:tracePt t="263366" x="3786188" y="6759575"/>
          <p14:tracePt t="263382" x="3724275" y="6769100"/>
          <p14:tracePt t="263399" x="3633788" y="6786563"/>
          <p14:tracePt t="263416" x="3482975" y="6831013"/>
          <p14:tracePt t="263432" x="3357563" y="6848475"/>
          <p14:tracePt t="263449" x="3232150" y="6848475"/>
          <p14:tracePt t="263466" x="3116263" y="6848475"/>
          <p14:tracePt t="263482" x="3036888" y="6848475"/>
          <p14:tracePt t="263499" x="2990850" y="6848475"/>
          <p14:tracePt t="263516" x="2965450" y="6848475"/>
          <p14:tracePt t="263532" x="2928938" y="6848475"/>
          <p14:tracePt t="263549" x="2901950" y="6848475"/>
          <p14:tracePt t="263566" x="2874963" y="6848475"/>
          <p14:tracePt t="263582" x="2840038" y="6848475"/>
          <p14:tracePt t="263599" x="2768600" y="6848475"/>
          <p14:tracePt t="263615" x="2705100" y="6848475"/>
          <p14:tracePt t="263633" x="2670175" y="6848475"/>
          <p14:tracePt t="263649" x="2652713" y="6848475"/>
          <p14:tracePt t="263784" x="2652713" y="6840538"/>
          <p14:tracePt t="263815" x="2660650" y="6840538"/>
          <p14:tracePt t="263896" x="2660650" y="6831013"/>
          <p14:tracePt t="264092" x="2679700" y="6840538"/>
          <p14:tracePt t="264099" x="2687638" y="6840538"/>
          <p14:tracePt t="264116" x="2714625" y="6848475"/>
          <p14:tracePt t="264132" x="2741613" y="6848475"/>
          <p14:tracePt t="264149" x="2768600" y="6848475"/>
          <p14:tracePt t="264165" x="2786063" y="6848475"/>
          <p14:tracePt t="264182" x="2813050" y="6848475"/>
          <p14:tracePt t="264199" x="2813050" y="6840538"/>
          <p14:tracePt t="264232" x="2830513" y="6831013"/>
          <p14:tracePt t="264346" x="2830513" y="6840538"/>
          <p14:tracePt t="264360" x="2822575" y="6848475"/>
          <p14:tracePt t="264441" x="2830513" y="6848475"/>
          <p14:tracePt t="264452" x="2847975" y="6848475"/>
          <p14:tracePt t="264465" x="2911475" y="6813550"/>
          <p14:tracePt t="264482" x="3009900" y="6786563"/>
          <p14:tracePt t="264499" x="3133725" y="6751638"/>
          <p14:tracePt t="264515" x="3303588" y="6705600"/>
          <p14:tracePt t="264532" x="3490913" y="6670675"/>
          <p14:tracePt t="264548" x="3840163" y="6608763"/>
          <p14:tracePt t="264565" x="4027488" y="6572250"/>
          <p14:tracePt t="264582" x="4170363" y="6545263"/>
          <p14:tracePt t="264598" x="4303713" y="6518275"/>
          <p14:tracePt t="264615" x="4419600" y="6510338"/>
          <p14:tracePt t="264632" x="4518025" y="6500813"/>
          <p14:tracePt t="264649" x="4643438" y="6500813"/>
          <p14:tracePt t="264665" x="4679950" y="6500813"/>
          <p14:tracePt t="264682" x="4697413" y="6500813"/>
          <p14:tracePt t="264699" x="4705350" y="6500813"/>
          <p14:tracePt t="264928" x="4714875" y="6500813"/>
          <p14:tracePt t="264936" x="4732338" y="6500813"/>
          <p14:tracePt t="264948" x="4751388" y="6491288"/>
          <p14:tracePt t="264965" x="4830763" y="6446838"/>
          <p14:tracePt t="264982" x="4911725" y="6411913"/>
          <p14:tracePt t="264998" x="5000625" y="6384925"/>
          <p14:tracePt t="265015" x="5072063" y="6348413"/>
          <p14:tracePt t="265032" x="5108575" y="6323013"/>
          <p14:tracePt t="265065" x="5108575" y="6313488"/>
          <p14:tracePt t="265082" x="5108575" y="6286500"/>
          <p14:tracePt t="265098" x="5099050" y="6259513"/>
          <p14:tracePt t="265114" x="5072063" y="6224588"/>
          <p14:tracePt t="265131" x="5054600" y="6197600"/>
          <p14:tracePt t="265148" x="5037138" y="6170613"/>
          <p14:tracePt t="265165" x="5018088" y="6153150"/>
          <p14:tracePt t="265182" x="4991100" y="6126163"/>
          <p14:tracePt t="265198" x="4983163" y="6099175"/>
          <p14:tracePt t="265215" x="4965700" y="6072188"/>
          <p14:tracePt t="265231" x="4956175" y="6062663"/>
          <p14:tracePt t="265353" x="4946650" y="6054725"/>
          <p14:tracePt t="265374" x="4946650" y="6045200"/>
          <p14:tracePt t="265382" x="4946650" y="6037263"/>
          <p14:tracePt t="265397" x="4946650" y="6027738"/>
          <p14:tracePt t="265415" x="4938713" y="6027738"/>
          <p14:tracePt t="265431" x="4938713" y="6018213"/>
          <p14:tracePt t="265457" x="4929188" y="6018213"/>
          <p14:tracePt t="265567" x="4946650" y="6018213"/>
          <p14:tracePt t="265575" x="4983163" y="6000750"/>
          <p14:tracePt t="265583" x="5037138" y="5973763"/>
          <p14:tracePt t="265597" x="5180013" y="5875338"/>
          <p14:tracePt t="265614" x="5303838" y="5751513"/>
          <p14:tracePt t="265631" x="5411788" y="5653088"/>
          <p14:tracePt t="265647" x="5465763" y="5562600"/>
          <p14:tracePt t="265664" x="5491163" y="5500688"/>
          <p14:tracePt t="265682" x="5510213" y="5394325"/>
          <p14:tracePt t="265698" x="5510213" y="5322888"/>
          <p14:tracePt t="265714" x="5483225" y="5276850"/>
          <p14:tracePt t="265731" x="5456238" y="5214938"/>
          <p14:tracePt t="265747" x="5429250" y="5170488"/>
          <p14:tracePt t="265764" x="5375275" y="5133975"/>
          <p14:tracePt t="265782" x="5313363" y="5099050"/>
          <p14:tracePt t="265798" x="5286375" y="5072063"/>
          <p14:tracePt t="265814" x="5259388" y="5045075"/>
          <p14:tracePt t="265830" x="5251450" y="5037138"/>
          <p14:tracePt t="265847" x="5232400" y="5010150"/>
          <p14:tracePt t="265864" x="5232400" y="4991100"/>
          <p14:tracePt t="265881" x="5232400" y="4956175"/>
          <p14:tracePt t="265897" x="5251450" y="4919663"/>
          <p14:tracePt t="265914" x="5259388" y="4894263"/>
          <p14:tracePt t="265931" x="5268913" y="4867275"/>
          <p14:tracePt t="265947" x="5286375" y="4840288"/>
          <p14:tracePt t="265965" x="5303838" y="4813300"/>
          <p14:tracePt t="265981" x="5322888" y="4803775"/>
          <p14:tracePt t="265998" x="5348288" y="4776788"/>
          <p14:tracePt t="266031" x="5357813" y="4776788"/>
          <p14:tracePt t="266061" x="5357813" y="4768850"/>
          <p14:tracePt t="266227" x="5357813" y="4759325"/>
          <p14:tracePt t="267293" x="5367338" y="4759325"/>
          <p14:tracePt t="267305" x="5375275" y="4751388"/>
          <p14:tracePt t="267313" x="5394325" y="4705350"/>
          <p14:tracePt t="267329" x="5419725" y="4670425"/>
          <p14:tracePt t="267346" x="5456238" y="4625975"/>
          <p14:tracePt t="267363" x="5491163" y="4581525"/>
          <p14:tracePt t="267380" x="5527675" y="4554538"/>
          <p14:tracePt t="267412" x="5599113" y="4491038"/>
          <p14:tracePt t="267446" x="5616575" y="4473575"/>
          <p14:tracePt t="267479" x="5661025" y="4465638"/>
          <p14:tracePt t="267496" x="5715000" y="4446588"/>
          <p14:tracePt t="267513" x="5803900" y="4429125"/>
          <p14:tracePt t="267529" x="5956300" y="4394200"/>
          <p14:tracePt t="267546" x="6054725" y="4375150"/>
          <p14:tracePt t="267562" x="6099175" y="4357688"/>
          <p14:tracePt t="267579" x="6134100" y="4340225"/>
          <p14:tracePt t="267596" x="6161088" y="4322763"/>
          <p14:tracePt t="267612" x="6180138" y="4295775"/>
          <p14:tracePt t="267629" x="6215063" y="4268788"/>
          <p14:tracePt t="267646" x="6232525" y="4251325"/>
          <p14:tracePt t="267662" x="6259513" y="4232275"/>
          <p14:tracePt t="267679" x="6286500" y="4205288"/>
          <p14:tracePt t="267696" x="6303963" y="4187825"/>
          <p14:tracePt t="267713" x="6323013" y="4160838"/>
          <p14:tracePt t="267729" x="6340475" y="4133850"/>
          <p14:tracePt t="267746" x="6357938" y="4098925"/>
          <p14:tracePt t="267762" x="6367463" y="4081463"/>
          <p14:tracePt t="267779" x="6375400" y="4081463"/>
          <p14:tracePt t="267796" x="6375400" y="4071938"/>
          <p14:tracePt t="267812" x="6394450" y="4062413"/>
          <p14:tracePt t="267829" x="6402388" y="4062413"/>
          <p14:tracePt t="267846" x="6491288" y="4133850"/>
          <p14:tracePt t="267863" x="6626225" y="4268788"/>
          <p14:tracePt t="267880" x="6867525" y="4562475"/>
          <p14:tracePt t="267895" x="6938963" y="4652963"/>
          <p14:tracePt t="267912" x="7072313" y="4813300"/>
          <p14:tracePt t="267929" x="7251700" y="5027613"/>
          <p14:tracePt t="267945" x="7323138" y="5153025"/>
          <p14:tracePt t="267962" x="7367588" y="5268913"/>
          <p14:tracePt t="267979" x="7402513" y="5375275"/>
          <p14:tracePt t="267996" x="7439025" y="5510213"/>
          <p14:tracePt t="268013" x="7466013" y="5554663"/>
          <p14:tracePt t="268030" x="7483475" y="5581650"/>
          <p14:tracePt t="268045" x="7483475" y="5589588"/>
          <p14:tracePt t="268062" x="7483475" y="5616575"/>
          <p14:tracePt t="268079" x="7483475" y="5643563"/>
          <p14:tracePt t="268096" x="7483475" y="5705475"/>
          <p14:tracePt t="268113" x="7483475" y="5741988"/>
          <p14:tracePt t="268129" x="7483475" y="5776913"/>
          <p14:tracePt t="268145" x="7483475" y="5803900"/>
          <p14:tracePt t="268162" x="7500938" y="5830888"/>
          <p14:tracePt t="268180" x="7537450" y="5857875"/>
          <p14:tracePt t="268195" x="7589838" y="5884863"/>
          <p14:tracePt t="268213" x="7715250" y="5919788"/>
          <p14:tracePt t="268236" x="7912100" y="5938838"/>
          <p14:tracePt t="268261" x="8180388" y="5911850"/>
          <p14:tracePt t="268286" x="8420100" y="5857875"/>
          <p14:tracePt t="268310" x="8599488" y="5813425"/>
          <p14:tracePt t="268336" x="8688388" y="5786438"/>
          <p14:tracePt t="268356" x="8715375" y="5776913"/>
          <p14:tracePt t="268374" x="8715375" y="5768975"/>
          <p14:tracePt t="268473" x="8715375" y="5759450"/>
          <p14:tracePt t="268491" x="8715375" y="5732463"/>
          <p14:tracePt t="268511" x="8697913" y="5688013"/>
          <p14:tracePt t="268530" x="8697913" y="5643563"/>
          <p14:tracePt t="268549" x="8697913" y="5616575"/>
          <p14:tracePt t="268568" x="8680450" y="5599113"/>
          <p14:tracePt t="268586" x="8680450" y="5581650"/>
          <p14:tracePt t="268605" x="8680450" y="5572125"/>
          <p14:tracePt t="268644" x="8680450" y="5562600"/>
          <p14:tracePt t="268740" x="8661400" y="5562600"/>
          <p14:tracePt t="268758" x="8562975" y="5545138"/>
          <p14:tracePt t="268778" x="8331200" y="5572125"/>
          <p14:tracePt t="268797" x="8081963" y="5616575"/>
          <p14:tracePt t="268816" x="7715250" y="5653088"/>
          <p14:tracePt t="268836" x="6956425" y="5822950"/>
          <p14:tracePt t="268855" x="6180138" y="5956300"/>
          <p14:tracePt t="268872" x="5768975" y="6000750"/>
          <p14:tracePt t="268883" x="5589588" y="6027738"/>
          <p14:tracePt t="268895" x="5357813" y="6054725"/>
          <p14:tracePt t="268912" x="5187950" y="6081713"/>
          <p14:tracePt t="268928" x="5081588" y="6081713"/>
          <p14:tracePt t="268945" x="4991100" y="6099175"/>
          <p14:tracePt t="268962" x="4956175" y="6108700"/>
          <p14:tracePt t="268979" x="4902200" y="6143625"/>
          <p14:tracePt t="268996" x="4848225" y="6170613"/>
          <p14:tracePt t="269011" x="4768850" y="6215063"/>
          <p14:tracePt t="269028" x="4660900" y="6259513"/>
          <p14:tracePt t="269045" x="4562475" y="6296025"/>
          <p14:tracePt t="269062" x="4483100" y="6330950"/>
          <p14:tracePt t="269078" x="4411663" y="6367463"/>
          <p14:tracePt t="269096" x="4348163" y="6402388"/>
          <p14:tracePt t="269111" x="4268788" y="6429375"/>
          <p14:tracePt t="269129" x="4179888" y="6465888"/>
          <p14:tracePt t="269145" x="4071938" y="6527800"/>
          <p14:tracePt t="269162" x="3965575" y="6581775"/>
          <p14:tracePt t="269178" x="3857625" y="6670675"/>
          <p14:tracePt t="269194" x="3697288" y="6777038"/>
          <p14:tracePt t="269211" x="3589338" y="6823075"/>
          <p14:tracePt t="269228" x="3473450" y="6848475"/>
          <p14:tracePt t="269245" x="3322638" y="6848475"/>
          <p14:tracePt t="269261" x="3143250" y="6848475"/>
          <p14:tracePt t="269278" x="3000375" y="6848475"/>
          <p14:tracePt t="269295" x="2795588" y="6848475"/>
          <p14:tracePt t="269311" x="2670175" y="6840538"/>
          <p14:tracePt t="269328" x="2562225" y="6804025"/>
          <p14:tracePt t="269345" x="2490788" y="6786563"/>
          <p14:tracePt t="269361" x="2455863" y="6769100"/>
          <p14:tracePt t="269377" x="2428875" y="6769100"/>
          <p14:tracePt t="269395" x="2393950" y="6769100"/>
          <p14:tracePt t="269412" x="2366963" y="6769100"/>
          <p14:tracePt t="269427" x="2347913" y="6769100"/>
          <p14:tracePt t="269444" x="2339975" y="6769100"/>
          <p14:tracePt t="269461" x="2330450" y="6769100"/>
          <p14:tracePt t="269477" x="2312988" y="6777038"/>
          <p14:tracePt t="269495" x="2312988" y="6786563"/>
          <p14:tracePt t="269511" x="2303463" y="6786563"/>
          <p14:tracePt t="269527" x="2286000" y="6804025"/>
          <p14:tracePt t="269545" x="2259013" y="6823075"/>
          <p14:tracePt t="269562" x="2232025" y="6848475"/>
          <p14:tracePt t="269578" x="2214563" y="6848475"/>
          <p14:tracePt t="269620" x="2205038" y="6848475"/>
          <p14:tracePt t="269858" x="2214563" y="6848475"/>
          <p14:tracePt t="269874" x="2224088" y="6848475"/>
          <p14:tracePt t="269896" x="2232025" y="6848475"/>
          <p14:tracePt t="269973" x="2241550" y="6848475"/>
          <p14:tracePt t="270032" x="2251075" y="6848475"/>
          <p14:tracePt t="270042" x="2259013" y="6848475"/>
          <p14:tracePt t="270058" x="2268538" y="6848475"/>
          <p14:tracePt t="270080" x="2276475" y="6848475"/>
          <p14:tracePt t="270100" x="2286000" y="6848475"/>
          <p14:tracePt t="270173" x="2295525" y="6848475"/>
          <p14:tracePt t="270312" x="2286000" y="6848475"/>
          <p14:tracePt t="270330" x="2268538" y="6848475"/>
          <p14:tracePt t="270347" x="2259013" y="6848475"/>
          <p14:tracePt t="270361" x="2241550" y="6848475"/>
          <p14:tracePt t="270369" x="2232025" y="6848475"/>
          <p14:tracePt t="270377" x="2224088" y="6848475"/>
          <p14:tracePt t="270394" x="2197100" y="6848475"/>
          <p14:tracePt t="270411" x="2170113" y="6848475"/>
          <p14:tracePt t="270427" x="2143125" y="6848475"/>
          <p14:tracePt t="270443" x="2125663" y="6848475"/>
          <p14:tracePt t="270460" x="2116138" y="6840538"/>
          <p14:tracePt t="270477" x="2108200" y="6840538"/>
          <p14:tracePt t="270494" x="2098675" y="6840538"/>
          <p14:tracePt t="270511" x="2098675" y="6831013"/>
          <p14:tracePt t="270545" x="2089150" y="6831013"/>
          <p14:tracePt t="270561" x="2081213" y="6831013"/>
          <p14:tracePt t="270578" x="2062163" y="6831013"/>
          <p14:tracePt t="270586" x="2054225" y="6831013"/>
          <p14:tracePt t="270594" x="2044700" y="6831013"/>
          <p14:tracePt t="270610" x="2017713" y="68405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01832"/>
              </p:ext>
            </p:extLst>
          </p:nvPr>
        </p:nvGraphicFramePr>
        <p:xfrm>
          <a:off x="2263420" y="188814"/>
          <a:ext cx="2440705" cy="1716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141">
                  <a:extLst>
                    <a:ext uri="{9D8B030D-6E8A-4147-A177-3AD203B41FA5}">
                      <a16:colId xmlns:a16="http://schemas.microsoft.com/office/drawing/2014/main" val="1073921138"/>
                    </a:ext>
                  </a:extLst>
                </a:gridCol>
                <a:gridCol w="488141">
                  <a:extLst>
                    <a:ext uri="{9D8B030D-6E8A-4147-A177-3AD203B41FA5}">
                      <a16:colId xmlns:a16="http://schemas.microsoft.com/office/drawing/2014/main" val="583678657"/>
                    </a:ext>
                  </a:extLst>
                </a:gridCol>
                <a:gridCol w="488141">
                  <a:extLst>
                    <a:ext uri="{9D8B030D-6E8A-4147-A177-3AD203B41FA5}">
                      <a16:colId xmlns:a16="http://schemas.microsoft.com/office/drawing/2014/main" val="3599012112"/>
                    </a:ext>
                  </a:extLst>
                </a:gridCol>
                <a:gridCol w="488141">
                  <a:extLst>
                    <a:ext uri="{9D8B030D-6E8A-4147-A177-3AD203B41FA5}">
                      <a16:colId xmlns:a16="http://schemas.microsoft.com/office/drawing/2014/main" val="2059025212"/>
                    </a:ext>
                  </a:extLst>
                </a:gridCol>
                <a:gridCol w="488141">
                  <a:extLst>
                    <a:ext uri="{9D8B030D-6E8A-4147-A177-3AD203B41FA5}">
                      <a16:colId xmlns:a16="http://schemas.microsoft.com/office/drawing/2014/main" val="1567995255"/>
                    </a:ext>
                  </a:extLst>
                </a:gridCol>
              </a:tblGrid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321216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853665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829259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69.3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991974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139278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0549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27671"/>
            <a:ext cx="227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Matriks data X=</a:t>
            </a:r>
            <a:endParaRPr lang="en-US" sz="2400" b="1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09722"/>
              </p:ext>
            </p:extLst>
          </p:nvPr>
        </p:nvGraphicFramePr>
        <p:xfrm>
          <a:off x="0" y="5444617"/>
          <a:ext cx="2535481" cy="58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53800" progId="Equation.3">
                  <p:embed/>
                </p:oleObj>
              </mc:Choice>
              <mc:Fallback>
                <p:oleObj name="Equation" r:id="rId2" imgW="1104840" imgH="2538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444617"/>
                        <a:ext cx="2535481" cy="58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28946"/>
              </p:ext>
            </p:extLst>
          </p:nvPr>
        </p:nvGraphicFramePr>
        <p:xfrm>
          <a:off x="6222555" y="5285704"/>
          <a:ext cx="2376327" cy="73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444240" progId="Equation.3">
                  <p:embed/>
                </p:oleObj>
              </mc:Choice>
              <mc:Fallback>
                <p:oleObj name="Equation" r:id="rId4" imgW="1434960" imgH="44424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2555" y="5285704"/>
                        <a:ext cx="2376327" cy="73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50755" y="2689219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A’</a:t>
            </a:r>
            <a:endParaRPr lang="en-US" sz="2000" b="1"/>
          </a:p>
        </p:txBody>
      </p:sp>
      <p:sp>
        <p:nvSpPr>
          <p:cNvPr id="33" name="TextBox 32"/>
          <p:cNvSpPr txBox="1"/>
          <p:nvPr/>
        </p:nvSpPr>
        <p:spPr>
          <a:xfrm>
            <a:off x="4554116" y="2705047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L</a:t>
            </a:r>
            <a:endParaRPr lang="en-US" sz="2000" b="1"/>
          </a:p>
        </p:txBody>
      </p:sp>
      <p:sp>
        <p:nvSpPr>
          <p:cNvPr id="37" name="TextBox 36"/>
          <p:cNvSpPr txBox="1"/>
          <p:nvPr/>
        </p:nvSpPr>
        <p:spPr>
          <a:xfrm>
            <a:off x="788373" y="2005436"/>
            <a:ext cx="151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/>
              <a:t>Matrik U: </a:t>
            </a:r>
            <a:endParaRPr lang="en-US" sz="2000" b="1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654534" y="2205491"/>
            <a:ext cx="3183944" cy="74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81749" y="2273994"/>
            <a:ext cx="811934" cy="70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35204" y="2273994"/>
            <a:ext cx="1365351" cy="5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9557"/>
              </p:ext>
            </p:extLst>
          </p:nvPr>
        </p:nvGraphicFramePr>
        <p:xfrm>
          <a:off x="5871555" y="247624"/>
          <a:ext cx="3429000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3332274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2687266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64431054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23513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5418256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32421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-8.0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9192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-4.8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16776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2156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-7.7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5651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-15.8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479088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841385" y="1228699"/>
            <a:ext cx="866241" cy="9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77743"/>
              </p:ext>
            </p:extLst>
          </p:nvPr>
        </p:nvGraphicFramePr>
        <p:xfrm>
          <a:off x="250963" y="2366458"/>
          <a:ext cx="23241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6549801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1907032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9933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0.340686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-0.48979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33162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-0.12559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-0.50128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5202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-0.05837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0.64081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2463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0.571192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0.30959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0004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-0.73382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0.04841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20648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82262"/>
              </p:ext>
            </p:extLst>
          </p:nvPr>
        </p:nvGraphicFramePr>
        <p:xfrm>
          <a:off x="3828293" y="3099673"/>
          <a:ext cx="2324100" cy="676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4064117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1190825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27.38673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6498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6.86307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81648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57993"/>
              </p:ext>
            </p:extLst>
          </p:nvPr>
        </p:nvGraphicFramePr>
        <p:xfrm>
          <a:off x="6932005" y="3076015"/>
          <a:ext cx="4737100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832285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441536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1854052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6625253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-0.586302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-0.144758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-0.052931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0.795294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25705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0.738224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0.268533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0.141110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0.602498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8867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41072"/>
              </p:ext>
            </p:extLst>
          </p:nvPr>
        </p:nvGraphicFramePr>
        <p:xfrm>
          <a:off x="2773926" y="4772891"/>
          <a:ext cx="29337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6812232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9363009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750437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7546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0.681371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-0.97957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0621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-0.25118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-1.00256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99882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-0.11675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1.28162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55306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1.142384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0.61919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3992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-1.46764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0.09682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523426"/>
                  </a:ext>
                </a:extLst>
              </a:tr>
            </a:tbl>
          </a:graphicData>
        </a:graphic>
      </p:graphicFrame>
      <p:sp>
        <p:nvSpPr>
          <p:cNvPr id="41" name="Left Brace 40"/>
          <p:cNvSpPr/>
          <p:nvPr/>
        </p:nvSpPr>
        <p:spPr>
          <a:xfrm rot="16200000">
            <a:off x="5879343" y="507651"/>
            <a:ext cx="369848" cy="7967614"/>
          </a:xfrm>
          <a:prstGeom prst="leftBrace">
            <a:avLst>
              <a:gd name="adj1" fmla="val 8333"/>
              <a:gd name="adj2" fmla="val 50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3743"/>
              </p:ext>
            </p:extLst>
          </p:nvPr>
        </p:nvGraphicFramePr>
        <p:xfrm>
          <a:off x="8994673" y="4844640"/>
          <a:ext cx="29337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9348219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70761275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685092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8833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-8.02845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2.53324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49354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-1.98223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0.92148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160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-0.7248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0.48422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9865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10.89025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2.0675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76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27"/>
    </mc:Choice>
    <mc:Fallback xmlns="">
      <p:transition spd="slow" advTm="76227"/>
    </mc:Fallback>
  </mc:AlternateContent>
  <p:extLst>
    <p:ext uri="{3A86A75C-4F4B-4683-9AE1-C65F6400EC91}">
      <p14:laserTraceLst xmlns:p14="http://schemas.microsoft.com/office/powerpoint/2010/main">
        <p14:tracePtLst>
          <p14:tracePt t="1375" x="5786438" y="4803775"/>
          <p14:tracePt t="1400" x="5786438" y="4813300"/>
          <p14:tracePt t="1797" x="5776913" y="4813300"/>
          <p14:tracePt t="1805" x="5768975" y="4795838"/>
          <p14:tracePt t="1817" x="5751513" y="4768850"/>
          <p14:tracePt t="1834" x="5724525" y="4705350"/>
          <p14:tracePt t="1851" x="5670550" y="4616450"/>
          <p14:tracePt t="1867" x="5572125" y="4446588"/>
          <p14:tracePt t="1884" x="5465763" y="4268788"/>
          <p14:tracePt t="1917" x="5232400" y="3768725"/>
          <p14:tracePt t="1951" x="5081588" y="2928938"/>
          <p14:tracePt t="1983" x="4973638" y="1938338"/>
          <p14:tracePt t="2000" x="4919663" y="1500188"/>
          <p14:tracePt t="2017" x="4884738" y="1214438"/>
          <p14:tracePt t="2034" x="4848225" y="990600"/>
          <p14:tracePt t="2051" x="4795838" y="758825"/>
          <p14:tracePt t="2066" x="4759325" y="660400"/>
          <p14:tracePt t="2084" x="4732338" y="615950"/>
          <p14:tracePt t="2100" x="4705350" y="588963"/>
          <p14:tracePt t="2118" x="4679950" y="571500"/>
          <p14:tracePt t="2134" x="4652963" y="544513"/>
          <p14:tracePt t="2150" x="4616450" y="517525"/>
          <p14:tracePt t="2168" x="4554538" y="473075"/>
          <p14:tracePt t="2183" x="4510088" y="446088"/>
          <p14:tracePt t="2200" x="4491038" y="419100"/>
          <p14:tracePt t="2216" x="4465638" y="393700"/>
          <p14:tracePt t="2233" x="4438650" y="384175"/>
          <p14:tracePt t="2250" x="4411663" y="384175"/>
          <p14:tracePt t="2266" x="4384675" y="393700"/>
          <p14:tracePt t="2284" x="4367213" y="401638"/>
          <p14:tracePt t="2300" x="4367213" y="411163"/>
          <p14:tracePt t="2317" x="4357688" y="411163"/>
          <p14:tracePt t="2334" x="4348163" y="419100"/>
          <p14:tracePt t="2350" x="4322763" y="419100"/>
          <p14:tracePt t="2366" x="4295775" y="419100"/>
          <p14:tracePt t="2383" x="4276725" y="401638"/>
          <p14:tracePt t="2400" x="4259263" y="384175"/>
          <p14:tracePt t="2417" x="4232275" y="357188"/>
          <p14:tracePt t="2433" x="4197350" y="339725"/>
          <p14:tracePt t="2451" x="4125913" y="295275"/>
          <p14:tracePt t="2466" x="4098925" y="276225"/>
          <p14:tracePt t="2483" x="4054475" y="250825"/>
          <p14:tracePt t="2500" x="4037013" y="231775"/>
          <p14:tracePt t="2517" x="4000500" y="204788"/>
          <p14:tracePt t="2533" x="3956050" y="187325"/>
          <p14:tracePt t="2549" x="3894138" y="169863"/>
          <p14:tracePt t="2566" x="3830638" y="152400"/>
          <p14:tracePt t="2583" x="3786188" y="152400"/>
          <p14:tracePt t="2600" x="3741738" y="152400"/>
          <p14:tracePt t="2616" x="3697288" y="152400"/>
          <p14:tracePt t="2633" x="3660775" y="160338"/>
          <p14:tracePt t="2650" x="3633788" y="169863"/>
          <p14:tracePt t="2666" x="3589338" y="196850"/>
          <p14:tracePt t="2683" x="3554413" y="214313"/>
          <p14:tracePt t="2700" x="3509963" y="241300"/>
          <p14:tracePt t="2716" x="3455988" y="268288"/>
          <p14:tracePt t="2733" x="3375025" y="303213"/>
          <p14:tracePt t="2750" x="3303588" y="339725"/>
          <p14:tracePt t="2767" x="3232150" y="384175"/>
          <p14:tracePt t="2783" x="3187700" y="411163"/>
          <p14:tracePt t="2800" x="3160713" y="438150"/>
          <p14:tracePt t="2816" x="3133725" y="465138"/>
          <p14:tracePt t="2833" x="3116263" y="490538"/>
          <p14:tracePt t="2850" x="3071813" y="517525"/>
          <p14:tracePt t="2867" x="3017838" y="554038"/>
          <p14:tracePt t="2883" x="2990850" y="581025"/>
          <p14:tracePt t="2900" x="2955925" y="608013"/>
          <p14:tracePt t="2917" x="2928938" y="633413"/>
          <p14:tracePt t="2933" x="2901950" y="660400"/>
          <p14:tracePt t="2950" x="2874963" y="687388"/>
          <p14:tracePt t="2968" x="2840038" y="723900"/>
          <p14:tracePt t="2984" x="2813050" y="758825"/>
          <p14:tracePt t="2999" x="2795588" y="822325"/>
          <p14:tracePt t="3016" x="2768600" y="893763"/>
          <p14:tracePt t="3033" x="2751138" y="1000125"/>
          <p14:tracePt t="3049" x="2732088" y="1108075"/>
          <p14:tracePt t="3066" x="2732088" y="1214438"/>
          <p14:tracePt t="3084" x="2732088" y="1419225"/>
          <p14:tracePt t="3099" x="2759075" y="1571625"/>
          <p14:tracePt t="3116" x="2795588" y="1697038"/>
          <p14:tracePt t="3133" x="2830513" y="1795463"/>
          <p14:tracePt t="3149" x="2867025" y="1893888"/>
          <p14:tracePt t="3166" x="2894013" y="1946275"/>
          <p14:tracePt t="3183" x="2938463" y="2000250"/>
          <p14:tracePt t="3200" x="2965450" y="2036763"/>
          <p14:tracePt t="3216" x="3000375" y="2054225"/>
          <p14:tracePt t="3232" x="3044825" y="2062163"/>
          <p14:tracePt t="3249" x="3089275" y="2062163"/>
          <p14:tracePt t="3266" x="3125788" y="2044700"/>
          <p14:tracePt t="3283" x="3152775" y="2017713"/>
          <p14:tracePt t="3299" x="3197225" y="1982788"/>
          <p14:tracePt t="3316" x="3232150" y="1938338"/>
          <p14:tracePt t="3332" x="3259138" y="1911350"/>
          <p14:tracePt t="3349" x="3286125" y="1874838"/>
          <p14:tracePt t="3366" x="3313113" y="1839913"/>
          <p14:tracePt t="3383" x="3367088" y="1785938"/>
          <p14:tracePt t="3399" x="3473450" y="1679575"/>
          <p14:tracePt t="3416" x="3562350" y="1581150"/>
          <p14:tracePt t="3432" x="3633788" y="1490663"/>
          <p14:tracePt t="3449" x="3687763" y="1411288"/>
          <p14:tracePt t="3466" x="3724275" y="1339850"/>
          <p14:tracePt t="3483" x="3751263" y="1268413"/>
          <p14:tracePt t="3486" x="3768725" y="1250950"/>
          <p14:tracePt t="3500" x="3786188" y="1223963"/>
          <p14:tracePt t="3515" x="3830638" y="1098550"/>
          <p14:tracePt t="3532" x="3867150" y="1009650"/>
          <p14:tracePt t="3549" x="3902075" y="901700"/>
          <p14:tracePt t="3565" x="3929063" y="803275"/>
          <p14:tracePt t="3582" x="3946525" y="704850"/>
          <p14:tracePt t="3599" x="3946525" y="598488"/>
          <p14:tracePt t="3615" x="3946525" y="482600"/>
          <p14:tracePt t="3632" x="3911600" y="339725"/>
          <p14:tracePt t="3649" x="3875088" y="268288"/>
          <p14:tracePt t="3665" x="3848100" y="241300"/>
          <p14:tracePt t="3682" x="3822700" y="196850"/>
          <p14:tracePt t="3699" x="3795713" y="169863"/>
          <p14:tracePt t="3716" x="3776663" y="152400"/>
          <p14:tracePt t="3733" x="3732213" y="115888"/>
          <p14:tracePt t="3749" x="3714750" y="115888"/>
          <p14:tracePt t="3765" x="3687763" y="115888"/>
          <p14:tracePt t="3782" x="3660775" y="125413"/>
          <p14:tracePt t="3798" x="3633788" y="142875"/>
          <p14:tracePt t="3816" x="3598863" y="160338"/>
          <p14:tracePt t="3832" x="3544888" y="187325"/>
          <p14:tracePt t="3849" x="3455988" y="231775"/>
          <p14:tracePt t="3866" x="3402013" y="258763"/>
          <p14:tracePt t="3882" x="3375025" y="285750"/>
          <p14:tracePt t="3898" x="3340100" y="312738"/>
          <p14:tracePt t="3916" x="3303588" y="339725"/>
          <p14:tracePt t="3932" x="3276600" y="366713"/>
          <p14:tracePt t="3949" x="3241675" y="401638"/>
          <p14:tracePt t="3965" x="3232150" y="419100"/>
          <p14:tracePt t="3982" x="3187700" y="465138"/>
          <p14:tracePt t="3998" x="3160713" y="509588"/>
          <p14:tracePt t="4015" x="3133725" y="554038"/>
          <p14:tracePt t="4032" x="3108325" y="633413"/>
          <p14:tracePt t="4049" x="3071813" y="768350"/>
          <p14:tracePt t="4065" x="3071813" y="866775"/>
          <p14:tracePt t="4082" x="3071813" y="982663"/>
          <p14:tracePt t="4098" x="3116263" y="1133475"/>
          <p14:tracePt t="4115" x="3179763" y="1285875"/>
          <p14:tracePt t="4132" x="3268663" y="1411288"/>
          <p14:tracePt t="4148" x="3375025" y="1562100"/>
          <p14:tracePt t="4165" x="3517900" y="1704975"/>
          <p14:tracePt t="4182" x="3598863" y="1785938"/>
          <p14:tracePt t="4198" x="3670300" y="1839913"/>
          <p14:tracePt t="4215" x="3759200" y="1884363"/>
          <p14:tracePt t="4232" x="3867150" y="1911350"/>
          <p14:tracePt t="4249" x="4010025" y="1938338"/>
          <p14:tracePt t="4266" x="4098925" y="1938338"/>
          <p14:tracePt t="4281" x="4152900" y="1919288"/>
          <p14:tracePt t="4298" x="4197350" y="1893888"/>
          <p14:tracePt t="4315" x="4232275" y="1866900"/>
          <p14:tracePt t="4332" x="4303713" y="1785938"/>
          <p14:tracePt t="4348" x="4357688" y="1687513"/>
          <p14:tracePt t="4365" x="4446588" y="1517650"/>
          <p14:tracePt t="4382" x="4491038" y="1411288"/>
          <p14:tracePt t="4399" x="4527550" y="1303338"/>
          <p14:tracePt t="4415" x="4562475" y="1160463"/>
          <p14:tracePt t="4432" x="4598988" y="1017588"/>
          <p14:tracePt t="4448" x="4633913" y="866775"/>
          <p14:tracePt t="4465" x="4660900" y="704850"/>
          <p14:tracePt t="4482" x="4679950" y="536575"/>
          <p14:tracePt t="4498" x="4679950" y="438150"/>
          <p14:tracePt t="4515" x="4660900" y="347663"/>
          <p14:tracePt t="4531" x="4643438" y="303213"/>
          <p14:tracePt t="4548" x="4616450" y="268288"/>
          <p14:tracePt t="4565" x="4589463" y="241300"/>
          <p14:tracePt t="4582" x="4562475" y="204788"/>
          <p14:tracePt t="4598" x="4527550" y="169863"/>
          <p14:tracePt t="4614" x="4491038" y="142875"/>
          <p14:tracePt t="4631" x="4465638" y="133350"/>
          <p14:tracePt t="4648" x="4446588" y="125413"/>
          <p14:tracePt t="4665" x="4419600" y="107950"/>
          <p14:tracePt t="4681" x="4394200" y="98425"/>
          <p14:tracePt t="4698" x="4367213" y="80963"/>
          <p14:tracePt t="4715" x="4286250" y="44450"/>
          <p14:tracePt t="4731" x="4197350" y="26988"/>
          <p14:tracePt t="4748" x="4098925" y="0"/>
          <p14:tracePt t="4765" x="4017963" y="0"/>
          <p14:tracePt t="4781" x="3973513" y="0"/>
          <p14:tracePt t="4798" x="3929063" y="0"/>
          <p14:tracePt t="4815" x="3822700" y="9525"/>
          <p14:tracePt t="4831" x="3732213" y="17463"/>
          <p14:tracePt t="4848" x="3633788" y="53975"/>
          <p14:tracePt t="4865" x="3517900" y="98425"/>
          <p14:tracePt t="4881" x="3394075" y="133350"/>
          <p14:tracePt t="4898" x="3276600" y="179388"/>
          <p14:tracePt t="4914" x="3170238" y="231775"/>
          <p14:tracePt t="4932" x="3081338" y="295275"/>
          <p14:tracePt t="4948" x="3044825" y="330200"/>
          <p14:tracePt t="4965" x="3000375" y="366713"/>
          <p14:tracePt t="4981" x="2973388" y="411163"/>
          <p14:tracePt t="4987" x="2965450" y="438150"/>
          <p14:tracePt t="4998" x="2946400" y="473075"/>
          <p14:tracePt t="5015" x="2911475" y="581025"/>
          <p14:tracePt t="5032" x="2857500" y="741363"/>
          <p14:tracePt t="5048" x="2830513" y="893763"/>
          <p14:tracePt t="5064" x="2822575" y="1036638"/>
          <p14:tracePt t="5081" x="2822575" y="1179513"/>
          <p14:tracePt t="5098" x="2847975" y="1295400"/>
          <p14:tracePt t="5114" x="2884488" y="1393825"/>
          <p14:tracePt t="5132" x="2955925" y="1536700"/>
          <p14:tracePt t="5148" x="3036888" y="1589088"/>
          <p14:tracePt t="5164" x="3143250" y="1625600"/>
          <p14:tracePt t="5181" x="3259138" y="1633538"/>
          <p14:tracePt t="5197" x="3375025" y="1608138"/>
          <p14:tracePt t="5214" x="3517900" y="1509713"/>
          <p14:tracePt t="5231" x="3741738" y="1295400"/>
          <p14:tracePt t="5248" x="3840163" y="1125538"/>
          <p14:tracePt t="5264" x="3875088" y="965200"/>
          <p14:tracePt t="5281" x="3884613" y="822325"/>
          <p14:tracePt t="5297" x="3884613" y="704850"/>
          <p14:tracePt t="5314" x="3857625" y="625475"/>
          <p14:tracePt t="5332" x="3822700" y="588963"/>
          <p14:tracePt t="5560" x="3813175" y="588963"/>
          <p14:tracePt t="5576" x="3813175" y="598488"/>
          <p14:tracePt t="5592" x="3813175" y="615950"/>
          <p14:tracePt t="5604" x="3813175" y="633413"/>
          <p14:tracePt t="5614" x="3813175" y="642938"/>
          <p14:tracePt t="5630" x="3875088" y="679450"/>
          <p14:tracePt t="5647" x="3965575" y="714375"/>
          <p14:tracePt t="5664" x="4098925" y="750888"/>
          <p14:tracePt t="5697" x="4616450" y="795338"/>
          <p14:tracePt t="5731" x="5330825" y="776288"/>
          <p14:tracePt t="5764" x="6269038" y="795338"/>
          <p14:tracePt t="5780" x="6616700" y="795338"/>
          <p14:tracePt t="5797" x="6894513" y="795338"/>
          <p14:tracePt t="5814" x="7143750" y="795338"/>
          <p14:tracePt t="5831" x="7385050" y="830263"/>
          <p14:tracePt t="5847" x="7697788" y="893763"/>
          <p14:tracePt t="5864" x="7867650" y="928688"/>
          <p14:tracePt t="5880" x="8045450" y="955675"/>
          <p14:tracePt t="5897" x="8205788" y="965200"/>
          <p14:tracePt t="5914" x="8348663" y="965200"/>
          <p14:tracePt t="5930" x="8474075" y="946150"/>
          <p14:tracePt t="5947" x="8589963" y="911225"/>
          <p14:tracePt t="5964" x="8661400" y="874713"/>
          <p14:tracePt t="5980" x="8688388" y="847725"/>
          <p14:tracePt t="5997" x="8715375" y="812800"/>
          <p14:tracePt t="6013" x="8742363" y="785813"/>
          <p14:tracePt t="6030" x="8759825" y="731838"/>
          <p14:tracePt t="6047" x="8759825" y="642938"/>
          <p14:tracePt t="6064" x="8715375" y="500063"/>
          <p14:tracePt t="6080" x="8653463" y="419100"/>
          <p14:tracePt t="6097" x="8572500" y="347663"/>
          <p14:tracePt t="6114" x="8474075" y="303213"/>
          <p14:tracePt t="6130" x="8367713" y="276225"/>
          <p14:tracePt t="6148" x="8143875" y="276225"/>
          <p14:tracePt t="6166" x="7966075" y="276225"/>
          <p14:tracePt t="6181" x="7813675" y="295275"/>
          <p14:tracePt t="6197" x="7680325" y="303213"/>
          <p14:tracePt t="6213" x="7572375" y="303213"/>
          <p14:tracePt t="6230" x="7466013" y="322263"/>
          <p14:tracePt t="6246" x="7358063" y="357188"/>
          <p14:tracePt t="6264" x="7197725" y="411163"/>
          <p14:tracePt t="6281" x="7099300" y="446088"/>
          <p14:tracePt t="6297" x="6991350" y="490538"/>
          <p14:tracePt t="6314" x="6884988" y="544513"/>
          <p14:tracePt t="6330" x="6777038" y="608013"/>
          <p14:tracePt t="6347" x="6688138" y="660400"/>
          <p14:tracePt t="6364" x="6562725" y="758825"/>
          <p14:tracePt t="6380" x="6491288" y="812800"/>
          <p14:tracePt t="6396" x="6456363" y="874713"/>
          <p14:tracePt t="6413" x="6429375" y="911225"/>
          <p14:tracePt t="6430" x="6402388" y="965200"/>
          <p14:tracePt t="6446" x="6375400" y="1009650"/>
          <p14:tracePt t="6463" x="6357938" y="1062038"/>
          <p14:tracePt t="6480" x="6348413" y="1160463"/>
          <p14:tracePt t="6496" x="6348413" y="1223963"/>
          <p14:tracePt t="6513" x="6357938" y="1312863"/>
          <p14:tracePt t="6530" x="6375400" y="1411288"/>
          <p14:tracePt t="6546" x="6411913" y="1517650"/>
          <p14:tracePt t="6563" x="6446838" y="1616075"/>
          <p14:tracePt t="6580" x="6537325" y="1731963"/>
          <p14:tracePt t="6596" x="6705600" y="1866900"/>
          <p14:tracePt t="6613" x="6813550" y="1938338"/>
          <p14:tracePt t="6630" x="6946900" y="1973263"/>
          <p14:tracePt t="6646" x="7081838" y="1990725"/>
          <p14:tracePt t="6663" x="7205663" y="2017713"/>
          <p14:tracePt t="6680" x="7331075" y="2044700"/>
          <p14:tracePt t="6698" x="7500938" y="2044700"/>
          <p14:tracePt t="6713" x="7643813" y="2027238"/>
          <p14:tracePt t="6729" x="7796213" y="1982788"/>
          <p14:tracePt t="6746" x="7956550" y="1919288"/>
          <p14:tracePt t="6763" x="8108950" y="1839913"/>
          <p14:tracePt t="6780" x="8224838" y="1758950"/>
          <p14:tracePt t="6796" x="8323263" y="1704975"/>
          <p14:tracePt t="6813" x="8394700" y="1643063"/>
          <p14:tracePt t="6829" x="8474075" y="1581150"/>
          <p14:tracePt t="6846" x="8545513" y="1517650"/>
          <p14:tracePt t="6863" x="8589963" y="1482725"/>
          <p14:tracePt t="6880" x="8643938" y="1428750"/>
          <p14:tracePt t="6896" x="8680450" y="1374775"/>
          <p14:tracePt t="6913" x="8724900" y="1295400"/>
          <p14:tracePt t="6930" x="8769350" y="1143000"/>
          <p14:tracePt t="6946" x="8804275" y="1036638"/>
          <p14:tracePt t="6963" x="8831263" y="911225"/>
          <p14:tracePt t="6979" x="8840788" y="812800"/>
          <p14:tracePt t="6996" x="8848725" y="723900"/>
          <p14:tracePt t="6999" x="8840788" y="669925"/>
          <p14:tracePt t="7013" x="8840788" y="642938"/>
          <p14:tracePt t="7030" x="8804275" y="554038"/>
          <p14:tracePt t="7046" x="8724900" y="428625"/>
          <p14:tracePt t="7063" x="8653463" y="357188"/>
          <p14:tracePt t="7080" x="8545513" y="285750"/>
          <p14:tracePt t="7096" x="8439150" y="231775"/>
          <p14:tracePt t="7113" x="8348663" y="196850"/>
          <p14:tracePt t="7131" x="8242300" y="142875"/>
          <p14:tracePt t="7146" x="8180388" y="107950"/>
          <p14:tracePt t="7163" x="8126413" y="98425"/>
          <p14:tracePt t="7179" x="8062913" y="98425"/>
          <p14:tracePt t="7196" x="7974013" y="98425"/>
          <p14:tracePt t="7213" x="7858125" y="125413"/>
          <p14:tracePt t="7229" x="7724775" y="160338"/>
          <p14:tracePt t="7247" x="7491413" y="223838"/>
          <p14:tracePt t="7262" x="7304088" y="258763"/>
          <p14:tracePt t="7279" x="7161213" y="295275"/>
          <p14:tracePt t="7296" x="7010400" y="330200"/>
          <p14:tracePt t="7313" x="6911975" y="384175"/>
          <p14:tracePt t="7329" x="6848475" y="419100"/>
          <p14:tracePt t="7347" x="6813550" y="490538"/>
          <p14:tracePt t="7363" x="6786563" y="544513"/>
          <p14:tracePt t="7379" x="6751638" y="625475"/>
          <p14:tracePt t="7396" x="6715125" y="731838"/>
          <p14:tracePt t="7413" x="6680200" y="830263"/>
          <p14:tracePt t="7429" x="6661150" y="946150"/>
          <p14:tracePt t="7446" x="6697663" y="1152525"/>
          <p14:tracePt t="7463" x="6732588" y="1312863"/>
          <p14:tracePt t="7479" x="6786563" y="1465263"/>
          <p14:tracePt t="7495" x="6867525" y="1616075"/>
          <p14:tracePt t="7513" x="6983413" y="1768475"/>
          <p14:tracePt t="7529" x="7089775" y="1884363"/>
          <p14:tracePt t="7546" x="7197725" y="1965325"/>
          <p14:tracePt t="7563" x="7394575" y="2071688"/>
          <p14:tracePt t="7579" x="7518400" y="2108200"/>
          <p14:tracePt t="7596" x="7653338" y="2133600"/>
          <p14:tracePt t="7612" x="7813675" y="2152650"/>
          <p14:tracePt t="7631" x="7966075" y="2143125"/>
          <p14:tracePt t="7646" x="8161338" y="2108200"/>
          <p14:tracePt t="7663" x="8466138" y="2027238"/>
          <p14:tracePt t="7679" x="8616950" y="1955800"/>
          <p14:tracePt t="7696" x="8742363" y="1884363"/>
          <p14:tracePt t="7712" x="8840788" y="1839913"/>
          <p14:tracePt t="7729" x="8894763" y="1785938"/>
          <p14:tracePt t="7746" x="8939213" y="1731963"/>
          <p14:tracePt t="7763" x="9001125" y="1625600"/>
          <p14:tracePt t="7779" x="9090025" y="1446213"/>
          <p14:tracePt t="7796" x="9161463" y="1295400"/>
          <p14:tracePt t="7812" x="9197975" y="1169988"/>
          <p14:tracePt t="7829" x="9215438" y="1062038"/>
          <p14:tracePt t="7846" x="9224963" y="955675"/>
          <p14:tracePt t="7863" x="9224963" y="857250"/>
          <p14:tracePt t="7879" x="9197975" y="768350"/>
          <p14:tracePt t="7895" x="9144000" y="633413"/>
          <p14:tracePt t="7912" x="9117013" y="554038"/>
          <p14:tracePt t="7928" x="9063038" y="482600"/>
          <p14:tracePt t="7945" x="8991600" y="393700"/>
          <p14:tracePt t="7963" x="8902700" y="330200"/>
          <p14:tracePt t="7978" x="8796338" y="295275"/>
          <p14:tracePt t="7996" x="8697913" y="268288"/>
          <p14:tracePt t="8000" x="8643938" y="250825"/>
          <p14:tracePt t="8012" x="8518525" y="241300"/>
          <p14:tracePt t="8028" x="8402638" y="223838"/>
          <p14:tracePt t="8045" x="8251825" y="223838"/>
          <p14:tracePt t="8062" x="8089900" y="223838"/>
          <p14:tracePt t="8079" x="7920038" y="258763"/>
          <p14:tracePt t="8095" x="7759700" y="303213"/>
          <p14:tracePt t="8112" x="7554913" y="357188"/>
          <p14:tracePt t="8129" x="7466013" y="401638"/>
          <p14:tracePt t="8145" x="7394575" y="455613"/>
          <p14:tracePt t="8162" x="7331075" y="509588"/>
          <p14:tracePt t="8179" x="7269163" y="571500"/>
          <p14:tracePt t="8195" x="7224713" y="652463"/>
          <p14:tracePt t="8212" x="7161213" y="812800"/>
          <p14:tracePt t="8229" x="7126288" y="946150"/>
          <p14:tracePt t="8245" x="7126288" y="1081088"/>
          <p14:tracePt t="8262" x="7134225" y="1223963"/>
          <p14:tracePt t="8279" x="7170738" y="1393825"/>
          <p14:tracePt t="8295" x="7242175" y="1571625"/>
          <p14:tracePt t="8312" x="7402513" y="1803400"/>
          <p14:tracePt t="8329" x="7527925" y="1893888"/>
          <p14:tracePt t="8345" x="7661275" y="1955800"/>
          <p14:tracePt t="8362" x="7823200" y="1973263"/>
          <p14:tracePt t="8379" x="7991475" y="1946275"/>
          <p14:tracePt t="8395" x="8153400" y="1893888"/>
          <p14:tracePt t="8413" x="8385175" y="1776413"/>
          <p14:tracePt t="8429" x="8501063" y="1687513"/>
          <p14:tracePt t="8447" x="8616950" y="1571625"/>
          <p14:tracePt t="8462" x="8705850" y="1465263"/>
          <p14:tracePt t="8478" x="8769350" y="1357313"/>
          <p14:tracePt t="8495" x="8831263" y="1250950"/>
          <p14:tracePt t="8500" x="8858250" y="1179513"/>
          <p14:tracePt t="8515" x="8894763" y="1027113"/>
          <p14:tracePt t="8529" x="8929688" y="857250"/>
          <p14:tracePt t="8545" x="8929688" y="714375"/>
          <p14:tracePt t="8561" x="8912225" y="588963"/>
          <p14:tracePt t="8578" x="8885238" y="509588"/>
          <p14:tracePt t="8595" x="8848725" y="465138"/>
          <p14:tracePt t="8612" x="8823325" y="438150"/>
          <p14:tracePt t="8628" x="8813800" y="438150"/>
          <p14:tracePt t="8979" x="8804275" y="438150"/>
          <p14:tracePt t="8993" x="8786813" y="455613"/>
          <p14:tracePt t="9010" x="8769350" y="490538"/>
          <p14:tracePt t="9028" x="8751888" y="527050"/>
          <p14:tracePt t="9044" x="8732838" y="554038"/>
          <p14:tracePt t="9061" x="8724900" y="588963"/>
          <p14:tracePt t="9095" x="8715375" y="633413"/>
          <p14:tracePt t="9220" x="8715375" y="642938"/>
          <p14:tracePt t="9230" x="8705850" y="642938"/>
          <p14:tracePt t="9245" x="8697913" y="669925"/>
          <p14:tracePt t="9261" x="8680450" y="696913"/>
          <p14:tracePt t="9277" x="8661400" y="723900"/>
          <p14:tracePt t="9294" x="8653463" y="750888"/>
          <p14:tracePt t="9311" x="8643938" y="776288"/>
          <p14:tracePt t="9327" x="8634413" y="822325"/>
          <p14:tracePt t="9345" x="8616950" y="857250"/>
          <p14:tracePt t="9362" x="8589963" y="911225"/>
          <p14:tracePt t="9377" x="8582025" y="938213"/>
          <p14:tracePt t="9394" x="8572500" y="965200"/>
          <p14:tracePt t="9411" x="8572500" y="982663"/>
          <p14:tracePt t="9428" x="8562975" y="990600"/>
          <p14:tracePt t="9445" x="8562975" y="1017588"/>
          <p14:tracePt t="9462" x="8555038" y="1036638"/>
          <p14:tracePt t="9477" x="8545513" y="1044575"/>
          <p14:tracePt t="9494" x="8537575" y="1071563"/>
          <p14:tracePt t="9511" x="8528050" y="1098550"/>
          <p14:tracePt t="9527" x="8518525" y="1125538"/>
          <p14:tracePt t="9545" x="8501063" y="1160463"/>
          <p14:tracePt t="9562" x="8483600" y="1179513"/>
          <p14:tracePt t="9577" x="8474075" y="1204913"/>
          <p14:tracePt t="9594" x="8466138" y="1231900"/>
          <p14:tracePt t="9611" x="8466138" y="1241425"/>
          <p14:tracePt t="9627" x="8456613" y="1250950"/>
          <p14:tracePt t="9644" x="8447088" y="1268413"/>
          <p14:tracePt t="9661" x="8439150" y="1285875"/>
          <p14:tracePt t="9678" x="8420100" y="1330325"/>
          <p14:tracePt t="9694" x="8402638" y="1347788"/>
          <p14:tracePt t="9710" x="8394700" y="1374775"/>
          <p14:tracePt t="9727" x="8375650" y="1401763"/>
          <p14:tracePt t="9744" x="8358188" y="1428750"/>
          <p14:tracePt t="9760" x="8340725" y="1446213"/>
          <p14:tracePt t="9777" x="8313738" y="1490663"/>
          <p14:tracePt t="9794" x="8296275" y="1517650"/>
          <p14:tracePt t="9810" x="8269288" y="1554163"/>
          <p14:tracePt t="9827" x="8242300" y="1598613"/>
          <p14:tracePt t="9844" x="8215313" y="1633538"/>
          <p14:tracePt t="9861" x="8205788" y="1660525"/>
          <p14:tracePt t="9878" x="8197850" y="1679575"/>
          <p14:tracePt t="9894" x="8180388" y="1714500"/>
          <p14:tracePt t="9910" x="8161338" y="1741488"/>
          <p14:tracePt t="9927" x="8143875" y="1768475"/>
          <p14:tracePt t="9944" x="8134350" y="1795463"/>
          <p14:tracePt t="9960" x="8116888" y="1812925"/>
          <p14:tracePt t="9977" x="8099425" y="1847850"/>
          <p14:tracePt t="9994" x="8072438" y="1874838"/>
          <p14:tracePt t="9999" x="8062913" y="1884363"/>
          <p14:tracePt t="10010" x="8037513" y="1911350"/>
          <p14:tracePt t="10027" x="8010525" y="1946275"/>
          <p14:tracePt t="10044" x="7983538" y="1973263"/>
          <p14:tracePt t="10060" x="7956550" y="2000250"/>
          <p14:tracePt t="10077" x="7875588" y="2044700"/>
          <p14:tracePt t="10094" x="7759700" y="2116138"/>
          <p14:tracePt t="10111" x="7385050" y="2303463"/>
          <p14:tracePt t="10127" x="6946900" y="2482850"/>
          <p14:tracePt t="10143" x="6554788" y="2633663"/>
          <p14:tracePt t="10160" x="6197600" y="2759075"/>
          <p14:tracePt t="10177" x="5938838" y="2822575"/>
          <p14:tracePt t="10194" x="5697538" y="2857500"/>
          <p14:tracePt t="10211" x="5348288" y="2919413"/>
          <p14:tracePt t="10228" x="5108575" y="2965450"/>
          <p14:tracePt t="10244" x="4875213" y="2973388"/>
          <p14:tracePt t="10261" x="4643438" y="2938463"/>
          <p14:tracePt t="10277" x="4411663" y="2901950"/>
          <p14:tracePt t="10294" x="4251325" y="2884488"/>
          <p14:tracePt t="10311" x="4054475" y="2867025"/>
          <p14:tracePt t="10328" x="3956050" y="2867025"/>
          <p14:tracePt t="10343" x="3867150" y="2867025"/>
          <p14:tracePt t="10360" x="3768725" y="2867025"/>
          <p14:tracePt t="10376" x="3679825" y="2874963"/>
          <p14:tracePt t="10393" x="3581400" y="2894013"/>
          <p14:tracePt t="10410" x="3446463" y="2901950"/>
          <p14:tracePt t="10428" x="3259138" y="2919413"/>
          <p14:tracePt t="10444" x="3125788" y="2919413"/>
          <p14:tracePt t="10460" x="3000375" y="2928938"/>
          <p14:tracePt t="10476" x="2901950" y="2946400"/>
          <p14:tracePt t="10493" x="2776538" y="2982913"/>
          <p14:tracePt t="10510" x="2660650" y="3009900"/>
          <p14:tracePt t="10527" x="2509838" y="3054350"/>
          <p14:tracePt t="10544" x="2411413" y="3089275"/>
          <p14:tracePt t="10560" x="2322513" y="3108325"/>
          <p14:tracePt t="10577" x="2214563" y="3143250"/>
          <p14:tracePt t="10593" x="2108200" y="3179763"/>
          <p14:tracePt t="10610" x="2009775" y="3205163"/>
          <p14:tracePt t="10627" x="1955800" y="3224213"/>
          <p14:tracePt t="10644" x="1874838" y="3251200"/>
          <p14:tracePt t="10660" x="1830388" y="3276600"/>
          <p14:tracePt t="10676" x="1785938" y="3286125"/>
          <p14:tracePt t="10693" x="1768475" y="3295650"/>
          <p14:tracePt t="10710" x="1758950" y="3295650"/>
          <p14:tracePt t="10734" x="1751013" y="3295650"/>
          <p14:tracePt t="11335" x="1758950" y="3295650"/>
          <p14:tracePt t="11344" x="1776413" y="3295650"/>
          <p14:tracePt t="11359" x="1830388" y="3303588"/>
          <p14:tracePt t="11376" x="1928813" y="3330575"/>
          <p14:tracePt t="11393" x="2081213" y="3357563"/>
          <p14:tracePt t="11409" x="2251075" y="3375025"/>
          <p14:tracePt t="11426" x="2490788" y="3402013"/>
          <p14:tracePt t="11459" x="2776538" y="3402013"/>
          <p14:tracePt t="11493" x="2982913" y="3394075"/>
          <p14:tracePt t="11495" x="3044825" y="3394075"/>
          <p14:tracePt t="11527" x="3322638" y="3394075"/>
          <p14:tracePt t="11543" x="3465513" y="3394075"/>
          <p14:tracePt t="11559" x="3608388" y="3394075"/>
          <p14:tracePt t="11576" x="3741738" y="3394075"/>
          <p14:tracePt t="11592" x="3867150" y="3384550"/>
          <p14:tracePt t="11610" x="4010025" y="3367088"/>
          <p14:tracePt t="11627" x="4116388" y="3340100"/>
          <p14:tracePt t="11642" x="4187825" y="3322638"/>
          <p14:tracePt t="11659" x="4286250" y="3295650"/>
          <p14:tracePt t="11675" x="4384675" y="3268663"/>
          <p14:tracePt t="11692" x="4483100" y="3241675"/>
          <p14:tracePt t="11709" x="4589463" y="3214688"/>
          <p14:tracePt t="11726" x="4741863" y="3179763"/>
          <p14:tracePt t="11743" x="4795838" y="3170238"/>
          <p14:tracePt t="11759" x="4840288" y="3160713"/>
          <p14:tracePt t="11776" x="4867275" y="3160713"/>
          <p14:tracePt t="11792" x="4894263" y="3152775"/>
          <p14:tracePt t="11809" x="4911725" y="3143250"/>
          <p14:tracePt t="11826" x="4965700" y="3133725"/>
          <p14:tracePt t="11842" x="5054600" y="3125788"/>
          <p14:tracePt t="11859" x="5108575" y="3125788"/>
          <p14:tracePt t="11875" x="5143500" y="3125788"/>
          <p14:tracePt t="11892" x="5153025" y="3125788"/>
          <p14:tracePt t="11909" x="5160963" y="3125788"/>
          <p14:tracePt t="12446" x="5180013" y="3125788"/>
          <p14:tracePt t="12455" x="5214938" y="3143250"/>
          <p14:tracePt t="12467" x="5303838" y="3179763"/>
          <p14:tracePt t="12476" x="5384800" y="3197225"/>
          <p14:tracePt t="12492" x="5545138" y="3232150"/>
          <p14:tracePt t="12497" x="5626100" y="3251200"/>
          <p14:tracePt t="12509" x="5724525" y="3268663"/>
          <p14:tracePt t="12526" x="6010275" y="3313113"/>
          <p14:tracePt t="12558" x="6323013" y="3322638"/>
          <p14:tracePt t="12592" x="6759575" y="3330575"/>
          <p14:tracePt t="12625" x="7054850" y="3268663"/>
          <p14:tracePt t="12643" x="7251700" y="3241675"/>
          <p14:tracePt t="12658" x="7385050" y="3232150"/>
          <p14:tracePt t="12675" x="7491413" y="3232150"/>
          <p14:tracePt t="12692" x="7581900" y="3224213"/>
          <p14:tracePt t="12708" x="7661275" y="3214688"/>
          <p14:tracePt t="12725" x="7715250" y="3205163"/>
          <p14:tracePt t="12742" x="7769225" y="3197225"/>
          <p14:tracePt t="12758" x="7831138" y="3179763"/>
          <p14:tracePt t="12775" x="7867650" y="3170238"/>
          <p14:tracePt t="12791" x="7929563" y="3170238"/>
          <p14:tracePt t="12808" x="8018463" y="3179763"/>
          <p14:tracePt t="12825" x="8116888" y="3205163"/>
          <p14:tracePt t="12841" x="8242300" y="3232150"/>
          <p14:tracePt t="12858" x="8394700" y="3259138"/>
          <p14:tracePt t="12874" x="8491538" y="3276600"/>
          <p14:tracePt t="12891" x="8545513" y="3286125"/>
          <p14:tracePt t="12908" x="8582025" y="3303588"/>
          <p14:tracePt t="12925" x="8616950" y="3322638"/>
          <p14:tracePt t="12941" x="8634413" y="3330575"/>
          <p14:tracePt t="12958" x="8653463" y="3340100"/>
          <p14:tracePt t="12975" x="8661400" y="3340100"/>
          <p14:tracePt t="12991" x="8670925" y="3340100"/>
          <p14:tracePt t="14294" x="8661400" y="3348038"/>
          <p14:tracePt t="14302" x="8599488" y="3348038"/>
          <p14:tracePt t="14312" x="8269288" y="3394075"/>
          <p14:tracePt t="14324" x="7920038" y="3446463"/>
          <p14:tracePt t="14340" x="7010400" y="3652838"/>
          <p14:tracePt t="14357" x="5840413" y="3894138"/>
          <p14:tracePt t="14374" x="3813175" y="4276725"/>
          <p14:tracePt t="14407" x="1812925" y="4705350"/>
          <p14:tracePt t="14440" x="1027113" y="4956175"/>
          <p14:tracePt t="14474" x="795338" y="5081588"/>
          <p14:tracePt t="14491" x="625475" y="5224463"/>
          <p14:tracePt t="14508" x="490538" y="5330825"/>
          <p14:tracePt t="14523" x="339725" y="5446713"/>
          <p14:tracePt t="14540" x="187325" y="5562600"/>
          <p14:tracePt t="14557" x="61913" y="5680075"/>
          <p14:tracePt t="14573" x="0" y="5786438"/>
          <p14:tracePt t="14591" x="0" y="5965825"/>
          <p14:tracePt t="14607" x="0" y="6089650"/>
          <p14:tracePt t="14623" x="0" y="6224588"/>
          <p14:tracePt t="14640" x="0" y="6348413"/>
          <p14:tracePt t="14657" x="0" y="6419850"/>
          <p14:tracePt t="14673" x="0" y="6456363"/>
          <p14:tracePt t="14690" x="0" y="6473825"/>
          <p14:tracePt t="14708" x="9525" y="6510338"/>
          <p14:tracePt t="14723" x="36513" y="6537325"/>
          <p14:tracePt t="14807" x="1160463" y="6483350"/>
          <p14:tracePt t="14823" x="1250950" y="6518275"/>
          <p14:tracePt t="14966" x="1285875" y="6500813"/>
          <p14:tracePt t="14974" x="1268413" y="6483350"/>
          <p14:tracePt t="14989" x="1241425" y="6446838"/>
          <p14:tracePt t="15006" x="1214438" y="6394450"/>
          <p14:tracePt t="15009" x="1196975" y="6367463"/>
          <p14:tracePt t="15023" x="1187450" y="6348413"/>
          <p14:tracePt t="15039" x="1160463" y="6286500"/>
          <p14:tracePt t="15056" x="1143000" y="6251575"/>
          <p14:tracePt t="15073" x="1116013" y="6224588"/>
          <p14:tracePt t="15089" x="1108075" y="6205538"/>
          <p14:tracePt t="15106" x="1089025" y="6180138"/>
          <p14:tracePt t="15123" x="1089025" y="6161088"/>
          <p14:tracePt t="15140" x="1089025" y="6143625"/>
          <p14:tracePt t="15157" x="1081088" y="6108700"/>
          <p14:tracePt t="15273" x="1089025" y="6108700"/>
          <p14:tracePt t="15289" x="1125538" y="6108700"/>
          <p14:tracePt t="15301" x="1152525" y="6108700"/>
          <p14:tracePt t="15312" x="1231900" y="6108700"/>
          <p14:tracePt t="15325" x="1312863" y="6072188"/>
          <p14:tracePt t="15339" x="1339850" y="6062663"/>
          <p14:tracePt t="15357" x="1374775" y="6027738"/>
          <p14:tracePt t="15373" x="1384300" y="6018213"/>
          <p14:tracePt t="15389" x="1393825" y="6000750"/>
          <p14:tracePt t="15486" x="1393825" y="5991225"/>
          <p14:tracePt t="15498" x="1393825" y="5983288"/>
          <p14:tracePt t="15511" x="1374775" y="5956300"/>
          <p14:tracePt t="15524" x="1357313" y="5946775"/>
          <p14:tracePt t="15539" x="1339850" y="5919788"/>
          <p14:tracePt t="15556" x="1312863" y="5894388"/>
          <p14:tracePt t="15573" x="1268413" y="5857875"/>
          <p14:tracePt t="15590" x="1241425" y="5848350"/>
          <p14:tracePt t="15605" x="1231900" y="5848350"/>
          <p14:tracePt t="15720" x="1241425" y="5848350"/>
          <p14:tracePt t="15732" x="1276350" y="5867400"/>
          <p14:tracePt t="15745" x="1374775" y="5902325"/>
          <p14:tracePt t="15757" x="1428750" y="5919788"/>
          <p14:tracePt t="15772" x="1554163" y="5956300"/>
          <p14:tracePt t="15790" x="1704975" y="5991225"/>
          <p14:tracePt t="15805" x="1803400" y="6000750"/>
          <p14:tracePt t="15823" x="1893888" y="6000750"/>
          <p14:tracePt t="15839" x="1919288" y="5983288"/>
          <p14:tracePt t="15856" x="1946275" y="5965825"/>
          <p14:tracePt t="15872" x="1946275" y="5956300"/>
          <p14:tracePt t="15889" x="1965325" y="5929313"/>
          <p14:tracePt t="15906" x="1965325" y="5902325"/>
          <p14:tracePt t="15922" x="1965325" y="5875338"/>
          <p14:tracePt t="15939" x="1965325" y="5848350"/>
          <p14:tracePt t="15955" x="1938338" y="5822950"/>
          <p14:tracePt t="15972" x="1884363" y="5795963"/>
          <p14:tracePt t="15989" x="1795463" y="5751513"/>
          <p14:tracePt t="16005" x="1643063" y="5697538"/>
          <p14:tracePt t="16022" x="1536700" y="5661025"/>
          <p14:tracePt t="16039" x="1455738" y="5634038"/>
          <p14:tracePt t="16055" x="1428750" y="5616575"/>
          <p14:tracePt t="16072" x="1411288" y="5616575"/>
          <p14:tracePt t="16089" x="1401763" y="5616575"/>
          <p14:tracePt t="16105" x="1374775" y="5643563"/>
          <p14:tracePt t="16122" x="1347788" y="5670550"/>
          <p14:tracePt t="16139" x="1322388" y="5715000"/>
          <p14:tracePt t="16155" x="1295400" y="5759450"/>
          <p14:tracePt t="16172" x="1276350" y="5830888"/>
          <p14:tracePt t="16188" x="1285875" y="5911850"/>
          <p14:tracePt t="16205" x="1330325" y="5983288"/>
          <p14:tracePt t="16222" x="1393825" y="6037263"/>
          <p14:tracePt t="16239" x="1517650" y="6072188"/>
          <p14:tracePt t="16255" x="1660525" y="6081713"/>
          <p14:tracePt t="16272" x="1830388" y="6054725"/>
          <p14:tracePt t="16289" x="2054225" y="5991225"/>
          <p14:tracePt t="16305" x="2152650" y="5965825"/>
          <p14:tracePt t="16322" x="2214563" y="5929313"/>
          <p14:tracePt t="16339" x="2241550" y="5902325"/>
          <p14:tracePt t="16355" x="2251075" y="5884863"/>
          <p14:tracePt t="16372" x="2251075" y="5857875"/>
          <p14:tracePt t="16389" x="2251075" y="5813425"/>
          <p14:tracePt t="16405" x="2241550" y="5776913"/>
          <p14:tracePt t="16422" x="2224088" y="5741988"/>
          <p14:tracePt t="16438" x="2197100" y="5697538"/>
          <p14:tracePt t="16455" x="2170113" y="5643563"/>
          <p14:tracePt t="16472" x="2108200" y="5608638"/>
          <p14:tracePt t="16489" x="1965325" y="5545138"/>
          <p14:tracePt t="16506" x="1857375" y="5518150"/>
          <p14:tracePt t="16522" x="1758950" y="5491163"/>
          <p14:tracePt t="16539" x="1660525" y="5491163"/>
          <p14:tracePt t="16555" x="1562100" y="5491163"/>
          <p14:tracePt t="16572" x="1465263" y="5527675"/>
          <p14:tracePt t="16589" x="1384300" y="5572125"/>
          <p14:tracePt t="16606" x="1347788" y="5599113"/>
          <p14:tracePt t="16621" x="1312863" y="5661025"/>
          <p14:tracePt t="16638" x="1276350" y="5724525"/>
          <p14:tracePt t="16655" x="1250950" y="5786438"/>
          <p14:tracePt t="16672" x="1223963" y="5857875"/>
          <p14:tracePt t="16688" x="1196975" y="5938838"/>
          <p14:tracePt t="16706" x="1196975" y="6027738"/>
          <p14:tracePt t="16722" x="1214438" y="6081713"/>
          <p14:tracePt t="16738" x="1241425" y="6108700"/>
          <p14:tracePt t="16755" x="1268413" y="6134100"/>
          <p14:tracePt t="16771" x="1295400" y="6143625"/>
          <p14:tracePt t="16788" x="1330325" y="6143625"/>
          <p14:tracePt t="16806" x="1374775" y="6134100"/>
          <p14:tracePt t="16822" x="1393825" y="6116638"/>
          <p14:tracePt t="16838" x="1419225" y="6081713"/>
          <p14:tracePt t="16855" x="1419225" y="6027738"/>
          <p14:tracePt t="16871" x="1419225" y="5938838"/>
          <p14:tracePt t="16888" x="1384300" y="5840413"/>
          <p14:tracePt t="16906" x="1303338" y="5724525"/>
          <p14:tracePt t="16922" x="1133475" y="5608638"/>
          <p14:tracePt t="16938" x="990600" y="5589588"/>
          <p14:tracePt t="16954" x="795338" y="5599113"/>
          <p14:tracePt t="16972" x="633413" y="5653088"/>
          <p14:tracePt t="16988" x="544513" y="5688013"/>
          <p14:tracePt t="17005" x="517525" y="5715000"/>
          <p14:tracePt t="17008" x="509588" y="5732463"/>
          <p14:tracePt t="17023" x="500063" y="5759450"/>
          <p14:tracePt t="17038" x="490538" y="5830888"/>
          <p14:tracePt t="17054" x="490538" y="5857875"/>
          <p14:tracePt t="17071" x="490538" y="5884863"/>
          <p14:tracePt t="17088" x="500063" y="5902325"/>
          <p14:tracePt t="17105" x="509588" y="5911850"/>
          <p14:tracePt t="17121" x="517525" y="5929313"/>
          <p14:tracePt t="17138" x="527050" y="5946775"/>
          <p14:tracePt t="17155" x="561975" y="5973763"/>
          <p14:tracePt t="17172" x="598488" y="6010275"/>
          <p14:tracePt t="17188" x="714375" y="6054725"/>
          <p14:tracePt t="17204" x="919163" y="6072188"/>
          <p14:tracePt t="17221" x="1044575" y="6062663"/>
          <p14:tracePt t="17237" x="1098550" y="6037263"/>
          <p14:tracePt t="17255" x="1108075" y="6027738"/>
          <p14:tracePt t="17288" x="1116013" y="6027738"/>
          <p14:tracePt t="17311" x="1116013" y="6018213"/>
          <p14:tracePt t="17323" x="1116013" y="6010275"/>
          <p14:tracePt t="17370" x="1116013" y="6000750"/>
          <p14:tracePt t="17390" x="1108075" y="6000750"/>
          <p14:tracePt t="17402" x="1108075" y="5991225"/>
          <p14:tracePt t="17417" x="1098550" y="5991225"/>
          <p14:tracePt t="17513" x="1089025" y="5991225"/>
          <p14:tracePt t="17557" x="1081088" y="5991225"/>
          <p14:tracePt t="18000" x="1081088" y="6000750"/>
          <p14:tracePt t="18017" x="1089025" y="6010275"/>
          <p14:tracePt t="18031" x="1108075" y="6027738"/>
          <p14:tracePt t="18045" x="1152525" y="6054725"/>
          <p14:tracePt t="18058" x="1231900" y="6054725"/>
          <p14:tracePt t="18070" x="1312863" y="6062663"/>
          <p14:tracePt t="18087" x="1374775" y="6062663"/>
          <p14:tracePt t="18104" x="1393825" y="6062663"/>
          <p14:tracePt t="18137" x="1438275" y="6045200"/>
          <p14:tracePt t="18171" x="1446213" y="6027738"/>
          <p14:tracePt t="18204" x="1455738" y="6027738"/>
          <p14:tracePt t="18269" x="1455738" y="6018213"/>
          <p14:tracePt t="18281" x="1446213" y="6000750"/>
          <p14:tracePt t="18294" x="1401763" y="5973763"/>
          <p14:tracePt t="18306" x="1330325" y="5946775"/>
          <p14:tracePt t="18320" x="1303338" y="5929313"/>
          <p14:tracePt t="18338" x="1250950" y="5919788"/>
          <p14:tracePt t="18353" x="1231900" y="5911850"/>
          <p14:tracePt t="18469" x="1231900" y="5919788"/>
          <p14:tracePt t="18482" x="1241425" y="5946775"/>
          <p14:tracePt t="18493" x="1268413" y="5983288"/>
          <p14:tracePt t="18506" x="1285875" y="6000750"/>
          <p14:tracePt t="18509" x="1295400" y="6027738"/>
          <p14:tracePt t="18522" x="1322388" y="6054725"/>
          <p14:tracePt t="18537" x="1330325" y="6072188"/>
          <p14:tracePt t="18553" x="1339850" y="6089650"/>
          <p14:tracePt t="18622" x="1339850" y="6072188"/>
          <p14:tracePt t="18634" x="1322388" y="6018213"/>
          <p14:tracePt t="18646" x="1322388" y="6000750"/>
          <p14:tracePt t="18659" x="1285875" y="5929313"/>
          <p14:tracePt t="18670" x="1276350" y="5911850"/>
          <p14:tracePt t="18687" x="1250950" y="5867400"/>
          <p14:tracePt t="18705" x="1231900" y="5822950"/>
          <p14:tracePt t="18720" x="1231900" y="5813425"/>
          <p14:tracePt t="18736" x="1231900" y="5803900"/>
          <p14:tracePt t="18770" x="1231900" y="5795963"/>
          <p14:tracePt t="18786" x="1258888" y="5776913"/>
          <p14:tracePt t="18803" x="1276350" y="5751513"/>
          <p14:tracePt t="18820" x="1322388" y="5724525"/>
          <p14:tracePt t="18837" x="1411288" y="5705475"/>
          <p14:tracePt t="18853" x="1482725" y="5705475"/>
          <p14:tracePt t="18870" x="1625600" y="5741988"/>
          <p14:tracePt t="18886" x="1704975" y="5768975"/>
          <p14:tracePt t="18903" x="1741488" y="5786438"/>
          <p14:tracePt t="18920" x="1768475" y="5803900"/>
          <p14:tracePt t="18937" x="1776413" y="5813425"/>
          <p14:tracePt t="19025" x="1785938" y="5822950"/>
          <p14:tracePt t="19041" x="1795463" y="5830888"/>
          <p14:tracePt t="19053" x="1795463" y="5840413"/>
          <p14:tracePt t="19070" x="1803400" y="5848350"/>
          <p14:tracePt t="19087" x="1822450" y="5857875"/>
          <p14:tracePt t="19103" x="1830388" y="5857875"/>
          <p14:tracePt t="19215" x="1803400" y="5857875"/>
          <p14:tracePt t="19227" x="1751013" y="5848350"/>
          <p14:tracePt t="19240" x="1643063" y="5848350"/>
          <p14:tracePt t="19253" x="1571625" y="5848350"/>
          <p14:tracePt t="19269" x="1438275" y="5848350"/>
          <p14:tracePt t="19286" x="1401763" y="5857875"/>
          <p14:tracePt t="19303" x="1384300" y="5857875"/>
          <p14:tracePt t="19427" x="1384300" y="5867400"/>
          <p14:tracePt t="19440" x="1384300" y="5875338"/>
          <p14:tracePt t="19452" x="1393825" y="5875338"/>
          <p14:tracePt t="19470" x="1393825" y="5894388"/>
          <p14:tracePt t="19486" x="1401763" y="5894388"/>
          <p14:tracePt t="19503" x="1411288" y="5911850"/>
          <p14:tracePt t="19520" x="1428750" y="5911850"/>
          <p14:tracePt t="19536" x="1455738" y="5911850"/>
          <p14:tracePt t="19553" x="1509713" y="5911850"/>
          <p14:tracePt t="19570" x="1562100" y="5911850"/>
          <p14:tracePt t="19587" x="1616075" y="5911850"/>
          <p14:tracePt t="19602" x="1652588" y="5911850"/>
          <p14:tracePt t="19619" x="1670050" y="5919788"/>
          <p14:tracePt t="19743" x="1679575" y="5919788"/>
          <p14:tracePt t="19758" x="1687513" y="5919788"/>
          <p14:tracePt t="19769" x="1714500" y="5919788"/>
          <p14:tracePt t="19786" x="1839913" y="5902325"/>
          <p14:tracePt t="19803" x="1938338" y="5867400"/>
          <p14:tracePt t="19819" x="2027238" y="5840413"/>
          <p14:tracePt t="19836" x="2081213" y="5813425"/>
          <p14:tracePt t="19852" x="2098675" y="5813425"/>
          <p14:tracePt t="19886" x="2098675" y="5803900"/>
          <p14:tracePt t="19923" x="2116138" y="5803900"/>
          <p14:tracePt t="19935" x="2125663" y="5803900"/>
          <p14:tracePt t="19953" x="2160588" y="5813425"/>
          <p14:tracePt t="19969" x="2179638" y="5813425"/>
          <p14:tracePt t="19985" x="2187575" y="5813425"/>
          <p14:tracePt t="20002" x="2197100" y="5813425"/>
          <p14:tracePt t="20019" x="2224088" y="5813425"/>
          <p14:tracePt t="20036" x="2241550" y="5813425"/>
          <p14:tracePt t="20038" x="2259013" y="5803900"/>
          <p14:tracePt t="20052" x="2286000" y="5795963"/>
          <p14:tracePt t="20069" x="2312988" y="5795963"/>
          <p14:tracePt t="20086" x="2322513" y="5795963"/>
          <p14:tracePt t="20689" x="2312988" y="5795963"/>
          <p14:tracePt t="20703" x="2268538" y="5822950"/>
          <p14:tracePt t="20719" x="2232025" y="5830888"/>
          <p14:tracePt t="20735" x="2116138" y="5867400"/>
          <p14:tracePt t="20751" x="1946275" y="5919788"/>
          <p14:tracePt t="20768" x="1884363" y="5946775"/>
          <p14:tracePt t="20785" x="1847850" y="5956300"/>
          <p14:tracePt t="20801" x="1822450" y="5956300"/>
          <p14:tracePt t="20835" x="1758950" y="5938838"/>
          <p14:tracePt t="20868" x="1670050" y="5902325"/>
          <p14:tracePt t="20901" x="1589088" y="5867400"/>
          <p14:tracePt t="20918" x="1562100" y="5857875"/>
          <p14:tracePt t="20935" x="1536700" y="5848350"/>
          <p14:tracePt t="20951" x="1527175" y="5848350"/>
          <p14:tracePt t="21084" x="1517650" y="5848350"/>
          <p14:tracePt t="21102" x="1500188" y="5840413"/>
          <p14:tracePt t="21114" x="1490663" y="5840413"/>
          <p14:tracePt t="21127" x="1465263" y="5830888"/>
          <p14:tracePt t="21139" x="1455738" y="5830888"/>
          <p14:tracePt t="21152" x="1428750" y="5830888"/>
          <p14:tracePt t="21168" x="1428750" y="5822950"/>
          <p14:tracePt t="21549" x="1419225" y="5822950"/>
          <p14:tracePt t="21561" x="1411288" y="5822950"/>
          <p14:tracePt t="21575" x="1401763" y="5822950"/>
          <p14:tracePt t="21589" x="1384300" y="5813425"/>
          <p14:tracePt t="21601" x="1374775" y="5803900"/>
          <p14:tracePt t="21618" x="1357313" y="5786438"/>
          <p14:tracePt t="21651" x="1339850" y="5776913"/>
          <p14:tracePt t="21685" x="1330325" y="5776913"/>
          <p14:tracePt t="21870" x="1339850" y="5786438"/>
          <p14:tracePt t="21882" x="1347788" y="5795963"/>
          <p14:tracePt t="21896" x="1357313" y="5813425"/>
          <p14:tracePt t="21908" x="1366838" y="5830888"/>
          <p14:tracePt t="21920" x="1366838" y="5840413"/>
          <p14:tracePt t="21934" x="1374775" y="5840413"/>
          <p14:tracePt t="22089" x="1384300" y="5840413"/>
          <p14:tracePt t="22101" x="1401763" y="5840413"/>
          <p14:tracePt t="22117" x="1411288" y="5840413"/>
          <p14:tracePt t="22134" x="1428750" y="5848350"/>
          <p14:tracePt t="22168" x="1438275" y="5848350"/>
          <p14:tracePt t="22188" x="1446213" y="5848350"/>
          <p14:tracePt t="22218" x="1455738" y="5848350"/>
          <p14:tracePt t="22398" x="1465263" y="5848350"/>
          <p14:tracePt t="22410" x="1473200" y="5848350"/>
          <p14:tracePt t="22422" x="1490663" y="5848350"/>
          <p14:tracePt t="22433" x="1500188" y="5848350"/>
          <p14:tracePt t="22722" x="1509713" y="5848350"/>
          <p14:tracePt t="22742" x="1517650" y="5848350"/>
          <p14:tracePt t="22880" x="1527175" y="5848350"/>
          <p14:tracePt t="22892" x="1527175" y="5840413"/>
          <p14:tracePt t="22906" x="1536700" y="5840413"/>
          <p14:tracePt t="22918" x="1536700" y="5830888"/>
          <p14:tracePt t="23613" x="1527175" y="5830888"/>
          <p14:tracePt t="23626" x="1509713" y="5830888"/>
          <p14:tracePt t="23638" x="1500188" y="5830888"/>
          <p14:tracePt t="23649" x="1490663" y="5830888"/>
          <p14:tracePt t="23666" x="1482725" y="5830888"/>
          <p14:tracePt t="23682" x="1455738" y="5822950"/>
          <p14:tracePt t="23716" x="1446213" y="5822950"/>
          <p14:tracePt t="23776" x="1438275" y="5813425"/>
          <p14:tracePt t="23787" x="1428750" y="5813425"/>
          <p14:tracePt t="23816" x="1411288" y="5795963"/>
          <p14:tracePt t="28760" x="1411288" y="5786438"/>
          <p14:tracePt t="28779" x="1411288" y="5776913"/>
          <p14:tracePt t="28796" x="1419225" y="5776913"/>
          <p14:tracePt t="29995" x="1428750" y="5776913"/>
          <p14:tracePt t="30015" x="1438275" y="5776913"/>
          <p14:tracePt t="30025" x="1446213" y="5768975"/>
          <p14:tracePt t="30445" x="1482725" y="5786438"/>
          <p14:tracePt t="30456" x="1554163" y="5795963"/>
          <p14:tracePt t="30468" x="1768475" y="5813425"/>
          <p14:tracePt t="30479" x="1919288" y="5795963"/>
          <p14:tracePt t="30511" x="2759075" y="5653088"/>
          <p14:tracePt t="30544" x="3214688" y="5643563"/>
          <p14:tracePt t="30560" x="3330575" y="5616575"/>
          <p14:tracePt t="30577" x="3429000" y="5589588"/>
          <p14:tracePt t="30594" x="3536950" y="5554663"/>
          <p14:tracePt t="30610" x="3625850" y="5518150"/>
          <p14:tracePt t="30627" x="3732213" y="5491163"/>
          <p14:tracePt t="30644" x="3884613" y="5446713"/>
          <p14:tracePt t="30661" x="3938588" y="5411788"/>
          <p14:tracePt t="30677" x="3973513" y="5394325"/>
          <p14:tracePt t="30693" x="4000500" y="5375275"/>
          <p14:tracePt t="30710" x="4027488" y="5348288"/>
          <p14:tracePt t="30727" x="4054475" y="5322888"/>
          <p14:tracePt t="30744" x="4098925" y="5214938"/>
          <p14:tracePt t="30760" x="4133850" y="5108575"/>
          <p14:tracePt t="30778" x="4152900" y="5010150"/>
          <p14:tracePt t="30793" x="4152900" y="4929188"/>
          <p14:tracePt t="30810" x="4143375" y="4894263"/>
          <p14:tracePt t="30827" x="4125913" y="4875213"/>
          <p14:tracePt t="30843" x="4098925" y="4867275"/>
          <p14:tracePt t="30860" x="4037013" y="4884738"/>
          <p14:tracePt t="30877" x="3973513" y="4911725"/>
          <p14:tracePt t="30893" x="3911600" y="4965700"/>
          <p14:tracePt t="30910" x="3867150" y="5018088"/>
          <p14:tracePt t="30927" x="3840163" y="5099050"/>
          <p14:tracePt t="30943" x="3803650" y="5197475"/>
          <p14:tracePt t="30960" x="3786188" y="5330825"/>
          <p14:tracePt t="30978" x="3803650" y="5562600"/>
          <p14:tracePt t="30993" x="3857625" y="5732463"/>
          <p14:tracePt t="31010" x="3938588" y="5911850"/>
          <p14:tracePt t="31027" x="4044950" y="6072188"/>
          <p14:tracePt t="31043" x="4152900" y="6188075"/>
          <p14:tracePt t="31060" x="4313238" y="6286500"/>
          <p14:tracePt t="31064" x="4384675" y="6313488"/>
          <p14:tracePt t="31076" x="4456113" y="6330950"/>
          <p14:tracePt t="31093" x="4679950" y="6357938"/>
          <p14:tracePt t="31110" x="4786313" y="6340475"/>
          <p14:tracePt t="31126" x="4894263" y="6276975"/>
          <p14:tracePt t="31143" x="5010150" y="6188075"/>
          <p14:tracePt t="31160" x="5099050" y="6089650"/>
          <p14:tracePt t="31176" x="5153025" y="5983288"/>
          <p14:tracePt t="31193" x="5180013" y="5803900"/>
          <p14:tracePt t="31210" x="5180013" y="5697538"/>
          <p14:tracePt t="31226" x="5153025" y="5581650"/>
          <p14:tracePt t="31243" x="5108575" y="5456238"/>
          <p14:tracePt t="31260" x="5045075" y="5348288"/>
          <p14:tracePt t="31276" x="4965700" y="5295900"/>
          <p14:tracePt t="31293" x="4902200" y="5259388"/>
          <p14:tracePt t="31310" x="4857750" y="5251450"/>
          <p14:tracePt t="31607" x="4857750" y="5259388"/>
          <p14:tracePt t="31618" x="4884738" y="5286375"/>
          <p14:tracePt t="31627" x="4911725" y="5313363"/>
          <p14:tracePt t="31643" x="5045075" y="5419725"/>
          <p14:tracePt t="31659" x="5259388" y="5554663"/>
          <p14:tracePt t="31676" x="5599113" y="5688013"/>
          <p14:tracePt t="31693" x="6170613" y="5813425"/>
          <p14:tracePt t="31710" x="6384925" y="5848350"/>
          <p14:tracePt t="31726" x="6527800" y="5857875"/>
          <p14:tracePt t="31760" x="6680200" y="5822950"/>
          <p14:tracePt t="31793" x="6732588" y="5795963"/>
          <p14:tracePt t="31826" x="6786563" y="5768975"/>
          <p14:tracePt t="31842" x="6804025" y="5759450"/>
          <p14:tracePt t="32042" x="6858000" y="5759450"/>
          <p14:tracePt t="32053" x="6929438" y="5759450"/>
          <p14:tracePt t="32066" x="7153275" y="5786438"/>
          <p14:tracePt t="32079" x="7510463" y="5786438"/>
          <p14:tracePt t="32092" x="7705725" y="5786438"/>
          <p14:tracePt t="32109" x="8232775" y="5751513"/>
          <p14:tracePt t="32127" x="8483600" y="5741988"/>
          <p14:tracePt t="32142" x="8680450" y="5705475"/>
          <p14:tracePt t="32159" x="8823325" y="5680075"/>
          <p14:tracePt t="32175" x="8974138" y="5634038"/>
          <p14:tracePt t="32192" x="9126538" y="5581650"/>
          <p14:tracePt t="32209" x="9286875" y="5554663"/>
          <p14:tracePt t="32227" x="9518650" y="5500688"/>
          <p14:tracePt t="32242" x="9688513" y="5465763"/>
          <p14:tracePt t="32259" x="9858375" y="5419725"/>
          <p14:tracePt t="32275" x="9991725" y="5384800"/>
          <p14:tracePt t="32292" x="10099675" y="5348288"/>
          <p14:tracePt t="32309" x="10198100" y="5322888"/>
          <p14:tracePt t="32325" x="10348913" y="5276850"/>
          <p14:tracePt t="32343" x="10555288" y="5224463"/>
          <p14:tracePt t="32358" x="10715625" y="5187950"/>
          <p14:tracePt t="32375" x="10841038" y="5153025"/>
          <p14:tracePt t="32393" x="10902950" y="5143500"/>
          <p14:tracePt t="32410" x="10912475" y="5143500"/>
          <p14:tracePt t="32538" x="10912475" y="5133975"/>
          <p14:tracePt t="32562" x="10920413" y="5126038"/>
          <p14:tracePt t="32581" x="10929938" y="5116513"/>
          <p14:tracePt t="33125" x="10929938" y="5108575"/>
          <p14:tracePt t="33171" x="10920413" y="5108575"/>
          <p14:tracePt t="33181" x="10912475" y="5108575"/>
          <p14:tracePt t="33192" x="10912475" y="5099050"/>
          <p14:tracePt t="33225" x="10777538" y="5089525"/>
          <p14:tracePt t="33258" x="10466388" y="5170488"/>
          <p14:tracePt t="33292" x="10144125" y="5241925"/>
          <p14:tracePt t="33308" x="10010775" y="5286375"/>
          <p14:tracePt t="33324" x="9991725" y="5286375"/>
          <p14:tracePt t="33342" x="9974263" y="5286375"/>
          <p14:tracePt t="33568" x="9974263" y="5295900"/>
          <p14:tracePt t="33579" x="9966325" y="5295900"/>
          <p14:tracePt t="33593" x="9956800" y="5295900"/>
          <p14:tracePt t="33618" x="9947275" y="5295900"/>
          <p14:tracePt t="33637" x="9939338" y="5295900"/>
          <p14:tracePt t="33968" x="9947275" y="5295900"/>
          <p14:tracePt t="33977" x="9983788" y="5286375"/>
          <p14:tracePt t="33991" x="10082213" y="5251450"/>
          <p14:tracePt t="34008" x="10188575" y="5214938"/>
          <p14:tracePt t="34024" x="10260013" y="5187950"/>
          <p14:tracePt t="34041" x="10304463" y="5160963"/>
          <p14:tracePt t="34057" x="10331450" y="5143500"/>
          <p14:tracePt t="34430" x="10340975" y="5143500"/>
          <p14:tracePt t="34442" x="10348913" y="5143500"/>
          <p14:tracePt t="34451" x="10358438" y="5143500"/>
          <p14:tracePt t="34464" x="10367963" y="5143500"/>
          <p14:tracePt t="34474" x="10385425" y="5143500"/>
          <p14:tracePt t="34490" x="10402888" y="5143500"/>
          <p14:tracePt t="34508" x="10420350" y="5143500"/>
          <p14:tracePt t="34524" x="10447338" y="5153025"/>
          <p14:tracePt t="34541" x="10483850" y="5160963"/>
          <p14:tracePt t="34557" x="10501313" y="5160963"/>
          <p14:tracePt t="34574" x="10528300" y="5160963"/>
          <p14:tracePt t="34590" x="10555288" y="5160963"/>
          <p14:tracePt t="34607" x="10572750" y="5160963"/>
          <p14:tracePt t="34623" x="10590213" y="5160963"/>
          <p14:tracePt t="34641" x="10626725" y="5160963"/>
          <p14:tracePt t="34658" x="10653713" y="5160963"/>
          <p14:tracePt t="34674" x="10688638" y="5160963"/>
          <p14:tracePt t="34691" x="10706100" y="5160963"/>
          <p14:tracePt t="34708" x="10715625" y="5160963"/>
          <p14:tracePt t="34817" x="10698163" y="5143500"/>
          <p14:tracePt t="34826" x="10680700" y="5133975"/>
          <p14:tracePt t="34841" x="10590213" y="5126038"/>
          <p14:tracePt t="34856" x="10501313" y="5126038"/>
          <p14:tracePt t="34873" x="10394950" y="5133975"/>
          <p14:tracePt t="34890" x="10304463" y="5143500"/>
          <p14:tracePt t="34907" x="10198100" y="5187950"/>
          <p14:tracePt t="34924" x="10171113" y="5205413"/>
          <p14:tracePt t="34940" x="10144125" y="5224463"/>
          <p14:tracePt t="34956" x="10117138" y="5251450"/>
          <p14:tracePt t="34973" x="10090150" y="5286375"/>
          <p14:tracePt t="34990" x="10055225" y="5348288"/>
          <p14:tracePt t="35006" x="10001250" y="5438775"/>
          <p14:tracePt t="35024" x="9939338" y="5589588"/>
          <p14:tracePt t="35040" x="9920288" y="5715000"/>
          <p14:tracePt t="35056" x="9920288" y="5857875"/>
          <p14:tracePt t="35073" x="9929813" y="5991225"/>
          <p14:tracePt t="35090" x="9956800" y="6108700"/>
          <p14:tracePt t="35106" x="10001250" y="6215063"/>
          <p14:tracePt t="35123" x="10055225" y="6313488"/>
          <p14:tracePt t="35140" x="10215563" y="6483350"/>
          <p14:tracePt t="35156" x="10323513" y="6589713"/>
          <p14:tracePt t="35173" x="10439400" y="6670675"/>
          <p14:tracePt t="35190" x="10545763" y="6697663"/>
          <p14:tracePt t="35206" x="10653713" y="6705600"/>
          <p14:tracePt t="35223" x="10804525" y="6688138"/>
          <p14:tracePt t="35240" x="11010900" y="6634163"/>
          <p14:tracePt t="35256" x="11349038" y="6456363"/>
          <p14:tracePt t="35273" x="11518900" y="6323013"/>
          <p14:tracePt t="35290" x="11634788" y="6197600"/>
          <p14:tracePt t="35306" x="11688763" y="6089650"/>
          <p14:tracePt t="35323" x="11715750" y="5965825"/>
          <p14:tracePt t="35340" x="11715750" y="5848350"/>
          <p14:tracePt t="35356" x="11698288" y="5724525"/>
          <p14:tracePt t="35373" x="11617325" y="5562600"/>
          <p14:tracePt t="35390" x="11518900" y="5456238"/>
          <p14:tracePt t="35406" x="11368088" y="5357813"/>
          <p14:tracePt t="35423" x="11144250" y="5322888"/>
          <p14:tracePt t="35440" x="10885488" y="5322888"/>
          <p14:tracePt t="35456" x="10671175" y="5367338"/>
          <p14:tracePt t="35474" x="10483850" y="5419725"/>
          <p14:tracePt t="35489" x="10439400" y="5456238"/>
          <p14:tracePt t="35506" x="10412413" y="5562600"/>
          <p14:tracePt t="35523" x="10385425" y="5705475"/>
          <p14:tracePt t="35540" x="10375900" y="5848350"/>
          <p14:tracePt t="35556" x="10375900" y="5983288"/>
          <p14:tracePt t="35573" x="10402888" y="6126163"/>
          <p14:tracePt t="35590" x="10429875" y="6188075"/>
          <p14:tracePt t="35606" x="10474325" y="6232525"/>
          <p14:tracePt t="35623" x="10545763" y="6269038"/>
          <p14:tracePt t="35639" x="10634663" y="6269038"/>
          <p14:tracePt t="35656" x="10777538" y="6224588"/>
          <p14:tracePt t="35674" x="11037888" y="6081713"/>
          <p14:tracePt t="35691" x="11144250" y="6000750"/>
          <p14:tracePt t="35706" x="11171238" y="5929313"/>
          <p14:tracePt t="35723" x="11180763" y="5857875"/>
          <p14:tracePt t="35739" x="11126788" y="5751513"/>
          <p14:tracePt t="35756" x="11037888" y="5653088"/>
          <p14:tracePt t="35773" x="10752138" y="5581650"/>
          <p14:tracePt t="35790" x="10340975" y="5626100"/>
          <p14:tracePt t="35807" x="9920288" y="5776913"/>
          <p14:tracePt t="35823" x="9626600" y="5902325"/>
          <p14:tracePt t="35839" x="9466263" y="5991225"/>
          <p14:tracePt t="35856" x="9402763" y="6018213"/>
          <p14:tracePt t="35873" x="9385300" y="6037263"/>
          <p14:tracePt t="35894" x="9385300" y="6054725"/>
          <p14:tracePt t="35906" x="9385300" y="6062663"/>
          <p14:tracePt t="35923" x="9394825" y="6072188"/>
          <p14:tracePt t="35939" x="9394825" y="6081713"/>
          <p14:tracePt t="35956" x="9394825" y="6089650"/>
          <p14:tracePt t="35987" x="9394825" y="6099175"/>
          <p14:tracePt t="36000" x="9394825" y="6108700"/>
          <p14:tracePt t="36027" x="9394825" y="6116638"/>
          <p14:tracePt t="36041" x="9402763" y="6116638"/>
          <p14:tracePt t="36052" x="9402763" y="6126163"/>
          <p14:tracePt t="36065" x="9412288" y="6126163"/>
          <p14:tracePt t="36082" x="9429750" y="6126163"/>
          <p14:tracePt t="36092" x="9439275" y="6126163"/>
          <p14:tracePt t="36106" x="9474200" y="6108700"/>
          <p14:tracePt t="36123" x="9582150" y="6072188"/>
          <p14:tracePt t="36139" x="9680575" y="6018213"/>
          <p14:tracePt t="36157" x="9796463" y="5973763"/>
          <p14:tracePt t="36173" x="9823450" y="5965825"/>
          <p14:tracePt t="36189" x="9831388" y="5956300"/>
          <p14:tracePt t="36226" x="9840913" y="5956300"/>
          <p14:tracePt t="36239" x="9848850" y="5946775"/>
          <p14:tracePt t="36256" x="9867900" y="5938838"/>
          <p14:tracePt t="36273" x="9885363" y="5919788"/>
          <p14:tracePt t="36289" x="9885363" y="5911850"/>
          <p14:tracePt t="36355" x="9885363" y="5894388"/>
          <p14:tracePt t="36367" x="9875838" y="5884863"/>
          <p14:tracePt t="36378" x="9848850" y="5875338"/>
          <p14:tracePt t="36389" x="9831388" y="5875338"/>
          <p14:tracePt t="36406" x="9796463" y="5875338"/>
          <p14:tracePt t="36422" x="9759950" y="5875338"/>
          <p14:tracePt t="36440" x="9715500" y="5894388"/>
          <p14:tracePt t="36455" x="9698038" y="5902325"/>
          <p14:tracePt t="36472" x="9688513" y="5902325"/>
          <p14:tracePt t="36506" x="9680575" y="5911850"/>
          <p14:tracePt t="36522" x="9671050" y="5911850"/>
          <p14:tracePt t="36611" x="9661525" y="5919788"/>
          <p14:tracePt t="36624" x="9644063" y="5919788"/>
          <p14:tracePt t="36639" x="9563100" y="5956300"/>
          <p14:tracePt t="36655" x="9456738" y="5991225"/>
          <p14:tracePt t="36672" x="9269413" y="6045200"/>
          <p14:tracePt t="36689" x="9028113" y="6099175"/>
          <p14:tracePt t="36706" x="8609013" y="6143625"/>
          <p14:tracePt t="36722" x="8367713" y="6180138"/>
          <p14:tracePt t="36739" x="8205788" y="6197600"/>
          <p14:tracePt t="36755" x="8108950" y="6215063"/>
          <p14:tracePt t="36772" x="8072438" y="6224588"/>
          <p14:tracePt t="36789" x="8045450" y="6224588"/>
          <p14:tracePt t="36806" x="7956550" y="6215063"/>
          <p14:tracePt t="36822" x="7867650" y="6188075"/>
          <p14:tracePt t="36838" x="7759700" y="6170613"/>
          <p14:tracePt t="36855" x="7670800" y="6134100"/>
          <p14:tracePt t="36872" x="7589838" y="6108700"/>
          <p14:tracePt t="36889" x="7537450" y="6089650"/>
          <p14:tracePt t="36906" x="7473950" y="6072188"/>
          <p14:tracePt t="36922" x="7439025" y="6062663"/>
          <p14:tracePt t="36938" x="7402513" y="6045200"/>
          <p14:tracePt t="36955" x="7367588" y="6037263"/>
          <p14:tracePt t="36972" x="7340600" y="6027738"/>
          <p14:tracePt t="36989" x="7323138" y="6027738"/>
          <p14:tracePt t="37005" x="7296150" y="6027738"/>
          <p14:tracePt t="37022" x="7251700" y="6027738"/>
          <p14:tracePt t="37038" x="7205663" y="6027738"/>
          <p14:tracePt t="37055" x="7153275" y="6018213"/>
          <p14:tracePt t="37072" x="7126288" y="6018213"/>
          <p14:tracePt t="37089" x="7099300" y="6010275"/>
          <p14:tracePt t="37105" x="7089775" y="6010275"/>
          <p14:tracePt t="37190" x="7081838" y="6000750"/>
          <p14:tracePt t="37202" x="7072313" y="5991225"/>
          <p14:tracePt t="37214" x="7054850" y="5973763"/>
          <p14:tracePt t="37226" x="7037388" y="5965825"/>
          <p14:tracePt t="37239" x="7010400" y="5946775"/>
          <p14:tracePt t="37255" x="6991350" y="5929313"/>
          <p14:tracePt t="37272" x="6973888" y="5902325"/>
          <p14:tracePt t="37288" x="6965950" y="5894388"/>
          <p14:tracePt t="37305" x="6946900" y="5875338"/>
          <p14:tracePt t="37322" x="6946900" y="5867400"/>
          <p14:tracePt t="37463" x="6946900" y="5884863"/>
          <p14:tracePt t="37476" x="6946900" y="5911850"/>
          <p14:tracePt t="37490" x="6956425" y="5929313"/>
          <p14:tracePt t="37505" x="6956425" y="5938838"/>
          <p14:tracePt t="37522" x="6956425" y="5965825"/>
          <p14:tracePt t="37538" x="6946900" y="5983288"/>
          <p14:tracePt t="37555" x="6919913" y="6000750"/>
          <p14:tracePt t="37571" x="6894513" y="6000750"/>
          <p14:tracePt t="37588" x="6884988" y="6000750"/>
          <p14:tracePt t="37605" x="6858000" y="6000750"/>
          <p14:tracePt t="37621" x="6831013" y="6000750"/>
          <p14:tracePt t="37638" x="6796088" y="5991225"/>
          <p14:tracePt t="37655" x="6769100" y="5983288"/>
          <p14:tracePt t="37671" x="6751638" y="5973763"/>
          <p14:tracePt t="37688" x="6742113" y="5965825"/>
          <p14:tracePt t="37705" x="6732588" y="5956300"/>
          <p14:tracePt t="37721" x="6715125" y="5938838"/>
          <p14:tracePt t="37738" x="6705600" y="5929313"/>
          <p14:tracePt t="37755" x="6697663" y="5919788"/>
          <p14:tracePt t="37788" x="6697663" y="5911850"/>
          <p14:tracePt t="37944" x="6688138" y="5911850"/>
          <p14:tracePt t="37956" x="6680200" y="5911850"/>
          <p14:tracePt t="37971" x="6634163" y="5911850"/>
          <p14:tracePt t="37987" x="6562725" y="5902325"/>
          <p14:tracePt t="38004" x="6518275" y="5875338"/>
          <p14:tracePt t="38021" x="6465888" y="5857875"/>
          <p14:tracePt t="38037" x="6446838" y="5840413"/>
          <p14:tracePt t="38471" x="6465888" y="5840413"/>
          <p14:tracePt t="38482" x="6510338" y="5840413"/>
          <p14:tracePt t="38496" x="6661150" y="5822950"/>
          <p14:tracePt t="38509" x="6919913" y="5786438"/>
          <p14:tracePt t="38522" x="7348538" y="5759450"/>
          <p14:tracePt t="38537" x="7554913" y="5732463"/>
          <p14:tracePt t="38570" x="8045450" y="5688013"/>
          <p14:tracePt t="38604" x="8054975" y="5688013"/>
          <p14:tracePt t="38637" x="8062913" y="5688013"/>
          <p14:tracePt t="38654" x="8126413" y="5680075"/>
          <p14:tracePt t="38671" x="8277225" y="5680075"/>
          <p14:tracePt t="38687" x="8491538" y="5688013"/>
          <p14:tracePt t="38705" x="8848725" y="5697538"/>
          <p14:tracePt t="38722" x="9072563" y="5697538"/>
          <p14:tracePt t="38737" x="9205913" y="5705475"/>
          <p14:tracePt t="38754" x="9304338" y="5705475"/>
          <p14:tracePt t="38770" x="9402763" y="5705475"/>
          <p14:tracePt t="38787" x="9501188" y="5697538"/>
          <p14:tracePt t="38804" x="9599613" y="5680075"/>
          <p14:tracePt t="38821" x="9671050" y="5653088"/>
          <p14:tracePt t="38837" x="9680575" y="5653088"/>
          <p14:tracePt t="38899" x="9680575" y="5643563"/>
          <p14:tracePt t="38911" x="9698038" y="5643563"/>
          <p14:tracePt t="38924" x="9732963" y="5643563"/>
          <p14:tracePt t="38937" x="9823450" y="5634038"/>
          <p14:tracePt t="38954" x="9956800" y="5608638"/>
          <p14:tracePt t="38971" x="10180638" y="5554663"/>
          <p14:tracePt t="38987" x="10323513" y="5527675"/>
          <p14:tracePt t="39004" x="10447338" y="5500688"/>
          <p14:tracePt t="39020" x="10491788" y="5483225"/>
          <p14:tracePt t="39037" x="10510838" y="5483225"/>
          <p14:tracePt t="39054" x="10518775" y="5483225"/>
          <p14:tracePt t="39097" x="10528300" y="5473700"/>
          <p14:tracePt t="39107" x="10537825" y="5473700"/>
          <p14:tracePt t="39120" x="10555288" y="5473700"/>
          <p14:tracePt t="39137" x="10582275" y="5465763"/>
          <p14:tracePt t="39153" x="10599738" y="5456238"/>
          <p14:tracePt t="39170" x="10609263" y="5446713"/>
          <p14:tracePt t="39243" x="10609263" y="5438775"/>
          <p14:tracePt t="39255" x="10609263" y="5429250"/>
          <p14:tracePt t="39270" x="10590213" y="5419725"/>
          <p14:tracePt t="39282" x="10582275" y="5411788"/>
          <p14:tracePt t="39291" x="10572750" y="5411788"/>
          <p14:tracePt t="39303" x="10537825" y="5411788"/>
          <p14:tracePt t="39321" x="10510838" y="5411788"/>
          <p14:tracePt t="39337" x="10483850" y="5411788"/>
          <p14:tracePt t="39353" x="10456863" y="5419725"/>
          <p14:tracePt t="39370" x="10439400" y="5419725"/>
          <p14:tracePt t="39414" x="10429875" y="5419725"/>
          <p14:tracePt t="39425" x="10420350" y="5419725"/>
          <p14:tracePt t="39436" x="10412413" y="5419725"/>
          <p14:tracePt t="39453" x="10394950" y="5429250"/>
          <p14:tracePt t="39470" x="10385425" y="5429250"/>
          <p14:tracePt t="39486" x="10367963" y="5438775"/>
          <p14:tracePt t="39503" x="10348913" y="5446713"/>
          <p14:tracePt t="40230" x="10358438" y="5446713"/>
          <p14:tracePt t="42461" x="10348913" y="5419725"/>
          <p14:tracePt t="42469" x="10348913" y="5402263"/>
          <p14:tracePt t="42484" x="10348913" y="5348288"/>
          <p14:tracePt t="42500" x="10348913" y="5295900"/>
          <p14:tracePt t="42517" x="10340975" y="5251450"/>
          <p14:tracePt t="42534" x="10323513" y="5205413"/>
          <p14:tracePt t="42551" x="10296525" y="5170488"/>
          <p14:tracePt t="42584" x="10269538" y="5116513"/>
          <p14:tracePt t="42617" x="10260013" y="5089525"/>
          <p14:tracePt t="42651" x="10252075" y="5081588"/>
          <p14:tracePt t="43694" x="10269538" y="5081588"/>
          <p14:tracePt t="43702" x="10277475" y="5081588"/>
          <p14:tracePt t="43717" x="10296525" y="5081588"/>
          <p14:tracePt t="43733" x="10402888" y="5089525"/>
          <p14:tracePt t="43750" x="10483850" y="5089525"/>
          <p14:tracePt t="43766" x="10609263" y="5089525"/>
          <p14:tracePt t="43783" x="10725150" y="5089525"/>
          <p14:tracePt t="43817" x="11018838" y="5072063"/>
          <p14:tracePt t="43849" x="11161713" y="5072063"/>
          <p14:tracePt t="43883" x="11206163" y="5072063"/>
          <p14:tracePt t="43900" x="11225213" y="5081588"/>
          <p14:tracePt t="44053" x="11215688" y="5081588"/>
          <p14:tracePt t="44061" x="11188700" y="5081588"/>
          <p14:tracePt t="44070" x="11144250" y="5081588"/>
          <p14:tracePt t="44083" x="10983913" y="5116513"/>
          <p14:tracePt t="44099" x="10769600" y="5143500"/>
          <p14:tracePt t="44116" x="10528300" y="5187950"/>
          <p14:tracePt t="44133" x="10340975" y="5214938"/>
          <p14:tracePt t="44149" x="10252075" y="5224463"/>
          <p14:tracePt t="44166" x="10233025" y="5224463"/>
          <p14:tracePt t="44287" x="10242550" y="5224463"/>
          <p14:tracePt t="44296" x="10260013" y="5224463"/>
          <p14:tracePt t="44303" x="10277475" y="5224463"/>
          <p14:tracePt t="44316" x="10375900" y="5205413"/>
          <p14:tracePt t="44332" x="10501313" y="5187950"/>
          <p14:tracePt t="44349" x="10644188" y="5160963"/>
          <p14:tracePt t="44366" x="10804525" y="5126038"/>
          <p14:tracePt t="44383" x="10939463" y="5089525"/>
          <p14:tracePt t="44399" x="11028363" y="5072063"/>
          <p14:tracePt t="44416" x="11045825" y="5062538"/>
          <p14:tracePt t="44471" x="11037888" y="5062538"/>
          <p14:tracePt t="44480" x="11028363" y="5062538"/>
          <p14:tracePt t="44488" x="11018838" y="5072063"/>
          <p14:tracePt t="44499" x="10991850" y="5072063"/>
          <p14:tracePt t="44517" x="10885488" y="5116513"/>
          <p14:tracePt t="44532" x="10787063" y="5133975"/>
          <p14:tracePt t="44549" x="10671175" y="5160963"/>
          <p14:tracePt t="44565" x="10582275" y="5180013"/>
          <p14:tracePt t="44582" x="10537825" y="5180013"/>
          <p14:tracePt t="44599" x="10510838" y="5197475"/>
          <p14:tracePt t="44616" x="10483850" y="5197475"/>
          <p14:tracePt t="44632" x="10474325" y="5197475"/>
          <p14:tracePt t="44726" x="10491788" y="5197475"/>
          <p14:tracePt t="44733" x="10510838" y="5197475"/>
          <p14:tracePt t="44749" x="10555288" y="5187950"/>
          <p14:tracePt t="44765" x="10590213" y="5180013"/>
          <p14:tracePt t="44782" x="10599738" y="5180013"/>
          <p14:tracePt t="44847" x="10590213" y="5180013"/>
          <p14:tracePt t="44857" x="10572750" y="5197475"/>
          <p14:tracePt t="44865" x="10563225" y="5197475"/>
          <p14:tracePt t="44883" x="10528300" y="5214938"/>
          <p14:tracePt t="44899" x="10501313" y="5232400"/>
          <p14:tracePt t="44916" x="10483850" y="5232400"/>
          <p14:tracePt t="45058" x="10466388" y="5232400"/>
          <p14:tracePt t="45078" x="10456863" y="5232400"/>
          <p14:tracePt t="45087" x="10439400" y="5241925"/>
          <p14:tracePt t="45099" x="10412413" y="5259388"/>
          <p14:tracePt t="45115" x="10375900" y="5286375"/>
          <p14:tracePt t="45132" x="10304463" y="5322888"/>
          <p14:tracePt t="45148" x="10260013" y="5348288"/>
          <p14:tracePt t="45165" x="10225088" y="5375275"/>
          <p14:tracePt t="45182" x="10198100" y="5394325"/>
          <p14:tracePt t="45199" x="10180638" y="5419725"/>
          <p14:tracePt t="45215" x="10134600" y="5456238"/>
          <p14:tracePt t="45232" x="10126663" y="5456238"/>
          <p14:tracePt t="45531" x="10117138" y="5456238"/>
          <p14:tracePt t="45542" x="10099675" y="5456238"/>
          <p14:tracePt t="45552" x="10063163" y="5456238"/>
          <p14:tracePt t="45565" x="10045700" y="5456238"/>
          <p14:tracePt t="45581" x="10010775" y="5465763"/>
          <p14:tracePt t="45598" x="9983788" y="5465763"/>
          <p14:tracePt t="45721" x="9991725" y="5465763"/>
          <p14:tracePt t="45729" x="10010775" y="5465763"/>
          <p14:tracePt t="45738" x="10028238" y="5446713"/>
          <p14:tracePt t="45748" x="10055225" y="5438775"/>
          <p14:tracePt t="45765" x="10117138" y="5402263"/>
          <p14:tracePt t="45781" x="10144125" y="5394325"/>
          <p14:tracePt t="46038" x="10144125" y="5384800"/>
          <p14:tracePt t="46047" x="10153650" y="5375275"/>
          <p14:tracePt t="46065" x="10188575" y="5340350"/>
          <p14:tracePt t="46081" x="10206038" y="5313363"/>
          <p14:tracePt t="46097" x="10233025" y="5286375"/>
          <p14:tracePt t="46114" x="10242550" y="5276850"/>
          <p14:tracePt t="46131" x="10242550" y="5268913"/>
          <p14:tracePt t="46268" x="10242550" y="5259388"/>
          <p14:tracePt t="46276" x="10242550" y="5251450"/>
          <p14:tracePt t="46290" x="10242550" y="5241925"/>
          <p14:tracePt t="46298" x="10242550" y="5232400"/>
          <p14:tracePt t="46317" x="10242550" y="5214938"/>
          <p14:tracePt t="46334" x="10242550" y="5205413"/>
          <p14:tracePt t="46348" x="10242550" y="5197475"/>
          <p14:tracePt t="46364" x="10242550" y="5170488"/>
          <p14:tracePt t="46381" x="10242550" y="5160963"/>
          <p14:tracePt t="46397" x="10242550" y="5153025"/>
          <p14:tracePt t="46431" x="10242550" y="5143500"/>
          <p14:tracePt t="46447" x="10242550" y="5133975"/>
          <p14:tracePt t="46464" x="10242550" y="5126038"/>
          <p14:tracePt t="46999" x="10242550" y="5116513"/>
          <p14:tracePt t="47018" x="10242550" y="5099050"/>
          <p14:tracePt t="47026" x="10242550" y="5089525"/>
          <p14:tracePt t="47040" x="10242550" y="5081588"/>
          <p14:tracePt t="47206" x="10252075" y="5081588"/>
          <p14:tracePt t="47214" x="10260013" y="5081588"/>
          <p14:tracePt t="47230" x="10287000" y="5081588"/>
          <p14:tracePt t="47264" x="10537825" y="5018088"/>
          <p14:tracePt t="47280" x="10680700" y="4983163"/>
          <p14:tracePt t="47297" x="10831513" y="4956175"/>
          <p14:tracePt t="47313" x="10947400" y="4919663"/>
          <p14:tracePt t="47347" x="11082338" y="4894263"/>
          <p14:tracePt t="47380" x="11171238" y="4911725"/>
          <p14:tracePt t="47413" x="11233150" y="4929188"/>
          <p14:tracePt t="47430" x="11260138" y="4956175"/>
          <p14:tracePt t="47447" x="11287125" y="4983163"/>
          <p14:tracePt t="47463" x="11304588" y="5010150"/>
          <p14:tracePt t="47480" x="11331575" y="5027613"/>
          <p14:tracePt t="47496" x="11376025" y="5072063"/>
          <p14:tracePt t="47513" x="11385550" y="5081588"/>
          <p14:tracePt t="47529" x="11403013" y="5089525"/>
          <p14:tracePt t="48657" x="11403013" y="5099050"/>
          <p14:tracePt t="48678" x="11358563" y="5133975"/>
          <p14:tracePt t="48687" x="11252200" y="5197475"/>
          <p14:tracePt t="48696" x="11109325" y="5268913"/>
          <p14:tracePt t="48712" x="10609263" y="5438775"/>
          <p14:tracePt t="48729" x="10161588" y="5608638"/>
          <p14:tracePt t="48746" x="9752013" y="5776913"/>
          <p14:tracePt t="48779" x="9626600" y="5822950"/>
          <p14:tracePt t="48845" x="9634538" y="5822950"/>
          <p14:tracePt t="48864" x="9644063" y="5813425"/>
          <p14:tracePt t="48879" x="9661525" y="5803900"/>
          <p14:tracePt t="48896" x="9705975" y="5759450"/>
          <p14:tracePt t="48912" x="9796463" y="5732463"/>
          <p14:tracePt t="48928" x="9912350" y="5697538"/>
          <p14:tracePt t="48945" x="10001250" y="5653088"/>
          <p14:tracePt t="48962" x="10028238" y="5626100"/>
          <p14:tracePt t="48978" x="10028238" y="5616575"/>
          <p14:tracePt t="48996" x="9974263" y="5554663"/>
          <p14:tracePt t="49012" x="9867900" y="5527675"/>
          <p14:tracePt t="49028" x="9769475" y="5500688"/>
          <p14:tracePt t="49045" x="9671050" y="5500688"/>
          <p14:tracePt t="49062" x="9634538" y="5510213"/>
          <p14:tracePt t="49079" x="9609138" y="5537200"/>
          <p14:tracePt t="49096" x="9590088" y="5680075"/>
          <p14:tracePt t="49112" x="9626600" y="5822950"/>
          <p14:tracePt t="49128" x="9680575" y="5946775"/>
          <p14:tracePt t="49145" x="9752013" y="6054725"/>
          <p14:tracePt t="49162" x="9840913" y="6116638"/>
          <p14:tracePt t="49179" x="9939338" y="6143625"/>
          <p14:tracePt t="49195" x="10037763" y="6134100"/>
          <p14:tracePt t="49212" x="10188575" y="6072188"/>
          <p14:tracePt t="49228" x="10242550" y="6027738"/>
          <p14:tracePt t="49245" x="10296525" y="5965825"/>
          <p14:tracePt t="49262" x="10323513" y="5911850"/>
          <p14:tracePt t="49279" x="10340975" y="5894388"/>
          <p14:tracePt t="49295" x="10340975" y="5875338"/>
          <p14:tracePt t="49311" x="10340975" y="5857875"/>
          <p14:tracePt t="49328" x="10331450" y="5848350"/>
          <p14:tracePt t="49370" x="10323513" y="5848350"/>
          <p14:tracePt t="49380" x="10313988" y="5848350"/>
          <p14:tracePt t="49403" x="10313988" y="5840413"/>
          <p14:tracePt t="49434" x="10304463" y="5840413"/>
          <p14:tracePt t="49467" x="10304463" y="5830888"/>
          <p14:tracePt t="49476" x="10296525" y="5830888"/>
          <p14:tracePt t="49485" x="10296525" y="5813425"/>
          <p14:tracePt t="49495" x="10313988" y="5786438"/>
          <p14:tracePt t="49511" x="10340975" y="5768975"/>
          <p14:tracePt t="49528" x="10367963" y="5751513"/>
          <p14:tracePt t="49561" x="10385425" y="5751513"/>
          <p14:tracePt t="49578" x="10394950" y="5751513"/>
          <p14:tracePt t="49728" x="10385425" y="5751513"/>
          <p14:tracePt t="49738" x="10375900" y="5751513"/>
          <p14:tracePt t="49746" x="10367963" y="5751513"/>
          <p14:tracePt t="49762" x="10313988" y="5751513"/>
          <p14:tracePt t="49778" x="10242550" y="5732463"/>
          <p14:tracePt t="49795" x="10188575" y="5715000"/>
          <p14:tracePt t="49812" x="10126663" y="5688013"/>
          <p14:tracePt t="49829" x="10063163" y="5643563"/>
          <p14:tracePt t="49844" x="10037763" y="5626100"/>
          <p14:tracePt t="49861" x="10010775" y="5616575"/>
          <p14:tracePt t="49878" x="9991725" y="5616575"/>
          <p14:tracePt t="49895" x="9966325" y="5608638"/>
          <p14:tracePt t="49911" x="9929813" y="5599113"/>
          <p14:tracePt t="49929" x="9769475" y="5599113"/>
          <p14:tracePt t="49945" x="9537700" y="5616575"/>
          <p14:tracePt t="49962" x="9072563" y="5688013"/>
          <p14:tracePt t="49978" x="8242300" y="5875338"/>
          <p14:tracePt t="49994" x="7323138" y="6000750"/>
          <p14:tracePt t="50012" x="6465888" y="6197600"/>
          <p14:tracePt t="50028" x="6323013" y="6215063"/>
          <p14:tracePt t="50044" x="6303963" y="6224588"/>
          <p14:tracePt t="50236" x="6340475" y="6197600"/>
          <p14:tracePt t="50243" x="6411913" y="6161088"/>
          <p14:tracePt t="50254" x="6483350" y="6116638"/>
          <p14:tracePt t="50265" x="6634163" y="6045200"/>
          <p14:tracePt t="50277" x="6661150" y="6037263"/>
          <p14:tracePt t="50294" x="6688138" y="6018213"/>
          <p14:tracePt t="50316" x="6688138" y="6010275"/>
          <p14:tracePt t="50327" x="6670675" y="6000750"/>
          <p14:tracePt t="50344" x="6572250" y="5983288"/>
          <p14:tracePt t="50361" x="6419850" y="5965825"/>
          <p14:tracePt t="50377" x="6323013" y="5965825"/>
          <p14:tracePt t="50394" x="6242050" y="5965825"/>
          <p14:tracePt t="50411" x="6197600" y="5965825"/>
          <p14:tracePt t="50498" x="6197600" y="5956300"/>
          <p14:tracePt t="50514" x="6197600" y="5946775"/>
          <p14:tracePt t="50537" x="6197600" y="5938838"/>
          <p14:tracePt t="50680" x="6197600" y="5929313"/>
          <p14:tracePt t="50698" x="6205538" y="5919788"/>
          <p14:tracePt t="50709" x="6215063" y="5919788"/>
          <p14:tracePt t="50723" x="6224588" y="5919788"/>
          <p14:tracePt t="50864" x="6224588" y="5911850"/>
          <p14:tracePt t="51095" x="6232525" y="5911850"/>
          <p14:tracePt t="51106" x="6242050" y="5911850"/>
          <p14:tracePt t="51117" x="6251575" y="5911850"/>
          <p14:tracePt t="51128" x="6276975" y="5911850"/>
          <p14:tracePt t="51160" x="6323013" y="5919788"/>
          <p14:tracePt t="51194" x="6367463" y="5956300"/>
          <p14:tracePt t="51211" x="6411913" y="6000750"/>
          <p14:tracePt t="51227" x="6456363" y="6018213"/>
          <p14:tracePt t="51244" x="6483350" y="6027738"/>
          <p14:tracePt t="51260" x="6518275" y="6045200"/>
          <p14:tracePt t="51277" x="6537325" y="6045200"/>
          <p14:tracePt t="51294" x="6554788" y="6045200"/>
          <p14:tracePt t="51310" x="6562725" y="6045200"/>
          <p14:tracePt t="51332" x="6572250" y="6045200"/>
          <p14:tracePt t="51353" x="6581775" y="6045200"/>
          <p14:tracePt t="51368" x="6589713" y="6045200"/>
          <p14:tracePt t="51379" x="6589713" y="6054725"/>
          <p14:tracePt t="51393" x="6599238" y="6054725"/>
          <p14:tracePt t="51410" x="6599238" y="6072188"/>
          <p14:tracePt t="51427" x="6616700" y="6099175"/>
          <p14:tracePt t="51443" x="6634163" y="6134100"/>
          <p14:tracePt t="51460" x="6643688" y="6161088"/>
          <p14:tracePt t="51476" x="6653213" y="6180138"/>
          <p14:tracePt t="51493" x="6653213" y="6188075"/>
          <p14:tracePt t="51626" x="6634163" y="6180138"/>
          <p14:tracePt t="51638" x="6634163" y="6170613"/>
          <p14:tracePt t="51651" x="6626225" y="6161088"/>
          <p14:tracePt t="51661" x="6626225" y="6153150"/>
          <p14:tracePt t="51721" x="6626225" y="6143625"/>
          <p14:tracePt t="51734" x="6616700" y="6134100"/>
          <p14:tracePt t="51744" x="6608763" y="6134100"/>
          <p14:tracePt t="51759" x="6608763" y="6126163"/>
          <p14:tracePt t="52252" x="6634163" y="6126163"/>
          <p14:tracePt t="52263" x="6680200" y="6126163"/>
          <p14:tracePt t="52276" x="6777038" y="6126163"/>
          <p14:tracePt t="52293" x="6875463" y="6143625"/>
          <p14:tracePt t="52310" x="6983413" y="6161088"/>
          <p14:tracePt t="52326" x="7045325" y="6180138"/>
          <p14:tracePt t="52343" x="7072313" y="6180138"/>
          <p14:tracePt t="52376" x="7081838" y="6180138"/>
          <p14:tracePt t="52562" x="7116763" y="6180138"/>
          <p14:tracePt t="52573" x="7161213" y="6180138"/>
          <p14:tracePt t="52584" x="7323138" y="6180138"/>
          <p14:tracePt t="52595" x="7429500" y="6161088"/>
          <p14:tracePt t="52609" x="7697788" y="6126163"/>
          <p14:tracePt t="52626" x="8108950" y="6072188"/>
          <p14:tracePt t="52642" x="8545513" y="6018213"/>
          <p14:tracePt t="52659" x="8920163" y="5956300"/>
          <p14:tracePt t="52676" x="9161463" y="5919788"/>
          <p14:tracePt t="52693" x="9420225" y="5857875"/>
          <p14:tracePt t="52709" x="9528175" y="5822950"/>
          <p14:tracePt t="52726" x="9590088" y="5813425"/>
          <p14:tracePt t="52742" x="9653588" y="5786438"/>
          <p14:tracePt t="52759" x="9680575" y="5776913"/>
          <p14:tracePt t="52776" x="9715500" y="5768975"/>
          <p14:tracePt t="52792" x="9742488" y="5768975"/>
          <p14:tracePt t="52809" x="9777413" y="5741988"/>
          <p14:tracePt t="52825" x="9813925" y="5724525"/>
          <p14:tracePt t="52842" x="9848850" y="5697538"/>
          <p14:tracePt t="52859" x="9912350" y="5661025"/>
          <p14:tracePt t="52876" x="9991725" y="5634038"/>
          <p14:tracePt t="52892" x="10055225" y="5608638"/>
          <p14:tracePt t="52909" x="10090150" y="5562600"/>
          <p14:tracePt t="52925" x="10109200" y="5545138"/>
          <p14:tracePt t="52942" x="10109200" y="5527675"/>
          <p14:tracePt t="52958" x="10109200" y="5518150"/>
          <p14:tracePt t="52976" x="10117138" y="5500688"/>
          <p14:tracePt t="52992" x="10117138" y="5491163"/>
          <p14:tracePt t="53014" x="10117138" y="5483225"/>
          <p14:tracePt t="53032" x="10117138" y="5473700"/>
          <p14:tracePt t="53048" x="10117138" y="5465763"/>
          <p14:tracePt t="53064" x="10117138" y="5456238"/>
          <p14:tracePt t="53081" x="10117138" y="5446713"/>
          <p14:tracePt t="53092" x="10117138" y="5438775"/>
          <p14:tracePt t="53109" x="10117138" y="5429250"/>
          <p14:tracePt t="53126" x="10126663" y="5402263"/>
          <p14:tracePt t="53159" x="10126663" y="5394325"/>
          <p14:tracePt t="53435" x="10134600" y="5375275"/>
          <p14:tracePt t="53445" x="10134600" y="5367338"/>
          <p14:tracePt t="53458" x="10144125" y="5340350"/>
          <p14:tracePt t="53475" x="10144125" y="5330825"/>
          <p14:tracePt t="53492" x="10144125" y="5322888"/>
          <p14:tracePt t="53563" x="10144125" y="5330825"/>
          <p14:tracePt t="53574" x="10144125" y="5357813"/>
          <p14:tracePt t="53592" x="10126663" y="5473700"/>
          <p14:tracePt t="53625" x="10126663" y="5830888"/>
          <p14:tracePt t="53641" x="10161588" y="5946775"/>
          <p14:tracePt t="53658" x="10198100" y="6037263"/>
          <p14:tracePt t="53675" x="10225088" y="6081713"/>
          <p14:tracePt t="53692" x="10260013" y="6108700"/>
          <p14:tracePt t="53708" x="10287000" y="6126163"/>
          <p14:tracePt t="53725" x="10331450" y="6126163"/>
          <p14:tracePt t="53741" x="10385425" y="6099175"/>
          <p14:tracePt t="53758" x="10420350" y="6072188"/>
          <p14:tracePt t="53775" x="10439400" y="6045200"/>
          <p14:tracePt t="53792" x="10456863" y="6027738"/>
          <p14:tracePt t="53808" x="10456863" y="6000750"/>
          <p14:tracePt t="53826" x="10456863" y="5956300"/>
          <p14:tracePt t="53841" x="10439400" y="5919788"/>
          <p14:tracePt t="53858" x="10412413" y="5884863"/>
          <p14:tracePt t="53874" x="10375900" y="5857875"/>
          <p14:tracePt t="53892" x="10348913" y="5830888"/>
          <p14:tracePt t="53908" x="10331450" y="5813425"/>
          <p14:tracePt t="53925" x="10304463" y="5795963"/>
          <p14:tracePt t="53941" x="10296525" y="5768975"/>
          <p14:tracePt t="53959" x="10287000" y="5741988"/>
          <p14:tracePt t="53975" x="10287000" y="5724525"/>
          <p14:tracePt t="53992" x="10287000" y="5688013"/>
          <p14:tracePt t="54008" x="10287000" y="5661025"/>
          <p14:tracePt t="54025" x="10287000" y="5634038"/>
          <p14:tracePt t="54042" x="10287000" y="5608638"/>
          <p14:tracePt t="54058" x="10287000" y="5589588"/>
          <p14:tracePt t="54074" x="10287000" y="5581650"/>
          <p14:tracePt t="54091" x="10277475" y="5572125"/>
          <p14:tracePt t="54309" x="10277475" y="5562600"/>
          <p14:tracePt t="54321" x="10277475" y="5554663"/>
          <p14:tracePt t="54338" x="10277475" y="5537200"/>
          <p14:tracePt t="54467" x="10296525" y="5527675"/>
          <p14:tracePt t="54478" x="10304463" y="5518150"/>
          <p14:tracePt t="54491" x="10358438" y="5500688"/>
          <p14:tracePt t="54507" x="10394950" y="5473700"/>
          <p14:tracePt t="54524" x="10420350" y="5465763"/>
          <p14:tracePt t="54719" x="10412413" y="5465763"/>
          <p14:tracePt t="54731" x="10402888" y="5465763"/>
          <p14:tracePt t="54742" x="10402888" y="5456238"/>
          <p14:tracePt t="54757" x="10402888" y="5446713"/>
          <p14:tracePt t="54774" x="10394950" y="5446713"/>
          <p14:tracePt t="54986" x="10385425" y="5446713"/>
          <p14:tracePt t="55001" x="10375900" y="5465763"/>
          <p14:tracePt t="55014" x="10367963" y="5465763"/>
          <p14:tracePt t="55024" x="10367963" y="5483225"/>
          <p14:tracePt t="55041" x="10358438" y="5483225"/>
          <p14:tracePt t="55312" x="10348913" y="5483225"/>
          <p14:tracePt t="55323" x="10340975" y="5483225"/>
          <p14:tracePt t="55386" x="10331450" y="5473700"/>
          <p14:tracePt t="55408" x="10323513" y="5465763"/>
          <p14:tracePt t="55421" x="10313988" y="5465763"/>
          <p14:tracePt t="55433" x="10304463" y="5446713"/>
          <p14:tracePt t="55445" x="10296525" y="5438775"/>
          <p14:tracePt t="55473" x="10277475" y="5429250"/>
          <p14:tracePt t="55763" x="10269538" y="5419725"/>
          <p14:tracePt t="55773" x="10269538" y="5411788"/>
          <p14:tracePt t="55852" x="10277475" y="5411788"/>
          <p14:tracePt t="55863" x="10296525" y="5411788"/>
          <p14:tracePt t="55873" x="10331450" y="5411788"/>
          <p14:tracePt t="55890" x="10466388" y="5411788"/>
          <p14:tracePt t="55906" x="10582275" y="5411788"/>
          <p14:tracePt t="55923" x="10698163" y="5411788"/>
          <p14:tracePt t="55940" x="10823575" y="5402263"/>
          <p14:tracePt t="55957" x="10966450" y="5367338"/>
          <p14:tracePt t="55973" x="11109325" y="5322888"/>
          <p14:tracePt t="55990" x="11225213" y="5276850"/>
          <p14:tracePt t="56007" x="11242675" y="5268913"/>
          <p14:tracePt t="56048" x="11242675" y="5259388"/>
          <p14:tracePt t="56059" x="11242675" y="5224463"/>
          <p14:tracePt t="56073" x="11225213" y="5205413"/>
          <p14:tracePt t="56089" x="11198225" y="5160963"/>
          <p14:tracePt t="56106" x="11055350" y="5081588"/>
          <p14:tracePt t="56123" x="10912475" y="5045075"/>
          <p14:tracePt t="56139" x="10760075" y="5018088"/>
          <p14:tracePt t="56156" x="10617200" y="5018088"/>
          <p14:tracePt t="56173" x="10491788" y="5037138"/>
          <p14:tracePt t="56190" x="10348913" y="5081588"/>
          <p14:tracePt t="56206" x="10304463" y="5108575"/>
          <p14:tracePt t="56223" x="10260013" y="5153025"/>
          <p14:tracePt t="56239" x="10198100" y="5251450"/>
          <p14:tracePt t="56256" x="10117138" y="5367338"/>
          <p14:tracePt t="56273" x="10037763" y="5518150"/>
          <p14:tracePt t="56290" x="9983788" y="5670550"/>
          <p14:tracePt t="56307" x="9939338" y="5822950"/>
          <p14:tracePt t="56324" x="9939338" y="5911850"/>
          <p14:tracePt t="56339" x="9956800" y="6010275"/>
          <p14:tracePt t="56356" x="10001250" y="6116638"/>
          <p14:tracePt t="56373" x="10072688" y="6232525"/>
          <p14:tracePt t="56390" x="10180638" y="6313488"/>
          <p14:tracePt t="56407" x="10358438" y="6367463"/>
          <p14:tracePt t="56423" x="10466388" y="6367463"/>
          <p14:tracePt t="56439" x="10590213" y="6348413"/>
          <p14:tracePt t="56456" x="10698163" y="6313488"/>
          <p14:tracePt t="56473" x="10804525" y="6276975"/>
          <p14:tracePt t="56489" x="10912475" y="6224588"/>
          <p14:tracePt t="56507" x="11001375" y="6180138"/>
          <p14:tracePt t="56523" x="11055350" y="6108700"/>
          <p14:tracePt t="56540" x="11117263" y="6027738"/>
          <p14:tracePt t="56556" x="11161713" y="5911850"/>
          <p14:tracePt t="56572" x="11198225" y="5795963"/>
          <p14:tracePt t="56589" x="11215688" y="5661025"/>
          <p14:tracePt t="56606" x="11215688" y="5518150"/>
          <p14:tracePt t="56623" x="11171238" y="5348288"/>
          <p14:tracePt t="56639" x="11117263" y="5259388"/>
          <p14:tracePt t="56656" x="11037888" y="5205413"/>
          <p14:tracePt t="56672" x="10929938" y="5170488"/>
          <p14:tracePt t="56689" x="10831513" y="5170488"/>
          <p14:tracePt t="56706" x="10733088" y="5170488"/>
          <p14:tracePt t="56723" x="10653713" y="5205413"/>
          <p14:tracePt t="56739" x="10563225" y="5251450"/>
          <p14:tracePt t="56756" x="10528300" y="5276850"/>
          <p14:tracePt t="56772" x="10483850" y="5322888"/>
          <p14:tracePt t="56789" x="10402888" y="5429250"/>
          <p14:tracePt t="56806" x="10296525" y="5545138"/>
          <p14:tracePt t="56822" x="10215563" y="5680075"/>
          <p14:tracePt t="56839" x="10161588" y="5813425"/>
          <p14:tracePt t="56856" x="10117138" y="6000750"/>
          <p14:tracePt t="56872" x="10117138" y="6116638"/>
          <p14:tracePt t="56889" x="10153650" y="6215063"/>
          <p14:tracePt t="56906" x="10198100" y="6323013"/>
          <p14:tracePt t="56923" x="10260013" y="6394450"/>
          <p14:tracePt t="56939" x="10323513" y="6446838"/>
          <p14:tracePt t="56955" x="10429875" y="6491288"/>
          <p14:tracePt t="56972" x="10518775" y="6500813"/>
          <p14:tracePt t="56989" x="10617200" y="6473825"/>
          <p14:tracePt t="57006" x="10725150" y="6419850"/>
          <p14:tracePt t="57022" x="10841038" y="6313488"/>
          <p14:tracePt t="57039" x="10947400" y="6197600"/>
          <p14:tracePt t="57056" x="11063288" y="6089650"/>
          <p14:tracePt t="57073" x="11171238" y="5911850"/>
          <p14:tracePt t="57088" x="11206163" y="5803900"/>
          <p14:tracePt t="57105" x="11233150" y="5661025"/>
          <p14:tracePt t="57122" x="11242675" y="5518150"/>
          <p14:tracePt t="57139" x="11233150" y="5384800"/>
          <p14:tracePt t="57156" x="11180763" y="5268913"/>
          <p14:tracePt t="57159" x="11134725" y="5214938"/>
          <p14:tracePt t="57172" x="11063288" y="5160963"/>
          <p14:tracePt t="57189" x="10848975" y="5010150"/>
          <p14:tracePt t="57205" x="10688638" y="4956175"/>
          <p14:tracePt t="57222" x="10545763" y="4929188"/>
          <p14:tracePt t="57239" x="10429875" y="4929188"/>
          <p14:tracePt t="57257" x="10323513" y="4973638"/>
          <p14:tracePt t="57273" x="10304463" y="5010150"/>
          <p14:tracePt t="57291" x="10252075" y="5081588"/>
          <p14:tracePt t="57306" x="10180638" y="5224463"/>
          <p14:tracePt t="57322" x="10099675" y="5375275"/>
          <p14:tracePt t="57339" x="10037763" y="5572125"/>
          <p14:tracePt t="57356" x="10001250" y="5715000"/>
          <p14:tracePt t="57373" x="9991725" y="5911850"/>
          <p14:tracePt t="57389" x="10001250" y="6018213"/>
          <p14:tracePt t="57405" x="10037763" y="6126163"/>
          <p14:tracePt t="57422" x="10082213" y="6197600"/>
          <p14:tracePt t="57438" x="10126663" y="6232525"/>
          <p14:tracePt t="57455" x="10198100" y="6259513"/>
          <p14:tracePt t="57471" x="10296525" y="6276975"/>
          <p14:tracePt t="57489" x="10483850" y="6269038"/>
          <p14:tracePt t="57505" x="10626725" y="6232525"/>
          <p14:tracePt t="57522" x="10760075" y="6188075"/>
          <p14:tracePt t="57539" x="10858500" y="6134100"/>
          <p14:tracePt t="57555" x="10947400" y="6072188"/>
          <p14:tracePt t="57572" x="11010900" y="6018213"/>
          <p14:tracePt t="57589" x="11072813" y="5875338"/>
          <p14:tracePt t="57605" x="11099800" y="5776913"/>
          <p14:tracePt t="57622" x="11144250" y="5626100"/>
          <p14:tracePt t="57638" x="11153775" y="5456238"/>
          <p14:tracePt t="57655" x="11134725" y="5322888"/>
          <p14:tracePt t="57677" x="11037888" y="5160963"/>
          <p14:tracePt t="57688" x="11001375" y="5116513"/>
          <p14:tracePt t="57705" x="10920413" y="5062538"/>
          <p14:tracePt t="57721" x="10885488" y="5037138"/>
          <p14:tracePt t="57738" x="10858500" y="5037138"/>
          <p14:tracePt t="57755" x="10787063" y="5062538"/>
          <p14:tracePt t="57772" x="10688638" y="5108575"/>
          <p14:tracePt t="57788" x="10599738" y="5187950"/>
          <p14:tracePt t="57805" x="10491788" y="5295900"/>
          <p14:tracePt t="57821" x="10385425" y="5491163"/>
          <p14:tracePt t="57838" x="10340975" y="5626100"/>
          <p14:tracePt t="57855" x="10304463" y="5732463"/>
          <p14:tracePt t="57872" x="10296525" y="5830888"/>
          <p14:tracePt t="57889" x="10296525" y="5929313"/>
          <p14:tracePt t="57905" x="10323513" y="6027738"/>
          <p14:tracePt t="57921" x="10367963" y="6161088"/>
          <p14:tracePt t="57938" x="10402888" y="6251575"/>
          <p14:tracePt t="57954" x="10429875" y="6313488"/>
          <p14:tracePt t="57971" x="10456863" y="6348413"/>
          <p14:tracePt t="57988" x="10483850" y="6375400"/>
          <p14:tracePt t="58005" x="10510838" y="6394450"/>
          <p14:tracePt t="58021" x="10528300" y="6402388"/>
          <p14:tracePt t="58038" x="10572750" y="6394450"/>
          <p14:tracePt t="58055" x="10626725" y="6357938"/>
          <p14:tracePt t="58072" x="10725150" y="6313488"/>
          <p14:tracePt t="58088" x="10804525" y="6259513"/>
          <p14:tracePt t="58105" x="10868025" y="6188075"/>
          <p14:tracePt t="58121" x="10929938" y="6116638"/>
          <p14:tracePt t="58138" x="10966450" y="6027738"/>
          <p14:tracePt t="58154" x="11010900" y="5857875"/>
          <p14:tracePt t="58171" x="11028363" y="5724525"/>
          <p14:tracePt t="58188" x="11018838" y="5589588"/>
          <p14:tracePt t="58204" x="10983913" y="5456238"/>
          <p14:tracePt t="58221" x="10920413" y="5348288"/>
          <p14:tracePt t="58238" x="10841038" y="5268913"/>
          <p14:tracePt t="58254" x="10742613" y="5232400"/>
          <p14:tracePt t="58271" x="10626725" y="5197475"/>
          <p14:tracePt t="58288" x="10555288" y="5187950"/>
          <p14:tracePt t="58304" x="10483850" y="5197475"/>
          <p14:tracePt t="58321" x="10394950" y="5224463"/>
          <p14:tracePt t="58338" x="10287000" y="5259388"/>
          <p14:tracePt t="58354" x="10188575" y="5295900"/>
          <p14:tracePt t="58372" x="10063163" y="5375275"/>
          <p14:tracePt t="58389" x="9956800" y="5483225"/>
          <p14:tracePt t="58404" x="9858375" y="5608638"/>
          <p14:tracePt t="58421" x="9786938" y="5741988"/>
          <p14:tracePt t="58438" x="9742488" y="5894388"/>
          <p14:tracePt t="58454" x="9732963" y="6000750"/>
          <p14:tracePt t="58472" x="9752013" y="6153150"/>
          <p14:tracePt t="58487" x="9786938" y="6259513"/>
          <p14:tracePt t="58504" x="9823450" y="6357938"/>
          <p14:tracePt t="58521" x="9858375" y="6438900"/>
          <p14:tracePt t="58538" x="9894888" y="6537325"/>
          <p14:tracePt t="58554" x="9947275" y="6599238"/>
          <p14:tracePt t="58573" x="10037763" y="6643688"/>
          <p14:tracePt t="58588" x="10144125" y="6653213"/>
          <p14:tracePt t="58604" x="10277475" y="6653213"/>
          <p14:tracePt t="58621" x="10420350" y="6626225"/>
          <p14:tracePt t="58637" x="10572750" y="6581775"/>
          <p14:tracePt t="58654" x="10725150" y="6518275"/>
          <p14:tracePt t="58658" x="10796588" y="6456363"/>
          <p14:tracePt t="58671" x="10920413" y="6348413"/>
          <p14:tracePt t="58688" x="11010900" y="6242050"/>
          <p14:tracePt t="58704" x="11072813" y="6108700"/>
          <p14:tracePt t="58721" x="11109325" y="5956300"/>
          <p14:tracePt t="58738" x="11109325" y="5786438"/>
          <p14:tracePt t="58754" x="11055350" y="5608638"/>
          <p14:tracePt t="58771" x="10902950" y="5402263"/>
          <p14:tracePt t="58788" x="10742613" y="5313363"/>
          <p14:tracePt t="58804" x="10572750" y="5295900"/>
          <p14:tracePt t="58821" x="10439400" y="5295900"/>
          <p14:tracePt t="58837" x="10375900" y="5330825"/>
          <p14:tracePt t="58854" x="10367963" y="5340350"/>
          <p14:tracePt t="58871" x="10367963" y="5357813"/>
          <p14:tracePt t="58888" x="10367963" y="5394325"/>
          <p14:tracePt t="58904" x="10367963" y="5411788"/>
          <p14:tracePt t="59196" x="10375900" y="5402263"/>
          <p14:tracePt t="59244" x="10367963" y="5384800"/>
          <p14:tracePt t="59255" x="10323513" y="5375275"/>
          <p14:tracePt t="59270" x="10134600" y="5375275"/>
          <p14:tracePt t="59287" x="9698038" y="5419725"/>
          <p14:tracePt t="59304" x="9134475" y="5510213"/>
          <p14:tracePt t="59320" x="8331200" y="5626100"/>
          <p14:tracePt t="59338" x="7286625" y="5741988"/>
          <p14:tracePt t="59358" x="6938963" y="5751513"/>
          <p14:tracePt t="59372" x="6769100" y="5724525"/>
          <p14:tracePt t="59387" x="6661150" y="5688013"/>
          <p14:tracePt t="59404" x="6554788" y="5626100"/>
          <p14:tracePt t="59420" x="6446838" y="5572125"/>
          <p14:tracePt t="59438" x="6259513" y="5537200"/>
          <p14:tracePt t="59454" x="6116638" y="5518150"/>
          <p14:tracePt t="59471" x="5973763" y="5518150"/>
          <p14:tracePt t="59487" x="5830888" y="5537200"/>
          <p14:tracePt t="59503" x="5732463" y="5554663"/>
          <p14:tracePt t="59520" x="5634038" y="5572125"/>
          <p14:tracePt t="59538" x="5491163" y="5616575"/>
          <p14:tracePt t="59554" x="5456238" y="5616575"/>
          <p14:tracePt t="59570" x="5429250" y="5616575"/>
          <p14:tracePt t="59639" x="5419725" y="5616575"/>
          <p14:tracePt t="59650" x="5419725" y="5608638"/>
          <p14:tracePt t="59659" x="5411788" y="5599113"/>
          <p14:tracePt t="59672" x="5394325" y="5572125"/>
          <p14:tracePt t="59686" x="5384800" y="5518150"/>
          <p14:tracePt t="59703" x="5348288" y="5419725"/>
          <p14:tracePt t="59720" x="5322888" y="5340350"/>
          <p14:tracePt t="59737" x="5276850" y="5286375"/>
          <p14:tracePt t="59754" x="5153025" y="5197475"/>
          <p14:tracePt t="59771" x="5062538" y="5170488"/>
          <p14:tracePt t="59787" x="4965700" y="5153025"/>
          <p14:tracePt t="59803" x="4867275" y="5143500"/>
          <p14:tracePt t="59820" x="4768850" y="5143500"/>
          <p14:tracePt t="59836" x="4643438" y="5170488"/>
          <p14:tracePt t="59854" x="4465638" y="5224463"/>
          <p14:tracePt t="59870" x="4357688" y="5251450"/>
          <p14:tracePt t="59886" x="4276725" y="5286375"/>
          <p14:tracePt t="59903" x="4224338" y="5313363"/>
          <p14:tracePt t="59920" x="4160838" y="5357813"/>
          <p14:tracePt t="59936" x="4081463" y="5438775"/>
          <p14:tracePt t="59953" x="4000500" y="5537200"/>
          <p14:tracePt t="59971" x="3929063" y="5705475"/>
          <p14:tracePt t="59986" x="3894138" y="5822950"/>
          <p14:tracePt t="60003" x="3884613" y="5919788"/>
          <p14:tracePt t="60019" x="3875088" y="6027738"/>
          <p14:tracePt t="60037" x="3894138" y="6153150"/>
          <p14:tracePt t="60053" x="3929063" y="6286500"/>
          <p14:tracePt t="60070" x="3965575" y="6438900"/>
          <p14:tracePt t="60086" x="4062413" y="6608763"/>
          <p14:tracePt t="60103" x="4143375" y="6670675"/>
          <p14:tracePt t="60119" x="4224338" y="6688138"/>
          <p14:tracePt t="60136" x="4286250" y="6688138"/>
          <p14:tracePt t="60153" x="4340225" y="6653213"/>
          <p14:tracePt t="60170" x="4384675" y="6581775"/>
          <p14:tracePt t="60175" x="4419600" y="6527800"/>
          <p14:tracePt t="60186" x="4438650" y="6465888"/>
          <p14:tracePt t="60203" x="4500563" y="6259513"/>
          <p14:tracePt t="60219" x="4527550" y="6108700"/>
          <p14:tracePt t="60236" x="4537075" y="5991225"/>
          <p14:tracePt t="60252" x="4537075" y="5875338"/>
          <p14:tracePt t="60270" x="4500563" y="5776913"/>
          <p14:tracePt t="60286" x="4465638" y="5670550"/>
          <p14:tracePt t="60303" x="4411663" y="5545138"/>
          <p14:tracePt t="60319" x="4313238" y="5465763"/>
          <p14:tracePt t="60336" x="4170363" y="5419725"/>
          <p14:tracePt t="60353" x="3990975" y="5402263"/>
          <p14:tracePt t="60370" x="3813175" y="5429250"/>
          <p14:tracePt t="60387" x="3697288" y="5456238"/>
          <p14:tracePt t="60403" x="3643313" y="5491163"/>
          <p14:tracePt t="60421" x="3608388" y="5545138"/>
          <p14:tracePt t="60436" x="3589338" y="5643563"/>
          <p14:tracePt t="60452" x="3589338" y="5776913"/>
          <p14:tracePt t="60469" x="3608388" y="5929313"/>
          <p14:tracePt t="60486" x="3670300" y="6089650"/>
          <p14:tracePt t="60503" x="3768725" y="6224588"/>
          <p14:tracePt t="60520" x="3946525" y="6375400"/>
          <p14:tracePt t="60536" x="4062413" y="6411913"/>
          <p14:tracePt t="60552" x="4170363" y="6419850"/>
          <p14:tracePt t="60569" x="4295775" y="6394450"/>
          <p14:tracePt t="60586" x="4402138" y="6323013"/>
          <p14:tracePt t="60603" x="4500563" y="6215063"/>
          <p14:tracePt t="60620" x="4562475" y="6037263"/>
          <p14:tracePt t="60636" x="4581525" y="5902325"/>
          <p14:tracePt t="60652" x="4589463" y="5751513"/>
          <p14:tracePt t="60669" x="4554538" y="5599113"/>
          <p14:tracePt t="60693" x="4500563" y="5419725"/>
          <p14:tracePt t="60706" x="4473575" y="5367338"/>
          <p14:tracePt t="60719" x="4456113" y="5340350"/>
          <p14:tracePt t="60736" x="4411663" y="5322888"/>
          <p14:tracePt t="60752" x="4384675" y="5322888"/>
          <p14:tracePt t="60769" x="4303713" y="5340350"/>
          <p14:tracePt t="60786" x="4197350" y="5402263"/>
          <p14:tracePt t="60803" x="4089400" y="5473700"/>
          <p14:tracePt t="60820" x="3946525" y="5653088"/>
          <p14:tracePt t="60836" x="3902075" y="5776913"/>
          <p14:tracePt t="60852" x="3867150" y="5919788"/>
          <p14:tracePt t="60869" x="3867150" y="6054725"/>
          <p14:tracePt t="60885" x="3902075" y="6180138"/>
          <p14:tracePt t="60903" x="3946525" y="6286500"/>
          <p14:tracePt t="60919" x="4017963" y="6348413"/>
          <p14:tracePt t="60936" x="4098925" y="6375400"/>
          <p14:tracePt t="60953" x="4133850" y="6367463"/>
          <p14:tracePt t="60969" x="4170363" y="6340475"/>
          <p14:tracePt t="60986" x="4224338" y="6276975"/>
          <p14:tracePt t="61002" x="4259263" y="6180138"/>
          <p14:tracePt t="61019" x="4295775" y="6072188"/>
          <p14:tracePt t="61036" x="4322763" y="5965825"/>
          <p14:tracePt t="61052" x="4322763" y="5803900"/>
          <p14:tracePt t="61069" x="4303713" y="5724525"/>
          <p14:tracePt t="61085" x="4276725" y="5653088"/>
          <p14:tracePt t="61102" x="4251325" y="5616575"/>
          <p14:tracePt t="61119" x="4214813" y="5589588"/>
          <p14:tracePt t="61135" x="4152900" y="5589588"/>
          <p14:tracePt t="61152" x="4044950" y="5616575"/>
          <p14:tracePt t="61169" x="3911600" y="5705475"/>
          <p14:tracePt t="61185" x="3857625" y="5786438"/>
          <p14:tracePt t="61202" x="3813175" y="5884863"/>
          <p14:tracePt t="61219" x="3786188" y="5983288"/>
          <p14:tracePt t="61235" x="3776663" y="6099175"/>
          <p14:tracePt t="61252" x="3795713" y="6224588"/>
          <p14:tracePt t="61269" x="3830638" y="6323013"/>
          <p14:tracePt t="61286" x="3965575" y="6438900"/>
          <p14:tracePt t="61302" x="4062413" y="6483350"/>
          <p14:tracePt t="61318" x="4160838" y="6510338"/>
          <p14:tracePt t="61335" x="4259263" y="6510338"/>
          <p14:tracePt t="61352" x="4357688" y="6491288"/>
          <p14:tracePt t="61369" x="4465638" y="6438900"/>
          <p14:tracePt t="61385" x="4554538" y="6357938"/>
          <p14:tracePt t="61403" x="4616450" y="6188075"/>
          <p14:tracePt t="61418" x="4643438" y="6072188"/>
          <p14:tracePt t="61435" x="4643438" y="5919788"/>
          <p14:tracePt t="61452" x="4616450" y="5776913"/>
          <p14:tracePt t="61469" x="4581525" y="5661025"/>
          <p14:tracePt t="61485" x="4545013" y="5572125"/>
          <p14:tracePt t="61502" x="4473575" y="5510213"/>
          <p14:tracePt t="61518" x="4384675" y="5510213"/>
          <p14:tracePt t="61535" x="4286250" y="5545138"/>
          <p14:tracePt t="61552" x="4179888" y="5599113"/>
          <p14:tracePt t="61568" x="4081463" y="5670550"/>
          <p14:tracePt t="61585" x="4000500" y="5741988"/>
          <p14:tracePt t="61602" x="3946525" y="5848350"/>
          <p14:tracePt t="61619" x="3875088" y="6037263"/>
          <p14:tracePt t="61635" x="3848100" y="6180138"/>
          <p14:tracePt t="61652" x="3840163" y="6286500"/>
          <p14:tracePt t="61669" x="3840163" y="6384925"/>
          <p14:tracePt t="61674" x="3848100" y="6429375"/>
          <p14:tracePt t="61687" x="3884613" y="6537325"/>
          <p14:tracePt t="61702" x="3946525" y="6643688"/>
          <p14:tracePt t="61718" x="4000500" y="6715125"/>
          <p14:tracePt t="61735" x="4098925" y="6759575"/>
          <p14:tracePt t="61752" x="4187825" y="6777038"/>
          <p14:tracePt t="61769" x="4286250" y="6769100"/>
          <p14:tracePt t="61785" x="4375150" y="6715125"/>
          <p14:tracePt t="61802" x="4545013" y="6554788"/>
          <p14:tracePt t="61820" x="4652963" y="6411913"/>
          <p14:tracePt t="61835" x="4714875" y="6259513"/>
          <p14:tracePt t="61852" x="4751388" y="6108700"/>
          <p14:tracePt t="61868" x="4759325" y="5965825"/>
          <p14:tracePt t="61885" x="4759325" y="5795963"/>
          <p14:tracePt t="61903" x="4741863" y="5634038"/>
          <p14:tracePt t="61919" x="4705350" y="5545138"/>
          <p14:tracePt t="61935" x="4670425" y="5473700"/>
          <p14:tracePt t="61951" x="4643438" y="5429250"/>
          <p14:tracePt t="61968" x="4562475" y="5402263"/>
          <p14:tracePt t="61985" x="4465638" y="5402263"/>
          <p14:tracePt t="62002" x="4357688" y="5429250"/>
          <p14:tracePt t="62018" x="4214813" y="5483225"/>
          <p14:tracePt t="62035" x="4125913" y="5527675"/>
          <p14:tracePt t="62051" x="4071938" y="5572125"/>
          <p14:tracePt t="62068" x="4017963" y="5688013"/>
          <p14:tracePt t="62085" x="3983038" y="5830888"/>
          <p14:tracePt t="62101" x="3938588" y="5983288"/>
          <p14:tracePt t="62118" x="3938588" y="6126163"/>
          <p14:tracePt t="62135" x="3990975" y="6323013"/>
          <p14:tracePt t="62151" x="4062413" y="6446838"/>
          <p14:tracePt t="62168" x="4133850" y="6537325"/>
          <p14:tracePt t="62184" x="4197350" y="6616700"/>
          <p14:tracePt t="62201" x="4259263" y="6653213"/>
          <p14:tracePt t="62218" x="4313238" y="6661150"/>
          <p14:tracePt t="62235" x="4402138" y="6643688"/>
          <p14:tracePt t="62251" x="4537075" y="6545263"/>
          <p14:tracePt t="62268" x="4625975" y="6438900"/>
          <p14:tracePt t="62284" x="4670425" y="6323013"/>
          <p14:tracePt t="62301" x="4714875" y="6197600"/>
          <p14:tracePt t="62318" x="4741863" y="6062663"/>
          <p14:tracePt t="62335" x="4741863" y="5919788"/>
          <p14:tracePt t="62351" x="4714875" y="5688013"/>
          <p14:tracePt t="62371" x="4679950" y="5537200"/>
          <p14:tracePt t="62385" x="4633913" y="5438775"/>
          <p14:tracePt t="62401" x="4581525" y="5375275"/>
          <p14:tracePt t="62418" x="4518025" y="5340350"/>
          <p14:tracePt t="62435" x="4429125" y="5322888"/>
          <p14:tracePt t="62451" x="4330700" y="5340350"/>
          <p14:tracePt t="62468" x="4187825" y="5419725"/>
          <p14:tracePt t="62485" x="4116388" y="5483225"/>
          <p14:tracePt t="62501" x="4081463" y="5554663"/>
          <p14:tracePt t="62518" x="4027488" y="5697538"/>
          <p14:tracePt t="62535" x="3990975" y="5857875"/>
          <p14:tracePt t="62551" x="3990975" y="6010275"/>
          <p14:tracePt t="62569" x="4017963" y="6205538"/>
          <p14:tracePt t="62584" x="4071938" y="6303963"/>
          <p14:tracePt t="62601" x="4152900" y="6367463"/>
          <p14:tracePt t="62617" x="4251325" y="6411913"/>
          <p14:tracePt t="62634" x="4340225" y="6429375"/>
          <p14:tracePt t="62651" x="4438650" y="6419850"/>
          <p14:tracePt t="62668" x="4598988" y="6367463"/>
          <p14:tracePt t="62684" x="4705350" y="6303963"/>
          <p14:tracePt t="62701" x="4795838" y="6205538"/>
          <p14:tracePt t="62717" x="4848225" y="6099175"/>
          <p14:tracePt t="62734" x="4875213" y="5965825"/>
          <p14:tracePt t="62751" x="4884738" y="5822950"/>
          <p14:tracePt t="62768" x="4857750" y="5670550"/>
          <p14:tracePt t="62790" x="4786313" y="5510213"/>
          <p14:tracePt t="62801" x="4724400" y="5429250"/>
          <p14:tracePt t="62817" x="4616450" y="5375275"/>
          <p14:tracePt t="62834" x="4510088" y="5348288"/>
          <p14:tracePt t="62851" x="4384675" y="5348288"/>
          <p14:tracePt t="62867" x="4232275" y="5375275"/>
          <p14:tracePt t="62884" x="4081463" y="5429250"/>
          <p14:tracePt t="62901" x="4027488" y="5473700"/>
          <p14:tracePt t="62917" x="3983038" y="5562600"/>
          <p14:tracePt t="62934" x="3946525" y="5715000"/>
          <p14:tracePt t="62951" x="3911600" y="5929313"/>
          <p14:tracePt t="62967" x="3911600" y="6126163"/>
          <p14:tracePt t="62984" x="3990975" y="6384925"/>
          <p14:tracePt t="63002" x="4098925" y="6510338"/>
          <p14:tracePt t="63017" x="4205288" y="6599238"/>
          <p14:tracePt t="63034" x="4313238" y="6616700"/>
          <p14:tracePt t="63051" x="4411663" y="6626225"/>
          <p14:tracePt t="63067" x="4527550" y="6599238"/>
          <p14:tracePt t="63084" x="4625975" y="6554788"/>
          <p14:tracePt t="63101" x="4768850" y="6411913"/>
          <p14:tracePt t="63117" x="4840288" y="6303963"/>
          <p14:tracePt t="63134" x="4875213" y="6180138"/>
          <p14:tracePt t="63151" x="4902200" y="6062663"/>
          <p14:tracePt t="63167" x="4902200" y="5911850"/>
          <p14:tracePt t="63171" x="4902200" y="5840413"/>
          <p14:tracePt t="63185" x="4884738" y="5776913"/>
          <p14:tracePt t="63201" x="4848225" y="5643563"/>
          <p14:tracePt t="63217" x="4759325" y="5500688"/>
          <p14:tracePt t="63234" x="4660900" y="5473700"/>
          <p14:tracePt t="63250" x="4562475" y="5446713"/>
          <p14:tracePt t="63267" x="4438650" y="5446713"/>
          <p14:tracePt t="63284" x="4330700" y="5473700"/>
          <p14:tracePt t="63301" x="4224338" y="5510213"/>
          <p14:tracePt t="63317" x="4133850" y="5554663"/>
          <p14:tracePt t="63333" x="4081463" y="5634038"/>
          <p14:tracePt t="63351" x="4027488" y="5751513"/>
          <p14:tracePt t="63367" x="3965575" y="5911850"/>
          <p14:tracePt t="63384" x="3938588" y="6089650"/>
          <p14:tracePt t="63400" x="3938588" y="6276975"/>
          <p14:tracePt t="63418" x="4000500" y="6446838"/>
          <p14:tracePt t="63433" x="4152900" y="6608763"/>
          <p14:tracePt t="63450" x="4259263" y="6634163"/>
          <p14:tracePt t="63467" x="4357688" y="6626225"/>
          <p14:tracePt t="63483" x="4438650" y="6581775"/>
          <p14:tracePt t="63500" x="4500563" y="6473825"/>
          <p14:tracePt t="63517" x="4554538" y="6323013"/>
          <p14:tracePt t="63534" x="4598988" y="6116638"/>
          <p14:tracePt t="63550" x="4625975" y="5759450"/>
          <p14:tracePt t="63567" x="4616450" y="5537200"/>
          <p14:tracePt t="63583" x="4572000" y="5394325"/>
          <p14:tracePt t="63600" x="4483100" y="5295900"/>
          <p14:tracePt t="63617" x="4375150" y="5259388"/>
          <p14:tracePt t="63633" x="4276725" y="5251450"/>
          <p14:tracePt t="63650" x="4133850" y="5322888"/>
          <p14:tracePt t="63667" x="3946525" y="5518150"/>
          <p14:tracePt t="63683" x="3830638" y="5680075"/>
          <p14:tracePt t="63700" x="3759200" y="5867400"/>
          <p14:tracePt t="63717" x="3732213" y="6045200"/>
          <p14:tracePt t="63734" x="3732213" y="6215063"/>
          <p14:tracePt t="63750" x="3786188" y="6375400"/>
          <p14:tracePt t="63767" x="3990975" y="6581775"/>
          <p14:tracePt t="63783" x="4152900" y="6643688"/>
          <p14:tracePt t="63800" x="4295775" y="6653213"/>
          <p14:tracePt t="63817" x="4411663" y="6616700"/>
          <p14:tracePt t="63834" x="4527550" y="6527800"/>
          <p14:tracePt t="63851" x="4608513" y="6402388"/>
          <p14:tracePt t="63867" x="4687888" y="6143625"/>
          <p14:tracePt t="63884" x="4714875" y="5911850"/>
          <p14:tracePt t="63900" x="4714875" y="5759450"/>
          <p14:tracePt t="63917" x="4679950" y="5616575"/>
          <p14:tracePt t="63933" x="4625975" y="5527675"/>
          <p14:tracePt t="63950" x="4537075" y="5483225"/>
          <p14:tracePt t="63967" x="4348163" y="5500688"/>
          <p14:tracePt t="63984" x="4125913" y="5616575"/>
          <p14:tracePt t="64000" x="3894138" y="5776913"/>
          <p14:tracePt t="64016" x="3759200" y="5929313"/>
          <p14:tracePt t="64033" x="3679825" y="6143625"/>
          <p14:tracePt t="64050" x="3660775" y="6375400"/>
          <p14:tracePt t="64067" x="3741738" y="6688138"/>
          <p14:tracePt t="64083" x="3867150" y="6831013"/>
          <p14:tracePt t="64099" x="4027488" y="6848475"/>
          <p14:tracePt t="64116" x="4205288" y="6848475"/>
          <p14:tracePt t="64133" x="4367213" y="6823075"/>
          <p14:tracePt t="64150" x="4518025" y="6705600"/>
          <p14:tracePt t="64166" x="4652963" y="6581775"/>
          <p14:tracePt t="64172" x="4714875" y="6510338"/>
          <p14:tracePt t="64184" x="4795838" y="6357938"/>
          <p14:tracePt t="64200" x="4840288" y="6134100"/>
          <p14:tracePt t="64216" x="4857750" y="5919788"/>
          <p14:tracePt t="64233" x="4848225" y="5768975"/>
          <p14:tracePt t="64250" x="4803775" y="5634038"/>
          <p14:tracePt t="64266" x="4732338" y="5554663"/>
          <p14:tracePt t="64283" x="4660900" y="5510213"/>
          <p14:tracePt t="64299" x="4500563" y="5500688"/>
          <p14:tracePt t="64316" x="4348163" y="5554663"/>
          <p14:tracePt t="64333" x="4187825" y="5661025"/>
          <p14:tracePt t="64350" x="4044950" y="5776913"/>
          <p14:tracePt t="64366" x="3938588" y="5894388"/>
          <p14:tracePt t="64383" x="3875088" y="6037263"/>
          <p14:tracePt t="64400" x="3840163" y="6286500"/>
          <p14:tracePt t="64416" x="3848100" y="6446838"/>
          <p14:tracePt t="64433" x="3902075" y="6572250"/>
          <p14:tracePt t="64449" x="3990975" y="6697663"/>
          <p14:tracePt t="64466" x="4116388" y="6759575"/>
          <p14:tracePt t="64483" x="4232275" y="6769100"/>
          <p14:tracePt t="64500" x="4367213" y="6715125"/>
          <p14:tracePt t="64516" x="4598988" y="6518275"/>
          <p14:tracePt t="64533" x="4759325" y="6323013"/>
          <p14:tracePt t="64549" x="4902200" y="6027738"/>
          <p14:tracePt t="64566" x="4965700" y="5768975"/>
          <p14:tracePt t="64583" x="4983163" y="5518150"/>
          <p14:tracePt t="64599" x="4946650" y="5276850"/>
          <p14:tracePt t="64620" x="4830763" y="5081588"/>
          <p14:tracePt t="64632" x="4741863" y="5045075"/>
          <p14:tracePt t="64649" x="4633913" y="5037138"/>
          <p14:tracePt t="64666" x="4527550" y="5108575"/>
          <p14:tracePt t="64682" x="4429125" y="5241925"/>
          <p14:tracePt t="64699" x="4348163" y="5465763"/>
          <p14:tracePt t="64716" x="4303713" y="5724525"/>
          <p14:tracePt t="64733" x="4268788" y="6099175"/>
          <p14:tracePt t="64749" x="4295775" y="6286500"/>
          <p14:tracePt t="64766" x="4411663" y="6438900"/>
          <p14:tracePt t="64783" x="4562475" y="6510338"/>
          <p14:tracePt t="64799" x="4705350" y="6518275"/>
          <p14:tracePt t="64816" x="4786313" y="6500813"/>
          <p14:tracePt t="64833" x="4830763" y="6438900"/>
          <p14:tracePt t="64850" x="4857750" y="6357938"/>
          <p14:tracePt t="64866" x="4857750" y="6276975"/>
          <p14:tracePt t="64883" x="4848225" y="6232525"/>
          <p14:tracePt t="64899" x="4848225" y="6215063"/>
          <p14:tracePt t="65291" x="4857750" y="6215063"/>
          <p14:tracePt t="65302" x="4867275" y="6215063"/>
          <p14:tracePt t="65315" x="4867275" y="6205538"/>
          <p14:tracePt t="65332" x="4894263" y="6180138"/>
          <p14:tracePt t="65366" x="4894263" y="6170613"/>
          <p14:tracePt t="65383" x="4902200" y="6170613"/>
          <p14:tracePt t="65415" x="4919663" y="6161088"/>
          <p14:tracePt t="65449" x="4929188" y="6153150"/>
          <p14:tracePt t="65482" x="4938713" y="6143625"/>
          <p14:tracePt t="65499" x="4946650" y="6134100"/>
          <p14:tracePt t="65516" x="4973638" y="6116638"/>
          <p14:tracePt t="65532" x="5000625" y="6089650"/>
          <p14:tracePt t="65549" x="5045075" y="6054725"/>
          <p14:tracePt t="65565" x="5072063" y="6010275"/>
          <p14:tracePt t="65581" x="5099050" y="5973763"/>
          <p14:tracePt t="65598" x="5116513" y="5911850"/>
          <p14:tracePt t="65615" x="5143500" y="5803900"/>
          <p14:tracePt t="65632" x="5153025" y="5680075"/>
          <p14:tracePt t="65650" x="5126038" y="5483225"/>
          <p14:tracePt t="65665" x="5062538" y="5375275"/>
          <p14:tracePt t="65681" x="4938713" y="5313363"/>
          <p14:tracePt t="65698" x="4776788" y="5286375"/>
          <p14:tracePt t="65715" x="4608513" y="5268913"/>
          <p14:tracePt t="65732" x="4456113" y="5268913"/>
          <p14:tracePt t="65749" x="4340225" y="5295900"/>
          <p14:tracePt t="65766" x="4214813" y="5340350"/>
          <p14:tracePt t="65781" x="4143375" y="5438775"/>
          <p14:tracePt t="65798" x="4062413" y="5581650"/>
          <p14:tracePt t="65815" x="3983038" y="5786438"/>
          <p14:tracePt t="65832" x="3938588" y="6010275"/>
          <p14:tracePt t="65849" x="3929063" y="6215063"/>
          <p14:tracePt t="65865" x="4010025" y="6438900"/>
          <p14:tracePt t="65883" x="4125913" y="6545263"/>
          <p14:tracePt t="65899" x="4268788" y="6589713"/>
          <p14:tracePt t="65915" x="4429125" y="6589713"/>
          <p14:tracePt t="65932" x="4572000" y="6537325"/>
          <p14:tracePt t="65950" x="4741863" y="6384925"/>
          <p14:tracePt t="65966" x="4795838" y="6276975"/>
          <p14:tracePt t="65983" x="4813300" y="6170613"/>
          <p14:tracePt t="65998" x="4822825" y="6045200"/>
          <p14:tracePt t="66015" x="4795838" y="5946775"/>
          <p14:tracePt t="66031" x="4759325" y="5848350"/>
          <p14:tracePt t="66048" x="4705350" y="5795963"/>
          <p14:tracePt t="66066" x="4616450" y="5751513"/>
          <p14:tracePt t="66082" x="4581525" y="5741988"/>
          <p14:tracePt t="66098" x="4545013" y="5724525"/>
          <p14:tracePt t="66115" x="4518025" y="5697538"/>
          <p14:tracePt t="66132" x="4491038" y="5670550"/>
          <p14:tracePt t="66148" x="4483100" y="5643563"/>
          <p14:tracePt t="66165" x="4465638" y="5589588"/>
          <p14:tracePt t="66170" x="4465638" y="5562600"/>
          <p14:tracePt t="66181" x="4465638" y="5518150"/>
          <p14:tracePt t="66198" x="4465638" y="5465763"/>
          <p14:tracePt t="66215" x="4465638" y="5402263"/>
          <p14:tracePt t="66231" x="4465638" y="5367338"/>
          <p14:tracePt t="66248" x="4456113" y="5340350"/>
          <p14:tracePt t="66265" x="4429125" y="5313363"/>
          <p14:tracePt t="66282" x="4394200" y="5295900"/>
          <p14:tracePt t="66299" x="4375150" y="5295900"/>
          <p14:tracePt t="66315" x="4357688" y="5295900"/>
          <p14:tracePt t="66348" x="4348163" y="5295900"/>
          <p14:tracePt t="66431" x="4340225" y="5295900"/>
          <p14:tracePt t="66448" x="4322763" y="5303838"/>
          <p14:tracePt t="66463" x="4313238" y="5313363"/>
          <p14:tracePt t="66481" x="4286250" y="5322888"/>
          <p14:tracePt t="66494" x="4268788" y="5322888"/>
          <p14:tracePt t="66504" x="4259263" y="5322888"/>
          <p14:tracePt t="66517" x="4241800" y="5322888"/>
          <p14:tracePt t="66531" x="4224338" y="5322888"/>
          <p14:tracePt t="66833" x="4241800" y="5322888"/>
          <p14:tracePt t="66844" x="4268788" y="5313363"/>
          <p14:tracePt t="66847" x="4313238" y="5313363"/>
          <p14:tracePt t="66864" x="4465638" y="5340350"/>
          <p14:tracePt t="66880" x="4633913" y="5357813"/>
          <p14:tracePt t="66897" x="4795838" y="5357813"/>
          <p14:tracePt t="66914" x="4929188" y="5357813"/>
          <p14:tracePt t="66931" x="5037138" y="5340350"/>
          <p14:tracePt t="66948" x="5108575" y="5330825"/>
          <p14:tracePt t="66964" x="5180013" y="5313363"/>
          <p14:tracePt t="66980" x="5214938" y="5286375"/>
          <p14:tracePt t="66998" x="5224463" y="5286375"/>
          <p14:tracePt t="67131" x="5224463" y="5276850"/>
          <p14:tracePt t="67479" x="5180013" y="5286375"/>
          <p14:tracePt t="67488" x="5133975" y="5295900"/>
          <p14:tracePt t="67501" x="4973638" y="5348288"/>
          <p14:tracePt t="67514" x="4894263" y="5367338"/>
          <p14:tracePt t="67530" x="4751388" y="5394325"/>
          <p14:tracePt t="67547" x="4589463" y="5384800"/>
          <p14:tracePt t="67564" x="4518025" y="5357813"/>
          <p14:tracePt t="67580" x="4473575" y="5330825"/>
          <p14:tracePt t="67614" x="4438650" y="5295900"/>
          <p14:tracePt t="67647" x="4419600" y="5276850"/>
          <p14:tracePt t="67680" x="4384675" y="5276850"/>
          <p14:tracePt t="67697" x="4357688" y="5276850"/>
          <p14:tracePt t="67713" x="4340225" y="5268913"/>
          <p14:tracePt t="67730" x="4313238" y="5268913"/>
          <p14:tracePt t="67747" x="4276725" y="5259388"/>
          <p14:tracePt t="67763" x="4259263" y="5259388"/>
          <p14:tracePt t="67780" x="4232275" y="5259388"/>
          <p14:tracePt t="68226" x="4251325" y="5259388"/>
          <p14:tracePt t="68235" x="4268788" y="5259388"/>
          <p14:tracePt t="68247" x="4313238" y="5259388"/>
          <p14:tracePt t="68263" x="4562475" y="5313363"/>
          <p14:tracePt t="68280" x="4786313" y="5330825"/>
          <p14:tracePt t="68297" x="4973638" y="5340350"/>
          <p14:tracePt t="68330" x="5160963" y="5322888"/>
          <p14:tracePt t="68363" x="5170488" y="5313363"/>
          <p14:tracePt t="68823" x="5180013" y="5313363"/>
          <p14:tracePt t="68835" x="5187950" y="5313363"/>
          <p14:tracePt t="68846" x="5259388" y="5303838"/>
          <p14:tracePt t="68863" x="5554663" y="5232400"/>
          <p14:tracePt t="68879" x="6062663" y="5180013"/>
          <p14:tracePt t="68912" x="7804150" y="4973638"/>
          <p14:tracePt t="68946" x="8634413" y="4894263"/>
          <p14:tracePt t="68979" x="8991600" y="4867275"/>
          <p14:tracePt t="68997" x="9153525" y="4867275"/>
          <p14:tracePt t="69013" x="9197975" y="4875213"/>
          <p14:tracePt t="69029" x="9232900" y="4884738"/>
          <p14:tracePt t="69046" x="9259888" y="4894263"/>
          <p14:tracePt t="69063" x="9277350" y="4902200"/>
          <p14:tracePt t="69079" x="9296400" y="4911725"/>
          <p14:tracePt t="69096" x="9323388" y="4919663"/>
          <p14:tracePt t="69112" x="9358313" y="4956175"/>
          <p14:tracePt t="69129" x="9394825" y="4973638"/>
          <p14:tracePt t="69146" x="9491663" y="5010150"/>
          <p14:tracePt t="69162" x="9626600" y="5062538"/>
          <p14:tracePt t="69179" x="9840913" y="5099050"/>
          <p14:tracePt t="69196" x="10082213" y="5143500"/>
          <p14:tracePt t="69199" x="10180638" y="5143500"/>
          <p14:tracePt t="69212" x="10287000" y="5143500"/>
          <p14:tracePt t="69229" x="10296525" y="5143500"/>
          <p14:tracePt t="69328" x="10287000" y="5160963"/>
          <p14:tracePt t="69336" x="10260013" y="5197475"/>
          <p14:tracePt t="69345" x="10215563" y="5251450"/>
          <p14:tracePt t="69362" x="10045700" y="5419725"/>
          <p14:tracePt t="69378" x="9966325" y="5483225"/>
          <p14:tracePt t="69395" x="9939338" y="5510213"/>
          <p14:tracePt t="69412" x="9929813" y="5518150"/>
          <p14:tracePt t="69458" x="9929813" y="5500688"/>
          <p14:tracePt t="69471" x="9939338" y="5500688"/>
          <p14:tracePt t="69481" x="9947275" y="5483225"/>
          <p14:tracePt t="69586" x="9956800" y="5473700"/>
          <p14:tracePt t="69600" x="9966325" y="5473700"/>
          <p14:tracePt t="69615" x="9974263" y="5473700"/>
          <p14:tracePt t="69628" x="9983788" y="5473700"/>
          <p14:tracePt t="69645" x="10001250" y="5473700"/>
          <p14:tracePt t="69662" x="10037763" y="5483225"/>
          <p14:tracePt t="69679" x="10063163" y="5500688"/>
          <p14:tracePt t="69695" x="10117138" y="5518150"/>
          <p14:tracePt t="69699" x="10153650" y="5527675"/>
          <p14:tracePt t="69712" x="10233025" y="5554663"/>
          <p14:tracePt t="69729" x="10331450" y="5581650"/>
          <p14:tracePt t="69745" x="10491788" y="5589588"/>
          <p14:tracePt t="69762" x="10680700" y="5599113"/>
          <p14:tracePt t="69778" x="10895013" y="5589588"/>
          <p14:tracePt t="69795" x="11055350" y="5572125"/>
          <p14:tracePt t="69812" x="11161713" y="5554663"/>
          <p14:tracePt t="69828" x="11188700" y="5554663"/>
          <p14:tracePt t="70433" x="11198225" y="5545138"/>
          <p14:tracePt t="70444" x="11206163" y="5545138"/>
          <p14:tracePt t="70455" x="11206163" y="5537200"/>
          <p14:tracePt t="70465" x="11215688" y="5527675"/>
          <p14:tracePt t="70479" x="11225213" y="5527675"/>
          <p14:tracePt t="70494" x="11233150" y="5518150"/>
          <p14:tracePt t="70512" x="11242675" y="5510213"/>
          <p14:tracePt t="70873" x="11242675" y="5518150"/>
          <p14:tracePt t="70884" x="11242675" y="5527675"/>
          <p14:tracePt t="70944" x="11242675" y="5518150"/>
          <p14:tracePt t="71017" x="11242675" y="5510213"/>
          <p14:tracePt t="71214" x="11233150" y="5500688"/>
          <p14:tracePt t="71224" x="11225213" y="5491163"/>
          <p14:tracePt t="71232" x="11206163" y="5483225"/>
          <p14:tracePt t="71244" x="11117263" y="5446713"/>
          <p14:tracePt t="71261" x="10929938" y="5411788"/>
          <p14:tracePt t="71277" x="10617200" y="5367338"/>
          <p14:tracePt t="71294" x="10072688" y="5348288"/>
          <p14:tracePt t="71311" x="8813800" y="5483225"/>
          <p14:tracePt t="71328" x="8340725" y="5589588"/>
          <p14:tracePt t="71344" x="7143750" y="5840413"/>
          <p14:tracePt t="71360" x="6688138" y="5894388"/>
          <p14:tracePt t="71377" x="6446838" y="5911850"/>
          <p14:tracePt t="71394" x="6296025" y="5911850"/>
          <p14:tracePt t="71410" x="6197600" y="5911850"/>
          <p14:tracePt t="71428" x="6126163" y="5929313"/>
          <p14:tracePt t="71444" x="6099175" y="5929313"/>
          <p14:tracePt t="71460" x="6081713" y="5946775"/>
          <p14:tracePt t="71477" x="6045200" y="5965825"/>
          <p14:tracePt t="71493" x="5973763" y="5983288"/>
          <p14:tracePt t="71510" x="5867400" y="6018213"/>
          <p14:tracePt t="71527" x="5688013" y="6081713"/>
          <p14:tracePt t="71544" x="5214938" y="6242050"/>
          <p14:tracePt t="71560" x="4741863" y="6429375"/>
          <p14:tracePt t="71577" x="4187825" y="6661150"/>
          <p14:tracePt t="71594" x="3633788" y="6848475"/>
          <p14:tracePt t="71610" x="3081338" y="6848475"/>
          <p14:tracePt t="71627" x="2625725" y="6848475"/>
          <p14:tracePt t="71644" x="2276475" y="6848475"/>
          <p14:tracePt t="71660" x="2187575" y="6848475"/>
          <p14:tracePt t="71677" x="2143125" y="6848475"/>
          <p14:tracePt t="71693" x="2108200" y="6840538"/>
          <p14:tracePt t="71710" x="2071688" y="6823075"/>
          <p14:tracePt t="71727" x="2044700" y="6813550"/>
          <p14:tracePt t="71744" x="2027238" y="6804025"/>
          <p14:tracePt t="72577" x="1938338" y="6500813"/>
          <p14:tracePt t="72593" x="1911350" y="6465888"/>
          <p14:tracePt t="72609" x="1884363" y="6429375"/>
          <p14:tracePt t="72626" x="1857375" y="6411913"/>
          <p14:tracePt t="72643" x="1839913" y="6394450"/>
          <p14:tracePt t="72660" x="1830388" y="6394450"/>
          <p14:tracePt t="72766" x="1830388" y="6411913"/>
          <p14:tracePt t="72773" x="1830388" y="6419850"/>
          <p14:tracePt t="72779" x="1830388" y="6438900"/>
          <p14:tracePt t="72792" x="1839913" y="6483350"/>
          <p14:tracePt t="72809" x="1839913" y="6500813"/>
          <p14:tracePt t="72826" x="1847850" y="6527800"/>
          <p14:tracePt t="73875" x="1884363" y="6510338"/>
          <p14:tracePt t="73899" x="1893888" y="6510338"/>
          <p14:tracePt t="73923" x="1893888" y="6500813"/>
          <p14:tracePt t="73946" x="1893888" y="6491288"/>
          <p14:tracePt t="73953" x="1893888" y="6483350"/>
          <p14:tracePt t="73961" x="1901825" y="6473825"/>
          <p14:tracePt t="73975" x="1901825" y="6465888"/>
          <p14:tracePt t="74008" x="1938338" y="6402388"/>
          <p14:tracePt t="74042" x="1946275" y="6367463"/>
          <p14:tracePt t="74075" x="1955800" y="6340475"/>
          <p14:tracePt t="74186" x="1955800" y="6348413"/>
          <p14:tracePt t="74194" x="1955800" y="6357938"/>
          <p14:tracePt t="74208" x="1965325" y="6384925"/>
          <p14:tracePt t="74225" x="1965325" y="6394450"/>
          <p14:tracePt t="74241" x="1973263" y="6402388"/>
          <p14:tracePt t="74380" x="1965325" y="6411913"/>
          <p14:tracePt t="74387" x="1965325" y="6429375"/>
          <p14:tracePt t="74395" x="1946275" y="6438900"/>
          <p14:tracePt t="74408" x="1938338" y="6465888"/>
          <p14:tracePt t="74425" x="1919288" y="6491288"/>
          <p14:tracePt t="74441" x="1919288" y="65103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83227"/>
              </p:ext>
            </p:extLst>
          </p:nvPr>
        </p:nvGraphicFramePr>
        <p:xfrm>
          <a:off x="0" y="1735491"/>
          <a:ext cx="2535481" cy="58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53800" progId="Equation.3">
                  <p:embed/>
                </p:oleObj>
              </mc:Choice>
              <mc:Fallback>
                <p:oleObj name="Equation" r:id="rId2" imgW="1104840" imgH="2538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735491"/>
                        <a:ext cx="2535481" cy="58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94415"/>
              </p:ext>
            </p:extLst>
          </p:nvPr>
        </p:nvGraphicFramePr>
        <p:xfrm>
          <a:off x="0" y="3307076"/>
          <a:ext cx="2376327" cy="73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444240" progId="Equation.3">
                  <p:embed/>
                </p:oleObj>
              </mc:Choice>
              <mc:Fallback>
                <p:oleObj name="Equation" r:id="rId4" imgW="1434960" imgH="44424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307076"/>
                        <a:ext cx="2376327" cy="73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99441"/>
              </p:ext>
            </p:extLst>
          </p:nvPr>
        </p:nvGraphicFramePr>
        <p:xfrm>
          <a:off x="2535481" y="1026801"/>
          <a:ext cx="29337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6812232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9363009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750437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7546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Sm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0.681371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-0.97957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0621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-0.25118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-1.00256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99882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Xl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-0.11675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1.28162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55306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1.142384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0.61919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3992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-1.46764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0.09682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523426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56831"/>
              </p:ext>
            </p:extLst>
          </p:nvPr>
        </p:nvGraphicFramePr>
        <p:xfrm>
          <a:off x="2535481" y="3204906"/>
          <a:ext cx="29337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9348219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70761275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685092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8833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-8.02845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2.53324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49354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-1.98223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0.92148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160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-0.7248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0.48422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9865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10.89025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2.0675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76399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986907" y="825498"/>
            <a:ext cx="6075119" cy="4114389"/>
            <a:chOff x="5944829" y="825498"/>
            <a:chExt cx="6075119" cy="4114389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068600"/>
                </p:ext>
              </p:extLst>
            </p:nvPr>
          </p:nvGraphicFramePr>
          <p:xfrm>
            <a:off x="5944829" y="825498"/>
            <a:ext cx="5397910" cy="41143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0456607" y="2842385"/>
              <a:ext cx="156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Dim1 (93.9%)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86584" y="1374512"/>
              <a:ext cx="14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Dim2 (5.89%)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92986" y="1550825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>
                  <a:solidFill>
                    <a:srgbClr val="FF0000"/>
                  </a:solidFill>
                </a:rPr>
                <a:t>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8589" y="1366159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>
                  <a:solidFill>
                    <a:srgbClr val="FF0000"/>
                  </a:solidFill>
                </a:rPr>
                <a:t>V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34564" y="2340166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>
                  <a:solidFill>
                    <a:srgbClr val="FF0000"/>
                  </a:solidFill>
                </a:rPr>
                <a:t>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73168" y="2602260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>
                  <a:solidFill>
                    <a:srgbClr val="FF0000"/>
                  </a:solidFill>
                </a:rPr>
                <a:t>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86585" y="3771073"/>
              <a:ext cx="75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Sm</a:t>
              </a:r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30153" y="3446026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Tr</a:t>
              </a:r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73529" y="2481193"/>
              <a:ext cx="75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In</a:t>
              </a:r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94642" y="2842426"/>
              <a:ext cx="47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Te</a:t>
              </a:r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63627" y="2080065"/>
              <a:ext cx="75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Xl</a:t>
              </a:r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5619135" y="2602260"/>
            <a:ext cx="325694" cy="843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14"/>
    </mc:Choice>
    <mc:Fallback xmlns="">
      <p:transition spd="slow" advTm="284214"/>
    </mc:Fallback>
  </mc:AlternateContent>
  <p:extLst>
    <p:ext uri="{3A86A75C-4F4B-4683-9AE1-C65F6400EC91}">
      <p14:laserTraceLst xmlns:p14="http://schemas.microsoft.com/office/powerpoint/2010/main">
        <p14:tracePtLst>
          <p14:tracePt t="717" x="6965950" y="5010150"/>
          <p14:tracePt t="849" x="6965950" y="5000625"/>
          <p14:tracePt t="857" x="6946900" y="5000625"/>
          <p14:tracePt t="863" x="6938963" y="4991100"/>
          <p14:tracePt t="873" x="6929438" y="4983163"/>
          <p14:tracePt t="890" x="6902450" y="4965700"/>
          <p14:tracePt t="906" x="6875463" y="4946650"/>
          <p14:tracePt t="940" x="6804025" y="4902200"/>
          <p14:tracePt t="973" x="6759575" y="4867275"/>
          <p14:tracePt t="1006" x="6697663" y="4813300"/>
          <p14:tracePt t="1023" x="6670675" y="4786313"/>
          <p14:tracePt t="1028" x="6643688" y="4776788"/>
          <p14:tracePt t="1041" x="6554788" y="4741863"/>
          <p14:tracePt t="1056" x="6456363" y="4724400"/>
          <p14:tracePt t="1073" x="6296025" y="4705350"/>
          <p14:tracePt t="1090" x="6072188" y="4697413"/>
          <p14:tracePt t="1106" x="5724525" y="4687888"/>
          <p14:tracePt t="1123" x="5224463" y="4643438"/>
          <p14:tracePt t="1141" x="4465638" y="4483100"/>
          <p14:tracePt t="1156" x="4108450" y="4348163"/>
          <p14:tracePt t="1173" x="3911600" y="4187825"/>
          <p14:tracePt t="1190" x="3768725" y="4000500"/>
          <p14:tracePt t="1206" x="3643313" y="3848100"/>
          <p14:tracePt t="1223" x="3536950" y="3705225"/>
          <p14:tracePt t="1240" x="3438525" y="3598863"/>
          <p14:tracePt t="1256" x="3295650" y="3429000"/>
          <p14:tracePt t="1273" x="3224213" y="3348038"/>
          <p14:tracePt t="1289" x="3187700" y="3251200"/>
          <p14:tracePt t="1306" x="3160713" y="3197225"/>
          <p14:tracePt t="1323" x="3133725" y="3143250"/>
          <p14:tracePt t="1340" x="3098800" y="3062288"/>
          <p14:tracePt t="1356" x="3071813" y="3000375"/>
          <p14:tracePt t="1373" x="3009900" y="2847975"/>
          <p14:tracePt t="1390" x="2938463" y="2741613"/>
          <p14:tracePt t="1406" x="2830513" y="2625725"/>
          <p14:tracePt t="1423" x="2705100" y="2509838"/>
          <p14:tracePt t="1440" x="2562225" y="2393950"/>
          <p14:tracePt t="1456" x="2384425" y="2286000"/>
          <p14:tracePt t="1473" x="2197100" y="2224088"/>
          <p14:tracePt t="1489" x="1938338" y="2160588"/>
          <p14:tracePt t="1506" x="1776413" y="2125663"/>
          <p14:tracePt t="1522" x="1643063" y="2116138"/>
          <p14:tracePt t="1540" x="1562100" y="2116138"/>
          <p14:tracePt t="1556" x="1544638" y="2125663"/>
          <p14:tracePt t="1573" x="1527175" y="2133600"/>
          <p14:tracePt t="1590" x="1517650" y="2133600"/>
          <p14:tracePt t="1659" x="1509713" y="2133600"/>
          <p14:tracePt t="1672" x="1500188" y="2143125"/>
          <p14:tracePt t="1784" x="1509713" y="2143125"/>
          <p14:tracePt t="1794" x="1517650" y="2143125"/>
          <p14:tracePt t="1806" x="1544638" y="2116138"/>
          <p14:tracePt t="1823" x="1581150" y="2108200"/>
          <p14:tracePt t="1839" x="1608138" y="2108200"/>
          <p14:tracePt t="1856" x="1633538" y="2108200"/>
          <p14:tracePt t="1901" x="1633538" y="2098675"/>
          <p14:tracePt t="2418" x="1643063" y="2098675"/>
          <p14:tracePt t="2429" x="1660525" y="2098675"/>
          <p14:tracePt t="2440" x="1731963" y="2098675"/>
          <p14:tracePt t="2456" x="2027238" y="2098675"/>
          <p14:tracePt t="2472" x="2608263" y="2017713"/>
          <p14:tracePt t="2489" x="3348038" y="1955800"/>
          <p14:tracePt t="2505" x="4268788" y="1857375"/>
          <p14:tracePt t="2539" x="5830888" y="1714500"/>
          <p14:tracePt t="2573" x="6037263" y="1687513"/>
          <p14:tracePt t="2606" x="6037263" y="1652588"/>
          <p14:tracePt t="2623" x="5991225" y="1598613"/>
          <p14:tracePt t="2638" x="5938838" y="1536700"/>
          <p14:tracePt t="2655" x="5857875" y="1473200"/>
          <p14:tracePt t="2672" x="5732463" y="1419225"/>
          <p14:tracePt t="2688" x="5572125" y="1384300"/>
          <p14:tracePt t="2705" x="5402263" y="1384300"/>
          <p14:tracePt t="2724" x="5170488" y="1401763"/>
          <p14:tracePt t="2739" x="5062538" y="1411288"/>
          <p14:tracePt t="2755" x="4991100" y="1419225"/>
          <p14:tracePt t="2772" x="4965700" y="1438275"/>
          <p14:tracePt t="2788" x="4946650" y="1455738"/>
          <p14:tracePt t="2805" x="4894263" y="1517650"/>
          <p14:tracePt t="2823" x="4741863" y="1724025"/>
          <p14:tracePt t="2839" x="4633913" y="1901825"/>
          <p14:tracePt t="2856" x="4527550" y="2081213"/>
          <p14:tracePt t="2872" x="4473575" y="2224088"/>
          <p14:tracePt t="2888" x="4446588" y="2339975"/>
          <p14:tracePt t="2905" x="4446588" y="2438400"/>
          <p14:tracePt t="2922" x="4491038" y="2509838"/>
          <p14:tracePt t="2939" x="4616450" y="2536825"/>
          <p14:tracePt t="2956" x="4724400" y="2536825"/>
          <p14:tracePt t="2972" x="4776788" y="2482850"/>
          <p14:tracePt t="2988" x="4822825" y="2428875"/>
          <p14:tracePt t="3005" x="4848225" y="2347913"/>
          <p14:tracePt t="3022" x="4857750" y="2268538"/>
          <p14:tracePt t="3039" x="4840288" y="2160588"/>
          <p14:tracePt t="3056" x="4803775" y="2125663"/>
          <p14:tracePt t="3072" x="4759325" y="2108200"/>
          <p14:tracePt t="3088" x="4732338" y="2108200"/>
          <p14:tracePt t="3105" x="4714875" y="2108200"/>
          <p14:tracePt t="3183" x="4705350" y="2108200"/>
          <p14:tracePt t="3191" x="4697413" y="2125663"/>
          <p14:tracePt t="3205" x="4660900" y="2160588"/>
          <p14:tracePt t="3222" x="4545013" y="2276475"/>
          <p14:tracePt t="3238" x="4348163" y="2438400"/>
          <p14:tracePt t="3255" x="3983038" y="2697163"/>
          <p14:tracePt t="3271" x="3482975" y="2973388"/>
          <p14:tracePt t="3288" x="2874963" y="3295650"/>
          <p14:tracePt t="3305" x="2205038" y="3697288"/>
          <p14:tracePt t="3321" x="1633538" y="4037013"/>
          <p14:tracePt t="3338" x="1500188" y="4116388"/>
          <p14:tracePt t="3355" x="1473200" y="4143375"/>
          <p14:tracePt t="3424" x="1473200" y="4152900"/>
          <p14:tracePt t="3435" x="1455738" y="4152900"/>
          <p14:tracePt t="3445" x="1455738" y="4160838"/>
          <p14:tracePt t="3456" x="1438275" y="4170363"/>
          <p14:tracePt t="3471" x="1401763" y="4197350"/>
          <p14:tracePt t="3488" x="1339850" y="4241800"/>
          <p14:tracePt t="3504" x="1276350" y="4268788"/>
          <p14:tracePt t="3521" x="1214438" y="4295775"/>
          <p14:tracePt t="3538" x="1196975" y="4303713"/>
          <p14:tracePt t="3555" x="1179513" y="4303713"/>
          <p14:tracePt t="3571" x="1179513" y="4295775"/>
          <p14:tracePt t="3588" x="1169988" y="4276725"/>
          <p14:tracePt t="3604" x="1160463" y="4232275"/>
          <p14:tracePt t="3621" x="1160463" y="4214813"/>
          <p14:tracePt t="3638" x="1152525" y="4205288"/>
          <p14:tracePt t="3704" x="1169988" y="4205288"/>
          <p14:tracePt t="3714" x="1214438" y="4224338"/>
          <p14:tracePt t="3725" x="1393825" y="4251325"/>
          <p14:tracePt t="3738" x="1544638" y="4259263"/>
          <p14:tracePt t="3755" x="2411413" y="4125913"/>
          <p14:tracePt t="3771" x="3197225" y="3929063"/>
          <p14:tracePt t="3787" x="3973513" y="3724275"/>
          <p14:tracePt t="3805" x="4518025" y="3527425"/>
          <p14:tracePt t="3821" x="4751388" y="3429000"/>
          <p14:tracePt t="3837" x="4786313" y="3411538"/>
          <p14:tracePt t="3854" x="4786313" y="3394075"/>
          <p14:tracePt t="3871" x="4786313" y="3384550"/>
          <p14:tracePt t="3889" x="4786313" y="3348038"/>
          <p14:tracePt t="3906" x="4786313" y="3322638"/>
          <p14:tracePt t="3923" x="4786313" y="3303588"/>
          <p14:tracePt t="3937" x="4768850" y="3276600"/>
          <p14:tracePt t="3954" x="4741863" y="3251200"/>
          <p14:tracePt t="3971" x="4714875" y="3224213"/>
          <p14:tracePt t="3987" x="4697413" y="3224213"/>
          <p14:tracePt t="4005" x="4660900" y="3224213"/>
          <p14:tracePt t="4022" x="4643438" y="3232150"/>
          <p14:tracePt t="4037" x="4643438" y="3241675"/>
          <p14:tracePt t="4071" x="4633913" y="3259138"/>
          <p14:tracePt t="4088" x="4633913" y="3268663"/>
          <p14:tracePt t="4104" x="4633913" y="3276600"/>
          <p14:tracePt t="4384" x="4643438" y="3276600"/>
          <p14:tracePt t="4396" x="4652963" y="3276600"/>
          <p14:tracePt t="4404" x="4660900" y="3276600"/>
          <p14:tracePt t="4421" x="4660900" y="3259138"/>
          <p14:tracePt t="4437" x="4670425" y="3241675"/>
          <p14:tracePt t="4453" x="4687888" y="3187700"/>
          <p14:tracePt t="4470" x="4687888" y="3098800"/>
          <p14:tracePt t="4487" x="4687888" y="3009900"/>
          <p14:tracePt t="4504" x="4679950" y="2894013"/>
          <p14:tracePt t="4520" x="4652963" y="2768600"/>
          <p14:tracePt t="4537" x="4643438" y="2652713"/>
          <p14:tracePt t="4554" x="4643438" y="2527300"/>
          <p14:tracePt t="4571" x="4643438" y="2322513"/>
          <p14:tracePt t="4587" x="4643438" y="2214563"/>
          <p14:tracePt t="4604" x="4633913" y="2143125"/>
          <p14:tracePt t="4620" x="4625975" y="2125663"/>
          <p14:tracePt t="4637" x="4616450" y="2098675"/>
          <p14:tracePt t="4640" x="4616450" y="2089150"/>
          <p14:tracePt t="4654" x="4616450" y="2081213"/>
          <p14:tracePt t="4670" x="4616450" y="2071688"/>
          <p14:tracePt t="4687" x="4616450" y="2036763"/>
          <p14:tracePt t="4703" x="4616450" y="2017713"/>
          <p14:tracePt t="4720" x="4616450" y="1990725"/>
          <p14:tracePt t="4737" x="4608513" y="1973263"/>
          <p14:tracePt t="4754" x="4608513" y="1946275"/>
          <p14:tracePt t="4770" x="4598988" y="1919288"/>
          <p14:tracePt t="4787" x="4589463" y="1884363"/>
          <p14:tracePt t="4803" x="4581525" y="1866900"/>
          <p14:tracePt t="4820" x="4572000" y="1857375"/>
          <p14:tracePt t="4957" x="4562475" y="1866900"/>
          <p14:tracePt t="4965" x="4545013" y="1874838"/>
          <p14:tracePt t="4974" x="4537075" y="1884363"/>
          <p14:tracePt t="4987" x="4510088" y="1901825"/>
          <p14:tracePt t="5004" x="4483100" y="1911350"/>
          <p14:tracePt t="5020" x="4465638" y="1928813"/>
          <p14:tracePt t="5037" x="4438650" y="1928813"/>
          <p14:tracePt t="5054" x="4429125" y="1928813"/>
          <p14:tracePt t="5088" x="4419600" y="1919288"/>
          <p14:tracePt t="5105" x="4419600" y="1911350"/>
          <p14:tracePt t="5121" x="4411663" y="1901825"/>
          <p14:tracePt t="5136" x="4402138" y="1893888"/>
          <p14:tracePt t="5153" x="4394200" y="1874838"/>
          <p14:tracePt t="5170" x="4384675" y="1857375"/>
          <p14:tracePt t="5186" x="4367213" y="1839913"/>
          <p14:tracePt t="5204" x="4322763" y="1776413"/>
          <p14:tracePt t="5220" x="4295775" y="1731963"/>
          <p14:tracePt t="5236" x="4259263" y="1687513"/>
          <p14:tracePt t="5253" x="4224338" y="1652588"/>
          <p14:tracePt t="5270" x="4187825" y="1616075"/>
          <p14:tracePt t="5286" x="4160838" y="1589088"/>
          <p14:tracePt t="5304" x="4133850" y="1571625"/>
          <p14:tracePt t="5320" x="4133850" y="1562100"/>
          <p14:tracePt t="5409" x="4125913" y="1562100"/>
          <p14:tracePt t="5431" x="4116388" y="1562100"/>
          <p14:tracePt t="5561" x="4116388" y="1554163"/>
          <p14:tracePt t="5625" x="4116388" y="1544638"/>
          <p14:tracePt t="5643" x="4108450" y="1536700"/>
          <p14:tracePt t="5654" x="4098925" y="1527175"/>
          <p14:tracePt t="5670" x="4081463" y="1509713"/>
          <p14:tracePt t="5686" x="4054475" y="1482725"/>
          <p14:tracePt t="5702" x="4017963" y="1455738"/>
          <p14:tracePt t="5719" x="3983038" y="1446213"/>
          <p14:tracePt t="5736" x="3965575" y="1446213"/>
          <p14:tracePt t="5752" x="3946525" y="1446213"/>
          <p14:tracePt t="5876" x="3938588" y="1446213"/>
          <p14:tracePt t="5884" x="3929063" y="1446213"/>
          <p14:tracePt t="5939" x="3919538" y="1446213"/>
          <p14:tracePt t="5955" x="3911600" y="1446213"/>
          <p14:tracePt t="5971" x="3902075" y="1455738"/>
          <p14:tracePt t="6017" x="3894138" y="1465263"/>
          <p14:tracePt t="6037" x="3884613" y="1473200"/>
          <p14:tracePt t="6046" x="3884613" y="1482725"/>
          <p14:tracePt t="6054" x="3875088" y="1482725"/>
          <p14:tracePt t="6069" x="3875088" y="1490663"/>
          <p14:tracePt t="6086" x="3857625" y="1500188"/>
          <p14:tracePt t="6103" x="3857625" y="1509713"/>
          <p14:tracePt t="6120" x="3840163" y="1544638"/>
          <p14:tracePt t="6137" x="3822700" y="1571625"/>
          <p14:tracePt t="6152" x="3813175" y="1589088"/>
          <p14:tracePt t="6169" x="3803650" y="1598613"/>
          <p14:tracePt t="6186" x="3795713" y="1608138"/>
          <p14:tracePt t="9272" x="3795713" y="1616075"/>
          <p14:tracePt t="10927" x="3795713" y="1608138"/>
          <p14:tracePt t="11211" x="3803650" y="1608138"/>
          <p14:tracePt t="11229" x="3803650" y="1598613"/>
          <p14:tracePt t="12414" x="3813175" y="1598613"/>
          <p14:tracePt t="12432" x="3867150" y="1581150"/>
          <p14:tracePt t="12442" x="3946525" y="1562100"/>
          <p14:tracePt t="12452" x="4054475" y="1544638"/>
          <p14:tracePt t="12464" x="4518025" y="1446213"/>
          <p14:tracePt t="12480" x="5126038" y="1258888"/>
          <p14:tracePt t="12498" x="5732463" y="1152525"/>
          <p14:tracePt t="12514" x="6054725" y="1108075"/>
          <p14:tracePt t="12548" x="6197600" y="1089025"/>
          <p14:tracePt t="12640" x="6197600" y="1081088"/>
          <p14:tracePt t="12646" x="6197600" y="1071563"/>
          <p14:tracePt t="12664" x="6188075" y="1071563"/>
          <p14:tracePt t="12680" x="6161088" y="1071563"/>
          <p14:tracePt t="12698" x="6099175" y="1108075"/>
          <p14:tracePt t="12714" x="5983288" y="1152525"/>
          <p14:tracePt t="12730" x="5768975" y="1231900"/>
          <p14:tracePt t="12747" x="5295900" y="1438275"/>
          <p14:tracePt t="12764" x="4759325" y="1660525"/>
          <p14:tracePt t="12780" x="4340225" y="1812925"/>
          <p14:tracePt t="12797" x="4116388" y="1893888"/>
          <p14:tracePt t="12814" x="3938588" y="1946275"/>
          <p14:tracePt t="12830" x="3902075" y="1965325"/>
          <p14:tracePt t="12847" x="3894138" y="1973263"/>
          <p14:tracePt t="12915" x="3884613" y="1973263"/>
          <p14:tracePt t="12933" x="3884613" y="1982788"/>
          <p14:tracePt t="12949" x="3884613" y="1990725"/>
          <p14:tracePt t="12965" x="3894138" y="1990725"/>
          <p14:tracePt t="12973" x="3911600" y="1990725"/>
          <p14:tracePt t="12983" x="3946525" y="1982788"/>
          <p14:tracePt t="12997" x="4054475" y="1965325"/>
          <p14:tracePt t="13013" x="4205288" y="1946275"/>
          <p14:tracePt t="13030" x="4348163" y="1928813"/>
          <p14:tracePt t="13047" x="4446588" y="1928813"/>
          <p14:tracePt t="13064" x="4518025" y="1938338"/>
          <p14:tracePt t="13081" x="4537075" y="1955800"/>
          <p14:tracePt t="13097" x="4545013" y="1965325"/>
          <p14:tracePt t="13152" x="4545013" y="1973263"/>
          <p14:tracePt t="13163" x="4510088" y="1990725"/>
          <p14:tracePt t="13180" x="4330700" y="2098675"/>
          <p14:tracePt t="13196" x="4152900" y="2170113"/>
          <p14:tracePt t="13213" x="3990975" y="2224088"/>
          <p14:tracePt t="13230" x="3857625" y="2259013"/>
          <p14:tracePt t="13247" x="3776663" y="2286000"/>
          <p14:tracePt t="13263" x="3751263" y="2286000"/>
          <p14:tracePt t="13280" x="3741738" y="2286000"/>
          <p14:tracePt t="13357" x="3759200" y="2286000"/>
          <p14:tracePt t="13367" x="3795713" y="2276475"/>
          <p14:tracePt t="13380" x="3894138" y="2276475"/>
          <p14:tracePt t="13396" x="4000500" y="2276475"/>
          <p14:tracePt t="13413" x="4108450" y="2276475"/>
          <p14:tracePt t="13430" x="4143375" y="2276475"/>
          <p14:tracePt t="13447" x="4152900" y="2295525"/>
          <p14:tracePt t="13463" x="4152900" y="2303463"/>
          <p14:tracePt t="13480" x="4152900" y="2330450"/>
          <p14:tracePt t="13497" x="4133850" y="2366963"/>
          <p14:tracePt t="13513" x="4071938" y="2509838"/>
          <p14:tracePt t="13530" x="4000500" y="2616200"/>
          <p14:tracePt t="13546" x="3938588" y="2724150"/>
          <p14:tracePt t="13563" x="3894138" y="2795588"/>
          <p14:tracePt t="13580" x="3867150" y="2830513"/>
          <p14:tracePt t="13596" x="3857625" y="2847975"/>
          <p14:tracePt t="13671" x="3894138" y="2847975"/>
          <p14:tracePt t="13678" x="3956050" y="2830513"/>
          <p14:tracePt t="13696" x="4089400" y="2822575"/>
          <p14:tracePt t="13713" x="4322763" y="2786063"/>
          <p14:tracePt t="13729" x="4572000" y="2751138"/>
          <p14:tracePt t="13746" x="4625975" y="2741613"/>
          <p14:tracePt t="13978" x="4598988" y="2751138"/>
          <p14:tracePt t="13989" x="4545013" y="2786063"/>
          <p14:tracePt t="13997" x="4483100" y="2822575"/>
          <p14:tracePt t="14013" x="4259263" y="2946400"/>
          <p14:tracePt t="14030" x="3929063" y="3125788"/>
          <p14:tracePt t="14046" x="3490913" y="3402013"/>
          <p14:tracePt t="14080" x="3170238" y="3697288"/>
          <p14:tracePt t="14113" x="3017838" y="3911600"/>
          <p14:tracePt t="14147" x="2955925" y="4010025"/>
          <p14:tracePt t="14162" x="2938463" y="4027488"/>
          <p14:tracePt t="14179" x="2911475" y="4054475"/>
          <p14:tracePt t="14196" x="2840038" y="4081463"/>
          <p14:tracePt t="14212" x="2714625" y="4098925"/>
          <p14:tracePt t="14229" x="2517775" y="4143375"/>
          <p14:tracePt t="14247" x="2116138" y="4214813"/>
          <p14:tracePt t="14262" x="1901825" y="4259263"/>
          <p14:tracePt t="14279" x="1758950" y="4268788"/>
          <p14:tracePt t="14296" x="1660525" y="4268788"/>
          <p14:tracePt t="14312" x="1633538" y="4268788"/>
          <p14:tracePt t="14385" x="1625600" y="4259263"/>
          <p14:tracePt t="14391" x="1616075" y="4251325"/>
          <p14:tracePt t="14399" x="1608138" y="4241800"/>
          <p14:tracePt t="14412" x="1589088" y="4214813"/>
          <p14:tracePt t="14430" x="1571625" y="4197350"/>
          <p14:tracePt t="14445" x="1554163" y="4179888"/>
          <p14:tracePt t="14462" x="1527175" y="4152900"/>
          <p14:tracePt t="14479" x="1482725" y="4125913"/>
          <p14:tracePt t="14496" x="1428750" y="4108450"/>
          <p14:tracePt t="14512" x="1339850" y="4089400"/>
          <p14:tracePt t="14529" x="1196975" y="4089400"/>
          <p14:tracePt t="14545" x="1089025" y="4108450"/>
          <p14:tracePt t="14562" x="990600" y="4133850"/>
          <p14:tracePt t="14579" x="901700" y="4143375"/>
          <p14:tracePt t="14596" x="874713" y="4152900"/>
          <p14:tracePt t="14613" x="857250" y="4152900"/>
          <p14:tracePt t="14629" x="847725" y="4152900"/>
          <p14:tracePt t="14646" x="830263" y="4152900"/>
          <p14:tracePt t="14663" x="812800" y="4143375"/>
          <p14:tracePt t="14679" x="795338" y="4133850"/>
          <p14:tracePt t="14695" x="758825" y="4125913"/>
          <p14:tracePt t="14712" x="731838" y="4116388"/>
          <p14:tracePt t="14729" x="687388" y="4108450"/>
          <p14:tracePt t="14745" x="660400" y="4089400"/>
          <p14:tracePt t="14763" x="633413" y="4081463"/>
          <p14:tracePt t="14779" x="608013" y="4054475"/>
          <p14:tracePt t="14796" x="581025" y="4037013"/>
          <p14:tracePt t="14812" x="544513" y="4010025"/>
          <p14:tracePt t="14846" x="536575" y="4010025"/>
          <p14:tracePt t="14863" x="517525" y="4000500"/>
          <p14:tracePt t="14879" x="500063" y="3990975"/>
          <p14:tracePt t="14896" x="482600" y="3983038"/>
          <p14:tracePt t="14912" x="473075" y="3973513"/>
          <p14:tracePt t="14928" x="455613" y="3965575"/>
          <p14:tracePt t="14968" x="446088" y="3965575"/>
          <p14:tracePt t="14978" x="438150" y="3956050"/>
          <p14:tracePt t="14995" x="428625" y="3946525"/>
          <p14:tracePt t="15012" x="393700" y="3929063"/>
          <p14:tracePt t="15029" x="374650" y="3919538"/>
          <p14:tracePt t="15046" x="357188" y="3911600"/>
          <p14:tracePt t="15062" x="339725" y="3911600"/>
          <p14:tracePt t="15158" x="330200" y="3911600"/>
          <p14:tracePt t="15181" x="322263" y="3919538"/>
          <p14:tracePt t="15971" x="322263" y="3929063"/>
          <p14:tracePt t="15981" x="330200" y="3938588"/>
          <p14:tracePt t="15995" x="393700" y="4000500"/>
          <p14:tracePt t="16011" x="1133475" y="4232275"/>
          <p14:tracePt t="16028" x="1812925" y="4357688"/>
          <p14:tracePt t="16045" x="2366963" y="4491038"/>
          <p14:tracePt t="16078" x="3170238" y="4527550"/>
          <p14:tracePt t="16111" x="3776663" y="4330700"/>
          <p14:tracePt t="16144" x="3822700" y="4295775"/>
          <p14:tracePt t="16162" x="3822700" y="4286250"/>
          <p14:tracePt t="16178" x="3822700" y="4259263"/>
          <p14:tracePt t="16194" x="3822700" y="4241800"/>
          <p14:tracePt t="16211" x="3822700" y="4205288"/>
          <p14:tracePt t="16228" x="3813175" y="4187825"/>
          <p14:tracePt t="16245" x="3803650" y="4160838"/>
          <p14:tracePt t="16261" x="3803650" y="4133850"/>
          <p14:tracePt t="16278" x="3803650" y="4108450"/>
          <p14:tracePt t="16294" x="3813175" y="4081463"/>
          <p14:tracePt t="16311" x="3875088" y="4000500"/>
          <p14:tracePt t="16327" x="3965575" y="3919538"/>
          <p14:tracePt t="16344" x="4062413" y="3830638"/>
          <p14:tracePt t="16361" x="4160838" y="3759200"/>
          <p14:tracePt t="16378" x="4170363" y="3741738"/>
          <p14:tracePt t="16444" x="4170363" y="3732213"/>
          <p14:tracePt t="16476" x="4160838" y="3732213"/>
          <p14:tracePt t="16485" x="4152900" y="3732213"/>
          <p14:tracePt t="16494" x="4133850" y="3732213"/>
          <p14:tracePt t="16511" x="4108450" y="3759200"/>
          <p14:tracePt t="16527" x="4071938" y="3786188"/>
          <p14:tracePt t="16544" x="4054475" y="3795713"/>
          <p14:tracePt t="16561" x="4044950" y="3803650"/>
          <p14:tracePt t="16577" x="4037013" y="3803650"/>
          <p14:tracePt t="16614" x="4037013" y="3813175"/>
          <p14:tracePt t="17412" x="4027488" y="3813175"/>
          <p14:tracePt t="17422" x="4017963" y="3803650"/>
          <p14:tracePt t="17506" x="4017963" y="3795713"/>
          <p14:tracePt t="17527" x="4017963" y="3776663"/>
          <p14:tracePt t="17536" x="4017963" y="3768725"/>
          <p14:tracePt t="17551" x="4017963" y="3759200"/>
          <p14:tracePt t="17577" x="4017963" y="3741738"/>
          <p14:tracePt t="17609" x="4017963" y="3732213"/>
          <p14:tracePt t="18169" x="4017963" y="3741738"/>
          <p14:tracePt t="18177" x="4017963" y="3768725"/>
          <p14:tracePt t="18192" x="4010025" y="3840163"/>
          <p14:tracePt t="18209" x="3990975" y="3946525"/>
          <p14:tracePt t="18226" x="3973513" y="4081463"/>
          <p14:tracePt t="18242" x="3973513" y="4205288"/>
          <p14:tracePt t="18259" x="3973513" y="4303713"/>
          <p14:tracePt t="18276" x="3973513" y="4438650"/>
          <p14:tracePt t="18310" x="3973513" y="4473575"/>
          <p14:tracePt t="19476" x="3973513" y="4465638"/>
          <p14:tracePt t="19507" x="3973513" y="4456113"/>
          <p14:tracePt t="19740" x="3983038" y="4446588"/>
          <p14:tracePt t="19753" x="3983038" y="4429125"/>
          <p14:tracePt t="19770" x="3990975" y="4419600"/>
          <p14:tracePt t="19787" x="3990975" y="4411663"/>
          <p14:tracePt t="19866" x="3990975" y="4394200"/>
          <p14:tracePt t="19877" x="3990975" y="4384675"/>
          <p14:tracePt t="19885" x="3990975" y="4367213"/>
          <p14:tracePt t="19893" x="3990975" y="4357688"/>
          <p14:tracePt t="19908" x="3990975" y="4330700"/>
          <p14:tracePt t="19924" x="3990975" y="4303713"/>
          <p14:tracePt t="19941" x="3990975" y="4286250"/>
          <p14:tracePt t="19958" x="3990975" y="4259263"/>
          <p14:tracePt t="19975" x="4000500" y="4241800"/>
          <p14:tracePt t="19991" x="4000500" y="4214813"/>
          <p14:tracePt t="20009" x="4010025" y="4187825"/>
          <p14:tracePt t="20024" x="4010025" y="4179888"/>
          <p14:tracePt t="20041" x="4010025" y="4170363"/>
          <p14:tracePt t="20058" x="4017963" y="4160838"/>
          <p14:tracePt t="20074" x="4017963" y="4152900"/>
          <p14:tracePt t="20091" x="4027488" y="4133850"/>
          <p14:tracePt t="20108" x="4054475" y="4108450"/>
          <p14:tracePt t="20124" x="4098925" y="4054475"/>
          <p14:tracePt t="20141" x="4197350" y="3946525"/>
          <p14:tracePt t="20159" x="4500563" y="3643313"/>
          <p14:tracePt t="20174" x="4911725" y="3276600"/>
          <p14:tracePt t="20191" x="5581650" y="2705100"/>
          <p14:tracePt t="20208" x="6581775" y="1938338"/>
          <p14:tracePt t="20224" x="7724775" y="1044575"/>
          <p14:tracePt t="20241" x="8759825" y="347663"/>
          <p14:tracePt t="20259" x="9840913" y="0"/>
          <p14:tracePt t="20274" x="9974263" y="0"/>
          <p14:tracePt t="20291" x="10063163" y="0"/>
          <p14:tracePt t="20326" x="10072688" y="0"/>
          <p14:tracePt t="20341" x="10090150" y="9525"/>
          <p14:tracePt t="20358" x="10117138" y="26988"/>
          <p14:tracePt t="20374" x="10144125" y="53975"/>
          <p14:tracePt t="20391" x="10171113" y="61913"/>
          <p14:tracePt t="20408" x="10180638" y="88900"/>
          <p14:tracePt t="20425" x="10188575" y="125413"/>
          <p14:tracePt t="20441" x="10188575" y="133350"/>
          <p14:tracePt t="20457" x="10188575" y="152400"/>
          <p14:tracePt t="20474" x="10171113" y="187325"/>
          <p14:tracePt t="20491" x="10144125" y="268288"/>
          <p14:tracePt t="20508" x="10063163" y="384175"/>
          <p14:tracePt t="20524" x="9974263" y="536575"/>
          <p14:tracePt t="20541" x="9894888" y="750888"/>
          <p14:tracePt t="20557" x="9858375" y="901700"/>
          <p14:tracePt t="20574" x="9813925" y="1081088"/>
          <p14:tracePt t="20591" x="9777413" y="1322388"/>
          <p14:tracePt t="20607" x="9732963" y="1562100"/>
          <p14:tracePt t="20624" x="9698038" y="1803400"/>
          <p14:tracePt t="20641" x="9661525" y="1955800"/>
          <p14:tracePt t="20657" x="9634538" y="2125663"/>
          <p14:tracePt t="20674" x="9634538" y="2170113"/>
          <p14:tracePt t="20691" x="9634538" y="2187575"/>
          <p14:tracePt t="20708" x="9634538" y="2197100"/>
          <p14:tracePt t="20745" x="9626600" y="2187575"/>
          <p14:tracePt t="20753" x="9617075" y="2179638"/>
          <p14:tracePt t="20760" x="9599613" y="2143125"/>
          <p14:tracePt t="20774" x="9518650" y="2062163"/>
          <p14:tracePt t="20790" x="9375775" y="1965325"/>
          <p14:tracePt t="20807" x="9197975" y="1919288"/>
          <p14:tracePt t="20824" x="8974138" y="1893888"/>
          <p14:tracePt t="20841" x="8742363" y="1928813"/>
          <p14:tracePt t="20857" x="8572500" y="1973263"/>
          <p14:tracePt t="20874" x="8456613" y="2044700"/>
          <p14:tracePt t="20891" x="8429625" y="2081213"/>
          <p14:tracePt t="20907" x="8402638" y="2170113"/>
          <p14:tracePt t="20924" x="8394700" y="2276475"/>
          <p14:tracePt t="20940" x="8394700" y="2419350"/>
          <p14:tracePt t="20957" x="8447088" y="2571750"/>
          <p14:tracePt t="20974" x="8528050" y="2724150"/>
          <p14:tracePt t="20990" x="8777288" y="2919413"/>
          <p14:tracePt t="21007" x="9082088" y="3000375"/>
          <p14:tracePt t="21023" x="9518650" y="2955925"/>
          <p14:tracePt t="21040" x="9867900" y="2776538"/>
          <p14:tracePt t="21057" x="10028238" y="2616200"/>
          <p14:tracePt t="21073" x="10134600" y="2455863"/>
          <p14:tracePt t="21091" x="10161588" y="2241550"/>
          <p14:tracePt t="21107" x="10144125" y="2143125"/>
          <p14:tracePt t="21123" x="10063163" y="2044700"/>
          <p14:tracePt t="21140" x="9894888" y="2009775"/>
          <p14:tracePt t="21157" x="9429750" y="2044700"/>
          <p14:tracePt t="21173" x="8572500" y="2268538"/>
          <p14:tracePt t="21191" x="6991350" y="2938463"/>
          <p14:tracePt t="21208" x="6134100" y="3438525"/>
          <p14:tracePt t="21224" x="5867400" y="3679825"/>
          <p14:tracePt t="21240" x="5848350" y="3768725"/>
          <p14:tracePt t="21256" x="5929313" y="3884613"/>
          <p14:tracePt t="21275" x="6375400" y="4089400"/>
          <p14:tracePt t="21292" x="6894513" y="4187825"/>
          <p14:tracePt t="21307" x="7554913" y="4224338"/>
          <p14:tracePt t="21323" x="8072438" y="4160838"/>
          <p14:tracePt t="21340" x="8420100" y="4037013"/>
          <p14:tracePt t="21357" x="8589963" y="3911600"/>
          <p14:tracePt t="21373" x="8661400" y="3803650"/>
          <p14:tracePt t="21391" x="8661400" y="3598863"/>
          <p14:tracePt t="21407" x="8609013" y="3429000"/>
          <p14:tracePt t="21424" x="8501063" y="3286125"/>
          <p14:tracePt t="21440" x="8367713" y="3197225"/>
          <p14:tracePt t="21457" x="8205788" y="3170238"/>
          <p14:tracePt t="21473" x="8010525" y="3251200"/>
          <p14:tracePt t="21492" x="7732713" y="3438525"/>
          <p14:tracePt t="21507" x="7626350" y="3571875"/>
          <p14:tracePt t="21524" x="7581900" y="3724275"/>
          <p14:tracePt t="21540" x="7581900" y="3813175"/>
          <p14:tracePt t="21557" x="7626350" y="3902075"/>
          <p14:tracePt t="21573" x="7742238" y="3956050"/>
          <p14:tracePt t="21590" x="7920038" y="3946525"/>
          <p14:tracePt t="21607" x="8375650" y="3776663"/>
          <p14:tracePt t="21624" x="8670925" y="3625850"/>
          <p14:tracePt t="21640" x="8885238" y="3500438"/>
          <p14:tracePt t="21656" x="9090025" y="3367088"/>
          <p14:tracePt t="21673" x="9259888" y="3224213"/>
          <p14:tracePt t="21690" x="9358313" y="3108325"/>
          <p14:tracePt t="21706" x="9402763" y="3009900"/>
          <p14:tracePt t="21723" x="9420225" y="2822575"/>
          <p14:tracePt t="21740" x="9375775" y="2687638"/>
          <p14:tracePt t="21758" x="9269413" y="2562225"/>
          <p14:tracePt t="21773" x="9117013" y="2490788"/>
          <p14:tracePt t="21790" x="8902700" y="2482850"/>
          <p14:tracePt t="21807" x="8661400" y="2554288"/>
          <p14:tracePt t="21823" x="8323263" y="2705100"/>
          <p14:tracePt t="21840" x="8062913" y="2894013"/>
          <p14:tracePt t="21856" x="7983538" y="3044825"/>
          <p14:tracePt t="21873" x="7947025" y="3259138"/>
          <p14:tracePt t="21890" x="7947025" y="3571875"/>
          <p14:tracePt t="21907" x="8027988" y="3884613"/>
          <p14:tracePt t="21929" x="8215313" y="4160838"/>
          <p14:tracePt t="21940" x="8296275" y="4232275"/>
          <p14:tracePt t="21958" x="8555038" y="4330700"/>
          <p14:tracePt t="21973" x="8732838" y="4322763"/>
          <p14:tracePt t="21989" x="8894763" y="4224338"/>
          <p14:tracePt t="22006" x="9018588" y="4089400"/>
          <p14:tracePt t="22023" x="9126538" y="3902075"/>
          <p14:tracePt t="22040" x="9188450" y="3670300"/>
          <p14:tracePt t="22056" x="9215438" y="3438525"/>
          <p14:tracePt t="22073" x="9117013" y="3089275"/>
          <p14:tracePt t="22089" x="8920163" y="2911475"/>
          <p14:tracePt t="22106" x="8609013" y="2776538"/>
          <p14:tracePt t="22123" x="8197850" y="2786063"/>
          <p14:tracePt t="22141" x="7500938" y="3044825"/>
          <p14:tracePt t="22156" x="7269163" y="3160713"/>
          <p14:tracePt t="22173" x="6777038" y="3473450"/>
          <p14:tracePt t="22189" x="6688138" y="3625850"/>
          <p14:tracePt t="22207" x="6680200" y="3768725"/>
          <p14:tracePt t="22223" x="6751638" y="3956050"/>
          <p14:tracePt t="22240" x="6919913" y="4125913"/>
          <p14:tracePt t="22256" x="7251700" y="4268788"/>
          <p14:tracePt t="22273" x="7983538" y="4276725"/>
          <p14:tracePt t="22290" x="8537575" y="4125913"/>
          <p14:tracePt t="22306" x="8956675" y="3919538"/>
          <p14:tracePt t="22323" x="9161463" y="3732213"/>
          <p14:tracePt t="22339" x="9277350" y="3536950"/>
          <p14:tracePt t="22356" x="9331325" y="3322638"/>
          <p14:tracePt t="22373" x="9296400" y="3027363"/>
          <p14:tracePt t="22390" x="9205913" y="2874963"/>
          <p14:tracePt t="22407" x="9072563" y="2751138"/>
          <p14:tracePt t="22423" x="8920163" y="2697163"/>
          <p14:tracePt t="22440" x="8751888" y="2697163"/>
          <p14:tracePt t="22456" x="8491538" y="2803525"/>
          <p14:tracePt t="22474" x="8170863" y="3009900"/>
          <p14:tracePt t="22490" x="8054975" y="3125788"/>
          <p14:tracePt t="22506" x="8001000" y="3251200"/>
          <p14:tracePt t="22523" x="7974013" y="3384550"/>
          <p14:tracePt t="22539" x="7974013" y="3527425"/>
          <p14:tracePt t="22556" x="8054975" y="3652838"/>
          <p14:tracePt t="22573" x="8331200" y="3776663"/>
          <p14:tracePt t="22590" x="8653463" y="3803650"/>
          <p14:tracePt t="22606" x="9001125" y="3786188"/>
          <p14:tracePt t="22622" x="9358313" y="3714750"/>
          <p14:tracePt t="22639" x="9563100" y="3643313"/>
          <p14:tracePt t="22656" x="9661525" y="3571875"/>
          <p14:tracePt t="22672" x="9688513" y="3490913"/>
          <p14:tracePt t="22690" x="9671050" y="3322638"/>
          <p14:tracePt t="22706" x="9609138" y="3197225"/>
          <p14:tracePt t="22722" x="9483725" y="3071813"/>
          <p14:tracePt t="22739" x="9296400" y="2965450"/>
          <p14:tracePt t="22755" x="9045575" y="2928938"/>
          <p14:tracePt t="22772" x="8643938" y="3000375"/>
          <p14:tracePt t="22789" x="8242300" y="3152775"/>
          <p14:tracePt t="22806" x="7939088" y="3330575"/>
          <p14:tracePt t="22822" x="7858125" y="3394075"/>
          <p14:tracePt t="22839" x="7831138" y="3455988"/>
          <p14:tracePt t="22856" x="7823200" y="3554413"/>
          <p14:tracePt t="22872" x="7840663" y="3697288"/>
          <p14:tracePt t="22889" x="7885113" y="3848100"/>
          <p14:tracePt t="22906" x="7983538" y="3973513"/>
          <p14:tracePt t="22922" x="8197850" y="4081463"/>
          <p14:tracePt t="22939" x="8402638" y="4108450"/>
          <p14:tracePt t="22955" x="8616950" y="4125913"/>
          <p14:tracePt t="22972" x="8786813" y="4116388"/>
          <p14:tracePt t="22989" x="8902700" y="4089400"/>
          <p14:tracePt t="23006" x="8920163" y="4071938"/>
          <p14:tracePt t="23022" x="8929688" y="4071938"/>
          <p14:tracePt t="23039" x="8929688" y="3983038"/>
          <p14:tracePt t="23055" x="8929688" y="3894138"/>
          <p14:tracePt t="23072" x="8929688" y="3795713"/>
          <p14:tracePt t="23089" x="8902700" y="3670300"/>
          <p14:tracePt t="23105" x="8858250" y="3562350"/>
          <p14:tracePt t="23122" x="8813800" y="3473450"/>
          <p14:tracePt t="23139" x="8786813" y="3429000"/>
          <p14:tracePt t="23261" x="8796338" y="3429000"/>
          <p14:tracePt t="23268" x="8813800" y="3419475"/>
          <p14:tracePt t="23275" x="8831263" y="3402013"/>
          <p14:tracePt t="23289" x="8867775" y="3384550"/>
          <p14:tracePt t="23306" x="8991600" y="3313113"/>
          <p14:tracePt t="23322" x="9045575" y="3286125"/>
          <p14:tracePt t="23338" x="9063038" y="3286125"/>
          <p14:tracePt t="23355" x="9072563" y="3286125"/>
          <p14:tracePt t="27138" x="9063038" y="3286125"/>
          <p14:tracePt t="27148" x="9055100" y="3276600"/>
          <p14:tracePt t="27159" x="9045575" y="3276600"/>
          <p14:tracePt t="27228" x="9037638" y="3276600"/>
          <p14:tracePt t="27238" x="9028113" y="3276600"/>
          <p14:tracePt t="27252" x="9018588" y="3276600"/>
          <p14:tracePt t="27272" x="9010650" y="3276600"/>
          <p14:tracePt t="27303" x="8966200" y="3276600"/>
          <p14:tracePt t="27335" x="8885238" y="3268663"/>
          <p14:tracePt t="27368" x="8840788" y="3268663"/>
          <p14:tracePt t="27699" x="8840788" y="3259138"/>
          <p14:tracePt t="27710" x="8831263" y="3259138"/>
          <p14:tracePt t="27724" x="8813800" y="3251200"/>
          <p14:tracePt t="27735" x="8804275" y="3241675"/>
          <p14:tracePt t="27752" x="8786813" y="3232150"/>
          <p14:tracePt t="27769" x="8769350" y="3214688"/>
          <p14:tracePt t="27801" x="8751888" y="3197225"/>
          <p14:tracePt t="27836" x="8751888" y="3179763"/>
          <p14:tracePt t="27869" x="8742363" y="3160713"/>
          <p14:tracePt t="27885" x="8742363" y="3152775"/>
          <p14:tracePt t="27932" x="8732838" y="3152775"/>
          <p14:tracePt t="27942" x="8724900" y="3143250"/>
          <p14:tracePt t="27956" x="8715375" y="3143250"/>
          <p14:tracePt t="27968" x="8705850" y="3143250"/>
          <p14:tracePt t="27985" x="8688388" y="3133725"/>
          <p14:tracePt t="28003" x="8670925" y="3133725"/>
          <p14:tracePt t="28018" x="8653463" y="3133725"/>
          <p14:tracePt t="28035" x="8653463" y="3125788"/>
          <p14:tracePt t="28052" x="8643938" y="3125788"/>
          <p14:tracePt t="28096" x="8634413" y="3125788"/>
          <p14:tracePt t="28132" x="8634413" y="3116263"/>
          <p14:tracePt t="28142" x="8643938" y="3116263"/>
          <p14:tracePt t="28151" x="8661400" y="3098800"/>
          <p14:tracePt t="28168" x="8680450" y="3081338"/>
          <p14:tracePt t="28185" x="8705850" y="3054350"/>
          <p14:tracePt t="28202" x="8732838" y="3027363"/>
          <p14:tracePt t="28218" x="8751888" y="3009900"/>
          <p14:tracePt t="28221" x="8759825" y="3000375"/>
          <p14:tracePt t="28235" x="8786813" y="2982913"/>
          <p14:tracePt t="28252" x="8813800" y="2955925"/>
          <p14:tracePt t="28268" x="8823325" y="2955925"/>
          <p14:tracePt t="28467" x="8831263" y="2955925"/>
          <p14:tracePt t="28939" x="8831263" y="2946400"/>
          <p14:tracePt t="28955" x="8831263" y="2938463"/>
          <p14:tracePt t="28963" x="8831263" y="2928938"/>
          <p14:tracePt t="28973" x="8831263" y="2911475"/>
          <p14:tracePt t="28984" x="8831263" y="2894013"/>
          <p14:tracePt t="29001" x="8831263" y="2884488"/>
          <p14:tracePt t="29075" x="8831263" y="2874963"/>
          <p14:tracePt t="29100" x="8823325" y="2857500"/>
          <p14:tracePt t="29117" x="8804275" y="2847975"/>
          <p14:tracePt t="29134" x="8759825" y="2840038"/>
          <p14:tracePt t="29150" x="8680450" y="2822575"/>
          <p14:tracePt t="29167" x="8582025" y="2786063"/>
          <p14:tracePt t="29184" x="8429625" y="2759075"/>
          <p14:tracePt t="29200" x="8286750" y="2724150"/>
          <p14:tracePt t="29217" x="8108950" y="2670175"/>
          <p14:tracePt t="29234" x="7991475" y="2616200"/>
          <p14:tracePt t="29250" x="7894638" y="2562225"/>
          <p14:tracePt t="29267" x="7823200" y="2517775"/>
          <p14:tracePt t="29284" x="7769225" y="2465388"/>
          <p14:tracePt t="29301" x="7742238" y="2419350"/>
          <p14:tracePt t="29317" x="7705725" y="2366963"/>
          <p14:tracePt t="29333" x="7705725" y="2347913"/>
          <p14:tracePt t="29350" x="7697788" y="2339975"/>
          <p14:tracePt t="29367" x="7688263" y="2322513"/>
          <p14:tracePt t="29384" x="7670800" y="2303463"/>
          <p14:tracePt t="29400" x="7653338" y="2276475"/>
          <p14:tracePt t="29417" x="7599363" y="2232025"/>
          <p14:tracePt t="29434" x="7572375" y="2205038"/>
          <p14:tracePt t="29450" x="7527925" y="2179638"/>
          <p14:tracePt t="29467" x="7491413" y="2152650"/>
          <p14:tracePt t="29483" x="7466013" y="2133600"/>
          <p14:tracePt t="29500" x="7439025" y="2116138"/>
          <p14:tracePt t="29517" x="7412038" y="2089150"/>
          <p14:tracePt t="29534" x="7375525" y="2054225"/>
          <p14:tracePt t="29550" x="7367588" y="2027238"/>
          <p14:tracePt t="29567" x="7348538" y="2017713"/>
          <p14:tracePt t="29584" x="7340600" y="2009775"/>
          <p14:tracePt t="29702" x="7348538" y="2027238"/>
          <p14:tracePt t="29710" x="7367588" y="2036763"/>
          <p14:tracePt t="29717" x="7375525" y="2062163"/>
          <p14:tracePt t="29733" x="7412038" y="2125663"/>
          <p14:tracePt t="29750" x="7446963" y="2179638"/>
          <p14:tracePt t="29766" x="7473950" y="2241550"/>
          <p14:tracePt t="29784" x="7518400" y="2312988"/>
          <p14:tracePt t="29800" x="7537450" y="2339975"/>
          <p14:tracePt t="29816" x="7537450" y="2357438"/>
          <p14:tracePt t="29885" x="7527925" y="2347913"/>
          <p14:tracePt t="29893" x="7510463" y="2339975"/>
          <p14:tracePt t="29901" x="7500938" y="2330450"/>
          <p14:tracePt t="29916" x="7473950" y="2303463"/>
          <p14:tracePt t="29933" x="7446963" y="2268538"/>
          <p14:tracePt t="29950" x="7412038" y="2232025"/>
          <p14:tracePt t="29966" x="7385050" y="2205038"/>
          <p14:tracePt t="29983" x="7358063" y="2179638"/>
          <p14:tracePt t="30000" x="7331075" y="2152650"/>
          <p14:tracePt t="30016" x="7313613" y="2125663"/>
          <p14:tracePt t="30033" x="7286625" y="2108200"/>
          <p14:tracePt t="30050" x="7269163" y="2081213"/>
          <p14:tracePt t="30066" x="7242175" y="2044700"/>
          <p14:tracePt t="30083" x="7224713" y="2017713"/>
          <p14:tracePt t="30100" x="7215188" y="2000250"/>
          <p14:tracePt t="30116" x="7188200" y="1973263"/>
          <p14:tracePt t="30133" x="7170738" y="1946275"/>
          <p14:tracePt t="30150" x="7143750" y="1928813"/>
          <p14:tracePt t="30168" x="7089775" y="1893888"/>
          <p14:tracePt t="30183" x="7037388" y="1857375"/>
          <p14:tracePt t="30199" x="7010400" y="1830388"/>
          <p14:tracePt t="30216" x="6983413" y="1803400"/>
          <p14:tracePt t="30233" x="6965950" y="1785938"/>
          <p14:tracePt t="30249" x="6946900" y="1758950"/>
          <p14:tracePt t="30251" x="6938963" y="1751013"/>
          <p14:tracePt t="30266" x="6929438" y="1741488"/>
          <p14:tracePt t="30283" x="6919913" y="1741488"/>
          <p14:tracePt t="30319" x="6919913" y="1731963"/>
          <p14:tracePt t="30339" x="6919913" y="1724025"/>
          <p14:tracePt t="30349" x="6919913" y="1714500"/>
          <p14:tracePt t="30366" x="6911975" y="1704975"/>
          <p14:tracePt t="30383" x="6902450" y="1697038"/>
          <p14:tracePt t="30399" x="6902450" y="1687513"/>
          <p14:tracePt t="30419" x="6902450" y="1679575"/>
          <p14:tracePt t="30432" x="6894513" y="1679575"/>
          <p14:tracePt t="30450" x="6894513" y="1670050"/>
          <p14:tracePt t="30466" x="6894513" y="1660525"/>
          <p14:tracePt t="30597" x="6884988" y="1652588"/>
          <p14:tracePt t="30633" x="6875463" y="1652588"/>
          <p14:tracePt t="30643" x="6867525" y="1652588"/>
          <p14:tracePt t="30662" x="6858000" y="1652588"/>
          <p14:tracePt t="30672" x="6848475" y="1652588"/>
          <p14:tracePt t="30683" x="6840538" y="1652588"/>
          <p14:tracePt t="30699" x="6831013" y="1652588"/>
          <p14:tracePt t="30716" x="6823075" y="1652588"/>
          <p14:tracePt t="30743" x="6813550" y="1652588"/>
          <p14:tracePt t="31087" x="6813550" y="1660525"/>
          <p14:tracePt t="31097" x="6813550" y="1670050"/>
          <p14:tracePt t="31109" x="6823075" y="1697038"/>
          <p14:tracePt t="31120" x="6894513" y="1758950"/>
          <p14:tracePt t="31132" x="6956425" y="1803400"/>
          <p14:tracePt t="31149" x="7224713" y="1874838"/>
          <p14:tracePt t="31166" x="7446963" y="1884363"/>
          <p14:tracePt t="31199" x="7920038" y="1847850"/>
          <p14:tracePt t="31233" x="8367713" y="1795463"/>
          <p14:tracePt t="31265" x="8902700" y="1704975"/>
          <p14:tracePt t="31282" x="9099550" y="1687513"/>
          <p14:tracePt t="31299" x="9259888" y="1679575"/>
          <p14:tracePt t="31316" x="9375775" y="1670050"/>
          <p14:tracePt t="31332" x="9474200" y="1670050"/>
          <p14:tracePt t="31351" x="9626600" y="1679575"/>
          <p14:tracePt t="31367" x="9759950" y="1697038"/>
          <p14:tracePt t="31383" x="9929813" y="1714500"/>
          <p14:tracePt t="31399" x="10126663" y="1751013"/>
          <p14:tracePt t="31415" x="10375900" y="1795463"/>
          <p14:tracePt t="31432" x="10626725" y="1812925"/>
          <p14:tracePt t="31449" x="10858500" y="1812925"/>
          <p14:tracePt t="31467" x="11171238" y="1803400"/>
          <p14:tracePt t="31483" x="11287125" y="1768475"/>
          <p14:tracePt t="31499" x="11314113" y="1751013"/>
          <p14:tracePt t="31515" x="11323638" y="1751013"/>
          <p14:tracePt t="31550" x="11323638" y="1741488"/>
          <p14:tracePt t="31603" x="11304588" y="1751013"/>
          <p14:tracePt t="31610" x="11287125" y="1768475"/>
          <p14:tracePt t="31617" x="11287125" y="1776413"/>
          <p14:tracePt t="31632" x="11269663" y="1795463"/>
          <p14:tracePt t="31650" x="11252200" y="1803400"/>
          <p14:tracePt t="31665" x="11233150" y="1822450"/>
          <p14:tracePt t="31681" x="11206163" y="1847850"/>
          <p14:tracePt t="31698" x="11180763" y="1874838"/>
          <p14:tracePt t="31715" x="11090275" y="1901825"/>
          <p14:tracePt t="31732" x="10912475" y="1965325"/>
          <p14:tracePt t="31749" x="10796588" y="1990725"/>
          <p14:tracePt t="31765" x="10725150" y="2000250"/>
          <p14:tracePt t="31781" x="10698163" y="2000250"/>
          <p14:tracePt t="31798" x="10680700" y="1982788"/>
          <p14:tracePt t="31815" x="10661650" y="1965325"/>
          <p14:tracePt t="31831" x="10644188" y="1938338"/>
          <p14:tracePt t="31850" x="10599738" y="1901825"/>
          <p14:tracePt t="31866" x="10572750" y="1874838"/>
          <p14:tracePt t="31881" x="10537825" y="1847850"/>
          <p14:tracePt t="31898" x="10466388" y="1822450"/>
          <p14:tracePt t="31915" x="10367963" y="1822450"/>
          <p14:tracePt t="31931" x="10252075" y="1822450"/>
          <p14:tracePt t="31948" x="10126663" y="1839913"/>
          <p14:tracePt t="31965" x="10109200" y="1847850"/>
          <p14:tracePt t="32033" x="10109200" y="1857375"/>
          <p14:tracePt t="32125" x="10109200" y="1866900"/>
          <p14:tracePt t="32156" x="10109200" y="1874838"/>
          <p14:tracePt t="32167" x="10117138" y="1874838"/>
          <p14:tracePt t="32181" x="10161588" y="1874838"/>
          <p14:tracePt t="32198" x="10206038" y="1874838"/>
          <p14:tracePt t="32215" x="10242550" y="1874838"/>
          <p14:tracePt t="32231" x="10269538" y="1874838"/>
          <p14:tracePt t="32326" x="10269538" y="1866900"/>
          <p14:tracePt t="32654" x="10277475" y="1866900"/>
          <p14:tracePt t="32693" x="10287000" y="1866900"/>
          <p14:tracePt t="32746" x="10296525" y="1866900"/>
          <p14:tracePt t="32757" x="10296525" y="1874838"/>
          <p14:tracePt t="32993" x="10296525" y="1866900"/>
          <p14:tracePt t="33006" x="10296525" y="1857375"/>
          <p14:tracePt t="33041" x="10296525" y="1847850"/>
          <p14:tracePt t="33050" x="10287000" y="1847850"/>
          <p14:tracePt t="33064" x="10260013" y="1830388"/>
          <p14:tracePt t="33097" x="10037763" y="1803400"/>
          <p14:tracePt t="33131" x="9528175" y="1857375"/>
          <p14:tracePt t="33164" x="8920163" y="1911350"/>
          <p14:tracePt t="33180" x="8759825" y="1911350"/>
          <p14:tracePt t="33197" x="8616950" y="1901825"/>
          <p14:tracePt t="33214" x="8466138" y="1884363"/>
          <p14:tracePt t="33231" x="8340725" y="1857375"/>
          <p14:tracePt t="33247" x="8242300" y="1857375"/>
          <p14:tracePt t="33250" x="8197850" y="1857375"/>
          <p14:tracePt t="33264" x="8099425" y="1866900"/>
          <p14:tracePt t="33280" x="7983538" y="1893888"/>
          <p14:tracePt t="33297" x="7848600" y="1938338"/>
          <p14:tracePt t="33314" x="7697788" y="1982788"/>
          <p14:tracePt t="33331" x="7527925" y="2062163"/>
          <p14:tracePt t="33347" x="7358063" y="2143125"/>
          <p14:tracePt t="33364" x="7232650" y="2187575"/>
          <p14:tracePt t="33381" x="7161213" y="2214563"/>
          <p14:tracePt t="33397" x="7134225" y="2214563"/>
          <p14:tracePt t="33414" x="7099300" y="2205038"/>
          <p14:tracePt t="33430" x="7072313" y="2179638"/>
          <p14:tracePt t="33447" x="7037388" y="2152650"/>
          <p14:tracePt t="33464" x="6991350" y="2116138"/>
          <p14:tracePt t="33482" x="6929438" y="2071688"/>
          <p14:tracePt t="33497" x="6894513" y="2054225"/>
          <p14:tracePt t="33513" x="6867525" y="2027238"/>
          <p14:tracePt t="33530" x="6840538" y="2000250"/>
          <p14:tracePt t="33547" x="6813550" y="1973263"/>
          <p14:tracePt t="33564" x="6796088" y="1946275"/>
          <p14:tracePt t="33582" x="6777038" y="1919288"/>
          <p14:tracePt t="33597" x="6769100" y="1911350"/>
          <p14:tracePt t="33613" x="6769100" y="1901825"/>
          <p14:tracePt t="33630" x="6759575" y="1893888"/>
          <p14:tracePt t="33647" x="6759575" y="1884363"/>
          <p14:tracePt t="33765" x="6769100" y="1893888"/>
          <p14:tracePt t="33775" x="6813550" y="1901825"/>
          <p14:tracePt t="33785" x="6946900" y="1938338"/>
          <p14:tracePt t="33797" x="7045325" y="1965325"/>
          <p14:tracePt t="33813" x="7331075" y="1990725"/>
          <p14:tracePt t="33830" x="7804150" y="1973263"/>
          <p14:tracePt t="33847" x="8724900" y="1822450"/>
          <p14:tracePt t="33864" x="9205913" y="1768475"/>
          <p14:tracePt t="33880" x="9563100" y="1731963"/>
          <p14:tracePt t="33896" x="9823450" y="1697038"/>
          <p14:tracePt t="33913" x="10001250" y="1679575"/>
          <p14:tracePt t="33930" x="10171113" y="1679575"/>
          <p14:tracePt t="33947" x="10402888" y="1697038"/>
          <p14:tracePt t="33963" x="10555288" y="1714500"/>
          <p14:tracePt t="33980" x="10671175" y="1724025"/>
          <p14:tracePt t="33996" x="10752138" y="1731963"/>
          <p14:tracePt t="34013" x="10804525" y="1741488"/>
          <p14:tracePt t="34030" x="10868025" y="1751013"/>
          <p14:tracePt t="34047" x="10929938" y="1768475"/>
          <p14:tracePt t="34063" x="11045825" y="1768475"/>
          <p14:tracePt t="34080" x="11082338" y="1768475"/>
          <p14:tracePt t="34096" x="11090275" y="1768475"/>
          <p14:tracePt t="34172" x="11090275" y="1758950"/>
          <p14:tracePt t="34179" x="11082338" y="1751013"/>
          <p14:tracePt t="34197" x="10991850" y="1714500"/>
          <p14:tracePt t="34213" x="10868025" y="1697038"/>
          <p14:tracePt t="34229" x="10644188" y="1697038"/>
          <p14:tracePt t="34246" x="10466388" y="1697038"/>
          <p14:tracePt t="34263" x="10260013" y="1697038"/>
          <p14:tracePt t="34280" x="10045700" y="1697038"/>
          <p14:tracePt t="34297" x="9813925" y="1687513"/>
          <p14:tracePt t="34313" x="9518650" y="1687513"/>
          <p14:tracePt t="34330" x="9153525" y="1687513"/>
          <p14:tracePt t="34346" x="8589963" y="1643063"/>
          <p14:tracePt t="34363" x="8269288" y="1625600"/>
          <p14:tracePt t="34379" x="7939088" y="1633538"/>
          <p14:tracePt t="34396" x="7688263" y="1652588"/>
          <p14:tracePt t="34413" x="7456488" y="1652588"/>
          <p14:tracePt t="34430" x="7286625" y="1643063"/>
          <p14:tracePt t="34447" x="7116763" y="1633538"/>
          <p14:tracePt t="34465" x="7081838" y="1625600"/>
          <p14:tracePt t="34480" x="7062788" y="1625600"/>
          <p14:tracePt t="34496" x="7054850" y="1625600"/>
          <p14:tracePt t="34554" x="7037388" y="1625600"/>
          <p14:tracePt t="34564" x="7027863" y="1625600"/>
          <p14:tracePt t="34579" x="6991350" y="1616075"/>
          <p14:tracePt t="34597" x="6973888" y="1589088"/>
          <p14:tracePt t="34613" x="6929438" y="1554163"/>
          <p14:tracePt t="34629" x="6902450" y="1527175"/>
          <p14:tracePt t="34646" x="6884988" y="1500188"/>
          <p14:tracePt t="34663" x="6858000" y="1482725"/>
          <p14:tracePt t="34679" x="6831013" y="1455738"/>
          <p14:tracePt t="34696" x="6823075" y="1446213"/>
          <p14:tracePt t="34790" x="6813550" y="1446213"/>
          <p14:tracePt t="34816" x="6813550" y="1465263"/>
          <p14:tracePt t="34825" x="6804025" y="1473200"/>
          <p14:tracePt t="34834" x="6804025" y="1482725"/>
          <p14:tracePt t="34846" x="6804025" y="1490663"/>
          <p14:tracePt t="34862" x="6804025" y="1500188"/>
          <p14:tracePt t="35059" x="6796088" y="1500188"/>
          <p14:tracePt t="35099" x="6786563" y="1500188"/>
          <p14:tracePt t="35189" x="6777038" y="1500188"/>
          <p14:tracePt t="35271" x="6769100" y="1500188"/>
          <p14:tracePt t="35296" x="6759575" y="1500188"/>
          <p14:tracePt t="35574" x="6759575" y="1509713"/>
          <p14:tracePt t="35671" x="6759575" y="1517650"/>
          <p14:tracePt t="36829" x="6759575" y="1509713"/>
          <p14:tracePt t="39280" x="6769100" y="1517650"/>
          <p14:tracePt t="39288" x="6804025" y="1527175"/>
          <p14:tracePt t="39298" x="6848475" y="1527175"/>
          <p14:tracePt t="39309" x="6867525" y="1536700"/>
          <p14:tracePt t="39325" x="6929438" y="1554163"/>
          <p14:tracePt t="39342" x="6956425" y="1571625"/>
          <p14:tracePt t="39359" x="6983413" y="1581150"/>
          <p14:tracePt t="39375" x="6991350" y="1581150"/>
          <p14:tracePt t="39641" x="6991350" y="1571625"/>
          <p14:tracePt t="39669" x="6983413" y="1571625"/>
          <p14:tracePt t="39682" x="6973888" y="1571625"/>
          <p14:tracePt t="39692" x="6965950" y="1571625"/>
          <p14:tracePt t="39709" x="6956425" y="1571625"/>
          <p14:tracePt t="39725" x="6946900" y="1571625"/>
          <p14:tracePt t="39932" x="6938963" y="1571625"/>
          <p14:tracePt t="39940" x="6919913" y="1571625"/>
          <p14:tracePt t="39948" x="6911975" y="1571625"/>
          <p14:tracePt t="39959" x="6902450" y="1571625"/>
          <p14:tracePt t="39975" x="6875463" y="1571625"/>
          <p14:tracePt t="39991" x="6848475" y="1571625"/>
          <p14:tracePt t="40008" x="6840538" y="1562100"/>
          <p14:tracePt t="40025" x="6831013" y="1562100"/>
          <p14:tracePt t="41871" x="6840538" y="1571625"/>
          <p14:tracePt t="41878" x="6848475" y="1581150"/>
          <p14:tracePt t="41890" x="6858000" y="1589088"/>
          <p14:tracePt t="41907" x="6884988" y="1616075"/>
          <p14:tracePt t="41924" x="6911975" y="1652588"/>
          <p14:tracePt t="41940" x="6938963" y="1714500"/>
          <p14:tracePt t="41974" x="6965950" y="1839913"/>
          <p14:tracePt t="42007" x="6973888" y="1884363"/>
          <p14:tracePt t="42040" x="6973888" y="1901825"/>
          <p14:tracePt t="42081" x="6983413" y="1901825"/>
          <p14:tracePt t="42258" x="7000875" y="1901825"/>
          <p14:tracePt t="42266" x="7054850" y="1893888"/>
          <p14:tracePt t="42274" x="7134225" y="1874838"/>
          <p14:tracePt t="42290" x="7367588" y="1857375"/>
          <p14:tracePt t="42306" x="7715250" y="1803400"/>
          <p14:tracePt t="42323" x="8197850" y="1679575"/>
          <p14:tracePt t="42340" x="8572500" y="1554163"/>
          <p14:tracePt t="42357" x="8823325" y="1500188"/>
          <p14:tracePt t="42373" x="9001125" y="1482725"/>
          <p14:tracePt t="42389" x="9037638" y="1482725"/>
          <p14:tracePt t="42406" x="9063038" y="1482725"/>
          <p14:tracePt t="42423" x="9099550" y="1490663"/>
          <p14:tracePt t="42440" x="9170988" y="1500188"/>
          <p14:tracePt t="42456" x="9269413" y="1527175"/>
          <p14:tracePt t="42473" x="9394825" y="1544638"/>
          <p14:tracePt t="42490" x="9572625" y="1598613"/>
          <p14:tracePt t="42506" x="9698038" y="1633538"/>
          <p14:tracePt t="42523" x="9813925" y="1670050"/>
          <p14:tracePt t="42540" x="9939338" y="1714500"/>
          <p14:tracePt t="42556" x="10063163" y="1751013"/>
          <p14:tracePt t="42573" x="10180638" y="1785938"/>
          <p14:tracePt t="42590" x="10287000" y="1822450"/>
          <p14:tracePt t="42606" x="10323513" y="1847850"/>
          <p14:tracePt t="42623" x="10331450" y="1866900"/>
          <p14:tracePt t="42639" x="10340975" y="1874838"/>
          <p14:tracePt t="42656" x="10358438" y="1893888"/>
          <p14:tracePt t="42673" x="10367963" y="1901825"/>
          <p14:tracePt t="42690" x="10385425" y="1928813"/>
          <p14:tracePt t="42706" x="10394950" y="1928813"/>
          <p14:tracePt t="42723" x="10394950" y="1946275"/>
          <p14:tracePt t="42739" x="10402888" y="1955800"/>
          <p14:tracePt t="42756" x="10420350" y="1973263"/>
          <p14:tracePt t="42773" x="10439400" y="1990725"/>
          <p14:tracePt t="42790" x="10456863" y="2017713"/>
          <p14:tracePt t="42806" x="10466388" y="2027238"/>
          <p14:tracePt t="42849" x="10474325" y="2017713"/>
          <p14:tracePt t="42859" x="10474325" y="2009775"/>
          <p14:tracePt t="42872" x="10491788" y="1982788"/>
          <p14:tracePt t="42889" x="10491788" y="1965325"/>
          <p14:tracePt t="42906" x="10501313" y="1938338"/>
          <p14:tracePt t="42922" x="10501313" y="1919288"/>
          <p14:tracePt t="42941" x="10501313" y="1884363"/>
          <p14:tracePt t="42956" x="10501313" y="1866900"/>
          <p14:tracePt t="42972" x="10501313" y="1839913"/>
          <p14:tracePt t="42989" x="10491788" y="1812925"/>
          <p14:tracePt t="43006" x="10483850" y="1785938"/>
          <p14:tracePt t="43022" x="10474325" y="1768475"/>
          <p14:tracePt t="43039" x="10466388" y="1741488"/>
          <p14:tracePt t="43056" x="10466388" y="1731963"/>
          <p14:tracePt t="43073" x="10466388" y="1724025"/>
          <p14:tracePt t="43223" x="10456863" y="1724025"/>
          <p14:tracePt t="43344" x="10456863" y="1731963"/>
          <p14:tracePt t="43354" x="10456863" y="1751013"/>
          <p14:tracePt t="43363" x="10447338" y="1758950"/>
          <p14:tracePt t="43372" x="10447338" y="1768475"/>
          <p14:tracePt t="43389" x="10447338" y="1785938"/>
          <p14:tracePt t="43422" x="10447338" y="1795463"/>
          <p14:tracePt t="43717" x="10439400" y="1803400"/>
          <p14:tracePt t="43725" x="10429875" y="1812925"/>
          <p14:tracePt t="43738" x="10412413" y="1839913"/>
          <p14:tracePt t="43756" x="10402888" y="1847850"/>
          <p14:tracePt t="43772" x="10402888" y="1857375"/>
          <p14:tracePt t="44086" x="10385425" y="1857375"/>
          <p14:tracePt t="44095" x="10358438" y="1857375"/>
          <p14:tracePt t="44105" x="10313988" y="1866900"/>
          <p14:tracePt t="44121" x="10171113" y="1893888"/>
          <p14:tracePt t="44138" x="9912350" y="1928813"/>
          <p14:tracePt t="44155" x="9340850" y="2017713"/>
          <p14:tracePt t="44171" x="8804275" y="2152650"/>
          <p14:tracePt t="44188" x="8375650" y="2205038"/>
          <p14:tracePt t="44222" x="7831138" y="2259013"/>
          <p14:tracePt t="44255" x="7500938" y="2312988"/>
          <p14:tracePt t="44289" x="7180263" y="2401888"/>
          <p14:tracePt t="44305" x="7037388" y="2490788"/>
          <p14:tracePt t="44321" x="6884988" y="2581275"/>
          <p14:tracePt t="44338" x="6777038" y="2625725"/>
          <p14:tracePt t="44355" x="6724650" y="2660650"/>
          <p14:tracePt t="44371" x="6697663" y="2687638"/>
          <p14:tracePt t="44388" x="6680200" y="2714625"/>
          <p14:tracePt t="44405" x="6653213" y="2751138"/>
          <p14:tracePt t="44421" x="6616700" y="2830513"/>
          <p14:tracePt t="44438" x="6599238" y="2911475"/>
          <p14:tracePt t="44455" x="6599238" y="2990850"/>
          <p14:tracePt t="44471" x="6608763" y="3054350"/>
          <p14:tracePt t="44488" x="6653213" y="3108325"/>
          <p14:tracePt t="44505" x="6680200" y="3133725"/>
          <p14:tracePt t="44521" x="6732588" y="3143250"/>
          <p14:tracePt t="44538" x="6804025" y="3125788"/>
          <p14:tracePt t="44554" x="6911975" y="3089275"/>
          <p14:tracePt t="44571" x="7018338" y="3009900"/>
          <p14:tracePt t="44588" x="7197725" y="2911475"/>
          <p14:tracePt t="44604" x="7313613" y="2874963"/>
          <p14:tracePt t="44621" x="7402513" y="2847975"/>
          <p14:tracePt t="44638" x="7483475" y="2840038"/>
          <p14:tracePt t="44655" x="7510463" y="2840038"/>
          <p14:tracePt t="44672" x="7545388" y="2857500"/>
          <p14:tracePt t="44689" x="7572375" y="2874963"/>
          <p14:tracePt t="44705" x="7589838" y="2894013"/>
          <p14:tracePt t="44721" x="7608888" y="2901950"/>
          <p14:tracePt t="44738" x="7608888" y="2911475"/>
          <p14:tracePt t="44755" x="7608888" y="2919413"/>
          <p14:tracePt t="44792" x="7626350" y="2919413"/>
          <p14:tracePt t="44800" x="7634288" y="2928938"/>
          <p14:tracePt t="44809" x="7661275" y="2946400"/>
          <p14:tracePt t="44821" x="7715250" y="2946400"/>
          <p14:tracePt t="44838" x="7759700" y="2955925"/>
          <p14:tracePt t="44854" x="7777163" y="2955925"/>
          <p14:tracePt t="44910" x="7786688" y="2946400"/>
          <p14:tracePt t="44922" x="7786688" y="2938463"/>
          <p14:tracePt t="44938" x="7796213" y="2911475"/>
          <p14:tracePt t="44955" x="7804150" y="2874963"/>
          <p14:tracePt t="44971" x="7804150" y="2867025"/>
          <p14:tracePt t="45068" x="7804150" y="2857500"/>
          <p14:tracePt t="45125" x="7804150" y="2847975"/>
          <p14:tracePt t="45220" x="7813675" y="2847975"/>
          <p14:tracePt t="45242" x="7813675" y="2840038"/>
          <p14:tracePt t="45254" x="7823200" y="2840038"/>
          <p14:tracePt t="45264" x="7858125" y="2813050"/>
          <p14:tracePt t="45275" x="7912100" y="2786063"/>
          <p14:tracePt t="45287" x="8037513" y="2687638"/>
          <p14:tracePt t="45292" x="8116888" y="2633663"/>
          <p14:tracePt t="45304" x="8197850" y="2571750"/>
          <p14:tracePt t="45321" x="8375650" y="2455863"/>
          <p14:tracePt t="45338" x="8545513" y="2357438"/>
          <p14:tracePt t="45354" x="8724900" y="2286000"/>
          <p14:tracePt t="45370" x="8777288" y="2276475"/>
          <p14:tracePt t="45387" x="8786813" y="2276475"/>
          <p14:tracePt t="45404" x="8804275" y="2286000"/>
          <p14:tracePt t="45420" x="8813800" y="2295525"/>
          <p14:tracePt t="45437" x="8823325" y="2295525"/>
          <p14:tracePt t="45454" x="8840788" y="2312988"/>
          <p14:tracePt t="45470" x="8858250" y="2339975"/>
          <p14:tracePt t="45487" x="8885238" y="2366963"/>
          <p14:tracePt t="45504" x="8912225" y="2393950"/>
          <p14:tracePt t="45520" x="8929688" y="2411413"/>
          <p14:tracePt t="45537" x="8956675" y="2465388"/>
          <p14:tracePt t="45554" x="8983663" y="2517775"/>
          <p14:tracePt t="45570" x="9028113" y="2608263"/>
          <p14:tracePt t="45587" x="9037638" y="2633663"/>
          <p14:tracePt t="45604" x="9045575" y="2652713"/>
          <p14:tracePt t="45741" x="9045575" y="2643188"/>
          <p14:tracePt t="45749" x="9045575" y="2633663"/>
          <p14:tracePt t="45768" x="9045575" y="2625725"/>
          <p14:tracePt t="45785" x="9037638" y="2625725"/>
          <p14:tracePt t="45794" x="9028113" y="2616200"/>
          <p14:tracePt t="45804" x="9018588" y="2608263"/>
          <p14:tracePt t="45821" x="8991600" y="2608263"/>
          <p14:tracePt t="45838" x="8894763" y="2608263"/>
          <p14:tracePt t="45854" x="8769350" y="2616200"/>
          <p14:tracePt t="45870" x="8653463" y="2633663"/>
          <p14:tracePt t="45887" x="8555038" y="2633663"/>
          <p14:tracePt t="45904" x="8483600" y="2625725"/>
          <p14:tracePt t="45920" x="8439150" y="2598738"/>
          <p14:tracePt t="45937" x="8358188" y="2554288"/>
          <p14:tracePt t="45953" x="8304213" y="2527300"/>
          <p14:tracePt t="45970" x="8215313" y="2490788"/>
          <p14:tracePt t="45987" x="8116888" y="2473325"/>
          <p14:tracePt t="46003" x="8018463" y="2473325"/>
          <p14:tracePt t="46020" x="7920038" y="2500313"/>
          <p14:tracePt t="46037" x="7813675" y="2544763"/>
          <p14:tracePt t="46053" x="7786688" y="2562225"/>
          <p14:tracePt t="46070" x="7786688" y="2571750"/>
          <p14:tracePt t="46112" x="7777163" y="2571750"/>
          <p14:tracePt t="46124" x="7777163" y="2581275"/>
          <p14:tracePt t="46137" x="7751763" y="2616200"/>
          <p14:tracePt t="46153" x="7724775" y="2732088"/>
          <p14:tracePt t="46170" x="7680325" y="2894013"/>
          <p14:tracePt t="46187" x="7643813" y="3054350"/>
          <p14:tracePt t="46203" x="7608888" y="3214688"/>
          <p14:tracePt t="46220" x="7572375" y="3313113"/>
          <p14:tracePt t="46237" x="7562850" y="3330575"/>
          <p14:tracePt t="46264" x="7562850" y="3313113"/>
          <p14:tracePt t="46273" x="7562850" y="3268663"/>
          <p14:tracePt t="46287" x="7589838" y="3160713"/>
          <p14:tracePt t="46303" x="7688263" y="2990850"/>
          <p14:tracePt t="46320" x="7848600" y="2776538"/>
          <p14:tracePt t="46337" x="8001000" y="2571750"/>
          <p14:tracePt t="46354" x="8108950" y="2428875"/>
          <p14:tracePt t="46370" x="8134350" y="2374900"/>
          <p14:tracePt t="46467" x="8143875" y="2374900"/>
          <p14:tracePt t="46481" x="8153400" y="2366963"/>
          <p14:tracePt t="46494" x="8161338" y="2366963"/>
          <p14:tracePt t="46512" x="8180388" y="2347913"/>
          <p14:tracePt t="46522" x="8197850" y="2339975"/>
          <p14:tracePt t="46536" x="8286750" y="2303463"/>
          <p14:tracePt t="46553" x="8439150" y="2224088"/>
          <p14:tracePt t="46570" x="8582025" y="2143125"/>
          <p14:tracePt t="46588" x="8680450" y="2116138"/>
          <p14:tracePt t="46603" x="8697913" y="2116138"/>
          <p14:tracePt t="46619" x="8732838" y="2179638"/>
          <p14:tracePt t="46636" x="8759825" y="2276475"/>
          <p14:tracePt t="46653" x="8796338" y="2384425"/>
          <p14:tracePt t="46670" x="8831263" y="2500313"/>
          <p14:tracePt t="46687" x="8867775" y="2581275"/>
          <p14:tracePt t="46703" x="8894763" y="2598738"/>
          <p14:tracePt t="46720" x="8894763" y="2608263"/>
          <p14:tracePt t="46760" x="8902700" y="2608263"/>
          <p14:tracePt t="46769" x="8902700" y="2598738"/>
          <p14:tracePt t="46786" x="8902700" y="2581275"/>
          <p14:tracePt t="46803" x="8902700" y="2544763"/>
          <p14:tracePt t="46820" x="8902700" y="2517775"/>
          <p14:tracePt t="46837" x="8902700" y="2509838"/>
          <p14:tracePt t="46852" x="8894763" y="2490788"/>
          <p14:tracePt t="46870" x="8867775" y="2465388"/>
          <p14:tracePt t="46886" x="8804275" y="2438400"/>
          <p14:tracePt t="46904" x="8474075" y="2473325"/>
          <p14:tracePt t="46921" x="8037513" y="2581275"/>
          <p14:tracePt t="46936" x="7670800" y="2697163"/>
          <p14:tracePt t="46952" x="7466013" y="2741613"/>
          <p14:tracePt t="46970" x="7385050" y="2759075"/>
          <p14:tracePt t="46986" x="7375525" y="2759075"/>
          <p14:tracePt t="47004" x="7375525" y="2768600"/>
          <p14:tracePt t="47046" x="7385050" y="2768600"/>
          <p14:tracePt t="47056" x="7412038" y="2759075"/>
          <p14:tracePt t="47069" x="7537450" y="2714625"/>
          <p14:tracePt t="47086" x="7732713" y="2660650"/>
          <p14:tracePt t="47103" x="7939088" y="2608263"/>
          <p14:tracePt t="47119" x="8153400" y="2554288"/>
          <p14:tracePt t="47136" x="8313738" y="2527300"/>
          <p14:tracePt t="47153" x="8429625" y="2536825"/>
          <p14:tracePt t="47170" x="8562975" y="2633663"/>
          <p14:tracePt t="47186" x="8653463" y="2732088"/>
          <p14:tracePt t="47203" x="8732838" y="2840038"/>
          <p14:tracePt t="47219" x="8813800" y="2946400"/>
          <p14:tracePt t="47236" x="8858250" y="2990850"/>
          <p14:tracePt t="47252" x="8875713" y="3009900"/>
          <p14:tracePt t="47269" x="8885238" y="3009900"/>
          <p14:tracePt t="47287" x="8885238" y="3000375"/>
          <p14:tracePt t="47302" x="8894763" y="2955925"/>
          <p14:tracePt t="47319" x="8894763" y="2894013"/>
          <p14:tracePt t="47336" x="8894763" y="2830513"/>
          <p14:tracePt t="47352" x="8867775" y="2751138"/>
          <p14:tracePt t="47369" x="8840788" y="2687638"/>
          <p14:tracePt t="47385" x="8804275" y="2652713"/>
          <p14:tracePt t="47402" x="8742363" y="2616200"/>
          <p14:tracePt t="47419" x="8653463" y="2581275"/>
          <p14:tracePt t="47436" x="8555038" y="2581275"/>
          <p14:tracePt t="47452" x="8466138" y="2571750"/>
          <p14:tracePt t="47469" x="8429625" y="2571750"/>
          <p14:tracePt t="47486" x="8402638" y="2562225"/>
          <p14:tracePt t="47502" x="8394700" y="2562225"/>
          <p14:tracePt t="47519" x="8394700" y="2554288"/>
          <p14:tracePt t="47546" x="8385175" y="2544763"/>
          <p14:tracePt t="47558" x="8375650" y="2527300"/>
          <p14:tracePt t="47569" x="8367713" y="2517775"/>
          <p14:tracePt t="47586" x="8348663" y="2500313"/>
          <p14:tracePt t="47602" x="8340725" y="2500313"/>
          <p14:tracePt t="47619" x="8331200" y="2490788"/>
          <p14:tracePt t="47685" x="8323263" y="2490788"/>
          <p14:tracePt t="47701" x="8323263" y="2500313"/>
          <p14:tracePt t="47720" x="8286750" y="2536825"/>
          <p14:tracePt t="47737" x="8286750" y="2562225"/>
          <p14:tracePt t="47752" x="8277225" y="2589213"/>
          <p14:tracePt t="47769" x="8269288" y="2625725"/>
          <p14:tracePt t="47786" x="8269288" y="2660650"/>
          <p14:tracePt t="47802" x="8259763" y="2705100"/>
          <p14:tracePt t="47806" x="8251825" y="2724150"/>
          <p14:tracePt t="47820" x="8224838" y="2768600"/>
          <p14:tracePt t="47837" x="8197850" y="2795588"/>
          <p14:tracePt t="47852" x="8170863" y="2822575"/>
          <p14:tracePt t="47868" x="8143875" y="2847975"/>
          <p14:tracePt t="47885" x="8126413" y="2867025"/>
          <p14:tracePt t="47902" x="8099425" y="2884488"/>
          <p14:tracePt t="47919" x="8072438" y="2911475"/>
          <p14:tracePt t="47936" x="8027988" y="2955925"/>
          <p14:tracePt t="47952" x="7974013" y="2982913"/>
          <p14:tracePt t="47969" x="7902575" y="2990850"/>
          <p14:tracePt t="47985" x="7813675" y="2990850"/>
          <p14:tracePt t="48002" x="7697788" y="2982913"/>
          <p14:tracePt t="48018" x="7562850" y="2982913"/>
          <p14:tracePt t="48038" x="7402513" y="2965450"/>
          <p14:tracePt t="48052" x="7304088" y="2928938"/>
          <p14:tracePt t="48069" x="7251700" y="2894013"/>
          <p14:tracePt t="48085" x="7180263" y="2813050"/>
          <p14:tracePt t="48102" x="7108825" y="2741613"/>
          <p14:tracePt t="48119" x="7027863" y="2679700"/>
          <p14:tracePt t="48138" x="6965950" y="2643188"/>
          <p14:tracePt t="48153" x="6938963" y="2616200"/>
          <p14:tracePt t="48168" x="6911975" y="2589213"/>
          <p14:tracePt t="48185" x="6894513" y="2562225"/>
          <p14:tracePt t="48201" x="6875463" y="2536825"/>
          <p14:tracePt t="48218" x="6858000" y="2517775"/>
          <p14:tracePt t="48235" x="6840538" y="2490788"/>
          <p14:tracePt t="48253" x="6840538" y="2465388"/>
          <p14:tracePt t="48269" x="6831013" y="2455863"/>
          <p14:tracePt t="48285" x="6831013" y="2446338"/>
          <p14:tracePt t="48302" x="6823075" y="2419350"/>
          <p14:tracePt t="48318" x="6823075" y="2393950"/>
          <p14:tracePt t="48336" x="6813550" y="2366963"/>
          <p14:tracePt t="48352" x="6804025" y="2347913"/>
          <p14:tracePt t="48368" x="6804025" y="2312988"/>
          <p14:tracePt t="48388" x="6804025" y="2276475"/>
          <p14:tracePt t="48402" x="6804025" y="2259013"/>
          <p14:tracePt t="48419" x="6796088" y="2224088"/>
          <p14:tracePt t="48435" x="6796088" y="2214563"/>
          <p14:tracePt t="48566" x="6804025" y="2197100"/>
          <p14:tracePt t="48576" x="6813550" y="2187575"/>
          <p14:tracePt t="48587" x="6848475" y="2152650"/>
          <p14:tracePt t="48601" x="6902450" y="2108200"/>
          <p14:tracePt t="48618" x="6965950" y="2054225"/>
          <p14:tracePt t="48635" x="7027863" y="2017713"/>
          <p14:tracePt t="48652" x="7108825" y="1955800"/>
          <p14:tracePt t="48668" x="7215188" y="1874838"/>
          <p14:tracePt t="48685" x="7385050" y="1768475"/>
          <p14:tracePt t="48701" x="7724775" y="1616075"/>
          <p14:tracePt t="48718" x="8045450" y="1554163"/>
          <p14:tracePt t="48735" x="8412163" y="1517650"/>
          <p14:tracePt t="48751" x="8823325" y="1473200"/>
          <p14:tracePt t="48768" x="9242425" y="1401763"/>
          <p14:tracePt t="48785" x="9572625" y="1384300"/>
          <p14:tracePt t="48802" x="9858375" y="1401763"/>
          <p14:tracePt t="48818" x="9966325" y="1490663"/>
          <p14:tracePt t="48834" x="10037763" y="1598613"/>
          <p14:tracePt t="48852" x="10099675" y="1714500"/>
          <p14:tracePt t="48868" x="10180638" y="1857375"/>
          <p14:tracePt t="48885" x="10215563" y="1965325"/>
          <p14:tracePt t="48902" x="10269538" y="2108200"/>
          <p14:tracePt t="48919" x="10296525" y="2160588"/>
          <p14:tracePt t="48934" x="10313988" y="2224088"/>
          <p14:tracePt t="48951" x="10323513" y="2259013"/>
          <p14:tracePt t="48968" x="10323513" y="2286000"/>
          <p14:tracePt t="48984" x="10331450" y="2303463"/>
          <p14:tracePt t="49141" x="10331450" y="2295525"/>
          <p14:tracePt t="49151" x="10323513" y="2276475"/>
          <p14:tracePt t="49171" x="10260013" y="2179638"/>
          <p14:tracePt t="49185" x="10153650" y="2098675"/>
          <p14:tracePt t="49201" x="10001250" y="2027238"/>
          <p14:tracePt t="49217" x="9786938" y="1990725"/>
          <p14:tracePt t="49234" x="9518650" y="1955800"/>
          <p14:tracePt t="49251" x="9117013" y="1973263"/>
          <p14:tracePt t="49268" x="8367713" y="2179638"/>
          <p14:tracePt t="49284" x="7947025" y="2241550"/>
          <p14:tracePt t="49301" x="7626350" y="2295525"/>
          <p14:tracePt t="49317" x="7394575" y="2330450"/>
          <p14:tracePt t="49334" x="7215188" y="2366963"/>
          <p14:tracePt t="49351" x="7081838" y="2393950"/>
          <p14:tracePt t="49368" x="6956425" y="2419350"/>
          <p14:tracePt t="49384" x="6840538" y="2455863"/>
          <p14:tracePt t="49401" x="6813550" y="2465388"/>
          <p14:tracePt t="49418" x="6786563" y="2473325"/>
          <p14:tracePt t="49434" x="6759575" y="2482850"/>
          <p14:tracePt t="49451" x="6732588" y="2500313"/>
          <p14:tracePt t="49468" x="6715125" y="2517775"/>
          <p14:tracePt t="49485" x="6697663" y="2527300"/>
          <p14:tracePt t="49501" x="6688138" y="2527300"/>
          <p14:tracePt t="49564" x="6680200" y="2517775"/>
          <p14:tracePt t="49575" x="6680200" y="2509838"/>
          <p14:tracePt t="49584" x="6680200" y="2500313"/>
          <p14:tracePt t="49601" x="6680200" y="2465388"/>
          <p14:tracePt t="49617" x="6715125" y="2419350"/>
          <p14:tracePt t="49635" x="6732588" y="2393950"/>
          <p14:tracePt t="49650" x="6742113" y="2384425"/>
          <p14:tracePt t="49684" x="6751638" y="2374900"/>
          <p14:tracePt t="49718" x="6759575" y="2366963"/>
          <p14:tracePt t="49736" x="6759575" y="2357438"/>
          <p14:tracePt t="49751" x="6759575" y="2347913"/>
          <p14:tracePt t="49767" x="6769100" y="2330450"/>
          <p14:tracePt t="49784" x="6777038" y="2312988"/>
          <p14:tracePt t="49800" x="6786563" y="2286000"/>
          <p14:tracePt t="49817" x="6786563" y="2268538"/>
          <p14:tracePt t="49834" x="6804025" y="2241550"/>
          <p14:tracePt t="49852" x="6813550" y="2214563"/>
          <p14:tracePt t="49867" x="6831013" y="2197100"/>
          <p14:tracePt t="49885" x="6867525" y="2152650"/>
          <p14:tracePt t="49900" x="6911975" y="2116138"/>
          <p14:tracePt t="49917" x="7037388" y="2071688"/>
          <p14:tracePt t="49933" x="7232650" y="1982788"/>
          <p14:tracePt t="49950" x="7581900" y="1884363"/>
          <p14:tracePt t="49967" x="8001000" y="1822450"/>
          <p14:tracePt t="49985" x="8626475" y="1785938"/>
          <p14:tracePt t="50000" x="8991600" y="1785938"/>
          <p14:tracePt t="50017" x="9242425" y="1803400"/>
          <p14:tracePt t="50034" x="9394825" y="1884363"/>
          <p14:tracePt t="50050" x="9510713" y="1982788"/>
          <p14:tracePt t="50067" x="9609138" y="2089150"/>
          <p14:tracePt t="50083" x="9653588" y="2197100"/>
          <p14:tracePt t="50101" x="9715500" y="2330450"/>
          <p14:tracePt t="50117" x="9742488" y="2393950"/>
          <p14:tracePt t="50133" x="9752013" y="2428875"/>
          <p14:tracePt t="50150" x="9759950" y="2455863"/>
          <p14:tracePt t="50167" x="9759950" y="2482850"/>
          <p14:tracePt t="50183" x="9759950" y="2509838"/>
          <p14:tracePt t="50201" x="9759950" y="2536825"/>
          <p14:tracePt t="50278" x="9759950" y="2517775"/>
          <p14:tracePt t="50288" x="9759950" y="2500313"/>
          <p14:tracePt t="50300" x="9759950" y="2419350"/>
          <p14:tracePt t="50317" x="9725025" y="2322513"/>
          <p14:tracePt t="50333" x="9688513" y="2205038"/>
          <p14:tracePt t="50350" x="9609138" y="2081213"/>
          <p14:tracePt t="50367" x="9385300" y="1919288"/>
          <p14:tracePt t="50384" x="9170988" y="1874838"/>
          <p14:tracePt t="50401" x="8786813" y="1874838"/>
          <p14:tracePt t="50417" x="8412163" y="1901825"/>
          <p14:tracePt t="50433" x="8089900" y="1928813"/>
          <p14:tracePt t="50450" x="7858125" y="1973263"/>
          <p14:tracePt t="50468" x="7554913" y="2044700"/>
          <p14:tracePt t="50483" x="7375525" y="2098675"/>
          <p14:tracePt t="50500" x="7215188" y="2179638"/>
          <p14:tracePt t="50516" x="7062788" y="2251075"/>
          <p14:tracePt t="50534" x="6919913" y="2312988"/>
          <p14:tracePt t="50550" x="6823075" y="2357438"/>
          <p14:tracePt t="50567" x="6742113" y="2393950"/>
          <p14:tracePt t="50583" x="6661150" y="2438400"/>
          <p14:tracePt t="50600" x="6634163" y="2455863"/>
          <p14:tracePt t="50616" x="6616700" y="2465388"/>
          <p14:tracePt t="50763" x="6634163" y="2455863"/>
          <p14:tracePt t="50773" x="6643688" y="2438400"/>
          <p14:tracePt t="50783" x="6670675" y="2411413"/>
          <p14:tracePt t="50801" x="6742113" y="2330450"/>
          <p14:tracePt t="50816" x="6848475" y="2224088"/>
          <p14:tracePt t="50833" x="6929438" y="2152650"/>
          <p14:tracePt t="50850" x="7027863" y="2089150"/>
          <p14:tracePt t="50867" x="7134225" y="2017713"/>
          <p14:tracePt t="50883" x="7259638" y="1946275"/>
          <p14:tracePt t="50900" x="7412038" y="1884363"/>
          <p14:tracePt t="50916" x="7616825" y="1803400"/>
          <p14:tracePt t="50933" x="7705725" y="1785938"/>
          <p14:tracePt t="50950" x="7751763" y="1776413"/>
          <p14:tracePt t="50966" x="7777163" y="1776413"/>
          <p14:tracePt t="50983" x="7813675" y="1776413"/>
          <p14:tracePt t="51000" x="7867650" y="1795463"/>
          <p14:tracePt t="51017" x="7939088" y="1803400"/>
          <p14:tracePt t="51033" x="8089900" y="1822450"/>
          <p14:tracePt t="51049" x="8197850" y="1830388"/>
          <p14:tracePt t="51066" x="8296275" y="1847850"/>
          <p14:tracePt t="51082" x="8375650" y="1874838"/>
          <p14:tracePt t="51099" x="8456613" y="1901825"/>
          <p14:tracePt t="51117" x="8582025" y="1955800"/>
          <p14:tracePt t="51133" x="8670925" y="1990725"/>
          <p14:tracePt t="51149" x="8777288" y="2027238"/>
          <p14:tracePt t="51166" x="8867775" y="2062163"/>
          <p14:tracePt t="51183" x="8966200" y="2125663"/>
          <p14:tracePt t="51200" x="9037638" y="2179638"/>
          <p14:tracePt t="51217" x="9126538" y="2276475"/>
          <p14:tracePt t="51233" x="9188450" y="2366963"/>
          <p14:tracePt t="51249" x="9259888" y="2446338"/>
          <p14:tracePt t="51266" x="9313863" y="2490788"/>
          <p14:tracePt t="51283" x="9340850" y="2517775"/>
          <p14:tracePt t="51299" x="9358313" y="2536825"/>
          <p14:tracePt t="51316" x="9367838" y="2544763"/>
          <p14:tracePt t="51402" x="9375775" y="2554288"/>
          <p14:tracePt t="51413" x="9375775" y="2562225"/>
          <p14:tracePt t="51423" x="9394825" y="2562225"/>
          <p14:tracePt t="51433" x="9394825" y="2571750"/>
          <p14:tracePt t="51449" x="9402763" y="2571750"/>
          <p14:tracePt t="51527" x="9402763" y="2554288"/>
          <p14:tracePt t="51537" x="9402763" y="2544763"/>
          <p14:tracePt t="51549" x="9402763" y="2509838"/>
          <p14:tracePt t="51566" x="9375775" y="2446338"/>
          <p14:tracePt t="51583" x="9348788" y="2401888"/>
          <p14:tracePt t="51599" x="9277350" y="2339975"/>
          <p14:tracePt t="51615" x="9224963" y="2295525"/>
          <p14:tracePt t="51633" x="9144000" y="2259013"/>
          <p14:tracePt t="51649" x="9045575" y="2224088"/>
          <p14:tracePt t="51665" x="8920163" y="2187575"/>
          <p14:tracePt t="51682" x="8777288" y="2152650"/>
          <p14:tracePt t="51699" x="8609013" y="2125663"/>
          <p14:tracePt t="51717" x="8348663" y="2108200"/>
          <p14:tracePt t="51732" x="8180388" y="2081213"/>
          <p14:tracePt t="51749" x="8001000" y="2062163"/>
          <p14:tracePt t="51765" x="7848600" y="2027238"/>
          <p14:tracePt t="51782" x="7705725" y="2027238"/>
          <p14:tracePt t="51799" x="7572375" y="2027238"/>
          <p14:tracePt t="51817" x="7439025" y="2071688"/>
          <p14:tracePt t="51820" x="7375525" y="2089150"/>
          <p14:tracePt t="51834" x="7269163" y="2116138"/>
          <p14:tracePt t="51849" x="7180263" y="2152650"/>
          <p14:tracePt t="51865" x="7108825" y="2187575"/>
          <p14:tracePt t="51882" x="7072313" y="2214563"/>
          <p14:tracePt t="51899" x="7045325" y="2232025"/>
          <p14:tracePt t="51915" x="7018338" y="2251075"/>
          <p14:tracePt t="51933" x="6991350" y="2276475"/>
          <p14:tracePt t="51949" x="6946900" y="2322513"/>
          <p14:tracePt t="51965" x="6919913" y="2347913"/>
          <p14:tracePt t="51982" x="6911975" y="2366963"/>
          <p14:tracePt t="51999" x="6902450" y="2374900"/>
          <p14:tracePt t="52015" x="6902450" y="2384425"/>
          <p14:tracePt t="52137" x="6911975" y="2366963"/>
          <p14:tracePt t="52147" x="6919913" y="2347913"/>
          <p14:tracePt t="52158" x="6946900" y="2312988"/>
          <p14:tracePt t="52169" x="6965950" y="2286000"/>
          <p14:tracePt t="52182" x="7000875" y="2241550"/>
          <p14:tracePt t="52199" x="7045325" y="2179638"/>
          <p14:tracePt t="52215" x="7116763" y="2125663"/>
          <p14:tracePt t="52232" x="7205663" y="2071688"/>
          <p14:tracePt t="52249" x="7367588" y="2000250"/>
          <p14:tracePt t="52265" x="7473950" y="1965325"/>
          <p14:tracePt t="52281" x="7634288" y="1928813"/>
          <p14:tracePt t="52298" x="7796213" y="1901825"/>
          <p14:tracePt t="52315" x="7956550" y="1884363"/>
          <p14:tracePt t="52332" x="8134350" y="1874838"/>
          <p14:tracePt t="52349" x="8429625" y="1847850"/>
          <p14:tracePt t="52365" x="8589963" y="1830388"/>
          <p14:tracePt t="52381" x="8732838" y="1822450"/>
          <p14:tracePt t="52398" x="8848725" y="1822450"/>
          <p14:tracePt t="52415" x="8966200" y="1839913"/>
          <p14:tracePt t="52432" x="9082088" y="1866900"/>
          <p14:tracePt t="52449" x="9197975" y="1893888"/>
          <p14:tracePt t="52465" x="9348788" y="1965325"/>
          <p14:tracePt t="52482" x="9420225" y="2017713"/>
          <p14:tracePt t="52498" x="9483725" y="2054225"/>
          <p14:tracePt t="52515" x="9518650" y="2098675"/>
          <p14:tracePt t="52532" x="9555163" y="2179638"/>
          <p14:tracePt t="52548" x="9582150" y="2251075"/>
          <p14:tracePt t="52565" x="9617075" y="2347913"/>
          <p14:tracePt t="52582" x="9661525" y="2490788"/>
          <p14:tracePt t="52598" x="9698038" y="2554288"/>
          <p14:tracePt t="52615" x="9705975" y="2598738"/>
          <p14:tracePt t="52632" x="9725025" y="2625725"/>
          <p14:tracePt t="52648" x="9732963" y="2643188"/>
          <p14:tracePt t="52665" x="9742488" y="2660650"/>
          <p14:tracePt t="52682" x="9742488" y="2670175"/>
          <p14:tracePt t="52769" x="9752013" y="2670175"/>
          <p14:tracePt t="52820" x="9752013" y="2660650"/>
          <p14:tracePt t="52830" x="9759950" y="2652713"/>
          <p14:tracePt t="52849" x="9759950" y="2625725"/>
          <p14:tracePt t="52865" x="9759950" y="2500313"/>
          <p14:tracePt t="52881" x="9732963" y="2419350"/>
          <p14:tracePt t="52898" x="9698038" y="2330450"/>
          <p14:tracePt t="52914" x="9661525" y="2268538"/>
          <p14:tracePt t="52931" x="9609138" y="2205038"/>
          <p14:tracePt t="52948" x="9563100" y="2160588"/>
          <p14:tracePt t="52965" x="9483725" y="2125663"/>
          <p14:tracePt t="52981" x="9323388" y="2071688"/>
          <p14:tracePt t="52998" x="9197975" y="2036763"/>
          <p14:tracePt t="53014" x="9063038" y="2000250"/>
          <p14:tracePt t="53031" x="8858250" y="1990725"/>
          <p14:tracePt t="53048" x="8634413" y="2000250"/>
          <p14:tracePt t="53064" x="8358188" y="2054225"/>
          <p14:tracePt t="53082" x="7966075" y="2108200"/>
          <p14:tracePt t="53098" x="7742238" y="2108200"/>
          <p14:tracePt t="53114" x="7562850" y="2116138"/>
          <p14:tracePt t="53131" x="7385050" y="2133600"/>
          <p14:tracePt t="53148" x="7242175" y="2152650"/>
          <p14:tracePt t="53164" x="7081838" y="2179638"/>
          <p14:tracePt t="53181" x="6929438" y="2205038"/>
          <p14:tracePt t="53197" x="6705600" y="2276475"/>
          <p14:tracePt t="53214" x="6599238" y="2322513"/>
          <p14:tracePt t="53231" x="6491288" y="2357438"/>
          <p14:tracePt t="53247" x="6419850" y="2393950"/>
          <p14:tracePt t="53266" x="6340475" y="2438400"/>
          <p14:tracePt t="53282" x="6303963" y="2465388"/>
          <p14:tracePt t="53298" x="6276975" y="2482850"/>
          <p14:tracePt t="53389" x="6276975" y="2473325"/>
          <p14:tracePt t="53397" x="6296025" y="2455863"/>
          <p14:tracePt t="53414" x="6340475" y="2384425"/>
          <p14:tracePt t="53432" x="6527800" y="2205038"/>
          <p14:tracePt t="53448" x="6680200" y="2081213"/>
          <p14:tracePt t="53466" x="6848475" y="1965325"/>
          <p14:tracePt t="53483" x="7045325" y="1839913"/>
          <p14:tracePt t="53498" x="7232650" y="1741488"/>
          <p14:tracePt t="53514" x="7394575" y="1687513"/>
          <p14:tracePt t="53531" x="7545388" y="1652588"/>
          <p14:tracePt t="53548" x="7769225" y="1589088"/>
          <p14:tracePt t="53564" x="7929563" y="1554163"/>
          <p14:tracePt t="53581" x="8072438" y="1536700"/>
          <p14:tracePt t="53598" x="8242300" y="1527175"/>
          <p14:tracePt t="53614" x="8385175" y="1517650"/>
          <p14:tracePt t="53631" x="8528050" y="1517650"/>
          <p14:tracePt t="53647" x="8670925" y="1536700"/>
          <p14:tracePt t="53664" x="8902700" y="1616075"/>
          <p14:tracePt t="53680" x="9072563" y="1697038"/>
          <p14:tracePt t="53697" x="9242425" y="1822450"/>
          <p14:tracePt t="53714" x="9367838" y="1911350"/>
          <p14:tracePt t="53730" x="9474200" y="1982788"/>
          <p14:tracePt t="53747" x="9572625" y="2054225"/>
          <p14:tracePt t="53764" x="9653588" y="2125663"/>
          <p14:tracePt t="53780" x="9680575" y="2187575"/>
          <p14:tracePt t="53797" x="9715500" y="2259013"/>
          <p14:tracePt t="53814" x="9732963" y="2312988"/>
          <p14:tracePt t="53831" x="9742488" y="2347913"/>
          <p14:tracePt t="53834" x="9742488" y="2374900"/>
          <p14:tracePt t="53847" x="9752013" y="2384425"/>
          <p14:tracePt t="53864" x="9752013" y="2411413"/>
          <p14:tracePt t="53881" x="9752013" y="2438400"/>
          <p14:tracePt t="53897" x="9752013" y="2446338"/>
          <p14:tracePt t="53914" x="9752013" y="2465388"/>
          <p14:tracePt t="53930" x="9752013" y="2490788"/>
          <p14:tracePt t="53947" x="9759950" y="2509838"/>
          <p14:tracePt t="53964" x="9769475" y="2536825"/>
          <p14:tracePt t="53981" x="9786938" y="2562225"/>
          <p14:tracePt t="53997" x="9813925" y="2616200"/>
          <p14:tracePt t="54013" x="9831388" y="2643188"/>
          <p14:tracePt t="54030" x="9858375" y="2670175"/>
          <p14:tracePt t="54047" x="9867900" y="2697163"/>
          <p14:tracePt t="54063" x="9875838" y="2714625"/>
          <p14:tracePt t="54080" x="9885363" y="2724150"/>
          <p14:tracePt t="54164" x="9894888" y="2705100"/>
          <p14:tracePt t="54174" x="9894888" y="2679700"/>
          <p14:tracePt t="54184" x="9894888" y="2643188"/>
          <p14:tracePt t="54197" x="9894888" y="2562225"/>
          <p14:tracePt t="54214" x="9858375" y="2446338"/>
          <p14:tracePt t="54230" x="9813925" y="2322513"/>
          <p14:tracePt t="54247" x="9759950" y="2214563"/>
          <p14:tracePt t="54264" x="9626600" y="2062163"/>
          <p14:tracePt t="54280" x="9518650" y="1990725"/>
          <p14:tracePt t="54297" x="9375775" y="1946275"/>
          <p14:tracePt t="54314" x="9205913" y="1911350"/>
          <p14:tracePt t="54330" x="8983663" y="1884363"/>
          <p14:tracePt t="54346" x="8769350" y="1874838"/>
          <p14:tracePt t="54350" x="8653463" y="1874838"/>
          <p14:tracePt t="54364" x="8367713" y="1928813"/>
          <p14:tracePt t="54386" x="7902575" y="2133600"/>
          <p14:tracePt t="54400" x="7759700" y="2205038"/>
          <p14:tracePt t="54414" x="7518400" y="2286000"/>
          <p14:tracePt t="54430" x="7340600" y="2357438"/>
          <p14:tracePt t="54447" x="7215188" y="2393950"/>
          <p14:tracePt t="54464" x="7072313" y="2419350"/>
          <p14:tracePt t="54480" x="6973888" y="2438400"/>
          <p14:tracePt t="54496" x="6867525" y="2455863"/>
          <p14:tracePt t="54513" x="6769100" y="2490788"/>
          <p14:tracePt t="54530" x="6661150" y="2527300"/>
          <p14:tracePt t="54547" x="6572250" y="2562225"/>
          <p14:tracePt t="54564" x="6510338" y="2581275"/>
          <p14:tracePt t="54581" x="6491288" y="2589213"/>
          <p14:tracePt t="54597" x="6483350" y="2589213"/>
          <p14:tracePt t="54632" x="6473825" y="2581275"/>
          <p14:tracePt t="54647" x="6473825" y="2571750"/>
          <p14:tracePt t="54706" x="6473825" y="2562225"/>
          <p14:tracePt t="54726" x="6473825" y="2544763"/>
          <p14:tracePt t="54736" x="6473825" y="2536825"/>
          <p14:tracePt t="54747" x="6473825" y="2509838"/>
          <p14:tracePt t="54763" x="6473825" y="2473325"/>
          <p14:tracePt t="54780" x="6473825" y="2455863"/>
          <p14:tracePt t="54797" x="6473825" y="2428875"/>
          <p14:tracePt t="54814" x="6473825" y="2411413"/>
          <p14:tracePt t="54830" x="6473825" y="2401888"/>
          <p14:tracePt t="55071" x="6473825" y="2393950"/>
          <p14:tracePt t="55081" x="6473825" y="2384425"/>
          <p14:tracePt t="55096" x="6473825" y="2366963"/>
          <p14:tracePt t="55113" x="6473825" y="2357438"/>
          <p14:tracePt t="55130" x="6473825" y="2339975"/>
          <p14:tracePt t="55302" x="6473825" y="2330450"/>
          <p14:tracePt t="55311" x="6483350" y="2330450"/>
          <p14:tracePt t="55320" x="6491288" y="2312988"/>
          <p14:tracePt t="55329" x="6510338" y="2303463"/>
          <p14:tracePt t="55346" x="6537325" y="2251075"/>
          <p14:tracePt t="55363" x="6599238" y="2187575"/>
          <p14:tracePt t="55380" x="6742113" y="2089150"/>
          <p14:tracePt t="55397" x="6875463" y="2000250"/>
          <p14:tracePt t="55412" x="7081838" y="1901825"/>
          <p14:tracePt t="55429" x="7385050" y="1785938"/>
          <p14:tracePt t="55446" x="7751763" y="1679575"/>
          <p14:tracePt t="55462" x="8180388" y="1589088"/>
          <p14:tracePt t="55479" x="8555038" y="1517650"/>
          <p14:tracePt t="55496" x="8966200" y="1438275"/>
          <p14:tracePt t="55512" x="9153525" y="1428750"/>
          <p14:tracePt t="55529" x="9304338" y="1455738"/>
          <p14:tracePt t="55545" x="9456738" y="1536700"/>
          <p14:tracePt t="55563" x="9582150" y="1643063"/>
          <p14:tracePt t="55579" x="9698038" y="1758950"/>
          <p14:tracePt t="55597" x="9867900" y="1919288"/>
          <p14:tracePt t="55613" x="9956800" y="2017713"/>
          <p14:tracePt t="55629" x="9991725" y="2089150"/>
          <p14:tracePt t="55645" x="10028238" y="2187575"/>
          <p14:tracePt t="55662" x="10055225" y="2268538"/>
          <p14:tracePt t="55679" x="10082213" y="2366963"/>
          <p14:tracePt t="55695" x="10109200" y="2473325"/>
          <p14:tracePt t="55713" x="10126663" y="2616200"/>
          <p14:tracePt t="55729" x="10134600" y="2697163"/>
          <p14:tracePt t="55745" x="10144125" y="2732088"/>
          <p14:tracePt t="55762" x="10144125" y="2759075"/>
          <p14:tracePt t="55779" x="10153650" y="2786063"/>
          <p14:tracePt t="55795" x="10153650" y="2803525"/>
          <p14:tracePt t="55850" x="10153650" y="2786063"/>
          <p14:tracePt t="55859" x="10153650" y="2768600"/>
          <p14:tracePt t="55868" x="10153650" y="2732088"/>
          <p14:tracePt t="55879" x="10126663" y="2616200"/>
          <p14:tracePt t="55896" x="10072688" y="2500313"/>
          <p14:tracePt t="55912" x="9974263" y="2366963"/>
          <p14:tracePt t="55928" x="9840913" y="2224088"/>
          <p14:tracePt t="55945" x="9661525" y="2116138"/>
          <p14:tracePt t="55962" x="9439275" y="2027238"/>
          <p14:tracePt t="55978" x="9010650" y="2000250"/>
          <p14:tracePt t="55995" x="8777288" y="2000250"/>
          <p14:tracePt t="56012" x="8545513" y="2044700"/>
          <p14:tracePt t="56029" x="8348663" y="2125663"/>
          <p14:tracePt t="56045" x="8197850" y="2214563"/>
          <p14:tracePt t="56062" x="8045450" y="2276475"/>
          <p14:tracePt t="56079" x="7929563" y="2347913"/>
          <p14:tracePt t="56095" x="7742238" y="2465388"/>
          <p14:tracePt t="56112" x="7626350" y="2527300"/>
          <p14:tracePt t="56128" x="7510463" y="2571750"/>
          <p14:tracePt t="56145" x="7385050" y="2608263"/>
          <p14:tracePt t="56162" x="7269163" y="2633663"/>
          <p14:tracePt t="56179" x="7170738" y="2643188"/>
          <p14:tracePt t="56198" x="7116763" y="2633663"/>
          <p14:tracePt t="56211" x="7089775" y="2608263"/>
          <p14:tracePt t="56228" x="7081838" y="2598738"/>
          <p14:tracePt t="56245" x="7081838" y="2571750"/>
          <p14:tracePt t="56262" x="7081838" y="2544763"/>
          <p14:tracePt t="56279" x="7089775" y="2527300"/>
          <p14:tracePt t="56295" x="7126288" y="2490788"/>
          <p14:tracePt t="56313" x="7286625" y="2411413"/>
          <p14:tracePt t="56329" x="7466013" y="2347913"/>
          <p14:tracePt t="56345" x="7732713" y="2286000"/>
          <p14:tracePt t="56362" x="8161338" y="2205038"/>
          <p14:tracePt t="56378" x="8609013" y="2116138"/>
          <p14:tracePt t="56395" x="9001125" y="2062163"/>
          <p14:tracePt t="56412" x="9331325" y="2071688"/>
          <p14:tracePt t="56429" x="9466263" y="2160588"/>
          <p14:tracePt t="56445" x="9563100" y="2259013"/>
          <p14:tracePt t="56462" x="9644063" y="2357438"/>
          <p14:tracePt t="56479" x="9680575" y="2411413"/>
          <p14:tracePt t="56495" x="9705975" y="2455863"/>
          <p14:tracePt t="56512" x="9732963" y="2517775"/>
          <p14:tracePt t="56529" x="9742488" y="2536825"/>
          <p14:tracePt t="56545" x="9752013" y="2562225"/>
          <p14:tracePt t="56562" x="9752013" y="2598738"/>
          <p14:tracePt t="56578" x="9725025" y="2652713"/>
          <p14:tracePt t="56595" x="9688513" y="2741613"/>
          <p14:tracePt t="56612" x="9572625" y="2867025"/>
          <p14:tracePt t="56628" x="9402763" y="3062288"/>
          <p14:tracePt t="56646" x="9286875" y="3187700"/>
          <p14:tracePt t="56661" x="9170988" y="3313113"/>
          <p14:tracePt t="56678" x="9045575" y="3419475"/>
          <p14:tracePt t="56695" x="8902700" y="3527425"/>
          <p14:tracePt t="56712" x="8759825" y="3581400"/>
          <p14:tracePt t="56730" x="8609013" y="3633788"/>
          <p14:tracePt t="56745" x="8572500" y="3633788"/>
          <p14:tracePt t="56761" x="8545513" y="3616325"/>
          <p14:tracePt t="56778" x="8518525" y="3581400"/>
          <p14:tracePt t="56795" x="8491538" y="3536950"/>
          <p14:tracePt t="56812" x="8466138" y="3509963"/>
          <p14:tracePt t="56828" x="8439150" y="3482975"/>
          <p14:tracePt t="56832" x="8429625" y="3465513"/>
          <p14:tracePt t="56845" x="8402638" y="3446463"/>
          <p14:tracePt t="56862" x="8375650" y="3419475"/>
          <p14:tracePt t="56878" x="8358188" y="3402013"/>
          <p14:tracePt t="56894" x="8340725" y="3375025"/>
          <p14:tracePt t="56911" x="8313738" y="3348038"/>
          <p14:tracePt t="56928" x="8286750" y="3322638"/>
          <p14:tracePt t="56945" x="8251825" y="3276600"/>
          <p14:tracePt t="56961" x="8224838" y="3251200"/>
          <p14:tracePt t="56978" x="8197850" y="3224213"/>
          <p14:tracePt t="56994" x="8170863" y="3205163"/>
          <p14:tracePt t="57011" x="8153400" y="3179763"/>
          <p14:tracePt t="57028" x="8134350" y="3160713"/>
          <p14:tracePt t="57045" x="8126413" y="3143250"/>
          <p14:tracePt t="57061" x="8099425" y="3108325"/>
          <p14:tracePt t="57078" x="8081963" y="3081338"/>
          <p14:tracePt t="57094" x="8062913" y="3054350"/>
          <p14:tracePt t="57111" x="8045450" y="3036888"/>
          <p14:tracePt t="57128" x="8045450" y="3027363"/>
          <p14:tracePt t="57145" x="8037513" y="3000375"/>
          <p14:tracePt t="57161" x="8027988" y="2990850"/>
          <p14:tracePt t="57178" x="8027988" y="2973388"/>
          <p14:tracePt t="57194" x="8027988" y="2965450"/>
          <p14:tracePt t="57211" x="8027988" y="2955925"/>
          <p14:tracePt t="57228" x="8027988" y="2946400"/>
          <p14:tracePt t="57381" x="8037513" y="2946400"/>
          <p14:tracePt t="57397" x="8037513" y="2955925"/>
          <p14:tracePt t="57414" x="8045450" y="2955925"/>
          <p14:tracePt t="57751" x="8054975" y="2955925"/>
          <p14:tracePt t="57762" x="8062913" y="2965450"/>
          <p14:tracePt t="57777" x="8072438" y="2973388"/>
          <p14:tracePt t="57794" x="8081963" y="2990850"/>
          <p14:tracePt t="57827" x="8089900" y="2990850"/>
          <p14:tracePt t="57911" x="8089900" y="2982913"/>
          <p14:tracePt t="57926" x="8089900" y="2973388"/>
          <p14:tracePt t="57937" x="8089900" y="2955925"/>
          <p14:tracePt t="57961" x="8089900" y="2938463"/>
          <p14:tracePt t="57977" x="8089900" y="2928938"/>
          <p14:tracePt t="59573" x="8081963" y="2919413"/>
          <p14:tracePt t="59584" x="8072438" y="2901950"/>
          <p14:tracePt t="59598" x="8054975" y="2874963"/>
          <p14:tracePt t="59610" x="8037513" y="2867025"/>
          <p14:tracePt t="59626" x="8027988" y="2847975"/>
          <p14:tracePt t="59642" x="8018463" y="2847975"/>
          <p14:tracePt t="59659" x="8001000" y="2830513"/>
          <p14:tracePt t="59693" x="7974013" y="2803525"/>
          <p14:tracePt t="59726" x="7929563" y="2768600"/>
          <p14:tracePt t="59759" x="7885113" y="2714625"/>
          <p14:tracePt t="59776" x="7858125" y="2687638"/>
          <p14:tracePt t="59792" x="7823200" y="2660650"/>
          <p14:tracePt t="59810" x="7786688" y="2625725"/>
          <p14:tracePt t="59826" x="7777163" y="2608263"/>
          <p14:tracePt t="60755" x="7777163" y="2616200"/>
          <p14:tracePt t="60771" x="7777163" y="2625725"/>
          <p14:tracePt t="60784" x="7786688" y="2643188"/>
          <p14:tracePt t="60796" x="7804150" y="2660650"/>
          <p14:tracePt t="60808" x="7813675" y="2670175"/>
          <p14:tracePt t="60824" x="7848600" y="2714625"/>
          <p14:tracePt t="60858" x="7867650" y="2724150"/>
          <p14:tracePt t="61061" x="7867650" y="2732088"/>
          <p14:tracePt t="61071" x="7885113" y="2741613"/>
          <p14:tracePt t="61081" x="7902575" y="2759075"/>
          <p14:tracePt t="61091" x="7929563" y="2786063"/>
          <p14:tracePt t="61108" x="7956550" y="2830513"/>
          <p14:tracePt t="61125" x="7983538" y="2867025"/>
          <p14:tracePt t="61141" x="8010525" y="2919413"/>
          <p14:tracePt t="61158" x="8037513" y="2955925"/>
          <p14:tracePt t="61175" x="8072438" y="3009900"/>
          <p14:tracePt t="61191" x="8089900" y="3036888"/>
          <p14:tracePt t="61207" x="8108950" y="3062288"/>
          <p14:tracePt t="62256" x="8108950" y="3054350"/>
          <p14:tracePt t="62269" x="8108950" y="3044825"/>
          <p14:tracePt t="62281" x="8099425" y="3036888"/>
          <p14:tracePt t="62295" x="8089900" y="3036888"/>
          <p14:tracePt t="62307" x="8081963" y="3027363"/>
          <p14:tracePt t="62323" x="8072438" y="3009900"/>
          <p14:tracePt t="62340" x="8062913" y="3000375"/>
          <p14:tracePt t="62374" x="8045450" y="2990850"/>
          <p14:tracePt t="62407" x="8037513" y="2982913"/>
          <p14:tracePt t="62440" x="8018463" y="2982913"/>
          <p14:tracePt t="62457" x="8010525" y="2982913"/>
          <p14:tracePt t="62473" x="8001000" y="2982913"/>
          <p14:tracePt t="62490" x="7991475" y="2990850"/>
          <p14:tracePt t="62506" x="7983538" y="2990850"/>
          <p14:tracePt t="62540" x="7983538" y="3000375"/>
          <p14:tracePt t="62576" x="7983538" y="3009900"/>
          <p14:tracePt t="62587" x="7974013" y="3017838"/>
          <p14:tracePt t="62604" x="7974013" y="3027363"/>
          <p14:tracePt t="62614" x="7966075" y="3036888"/>
          <p14:tracePt t="62623" x="7956550" y="3036888"/>
          <p14:tracePt t="62640" x="7956550" y="3044825"/>
          <p14:tracePt t="62890" x="7966075" y="3044825"/>
          <p14:tracePt t="62901" x="7966075" y="3036888"/>
          <p14:tracePt t="62913" x="7974013" y="3017838"/>
          <p14:tracePt t="62924" x="7991475" y="3009900"/>
          <p14:tracePt t="62940" x="8001000" y="3000375"/>
          <p14:tracePt t="62957" x="8018463" y="2990850"/>
          <p14:tracePt t="62973" x="8027988" y="2990850"/>
          <p14:tracePt t="63070" x="8037513" y="2990850"/>
          <p14:tracePt t="63080" x="8045450" y="3000375"/>
          <p14:tracePt t="63090" x="8054975" y="3000375"/>
          <p14:tracePt t="63106" x="8072438" y="3009900"/>
          <p14:tracePt t="63292" x="8072438" y="3000375"/>
          <p14:tracePt t="63303" x="8072438" y="2990850"/>
          <p14:tracePt t="63313" x="8062913" y="2965450"/>
          <p14:tracePt t="63324" x="8054975" y="2965450"/>
          <p14:tracePt t="63339" x="8054975" y="2955925"/>
          <p14:tracePt t="63344" x="8054975" y="2946400"/>
          <p14:tracePt t="63356" x="8045450" y="2946400"/>
          <p14:tracePt t="63498" x="8045450" y="2955925"/>
          <p14:tracePt t="63517" x="8045450" y="2965450"/>
          <p14:tracePt t="63528" x="8045450" y="2973388"/>
          <p14:tracePt t="63539" x="8045450" y="2982913"/>
          <p14:tracePt t="63556" x="8045450" y="2990850"/>
          <p14:tracePt t="63573" x="8045450" y="3000375"/>
          <p14:tracePt t="63589" x="8045450" y="3009900"/>
          <p14:tracePt t="64004" x="8037513" y="3009900"/>
          <p14:tracePt t="64018" x="8037513" y="3017838"/>
          <p14:tracePt t="64030" x="8027988" y="3027363"/>
          <p14:tracePt t="64044" x="8027988" y="3036888"/>
          <p14:tracePt t="64066" x="8027988" y="3044825"/>
          <p14:tracePt t="64382" x="8037513" y="3044825"/>
          <p14:tracePt t="64405" x="8045450" y="3044825"/>
          <p14:tracePt t="64420" x="8054975" y="3054350"/>
          <p14:tracePt t="64438" x="8062913" y="3062288"/>
          <p14:tracePt t="64449" x="8072438" y="3062288"/>
          <p14:tracePt t="64637" x="8062913" y="3054350"/>
          <p14:tracePt t="64647" x="8045450" y="3044825"/>
          <p14:tracePt t="64657" x="8037513" y="3036888"/>
          <p14:tracePt t="64672" x="8001000" y="3009900"/>
          <p14:tracePt t="64688" x="7956550" y="2982913"/>
          <p14:tracePt t="64706" x="7823200" y="2884488"/>
          <p14:tracePt t="64721" x="7724775" y="2776538"/>
          <p14:tracePt t="64738" x="7616825" y="2652713"/>
          <p14:tracePt t="64755" x="7500938" y="2544763"/>
          <p14:tracePt t="64772" x="7402513" y="2473325"/>
          <p14:tracePt t="64789" x="7259638" y="2366963"/>
          <p14:tracePt t="64806" x="7180263" y="2303463"/>
          <p14:tracePt t="64821" x="7143750" y="2276475"/>
          <p14:tracePt t="64838" x="7099300" y="2251075"/>
          <p14:tracePt t="64854" x="7072313" y="2224088"/>
          <p14:tracePt t="64871" x="7045325" y="2197100"/>
          <p14:tracePt t="64888" x="7037388" y="2179638"/>
          <p14:tracePt t="64906" x="7000875" y="2143125"/>
          <p14:tracePt t="64922" x="6983413" y="2116138"/>
          <p14:tracePt t="64938" x="6956425" y="2089150"/>
          <p14:tracePt t="64954" x="6929438" y="2044700"/>
          <p14:tracePt t="64971" x="6902450" y="2017713"/>
          <p14:tracePt t="64988" x="6875463" y="1982788"/>
          <p14:tracePt t="65004" x="6867525" y="1938338"/>
          <p14:tracePt t="65021" x="6823075" y="1884363"/>
          <p14:tracePt t="65038" x="6804025" y="1847850"/>
          <p14:tracePt t="65054" x="6786563" y="1822450"/>
          <p14:tracePt t="65071" x="6777038" y="1803400"/>
          <p14:tracePt t="65088" x="6769100" y="1785938"/>
          <p14:tracePt t="65105" x="6759575" y="1768475"/>
          <p14:tracePt t="65122" x="6751638" y="1741488"/>
          <p14:tracePt t="65138" x="6742113" y="1724025"/>
          <p14:tracePt t="65154" x="6732588" y="1697038"/>
          <p14:tracePt t="65171" x="6732588" y="1679575"/>
          <p14:tracePt t="65188" x="6724650" y="1679575"/>
          <p14:tracePt t="65205" x="6724650" y="1670050"/>
          <p14:tracePt t="65777" x="6724650" y="1660525"/>
          <p14:tracePt t="65788" x="6732588" y="1652588"/>
          <p14:tracePt t="65804" x="6751638" y="1616075"/>
          <p14:tracePt t="65821" x="6759575" y="1562100"/>
          <p14:tracePt t="65838" x="6759575" y="1544638"/>
          <p14:tracePt t="65854" x="6759575" y="1509713"/>
          <p14:tracePt t="65857" x="6751638" y="1500188"/>
          <p14:tracePt t="65871" x="6724650" y="1465263"/>
          <p14:tracePt t="65887" x="6697663" y="1446213"/>
          <p14:tracePt t="65921" x="6661150" y="1438275"/>
          <p14:tracePt t="65954" x="6643688" y="1465263"/>
          <p14:tracePt t="65988" x="6616700" y="1562100"/>
          <p14:tracePt t="66004" x="6616700" y="1616075"/>
          <p14:tracePt t="66021" x="6643688" y="1652588"/>
          <p14:tracePt t="66037" x="6661150" y="1679575"/>
          <p14:tracePt t="66054" x="6680200" y="1704975"/>
          <p14:tracePt t="66070" x="6697663" y="1704975"/>
          <p14:tracePt t="66087" x="6715125" y="1704975"/>
          <p14:tracePt t="66104" x="6742113" y="1679575"/>
          <p14:tracePt t="66120" x="6769100" y="1633538"/>
          <p14:tracePt t="66137" x="6796088" y="1581150"/>
          <p14:tracePt t="66154" x="6813550" y="1517650"/>
          <p14:tracePt t="66171" x="6823075" y="1473200"/>
          <p14:tracePt t="66187" x="6823075" y="1438275"/>
          <p14:tracePt t="66204" x="6804025" y="1428750"/>
          <p14:tracePt t="66240" x="6796088" y="1428750"/>
          <p14:tracePt t="66257" x="6796088" y="1438275"/>
          <p14:tracePt t="66270" x="6796088" y="1482725"/>
          <p14:tracePt t="66287" x="6796088" y="1571625"/>
          <p14:tracePt t="66304" x="6796088" y="1670050"/>
          <p14:tracePt t="66320" x="6867525" y="1795463"/>
          <p14:tracePt t="66337" x="6983413" y="1919288"/>
          <p14:tracePt t="66354" x="7134225" y="2054225"/>
          <p14:tracePt t="66357" x="7205663" y="2125663"/>
          <p14:tracePt t="66371" x="7286625" y="2205038"/>
          <p14:tracePt t="66387" x="7510463" y="2419350"/>
          <p14:tracePt t="66403" x="7634288" y="2554288"/>
          <p14:tracePt t="66420" x="7751763" y="2697163"/>
          <p14:tracePt t="66437" x="7840663" y="2822575"/>
          <p14:tracePt t="66454" x="7912100" y="2928938"/>
          <p14:tracePt t="66470" x="7956550" y="3017838"/>
          <p14:tracePt t="66487" x="8001000" y="3062288"/>
          <p14:tracePt t="66503" x="8027988" y="3089275"/>
          <p14:tracePt t="66520" x="8054975" y="3108325"/>
          <p14:tracePt t="66536" x="8081963" y="3133725"/>
          <p14:tracePt t="66554" x="8108950" y="3152775"/>
          <p14:tracePt t="66570" x="8126413" y="3170238"/>
          <p14:tracePt t="66587" x="8143875" y="3187700"/>
          <p14:tracePt t="66603" x="8180388" y="3214688"/>
          <p14:tracePt t="66620" x="8188325" y="3224213"/>
          <p14:tracePt t="66637" x="8197850" y="3224213"/>
          <p14:tracePt t="66793" x="8197850" y="3214688"/>
          <p14:tracePt t="66804" x="8197850" y="3205163"/>
          <p14:tracePt t="66820" x="8188325" y="3179763"/>
          <p14:tracePt t="66837" x="8170863" y="3143250"/>
          <p14:tracePt t="66854" x="8134350" y="3098800"/>
          <p14:tracePt t="66870" x="8116888" y="3071813"/>
          <p14:tracePt t="66886" x="8089900" y="3044825"/>
          <p14:tracePt t="66903" x="8062913" y="3027363"/>
          <p14:tracePt t="66920" x="8045450" y="3000375"/>
          <p14:tracePt t="66937" x="8027988" y="2982913"/>
          <p14:tracePt t="66954" x="8010525" y="2973388"/>
          <p14:tracePt t="67027" x="8010525" y="2965450"/>
          <p14:tracePt t="67041" x="8001000" y="2965450"/>
          <p14:tracePt t="67054" x="7991475" y="2965450"/>
          <p14:tracePt t="67070" x="7974013" y="2965450"/>
          <p14:tracePt t="67087" x="7956550" y="2965450"/>
          <p14:tracePt t="67103" x="7947025" y="2965450"/>
          <p14:tracePt t="67120" x="7939088" y="2973388"/>
          <p14:tracePt t="67153" x="7929563" y="2982913"/>
          <p14:tracePt t="67271" x="7929563" y="2990850"/>
          <p14:tracePt t="67327" x="7939088" y="2990850"/>
          <p14:tracePt t="67338" x="7947025" y="2990850"/>
          <p14:tracePt t="67353" x="7956550" y="2990850"/>
          <p14:tracePt t="67369" x="7983538" y="2990850"/>
          <p14:tracePt t="67386" x="8018463" y="2990850"/>
          <p14:tracePt t="67402" x="8062913" y="2990850"/>
          <p14:tracePt t="67419" x="8072438" y="2990850"/>
          <p14:tracePt t="67436" x="8081963" y="2990850"/>
          <p14:tracePt t="67453" x="8081963" y="3000375"/>
          <p14:tracePt t="67469" x="8089900" y="3000375"/>
          <p14:tracePt t="67486" x="8099425" y="3009900"/>
          <p14:tracePt t="67503" x="8108950" y="3009900"/>
          <p14:tracePt t="67710" x="8099425" y="3009900"/>
          <p14:tracePt t="67726" x="8089900" y="3009900"/>
          <p14:tracePt t="67748" x="8081963" y="3009900"/>
          <p14:tracePt t="67763" x="8081963" y="3017838"/>
          <p14:tracePt t="67779" x="8072438" y="3017838"/>
          <p14:tracePt t="67791" x="8062913" y="3027363"/>
          <p14:tracePt t="67802" x="8062913" y="3036888"/>
          <p14:tracePt t="67836" x="8037513" y="3071813"/>
          <p14:tracePt t="67869" x="8027988" y="3098800"/>
          <p14:tracePt t="67902" x="8018463" y="3125788"/>
          <p14:tracePt t="68098" x="8018463" y="3116263"/>
          <p14:tracePt t="68111" x="8018463" y="3108325"/>
          <p14:tracePt t="68122" x="8018463" y="3098800"/>
          <p14:tracePt t="68135" x="8027988" y="3081338"/>
          <p14:tracePt t="68152" x="8045450" y="3062288"/>
          <p14:tracePt t="68169" x="8045450" y="3054350"/>
          <p14:tracePt t="68186" x="8054975" y="3054350"/>
          <p14:tracePt t="68202" x="8062913" y="3044825"/>
          <p14:tracePt t="68278" x="8072438" y="3044825"/>
          <p14:tracePt t="68291" x="8081963" y="3044825"/>
          <p14:tracePt t="68308" x="8089900" y="3044825"/>
          <p14:tracePt t="68468" x="8089900" y="3036888"/>
          <p14:tracePt t="68481" x="8081963" y="3027363"/>
          <p14:tracePt t="68493" x="8072438" y="3027363"/>
          <p14:tracePt t="68507" x="8054975" y="3017838"/>
          <p14:tracePt t="68519" x="8054975" y="3009900"/>
          <p14:tracePt t="68535" x="8045450" y="3009900"/>
          <p14:tracePt t="68552" x="8027988" y="3009900"/>
          <p14:tracePt t="68568" x="8018463" y="3009900"/>
          <p14:tracePt t="68585" x="8010525" y="3017838"/>
          <p14:tracePt t="68602" x="8001000" y="3017838"/>
          <p14:tracePt t="68630" x="8001000" y="3027363"/>
          <p14:tracePt t="68642" x="7991475" y="3027363"/>
          <p14:tracePt t="68699" x="7991475" y="3036888"/>
          <p14:tracePt t="68878" x="8001000" y="3036888"/>
          <p14:tracePt t="68891" x="8018463" y="3027363"/>
          <p14:tracePt t="68906" x="8018463" y="3017838"/>
          <p14:tracePt t="68919" x="8037513" y="3009900"/>
          <p14:tracePt t="68935" x="8062913" y="3000375"/>
          <p14:tracePt t="68952" x="8089900" y="2990850"/>
          <p14:tracePt t="68969" x="8116888" y="2990850"/>
          <p14:tracePt t="68985" x="8134350" y="3000375"/>
          <p14:tracePt t="69001" x="8161338" y="3017838"/>
          <p14:tracePt t="69018" x="8170863" y="3036888"/>
          <p14:tracePt t="69035" x="8188325" y="3054350"/>
          <p14:tracePt t="69051" x="8188325" y="3062288"/>
          <p14:tracePt t="69161" x="8188325" y="3054350"/>
          <p14:tracePt t="69178" x="8188325" y="3044825"/>
          <p14:tracePt t="69202" x="8180388" y="3036888"/>
          <p14:tracePt t="69214" x="8170863" y="3027363"/>
          <p14:tracePt t="69227" x="8153400" y="3017838"/>
          <p14:tracePt t="69239" x="8134350" y="3009900"/>
          <p14:tracePt t="69252" x="8126413" y="3009900"/>
          <p14:tracePt t="69268" x="8108950" y="3009900"/>
          <p14:tracePt t="69285" x="8072438" y="3009900"/>
          <p14:tracePt t="69301" x="8045450" y="3027363"/>
          <p14:tracePt t="69318" x="8027988" y="3027363"/>
          <p14:tracePt t="69334" x="8018463" y="3044825"/>
          <p14:tracePt t="69351" x="8010525" y="3044825"/>
          <p14:tracePt t="69368" x="8001000" y="3054350"/>
          <p14:tracePt t="69384" x="7991475" y="3062288"/>
          <p14:tracePt t="69401" x="7991475" y="3081338"/>
          <p14:tracePt t="69418" x="7983538" y="3089275"/>
          <p14:tracePt t="69590" x="8001000" y="3081338"/>
          <p14:tracePt t="69604" x="8018463" y="3054350"/>
          <p14:tracePt t="69617" x="8037513" y="3044825"/>
          <p14:tracePt t="69635" x="8062913" y="3027363"/>
          <p14:tracePt t="69651" x="8089900" y="3017838"/>
          <p14:tracePt t="69667" x="8108950" y="3017838"/>
          <p14:tracePt t="69684" x="8134350" y="3027363"/>
          <p14:tracePt t="69701" x="8153400" y="3036888"/>
          <p14:tracePt t="69718" x="8170863" y="3036888"/>
          <p14:tracePt t="69734" x="8170863" y="3044825"/>
          <p14:tracePt t="69840" x="8170863" y="3036888"/>
          <p14:tracePt t="69853" x="8161338" y="3036888"/>
          <p14:tracePt t="69867" x="8143875" y="3027363"/>
          <p14:tracePt t="69885" x="8081963" y="3027363"/>
          <p14:tracePt t="69901" x="8037513" y="3044825"/>
          <p14:tracePt t="69917" x="8001000" y="3054350"/>
          <p14:tracePt t="70041" x="8001000" y="3062288"/>
          <p14:tracePt t="70131" x="8010525" y="3054350"/>
          <p14:tracePt t="70146" x="8037513" y="3027363"/>
          <p14:tracePt t="70159" x="8054975" y="3000375"/>
          <p14:tracePt t="70171" x="8062913" y="2982913"/>
          <p14:tracePt t="70185" x="8072438" y="2965450"/>
          <p14:tracePt t="70200" x="8072438" y="2946400"/>
          <p14:tracePt t="70217" x="8072438" y="2938463"/>
          <p14:tracePt t="70234" x="8081963" y="2928938"/>
          <p14:tracePt t="70250" x="8081963" y="2919413"/>
          <p14:tracePt t="70267" x="8081963" y="2911475"/>
          <p14:tracePt t="70304" x="8081963" y="2901950"/>
          <p14:tracePt t="70318" x="8089900" y="2894013"/>
          <p14:tracePt t="70333" x="8089900" y="2884488"/>
          <p14:tracePt t="70996" x="8081963" y="2874963"/>
          <p14:tracePt t="71010" x="8054975" y="2847975"/>
          <p14:tracePt t="71025" x="8018463" y="2822575"/>
          <p14:tracePt t="71038" x="7966075" y="2795588"/>
          <p14:tracePt t="71050" x="7929563" y="2776538"/>
          <p14:tracePt t="71066" x="7894638" y="2751138"/>
          <p14:tracePt t="71100" x="7831138" y="2687638"/>
          <p14:tracePt t="71133" x="7777163" y="2652713"/>
          <p14:tracePt t="71166" x="7732713" y="2608263"/>
          <p14:tracePt t="71183" x="7715250" y="2589213"/>
          <p14:tracePt t="71199" x="7715250" y="2581275"/>
          <p14:tracePt t="71216" x="7705725" y="2581275"/>
          <p14:tracePt t="71255" x="7697788" y="2571750"/>
          <p14:tracePt t="71270" x="7697788" y="2562225"/>
          <p14:tracePt t="71283" x="7670800" y="2554288"/>
          <p14:tracePt t="71300" x="7643813" y="2527300"/>
          <p14:tracePt t="71316" x="7616825" y="2509838"/>
          <p14:tracePt t="71333" x="7589838" y="2482850"/>
          <p14:tracePt t="71349" x="7572375" y="2455863"/>
          <p14:tracePt t="71366" x="7562850" y="2446338"/>
          <p14:tracePt t="71591" x="7554913" y="2446338"/>
          <p14:tracePt t="71602" x="7545388" y="2446338"/>
          <p14:tracePt t="71616" x="7510463" y="2419350"/>
          <p14:tracePt t="71633" x="7358063" y="2339975"/>
          <p14:tracePt t="71649" x="7277100" y="2286000"/>
          <p14:tracePt t="71666" x="7205663" y="2232025"/>
          <p14:tracePt t="71683" x="7153275" y="2187575"/>
          <p14:tracePt t="71699" x="7116763" y="2133600"/>
          <p14:tracePt t="71716" x="7089775" y="2071688"/>
          <p14:tracePt t="71733" x="7045325" y="2027238"/>
          <p14:tracePt t="71750" x="7018338" y="1990725"/>
          <p14:tracePt t="71766" x="6991350" y="1965325"/>
          <p14:tracePt t="71782" x="6973888" y="1946275"/>
          <p14:tracePt t="71799" x="6965950" y="1938338"/>
          <p14:tracePt t="71816" x="6946900" y="1919288"/>
          <p14:tracePt t="71833" x="6929438" y="1901825"/>
          <p14:tracePt t="71850" x="6894513" y="1866900"/>
          <p14:tracePt t="71866" x="6867525" y="1839913"/>
          <p14:tracePt t="71882" x="6848475" y="1822450"/>
          <p14:tracePt t="71899" x="6823075" y="1795463"/>
          <p14:tracePt t="71916" x="6804025" y="1768475"/>
          <p14:tracePt t="71932" x="6777038" y="1741488"/>
          <p14:tracePt t="71951" x="6751638" y="1704975"/>
          <p14:tracePt t="71965" x="6742113" y="1697038"/>
          <p14:tracePt t="71982" x="6742113" y="1687513"/>
          <p14:tracePt t="72035" x="6732588" y="1687513"/>
          <p14:tracePt t="72481" x="6732588" y="1704975"/>
          <p14:tracePt t="72489" x="6732588" y="1714500"/>
          <p14:tracePt t="72499" x="6732588" y="1741488"/>
          <p14:tracePt t="72515" x="6769100" y="1830388"/>
          <p14:tracePt t="72532" x="6813550" y="1955800"/>
          <p14:tracePt t="72548" x="6919913" y="2187575"/>
          <p14:tracePt t="72565" x="6973888" y="2330450"/>
          <p14:tracePt t="72582" x="7037388" y="2482850"/>
          <p14:tracePt t="72615" x="7197725" y="2741613"/>
          <p14:tracePt t="72649" x="7323138" y="2938463"/>
          <p14:tracePt t="72682" x="7419975" y="3036888"/>
          <p14:tracePt t="72698" x="7456488" y="3054350"/>
          <p14:tracePt t="72715" x="7491413" y="3081338"/>
          <p14:tracePt t="72732" x="7527925" y="3108325"/>
          <p14:tracePt t="72749" x="7581900" y="3125788"/>
          <p14:tracePt t="72767" x="7688263" y="3143250"/>
          <p14:tracePt t="72781" x="7777163" y="3152775"/>
          <p14:tracePt t="72798" x="7875588" y="3160713"/>
          <p14:tracePt t="72815" x="7966075" y="3179763"/>
          <p14:tracePt t="72831" x="8010525" y="3197225"/>
          <p14:tracePt t="72848" x="8037513" y="3224213"/>
          <p14:tracePt t="72865" x="8054975" y="3232150"/>
          <p14:tracePt t="73055" x="8062913" y="3241675"/>
          <p14:tracePt t="73068" x="8072438" y="3251200"/>
          <p14:tracePt t="73081" x="8099425" y="3268663"/>
          <p14:tracePt t="73099" x="8134350" y="3286125"/>
          <p14:tracePt t="73115" x="8170863" y="3295650"/>
          <p14:tracePt t="73131" x="8188325" y="3295650"/>
          <p14:tracePt t="73148" x="8215313" y="3286125"/>
          <p14:tracePt t="73164" x="8224838" y="3276600"/>
          <p14:tracePt t="73203" x="8224838" y="3268663"/>
          <p14:tracePt t="73215" x="8224838" y="3259138"/>
          <p14:tracePt t="73282" x="8232775" y="3259138"/>
          <p14:tracePt t="73295" x="8232775" y="3251200"/>
          <p14:tracePt t="73307" x="8232775" y="3241675"/>
          <p14:tracePt t="73323" x="8232775" y="3232150"/>
          <p14:tracePt t="73337" x="8232775" y="3224213"/>
          <p14:tracePt t="73361" x="8242300" y="3224213"/>
          <p14:tracePt t="73372" x="8242300" y="3214688"/>
          <p14:tracePt t="73383" x="8251825" y="3214688"/>
          <p14:tracePt t="73399" x="8259763" y="3187700"/>
          <p14:tracePt t="73415" x="8269288" y="3179763"/>
          <p14:tracePt t="73431" x="8277225" y="3160713"/>
          <p14:tracePt t="73448" x="8286750" y="3143250"/>
          <p14:tracePt t="73465" x="8304213" y="3125788"/>
          <p14:tracePt t="73481" x="8313738" y="3116263"/>
          <p14:tracePt t="73498" x="8331200" y="3108325"/>
          <p14:tracePt t="73515" x="8340725" y="3098800"/>
          <p14:tracePt t="73531" x="8358188" y="3098800"/>
          <p14:tracePt t="73548" x="8367713" y="3089275"/>
          <p14:tracePt t="73565" x="8385175" y="3081338"/>
          <p14:tracePt t="73581" x="8429625" y="3044825"/>
          <p14:tracePt t="73597" x="8510588" y="3017838"/>
          <p14:tracePt t="73614" x="8616950" y="2982913"/>
          <p14:tracePt t="73631" x="8715375" y="2946400"/>
          <p14:tracePt t="73648" x="8823325" y="2911475"/>
          <p14:tracePt t="73664" x="8885238" y="2884488"/>
          <p14:tracePt t="73681" x="8920163" y="2857500"/>
          <p14:tracePt t="73697" x="8966200" y="2822575"/>
          <p14:tracePt t="73714" x="9055100" y="2768600"/>
          <p14:tracePt t="73731" x="9180513" y="2679700"/>
          <p14:tracePt t="73748" x="9296400" y="2598738"/>
          <p14:tracePt t="73764" x="9412288" y="2490788"/>
          <p14:tracePt t="73781" x="9518650" y="2393950"/>
          <p14:tracePt t="73797" x="9626600" y="2312988"/>
          <p14:tracePt t="73814" x="9671050" y="2286000"/>
          <p14:tracePt t="73831" x="9742488" y="2251075"/>
          <p14:tracePt t="73847" x="9840913" y="2197100"/>
          <p14:tracePt t="73864" x="9920288" y="2143125"/>
          <p14:tracePt t="73881" x="9991725" y="2108200"/>
          <p14:tracePt t="73884" x="10028238" y="2089150"/>
          <p14:tracePt t="73898" x="10082213" y="2062163"/>
          <p14:tracePt t="73914" x="10126663" y="2036763"/>
          <p14:tracePt t="73931" x="10188575" y="2000250"/>
          <p14:tracePt t="73947" x="10233025" y="1973263"/>
          <p14:tracePt t="73964" x="10277475" y="1946275"/>
          <p14:tracePt t="73980" x="10313988" y="1919288"/>
          <p14:tracePt t="73999" x="10394950" y="1884363"/>
          <p14:tracePt t="74015" x="10439400" y="1857375"/>
          <p14:tracePt t="74030" x="10456863" y="1839913"/>
          <p14:tracePt t="74236" x="10456863" y="1830388"/>
          <p14:tracePt t="74399" x="10456863" y="1822450"/>
          <p14:tracePt t="74413" x="10456863" y="1803400"/>
          <p14:tracePt t="74428" x="10466388" y="1785938"/>
          <p14:tracePt t="74444" x="10466388" y="1776413"/>
          <p14:tracePt t="74869" x="10466388" y="1768475"/>
          <p14:tracePt t="74882" x="10474325" y="1768475"/>
          <p14:tracePt t="74980" x="10456863" y="1768475"/>
          <p14:tracePt t="74988" x="10456863" y="1776413"/>
          <p14:tracePt t="75058" x="10456863" y="1785938"/>
          <p14:tracePt t="75094" x="10466388" y="1776413"/>
          <p14:tracePt t="75103" x="10483850" y="1758950"/>
          <p14:tracePt t="75113" x="10491788" y="1751013"/>
          <p14:tracePt t="75130" x="10510838" y="1741488"/>
          <p14:tracePt t="75218" x="10501313" y="1751013"/>
          <p14:tracePt t="75227" x="10474325" y="1768475"/>
          <p14:tracePt t="75235" x="10466388" y="1776413"/>
          <p14:tracePt t="75246" x="10402888" y="1822450"/>
          <p14:tracePt t="75263" x="10367963" y="1847850"/>
          <p14:tracePt t="75279" x="10348913" y="1866900"/>
          <p14:tracePt t="75370" x="10358438" y="1866900"/>
          <p14:tracePt t="75378" x="10375900" y="1857375"/>
          <p14:tracePt t="75386" x="10385425" y="1857375"/>
          <p14:tracePt t="75396" x="10394950" y="1847850"/>
          <p14:tracePt t="75456" x="10394950" y="1857375"/>
          <p14:tracePt t="75466" x="10394950" y="1884363"/>
          <p14:tracePt t="75479" x="10348913" y="1973263"/>
          <p14:tracePt t="75497" x="10242550" y="2098675"/>
          <p14:tracePt t="75513" x="10109200" y="2232025"/>
          <p14:tracePt t="75530" x="9929813" y="2357438"/>
          <p14:tracePt t="75546" x="9688513" y="2500313"/>
          <p14:tracePt t="75563" x="9491663" y="2616200"/>
          <p14:tracePt t="75579" x="9304338" y="2741613"/>
          <p14:tracePt t="75596" x="9251950" y="2768600"/>
          <p14:tracePt t="75612" x="9232900" y="2795588"/>
          <p14:tracePt t="75629" x="9205913" y="2822575"/>
          <p14:tracePt t="75646" x="9180513" y="2840038"/>
          <p14:tracePt t="75663" x="9153525" y="2867025"/>
          <p14:tracePt t="75679" x="9117013" y="2911475"/>
          <p14:tracePt t="75696" x="9090025" y="2938463"/>
          <p14:tracePt t="75712" x="9055100" y="2965450"/>
          <p14:tracePt t="75729" x="8983663" y="3000375"/>
          <p14:tracePt t="75746" x="8902700" y="3044825"/>
          <p14:tracePt t="75763" x="8796338" y="3098800"/>
          <p14:tracePt t="75779" x="8688388" y="3170238"/>
          <p14:tracePt t="75796" x="8545513" y="3232150"/>
          <p14:tracePt t="75812" x="8501063" y="3251200"/>
          <p14:tracePt t="75829" x="8474075" y="3268663"/>
          <p14:tracePt t="75846" x="8447088" y="3286125"/>
          <p14:tracePt t="75862" x="8420100" y="3286125"/>
          <p14:tracePt t="75879" x="8402638" y="3303588"/>
          <p14:tracePt t="75897" x="8358188" y="3313113"/>
          <p14:tracePt t="75912" x="8323263" y="3313113"/>
          <p14:tracePt t="75929" x="8296275" y="3313113"/>
          <p14:tracePt t="75946" x="8269288" y="3322638"/>
          <p14:tracePt t="75962" x="8242300" y="3322638"/>
          <p14:tracePt t="75979" x="8232775" y="3322638"/>
          <p14:tracePt t="76134" x="8242300" y="3313113"/>
          <p14:tracePt t="76144" x="8251825" y="3303588"/>
          <p14:tracePt t="76156" x="8277225" y="3276600"/>
          <p14:tracePt t="76167" x="8296275" y="3268663"/>
          <p14:tracePt t="76179" x="8340725" y="3241675"/>
          <p14:tracePt t="76196" x="8385175" y="3214688"/>
          <p14:tracePt t="76212" x="8429625" y="3187700"/>
          <p14:tracePt t="76229" x="8447088" y="3170238"/>
          <p14:tracePt t="76246" x="8474075" y="3143250"/>
          <p14:tracePt t="76262" x="8491538" y="3133725"/>
          <p14:tracePt t="76279" x="8528050" y="3089275"/>
          <p14:tracePt t="76295" x="8582025" y="3062288"/>
          <p14:tracePt t="76312" x="8661400" y="3017838"/>
          <p14:tracePt t="76329" x="8759825" y="2965450"/>
          <p14:tracePt t="76345" x="8867775" y="2911475"/>
          <p14:tracePt t="76362" x="8974138" y="2847975"/>
          <p14:tracePt t="76379" x="9082088" y="2803525"/>
          <p14:tracePt t="76396" x="9224963" y="2759075"/>
          <p14:tracePt t="76412" x="9323388" y="2724150"/>
          <p14:tracePt t="76429" x="9429750" y="2687638"/>
          <p14:tracePt t="76446" x="9545638" y="2652713"/>
          <p14:tracePt t="76462" x="9661525" y="2616200"/>
          <p14:tracePt t="76479" x="9769475" y="2581275"/>
          <p14:tracePt t="76496" x="9858375" y="2536825"/>
          <p14:tracePt t="76512" x="9894888" y="2509838"/>
          <p14:tracePt t="76528" x="9920288" y="2482850"/>
          <p14:tracePt t="76545" x="9947275" y="2465388"/>
          <p14:tracePt t="76562" x="9974263" y="2438400"/>
          <p14:tracePt t="76579" x="9991725" y="2411413"/>
          <p14:tracePt t="76596" x="10045700" y="2366963"/>
          <p14:tracePt t="76612" x="10082213" y="2339975"/>
          <p14:tracePt t="76628" x="10126663" y="2312988"/>
          <p14:tracePt t="76645" x="10161588" y="2286000"/>
          <p14:tracePt t="76662" x="10233025" y="2241550"/>
          <p14:tracePt t="76679" x="10296525" y="2197100"/>
          <p14:tracePt t="76695" x="10367963" y="2160588"/>
          <p14:tracePt t="76711" x="10429875" y="2116138"/>
          <p14:tracePt t="76728" x="10447338" y="2089150"/>
          <p14:tracePt t="76745" x="10466388" y="2081213"/>
          <p14:tracePt t="76779" x="10474325" y="2081213"/>
          <p14:tracePt t="76833" x="10474325" y="2071688"/>
          <p14:tracePt t="76891" x="10466388" y="2071688"/>
          <p14:tracePt t="76901" x="10439400" y="2098675"/>
          <p14:tracePt t="76912" x="10375900" y="2143125"/>
          <p14:tracePt t="76929" x="10099675" y="2357438"/>
          <p14:tracePt t="76946" x="9752013" y="2616200"/>
          <p14:tracePt t="76961" x="9313863" y="2919413"/>
          <p14:tracePt t="76978" x="9018588" y="3098800"/>
          <p14:tracePt t="76995" x="8894763" y="3197225"/>
          <p14:tracePt t="77011" x="8840788" y="3224213"/>
          <p14:tracePt t="77028" x="8823325" y="3241675"/>
          <p14:tracePt t="77045" x="8786813" y="3268663"/>
          <p14:tracePt t="77061" x="8751888" y="3295650"/>
          <p14:tracePt t="77078" x="8680450" y="3340100"/>
          <p14:tracePt t="77095" x="8589963" y="3402013"/>
          <p14:tracePt t="77111" x="8474075" y="3482975"/>
          <p14:tracePt t="77129" x="8385175" y="3544888"/>
          <p14:tracePt t="77146" x="8323263" y="3598863"/>
          <p14:tracePt t="77260" x="8331200" y="3589338"/>
          <p14:tracePt t="77270" x="8375650" y="3536950"/>
          <p14:tracePt t="77280" x="8439150" y="3482975"/>
          <p14:tracePt t="77295" x="8697913" y="3251200"/>
          <p14:tracePt t="77312" x="8902700" y="3089275"/>
          <p14:tracePt t="77328" x="9109075" y="2919413"/>
          <p14:tracePt t="77345" x="9304338" y="2768600"/>
          <p14:tracePt t="77361" x="9474200" y="2652713"/>
          <p14:tracePt t="77378" x="9626600" y="2544763"/>
          <p14:tracePt t="77395" x="9840913" y="2384425"/>
          <p14:tracePt t="77412" x="9956800" y="2295525"/>
          <p14:tracePt t="77428" x="10037763" y="2251075"/>
          <p14:tracePt t="77444" x="10072688" y="2224088"/>
          <p14:tracePt t="77461" x="10072688" y="2214563"/>
          <p14:tracePt t="77550" x="10018713" y="2251075"/>
          <p14:tracePt t="77559" x="9956800" y="2303463"/>
          <p14:tracePt t="77568" x="9867900" y="2374900"/>
          <p14:tracePt t="77578" x="9518650" y="2625725"/>
          <p14:tracePt t="77594" x="8894763" y="2982913"/>
          <p14:tracePt t="77611" x="8205788" y="3384550"/>
          <p14:tracePt t="77628" x="7643813" y="3670300"/>
          <p14:tracePt t="77645" x="7385050" y="3830638"/>
          <p14:tracePt t="77661" x="7340600" y="3857625"/>
          <p14:tracePt t="77678" x="7331075" y="3857625"/>
          <p14:tracePt t="77745" x="7367588" y="3840163"/>
          <p14:tracePt t="77753" x="7429500" y="3786188"/>
          <p14:tracePt t="77761" x="7510463" y="3714750"/>
          <p14:tracePt t="77777" x="7840663" y="3490913"/>
          <p14:tracePt t="77794" x="8323263" y="3170238"/>
          <p14:tracePt t="77811" x="8804275" y="2884488"/>
          <p14:tracePt t="77828" x="9277350" y="2608263"/>
          <p14:tracePt t="77846" x="9831388" y="2268538"/>
          <p14:tracePt t="77861" x="10010775" y="2125663"/>
          <p14:tracePt t="77877" x="10117138" y="2054225"/>
          <p14:tracePt t="77894" x="10161588" y="2017713"/>
          <p14:tracePt t="77911" x="10171113" y="2017713"/>
          <p14:tracePt t="77993" x="10126663" y="2044700"/>
          <p14:tracePt t="78002" x="10063163" y="2108200"/>
          <p14:tracePt t="78012" x="9974263" y="2187575"/>
          <p14:tracePt t="78027" x="9688513" y="2393950"/>
          <p14:tracePt t="78046" x="9304338" y="2643188"/>
          <p14:tracePt t="78062" x="9205913" y="2705100"/>
          <p14:tracePt t="78078" x="9197975" y="2714625"/>
          <p14:tracePt t="78149" x="9205913" y="2714625"/>
          <p14:tracePt t="78158" x="9224963" y="2697163"/>
          <p14:tracePt t="78167" x="9242425" y="2687638"/>
          <p14:tracePt t="78178" x="9259888" y="2670175"/>
          <p14:tracePt t="78230" x="9215438" y="2705100"/>
          <p14:tracePt t="78238" x="9153525" y="2768600"/>
          <p14:tracePt t="78247" x="9082088" y="2822575"/>
          <p14:tracePt t="78260" x="8947150" y="2938463"/>
          <p14:tracePt t="78277" x="8831263" y="3027363"/>
          <p14:tracePt t="78294" x="8769350" y="3062288"/>
          <p14:tracePt t="78311" x="8742363" y="3089275"/>
          <p14:tracePt t="78344" x="8724900" y="3089275"/>
          <p14:tracePt t="78361" x="8680450" y="3089275"/>
          <p14:tracePt t="78379" x="8518525" y="3071813"/>
          <p14:tracePt t="78394" x="8412163" y="3044825"/>
          <p14:tracePt t="78410" x="8348663" y="3027363"/>
          <p14:tracePt t="78427" x="8323263" y="3000375"/>
          <p14:tracePt t="78444" x="8304213" y="2973388"/>
          <p14:tracePt t="78461" x="8304213" y="2965450"/>
          <p14:tracePt t="78499" x="8296275" y="2965450"/>
          <p14:tracePt t="78590" x="8286750" y="2965450"/>
          <p14:tracePt t="78602" x="8259763" y="2990850"/>
          <p14:tracePt t="78615" x="8251825" y="3009900"/>
          <p14:tracePt t="78628" x="8224838" y="3017838"/>
          <p14:tracePt t="78688" x="8205788" y="3017838"/>
          <p14:tracePt t="78700" x="8180388" y="3000375"/>
          <p14:tracePt t="78712" x="8161338" y="2990850"/>
          <p14:tracePt t="78727" x="8116888" y="2973388"/>
          <p14:tracePt t="78744" x="8081963" y="2946400"/>
          <p14:tracePt t="78760" x="8054975" y="2919413"/>
          <p14:tracePt t="78777" x="8018463" y="2901950"/>
          <p14:tracePt t="78793" x="7991475" y="2874963"/>
          <p14:tracePt t="78811" x="7983538" y="2867025"/>
          <p14:tracePt t="78827" x="7983538" y="2857500"/>
          <p14:tracePt t="78997" x="7983538" y="2847975"/>
          <p14:tracePt t="79010" x="7956550" y="2830513"/>
          <p14:tracePt t="79027" x="7929563" y="2803525"/>
          <p14:tracePt t="79043" x="7894638" y="2776538"/>
          <p14:tracePt t="79060" x="7848600" y="2759075"/>
          <p14:tracePt t="79077" x="7786688" y="2741613"/>
          <p14:tracePt t="79093" x="7724775" y="2741613"/>
          <p14:tracePt t="79110" x="7697788" y="2741613"/>
          <p14:tracePt t="79150" x="7697788" y="2751138"/>
          <p14:tracePt t="79163" x="7688263" y="2759075"/>
          <p14:tracePt t="79177" x="7688263" y="2795588"/>
          <p14:tracePt t="79194" x="7705725" y="2840038"/>
          <p14:tracePt t="79211" x="7742238" y="2874963"/>
          <p14:tracePt t="79226" x="7804150" y="2901950"/>
          <p14:tracePt t="79244" x="7867650" y="2901950"/>
          <p14:tracePt t="79260" x="7912100" y="2901950"/>
          <p14:tracePt t="79277" x="7939088" y="2894013"/>
          <p14:tracePt t="79293" x="7956550" y="2867025"/>
          <p14:tracePt t="79311" x="7983538" y="2822575"/>
          <p14:tracePt t="79327" x="8001000" y="2732088"/>
          <p14:tracePt t="79343" x="7991475" y="2633663"/>
          <p14:tracePt t="79360" x="7947025" y="2527300"/>
          <p14:tracePt t="79376" x="7848600" y="2428875"/>
          <p14:tracePt t="79393" x="7742238" y="2374900"/>
          <p14:tracePt t="79410" x="7599363" y="2357438"/>
          <p14:tracePt t="79427" x="7562850" y="2366963"/>
          <p14:tracePt t="79443" x="7554913" y="2374900"/>
          <p14:tracePt t="79459" x="7527925" y="2428875"/>
          <p14:tracePt t="79476" x="7491413" y="2509838"/>
          <p14:tracePt t="79493" x="7483475" y="2608263"/>
          <p14:tracePt t="79510" x="7483475" y="2768600"/>
          <p14:tracePt t="79526" x="7537450" y="2867025"/>
          <p14:tracePt t="79543" x="7626350" y="2928938"/>
          <p14:tracePt t="79560" x="7732713" y="2965450"/>
          <p14:tracePt t="79576" x="7831138" y="2973388"/>
          <p14:tracePt t="79593" x="7929563" y="2965450"/>
          <p14:tracePt t="79610" x="8010525" y="2938463"/>
          <p14:tracePt t="79627" x="8054975" y="2894013"/>
          <p14:tracePt t="79643" x="8081963" y="2867025"/>
          <p14:tracePt t="79659" x="8099425" y="2830513"/>
          <p14:tracePt t="79676" x="8108950" y="2795588"/>
          <p14:tracePt t="79693" x="8116888" y="2776538"/>
          <p14:tracePt t="79710" x="8116888" y="2751138"/>
          <p14:tracePt t="79805" x="8126413" y="2741613"/>
          <p14:tracePt t="79819" x="8134350" y="2741613"/>
          <p14:tracePt t="79833" x="8153400" y="2751138"/>
          <p14:tracePt t="79845" x="8161338" y="2759075"/>
          <p14:tracePt t="79859" x="8188325" y="2776538"/>
          <p14:tracePt t="79876" x="8224838" y="2795588"/>
          <p14:tracePt t="79892" x="8251825" y="2795588"/>
          <p14:tracePt t="79909" x="8269288" y="2795588"/>
          <p14:tracePt t="79951" x="8269288" y="2776538"/>
          <p14:tracePt t="79965" x="8269288" y="2759075"/>
          <p14:tracePt t="79977" x="8269288" y="2741613"/>
          <p14:tracePt t="79992" x="8242300" y="2724150"/>
          <p14:tracePt t="80009" x="8215313" y="2697163"/>
          <p14:tracePt t="80026" x="8188325" y="2679700"/>
          <p14:tracePt t="80081" x="8197850" y="2679700"/>
          <p14:tracePt t="80097" x="8296275" y="2616200"/>
          <p14:tracePt t="80111" x="8474075" y="2509838"/>
          <p14:tracePt t="80126" x="8705850" y="2384425"/>
          <p14:tracePt t="80142" x="8875713" y="2286000"/>
          <p14:tracePt t="80159" x="8974138" y="2241550"/>
          <p14:tracePt t="80176" x="9010650" y="2224088"/>
          <p14:tracePt t="80192" x="9028113" y="2214563"/>
          <p14:tracePt t="80282" x="9028113" y="2224088"/>
          <p14:tracePt t="80292" x="9028113" y="2232025"/>
          <p14:tracePt t="80309" x="9001125" y="2251075"/>
          <p14:tracePt t="80327" x="8956675" y="2286000"/>
          <p14:tracePt t="80343" x="8902700" y="2312988"/>
          <p14:tracePt t="80359" x="8840788" y="2347913"/>
          <p14:tracePt t="80376" x="8759825" y="2374900"/>
          <p14:tracePt t="80392" x="8715375" y="2411413"/>
          <p14:tracePt t="80409" x="8680450" y="2419350"/>
          <p14:tracePt t="80426" x="8661400" y="2428875"/>
          <p14:tracePt t="80489" x="8661400" y="2438400"/>
          <p14:tracePt t="80506" x="8661400" y="2455863"/>
          <p14:tracePt t="80517" x="8653463" y="2465388"/>
          <p14:tracePt t="80529" x="8653463" y="2482850"/>
          <p14:tracePt t="80543" x="8653463" y="2509838"/>
          <p14:tracePt t="80559" x="8680450" y="2536825"/>
          <p14:tracePt t="80575" x="8705850" y="2562225"/>
          <p14:tracePt t="80592" x="8732838" y="2571750"/>
          <p14:tracePt t="80609" x="8777288" y="2571750"/>
          <p14:tracePt t="80626" x="8848725" y="2544763"/>
          <p14:tracePt t="80643" x="8939213" y="2509838"/>
          <p14:tracePt t="80659" x="9072563" y="2446338"/>
          <p14:tracePt t="80675" x="9117013" y="2419350"/>
          <p14:tracePt t="80692" x="9126538" y="2401888"/>
          <p14:tracePt t="80709" x="9126538" y="2384425"/>
          <p14:tracePt t="80726" x="9117013" y="2374900"/>
          <p14:tracePt t="80743" x="9055100" y="2374900"/>
          <p14:tracePt t="80759" x="8939213" y="2411413"/>
          <p14:tracePt t="80776" x="8688388" y="2536825"/>
          <p14:tracePt t="80792" x="8518525" y="2660650"/>
          <p14:tracePt t="80808" x="8412163" y="2741613"/>
          <p14:tracePt t="80825" x="8367713" y="2786063"/>
          <p14:tracePt t="80842" x="8358188" y="2803525"/>
          <p14:tracePt t="80858" x="8348663" y="2813050"/>
          <p14:tracePt t="80958" x="8340725" y="2822575"/>
          <p14:tracePt t="80973" x="8331200" y="2830513"/>
          <p14:tracePt t="80987" x="8304213" y="2857500"/>
          <p14:tracePt t="81001" x="8277225" y="2874963"/>
          <p14:tracePt t="81017" x="8259763" y="2901950"/>
          <p14:tracePt t="81030" x="8251825" y="2911475"/>
          <p14:tracePt t="81150" x="8277225" y="2894013"/>
          <p14:tracePt t="81167" x="8412163" y="2813050"/>
          <p14:tracePt t="81181" x="8616950" y="2697163"/>
          <p14:tracePt t="81197" x="8956675" y="2544763"/>
          <p14:tracePt t="81209" x="9205913" y="2428875"/>
          <p14:tracePt t="81225" x="9331325" y="2384425"/>
          <p14:tracePt t="81241" x="9375775" y="2357438"/>
          <p14:tracePt t="81277" x="9375775" y="2347913"/>
          <p14:tracePt t="81384" x="9367838" y="2347913"/>
          <p14:tracePt t="81395" x="9331325" y="2366963"/>
          <p14:tracePt t="81408" x="9205913" y="2438400"/>
          <p14:tracePt t="81425" x="9055100" y="2544763"/>
          <p14:tracePt t="81431" x="8974138" y="2598738"/>
          <p14:tracePt t="81441" x="8902700" y="2643188"/>
          <p14:tracePt t="81458" x="8796338" y="2714625"/>
          <p14:tracePt t="81475" x="8742363" y="2751138"/>
          <p14:tracePt t="81534" x="8751888" y="2751138"/>
          <p14:tracePt t="81545" x="8759825" y="2751138"/>
          <p14:tracePt t="81558" x="8796338" y="2724150"/>
          <p14:tracePt t="81574" x="8858250" y="2697163"/>
          <p14:tracePt t="81591" x="9001125" y="2652713"/>
          <p14:tracePt t="81608" x="9161463" y="2608263"/>
          <p14:tracePt t="81625" x="9394825" y="2544763"/>
          <p14:tracePt t="81641" x="9483725" y="2509838"/>
          <p14:tracePt t="81658" x="9528175" y="2490788"/>
          <p14:tracePt t="81675" x="9537700" y="2482850"/>
          <p14:tracePt t="81691" x="9537700" y="2473325"/>
          <p14:tracePt t="81750" x="9537700" y="2465388"/>
          <p14:tracePt t="81830" x="9537700" y="2473325"/>
          <p14:tracePt t="81845" x="9537700" y="2482850"/>
          <p14:tracePt t="81949" x="9545638" y="2482850"/>
          <p14:tracePt t="81959" x="9555163" y="2473325"/>
          <p14:tracePt t="81974" x="9572625" y="2455863"/>
          <p14:tracePt t="81991" x="9582150" y="2446338"/>
          <p14:tracePt t="82008" x="9599613" y="2438400"/>
          <p14:tracePt t="82044" x="9599613" y="2428875"/>
          <p14:tracePt t="82100" x="9590088" y="2428875"/>
          <p14:tracePt t="82110" x="9572625" y="2446338"/>
          <p14:tracePt t="82124" x="9545638" y="2473325"/>
          <p14:tracePt t="82140" x="9518650" y="2500313"/>
          <p14:tracePt t="82158" x="9491663" y="2517775"/>
          <p14:tracePt t="82177" x="9456738" y="2562225"/>
          <p14:tracePt t="82192" x="9420225" y="2589213"/>
          <p14:tracePt t="82207" x="9385300" y="2616200"/>
          <p14:tracePt t="82224" x="9340850" y="2652713"/>
          <p14:tracePt t="82240" x="9304338" y="2687638"/>
          <p14:tracePt t="82258" x="9277350" y="2724150"/>
          <p14:tracePt t="82274" x="9251950" y="2751138"/>
          <p14:tracePt t="82292" x="9188450" y="2803525"/>
          <p14:tracePt t="82308" x="9082088" y="2867025"/>
          <p14:tracePt t="82325" x="8947150" y="2919413"/>
          <p14:tracePt t="82341" x="8786813" y="2955925"/>
          <p14:tracePt t="82358" x="8634413" y="2990850"/>
          <p14:tracePt t="82374" x="8501063" y="3009900"/>
          <p14:tracePt t="82391" x="8358188" y="3009900"/>
          <p14:tracePt t="82407" x="8286750" y="3000375"/>
          <p14:tracePt t="82424" x="8277225" y="2982913"/>
          <p14:tracePt t="82441" x="8259763" y="2982913"/>
          <p14:tracePt t="82458" x="8259763" y="2973388"/>
          <p14:tracePt t="82491" x="8242300" y="2973388"/>
          <p14:tracePt t="82507" x="8205788" y="2973388"/>
          <p14:tracePt t="82524" x="8180388" y="2973388"/>
          <p14:tracePt t="82542" x="8143875" y="2990850"/>
          <p14:tracePt t="82558" x="8126413" y="3009900"/>
          <p14:tracePt t="82575" x="8099425" y="3036888"/>
          <p14:tracePt t="82590" x="8089900" y="3062288"/>
          <p14:tracePt t="82607" x="8072438" y="3081338"/>
          <p14:tracePt t="82706" x="8072438" y="3071813"/>
          <p14:tracePt t="82723" x="8072438" y="3062288"/>
          <p14:tracePt t="82740" x="8072438" y="3044825"/>
          <p14:tracePt t="82757" x="8072438" y="3027363"/>
          <p14:tracePt t="82773" x="8072438" y="2990850"/>
          <p14:tracePt t="82790" x="8072438" y="2973388"/>
          <p14:tracePt t="82807" x="8072438" y="2955925"/>
          <p14:tracePt t="82824" x="8081963" y="2946400"/>
          <p14:tracePt t="82869" x="8081963" y="2938463"/>
          <p14:tracePt t="82928" x="8081963" y="2928938"/>
          <p14:tracePt t="83059" x="8089900" y="2919413"/>
          <p14:tracePt t="83077" x="8089900" y="2911475"/>
          <p14:tracePt t="83091" x="8099425" y="2894013"/>
          <p14:tracePt t="83106" x="8099425" y="2874963"/>
          <p14:tracePt t="83123" x="8099425" y="2867025"/>
          <p14:tracePt t="83140" x="8099425" y="2847975"/>
          <p14:tracePt t="83156" x="8099425" y="2830513"/>
          <p14:tracePt t="83173" x="8099425" y="2803525"/>
          <p14:tracePt t="83190" x="8099425" y="2776538"/>
          <p14:tracePt t="83208" x="8089900" y="2732088"/>
          <p14:tracePt t="83224" x="8072438" y="2705100"/>
          <p14:tracePt t="83240" x="8054975" y="2670175"/>
          <p14:tracePt t="83257" x="8037513" y="2643188"/>
          <p14:tracePt t="83273" x="8010525" y="2625725"/>
          <p14:tracePt t="83290" x="7983538" y="2598738"/>
          <p14:tracePt t="83308" x="7947025" y="2562225"/>
          <p14:tracePt t="83324" x="7929563" y="2536825"/>
          <p14:tracePt t="83340" x="7912100" y="2527300"/>
          <p14:tracePt t="83356" x="7885113" y="2509838"/>
          <p14:tracePt t="83373" x="7858125" y="2490788"/>
          <p14:tracePt t="83390" x="7831138" y="2482850"/>
          <p14:tracePt t="83406" x="7813675" y="2465388"/>
          <p14:tracePt t="83424" x="7777163" y="2446338"/>
          <p14:tracePt t="83440" x="7751763" y="2438400"/>
          <p14:tracePt t="83456" x="7724775" y="2428875"/>
          <p14:tracePt t="83473" x="7697788" y="2419350"/>
          <p14:tracePt t="83490" x="7670800" y="2411413"/>
          <p14:tracePt t="83507" x="7634288" y="2401888"/>
          <p14:tracePt t="83523" x="7599363" y="2393950"/>
          <p14:tracePt t="83540" x="7581900" y="2393950"/>
          <p14:tracePt t="83556" x="7554913" y="2393950"/>
          <p14:tracePt t="83573" x="7537450" y="2393950"/>
          <p14:tracePt t="83590" x="7510463" y="2393950"/>
          <p14:tracePt t="83608" x="7483475" y="2401888"/>
          <p14:tracePt t="83624" x="7466013" y="2411413"/>
          <p14:tracePt t="83640" x="7439025" y="2428875"/>
          <p14:tracePt t="83656" x="7429500" y="2438400"/>
          <p14:tracePt t="83673" x="7412038" y="2455863"/>
          <p14:tracePt t="83690" x="7394575" y="2482850"/>
          <p14:tracePt t="83706" x="7385050" y="2517775"/>
          <p14:tracePt t="83723" x="7367588" y="2554288"/>
          <p14:tracePt t="83740" x="7348538" y="2670175"/>
          <p14:tracePt t="83757" x="7340600" y="2741613"/>
          <p14:tracePt t="83773" x="7348538" y="2813050"/>
          <p14:tracePt t="83789" x="7358063" y="2857500"/>
          <p14:tracePt t="83806" x="7385050" y="2901950"/>
          <p14:tracePt t="83823" x="7412038" y="2928938"/>
          <p14:tracePt t="83840" x="7439025" y="2955925"/>
          <p14:tracePt t="83856" x="7473950" y="2982913"/>
          <p14:tracePt t="83873" x="7500938" y="2982913"/>
          <p14:tracePt t="83890" x="7537450" y="2990850"/>
          <p14:tracePt t="83906" x="7572375" y="2990850"/>
          <p14:tracePt t="83923" x="7634288" y="2990850"/>
          <p14:tracePt t="83927" x="7661275" y="2982913"/>
          <p14:tracePt t="83941" x="7705725" y="2965450"/>
          <p14:tracePt t="83956" x="7751763" y="2946400"/>
          <p14:tracePt t="83972" x="7848600" y="2919413"/>
          <p14:tracePt t="83989" x="7920038" y="2884488"/>
          <p14:tracePt t="84006" x="7983538" y="2867025"/>
          <p14:tracePt t="84023" x="8018463" y="2847975"/>
          <p14:tracePt t="84039" x="8045450" y="2830513"/>
          <p14:tracePt t="84056" x="8072438" y="2813050"/>
          <p14:tracePt t="84073" x="8099425" y="2786063"/>
          <p14:tracePt t="84089" x="8134350" y="2751138"/>
          <p14:tracePt t="84106" x="8161338" y="2705100"/>
          <p14:tracePt t="84123" x="8188325" y="2625725"/>
          <p14:tracePt t="84139" x="8205788" y="2527300"/>
          <p14:tracePt t="84156" x="8205788" y="2428875"/>
          <p14:tracePt t="84173" x="8170863" y="2330450"/>
          <p14:tracePt t="84190" x="8099425" y="2205038"/>
          <p14:tracePt t="84205" x="8010525" y="2143125"/>
          <p14:tracePt t="84222" x="7929563" y="2098675"/>
          <p14:tracePt t="84239" x="7848600" y="2062163"/>
          <p14:tracePt t="84256" x="7769225" y="2036763"/>
          <p14:tracePt t="84273" x="7705725" y="2009775"/>
          <p14:tracePt t="84291" x="7589838" y="1938338"/>
          <p14:tracePt t="84305" x="7491413" y="1901825"/>
          <p14:tracePt t="84322" x="7375525" y="1866900"/>
          <p14:tracePt t="84339" x="7269163" y="1839913"/>
          <p14:tracePt t="84355" x="7143750" y="1812925"/>
          <p14:tracePt t="84373" x="7037388" y="1785938"/>
          <p14:tracePt t="84390" x="6983413" y="1768475"/>
          <p14:tracePt t="84406" x="6911975" y="1758950"/>
          <p14:tracePt t="84422" x="6875463" y="1758950"/>
          <p14:tracePt t="84439" x="6840538" y="1758950"/>
          <p14:tracePt t="84456" x="6813550" y="1758950"/>
          <p14:tracePt t="84473" x="6804025" y="1758950"/>
          <p14:tracePt t="84491" x="6777038" y="1751013"/>
          <p14:tracePt t="84506" x="6759575" y="1741488"/>
          <p14:tracePt t="84523" x="6751638" y="1731963"/>
          <p14:tracePt t="84539" x="6724650" y="1714500"/>
          <p14:tracePt t="84556" x="6715125" y="1704975"/>
          <p14:tracePt t="84572" x="6697663" y="1697038"/>
          <p14:tracePt t="84589" x="6688138" y="1687513"/>
          <p14:tracePt t="84606" x="6680200" y="1679575"/>
          <p14:tracePt t="84686" x="6680200" y="1670050"/>
          <p14:tracePt t="85006" x="6688138" y="1697038"/>
          <p14:tracePt t="85017" x="6705600" y="1724025"/>
          <p14:tracePt t="85030" x="6759575" y="1830388"/>
          <p14:tracePt t="85044" x="6840538" y="1946275"/>
          <p14:tracePt t="85056" x="6894513" y="2009775"/>
          <p14:tracePt t="85072" x="7018338" y="2116138"/>
          <p14:tracePt t="85105" x="7296150" y="2428875"/>
          <p14:tracePt t="85138" x="7510463" y="2571750"/>
          <p14:tracePt t="85171" x="7680325" y="2633663"/>
          <p14:tracePt t="85188" x="7715250" y="2643188"/>
          <p14:tracePt t="85205" x="7742238" y="2643188"/>
          <p14:tracePt t="85221" x="7769225" y="2652713"/>
          <p14:tracePt t="85238" x="7786688" y="2652713"/>
          <p14:tracePt t="85255" x="7813675" y="2652713"/>
          <p14:tracePt t="85272" x="7848600" y="2652713"/>
          <p14:tracePt t="85288" x="7902575" y="2660650"/>
          <p14:tracePt t="85305" x="8001000" y="2697163"/>
          <p14:tracePt t="85322" x="8153400" y="2751138"/>
          <p14:tracePt t="85338" x="8259763" y="2795588"/>
          <p14:tracePt t="85355" x="8348663" y="2840038"/>
          <p14:tracePt t="85372" x="8402638" y="2884488"/>
          <p14:tracePt t="85388" x="8439150" y="2919413"/>
          <p14:tracePt t="85405" x="8466138" y="2946400"/>
          <p14:tracePt t="85422" x="8483600" y="2955925"/>
          <p14:tracePt t="85512" x="8483600" y="2946400"/>
          <p14:tracePt t="85526" x="8483600" y="2938463"/>
          <p14:tracePt t="85548" x="8483600" y="2928938"/>
          <p14:tracePt t="85561" x="8466138" y="2911475"/>
          <p14:tracePt t="85574" x="8447088" y="2911475"/>
          <p14:tracePt t="85588" x="8429625" y="2884488"/>
          <p14:tracePt t="85604" x="8402638" y="2874963"/>
          <p14:tracePt t="85621" x="8385175" y="2847975"/>
          <p14:tracePt t="85638" x="8348663" y="2840038"/>
          <p14:tracePt t="85654" x="8348663" y="2830513"/>
          <p14:tracePt t="85672" x="8340725" y="2830513"/>
          <p14:tracePt t="85690" x="8331200" y="2830513"/>
          <p14:tracePt t="85839" x="8323263" y="2822575"/>
          <p14:tracePt t="85852" x="8313738" y="2822575"/>
          <p14:tracePt t="85866" x="8277225" y="2795588"/>
          <p14:tracePt t="85883" x="8205788" y="2776538"/>
          <p14:tracePt t="85898" x="8134350" y="2776538"/>
          <p14:tracePt t="85913" x="8054975" y="2776538"/>
          <p14:tracePt t="85931" x="7974013" y="2786063"/>
          <p14:tracePt t="85942" x="7885113" y="2813050"/>
          <p14:tracePt t="85959" x="7804150" y="2840038"/>
          <p14:tracePt t="85976" x="7724775" y="2874963"/>
          <p14:tracePt t="85990" x="7661275" y="2901950"/>
          <p14:tracePt t="86006" x="7634288" y="2928938"/>
          <p14:tracePt t="86021" x="7608888" y="2946400"/>
          <p14:tracePt t="86038" x="7581900" y="2973388"/>
          <p14:tracePt t="86054" x="7554913" y="3009900"/>
          <p14:tracePt t="86071" x="7510463" y="3098800"/>
          <p14:tracePt t="86088" x="7500938" y="3143250"/>
          <p14:tracePt t="86104" x="7500938" y="3179763"/>
          <p14:tracePt t="86121" x="7527925" y="3197225"/>
          <p14:tracePt t="86137" x="7562850" y="3224213"/>
          <p14:tracePt t="86154" x="7634288" y="3224213"/>
          <p14:tracePt t="86171" x="7759700" y="3205163"/>
          <p14:tracePt t="86187" x="7947025" y="3143250"/>
          <p14:tracePt t="86204" x="8010525" y="3108325"/>
          <p14:tracePt t="86221" x="8045450" y="3071813"/>
          <p14:tracePt t="86237" x="8062913" y="3054350"/>
          <p14:tracePt t="86254" x="8062913" y="3036888"/>
          <p14:tracePt t="86271" x="8072438" y="3009900"/>
          <p14:tracePt t="86288" x="8072438" y="2990850"/>
          <p14:tracePt t="86304" x="8081963" y="2955925"/>
          <p14:tracePt t="86321" x="8072438" y="2928938"/>
          <p14:tracePt t="86337" x="8045450" y="2901950"/>
          <p14:tracePt t="86354" x="8027988" y="2874963"/>
          <p14:tracePt t="86371" x="8001000" y="2857500"/>
          <p14:tracePt t="86388" x="7966075" y="2840038"/>
          <p14:tracePt t="86404" x="7929563" y="2840038"/>
          <p14:tracePt t="86421" x="7894638" y="2840038"/>
          <p14:tracePt t="86438" x="7867650" y="2840038"/>
          <p14:tracePt t="86454" x="7858125" y="2840038"/>
          <p14:tracePt t="86686" x="7875588" y="2840038"/>
          <p14:tracePt t="86703" x="7894638" y="2840038"/>
          <p14:tracePt t="86721" x="7929563" y="2874963"/>
          <p14:tracePt t="86737" x="7974013" y="2901950"/>
          <p14:tracePt t="86754" x="8045450" y="2928938"/>
          <p14:tracePt t="86771" x="8143875" y="2965450"/>
          <p14:tracePt t="86787" x="8224838" y="3009900"/>
          <p14:tracePt t="86804" x="8277225" y="3044825"/>
          <p14:tracePt t="86821" x="8340725" y="3081338"/>
          <p14:tracePt t="86837" x="8367713" y="3108325"/>
          <p14:tracePt t="86853" x="8394700" y="3125788"/>
          <p14:tracePt t="86870" x="8420100" y="3143250"/>
          <p14:tracePt t="86887" x="8447088" y="3160713"/>
          <p14:tracePt t="86904" x="8466138" y="3160713"/>
          <p14:tracePt t="86920" x="8510588" y="3160713"/>
          <p14:tracePt t="86937" x="8555038" y="3116263"/>
          <p14:tracePt t="86953" x="8599488" y="3071813"/>
          <p14:tracePt t="86970" x="8653463" y="2990850"/>
          <p14:tracePt t="86987" x="8724900" y="2884488"/>
          <p14:tracePt t="87003" x="8831263" y="2768600"/>
          <p14:tracePt t="87020" x="8947150" y="2608263"/>
          <p14:tracePt t="87037" x="9055100" y="2465388"/>
          <p14:tracePt t="87053" x="9232900" y="2286000"/>
          <p14:tracePt t="87070" x="9367838" y="2179638"/>
          <p14:tracePt t="87087" x="9528175" y="2062163"/>
          <p14:tracePt t="87104" x="9742488" y="1938338"/>
          <p14:tracePt t="87121" x="9939338" y="1812925"/>
          <p14:tracePt t="87136" x="10082213" y="1704975"/>
          <p14:tracePt t="87154" x="10188575" y="1643063"/>
          <p14:tracePt t="87170" x="10277475" y="1598613"/>
          <p14:tracePt t="87186" x="10340975" y="1571625"/>
          <p14:tracePt t="87203" x="10412413" y="1527175"/>
          <p14:tracePt t="87220" x="10474325" y="1490663"/>
          <p14:tracePt t="87237" x="10501313" y="1465263"/>
          <p14:tracePt t="87253" x="10528300" y="1455738"/>
          <p14:tracePt t="87271" x="10537825" y="1446213"/>
          <p14:tracePt t="87314" x="10555288" y="1446213"/>
          <p14:tracePt t="87325" x="10563225" y="1446213"/>
          <p14:tracePt t="87337" x="10582275" y="1473200"/>
          <p14:tracePt t="87353" x="10590213" y="1490663"/>
          <p14:tracePt t="87370" x="10599738" y="1517650"/>
          <p14:tracePt t="87386" x="10599738" y="1554163"/>
          <p14:tracePt t="87403" x="10582275" y="1608138"/>
          <p14:tracePt t="87421" x="10545763" y="1679575"/>
          <p14:tracePt t="87423" x="10528300" y="1724025"/>
          <p14:tracePt t="87436" x="10483850" y="1795463"/>
          <p14:tracePt t="87453" x="10447338" y="1822450"/>
          <p14:tracePt t="87470" x="10447338" y="1830388"/>
          <p14:tracePt t="87941" x="10439400" y="1830388"/>
          <p14:tracePt t="87952" x="10420350" y="1839913"/>
          <p14:tracePt t="87969" x="10331450" y="1911350"/>
          <p14:tracePt t="87986" x="10126663" y="2089150"/>
          <p14:tracePt t="88003" x="9974263" y="2232025"/>
          <p14:tracePt t="88019" x="9796463" y="2357438"/>
          <p14:tracePt t="88036" x="9626600" y="2473325"/>
          <p14:tracePt t="88070" x="9491663" y="2571750"/>
          <p14:tracePt t="88103" x="9466263" y="2598738"/>
          <p14:tracePt t="88136" x="9402763" y="2643188"/>
          <p14:tracePt t="88153" x="9375775" y="2670175"/>
          <p14:tracePt t="88169" x="9323388" y="2697163"/>
          <p14:tracePt t="88186" x="9286875" y="2724150"/>
          <p14:tracePt t="88202" x="9251950" y="2751138"/>
          <p14:tracePt t="88219" x="9205913" y="2776538"/>
          <p14:tracePt t="88236" x="9126538" y="2813050"/>
          <p14:tracePt t="88252" x="8947150" y="2874963"/>
          <p14:tracePt t="88269" x="8796338" y="2938463"/>
          <p14:tracePt t="88286" x="8670925" y="2982913"/>
          <p14:tracePt t="88303" x="8626475" y="3009900"/>
          <p14:tracePt t="88319" x="8616950" y="3009900"/>
          <p14:tracePt t="88429" x="8634413" y="3000375"/>
          <p14:tracePt t="88441" x="8715375" y="2965450"/>
          <p14:tracePt t="88453" x="8777288" y="2901950"/>
          <p14:tracePt t="88469" x="8991600" y="2786063"/>
          <p14:tracePt t="88486" x="9323388" y="2589213"/>
          <p14:tracePt t="88503" x="9875838" y="2312988"/>
          <p14:tracePt t="88519" x="10225088" y="2152650"/>
          <p14:tracePt t="88535" x="10412413" y="2036763"/>
          <p14:tracePt t="88552" x="10537825" y="1946275"/>
          <p14:tracePt t="88569" x="10609263" y="1893888"/>
          <p14:tracePt t="88586" x="10634663" y="1874838"/>
          <p14:tracePt t="88604" x="10671175" y="1830388"/>
          <p14:tracePt t="88620" x="10698163" y="1812925"/>
          <p14:tracePt t="88635" x="10706100" y="1803400"/>
          <p14:tracePt t="88652" x="10715625" y="1795463"/>
          <p14:tracePt t="88754" x="10715625" y="1785938"/>
          <p14:tracePt t="88825" x="10698163" y="1795463"/>
          <p14:tracePt t="88832" x="10653713" y="1830388"/>
          <p14:tracePt t="88840" x="10582275" y="1874838"/>
          <p14:tracePt t="88852" x="10491788" y="1938338"/>
          <p14:tracePt t="88870" x="10117138" y="2197100"/>
          <p14:tracePt t="88886" x="9759950" y="2401888"/>
          <p14:tracePt t="88904" x="9474200" y="2589213"/>
          <p14:tracePt t="88918" x="9205913" y="2759075"/>
          <p14:tracePt t="88935" x="9055100" y="2867025"/>
          <p14:tracePt t="88952" x="8956675" y="2919413"/>
          <p14:tracePt t="88969" x="8929688" y="2946400"/>
          <p14:tracePt t="88985" x="8885238" y="2982913"/>
          <p14:tracePt t="89002" x="8867775" y="3000375"/>
          <p14:tracePt t="89018" x="8848725" y="3009900"/>
          <p14:tracePt t="89081" x="8858250" y="3009900"/>
          <p14:tracePt t="89090" x="8894763" y="2982913"/>
          <p14:tracePt t="89102" x="9028113" y="2874963"/>
          <p14:tracePt t="89118" x="9205913" y="2724150"/>
          <p14:tracePt t="89135" x="9412288" y="2571750"/>
          <p14:tracePt t="89152" x="9563100" y="2465388"/>
          <p14:tracePt t="89169" x="9644063" y="2428875"/>
          <p14:tracePt t="89185" x="9653588" y="2419350"/>
          <p14:tracePt t="89224" x="9644063" y="2438400"/>
          <p14:tracePt t="89232" x="9590088" y="2482850"/>
          <p14:tracePt t="89241" x="9537700" y="2536825"/>
          <p14:tracePt t="89252" x="9483725" y="2598738"/>
          <p14:tracePt t="89268" x="9232900" y="2840038"/>
          <p14:tracePt t="89285" x="8983663" y="3027363"/>
          <p14:tracePt t="89301" x="8732838" y="3214688"/>
          <p14:tracePt t="89318" x="8562975" y="3348038"/>
          <p14:tracePt t="89335" x="8466138" y="3419475"/>
          <p14:tracePt t="89352" x="8447088" y="3438525"/>
          <p14:tracePt t="89368" x="8439150" y="3438525"/>
          <p14:tracePt t="89385" x="8429625" y="3438525"/>
          <p14:tracePt t="89401" x="8420100" y="3419475"/>
          <p14:tracePt t="89418" x="8412163" y="3394075"/>
          <p14:tracePt t="89435" x="8412163" y="3375025"/>
          <p14:tracePt t="89441" x="8412163" y="3367088"/>
          <p14:tracePt t="89452" x="8412163" y="3348038"/>
          <p14:tracePt t="89468" x="8412163" y="3330575"/>
          <p14:tracePt t="89485" x="8420100" y="3313113"/>
          <p14:tracePt t="89502" x="8420100" y="3303588"/>
          <p14:tracePt t="89519" x="8429625" y="3303588"/>
          <p14:tracePt t="89535" x="8483600" y="3276600"/>
          <p14:tracePt t="89551" x="8589963" y="3241675"/>
          <p14:tracePt t="89568" x="8796338" y="3143250"/>
          <p14:tracePt t="89585" x="9072563" y="3009900"/>
          <p14:tracePt t="89602" x="9286875" y="2884488"/>
          <p14:tracePt t="89619" x="9429750" y="2803525"/>
          <p14:tracePt t="89635" x="9510713" y="2732088"/>
          <p14:tracePt t="89652" x="9518650" y="2724150"/>
          <p14:tracePt t="89668" x="9518650" y="2714625"/>
          <p14:tracePt t="89691" x="9510713" y="2714625"/>
          <p14:tracePt t="89701" x="9501188" y="2714625"/>
          <p14:tracePt t="89720" x="9331325" y="2830513"/>
          <p14:tracePt t="89736" x="9126538" y="2955925"/>
          <p14:tracePt t="89752" x="8823325" y="3125788"/>
          <p14:tracePt t="89768" x="8537575" y="3286125"/>
          <p14:tracePt t="89785" x="8385175" y="3375025"/>
          <p14:tracePt t="89801" x="8340725" y="3394075"/>
          <p14:tracePt t="89855" x="8348663" y="3394075"/>
          <p14:tracePt t="89866" x="8402638" y="3375025"/>
          <p14:tracePt t="89879" x="8589963" y="3268663"/>
          <p14:tracePt t="89891" x="9055100" y="3044825"/>
          <p14:tracePt t="89904" x="9277350" y="2946400"/>
          <p14:tracePt t="89918" x="9715500" y="2751138"/>
          <p14:tracePt t="89935" x="9974263" y="2616200"/>
          <p14:tracePt t="89951" x="10045700" y="2571750"/>
          <p14:tracePt t="89968" x="10045700" y="2562225"/>
          <p14:tracePt t="90047" x="10037763" y="2562225"/>
          <p14:tracePt t="90057" x="10028238" y="2562225"/>
          <p14:tracePt t="90068" x="10018713" y="2571750"/>
          <p14:tracePt t="90085" x="10018713" y="2581275"/>
          <p14:tracePt t="90167" x="10010775" y="2589213"/>
          <p14:tracePt t="90176" x="10001250" y="2598738"/>
          <p14:tracePt t="90185" x="9991725" y="2608263"/>
          <p14:tracePt t="90201" x="9983788" y="2625725"/>
          <p14:tracePt t="90218" x="9974263" y="2625725"/>
          <p14:tracePt t="90234" x="9956800" y="2643188"/>
          <p14:tracePt t="90251" x="9912350" y="2670175"/>
          <p14:tracePt t="90267" x="9867900" y="2697163"/>
          <p14:tracePt t="90284" x="9823450" y="2714625"/>
          <p14:tracePt t="90301" x="9796463" y="2741613"/>
          <p14:tracePt t="90318" x="9786938" y="2751138"/>
          <p14:tracePt t="90529" x="9777413" y="2751138"/>
          <p14:tracePt t="90557" x="9759950" y="2768600"/>
          <p14:tracePt t="90566" x="9705975" y="2813050"/>
          <p14:tracePt t="90584" x="9545638" y="2938463"/>
          <p14:tracePt t="90601" x="9340850" y="3089275"/>
          <p14:tracePt t="90618" x="9144000" y="3276600"/>
          <p14:tracePt t="90635" x="9072563" y="3322638"/>
          <p14:tracePt t="90650" x="9018588" y="3348038"/>
          <p14:tracePt t="90667" x="8966200" y="3375025"/>
          <p14:tracePt t="90684" x="8894763" y="3394075"/>
          <p14:tracePt t="90701" x="8813800" y="3402013"/>
          <p14:tracePt t="90717" x="8661400" y="3375025"/>
          <p14:tracePt t="90735" x="8555038" y="3340100"/>
          <p14:tracePt t="90750" x="8456613" y="3303588"/>
          <p14:tracePt t="90767" x="8358188" y="3276600"/>
          <p14:tracePt t="90784" x="8259763" y="3241675"/>
          <p14:tracePt t="90800" x="8161338" y="3224213"/>
          <p14:tracePt t="90818" x="8010525" y="3224213"/>
          <p14:tracePt t="90834" x="7974013" y="3232150"/>
          <p14:tracePt t="90851" x="7966075" y="3232150"/>
          <p14:tracePt t="90973" x="7974013" y="3232150"/>
          <p14:tracePt t="90984" x="7983538" y="3224213"/>
          <p14:tracePt t="91000" x="8010525" y="3205163"/>
          <p14:tracePt t="91017" x="8037513" y="3170238"/>
          <p14:tracePt t="91034" x="8081963" y="3071813"/>
          <p14:tracePt t="91050" x="8116888" y="2990850"/>
          <p14:tracePt t="91067" x="8143875" y="2919413"/>
          <p14:tracePt t="91083" x="8161338" y="2884488"/>
          <p14:tracePt t="91100" x="8170863" y="2857500"/>
          <p14:tracePt t="91172" x="8180388" y="2857500"/>
          <p14:tracePt t="91183" x="8180388" y="2847975"/>
          <p14:tracePt t="91200" x="8188325" y="2840038"/>
          <p14:tracePt t="91322" x="8188325" y="2847975"/>
          <p14:tracePt t="91333" x="8180388" y="2867025"/>
          <p14:tracePt t="91350" x="8153400" y="2884488"/>
          <p14:tracePt t="91366" x="8126413" y="2911475"/>
          <p14:tracePt t="91383" x="8108950" y="2928938"/>
          <p14:tracePt t="91425" x="8099425" y="2928938"/>
          <p14:tracePt t="91438" x="8089900" y="2928938"/>
          <p14:tracePt t="91450" x="8081963" y="2928938"/>
          <p14:tracePt t="91466" x="8054975" y="2928938"/>
          <p14:tracePt t="91483" x="8010525" y="2901950"/>
          <p14:tracePt t="91500" x="7983538" y="2874963"/>
          <p14:tracePt t="91516" x="7966075" y="2847975"/>
          <p14:tracePt t="91533" x="7939088" y="2830513"/>
          <p14:tracePt t="91550" x="7929563" y="2813050"/>
          <p14:tracePt t="91566" x="7902575" y="2786063"/>
          <p14:tracePt t="91583" x="7885113" y="2759075"/>
          <p14:tracePt t="91600" x="7858125" y="2732088"/>
          <p14:tracePt t="91616" x="7848600" y="2724150"/>
          <p14:tracePt t="91633" x="7848600" y="2714625"/>
          <p14:tracePt t="91650" x="7840663" y="2705100"/>
          <p14:tracePt t="91666" x="7831138" y="2697163"/>
          <p14:tracePt t="91683" x="7823200" y="2687638"/>
          <p14:tracePt t="91699" x="7804150" y="2670175"/>
          <p14:tracePt t="91716" x="7804150" y="2660650"/>
          <p14:tracePt t="91733" x="7796213" y="2652713"/>
          <p14:tracePt t="91750" x="7796213" y="2633663"/>
          <p14:tracePt t="91853" x="7796213" y="2652713"/>
          <p14:tracePt t="91868" x="7813675" y="2705100"/>
          <p14:tracePt t="91885" x="7848600" y="2768600"/>
          <p14:tracePt t="91900" x="7875588" y="2822575"/>
          <p14:tracePt t="91916" x="7902575" y="2847975"/>
          <p14:tracePt t="91933" x="7929563" y="2874963"/>
          <p14:tracePt t="91950" x="7956550" y="2911475"/>
          <p14:tracePt t="91967" x="7966075" y="2928938"/>
          <p14:tracePt t="92056" x="7956550" y="2919413"/>
          <p14:tracePt t="92070" x="7956550" y="2901950"/>
          <p14:tracePt t="92082" x="7929563" y="2874963"/>
          <p14:tracePt t="92099" x="7902575" y="2813050"/>
          <p14:tracePt t="92116" x="7840663" y="2714625"/>
          <p14:tracePt t="92133" x="7823200" y="2679700"/>
          <p14:tracePt t="92149" x="7796213" y="2660650"/>
          <p14:tracePt t="92166" x="7796213" y="2652713"/>
          <p14:tracePt t="92221" x="7796213" y="2660650"/>
          <p14:tracePt t="92234" x="7796213" y="2687638"/>
          <p14:tracePt t="92249" x="7831138" y="2759075"/>
          <p14:tracePt t="92266" x="7885113" y="2857500"/>
          <p14:tracePt t="92283" x="7983538" y="2946400"/>
          <p14:tracePt t="92299" x="8001000" y="2973388"/>
          <p14:tracePt t="92316" x="8018463" y="2990850"/>
          <p14:tracePt t="92333" x="8018463" y="3000375"/>
          <p14:tracePt t="92401" x="8018463" y="2990850"/>
          <p14:tracePt t="92414" x="8018463" y="2973388"/>
          <p14:tracePt t="92427" x="7991475" y="2938463"/>
          <p14:tracePt t="92440" x="7966075" y="2884488"/>
          <p14:tracePt t="92452" x="7947025" y="2857500"/>
          <p14:tracePt t="92466" x="7912100" y="2786063"/>
          <p14:tracePt t="92483" x="7875588" y="2732088"/>
          <p14:tracePt t="92499" x="7848600" y="2697163"/>
          <p14:tracePt t="92516" x="7831138" y="2670175"/>
          <p14:tracePt t="92590" x="7831138" y="2679700"/>
          <p14:tracePt t="92603" x="7831138" y="2705100"/>
          <p14:tracePt t="92616" x="7902575" y="2822575"/>
          <p14:tracePt t="92632" x="8018463" y="2946400"/>
          <p14:tracePt t="92649" x="8126413" y="3017838"/>
          <p14:tracePt t="92667" x="8215313" y="3071813"/>
          <p14:tracePt t="92682" x="8232775" y="3081338"/>
          <p14:tracePt t="92748" x="8232775" y="3071813"/>
          <p14:tracePt t="92760" x="8215313" y="3062288"/>
          <p14:tracePt t="92774" x="8188325" y="3017838"/>
          <p14:tracePt t="92787" x="8099425" y="2965450"/>
          <p14:tracePt t="92800" x="7991475" y="2884488"/>
          <p14:tracePt t="92815" x="7939088" y="2840038"/>
          <p14:tracePt t="92832" x="7823200" y="2732088"/>
          <p14:tracePt t="92849" x="7786688" y="2705100"/>
          <p14:tracePt t="92866" x="7777163" y="2697163"/>
          <p14:tracePt t="92952" x="7796213" y="2741613"/>
          <p14:tracePt t="92966" x="7848600" y="2830513"/>
          <p14:tracePt t="92982" x="7939088" y="2938463"/>
          <p14:tracePt t="92999" x="8045450" y="3027363"/>
          <p14:tracePt t="93015" x="8134350" y="3062288"/>
          <p14:tracePt t="93033" x="8161338" y="3098800"/>
          <p14:tracePt t="93049" x="8170863" y="3098800"/>
          <p14:tracePt t="93106" x="8170863" y="3081338"/>
          <p14:tracePt t="93119" x="8143875" y="3044825"/>
          <p14:tracePt t="93132" x="8126413" y="3009900"/>
          <p14:tracePt t="93148" x="8018463" y="2867025"/>
          <p14:tracePt t="93165" x="7956550" y="2759075"/>
          <p14:tracePt t="93182" x="7912100" y="2670175"/>
          <p14:tracePt t="93198" x="7885113" y="2625725"/>
          <p14:tracePt t="93215" x="7858125" y="2598738"/>
          <p14:tracePt t="93232" x="7858125" y="2589213"/>
          <p14:tracePt t="93290" x="7858125" y="2608263"/>
          <p14:tracePt t="93303" x="7867650" y="2643188"/>
          <p14:tracePt t="93316" x="7902575" y="2732088"/>
          <p14:tracePt t="93332" x="7947025" y="2822575"/>
          <p14:tracePt t="93348" x="7974013" y="2919413"/>
          <p14:tracePt t="93365" x="8018463" y="2973388"/>
          <p14:tracePt t="93382" x="8018463" y="2982913"/>
          <p14:tracePt t="93398" x="8027988" y="2982913"/>
          <p14:tracePt t="93468" x="8027988" y="2973388"/>
          <p14:tracePt t="93479" x="8010525" y="2955925"/>
          <p14:tracePt t="93493" x="7947025" y="2901950"/>
          <p14:tracePt t="93515" x="7831138" y="2768600"/>
          <p14:tracePt t="93531" x="7786688" y="2714625"/>
          <p14:tracePt t="93548" x="7759700" y="2687638"/>
          <p14:tracePt t="93565" x="7751763" y="2679700"/>
          <p14:tracePt t="93626" x="7751763" y="2697163"/>
          <p14:tracePt t="93641" x="7777163" y="2751138"/>
          <p14:tracePt t="93654" x="7786688" y="2795588"/>
          <p14:tracePt t="93667" x="7848600" y="2901950"/>
          <p14:tracePt t="93681" x="7920038" y="2982913"/>
          <p14:tracePt t="93698" x="7991475" y="3044825"/>
          <p14:tracePt t="93715" x="8018463" y="3062288"/>
          <p14:tracePt t="93731" x="8037513" y="3071813"/>
          <p14:tracePt t="93818" x="8037513" y="3062288"/>
          <p14:tracePt t="93831" x="8037513" y="3054350"/>
          <p14:tracePt t="93848" x="8010525" y="3009900"/>
          <p14:tracePt t="93865" x="7939088" y="2894013"/>
          <p14:tracePt t="93881" x="7902575" y="2830513"/>
          <p14:tracePt t="93898" x="7875588" y="2795588"/>
          <p14:tracePt t="93915" x="7858125" y="2776538"/>
          <p14:tracePt t="93931" x="7848600" y="2759075"/>
          <p14:tracePt t="94013" x="7848600" y="2776538"/>
          <p14:tracePt t="94026" x="7858125" y="2795588"/>
          <p14:tracePt t="94039" x="7912100" y="2884488"/>
          <p14:tracePt t="94052" x="8010525" y="2982913"/>
          <p14:tracePt t="94067" x="8072438" y="3036888"/>
          <p14:tracePt t="94081" x="8108950" y="3054350"/>
          <p14:tracePt t="94097" x="8126413" y="3054350"/>
          <p14:tracePt t="94198" x="8126413" y="3036888"/>
          <p14:tracePt t="94212" x="8108950" y="3017838"/>
          <p14:tracePt t="94225" x="8072438" y="2973388"/>
          <p14:tracePt t="94239" x="8018463" y="2911475"/>
          <p14:tracePt t="94254" x="7947025" y="2857500"/>
          <p14:tracePt t="94270" x="7902575" y="2830513"/>
          <p14:tracePt t="94284" x="7875588" y="2803525"/>
          <p14:tracePt t="94297" x="7858125" y="2786063"/>
          <p14:tracePt t="94315" x="7840663" y="2776538"/>
          <p14:tracePt t="94331" x="7840663" y="2768600"/>
          <p14:tracePt t="94418" x="7840663" y="2776538"/>
          <p14:tracePt t="94431" x="7858125" y="2795588"/>
          <p14:tracePt t="94447" x="7947025" y="2901950"/>
          <p14:tracePt t="94464" x="8045450" y="3009900"/>
          <p14:tracePt t="94481" x="8108950" y="3062288"/>
          <p14:tracePt t="94497" x="8143875" y="3089275"/>
          <p14:tracePt t="94514" x="8161338" y="3098800"/>
          <p14:tracePt t="94577" x="8161338" y="3089275"/>
          <p14:tracePt t="94592" x="8161338" y="3071813"/>
          <p14:tracePt t="94605" x="8153400" y="3044825"/>
          <p14:tracePt t="94618" x="8126413" y="2965450"/>
          <p14:tracePt t="94632" x="8072438" y="2874963"/>
          <p14:tracePt t="94647" x="8018463" y="2786063"/>
          <p14:tracePt t="94664" x="7974013" y="2697163"/>
          <p14:tracePt t="94680" x="7920038" y="2625725"/>
          <p14:tracePt t="94697" x="7894638" y="2589213"/>
          <p14:tracePt t="94714" x="7875588" y="2571750"/>
          <p14:tracePt t="94731" x="7867650" y="2544763"/>
          <p14:tracePt t="94842" x="7867650" y="2562225"/>
          <p14:tracePt t="94857" x="7902575" y="2633663"/>
          <p14:tracePt t="94871" x="7974013" y="2724150"/>
          <p14:tracePt t="94887" x="8037513" y="2786063"/>
          <p14:tracePt t="94902" x="8062913" y="2822575"/>
          <p14:tracePt t="94915" x="8089900" y="2840038"/>
          <p14:tracePt t="94930" x="8099425" y="2857500"/>
          <p14:tracePt t="94935" x="8108950" y="2867025"/>
          <p14:tracePt t="94949" x="8108950" y="2874963"/>
          <p14:tracePt t="95027" x="8099425" y="2857500"/>
          <p14:tracePt t="95042" x="8072438" y="2830513"/>
          <p14:tracePt t="95058" x="8018463" y="2803525"/>
          <p14:tracePt t="95073" x="7939088" y="2768600"/>
          <p14:tracePt t="95088" x="7867650" y="2714625"/>
          <p14:tracePt t="95102" x="7831138" y="2687638"/>
          <p14:tracePt t="95115" x="7813675" y="2670175"/>
          <p14:tracePt t="95130" x="7786688" y="2643188"/>
          <p14:tracePt t="95148" x="7777163" y="2625725"/>
          <p14:tracePt t="95164" x="7769225" y="2625725"/>
          <p14:tracePt t="95228" x="7777163" y="2652713"/>
          <p14:tracePt t="95245" x="7804150" y="2705100"/>
          <p14:tracePt t="95264" x="7902575" y="2847975"/>
          <p14:tracePt t="95280" x="8001000" y="2938463"/>
          <p14:tracePt t="95297" x="8072438" y="2990850"/>
          <p14:tracePt t="95313" x="8116888" y="3017838"/>
          <p14:tracePt t="95330" x="8134350" y="3036888"/>
          <p14:tracePt t="95347" x="8153400" y="3044825"/>
          <p14:tracePt t="95364" x="8161338" y="3044825"/>
          <p14:tracePt t="95416" x="8161338" y="3036888"/>
          <p14:tracePt t="95431" x="8161338" y="3009900"/>
          <p14:tracePt t="95446" x="8134350" y="2990850"/>
          <p14:tracePt t="95463" x="8081963" y="2955925"/>
          <p14:tracePt t="95480" x="8018463" y="2901950"/>
          <p14:tracePt t="95497" x="7956550" y="2840038"/>
          <p14:tracePt t="95513" x="7912100" y="2813050"/>
          <p14:tracePt t="95530" x="7875588" y="2776538"/>
          <p14:tracePt t="95546" x="7867650" y="2759075"/>
          <p14:tracePt t="95563" x="7867650" y="2751138"/>
          <p14:tracePt t="95639" x="7867650" y="2759075"/>
          <p14:tracePt t="95654" x="7912100" y="2830513"/>
          <p14:tracePt t="95669" x="7956550" y="2884488"/>
          <p14:tracePt t="95683" x="8027988" y="2982913"/>
          <p14:tracePt t="95697" x="8089900" y="3054350"/>
          <p14:tracePt t="95713" x="8126413" y="3089275"/>
          <p14:tracePt t="95730" x="8143875" y="3116263"/>
          <p14:tracePt t="95747" x="8143875" y="3125788"/>
          <p14:tracePt t="95803" x="8143875" y="3116263"/>
          <p14:tracePt t="95819" x="8143875" y="3081338"/>
          <p14:tracePt t="95835" x="8116888" y="3009900"/>
          <p14:tracePt t="95851" x="8062913" y="2901950"/>
          <p14:tracePt t="95866" x="8018463" y="2840038"/>
          <p14:tracePt t="95880" x="7991475" y="2803525"/>
          <p14:tracePt t="95896" x="7983538" y="2786063"/>
          <p14:tracePt t="95988" x="7983538" y="2795588"/>
          <p14:tracePt t="96004" x="8010525" y="2822575"/>
          <p14:tracePt t="96020" x="8037513" y="2867025"/>
          <p14:tracePt t="96037" x="8062913" y="2894013"/>
          <p14:tracePt t="96053" x="8089900" y="2919413"/>
          <p14:tracePt t="96068" x="8108950" y="2946400"/>
          <p14:tracePt t="96083" x="8116888" y="2965450"/>
          <p14:tracePt t="96098" x="8126413" y="2982913"/>
          <p14:tracePt t="96129" x="8126413" y="2990850"/>
          <p14:tracePt t="96482" x="8108950" y="2973388"/>
          <p14:tracePt t="96498" x="8089900" y="2955925"/>
          <p14:tracePt t="96513" x="8062913" y="2928938"/>
          <p14:tracePt t="96532" x="8037513" y="2884488"/>
          <p14:tracePt t="96546" x="8018463" y="2857500"/>
          <p14:tracePt t="96562" x="8010525" y="2840038"/>
          <p14:tracePt t="96579" x="8010525" y="2830513"/>
          <p14:tracePt t="96656" x="8010525" y="2840038"/>
          <p14:tracePt t="96671" x="8010525" y="2867025"/>
          <p14:tracePt t="96685" x="8018463" y="2911475"/>
          <p14:tracePt t="96698" x="8054975" y="2955925"/>
          <p14:tracePt t="96712" x="8062913" y="2973388"/>
          <p14:tracePt t="96729" x="8108950" y="3062288"/>
          <p14:tracePt t="96745" x="8126413" y="3098800"/>
          <p14:tracePt t="96762" x="8143875" y="3125788"/>
          <p14:tracePt t="96779" x="8161338" y="3152775"/>
          <p14:tracePt t="96796" x="8161338" y="3170238"/>
          <p14:tracePt t="96862" x="8170863" y="3170238"/>
          <p14:tracePt t="96881" x="8170863" y="3160713"/>
          <p14:tracePt t="96897" x="8170863" y="3133725"/>
          <p14:tracePt t="96912" x="8161338" y="3081338"/>
          <p14:tracePt t="96929" x="8153400" y="3054350"/>
          <p14:tracePt t="96934" x="8143875" y="3036888"/>
          <p14:tracePt t="96947" x="8143875" y="3027363"/>
          <p14:tracePt t="96962" x="8134350" y="3009900"/>
          <p14:tracePt t="96979" x="8134350" y="2982913"/>
          <p14:tracePt t="96996" x="8134350" y="2965450"/>
          <p14:tracePt t="97110" x="8134350" y="2973388"/>
          <p14:tracePt t="97125" x="8134350" y="2990850"/>
          <p14:tracePt t="97142" x="8134350" y="3009900"/>
          <p14:tracePt t="97156" x="8134350" y="3017838"/>
          <p14:tracePt t="97172" x="8134350" y="3044825"/>
          <p14:tracePt t="97184" x="8134350" y="3062288"/>
          <p14:tracePt t="97197" x="8134350" y="3071813"/>
          <p14:tracePt t="97212" x="8134350" y="3081338"/>
          <p14:tracePt t="97228" x="8134350" y="3089275"/>
          <p14:tracePt t="97361" x="8134350" y="3081338"/>
          <p14:tracePt t="97377" x="8116888" y="3044825"/>
          <p14:tracePt t="97395" x="8108950" y="3017838"/>
          <p14:tracePt t="97412" x="8099425" y="2990850"/>
          <p14:tracePt t="97429" x="8099425" y="2973388"/>
          <p14:tracePt t="97554" x="8099425" y="2990850"/>
          <p14:tracePt t="97569" x="8108950" y="3036888"/>
          <p14:tracePt t="97586" x="8116888" y="3081338"/>
          <p14:tracePt t="97602" x="8116888" y="3108325"/>
          <p14:tracePt t="97618" x="8126413" y="3125788"/>
          <p14:tracePt t="97635" x="8126413" y="3133725"/>
          <p14:tracePt t="97692" x="8126413" y="3125788"/>
          <p14:tracePt t="97706" x="8116888" y="3089275"/>
          <p14:tracePt t="97721" x="8099425" y="3044825"/>
          <p14:tracePt t="97735" x="8062913" y="2965450"/>
          <p14:tracePt t="97750" x="8037513" y="2874963"/>
          <p14:tracePt t="97765" x="8001000" y="2813050"/>
          <p14:tracePt t="97779" x="7983538" y="2786063"/>
          <p14:tracePt t="97795" x="7956550" y="2768600"/>
          <p14:tracePt t="97812" x="7939088" y="2751138"/>
          <p14:tracePt t="97954" x="7947025" y="2776538"/>
          <p14:tracePt t="97970" x="7974013" y="2822575"/>
          <p14:tracePt t="97985" x="8001000" y="2847975"/>
          <p14:tracePt t="98001" x="8010525" y="2867025"/>
          <p14:tracePt t="98015" x="8018463" y="2867025"/>
          <p14:tracePt t="98082" x="8018463" y="2857500"/>
          <p14:tracePt t="98097" x="8010525" y="2840038"/>
          <p14:tracePt t="98113" x="7966075" y="2795588"/>
          <p14:tracePt t="98128" x="7912100" y="2751138"/>
          <p14:tracePt t="98145" x="7875588" y="2724150"/>
          <p14:tracePt t="98161" x="7848600" y="2705100"/>
          <p14:tracePt t="98178" x="7831138" y="2687638"/>
          <p14:tracePt t="98195" x="7823200" y="2679700"/>
          <p14:tracePt t="98281" x="7823200" y="2705100"/>
          <p14:tracePt t="98299" x="7840663" y="2759075"/>
          <p14:tracePt t="98313" x="7885113" y="2840038"/>
          <p14:tracePt t="98327" x="7912100" y="2901950"/>
          <p14:tracePt t="98346" x="7939088" y="2938463"/>
          <p14:tracePt t="98361" x="7956550" y="2955925"/>
          <p14:tracePt t="98378" x="7956550" y="2973388"/>
          <p14:tracePt t="98420" x="7966075" y="2973388"/>
          <p14:tracePt t="98479" x="7966075" y="2965450"/>
          <p14:tracePt t="98495" x="7939088" y="2928938"/>
          <p14:tracePt t="98511" x="7912100" y="2874963"/>
          <p14:tracePt t="98528" x="7885113" y="2830513"/>
          <p14:tracePt t="98545" x="7840663" y="2768600"/>
          <p14:tracePt t="98562" x="7823200" y="2741613"/>
          <p14:tracePt t="98577" x="7796213" y="2714625"/>
          <p14:tracePt t="98594" x="7796213" y="2705100"/>
          <p14:tracePt t="98611" x="7786688" y="2705100"/>
          <p14:tracePt t="98712" x="7796213" y="2705100"/>
          <p14:tracePt t="98729" x="7831138" y="2741613"/>
          <p14:tracePt t="98744" x="7858125" y="2768600"/>
          <p14:tracePt t="98761" x="7885113" y="2786063"/>
          <p14:tracePt t="98777" x="7912100" y="2813050"/>
          <p14:tracePt t="98794" x="7939088" y="2840038"/>
          <p14:tracePt t="98811" x="7956550" y="2867025"/>
          <p14:tracePt t="98827" x="7983538" y="2884488"/>
          <p14:tracePt t="98844" x="8001000" y="2894013"/>
          <p14:tracePt t="98948" x="8001000" y="2874963"/>
          <p14:tracePt t="98965" x="7974013" y="2847975"/>
          <p14:tracePt t="98982" x="7947025" y="2822575"/>
          <p14:tracePt t="98999" x="7912100" y="2786063"/>
          <p14:tracePt t="99015" x="7885113" y="2759075"/>
          <p14:tracePt t="99029" x="7858125" y="2732088"/>
          <p14:tracePt t="99044" x="7848600" y="2724150"/>
          <p14:tracePt t="99060" x="7848600" y="2714625"/>
          <p14:tracePt t="99187" x="7858125" y="2724150"/>
          <p14:tracePt t="99202" x="7885113" y="2751138"/>
          <p14:tracePt t="99218" x="7912100" y="2776538"/>
          <p14:tracePt t="99232" x="7929563" y="2795588"/>
          <p14:tracePt t="99248" x="7947025" y="2813050"/>
          <p14:tracePt t="99265" x="7956550" y="2822575"/>
          <p14:tracePt t="100071" x="7966075" y="2822575"/>
          <p14:tracePt t="100097" x="7966075" y="2813050"/>
          <p14:tracePt t="100112" x="7974013" y="2813050"/>
          <p14:tracePt t="100124" x="7974013" y="2803525"/>
          <p14:tracePt t="100414" x="7983538" y="2803525"/>
          <p14:tracePt t="100466" x="7991475" y="2803525"/>
          <p14:tracePt t="100486" x="8001000" y="2803525"/>
          <p14:tracePt t="100522" x="8010525" y="2803525"/>
          <p14:tracePt t="100538" x="8018463" y="2803525"/>
          <p14:tracePt t="100564" x="8027988" y="2803525"/>
          <p14:tracePt t="100593" x="8037513" y="2803525"/>
          <p14:tracePt t="100611" x="8037513" y="2795588"/>
          <p14:tracePt t="100626" x="8045450" y="2786063"/>
          <p14:tracePt t="100642" x="8062913" y="2776538"/>
          <p14:tracePt t="100659" x="8089900" y="2751138"/>
          <p14:tracePt t="100676" x="8134350" y="2724150"/>
          <p14:tracePt t="100693" x="8232775" y="2687638"/>
          <p14:tracePt t="100709" x="8537575" y="2616200"/>
          <p14:tracePt t="100725" x="8902700" y="2571750"/>
          <p14:tracePt t="100742" x="9555163" y="2473325"/>
          <p14:tracePt t="100759" x="10269538" y="2330450"/>
          <p14:tracePt t="100776" x="10885488" y="2205038"/>
          <p14:tracePt t="100792" x="11304588" y="2089150"/>
          <p14:tracePt t="100809" x="11501438" y="2017713"/>
          <p14:tracePt t="100826" x="11545888" y="2000250"/>
          <p14:tracePt t="100842" x="11545888" y="1990725"/>
          <p14:tracePt t="100859" x="11545888" y="1982788"/>
          <p14:tracePt t="100876" x="11545888" y="1973263"/>
          <p14:tracePt t="100892" x="11545888" y="1955800"/>
          <p14:tracePt t="100926" x="11545888" y="1946275"/>
          <p14:tracePt t="100966" x="11545888" y="1938338"/>
          <p14:tracePt t="100983" x="11545888" y="1928813"/>
          <p14:tracePt t="100990" x="11545888" y="1919288"/>
          <p14:tracePt t="100997" x="11528425" y="1901825"/>
          <p14:tracePt t="101009" x="11501438" y="1884363"/>
          <p14:tracePt t="101025" x="11403013" y="1866900"/>
          <p14:tracePt t="101042" x="11260138" y="1866900"/>
          <p14:tracePt t="101059" x="11037888" y="1911350"/>
          <p14:tracePt t="101076" x="10912475" y="1965325"/>
          <p14:tracePt t="101092" x="10831513" y="1990725"/>
          <p14:tracePt t="101109" x="10796588" y="2017713"/>
          <p14:tracePt t="101125" x="10777538" y="2044700"/>
          <p14:tracePt t="101142" x="10752138" y="2071688"/>
          <p14:tracePt t="101159" x="10725150" y="2089150"/>
          <p14:tracePt t="101175" x="10688638" y="2125663"/>
          <p14:tracePt t="101192" x="10661650" y="2143125"/>
          <p14:tracePt t="101208" x="10644188" y="2143125"/>
          <p14:tracePt t="101225" x="10617200" y="2143125"/>
          <p14:tracePt t="101242" x="10590213" y="2143125"/>
          <p14:tracePt t="101259" x="10537825" y="2143125"/>
          <p14:tracePt t="101275" x="10510838" y="2143125"/>
          <p14:tracePt t="101291" x="10483850" y="2125663"/>
          <p14:tracePt t="101308" x="10447338" y="2108200"/>
          <p14:tracePt t="101325" x="10420350" y="2081213"/>
          <p14:tracePt t="101342" x="10394950" y="2054225"/>
          <p14:tracePt t="101360" x="10385425" y="2036763"/>
          <p14:tracePt t="101375" x="10367963" y="2027238"/>
          <p14:tracePt t="101392" x="10367963" y="2017713"/>
          <p14:tracePt t="101647" x="10367963" y="2009775"/>
          <p14:tracePt t="101656" x="10358438" y="2009775"/>
          <p14:tracePt t="105375" x="10348913" y="2009775"/>
          <p14:tracePt t="105381" x="10304463" y="2027238"/>
          <p14:tracePt t="105390" x="10252075" y="2062163"/>
          <p14:tracePt t="105405" x="10072688" y="2170113"/>
          <p14:tracePt t="105422" x="9796463" y="2330450"/>
          <p14:tracePt t="105439" x="9439275" y="2544763"/>
          <p14:tracePt t="105455" x="9109075" y="2724150"/>
          <p14:tracePt t="105489" x="8429625" y="2884488"/>
          <p14:tracePt t="105522" x="7885113" y="2911475"/>
          <p14:tracePt t="105556" x="7510463" y="2857500"/>
          <p14:tracePt t="105572" x="7385050" y="2813050"/>
          <p14:tracePt t="105589" x="7242175" y="2759075"/>
          <p14:tracePt t="105606" x="7180263" y="2751138"/>
          <p14:tracePt t="105621" x="7143750" y="2751138"/>
          <p14:tracePt t="105638" x="7116763" y="2732088"/>
          <p14:tracePt t="105655" x="7099300" y="2724150"/>
          <p14:tracePt t="105671" x="7072313" y="2697163"/>
          <p14:tracePt t="105688" x="7027863" y="2660650"/>
          <p14:tracePt t="105706" x="6973888" y="2633663"/>
          <p14:tracePt t="105721" x="6929438" y="2608263"/>
          <p14:tracePt t="105738" x="6875463" y="2571750"/>
          <p14:tracePt t="105755" x="6858000" y="2544763"/>
          <p14:tracePt t="105771" x="6848475" y="2509838"/>
          <p14:tracePt t="105788" x="6848475" y="2482850"/>
          <p14:tracePt t="105805" x="6894513" y="2401888"/>
          <p14:tracePt t="105821" x="6919913" y="2322513"/>
          <p14:tracePt t="105838" x="6938963" y="2224088"/>
          <p14:tracePt t="105855" x="6956425" y="2125663"/>
          <p14:tracePt t="105871" x="6965950" y="2027238"/>
          <p14:tracePt t="105888" x="6965950" y="1938338"/>
          <p14:tracePt t="105905" x="6965950" y="1874838"/>
          <p14:tracePt t="105921" x="6965950" y="1822450"/>
          <p14:tracePt t="105938" x="6965950" y="1803400"/>
          <p14:tracePt t="105955" x="6965950" y="1776413"/>
          <p14:tracePt t="105971" x="6965950" y="1758950"/>
          <p14:tracePt t="105988" x="6965950" y="1741488"/>
          <p14:tracePt t="106004" x="6956425" y="1731963"/>
          <p14:tracePt t="106021" x="6946900" y="1704975"/>
          <p14:tracePt t="106038" x="6929438" y="1679575"/>
          <p14:tracePt t="106055" x="6911975" y="1660525"/>
          <p14:tracePt t="106058" x="6902450" y="1643063"/>
          <p14:tracePt t="106071" x="6894513" y="1633538"/>
          <p14:tracePt t="106088" x="6875463" y="1598613"/>
          <p14:tracePt t="106105" x="6867525" y="1598613"/>
          <p14:tracePt t="106121" x="6867525" y="1589088"/>
          <p14:tracePt t="106137" x="6858000" y="1589088"/>
          <p14:tracePt t="106155" x="6858000" y="1571625"/>
          <p14:tracePt t="106171" x="6848475" y="1562100"/>
          <p14:tracePt t="106188" x="6831013" y="1554163"/>
          <p14:tracePt t="106205" x="6813550" y="1554163"/>
          <p14:tracePt t="106254" x="6804025" y="1554163"/>
          <p14:tracePt t="106266" x="6796088" y="1554163"/>
          <p14:tracePt t="106284" x="6786563" y="1554163"/>
          <p14:tracePt t="106302" x="6777038" y="1554163"/>
          <p14:tracePt t="106310" x="6777038" y="1562100"/>
          <p14:tracePt t="106325" x="6769100" y="1562100"/>
          <p14:tracePt t="106338" x="6759575" y="1562100"/>
          <p14:tracePt t="106419" x="6751638" y="1571625"/>
          <p14:tracePt t="106781" x="6742113" y="1571625"/>
          <p14:tracePt t="106797" x="6732588" y="1571625"/>
          <p14:tracePt t="106806" x="6724650" y="1571625"/>
          <p14:tracePt t="106820" x="6715125" y="1571625"/>
          <p14:tracePt t="106837" x="6705600" y="1571625"/>
          <p14:tracePt t="106854" x="6697663" y="1571625"/>
          <p14:tracePt t="106888" x="6688138" y="1571625"/>
          <p14:tracePt t="106901" x="6680200" y="1571625"/>
          <p14:tracePt t="106921" x="6670675" y="1571625"/>
          <p14:tracePt t="106954" x="6634163" y="1562100"/>
          <p14:tracePt t="106970" x="6626225" y="1554163"/>
          <p14:tracePt t="107070" x="6616700" y="1554163"/>
          <p14:tracePt t="110025" x="6616700" y="1562100"/>
          <p14:tracePt t="110670" x="6616700" y="1571625"/>
          <p14:tracePt t="110706" x="6616700" y="1581150"/>
          <p14:tracePt t="110714" x="6626225" y="1589088"/>
          <p14:tracePt t="110723" x="6634163" y="1608138"/>
          <p14:tracePt t="110734" x="6653213" y="1616075"/>
          <p14:tracePt t="110751" x="6688138" y="1652588"/>
          <p14:tracePt t="110784" x="6759575" y="1704975"/>
          <p14:tracePt t="110818" x="6884988" y="1847850"/>
          <p14:tracePt t="110851" x="7170738" y="2133600"/>
          <p14:tracePt t="110867" x="7331075" y="2268538"/>
          <p14:tracePt t="110884" x="7483475" y="2428875"/>
          <p14:tracePt t="110900" x="7670800" y="2589213"/>
          <p14:tracePt t="110917" x="7831138" y="2741613"/>
          <p14:tracePt t="110934" x="8001000" y="2884488"/>
          <p14:tracePt t="110950" x="8224838" y="3071813"/>
          <p14:tracePt t="110967" x="8331200" y="3160713"/>
          <p14:tracePt t="110984" x="8420100" y="3197225"/>
          <p14:tracePt t="111000" x="8447088" y="3224213"/>
          <p14:tracePt t="111017" x="8474075" y="3241675"/>
          <p14:tracePt t="111034" x="8501063" y="3259138"/>
          <p14:tracePt t="111050" x="8537575" y="3268663"/>
          <p14:tracePt t="111067" x="8562975" y="3286125"/>
          <p14:tracePt t="111084" x="8599488" y="3286125"/>
          <p14:tracePt t="111100" x="8634413" y="3295650"/>
          <p14:tracePt t="111117" x="8661400" y="3295650"/>
          <p14:tracePt t="111134" x="8680450" y="3295650"/>
          <p14:tracePt t="111151" x="8697913" y="3295650"/>
          <p14:tracePt t="111167" x="8732838" y="3251200"/>
          <p14:tracePt t="111183" x="8759825" y="3197225"/>
          <p14:tracePt t="111200" x="8777288" y="3108325"/>
          <p14:tracePt t="111217" x="8777288" y="3027363"/>
          <p14:tracePt t="111233" x="8769350" y="2946400"/>
          <p14:tracePt t="111250" x="8742363" y="2911475"/>
          <p14:tracePt t="111267" x="8661400" y="2901950"/>
          <p14:tracePt t="111284" x="8510588" y="2938463"/>
          <p14:tracePt t="111300" x="8402638" y="2973388"/>
          <p14:tracePt t="111317" x="8367713" y="3000375"/>
          <p14:tracePt t="111334" x="8358188" y="3009900"/>
          <p14:tracePt t="111466" x="8358188" y="3000375"/>
          <p14:tracePt t="111475" x="8367713" y="2982913"/>
          <p14:tracePt t="111484" x="8394700" y="2946400"/>
          <p14:tracePt t="111500" x="8483600" y="2847975"/>
          <p14:tracePt t="111517" x="8616950" y="2714625"/>
          <p14:tracePt t="111533" x="8786813" y="2544763"/>
          <p14:tracePt t="111550" x="9055100" y="2276475"/>
          <p14:tracePt t="111568" x="9205913" y="2125663"/>
          <p14:tracePt t="111583" x="9340850" y="2000250"/>
          <p14:tracePt t="111600" x="9456738" y="1893888"/>
          <p14:tracePt t="111617" x="9563100" y="1822450"/>
          <p14:tracePt t="111633" x="9661525" y="1795463"/>
          <p14:tracePt t="111651" x="9813925" y="1741488"/>
          <p14:tracePt t="111667" x="9920288" y="1714500"/>
          <p14:tracePt t="111683" x="9956800" y="1697038"/>
          <p14:tracePt t="111700" x="9974263" y="1697038"/>
          <p14:tracePt t="111796" x="9966325" y="1697038"/>
          <p14:tracePt t="111803" x="9929813" y="1741488"/>
          <p14:tracePt t="111816" x="9786938" y="1884363"/>
          <p14:tracePt t="111833" x="9634538" y="2044700"/>
          <p14:tracePt t="111850" x="9420225" y="2232025"/>
          <p14:tracePt t="111867" x="9144000" y="2438400"/>
          <p14:tracePt t="111883" x="8858250" y="2670175"/>
          <p14:tracePt t="111900" x="8653463" y="2840038"/>
          <p14:tracePt t="111917" x="8466138" y="3009900"/>
          <p14:tracePt t="111933" x="8394700" y="3108325"/>
          <p14:tracePt t="111950" x="8348663" y="3170238"/>
          <p14:tracePt t="111967" x="8323263" y="3214688"/>
          <p14:tracePt t="111983" x="8304213" y="3251200"/>
          <p14:tracePt t="112000" x="8286750" y="3276600"/>
          <p14:tracePt t="112017" x="8277225" y="3276600"/>
          <p14:tracePt t="112085" x="8286750" y="3276600"/>
          <p14:tracePt t="112096" x="8304213" y="3259138"/>
          <p14:tracePt t="112107" x="8474075" y="3143250"/>
          <p14:tracePt t="112119" x="8609013" y="3054350"/>
          <p14:tracePt t="112133" x="8991600" y="2822575"/>
          <p14:tracePt t="112150" x="9456738" y="2509838"/>
          <p14:tracePt t="112166" x="9796463" y="2268538"/>
          <p14:tracePt t="112183" x="10010775" y="2116138"/>
          <p14:tracePt t="112200" x="10099675" y="2062163"/>
          <p14:tracePt t="112292" x="10090150" y="2062163"/>
          <p14:tracePt t="112300" x="10072688" y="2062163"/>
          <p14:tracePt t="112316" x="9966325" y="2160588"/>
          <p14:tracePt t="112333" x="9752013" y="2312988"/>
          <p14:tracePt t="112350" x="9483725" y="2500313"/>
          <p14:tracePt t="112366" x="9134475" y="2714625"/>
          <p14:tracePt t="112383" x="9028113" y="2786063"/>
          <p14:tracePt t="112399" x="9001125" y="2803525"/>
          <p14:tracePt t="112416" x="9001125" y="2813050"/>
          <p14:tracePt t="112680" x="8991600" y="2813050"/>
          <p14:tracePt t="112688" x="8983663" y="2830513"/>
          <p14:tracePt t="112699" x="8966200" y="2840038"/>
          <p14:tracePt t="112716" x="8947150" y="2867025"/>
          <p14:tracePt t="112733" x="8902700" y="2901950"/>
          <p14:tracePt t="112766" x="8867775" y="2928938"/>
          <p14:tracePt t="112799" x="8823325" y="2946400"/>
          <p14:tracePt t="112833" x="8742363" y="2982913"/>
          <p14:tracePt t="112850" x="8688388" y="3009900"/>
          <p14:tracePt t="112866" x="8670925" y="3017838"/>
          <p14:tracePt t="112882" x="8643938" y="3027363"/>
          <p14:tracePt t="112899" x="8616950" y="3044825"/>
          <p14:tracePt t="112915" x="8589963" y="3054350"/>
          <p14:tracePt t="112933" x="8582025" y="3062288"/>
          <p14:tracePt t="112949" x="8572500" y="3071813"/>
          <p14:tracePt t="113002" x="8562975" y="3071813"/>
          <p14:tracePt t="113130" x="8562975" y="3081338"/>
          <p14:tracePt t="113334" x="8562975" y="3071813"/>
          <p14:tracePt t="113369" x="8555038" y="3062288"/>
          <p14:tracePt t="113384" x="8545513" y="3054350"/>
          <p14:tracePt t="113515" x="8545513" y="3062288"/>
          <p14:tracePt t="113534" x="8545513" y="3071813"/>
          <p14:tracePt t="113551" x="8545513" y="3081338"/>
          <p14:tracePt t="113566" x="8545513" y="3089275"/>
          <p14:tracePt t="113582" x="8545513" y="3108325"/>
          <p14:tracePt t="113599" x="8528050" y="3125788"/>
          <p14:tracePt t="113615" x="8518525" y="3143250"/>
          <p14:tracePt t="113632" x="8491538" y="3160713"/>
          <p14:tracePt t="113649" x="8466138" y="3187700"/>
          <p14:tracePt t="113665" x="8439150" y="3214688"/>
          <p14:tracePt t="113714" x="8429625" y="3214688"/>
          <p14:tracePt t="113736" x="8420100" y="3214688"/>
          <p14:tracePt t="113746" x="8412163" y="3214688"/>
          <p14:tracePt t="113758" x="8402638" y="3214688"/>
          <p14:tracePt t="113769" x="8394700" y="3214688"/>
          <p14:tracePt t="113782" x="8375650" y="3214688"/>
          <p14:tracePt t="113798" x="8348663" y="3214688"/>
          <p14:tracePt t="113815" x="8323263" y="3214688"/>
          <p14:tracePt t="113832" x="8296275" y="3187700"/>
          <p14:tracePt t="113849" x="8277225" y="3160713"/>
          <p14:tracePt t="113865" x="8259763" y="3125788"/>
          <p14:tracePt t="113882" x="8259763" y="3098800"/>
          <p14:tracePt t="113898" x="8251825" y="3071813"/>
          <p14:tracePt t="113915" x="8251825" y="3054350"/>
          <p14:tracePt t="113932" x="8251825" y="3036888"/>
          <p14:tracePt t="113948" x="8251825" y="3027363"/>
          <p14:tracePt t="113965" x="8251825" y="3017838"/>
          <p14:tracePt t="114017" x="8251825" y="3009900"/>
          <p14:tracePt t="114036" x="8259763" y="3000375"/>
          <p14:tracePt t="114047" x="8269288" y="3000375"/>
          <p14:tracePt t="114064" x="8277225" y="2982913"/>
          <p14:tracePt t="114082" x="8304213" y="2946400"/>
          <p14:tracePt t="114098" x="8313738" y="2938463"/>
          <p14:tracePt t="114219" x="8323263" y="2938463"/>
          <p14:tracePt t="114230" x="8331200" y="2938463"/>
          <p14:tracePt t="114241" x="8340725" y="2938463"/>
          <p14:tracePt t="114253" x="8348663" y="2938463"/>
          <p14:tracePt t="114293" x="8348663" y="2928938"/>
          <p14:tracePt t="114372" x="8348663" y="2919413"/>
          <p14:tracePt t="114667" x="8348663" y="2911475"/>
          <p14:tracePt t="114678" x="8358188" y="2901950"/>
          <p14:tracePt t="114691" x="8367713" y="2874963"/>
          <p14:tracePt t="114704" x="8385175" y="2867025"/>
          <p14:tracePt t="114731" x="8394700" y="2857500"/>
          <p14:tracePt t="114764" x="8394700" y="2847975"/>
          <p14:tracePt t="114883" x="8402638" y="2847975"/>
          <p14:tracePt t="114939" x="8420100" y="2847975"/>
          <p14:tracePt t="114949" x="8420100" y="2867025"/>
          <p14:tracePt t="114964" x="8439150" y="2884488"/>
          <p14:tracePt t="114981" x="8456613" y="2894013"/>
          <p14:tracePt t="115139" x="8466138" y="2894013"/>
          <p14:tracePt t="115149" x="8466138" y="2884488"/>
          <p14:tracePt t="115164" x="8474075" y="2867025"/>
          <p14:tracePt t="115180" x="8483600" y="2847975"/>
          <p14:tracePt t="115197" x="8491538" y="2840038"/>
          <p14:tracePt t="115214" x="8491538" y="2813050"/>
          <p14:tracePt t="115247" x="8491538" y="2803525"/>
          <p14:tracePt t="115264" x="8491538" y="2795588"/>
          <p14:tracePt t="115898" x="8501063" y="2803525"/>
          <p14:tracePt t="115908" x="8510588" y="2822575"/>
          <p14:tracePt t="115920" x="8528050" y="2847975"/>
          <p14:tracePt t="115930" x="8537575" y="2857500"/>
          <p14:tracePt t="115946" x="8545513" y="2874963"/>
          <p14:tracePt t="115964" x="8545513" y="2894013"/>
          <p14:tracePt t="115980" x="8545513" y="2901950"/>
          <p14:tracePt t="116129" x="8545513" y="2894013"/>
          <p14:tracePt t="116139" x="8545513" y="2884488"/>
          <p14:tracePt t="116150" x="8545513" y="2867025"/>
          <p14:tracePt t="116163" x="8545513" y="2857500"/>
          <p14:tracePt t="116180" x="8528050" y="2830513"/>
          <p14:tracePt t="116196" x="8518525" y="2803525"/>
          <p14:tracePt t="116213" x="8518525" y="2795588"/>
          <p14:tracePt t="116230" x="8510588" y="2776538"/>
          <p14:tracePt t="116265" x="8510588" y="2768600"/>
          <p14:tracePt t="116589" x="8510588" y="2759075"/>
          <p14:tracePt t="116787" x="8501063" y="2759075"/>
          <p14:tracePt t="116862" x="8491538" y="2759075"/>
          <p14:tracePt t="116872" x="8483600" y="2759075"/>
          <p14:tracePt t="116885" x="8474075" y="2768600"/>
          <p14:tracePt t="116896" x="8474075" y="2776538"/>
          <p14:tracePt t="116957" x="8491538" y="2776538"/>
          <p14:tracePt t="116972" x="8501063" y="2776538"/>
          <p14:tracePt t="116996" x="8528050" y="2768600"/>
          <p14:tracePt t="117012" x="8545513" y="2741613"/>
          <p14:tracePt t="117029" x="8562975" y="2724150"/>
          <p14:tracePt t="117046" x="8582025" y="2705100"/>
          <p14:tracePt t="117062" x="8582025" y="2679700"/>
          <p14:tracePt t="117079" x="8582025" y="2670175"/>
          <p14:tracePt t="117095" x="8582025" y="2660650"/>
          <p14:tracePt t="117112" x="8582025" y="2652713"/>
          <p14:tracePt t="117129" x="8582025" y="2643188"/>
          <p14:tracePt t="117146" x="8555038" y="2625725"/>
          <p14:tracePt t="117163" x="8528050" y="2625725"/>
          <p14:tracePt t="117179" x="8518525" y="2625725"/>
          <p14:tracePt t="117235" x="8510588" y="2625725"/>
          <p14:tracePt t="117245" x="8510588" y="2633663"/>
          <p14:tracePt t="117262" x="8510588" y="2643188"/>
          <p14:tracePt t="117292" x="8510588" y="2652713"/>
          <p14:tracePt t="117302" x="8510588" y="2660650"/>
          <p14:tracePt t="117312" x="8510588" y="2670175"/>
          <p14:tracePt t="117329" x="8537575" y="2705100"/>
          <p14:tracePt t="117345" x="8555038" y="2732088"/>
          <p14:tracePt t="117362" x="8582025" y="2759075"/>
          <p14:tracePt t="117378" x="8599488" y="2776538"/>
          <p14:tracePt t="117396" x="8609013" y="2786063"/>
          <p14:tracePt t="117496" x="8609013" y="2776538"/>
          <p14:tracePt t="117504" x="8609013" y="2768600"/>
          <p14:tracePt t="117513" x="8609013" y="2759075"/>
          <p14:tracePt t="117528" x="8599488" y="2732088"/>
          <p14:tracePt t="117545" x="8572500" y="2705100"/>
          <p14:tracePt t="117562" x="8537575" y="2687638"/>
          <p14:tracePt t="117578" x="8528050" y="2687638"/>
          <p14:tracePt t="117595" x="8501063" y="2687638"/>
          <p14:tracePt t="117612" x="8474075" y="2697163"/>
          <p14:tracePt t="117629" x="8456613" y="2705100"/>
          <p14:tracePt t="117648" x="8456613" y="2714625"/>
          <p14:tracePt t="117662" x="8447088" y="2724150"/>
          <p14:tracePt t="117679" x="8439150" y="2732088"/>
          <p14:tracePt t="117695" x="8439150" y="2741613"/>
          <p14:tracePt t="117718" x="8439150" y="2751138"/>
          <p14:tracePt t="117745" x="8439150" y="2759075"/>
          <p14:tracePt t="117770" x="8447088" y="2759075"/>
          <p14:tracePt t="117810" x="8456613" y="2759075"/>
          <p14:tracePt t="117844" x="8466138" y="2759075"/>
          <p14:tracePt t="117854" x="8474075" y="2751138"/>
          <p14:tracePt t="117864" x="8474075" y="2741613"/>
          <p14:tracePt t="117878" x="8474075" y="2724150"/>
          <p14:tracePt t="117896" x="8474075" y="2714625"/>
          <p14:tracePt t="117914" x="8474075" y="2705100"/>
          <p14:tracePt t="117985" x="8466138" y="2705100"/>
          <p14:tracePt t="117994" x="8456613" y="2705100"/>
          <p14:tracePt t="118012" x="8456613" y="2714625"/>
          <p14:tracePt t="118030" x="8456613" y="2724150"/>
          <p14:tracePt t="118050" x="8456613" y="2732088"/>
          <p14:tracePt t="118066" x="8456613" y="2741613"/>
          <p14:tracePt t="118080" x="8456613" y="2751138"/>
          <p14:tracePt t="118095" x="8474075" y="2768600"/>
          <p14:tracePt t="118112" x="8501063" y="2768600"/>
          <p14:tracePt t="118128" x="8518525" y="2768600"/>
          <p14:tracePt t="118145" x="8545513" y="2768600"/>
          <p14:tracePt t="118161" x="8555038" y="2768600"/>
          <p14:tracePt t="118178" x="8562975" y="2751138"/>
          <p14:tracePt t="118237" x="8562975" y="2741613"/>
          <p14:tracePt t="118258" x="8562975" y="2732088"/>
          <p14:tracePt t="118274" x="8562975" y="2724150"/>
          <p14:tracePt t="118290" x="8555038" y="2724150"/>
          <p14:tracePt t="118330" x="8545513" y="2724150"/>
          <p14:tracePt t="118339" x="8545513" y="2732088"/>
          <p14:tracePt t="118349" x="8537575" y="2732088"/>
          <p14:tracePt t="118361" x="8518525" y="2751138"/>
          <p14:tracePt t="118378" x="8501063" y="2776538"/>
          <p14:tracePt t="118395" x="8491538" y="2803525"/>
          <p14:tracePt t="118411" x="8483600" y="2822575"/>
          <p14:tracePt t="118428" x="8474075" y="2847975"/>
          <p14:tracePt t="118461" x="8474075" y="2857500"/>
          <p14:tracePt t="118504" x="8483600" y="2857500"/>
          <p14:tracePt t="118542" x="8491538" y="2847975"/>
          <p14:tracePt t="118552" x="8491538" y="2840038"/>
          <p14:tracePt t="118562" x="8491538" y="2830513"/>
          <p14:tracePt t="118579" x="8491538" y="2813050"/>
          <p14:tracePt t="118594" x="8491538" y="2803525"/>
          <p14:tracePt t="118673" x="8483600" y="2803525"/>
          <p14:tracePt t="118690" x="8474075" y="2813050"/>
          <p14:tracePt t="118694" x="8456613" y="2822575"/>
          <p14:tracePt t="118711" x="8439150" y="2847975"/>
          <p14:tracePt t="118727" x="8420100" y="2874963"/>
          <p14:tracePt t="118744" x="8394700" y="2894013"/>
          <p14:tracePt t="118761" x="8385175" y="2919413"/>
          <p14:tracePt t="118778" x="8375650" y="2946400"/>
          <p14:tracePt t="118795" x="8358188" y="2965450"/>
          <p14:tracePt t="118811" x="8358188" y="2982913"/>
          <p14:tracePt t="118829" x="8358188" y="2990850"/>
          <p14:tracePt t="118967" x="8358188" y="2982913"/>
          <p14:tracePt t="118981" x="8358188" y="2955925"/>
          <p14:tracePt t="118995" x="8358188" y="2938463"/>
          <p14:tracePt t="119011" x="8375650" y="2867025"/>
          <p14:tracePt t="119027" x="8375650" y="2840038"/>
          <p14:tracePt t="119044" x="8385175" y="2822575"/>
          <p14:tracePt t="119154" x="8385175" y="2830513"/>
          <p14:tracePt t="119166" x="8385175" y="2847975"/>
          <p14:tracePt t="119177" x="8385175" y="2867025"/>
          <p14:tracePt t="119194" x="8385175" y="2884488"/>
          <p14:tracePt t="119212" x="8375650" y="2911475"/>
          <p14:tracePt t="119228" x="8375650" y="2928938"/>
          <p14:tracePt t="119244" x="8367713" y="2946400"/>
          <p14:tracePt t="119261" x="8367713" y="2955925"/>
          <p14:tracePt t="119351" x="8367713" y="2946400"/>
          <p14:tracePt t="119362" x="8375650" y="2938463"/>
          <p14:tracePt t="119377" x="8394700" y="2911475"/>
          <p14:tracePt t="119394" x="8439150" y="2874963"/>
          <p14:tracePt t="119411" x="8466138" y="2857500"/>
          <p14:tracePt t="119427" x="8483600" y="2830513"/>
          <p14:tracePt t="119444" x="8510588" y="2813050"/>
          <p14:tracePt t="119460" x="8518525" y="2803525"/>
          <p14:tracePt t="119477" x="8528050" y="2803525"/>
          <p14:tracePt t="119494" x="8537575" y="2795588"/>
          <p14:tracePt t="119681" x="8528050" y="2803525"/>
          <p14:tracePt t="119691" x="8518525" y="2813050"/>
          <p14:tracePt t="119703" x="8491538" y="2847975"/>
          <p14:tracePt t="119715" x="8474075" y="2867025"/>
          <p14:tracePt t="119728" x="8447088" y="2894013"/>
          <p14:tracePt t="119743" x="8429625" y="2919413"/>
          <p14:tracePt t="119760" x="8420100" y="2938463"/>
          <p14:tracePt t="119777" x="8402638" y="2965450"/>
          <p14:tracePt t="119793" x="8394700" y="2982913"/>
          <p14:tracePt t="119810" x="8375650" y="3017838"/>
          <p14:tracePt t="119827" x="8358188" y="3044825"/>
          <p14:tracePt t="119843" x="8331200" y="3081338"/>
          <p14:tracePt t="119860" x="8323263" y="3098800"/>
          <p14:tracePt t="119877" x="8304213" y="3108325"/>
          <p14:tracePt t="119950" x="8304213" y="3116263"/>
          <p14:tracePt t="119983" x="8304213" y="3125788"/>
          <p14:tracePt t="120029" x="8304213" y="3133725"/>
          <p14:tracePt t="120132" x="8313738" y="3125788"/>
          <p14:tracePt t="120144" x="8331200" y="3108325"/>
          <p14:tracePt t="120160" x="8358188" y="3089275"/>
          <p14:tracePt t="120176" x="8367713" y="3081338"/>
          <p14:tracePt t="120193" x="8375650" y="3071813"/>
          <p14:tracePt t="120226" x="8375650" y="3062288"/>
          <p14:tracePt t="120244" x="8394700" y="3044825"/>
          <p14:tracePt t="120260" x="8402638" y="3036888"/>
          <p14:tracePt t="120276" x="8412163" y="3027363"/>
          <p14:tracePt t="120293" x="8429625" y="3017838"/>
          <p14:tracePt t="120310" x="8429625" y="3009900"/>
          <p14:tracePt t="120326" x="8439150" y="3000375"/>
          <p14:tracePt t="120343" x="8447088" y="2982913"/>
          <p14:tracePt t="120360" x="8466138" y="2946400"/>
          <p14:tracePt t="120377" x="8474075" y="2919413"/>
          <p14:tracePt t="120393" x="8474075" y="2901950"/>
          <p14:tracePt t="120409" x="8483600" y="2894013"/>
          <p14:tracePt t="120426" x="8483600" y="2874963"/>
          <p14:tracePt t="120443" x="8483600" y="2857500"/>
          <p14:tracePt t="120460" x="8483600" y="2830513"/>
          <p14:tracePt t="120476" x="8483600" y="2822575"/>
          <p14:tracePt t="120493" x="8483600" y="2813050"/>
          <p14:tracePt t="120509" x="8483600" y="2795588"/>
          <p14:tracePt t="120627" x="8491538" y="2795588"/>
          <p14:tracePt t="120639" x="8510588" y="2803525"/>
          <p14:tracePt t="120651" x="8528050" y="2803525"/>
          <p14:tracePt t="120654" x="8555038" y="2803525"/>
          <p14:tracePt t="120666" x="8609013" y="2803525"/>
          <p14:tracePt t="120677" x="8697913" y="2768600"/>
          <p14:tracePt t="120694" x="8813800" y="2732088"/>
          <p14:tracePt t="120709" x="8956675" y="2687638"/>
          <p14:tracePt t="120726" x="9109075" y="2598738"/>
          <p14:tracePt t="120743" x="9269413" y="2500313"/>
          <p14:tracePt t="120760" x="9420225" y="2384425"/>
          <p14:tracePt t="120776" x="9555163" y="2276475"/>
          <p14:tracePt t="120793" x="9671050" y="2179638"/>
          <p14:tracePt t="120809" x="9813925" y="2098675"/>
          <p14:tracePt t="120826" x="9848850" y="2071688"/>
          <p14:tracePt t="120843" x="9894888" y="2044700"/>
          <p14:tracePt t="120859" x="9912350" y="2027238"/>
          <p14:tracePt t="120876" x="9939338" y="2009775"/>
          <p14:tracePt t="120893" x="9956800" y="1990725"/>
          <p14:tracePt t="120910" x="9991725" y="1973263"/>
          <p14:tracePt t="120926" x="10018713" y="1955800"/>
          <p14:tracePt t="120942" x="10045700" y="1938338"/>
          <p14:tracePt t="120959" x="10063163" y="1919288"/>
          <p14:tracePt t="120976" x="10090150" y="1901825"/>
          <p14:tracePt t="120993" x="10126663" y="1874838"/>
          <p14:tracePt t="121011" x="10180638" y="1839913"/>
          <p14:tracePt t="121027" x="10206038" y="1812925"/>
          <p14:tracePt t="121043" x="10225088" y="1803400"/>
          <p14:tracePt t="121060" x="10233025" y="1803400"/>
          <p14:tracePt t="121164" x="10252075" y="1795463"/>
          <p14:tracePt t="121173" x="10260013" y="1795463"/>
          <p14:tracePt t="121183" x="10277475" y="1785938"/>
          <p14:tracePt t="121194" x="10296525" y="1785938"/>
          <p14:tracePt t="121209" x="10323513" y="1776413"/>
          <p14:tracePt t="121226" x="10348913" y="1768475"/>
          <p14:tracePt t="121243" x="10367963" y="1768475"/>
          <p14:tracePt t="121259" x="10385425" y="1768475"/>
          <p14:tracePt t="121276" x="10394950" y="1768475"/>
          <p14:tracePt t="121315" x="10402888" y="1768475"/>
          <p14:tracePt t="121327" x="10402888" y="1776413"/>
          <p14:tracePt t="121342" x="10412413" y="1776413"/>
          <p14:tracePt t="121359" x="10412413" y="1785938"/>
          <p14:tracePt t="121426" x="10420350" y="1785938"/>
          <p14:tracePt t="121436" x="10420350" y="1776413"/>
          <p14:tracePt t="121449" x="10420350" y="1758950"/>
          <p14:tracePt t="121464" x="10420350" y="1751013"/>
          <p14:tracePt t="121476" x="10420350" y="1731963"/>
          <p14:tracePt t="121493" x="10412413" y="1714500"/>
          <p14:tracePt t="121509" x="10412413" y="1704975"/>
          <p14:tracePt t="121526" x="10402888" y="1697038"/>
          <p14:tracePt t="121622" x="10394950" y="1697038"/>
          <p14:tracePt t="121651" x="10394950" y="1704975"/>
          <p14:tracePt t="121662" x="10394950" y="1714500"/>
          <p14:tracePt t="121676" x="10394950" y="1724025"/>
          <p14:tracePt t="121692" x="10394950" y="1741488"/>
          <p14:tracePt t="121709" x="10394950" y="1758950"/>
          <p14:tracePt t="121725" x="10394950" y="1768475"/>
          <p14:tracePt t="121742" x="10394950" y="1776413"/>
          <p14:tracePt t="121879" x="10358438" y="1785938"/>
          <p14:tracePt t="121890" x="10188575" y="1911350"/>
          <p14:tracePt t="121902" x="10063163" y="1973263"/>
          <p14:tracePt t="121912" x="9912350" y="2071688"/>
          <p14:tracePt t="121925" x="9626600" y="2268538"/>
          <p14:tracePt t="121942" x="9375775" y="2428875"/>
          <p14:tracePt t="121959" x="9242425" y="2536825"/>
          <p14:tracePt t="121975" x="9180513" y="2589213"/>
          <p14:tracePt t="121993" x="9144000" y="2625725"/>
          <p14:tracePt t="122008" x="9117013" y="2652713"/>
          <p14:tracePt t="122025" x="9082088" y="2679700"/>
          <p14:tracePt t="122042" x="9018588" y="2751138"/>
          <p14:tracePt t="122058" x="8912225" y="2847975"/>
          <p14:tracePt t="122075" x="8786813" y="2938463"/>
          <p14:tracePt t="122092" x="8634413" y="3054350"/>
          <p14:tracePt t="122108" x="8609013" y="3081338"/>
          <p14:tracePt t="122125" x="8582025" y="3098800"/>
          <p14:tracePt t="122142" x="8555038" y="3108325"/>
          <p14:tracePt t="122158" x="8518525" y="3133725"/>
          <p14:tracePt t="122164" x="8501063" y="3133725"/>
          <p14:tracePt t="122175" x="8483600" y="3133725"/>
          <p14:tracePt t="122192" x="8447088" y="3133725"/>
          <p14:tracePt t="122208" x="8429625" y="3125788"/>
          <p14:tracePt t="122225" x="8402638" y="3098800"/>
          <p14:tracePt t="122242" x="8385175" y="3081338"/>
          <p14:tracePt t="122258" x="8375650" y="3071813"/>
          <p14:tracePt t="122275" x="8375650" y="3054350"/>
          <p14:tracePt t="122292" x="8367713" y="3044825"/>
          <p14:tracePt t="122308" x="8367713" y="3036888"/>
          <p14:tracePt t="122325" x="8358188" y="3017838"/>
          <p14:tracePt t="122342" x="8358188" y="3009900"/>
          <p14:tracePt t="122358" x="8358188" y="2973388"/>
          <p14:tracePt t="122376" x="8348663" y="2965450"/>
          <p14:tracePt t="122392" x="8348663" y="2955925"/>
          <p14:tracePt t="122444" x="8348663" y="2946400"/>
          <p14:tracePt t="122546" x="8348663" y="2938463"/>
          <p14:tracePt t="122654" x="8358188" y="2938463"/>
          <p14:tracePt t="122668" x="8385175" y="2965450"/>
          <p14:tracePt t="122682" x="8394700" y="2965450"/>
          <p14:tracePt t="122696" x="8420100" y="2982913"/>
          <p14:tracePt t="122710" x="8456613" y="3009900"/>
          <p14:tracePt t="122725" x="8474075" y="3009900"/>
          <p14:tracePt t="122742" x="8483600" y="3009900"/>
          <p14:tracePt t="122774" x="8491538" y="3009900"/>
          <p14:tracePt t="122791" x="8510588" y="2990850"/>
          <p14:tracePt t="122808" x="8518525" y="2965450"/>
          <p14:tracePt t="122825" x="8545513" y="2928938"/>
          <p14:tracePt t="122841" x="8545513" y="2884488"/>
          <p14:tracePt t="122858" x="8545513" y="2847975"/>
          <p14:tracePt t="122874" x="8545513" y="2830513"/>
          <p14:tracePt t="122891" x="8537575" y="2822575"/>
          <p14:tracePt t="122908" x="8528050" y="2813050"/>
          <p14:tracePt t="122941" x="8518525" y="2813050"/>
          <p14:tracePt t="123051" x="8510588" y="2822575"/>
          <p14:tracePt t="123066" x="8501063" y="2840038"/>
          <p14:tracePt t="123079" x="8491538" y="2857500"/>
          <p14:tracePt t="123092" x="8491538" y="2884488"/>
          <p14:tracePt t="123107" x="8491538" y="2894013"/>
          <p14:tracePt t="123125" x="8518525" y="2928938"/>
          <p14:tracePt t="123141" x="8537575" y="2946400"/>
          <p14:tracePt t="123157" x="8562975" y="2946400"/>
          <p14:tracePt t="123174" x="8589963" y="2946400"/>
          <p14:tracePt t="123191" x="8599488" y="2928938"/>
          <p14:tracePt t="123207" x="8616950" y="2911475"/>
          <p14:tracePt t="123225" x="8626475" y="2874963"/>
          <p14:tracePt t="123241" x="8626475" y="2840038"/>
          <p14:tracePt t="123258" x="8609013" y="2813050"/>
          <p14:tracePt t="123274" x="8582025" y="2786063"/>
          <p14:tracePt t="123291" x="8562975" y="2759075"/>
          <p14:tracePt t="123307" x="8545513" y="2751138"/>
          <p14:tracePt t="123324" x="8528050" y="2751138"/>
          <p14:tracePt t="123341" x="8501063" y="2751138"/>
          <p14:tracePt t="123357" x="8483600" y="2751138"/>
          <p14:tracePt t="123374" x="8466138" y="2768600"/>
          <p14:tracePt t="123391" x="8456613" y="2776538"/>
          <p14:tracePt t="123407" x="8447088" y="2776538"/>
          <p14:tracePt t="123425" x="8429625" y="2813050"/>
          <p14:tracePt t="123441" x="8429625" y="2840038"/>
          <p14:tracePt t="123457" x="8429625" y="2867025"/>
          <p14:tracePt t="123474" x="8429625" y="2884488"/>
          <p14:tracePt t="123491" x="8456613" y="2911475"/>
          <p14:tracePt t="123507" x="8483600" y="2938463"/>
          <p14:tracePt t="123524" x="8518525" y="2955925"/>
          <p14:tracePt t="123541" x="8572500" y="2965450"/>
          <p14:tracePt t="123557" x="8599488" y="2965450"/>
          <p14:tracePt t="123574" x="8626475" y="2955925"/>
          <p14:tracePt t="123590" x="8634413" y="2938463"/>
          <p14:tracePt t="123607" x="8653463" y="2911475"/>
          <p14:tracePt t="123624" x="8670925" y="2894013"/>
          <p14:tracePt t="123641" x="8670925" y="2867025"/>
          <p14:tracePt t="123657" x="8670925" y="2830513"/>
          <p14:tracePt t="123674" x="8643938" y="2803525"/>
          <p14:tracePt t="123690" x="8616950" y="2786063"/>
          <p14:tracePt t="123707" x="8599488" y="2776538"/>
          <p14:tracePt t="123724" x="8572500" y="2776538"/>
          <p14:tracePt t="123742" x="8545513" y="2776538"/>
          <p14:tracePt t="123758" x="8528050" y="2786063"/>
          <p14:tracePt t="123773" x="8518525" y="2803525"/>
          <p14:tracePt t="123790" x="8501063" y="2830513"/>
          <p14:tracePt t="123807" x="8483600" y="2847975"/>
          <p14:tracePt t="123824" x="8474075" y="2857500"/>
          <p14:tracePt t="123840" x="8466138" y="2884488"/>
          <p14:tracePt t="123857" x="8456613" y="2911475"/>
          <p14:tracePt t="123874" x="8456613" y="2928938"/>
          <p14:tracePt t="123890" x="8456613" y="2965450"/>
          <p14:tracePt t="123907" x="8474075" y="2973388"/>
          <p14:tracePt t="123940" x="8483600" y="2973388"/>
          <p14:tracePt t="123957" x="8491538" y="2973388"/>
          <p14:tracePt t="123974" x="8501063" y="2955925"/>
          <p14:tracePt t="123990" x="8528050" y="2919413"/>
          <p14:tracePt t="124006" x="8528050" y="2894013"/>
          <p14:tracePt t="124023" x="8528050" y="2867025"/>
          <p14:tracePt t="124040" x="8501063" y="2847975"/>
          <p14:tracePt t="124057" x="8483600" y="2822575"/>
          <p14:tracePt t="124074" x="8466138" y="2813050"/>
          <p14:tracePt t="124091" x="8439150" y="2803525"/>
          <p14:tracePt t="124106" x="8420100" y="2803525"/>
          <p14:tracePt t="124123" x="8402638" y="2803525"/>
          <p14:tracePt t="124140" x="8385175" y="2822575"/>
          <p14:tracePt t="124156" x="8375650" y="2830513"/>
          <p14:tracePt t="124176" x="8367713" y="2830513"/>
          <p14:tracePt t="124190" x="8367713" y="2840038"/>
          <p14:tracePt t="124207" x="8367713" y="2857500"/>
          <p14:tracePt t="124223" x="8367713" y="2867025"/>
          <p14:tracePt t="124240" x="8367713" y="2884488"/>
          <p14:tracePt t="124257" x="8385175" y="2911475"/>
          <p14:tracePt t="124273" x="8385175" y="2919413"/>
          <p14:tracePt t="124307" x="8394700" y="2919413"/>
          <p14:tracePt t="124345" x="8402638" y="2919413"/>
          <p14:tracePt t="124359" x="8412163" y="2901950"/>
          <p14:tracePt t="124373" x="8420100" y="2874963"/>
          <p14:tracePt t="124390" x="8420100" y="2857500"/>
          <p14:tracePt t="124406" x="8420100" y="2840038"/>
          <p14:tracePt t="124423" x="8420100" y="2822575"/>
          <p14:tracePt t="124491" x="8412163" y="2822575"/>
          <p14:tracePt t="124517" x="8402638" y="2830513"/>
          <p14:tracePt t="124531" x="8402638" y="2857500"/>
          <p14:tracePt t="124545" x="8402638" y="2867025"/>
          <p14:tracePt t="124558" x="8402638" y="2894013"/>
          <p14:tracePt t="124573" x="8402638" y="2911475"/>
          <p14:tracePt t="124590" x="8412163" y="2919413"/>
          <p14:tracePt t="124606" x="8420100" y="2928938"/>
          <p14:tracePt t="124623" x="8429625" y="2928938"/>
          <p14:tracePt t="124656" x="8439150" y="2928938"/>
          <p14:tracePt t="124673" x="8456613" y="2911475"/>
          <p14:tracePt t="124690" x="8456613" y="2894013"/>
          <p14:tracePt t="124706" x="8456613" y="2874963"/>
          <p14:tracePt t="124723" x="8456613" y="2867025"/>
          <p14:tracePt t="124740" x="8447088" y="2840038"/>
          <p14:tracePt t="124756" x="8439150" y="2840038"/>
          <p14:tracePt t="124803" x="8429625" y="2840038"/>
          <p14:tracePt t="124881" x="8429625" y="2847975"/>
          <p14:tracePt t="124894" x="8439150" y="2857500"/>
          <p14:tracePt t="124907" x="8447088" y="2867025"/>
          <p14:tracePt t="124922" x="8456613" y="2867025"/>
          <p14:tracePt t="124939" x="8466138" y="2874963"/>
          <p14:tracePt t="124991" x="8466138" y="2867025"/>
          <p14:tracePt t="125004" x="8474075" y="2840038"/>
          <p14:tracePt t="125018" x="8474075" y="2813050"/>
          <p14:tracePt t="125029" x="8474075" y="2803525"/>
          <p14:tracePt t="125040" x="8466138" y="2795588"/>
          <p14:tracePt t="125056" x="8439150" y="2776538"/>
          <p14:tracePt t="125072" x="8402638" y="2751138"/>
          <p14:tracePt t="125089" x="8375650" y="2751138"/>
          <p14:tracePt t="125106" x="8367713" y="2759075"/>
          <p14:tracePt t="125122" x="8348663" y="2776538"/>
          <p14:tracePt t="125155" x="8340725" y="2786063"/>
          <p14:tracePt t="125172" x="8323263" y="2813050"/>
          <p14:tracePt t="125189" x="8313738" y="2847975"/>
          <p14:tracePt t="125206" x="8304213" y="2874963"/>
          <p14:tracePt t="125223" x="8304213" y="2894013"/>
          <p14:tracePt t="125239" x="8313738" y="2911475"/>
          <p14:tracePt t="125256" x="8323263" y="2928938"/>
          <p14:tracePt t="125273" x="8348663" y="2928938"/>
          <p14:tracePt t="125318" x="8358188" y="2928938"/>
          <p14:tracePt t="125332" x="8375650" y="2911475"/>
          <p14:tracePt t="125345" x="8385175" y="2894013"/>
          <p14:tracePt t="125360" x="8385175" y="2867025"/>
          <p14:tracePt t="125374" x="8394700" y="2847975"/>
          <p14:tracePt t="125389" x="8394700" y="2822575"/>
          <p14:tracePt t="125405" x="8385175" y="2803525"/>
          <p14:tracePt t="125423" x="8375650" y="2803525"/>
          <p14:tracePt t="125467" x="8367713" y="2803525"/>
          <p14:tracePt t="125482" x="8358188" y="2803525"/>
          <p14:tracePt t="125494" x="8358188" y="2813050"/>
          <p14:tracePt t="125506" x="8340725" y="2830513"/>
          <p14:tracePt t="125522" x="8340725" y="2847975"/>
          <p14:tracePt t="125539" x="8340725" y="2867025"/>
          <p14:tracePt t="125556" x="8340725" y="2884488"/>
          <p14:tracePt t="125572" x="8367713" y="2901950"/>
          <p14:tracePt t="125589" x="8385175" y="2911475"/>
          <p14:tracePt t="125606" x="8429625" y="2911475"/>
          <p14:tracePt t="125622" x="8466138" y="2894013"/>
          <p14:tracePt t="125639" x="8483600" y="2874963"/>
          <p14:tracePt t="125656" x="8491538" y="2857500"/>
          <p14:tracePt t="125672" x="8501063" y="2830513"/>
          <p14:tracePt t="125676" x="8501063" y="2822575"/>
          <p14:tracePt t="125690" x="8501063" y="2813050"/>
          <p14:tracePt t="125706" x="8483600" y="2768600"/>
          <p14:tracePt t="125722" x="8456613" y="2741613"/>
          <p14:tracePt t="125739" x="8447088" y="2741613"/>
          <p14:tracePt t="125756" x="8439150" y="2741613"/>
          <p14:tracePt t="125772" x="8429625" y="2741613"/>
          <p14:tracePt t="125805" x="8402638" y="2759075"/>
          <p14:tracePt t="125822" x="8385175" y="2776538"/>
          <p14:tracePt t="125839" x="8375650" y="2795588"/>
          <p14:tracePt t="125855" x="8367713" y="2822575"/>
          <p14:tracePt t="125874" x="8367713" y="2857500"/>
          <p14:tracePt t="125888" x="8385175" y="2884488"/>
          <p14:tracePt t="125905" x="8402638" y="2894013"/>
          <p14:tracePt t="125922" x="8429625" y="2901950"/>
          <p14:tracePt t="125938" x="8456613" y="2901950"/>
          <p14:tracePt t="125955" x="8474075" y="2901950"/>
          <p14:tracePt t="125988" x="8483600" y="2884488"/>
          <p14:tracePt t="126005" x="8491538" y="2867025"/>
          <p14:tracePt t="126022" x="8491538" y="2840038"/>
          <p14:tracePt t="126038" x="8491538" y="2822575"/>
          <p14:tracePt t="126055" x="8483600" y="2795588"/>
          <p14:tracePt t="126072" x="8466138" y="2776538"/>
          <p14:tracePt t="126089" x="8456613" y="2776538"/>
          <p14:tracePt t="126118" x="8447088" y="2776538"/>
          <p14:tracePt t="126132" x="8420100" y="2795588"/>
          <p14:tracePt t="126146" x="8402638" y="2813050"/>
          <p14:tracePt t="126160" x="8375650" y="2830513"/>
          <p14:tracePt t="126166" x="8367713" y="2840038"/>
          <p14:tracePt t="126180" x="8348663" y="2857500"/>
          <p14:tracePt t="126194" x="8331200" y="2884488"/>
          <p14:tracePt t="126206" x="8331200" y="2894013"/>
          <p14:tracePt t="126222" x="8323263" y="2919413"/>
          <p14:tracePt t="126238" x="8323263" y="2928938"/>
          <p14:tracePt t="126256" x="8323263" y="2946400"/>
          <p14:tracePt t="126271" x="8340725" y="2946400"/>
          <p14:tracePt t="126288" x="8358188" y="2946400"/>
          <p14:tracePt t="126305" x="8367713" y="2946400"/>
          <p14:tracePt t="126322" x="8375650" y="2938463"/>
          <p14:tracePt t="126338" x="8385175" y="2928938"/>
          <p14:tracePt t="126355" x="8412163" y="2894013"/>
          <p14:tracePt t="126372" x="8420100" y="2874963"/>
          <p14:tracePt t="126388" x="8420100" y="2867025"/>
          <p14:tracePt t="126405" x="8420100" y="2847975"/>
          <p14:tracePt t="126508" x="8412163" y="2857500"/>
          <p14:tracePt t="126522" x="8402638" y="2884488"/>
          <p14:tracePt t="126538" x="8385175" y="2911475"/>
          <p14:tracePt t="126555" x="8385175" y="2928938"/>
          <p14:tracePt t="126571" x="8385175" y="2955925"/>
          <p14:tracePt t="126588" x="8402638" y="2982913"/>
          <p14:tracePt t="126605" x="8429625" y="3000375"/>
          <p14:tracePt t="126622" x="8466138" y="3000375"/>
          <p14:tracePt t="126639" x="8491538" y="3000375"/>
          <p14:tracePt t="126655" x="8510588" y="2990850"/>
          <p14:tracePt t="126671" x="8510588" y="2982913"/>
          <p14:tracePt t="126698" x="8510588" y="2973388"/>
          <p14:tracePt t="126712" x="8518525" y="2946400"/>
          <p14:tracePt t="126725" x="8518525" y="2938463"/>
          <p14:tracePt t="126738" x="8510588" y="2911475"/>
          <p14:tracePt t="126755" x="8491538" y="2884488"/>
          <p14:tracePt t="126772" x="8456613" y="2847975"/>
          <p14:tracePt t="126788" x="8439150" y="2840038"/>
          <p14:tracePt t="126804" x="8420100" y="2822575"/>
          <p14:tracePt t="126838" x="8420100" y="2813050"/>
          <p14:tracePt t="126979" x="8412163" y="2813050"/>
          <p14:tracePt t="126993" x="8412163" y="2822575"/>
          <p14:tracePt t="127007" x="8412163" y="2830513"/>
          <p14:tracePt t="127164" x="8412163" y="2822575"/>
          <p14:tracePt t="127178" x="8412163" y="2813050"/>
          <p14:tracePt t="127196" x="8402638" y="2803525"/>
          <p14:tracePt t="130677" x="8402638" y="2813050"/>
          <p14:tracePt t="130701" x="8412163" y="2813050"/>
          <p14:tracePt t="131302" x="8420100" y="2813050"/>
          <p14:tracePt t="131333" x="8439150" y="2803525"/>
          <p14:tracePt t="131343" x="8447088" y="2795588"/>
          <p14:tracePt t="131353" x="8456613" y="2786063"/>
          <p14:tracePt t="131368" x="8483600" y="2759075"/>
          <p14:tracePt t="131384" x="8510588" y="2732088"/>
          <p14:tracePt t="131401" x="8545513" y="2705100"/>
          <p14:tracePt t="131434" x="8599488" y="2687638"/>
          <p14:tracePt t="131467" x="8609013" y="2679700"/>
          <p14:tracePt t="132403" x="8599488" y="2679700"/>
          <p14:tracePt t="132414" x="8599488" y="2687638"/>
          <p14:tracePt t="132424" x="8589963" y="2687638"/>
          <p14:tracePt t="132447" x="8582025" y="2687638"/>
          <p14:tracePt t="132472" x="8582025" y="2697163"/>
          <p14:tracePt t="132480" x="8572500" y="2697163"/>
          <p14:tracePt t="132490" x="8562975" y="2705100"/>
          <p14:tracePt t="132517" x="8537575" y="2732088"/>
          <p14:tracePt t="132550" x="8501063" y="2759075"/>
          <p14:tracePt t="132585" x="8483600" y="2768600"/>
          <p14:tracePt t="132616" x="8483600" y="2776538"/>
          <p14:tracePt t="132633" x="8474075" y="2776538"/>
          <p14:tracePt t="132669" x="8466138" y="2776538"/>
          <p14:tracePt t="132677" x="8466138" y="2786063"/>
          <p14:tracePt t="132686" x="8456613" y="2786063"/>
          <p14:tracePt t="132699" x="8447088" y="2786063"/>
          <p14:tracePt t="132716" x="8439150" y="2786063"/>
          <p14:tracePt t="132733" x="8420100" y="2795588"/>
          <p14:tracePt t="132766" x="8412163" y="2795588"/>
          <p14:tracePt t="132915" x="8402638" y="2795588"/>
          <p14:tracePt t="132933" x="8394700" y="2795588"/>
          <p14:tracePt t="132943" x="8385175" y="2786063"/>
          <p14:tracePt t="132953" x="8375650" y="2786063"/>
          <p14:tracePt t="132966" x="8375650" y="2776538"/>
          <p14:tracePt t="132983" x="8367713" y="2768600"/>
          <p14:tracePt t="133000" x="8367713" y="2759075"/>
          <p14:tracePt t="133240" x="8367713" y="2751138"/>
          <p14:tracePt t="133273" x="8367713" y="2741613"/>
          <p14:tracePt t="133299" x="8358188" y="2741613"/>
          <p14:tracePt t="133377" x="8348663" y="2732088"/>
          <p14:tracePt t="133387" x="8340725" y="2732088"/>
          <p14:tracePt t="133399" x="8340725" y="2724150"/>
          <p14:tracePt t="133416" x="8331200" y="2714625"/>
          <p14:tracePt t="133432" x="8323263" y="2714625"/>
          <p14:tracePt t="133450" x="8313738" y="2687638"/>
          <p14:tracePt t="133466" x="8304213" y="2670175"/>
          <p14:tracePt t="133482" x="8286750" y="2652713"/>
          <p14:tracePt t="133499" x="8259763" y="2625725"/>
          <p14:tracePt t="133516" x="8232775" y="2598738"/>
          <p14:tracePt t="133532" x="8205788" y="2571750"/>
          <p14:tracePt t="133549" x="8197850" y="2562225"/>
          <p14:tracePt t="133645" x="8197850" y="2554288"/>
          <p14:tracePt t="133679" x="8197850" y="2544763"/>
          <p14:tracePt t="133696" x="8197850" y="2536825"/>
          <p14:tracePt t="133706" x="8197850" y="2527300"/>
          <p14:tracePt t="133717" x="8197850" y="2517775"/>
          <p14:tracePt t="133742" x="8197850" y="2509838"/>
          <p14:tracePt t="133768" x="8197850" y="2500313"/>
          <p14:tracePt t="133778" x="8197850" y="2490788"/>
          <p14:tracePt t="133791" x="8197850" y="2482850"/>
          <p14:tracePt t="133801" x="8197850" y="2465388"/>
          <p14:tracePt t="133817" x="8197850" y="2446338"/>
          <p14:tracePt t="133832" x="8188325" y="2438400"/>
          <p14:tracePt t="133849" x="8188325" y="2419350"/>
          <p14:tracePt t="133897" x="8188325" y="2411413"/>
          <p14:tracePt t="134098" x="8180388" y="2411413"/>
          <p14:tracePt t="134116" x="8161338" y="2419350"/>
          <p14:tracePt t="134127" x="8153400" y="2438400"/>
          <p14:tracePt t="134139" x="8134350" y="2490788"/>
          <p14:tracePt t="134150" x="8116888" y="2517775"/>
          <p14:tracePt t="134165" x="8099425" y="2562225"/>
          <p14:tracePt t="134182" x="8099425" y="2598738"/>
          <p14:tracePt t="134199" x="8099425" y="2616200"/>
          <p14:tracePt t="134299" x="8108950" y="2608263"/>
          <p14:tracePt t="134310" x="8108950" y="2598738"/>
          <p14:tracePt t="134322" x="8108950" y="2581275"/>
          <p14:tracePt t="134334" x="8108950" y="2554288"/>
          <p14:tracePt t="134348" x="8108950" y="2544763"/>
          <p14:tracePt t="134365" x="8108950" y="2517775"/>
          <p14:tracePt t="134383" x="8108950" y="2490788"/>
          <p14:tracePt t="134398" x="8108950" y="2482850"/>
          <p14:tracePt t="134546" x="8116888" y="2490788"/>
          <p14:tracePt t="134557" x="8126413" y="2509838"/>
          <p14:tracePt t="134569" x="8153400" y="2536825"/>
          <p14:tracePt t="134582" x="8180388" y="2554288"/>
          <p14:tracePt t="134598" x="8197850" y="2571750"/>
          <p14:tracePt t="134615" x="8205788" y="2589213"/>
          <p14:tracePt t="134735" x="8205788" y="2571750"/>
          <p14:tracePt t="134746" x="8205788" y="2562225"/>
          <p14:tracePt t="134758" x="8188325" y="2527300"/>
          <p14:tracePt t="134769" x="8180388" y="2517775"/>
          <p14:tracePt t="134781" x="8170863" y="2490788"/>
          <p14:tracePt t="134798" x="8161338" y="2482850"/>
          <p14:tracePt t="134946" x="8161338" y="2490788"/>
          <p14:tracePt t="134957" x="8161338" y="2500313"/>
          <p14:tracePt t="134969" x="8161338" y="2527300"/>
          <p14:tracePt t="134981" x="8180388" y="2554288"/>
          <p14:tracePt t="134998" x="8205788" y="2571750"/>
          <p14:tracePt t="135015" x="8215313" y="2571750"/>
          <p14:tracePt t="135056" x="8224838" y="2571750"/>
          <p14:tracePt t="135082" x="8224838" y="2562225"/>
          <p14:tracePt t="135092" x="8224838" y="2544763"/>
          <p14:tracePt t="135105" x="8232775" y="2527300"/>
          <p14:tracePt t="135117" x="8232775" y="2509838"/>
          <p14:tracePt t="135131" x="8232775" y="2490788"/>
          <p14:tracePt t="135148" x="8232775" y="2473325"/>
          <p14:tracePt t="135164" x="8232775" y="2465388"/>
          <p14:tracePt t="135181" x="8224838" y="2455863"/>
          <p14:tracePt t="135331" x="8215313" y="2465388"/>
          <p14:tracePt t="135341" x="8215313" y="2473325"/>
          <p14:tracePt t="135352" x="8215313" y="2490788"/>
          <p14:tracePt t="135510" x="8215313" y="2482850"/>
          <p14:tracePt t="135520" x="8215313" y="2465388"/>
          <p14:tracePt t="135532" x="8197850" y="2446338"/>
          <p14:tracePt t="135547" x="8170863" y="2419350"/>
          <p14:tracePt t="135564" x="8153400" y="2419350"/>
          <p14:tracePt t="135663" x="8143875" y="2419350"/>
          <p14:tracePt t="135677" x="8143875" y="2428875"/>
          <p14:tracePt t="135688" x="8134350" y="2446338"/>
          <p14:tracePt t="135700" x="8126413" y="2490788"/>
          <p14:tracePt t="135714" x="8134350" y="2527300"/>
          <p14:tracePt t="135731" x="8153400" y="2554288"/>
          <p14:tracePt t="135747" x="8180388" y="2581275"/>
          <p14:tracePt t="135765" x="8197850" y="2589213"/>
          <p14:tracePt t="135814" x="8205788" y="2589213"/>
          <p14:tracePt t="135826" x="8224838" y="2571750"/>
          <p14:tracePt t="135837" x="8224838" y="2544763"/>
          <p14:tracePt t="135849" x="8224838" y="2527300"/>
          <p14:tracePt t="135864" x="8232775" y="2490788"/>
          <p14:tracePt t="135881" x="8215313" y="2446338"/>
          <p14:tracePt t="135912" x="8180388" y="2411413"/>
          <p14:tracePt t="135924" x="8161338" y="2401888"/>
          <p14:tracePt t="135947" x="8153400" y="2401888"/>
          <p14:tracePt t="135994" x="8143875" y="2401888"/>
          <p14:tracePt t="136040" x="8143875" y="2411413"/>
          <p14:tracePt t="136070" x="8143875" y="2419350"/>
          <p14:tracePt t="136085" x="8153400" y="2428875"/>
          <p14:tracePt t="136097" x="8161338" y="2438400"/>
          <p14:tracePt t="136114" x="8170863" y="2438400"/>
          <p14:tracePt t="136172" x="8180388" y="2428875"/>
          <p14:tracePt t="136185" x="8180388" y="2419350"/>
          <p14:tracePt t="136198" x="8180388" y="2393950"/>
          <p14:tracePt t="136213" x="8180388" y="2374900"/>
          <p14:tracePt t="136230" x="8180388" y="2347913"/>
          <p14:tracePt t="136264" x="8170863" y="2347913"/>
          <p14:tracePt t="136321" x="8161338" y="2347913"/>
          <p14:tracePt t="136344" x="8143875" y="2366963"/>
          <p14:tracePt t="136355" x="8143875" y="2374900"/>
          <p14:tracePt t="136368" x="8126413" y="2401888"/>
          <p14:tracePt t="136380" x="8126413" y="2411413"/>
          <p14:tracePt t="136397" x="8126413" y="2446338"/>
          <p14:tracePt t="136413" x="8126413" y="2473325"/>
          <p14:tracePt t="136430" x="8134350" y="2490788"/>
          <p14:tracePt t="136447" x="8134350" y="2500313"/>
          <p14:tracePt t="136536" x="8134350" y="2490788"/>
          <p14:tracePt t="136552" x="8134350" y="2473325"/>
          <p14:tracePt t="136566" x="8134350" y="2465388"/>
          <p14:tracePt t="136580" x="8134350" y="2455863"/>
          <p14:tracePt t="136598" x="8126413" y="2419350"/>
          <p14:tracePt t="136614" x="8108950" y="2401888"/>
          <p14:tracePt t="136630" x="8089900" y="2384425"/>
          <p14:tracePt t="136646" x="8072438" y="2366963"/>
          <p14:tracePt t="136663" x="8062913" y="2357438"/>
          <p14:tracePt t="136776" x="8062913" y="2366963"/>
          <p14:tracePt t="136789" x="8081963" y="2374900"/>
          <p14:tracePt t="136802" x="8081963" y="2384425"/>
          <p14:tracePt t="136911" x="8081963" y="2374900"/>
          <p14:tracePt t="136931" x="8081963" y="2366963"/>
          <p14:tracePt t="137023" x="8081963" y="2374900"/>
          <p14:tracePt t="137036" x="8081963" y="2384425"/>
          <p14:tracePt t="137048" x="8108950" y="2411413"/>
          <p14:tracePt t="137063" x="8134350" y="2446338"/>
          <p14:tracePt t="137079" x="8161338" y="2482850"/>
          <p14:tracePt t="137096" x="8224838" y="2517775"/>
          <p14:tracePt t="137113" x="8286750" y="2589213"/>
          <p14:tracePt t="137130" x="8367713" y="2643188"/>
          <p14:tracePt t="137146" x="8429625" y="2714625"/>
          <p14:tracePt t="137162" x="8456613" y="2768600"/>
          <p14:tracePt t="137179" x="8483600" y="2795588"/>
          <p14:tracePt t="137196" x="8510588" y="2813050"/>
          <p14:tracePt t="137344" x="8518525" y="2822575"/>
          <p14:tracePt t="137355" x="8537575" y="2830513"/>
          <p14:tracePt t="137367" x="8555038" y="2857500"/>
          <p14:tracePt t="137379" x="8562975" y="2867025"/>
          <p14:tracePt t="137587" x="8555038" y="2867025"/>
          <p14:tracePt t="137601" x="8545513" y="2867025"/>
          <p14:tracePt t="137613" x="8537575" y="2857500"/>
          <p14:tracePt t="137629" x="8518525" y="2847975"/>
          <p14:tracePt t="137646" x="8501063" y="2840038"/>
          <p14:tracePt t="137662" x="8483600" y="2822575"/>
          <p14:tracePt t="137679" x="8474075" y="2803525"/>
          <p14:tracePt t="137696" x="8456613" y="2795588"/>
          <p14:tracePt t="137712" x="8447088" y="2795588"/>
          <p14:tracePt t="137730" x="8439150" y="2786063"/>
          <p14:tracePt t="137988" x="8439150" y="2795588"/>
          <p14:tracePt t="138001" x="8447088" y="2813050"/>
          <p14:tracePt t="138012" x="8456613" y="2830513"/>
          <p14:tracePt t="138029" x="8456613" y="2840038"/>
          <p14:tracePt t="138045" x="8474075" y="2857500"/>
          <p14:tracePt t="138644" x="8466138" y="2847975"/>
          <p14:tracePt t="138659" x="8456613" y="2840038"/>
          <p14:tracePt t="138674" x="8447088" y="2840038"/>
          <p14:tracePt t="138693" x="8439150" y="2840038"/>
          <p14:tracePt t="138842" x="8429625" y="2840038"/>
          <p14:tracePt t="139302" x="8429625" y="2830513"/>
          <p14:tracePt t="139311" x="8412163" y="2813050"/>
          <p14:tracePt t="139328" x="8394700" y="2786063"/>
          <p14:tracePt t="139344" x="8367713" y="2759075"/>
          <p14:tracePt t="139362" x="8323263" y="2724150"/>
          <p14:tracePt t="139378" x="8304213" y="2697163"/>
          <p14:tracePt t="139394" x="8277225" y="2670175"/>
          <p14:tracePt t="139411" x="8251825" y="2652713"/>
          <p14:tracePt t="139445" x="8197850" y="2598738"/>
          <p14:tracePt t="139478" x="8153400" y="2536825"/>
          <p14:tracePt t="139510" x="8126413" y="2482850"/>
          <p14:tracePt t="139528" x="8116888" y="2473325"/>
          <p14:tracePt t="139544" x="8116888" y="2455863"/>
          <p14:tracePt t="139561" x="8116888" y="2446338"/>
          <p14:tracePt t="139577" x="8116888" y="2438400"/>
          <p14:tracePt t="139605" x="8116888" y="2428875"/>
          <p14:tracePt t="139616" x="8116888" y="2419350"/>
          <p14:tracePt t="139635" x="8116888" y="2411413"/>
          <p14:tracePt t="139649" x="8116888" y="2401888"/>
          <p14:tracePt t="139663" x="8116888" y="2393950"/>
          <p14:tracePt t="139678" x="8108950" y="2384425"/>
          <p14:tracePt t="139695" x="8108950" y="2374900"/>
          <p14:tracePt t="139710" x="8108950" y="2366963"/>
          <p14:tracePt t="139728" x="8108950" y="2357438"/>
          <p14:tracePt t="139775" x="8108950" y="2347913"/>
          <p14:tracePt t="139882" x="8108950" y="2357438"/>
          <p14:tracePt t="139894" x="8134350" y="2374900"/>
          <p14:tracePt t="139910" x="8161338" y="2401888"/>
          <p14:tracePt t="139927" x="8188325" y="2428875"/>
          <p14:tracePt t="139944" x="8215313" y="2455863"/>
          <p14:tracePt t="139961" x="8242300" y="2490788"/>
          <p14:tracePt t="139977" x="8259763" y="2509838"/>
          <p14:tracePt t="139994" x="8277225" y="2536825"/>
          <p14:tracePt t="140011" x="8304213" y="2571750"/>
          <p14:tracePt t="140027" x="8323263" y="2598738"/>
          <p14:tracePt t="140043" x="8340725" y="2608263"/>
          <p14:tracePt t="140060" x="8348663" y="2625725"/>
          <p14:tracePt t="140077" x="8375650" y="2643188"/>
          <p14:tracePt t="140094" x="8402638" y="2670175"/>
          <p14:tracePt t="140111" x="8429625" y="2697163"/>
          <p14:tracePt t="140127" x="8466138" y="2751138"/>
          <p14:tracePt t="140143" x="8491538" y="2795588"/>
          <p14:tracePt t="140160" x="8528050" y="2847975"/>
          <p14:tracePt t="140177" x="8562975" y="2901950"/>
          <p14:tracePt t="140195" x="8589963" y="2919413"/>
          <p14:tracePt t="140210" x="8616950" y="2946400"/>
          <p14:tracePt t="140227" x="8643938" y="2973388"/>
          <p14:tracePt t="140244" x="8653463" y="2982913"/>
          <p14:tracePt t="140364" x="8643938" y="2973388"/>
          <p14:tracePt t="140373" x="8634413" y="2938463"/>
          <p14:tracePt t="140381" x="8616950" y="2919413"/>
          <p14:tracePt t="140393" x="8599488" y="2894013"/>
          <p14:tracePt t="140410" x="8545513" y="2830513"/>
          <p14:tracePt t="140427" x="8501063" y="2776538"/>
          <p14:tracePt t="140443" x="8474075" y="2751138"/>
          <p14:tracePt t="140460" x="8447088" y="2724150"/>
          <p14:tracePt t="140477" x="8420100" y="2697163"/>
          <p14:tracePt t="140493" x="8394700" y="2670175"/>
          <p14:tracePt t="140511" x="8358188" y="2633663"/>
          <p14:tracePt t="140527" x="8331200" y="2608263"/>
          <p14:tracePt t="140543" x="8304213" y="2581275"/>
          <p14:tracePt t="140560" x="8286750" y="2554288"/>
          <p14:tracePt t="140576" x="8277225" y="2544763"/>
          <p14:tracePt t="140593" x="8277225" y="2536825"/>
          <p14:tracePt t="140670" x="8277225" y="2544763"/>
          <p14:tracePt t="140683" x="8286750" y="2562225"/>
          <p14:tracePt t="140694" x="8313738" y="2598738"/>
          <p14:tracePt t="140710" x="8358188" y="2670175"/>
          <p14:tracePt t="140727" x="8394700" y="2724150"/>
          <p14:tracePt t="140743" x="8429625" y="2776538"/>
          <p14:tracePt t="140760" x="8483600" y="2894013"/>
          <p14:tracePt t="140777" x="8510588" y="2938463"/>
          <p14:tracePt t="140793" x="8528050" y="2965450"/>
          <p14:tracePt t="140810" x="8528050" y="2973388"/>
          <p14:tracePt t="140878" x="8518525" y="2965450"/>
          <p14:tracePt t="140888" x="8510588" y="2938463"/>
          <p14:tracePt t="140898" x="8483600" y="2919413"/>
          <p14:tracePt t="140909" x="8429625" y="2857500"/>
          <p14:tracePt t="140926" x="8340725" y="2776538"/>
          <p14:tracePt t="140943" x="8269288" y="2714625"/>
          <p14:tracePt t="140960" x="8224838" y="2660650"/>
          <p14:tracePt t="140977" x="8188325" y="2608263"/>
          <p14:tracePt t="140993" x="8161338" y="2571750"/>
          <p14:tracePt t="141010" x="8134350" y="2536825"/>
          <p14:tracePt t="141026" x="8116888" y="2509838"/>
          <p14:tracePt t="141043" x="8099425" y="2482850"/>
          <p14:tracePt t="141059" x="8099425" y="2473325"/>
          <p14:tracePt t="142213" x="8089900" y="2473325"/>
          <p14:tracePt t="142338" x="8089900" y="2465388"/>
          <p14:tracePt t="142349" x="8081963" y="2455863"/>
          <p14:tracePt t="142362" x="8081963" y="2446338"/>
          <p14:tracePt t="142382" x="8081963" y="2438400"/>
          <p14:tracePt t="142635" x="8081963" y="2428875"/>
          <p14:tracePt t="142656" x="8072438" y="2428875"/>
          <p14:tracePt t="142743" x="8062913" y="2428875"/>
          <p14:tracePt t="142766" x="8054975" y="2428875"/>
          <p14:tracePt t="142779" x="8045450" y="2428875"/>
          <p14:tracePt t="142804" x="8045450" y="2438400"/>
          <p14:tracePt t="142816" x="8037513" y="2438400"/>
          <p14:tracePt t="142829" x="8018463" y="2455863"/>
          <p14:tracePt t="142844" x="8010525" y="2465388"/>
          <p14:tracePt t="142858" x="7991475" y="2473325"/>
          <p14:tracePt t="142874" x="7974013" y="2500313"/>
          <p14:tracePt t="142891" x="7947025" y="2517775"/>
          <p14:tracePt t="142908" x="7929563" y="2536825"/>
          <p14:tracePt t="142925" x="7902575" y="2562225"/>
          <p14:tracePt t="142942" x="7875588" y="2589213"/>
          <p14:tracePt t="142958" x="7858125" y="2616200"/>
          <p14:tracePt t="142974" x="7831138" y="2643188"/>
          <p14:tracePt t="142991" x="7823200" y="2660650"/>
          <p14:tracePt t="143008" x="7813675" y="2679700"/>
          <p14:tracePt t="143025" x="7804150" y="2687638"/>
          <p14:tracePt t="143041" x="7796213" y="2705100"/>
          <p14:tracePt t="143058" x="7786688" y="2724150"/>
          <p14:tracePt t="143074" x="7769225" y="2741613"/>
          <p14:tracePt t="143091" x="7751763" y="2759075"/>
          <p14:tracePt t="143108" x="7724775" y="2786063"/>
          <p14:tracePt t="143125" x="7705725" y="2803525"/>
          <p14:tracePt t="143141" x="7680325" y="2830513"/>
          <p14:tracePt t="143158" x="7634288" y="2867025"/>
          <p14:tracePt t="143174" x="7626350" y="2884488"/>
          <p14:tracePt t="143191" x="7608888" y="2894013"/>
          <p14:tracePt t="143208" x="7608888" y="2911475"/>
          <p14:tracePt t="143225" x="7599363" y="2911475"/>
          <p14:tracePt t="143415" x="7616825" y="2901950"/>
          <p14:tracePt t="143424" x="7626350" y="2884488"/>
          <p14:tracePt t="143441" x="7653338" y="2857500"/>
          <p14:tracePt t="143457" x="7680325" y="2840038"/>
          <p14:tracePt t="143474" x="7705725" y="2813050"/>
          <p14:tracePt t="143492" x="7742238" y="2776538"/>
          <p14:tracePt t="143508" x="7759700" y="2751138"/>
          <p14:tracePt t="143524" x="7777163" y="2724150"/>
          <p14:tracePt t="143541" x="7804150" y="2697163"/>
          <p14:tracePt t="143558" x="7813675" y="2670175"/>
          <p14:tracePt t="143575" x="7840663" y="2652713"/>
          <p14:tracePt t="143592" x="7858125" y="2608263"/>
          <p14:tracePt t="143607" x="7875588" y="2589213"/>
          <p14:tracePt t="143624" x="7885113" y="2581275"/>
          <p14:tracePt t="143641" x="7902575" y="2562225"/>
          <p14:tracePt t="143657" x="7920038" y="2536825"/>
          <p14:tracePt t="143674" x="7939088" y="2509838"/>
          <p14:tracePt t="143691" x="7974013" y="2473325"/>
          <p14:tracePt t="143708" x="7991475" y="2455863"/>
          <p14:tracePt t="143724" x="8018463" y="2428875"/>
          <p14:tracePt t="143741" x="8027988" y="2419350"/>
          <p14:tracePt t="143758" x="8037513" y="2411413"/>
          <p14:tracePt t="143774" x="8054975" y="2401888"/>
          <p14:tracePt t="143790" x="8072438" y="2384425"/>
          <p14:tracePt t="143807" x="8099425" y="2366963"/>
          <p14:tracePt t="143824" x="8116888" y="2339975"/>
          <p14:tracePt t="143841" x="8143875" y="2322513"/>
          <p14:tracePt t="143858" x="8143875" y="2312988"/>
          <p14:tracePt t="143963" x="8126413" y="2339975"/>
          <p14:tracePt t="143974" x="8108950" y="2357438"/>
          <p14:tracePt t="143991" x="8081963" y="2428875"/>
          <p14:tracePt t="144007" x="8018463" y="2527300"/>
          <p14:tracePt t="144024" x="7991475" y="2562225"/>
          <p14:tracePt t="144040" x="7966075" y="2589213"/>
          <p14:tracePt t="144057" x="7939088" y="2616200"/>
          <p14:tracePt t="144074" x="7920038" y="2633663"/>
          <p14:tracePt t="144091" x="7902575" y="2643188"/>
          <p14:tracePt t="144107" x="7885113" y="2660650"/>
          <p14:tracePt t="144124" x="7867650" y="2687638"/>
          <p14:tracePt t="144140" x="7848600" y="2714625"/>
          <p14:tracePt t="144157" x="7831138" y="2732088"/>
          <p14:tracePt t="144173" x="7813675" y="2751138"/>
          <p14:tracePt t="144191" x="7796213" y="2776538"/>
          <p14:tracePt t="144207" x="7769225" y="2803525"/>
          <p14:tracePt t="144224" x="7751763" y="2830513"/>
          <p14:tracePt t="144240" x="7742238" y="2830513"/>
          <p14:tracePt t="144257" x="7732713" y="2830513"/>
          <p14:tracePt t="144408" x="7742238" y="2830513"/>
          <p14:tracePt t="144418" x="7751763" y="2803525"/>
          <p14:tracePt t="144429" x="7777163" y="2776538"/>
          <p14:tracePt t="144441" x="7796213" y="2751138"/>
          <p14:tracePt t="144457" x="7848600" y="2670175"/>
          <p14:tracePt t="144473" x="7894638" y="2608263"/>
          <p14:tracePt t="144490" x="7939088" y="2562225"/>
          <p14:tracePt t="144508" x="7983538" y="2509838"/>
          <p14:tracePt t="144523" x="8001000" y="2490788"/>
          <p14:tracePt t="144540" x="8027988" y="2465388"/>
          <p14:tracePt t="144557" x="8045450" y="2446338"/>
          <p14:tracePt t="144573" x="8062913" y="2428875"/>
          <p14:tracePt t="144590" x="8089900" y="2401888"/>
          <p14:tracePt t="144606" x="8108950" y="2393950"/>
          <p14:tracePt t="144624" x="8126413" y="2374900"/>
          <p14:tracePt t="144640" x="8126413" y="2366963"/>
          <p14:tracePt t="144657" x="8134350" y="2366963"/>
          <p14:tracePt t="144673" x="8134350" y="2357438"/>
          <p14:tracePt t="144790" x="8126413" y="2357438"/>
          <p14:tracePt t="144802" x="8099425" y="2374900"/>
          <p14:tracePt t="144812" x="8081963" y="2393950"/>
          <p14:tracePt t="144823" x="8045450" y="2411413"/>
          <p14:tracePt t="144840" x="7966075" y="2465388"/>
          <p14:tracePt t="144856" x="7929563" y="2490788"/>
          <p14:tracePt t="144873" x="7902575" y="2509838"/>
          <p14:tracePt t="144890" x="7885113" y="2517775"/>
          <p14:tracePt t="144906" x="7858125" y="2536825"/>
          <p14:tracePt t="144924" x="7823200" y="2571750"/>
          <p14:tracePt t="144940" x="7786688" y="2598738"/>
          <p14:tracePt t="144956" x="7751763" y="2625725"/>
          <p14:tracePt t="144973" x="7715250" y="2643188"/>
          <p14:tracePt t="144990" x="7688263" y="2670175"/>
          <p14:tracePt t="145006" x="7670800" y="2687638"/>
          <p14:tracePt t="145023" x="7661275" y="2697163"/>
          <p14:tracePt t="145040" x="7653338" y="2697163"/>
          <p14:tracePt t="145056" x="7643813" y="2705100"/>
          <p14:tracePt t="145073" x="7643813" y="2714625"/>
          <p14:tracePt t="145576" x="7643813" y="2705100"/>
          <p14:tracePt t="145591" x="7661275" y="2697163"/>
          <p14:tracePt t="145605" x="7688263" y="2670175"/>
          <p14:tracePt t="145619" x="7697788" y="2652713"/>
          <p14:tracePt t="145634" x="7732713" y="2625725"/>
          <p14:tracePt t="145649" x="7777163" y="2589213"/>
          <p14:tracePt t="145664" x="7875588" y="2527300"/>
          <p14:tracePt t="145678" x="7983538" y="2473325"/>
          <p14:tracePt t="145706" x="8143875" y="2401888"/>
          <p14:tracePt t="145739" x="8180388" y="2384425"/>
          <p14:tracePt t="145828" x="8180388" y="2374900"/>
          <p14:tracePt t="145895" x="8161338" y="2374900"/>
          <p14:tracePt t="145908" x="8143875" y="2393950"/>
          <p14:tracePt t="145922" x="8072438" y="2428875"/>
          <p14:tracePt t="145939" x="7966075" y="2490788"/>
          <p14:tracePt t="145956" x="7848600" y="2554288"/>
          <p14:tracePt t="145974" x="7661275" y="2598738"/>
          <p14:tracePt t="145989" x="7537450" y="2598738"/>
          <p14:tracePt t="146005" x="7439025" y="2544763"/>
          <p14:tracePt t="146022" x="7313613" y="2446338"/>
          <p14:tracePt t="146039" x="7180263" y="2330450"/>
          <p14:tracePt t="146055" x="7072313" y="2224088"/>
          <p14:tracePt t="146072" x="6938963" y="2089150"/>
          <p14:tracePt t="146088" x="6902450" y="2044700"/>
          <p14:tracePt t="146105" x="6875463" y="2009775"/>
          <p14:tracePt t="146122" x="6840538" y="1982788"/>
          <p14:tracePt t="146139" x="6813550" y="1955800"/>
          <p14:tracePt t="146155" x="6786563" y="1928813"/>
          <p14:tracePt t="146172" x="6777038" y="1901825"/>
          <p14:tracePt t="146188" x="6759575" y="1874838"/>
          <p14:tracePt t="146205" x="6751638" y="1847850"/>
          <p14:tracePt t="146222" x="6732588" y="1822450"/>
          <p14:tracePt t="146239" x="6715125" y="1795463"/>
          <p14:tracePt t="146255" x="6688138" y="1758950"/>
          <p14:tracePt t="146272" x="6661150" y="1731963"/>
          <p14:tracePt t="146289" x="6643688" y="1714500"/>
          <p14:tracePt t="146305" x="6634163" y="1704975"/>
          <p14:tracePt t="146339" x="6634163" y="1697038"/>
          <p14:tracePt t="146349" x="6634163" y="1687513"/>
          <p14:tracePt t="146367" x="6626225" y="1679575"/>
          <p14:tracePt t="146505" x="6626225" y="1697038"/>
          <p14:tracePt t="146517" x="6661150" y="1724025"/>
          <p14:tracePt t="146529" x="6759575" y="1822450"/>
          <p14:tracePt t="146541" x="6902450" y="1946275"/>
          <p14:tracePt t="146555" x="6983413" y="2009775"/>
          <p14:tracePt t="146572" x="7126288" y="2125663"/>
          <p14:tracePt t="146588" x="7296150" y="2251075"/>
          <p14:tracePt t="146605" x="7402513" y="2312988"/>
          <p14:tracePt t="146622" x="7473950" y="2347913"/>
          <p14:tracePt t="146638" x="7510463" y="2374900"/>
          <p14:tracePt t="146655" x="7537450" y="2384425"/>
          <p14:tracePt t="146672" x="7589838" y="2393950"/>
          <p14:tracePt t="146689" x="7626350" y="2393950"/>
          <p14:tracePt t="146705" x="7670800" y="2384425"/>
          <p14:tracePt t="146721" x="7724775" y="2366963"/>
          <p14:tracePt t="146738" x="7813675" y="2347913"/>
          <p14:tracePt t="146755" x="7929563" y="2312988"/>
          <p14:tracePt t="146772" x="8045450" y="2295525"/>
          <p14:tracePt t="146789" x="8062913" y="2295525"/>
          <p14:tracePt t="146805" x="8072438" y="2295525"/>
          <p14:tracePt t="146836" x="8072438" y="2303463"/>
          <p14:tracePt t="146852" x="8072438" y="2312988"/>
          <p14:tracePt t="146865" x="8062913" y="2330450"/>
          <p14:tracePt t="146878" x="8045450" y="2347913"/>
          <p14:tracePt t="146892" x="8027988" y="2374900"/>
          <p14:tracePt t="146906" x="8001000" y="2401888"/>
          <p14:tracePt t="146921" x="7974013" y="2428875"/>
          <p14:tracePt t="146938" x="7947025" y="2455863"/>
          <p14:tracePt t="146955" x="7929563" y="2473325"/>
          <p14:tracePt t="146972" x="7912100" y="2509838"/>
          <p14:tracePt t="146989" x="7902575" y="2536825"/>
          <p14:tracePt t="147005" x="7902575" y="2554288"/>
          <p14:tracePt t="147021" x="7920038" y="2581275"/>
          <p14:tracePt t="147038" x="7983538" y="2608263"/>
          <p14:tracePt t="147054" x="8081963" y="2643188"/>
          <p14:tracePt t="147072" x="8180388" y="2670175"/>
          <p14:tracePt t="147088" x="8251825" y="2687638"/>
          <p14:tracePt t="147105" x="8296275" y="2714625"/>
          <p14:tracePt t="147122" x="8323263" y="2714625"/>
          <p14:tracePt t="147138" x="8340725" y="2732088"/>
          <p14:tracePt t="147155" x="8367713" y="2732088"/>
          <p14:tracePt t="147171" x="8394700" y="2732088"/>
          <p14:tracePt t="147188" x="8412163" y="2732088"/>
          <p14:tracePt t="147205" x="8447088" y="2732088"/>
          <p14:tracePt t="147221" x="8474075" y="2741613"/>
          <p14:tracePt t="147238" x="8491538" y="2751138"/>
          <p14:tracePt t="147254" x="8518525" y="2759075"/>
          <p14:tracePt t="147271" x="8545513" y="2776538"/>
          <p14:tracePt t="147288" x="8572500" y="2803525"/>
          <p14:tracePt t="147305" x="8589963" y="2822575"/>
          <p14:tracePt t="147309" x="8599488" y="2830513"/>
          <p14:tracePt t="147321" x="8609013" y="2840038"/>
          <p14:tracePt t="147394" x="8609013" y="2847975"/>
          <p14:tracePt t="147405" x="8599488" y="2847975"/>
          <p14:tracePt t="147421" x="8572500" y="2857500"/>
          <p14:tracePt t="147438" x="8545513" y="2874963"/>
          <p14:tracePt t="147454" x="8518525" y="2874963"/>
          <p14:tracePt t="147471" x="8510588" y="2884488"/>
          <p14:tracePt t="147488" x="8501063" y="2884488"/>
          <p14:tracePt t="147593" x="8491538" y="2884488"/>
          <p14:tracePt t="147608" x="8474075" y="2901950"/>
          <p14:tracePt t="147621" x="8456613" y="2901950"/>
          <p14:tracePt t="147638" x="8439150" y="2919413"/>
          <p14:tracePt t="147654" x="8429625" y="2928938"/>
          <p14:tracePt t="147752" x="8429625" y="2919413"/>
          <p14:tracePt t="147765" x="8429625" y="2901950"/>
          <p14:tracePt t="147777" x="8429625" y="2884488"/>
          <p14:tracePt t="147789" x="8429625" y="2874963"/>
          <p14:tracePt t="147804" x="8429625" y="2857500"/>
          <p14:tracePt t="147821" x="8429625" y="2847975"/>
          <p14:tracePt t="148015" x="8420100" y="2847975"/>
          <p14:tracePt t="148051" x="8412163" y="2857500"/>
          <p14:tracePt t="148067" x="8394700" y="2867025"/>
          <p14:tracePt t="148082" x="8367713" y="2894013"/>
          <p14:tracePt t="148097" x="8340725" y="2919413"/>
          <p14:tracePt t="148112" x="8313738" y="2946400"/>
          <p14:tracePt t="148137" x="8286750" y="2973388"/>
          <p14:tracePt t="148171" x="8259763" y="3000375"/>
          <p14:tracePt t="148187" x="8232775" y="3009900"/>
          <p14:tracePt t="148204" x="8224838" y="3009900"/>
          <p14:tracePt t="148220" x="8205788" y="3027363"/>
          <p14:tracePt t="148237" x="8188325" y="3044825"/>
          <p14:tracePt t="148254" x="8170863" y="3062288"/>
          <p14:tracePt t="148271" x="8143875" y="3089275"/>
          <p14:tracePt t="148287" x="8126413" y="3116263"/>
          <p14:tracePt t="148303" x="8116888" y="3116263"/>
          <p14:tracePt t="148320" x="8108950" y="3125788"/>
          <p14:tracePt t="148337" x="8089900" y="3133725"/>
          <p14:tracePt t="148354" x="8062913" y="3160713"/>
          <p14:tracePt t="148370" x="8045450" y="3179763"/>
          <p14:tracePt t="148387" x="8037513" y="3179763"/>
          <p14:tracePt t="148606" x="8045450" y="3179763"/>
          <p14:tracePt t="148622" x="8072438" y="3152775"/>
          <p14:tracePt t="148639" x="8089900" y="3125788"/>
          <p14:tracePt t="148653" x="8126413" y="3081338"/>
          <p14:tracePt t="148670" x="8153400" y="3036888"/>
          <p14:tracePt t="148687" x="8197850" y="2982913"/>
          <p14:tracePt t="148703" x="8242300" y="2928938"/>
          <p14:tracePt t="148720" x="8269288" y="2884488"/>
          <p14:tracePt t="148737" x="8304213" y="2840038"/>
          <p14:tracePt t="148835" x="8304213" y="2830513"/>
          <p14:tracePt t="148855" x="8286750" y="2813050"/>
          <p14:tracePt t="148870" x="8269288" y="2795588"/>
          <p14:tracePt t="148886" x="8232775" y="2732088"/>
          <p14:tracePt t="148903" x="8205788" y="2660650"/>
          <p14:tracePt t="148920" x="8170863" y="2562225"/>
          <p14:tracePt t="148937" x="8116888" y="2428875"/>
          <p14:tracePt t="148954" x="8089900" y="2357438"/>
          <p14:tracePt t="148971" x="8062913" y="2312988"/>
          <p14:tracePt t="148986" x="8037513" y="2286000"/>
          <p14:tracePt t="149003" x="8010525" y="2259013"/>
          <p14:tracePt t="149020" x="7991475" y="2232025"/>
          <p14:tracePt t="149037" x="7983538" y="2224088"/>
          <p14:tracePt t="149053" x="7974013" y="2214563"/>
          <p14:tracePt t="149205" x="7983538" y="2224088"/>
          <p14:tracePt t="149217" x="8001000" y="2232025"/>
          <p14:tracePt t="149233" x="8037513" y="2259013"/>
          <p14:tracePt t="149248" x="8072438" y="2303463"/>
          <p14:tracePt t="149266" x="8134350" y="2357438"/>
          <p14:tracePt t="149279" x="8153400" y="2374900"/>
          <p14:tracePt t="149293" x="8188325" y="2428875"/>
          <p14:tracePt t="149307" x="8224838" y="2473325"/>
          <p14:tracePt t="149320" x="8242300" y="2509838"/>
          <p14:tracePt t="149336" x="8269288" y="2527300"/>
          <p14:tracePt t="149353" x="8269288" y="2536825"/>
          <p14:tracePt t="149369" x="8269288" y="2544763"/>
          <p14:tracePt t="149674" x="8269288" y="2554288"/>
          <p14:tracePt t="149691" x="8242300" y="2608263"/>
          <p14:tracePt t="149708" x="8197850" y="2714625"/>
          <p14:tracePt t="149724" x="8170863" y="2813050"/>
          <p14:tracePt t="149753" x="8099425" y="3054350"/>
          <p14:tracePt t="149786" x="8027988" y="3286125"/>
          <p14:tracePt t="149807" x="7983538" y="3411538"/>
          <p14:tracePt t="149826" x="7966075" y="3446463"/>
          <p14:tracePt t="149840" x="7947025" y="3465513"/>
          <p14:tracePt t="149853" x="7929563" y="3482975"/>
          <p14:tracePt t="149869" x="7920038" y="3500438"/>
          <p14:tracePt t="149886" x="7912100" y="3509963"/>
          <p14:tracePt t="149919" x="7894638" y="3517900"/>
          <p14:tracePt t="149936" x="7885113" y="3527425"/>
          <p14:tracePt t="149952" x="7875588" y="3536950"/>
          <p14:tracePt t="149969" x="7858125" y="3562350"/>
          <p14:tracePt t="149986" x="7831138" y="3589338"/>
          <p14:tracePt t="150002" x="7804150" y="3608388"/>
          <p14:tracePt t="150019" x="7769225" y="3652838"/>
          <p14:tracePt t="150037" x="7759700" y="3670300"/>
          <p14:tracePt t="150052" x="7751763" y="3670300"/>
          <p14:tracePt t="150150" x="7759700" y="3670300"/>
          <p14:tracePt t="150164" x="7769225" y="3670300"/>
          <p14:tracePt t="150195" x="7777163" y="3670300"/>
          <p14:tracePt t="150209" x="7777163" y="3660775"/>
          <p14:tracePt t="150221" x="7786688" y="3652838"/>
          <p14:tracePt t="150236" x="7813675" y="3616325"/>
          <p14:tracePt t="150252" x="7823200" y="3598863"/>
          <p14:tracePt t="150269" x="7840663" y="3554413"/>
          <p14:tracePt t="150285" x="7848600" y="3527425"/>
          <p14:tracePt t="150302" x="7848600" y="3500438"/>
          <p14:tracePt t="150319" x="7848600" y="3482975"/>
          <p14:tracePt t="150322" x="7848600" y="3473450"/>
          <p14:tracePt t="150335" x="7848600" y="3465513"/>
          <p14:tracePt t="150352" x="7848600" y="3455988"/>
          <p14:tracePt t="150477" x="7858125" y="3455988"/>
          <p14:tracePt t="150490" x="7867650" y="3455988"/>
          <p14:tracePt t="150504" x="7885113" y="3465513"/>
          <p14:tracePt t="150518" x="7912100" y="3490913"/>
          <p14:tracePt t="150535" x="7939088" y="3509963"/>
          <p14:tracePt t="150552" x="7966075" y="3544888"/>
          <p14:tracePt t="150569" x="7991475" y="3581400"/>
          <p14:tracePt t="150585" x="8027988" y="3643313"/>
          <p14:tracePt t="150602" x="8054975" y="3687763"/>
          <p14:tracePt t="150618" x="8081963" y="3732213"/>
          <p14:tracePt t="150635" x="8108950" y="3768725"/>
          <p14:tracePt t="150652" x="8134350" y="3803650"/>
          <p14:tracePt t="150669" x="8161338" y="3840163"/>
          <p14:tracePt t="150685" x="8197850" y="3875088"/>
          <p14:tracePt t="150701" x="8215313" y="3902075"/>
          <p14:tracePt t="150718" x="8224838" y="3911600"/>
          <p14:tracePt t="150735" x="8232775" y="3929063"/>
          <p14:tracePt t="150830" x="8242300" y="3938588"/>
          <p14:tracePt t="150849" x="8242300" y="3946525"/>
          <p14:tracePt t="150862" x="8251825" y="3956050"/>
          <p14:tracePt t="150874" x="8251825" y="3965575"/>
          <p14:tracePt t="150987" x="8259763" y="3965575"/>
          <p14:tracePt t="151007" x="8269288" y="3956050"/>
          <p14:tracePt t="151020" x="8277225" y="3956050"/>
          <p14:tracePt t="151036" x="8296275" y="3946525"/>
          <p14:tracePt t="151052" x="8296275" y="3938588"/>
          <p14:tracePt t="151069" x="8304213" y="3938588"/>
          <p14:tracePt t="151085" x="8313738" y="3929063"/>
          <p14:tracePt t="151102" x="8331200" y="3911600"/>
          <p14:tracePt t="151118" x="8348663" y="3902075"/>
          <p14:tracePt t="151135" x="8358188" y="3894138"/>
          <p14:tracePt t="151153" x="8367713" y="3894138"/>
          <p14:tracePt t="151185" x="8375650" y="3894138"/>
          <p14:tracePt t="151203" x="8394700" y="3884613"/>
          <p14:tracePt t="151235" x="8402638" y="3884613"/>
          <p14:tracePt t="152007" x="8402638" y="3875088"/>
          <p14:tracePt t="152019" x="8402638" y="3867150"/>
          <p14:tracePt t="152034" x="8402638" y="3840163"/>
          <p14:tracePt t="152051" x="8402638" y="3822700"/>
          <p14:tracePt t="152068" x="8412163" y="3795713"/>
          <p14:tracePt t="152084" x="8412163" y="3768725"/>
          <p14:tracePt t="152100" x="8412163" y="3741738"/>
          <p14:tracePt t="152134" x="8412163" y="3714750"/>
          <p14:tracePt t="152281" x="8412163" y="3724275"/>
          <p14:tracePt t="152290" x="8412163" y="3741738"/>
          <p14:tracePt t="152300" x="8412163" y="3768725"/>
          <p14:tracePt t="152317" x="8412163" y="3795713"/>
          <p14:tracePt t="152334" x="8412163" y="3822700"/>
          <p14:tracePt t="152350" x="8412163" y="3830638"/>
          <p14:tracePt t="152405" x="8412163" y="3840163"/>
          <p14:tracePt t="152414" x="8402638" y="3840163"/>
          <p14:tracePt t="152429" x="8394700" y="3840163"/>
          <p14:tracePt t="152451" x="8385175" y="3848100"/>
          <p14:tracePt t="152476" x="8375650" y="3848100"/>
          <p14:tracePt t="152537" x="8367713" y="3848100"/>
          <p14:tracePt t="152588" x="8358188" y="3848100"/>
          <p14:tracePt t="152608" x="8348663" y="3848100"/>
          <p14:tracePt t="152637" x="8340725" y="3848100"/>
          <p14:tracePt t="152691" x="8340725" y="3857625"/>
          <p14:tracePt t="152783" x="8340725" y="3867150"/>
          <p14:tracePt t="152792" x="8348663" y="3867150"/>
          <p14:tracePt t="152801" x="8358188" y="3867150"/>
          <p14:tracePt t="152817" x="8375650" y="3875088"/>
          <p14:tracePt t="152833" x="8385175" y="3875088"/>
          <p14:tracePt t="152850" x="8394700" y="3875088"/>
          <p14:tracePt t="152874" x="8402638" y="3875088"/>
          <p14:tracePt t="152921" x="8402638" y="3884613"/>
          <p14:tracePt t="152944" x="8402638" y="3894138"/>
          <p14:tracePt t="152982" x="8402638" y="3902075"/>
          <p14:tracePt t="152999" x="8402638" y="3911600"/>
          <p14:tracePt t="153015" x="8402638" y="3919538"/>
          <p14:tracePt t="153030" x="8402638" y="3929063"/>
          <p14:tracePt t="153129" x="8394700" y="3929063"/>
          <p14:tracePt t="153139" x="8385175" y="3919538"/>
          <p14:tracePt t="153150" x="8375650" y="3902075"/>
          <p14:tracePt t="153167" x="8348663" y="3867150"/>
          <p14:tracePt t="153183" x="8331200" y="3840163"/>
          <p14:tracePt t="153200" x="8323263" y="3830638"/>
          <p14:tracePt t="153216" x="8323263" y="3813175"/>
          <p14:tracePt t="153250" x="8323263" y="3803650"/>
          <p14:tracePt t="153347" x="8313738" y="3803650"/>
          <p14:tracePt t="153366" x="8304213" y="3813175"/>
          <p14:tracePt t="153377" x="8296275" y="3822700"/>
          <p14:tracePt t="153385" x="8286750" y="3840163"/>
          <p14:tracePt t="153400" x="8277225" y="3857625"/>
          <p14:tracePt t="153416" x="8269288" y="3857625"/>
          <p14:tracePt t="153550" x="8277225" y="3857625"/>
          <p14:tracePt t="153561" x="8304213" y="3857625"/>
          <p14:tracePt t="153571" x="8323263" y="3857625"/>
          <p14:tracePt t="153582" x="8340725" y="3857625"/>
          <p14:tracePt t="153599" x="8367713" y="3857625"/>
          <p14:tracePt t="153616" x="8385175" y="3857625"/>
          <p14:tracePt t="153649" x="8402638" y="3867150"/>
          <p14:tracePt t="153666" x="8420100" y="3875088"/>
          <p14:tracePt t="153683" x="8429625" y="3894138"/>
          <p14:tracePt t="153699" x="8439150" y="3902075"/>
          <p14:tracePt t="153716" x="8447088" y="3911600"/>
          <p14:tracePt t="153733" x="8447088" y="3919538"/>
          <p14:tracePt t="153749" x="8447088" y="3929063"/>
          <p14:tracePt t="153799" x="8447088" y="3938588"/>
          <p14:tracePt t="153814" x="8447088" y="3946525"/>
          <p14:tracePt t="153824" x="8439150" y="3946525"/>
          <p14:tracePt t="153832" x="8429625" y="3956050"/>
          <p14:tracePt t="153850" x="8420100" y="3965575"/>
          <p14:tracePt t="153867" x="8385175" y="3990975"/>
          <p14:tracePt t="153884" x="8367713" y="4017963"/>
          <p14:tracePt t="153899" x="8348663" y="4027488"/>
          <p14:tracePt t="153916" x="8340725" y="4037013"/>
          <p14:tracePt t="153932" x="8340725" y="4044950"/>
          <p14:tracePt t="153949" x="8331200" y="4062413"/>
          <p14:tracePt t="153967" x="8323263" y="4081463"/>
          <p14:tracePt t="153982" x="8323263" y="4098925"/>
          <p14:tracePt t="153999" x="8313738" y="4108450"/>
          <p14:tracePt t="154016" x="8313738" y="4125913"/>
          <p14:tracePt t="154032" x="8313738" y="4143375"/>
          <p14:tracePt t="154049" x="8313738" y="4170363"/>
          <p14:tracePt t="154066" x="8313738" y="4187825"/>
          <p14:tracePt t="154083" x="8313738" y="4214813"/>
          <p14:tracePt t="154099" x="8331200" y="4232275"/>
          <p14:tracePt t="154115" x="8348663" y="4241800"/>
          <p14:tracePt t="154132" x="8358188" y="4241800"/>
          <p14:tracePt t="154151" x="8375650" y="4241800"/>
          <p14:tracePt t="154165" x="8394700" y="4232275"/>
          <p14:tracePt t="154182" x="8420100" y="4197350"/>
          <p14:tracePt t="154199" x="8447088" y="4152900"/>
          <p14:tracePt t="154215" x="8466138" y="4116388"/>
          <p14:tracePt t="154232" x="8474075" y="4089400"/>
          <p14:tracePt t="154250" x="8474075" y="4054475"/>
          <p14:tracePt t="154266" x="8474075" y="4037013"/>
          <p14:tracePt t="154282" x="8466138" y="4017963"/>
          <p14:tracePt t="154299" x="8456613" y="4010025"/>
          <p14:tracePt t="154315" x="8447088" y="4000500"/>
          <p14:tracePt t="154332" x="8429625" y="4000500"/>
          <p14:tracePt t="154348" x="8412163" y="4000500"/>
          <p14:tracePt t="154365" x="8367713" y="4017963"/>
          <p14:tracePt t="154382" x="8340725" y="4027488"/>
          <p14:tracePt t="154399" x="8313738" y="4027488"/>
          <p14:tracePt t="154416" x="8296275" y="4010025"/>
          <p14:tracePt t="154432" x="8269288" y="3983038"/>
          <p14:tracePt t="154448" x="8259763" y="3956050"/>
          <p14:tracePt t="154465" x="8251825" y="3911600"/>
          <p14:tracePt t="154482" x="8232775" y="3875088"/>
          <p14:tracePt t="154499" x="8224838" y="3857625"/>
          <p14:tracePt t="154515" x="8215313" y="3840163"/>
          <p14:tracePt t="154677" x="8215313" y="3848100"/>
          <p14:tracePt t="154687" x="8224838" y="3848100"/>
          <p14:tracePt t="154698" x="8232775" y="3848100"/>
          <p14:tracePt t="154715" x="8242300" y="3848100"/>
          <p14:tracePt t="154732" x="8251825" y="3848100"/>
          <p14:tracePt t="154748" x="8269288" y="3848100"/>
          <p14:tracePt t="154765" x="8296275" y="3848100"/>
          <p14:tracePt t="154782" x="8323263" y="3830638"/>
          <p14:tracePt t="154798" x="8340725" y="3830638"/>
          <p14:tracePt t="154815" x="8358188" y="3813175"/>
          <p14:tracePt t="154971" x="8358188" y="3822700"/>
          <p14:tracePt t="154981" x="8358188" y="3830638"/>
          <p14:tracePt t="154998" x="8358188" y="3857625"/>
          <p14:tracePt t="155015" x="8358188" y="3884613"/>
          <p14:tracePt t="155032" x="8358188" y="3902075"/>
          <p14:tracePt t="155137" x="8348663" y="3894138"/>
          <p14:tracePt t="155146" x="8348663" y="3884613"/>
          <p14:tracePt t="155166" x="8348663" y="3875088"/>
          <p14:tracePt t="155282" x="8358188" y="3884613"/>
          <p14:tracePt t="155292" x="8358188" y="3894138"/>
          <p14:tracePt t="155301" x="8375650" y="3911600"/>
          <p14:tracePt t="155315" x="8394700" y="3929063"/>
          <p14:tracePt t="155331" x="8402638" y="3946525"/>
          <p14:tracePt t="155336" x="8412163" y="3965575"/>
          <p14:tracePt t="155348" x="8412163" y="3973513"/>
          <p14:tracePt t="155365" x="8429625" y="3990975"/>
          <p14:tracePt t="155381" x="8429625" y="4010025"/>
          <p14:tracePt t="155520" x="8429625" y="4000500"/>
          <p14:tracePt t="155527" x="8429625" y="3983038"/>
          <p14:tracePt t="155537" x="8420100" y="3973513"/>
          <p14:tracePt t="155548" x="8412163" y="3946525"/>
          <p14:tracePt t="155564" x="8394700" y="3911600"/>
          <p14:tracePt t="155581" x="8385175" y="3884613"/>
          <p14:tracePt t="155598" x="8375650" y="3857625"/>
          <p14:tracePt t="155615" x="8367713" y="3848100"/>
          <p14:tracePt t="155632" x="8358188" y="3830638"/>
          <p14:tracePt t="155647" x="8358188" y="3813175"/>
          <p14:tracePt t="155664" x="8348663" y="3795713"/>
          <p14:tracePt t="155809" x="8348663" y="3803650"/>
          <p14:tracePt t="155818" x="8348663" y="3813175"/>
          <p14:tracePt t="155831" x="8340725" y="3822700"/>
          <p14:tracePt t="155847" x="8340725" y="3840163"/>
          <p14:tracePt t="155864" x="8331200" y="3857625"/>
          <p14:tracePt t="155881" x="8323263" y="3875088"/>
          <p14:tracePt t="155898" x="8323263" y="3894138"/>
          <p14:tracePt t="155914" x="8313738" y="3902075"/>
          <p14:tracePt t="155931" x="8304213" y="3929063"/>
          <p14:tracePt t="156075" x="8296275" y="3919538"/>
          <p14:tracePt t="156084" x="8296275" y="3902075"/>
          <p14:tracePt t="156098" x="8296275" y="3884613"/>
          <p14:tracePt t="156114" x="8296275" y="3875088"/>
          <p14:tracePt t="156132" x="8296275" y="3857625"/>
          <p14:tracePt t="156186" x="8296275" y="3848100"/>
          <p14:tracePt t="156196" x="8286750" y="3848100"/>
          <p14:tracePt t="156493" x="8286750" y="3840163"/>
          <p14:tracePt t="156503" x="8286750" y="3822700"/>
          <p14:tracePt t="156517" x="8286750" y="3813175"/>
          <p14:tracePt t="156532" x="8286750" y="3795713"/>
          <p14:tracePt t="156564" x="8286750" y="3786188"/>
          <p14:tracePt t="156667" x="8296275" y="3786188"/>
          <p14:tracePt t="156685" x="8304213" y="3786188"/>
          <p14:tracePt t="157266" x="8313738" y="3786188"/>
          <p14:tracePt t="157833" x="8313738" y="3768725"/>
          <p14:tracePt t="157843" x="8313738" y="3759200"/>
          <p14:tracePt t="157852" x="8323263" y="3741738"/>
          <p14:tracePt t="157862" x="8323263" y="3714750"/>
          <p14:tracePt t="157879" x="8331200" y="3679825"/>
          <p14:tracePt t="157896" x="8331200" y="3625850"/>
          <p14:tracePt t="157912" x="8331200" y="3589338"/>
          <p14:tracePt t="157929" x="8331200" y="3536950"/>
          <p14:tracePt t="157962" x="8313738" y="3411538"/>
          <p14:tracePt t="157996" x="8259763" y="3259138"/>
          <p14:tracePt t="158029" x="8215313" y="3205163"/>
          <p14:tracePt t="158046" x="8215313" y="3187700"/>
          <p14:tracePt t="158062" x="8197850" y="3179763"/>
          <p14:tracePt t="158079" x="8197850" y="3170238"/>
          <p14:tracePt t="158096" x="8188325" y="3160713"/>
          <p14:tracePt t="158113" x="8180388" y="3160713"/>
          <p14:tracePt t="158129" x="8180388" y="3152775"/>
          <p14:tracePt t="158146" x="8161338" y="3133725"/>
          <p14:tracePt t="158163" x="8153400" y="3116263"/>
          <p14:tracePt t="158179" x="8134350" y="3098800"/>
          <p14:tracePt t="158195" x="8116888" y="3081338"/>
          <p14:tracePt t="158212" x="8099425" y="3054350"/>
          <p14:tracePt t="158229" x="8081963" y="3027363"/>
          <p14:tracePt t="158246" x="8062913" y="3009900"/>
          <p14:tracePt t="158263" x="8054975" y="3000375"/>
          <p14:tracePt t="158279" x="8045450" y="3000375"/>
          <p14:tracePt t="158313" x="8037513" y="3000375"/>
          <p14:tracePt t="158328" x="8027988" y="3000375"/>
          <p14:tracePt t="158346" x="8027988" y="3009900"/>
          <p14:tracePt t="158362" x="8037513" y="3036888"/>
          <p14:tracePt t="158378" x="8054975" y="3062288"/>
          <p14:tracePt t="158396" x="8081963" y="3089275"/>
          <p14:tracePt t="158413" x="8108950" y="3125788"/>
          <p14:tracePt t="158429" x="8126413" y="3152775"/>
          <p14:tracePt t="158445" x="8153400" y="3179763"/>
          <p14:tracePt t="158462" x="8180388" y="3197225"/>
          <p14:tracePt t="158478" x="8205788" y="3224213"/>
          <p14:tracePt t="158495" x="8224838" y="3232150"/>
          <p14:tracePt t="158512" x="8242300" y="3259138"/>
          <p14:tracePt t="158528" x="8277225" y="3276600"/>
          <p14:tracePt t="158545" x="8296275" y="3295650"/>
          <p14:tracePt t="158562" x="8313738" y="3313113"/>
          <p14:tracePt t="158578" x="8331200" y="3340100"/>
          <p14:tracePt t="158595" x="8358188" y="3348038"/>
          <p14:tracePt t="158612" x="8385175" y="3367088"/>
          <p14:tracePt t="158628" x="8412163" y="3375025"/>
          <p14:tracePt t="158645" x="8429625" y="3394075"/>
          <p14:tracePt t="158662" x="8447088" y="3402013"/>
          <p14:tracePt t="158678" x="8466138" y="3411538"/>
          <p14:tracePt t="158695" x="8474075" y="3429000"/>
          <p14:tracePt t="158712" x="8491538" y="3438525"/>
          <p14:tracePt t="158728" x="8518525" y="3455988"/>
          <p14:tracePt t="158745" x="8545513" y="3465513"/>
          <p14:tracePt t="158762" x="8562975" y="3482975"/>
          <p14:tracePt t="158779" x="8582025" y="3490913"/>
          <p14:tracePt t="158795" x="8609013" y="3517900"/>
          <p14:tracePt t="158812" x="8634413" y="3544888"/>
          <p14:tracePt t="158828" x="8653463" y="3562350"/>
          <p14:tracePt t="158845" x="8680450" y="3589338"/>
          <p14:tracePt t="158848" x="8697913" y="3589338"/>
          <p14:tracePt t="158862" x="8715375" y="3616325"/>
          <p14:tracePt t="158878" x="8742363" y="3633788"/>
          <p14:tracePt t="158895" x="8769350" y="3652838"/>
          <p14:tracePt t="158912" x="8796338" y="3670300"/>
          <p14:tracePt t="158928" x="8813800" y="3679825"/>
          <p14:tracePt t="158945" x="8848725" y="3687763"/>
          <p14:tracePt t="158962" x="8885238" y="3714750"/>
          <p14:tracePt t="158978" x="8912225" y="3732213"/>
          <p14:tracePt t="158995" x="8939213" y="3751263"/>
          <p14:tracePt t="159012" x="8956675" y="3768725"/>
          <p14:tracePt t="159028" x="8983663" y="3786188"/>
          <p14:tracePt t="159045" x="9010650" y="3795713"/>
          <p14:tracePt t="159062" x="9018588" y="3803650"/>
          <p14:tracePt t="159078" x="9037638" y="3803650"/>
          <p14:tracePt t="160104" x="9010650" y="3795713"/>
          <p14:tracePt t="160111" x="8974138" y="3786188"/>
          <p14:tracePt t="160127" x="8875713" y="3741738"/>
          <p14:tracePt t="160144" x="8769350" y="3687763"/>
          <p14:tracePt t="160161" x="8661400" y="3625850"/>
          <p14:tracePt t="160177" x="8572500" y="3554413"/>
          <p14:tracePt t="160195" x="8537575" y="3509963"/>
          <p14:tracePt t="160227" x="8501063" y="3473450"/>
          <p14:tracePt t="160261" x="8491538" y="3473450"/>
          <p14:tracePt t="160312" x="8483600" y="3473450"/>
          <p14:tracePt t="160328" x="8456613" y="3500438"/>
          <p14:tracePt t="160344" x="8439150" y="3536950"/>
          <p14:tracePt t="160360" x="8429625" y="3554413"/>
          <p14:tracePt t="160377" x="8420100" y="3581400"/>
          <p14:tracePt t="160394" x="8420100" y="3616325"/>
          <p14:tracePt t="160411" x="8439150" y="3670300"/>
          <p14:tracePt t="160428" x="8456613" y="3714750"/>
          <p14:tracePt t="160443" x="8466138" y="3732213"/>
          <p14:tracePt t="160460" x="8474075" y="3768725"/>
          <p14:tracePt t="160477" x="8474075" y="3795713"/>
          <p14:tracePt t="160494" x="8474075" y="3822700"/>
          <p14:tracePt t="160510" x="8474075" y="3840163"/>
          <p14:tracePt t="160527" x="8474075" y="3848100"/>
          <p14:tracePt t="160606" x="8466138" y="3848100"/>
          <p14:tracePt t="160704" x="8456613" y="3857625"/>
          <p14:tracePt t="160712" x="8447088" y="3867150"/>
          <p14:tracePt t="160727" x="8420100" y="3867150"/>
          <p14:tracePt t="160744" x="8412163" y="3875088"/>
          <p14:tracePt t="160983" x="8420100" y="3875088"/>
          <p14:tracePt t="160992" x="8429625" y="3867150"/>
          <p14:tracePt t="161010" x="8456613" y="3840163"/>
          <p14:tracePt t="161027" x="8510588" y="3795713"/>
          <p14:tracePt t="161060" x="8616950" y="3741738"/>
          <p14:tracePt t="161093" x="8697913" y="3697288"/>
          <p14:tracePt t="161127" x="8705850" y="3697288"/>
          <p14:tracePt t="161302" x="8705850" y="3687763"/>
          <p14:tracePt t="161321" x="8688388" y="3679825"/>
          <p14:tracePt t="161328" x="8670925" y="3670300"/>
          <p14:tracePt t="161343" x="8626475" y="3643313"/>
          <p14:tracePt t="161359" x="8562975" y="3589338"/>
          <p14:tracePt t="161376" x="8483600" y="3527425"/>
          <p14:tracePt t="161381" x="8456613" y="3490913"/>
          <p14:tracePt t="161393" x="8420100" y="3473450"/>
          <p14:tracePt t="161409" x="8367713" y="3429000"/>
          <p14:tracePt t="161427" x="8331200" y="3384550"/>
          <p14:tracePt t="161444" x="8304213" y="3367088"/>
          <p14:tracePt t="161460" x="8296275" y="3340100"/>
          <p14:tracePt t="161476" x="8277225" y="3322638"/>
          <p14:tracePt t="161493" x="8259763" y="3303588"/>
          <p14:tracePt t="161509" x="8242300" y="3295650"/>
          <p14:tracePt t="161526" x="8215313" y="3276600"/>
          <p14:tracePt t="161543" x="8180388" y="3241675"/>
          <p14:tracePt t="161560" x="8161338" y="3224213"/>
          <p14:tracePt t="161576" x="8134350" y="3197225"/>
          <p14:tracePt t="161593" x="8108950" y="3170238"/>
          <p14:tracePt t="161609" x="8089900" y="3143250"/>
          <p14:tracePt t="161626" x="8062913" y="3125788"/>
          <p14:tracePt t="161643" x="8045450" y="3098800"/>
          <p14:tracePt t="161660" x="8027988" y="3081338"/>
          <p14:tracePt t="161930" x="8037513" y="3081338"/>
          <p14:tracePt t="161946" x="8045450" y="3081338"/>
          <p14:tracePt t="161963" x="8045450" y="3089275"/>
          <p14:tracePt t="161978" x="8054975" y="3089275"/>
          <p14:tracePt t="162001" x="8062913" y="3089275"/>
          <p14:tracePt t="162012" x="8062913" y="3098800"/>
          <p14:tracePt t="162042" x="8081963" y="3116263"/>
          <p14:tracePt t="162059" x="8099425" y="3125788"/>
          <p14:tracePt t="162076" x="8108950" y="3125788"/>
          <p14:tracePt t="162093" x="8116888" y="3143250"/>
          <p14:tracePt t="162109" x="8134350" y="3152775"/>
          <p14:tracePt t="162125" x="8143875" y="3152775"/>
          <p14:tracePt t="162142" x="8153400" y="3170238"/>
          <p14:tracePt t="162159" x="8161338" y="3179763"/>
          <p14:tracePt t="162176" x="8170863" y="3187700"/>
          <p14:tracePt t="162193" x="8180388" y="3187700"/>
          <p14:tracePt t="162211" x="8180388" y="3197225"/>
          <p14:tracePt t="162226" x="8188325" y="3197225"/>
          <p14:tracePt t="162243" x="8188325" y="3205163"/>
          <p14:tracePt t="162259" x="8205788" y="3214688"/>
          <p14:tracePt t="162276" x="8215313" y="3224213"/>
          <p14:tracePt t="162292" x="8224838" y="3232150"/>
          <p14:tracePt t="162310" x="8232775" y="3251200"/>
          <p14:tracePt t="162342" x="8242300" y="3259138"/>
          <p14:tracePt t="162359" x="8259763" y="3276600"/>
          <p14:tracePt t="162376" x="8277225" y="3286125"/>
          <p14:tracePt t="162392" x="8286750" y="3303588"/>
          <p14:tracePt t="162409" x="8296275" y="3313113"/>
          <p14:tracePt t="162426" x="8304213" y="3313113"/>
          <p14:tracePt t="162459" x="8313738" y="3322638"/>
          <p14:tracePt t="162472" x="8323263" y="3322638"/>
          <p14:tracePt t="162483" x="8323263" y="3330575"/>
          <p14:tracePt t="162493" x="8331200" y="3340100"/>
          <p14:tracePt t="162509" x="8348663" y="3348038"/>
          <p14:tracePt t="162526" x="8367713" y="3357563"/>
          <p14:tracePt t="162542" x="8375650" y="3357563"/>
          <p14:tracePt t="162558" x="8385175" y="3375025"/>
          <p14:tracePt t="162575" x="8394700" y="3375025"/>
          <p14:tracePt t="162592" x="8402638" y="3384550"/>
          <p14:tracePt t="162608" x="8412163" y="3384550"/>
          <p14:tracePt t="162625" x="8420100" y="3394075"/>
          <p14:tracePt t="162642" x="8429625" y="3411538"/>
          <p14:tracePt t="162659" x="8456613" y="3419475"/>
          <p14:tracePt t="162676" x="8474075" y="3438525"/>
          <p14:tracePt t="162692" x="8501063" y="3455988"/>
          <p14:tracePt t="162709" x="8518525" y="3465513"/>
          <p14:tracePt t="162725" x="8528050" y="3473450"/>
          <p14:tracePt t="162742" x="8545513" y="3490913"/>
          <p14:tracePt t="162759" x="8562975" y="3500438"/>
          <p14:tracePt t="162775" x="8582025" y="3517900"/>
          <p14:tracePt t="162792" x="8616950" y="3544888"/>
          <p14:tracePt t="162808" x="8643938" y="3571875"/>
          <p14:tracePt t="162825" x="8661400" y="3581400"/>
          <p14:tracePt t="162841" x="8680450" y="3589338"/>
          <p14:tracePt t="162858" x="8688388" y="3598863"/>
          <p14:tracePt t="162875" x="8697913" y="3598863"/>
          <p14:tracePt t="162892" x="8705850" y="3598863"/>
          <p14:tracePt t="162909" x="8715375" y="3616325"/>
          <p14:tracePt t="162925" x="8724900" y="3616325"/>
          <p14:tracePt t="162941" x="8732838" y="3625850"/>
          <p14:tracePt t="162958" x="8751888" y="3625850"/>
          <p14:tracePt t="162975" x="8769350" y="3643313"/>
          <p14:tracePt t="162992" x="8786813" y="3643313"/>
          <p14:tracePt t="163008" x="8796338" y="3652838"/>
          <p14:tracePt t="163025" x="8823325" y="3670300"/>
          <p14:tracePt t="163041" x="8831263" y="3687763"/>
          <p14:tracePt t="163058" x="8840788" y="3687763"/>
          <p14:tracePt t="163075" x="8848725" y="3697288"/>
          <p14:tracePt t="163165" x="8840788" y="3687763"/>
          <p14:tracePt t="163173" x="8831263" y="3670300"/>
          <p14:tracePt t="163180" x="8813800" y="3660775"/>
          <p14:tracePt t="163191" x="8804275" y="3652838"/>
          <p14:tracePt t="163208" x="8751888" y="3616325"/>
          <p14:tracePt t="163225" x="8715375" y="3589338"/>
          <p14:tracePt t="163242" x="8643938" y="3517900"/>
          <p14:tracePt t="163258" x="8545513" y="3455988"/>
          <p14:tracePt t="163275" x="8439150" y="3367088"/>
          <p14:tracePt t="163291" x="8313738" y="3276600"/>
          <p14:tracePt t="163308" x="8170863" y="3187700"/>
          <p14:tracePt t="163325" x="8045450" y="3108325"/>
          <p14:tracePt t="163341" x="7875588" y="3027363"/>
          <p14:tracePt t="163358" x="7769225" y="2965450"/>
          <p14:tracePt t="163375" x="7661275" y="2911475"/>
          <p14:tracePt t="163380" x="7608888" y="2874963"/>
          <p14:tracePt t="163391" x="7572375" y="2847975"/>
          <p14:tracePt t="163408" x="7473950" y="2786063"/>
          <p14:tracePt t="163425" x="7402513" y="2751138"/>
          <p14:tracePt t="163441" x="7323138" y="2679700"/>
          <p14:tracePt t="163458" x="7269163" y="2598738"/>
          <p14:tracePt t="163475" x="7232650" y="2554288"/>
          <p14:tracePt t="163491" x="7188200" y="2509838"/>
          <p14:tracePt t="163508" x="7153275" y="2465388"/>
          <p14:tracePt t="163525" x="7108825" y="2419350"/>
          <p14:tracePt t="163542" x="7054850" y="2357438"/>
          <p14:tracePt t="163558" x="7018338" y="2322513"/>
          <p14:tracePt t="163574" x="6991350" y="2295525"/>
          <p14:tracePt t="163591" x="6965950" y="2276475"/>
          <p14:tracePt t="163608" x="6938963" y="2251075"/>
          <p14:tracePt t="163625" x="6911975" y="2232025"/>
          <p14:tracePt t="163641" x="6884988" y="2205038"/>
          <p14:tracePt t="163658" x="6858000" y="2170113"/>
          <p14:tracePt t="163675" x="6840538" y="2143125"/>
          <p14:tracePt t="163691" x="6813550" y="2116138"/>
          <p14:tracePt t="163708" x="6786563" y="2089150"/>
          <p14:tracePt t="163724" x="6759575" y="2062163"/>
          <p14:tracePt t="163741" x="6742113" y="2036763"/>
          <p14:tracePt t="163758" x="6724650" y="2017713"/>
          <p14:tracePt t="163775" x="6697663" y="1982788"/>
          <p14:tracePt t="163791" x="6688138" y="1955800"/>
          <p14:tracePt t="163808" x="6670675" y="1928813"/>
          <p14:tracePt t="163824" x="6661150" y="1901825"/>
          <p14:tracePt t="163841" x="6653213" y="1884363"/>
          <p14:tracePt t="163858" x="6653213" y="1866900"/>
          <p14:tracePt t="163874" x="6643688" y="1839913"/>
          <p14:tracePt t="163891" x="6634163" y="1812925"/>
          <p14:tracePt t="163908" x="6634163" y="1785938"/>
          <p14:tracePt t="163924" x="6626225" y="1768475"/>
          <p14:tracePt t="163941" x="6626225" y="1741488"/>
          <p14:tracePt t="163958" x="6616700" y="1724025"/>
          <p14:tracePt t="163974" x="6616700" y="1704975"/>
          <p14:tracePt t="163991" x="6608763" y="1679575"/>
          <p14:tracePt t="164007" x="6608763" y="1660525"/>
          <p14:tracePt t="164024" x="6608763" y="1652588"/>
          <p14:tracePt t="164041" x="6608763" y="1643063"/>
          <p14:tracePt t="164179" x="6608763" y="1660525"/>
          <p14:tracePt t="164188" x="6608763" y="1670050"/>
          <p14:tracePt t="164204" x="6608763" y="1687513"/>
          <p14:tracePt t="164215" x="6608763" y="1697038"/>
          <p14:tracePt t="164225" x="6608763" y="1714500"/>
          <p14:tracePt t="164240" x="6616700" y="1731963"/>
          <p14:tracePt t="164257" x="6626225" y="1741488"/>
          <p14:tracePt t="164274" x="6626225" y="1758950"/>
          <p14:tracePt t="164290" x="6626225" y="1768475"/>
          <p14:tracePt t="164324" x="6634163" y="1768475"/>
          <p14:tracePt t="164349" x="6634163" y="1776413"/>
          <p14:tracePt t="164377" x="6634163" y="1795463"/>
          <p14:tracePt t="164386" x="6643688" y="1795463"/>
          <p14:tracePt t="164395" x="6643688" y="1803400"/>
          <p14:tracePt t="164407" x="6653213" y="1822450"/>
          <p14:tracePt t="164424" x="6670675" y="1847850"/>
          <p14:tracePt t="164440" x="6688138" y="1874838"/>
          <p14:tracePt t="164457" x="6705600" y="1893888"/>
          <p14:tracePt t="164475" x="6715125" y="1911350"/>
          <p14:tracePt t="164491" x="6724650" y="1919288"/>
          <p14:tracePt t="164508" x="6724650" y="1928813"/>
          <p14:tracePt t="164523" x="6742113" y="1938338"/>
          <p14:tracePt t="164540" x="6759575" y="1955800"/>
          <p14:tracePt t="164557" x="6777038" y="1973263"/>
          <p14:tracePt t="164574" x="6813550" y="2009775"/>
          <p14:tracePt t="164591" x="6840538" y="2036763"/>
          <p14:tracePt t="164607" x="6858000" y="2062163"/>
          <p14:tracePt t="164623" x="6884988" y="2089150"/>
          <p14:tracePt t="164640" x="6902450" y="2108200"/>
          <p14:tracePt t="164657" x="6929438" y="2133600"/>
          <p14:tracePt t="164674" x="6965950" y="2179638"/>
          <p14:tracePt t="164691" x="6991350" y="2197100"/>
          <p14:tracePt t="164707" x="7018338" y="2224088"/>
          <p14:tracePt t="164724" x="7045325" y="2251075"/>
          <p14:tracePt t="164740" x="7081838" y="2268538"/>
          <p14:tracePt t="164757" x="7099300" y="2286000"/>
          <p14:tracePt t="164774" x="7126288" y="2303463"/>
          <p14:tracePt t="164792" x="7161213" y="2339975"/>
          <p14:tracePt t="164807" x="7188200" y="2366963"/>
          <p14:tracePt t="164823" x="7215188" y="2393950"/>
          <p14:tracePt t="164840" x="7242175" y="2419350"/>
          <p14:tracePt t="164857" x="7269163" y="2438400"/>
          <p14:tracePt t="164874" x="7286625" y="2465388"/>
          <p14:tracePt t="164890" x="7313613" y="2482850"/>
          <p14:tracePt t="164896" x="7323138" y="2500313"/>
          <p14:tracePt t="164907" x="7348538" y="2517775"/>
          <p14:tracePt t="164923" x="7375525" y="2544763"/>
          <p14:tracePt t="164940" x="7402513" y="2571750"/>
          <p14:tracePt t="164957" x="7419975" y="2589213"/>
          <p14:tracePt t="164973" x="7446963" y="2608263"/>
          <p14:tracePt t="164990" x="7473950" y="2633663"/>
          <p14:tracePt t="165007" x="7510463" y="2660650"/>
          <p14:tracePt t="165023" x="7554913" y="2697163"/>
          <p14:tracePt t="165040" x="7589838" y="2724150"/>
          <p14:tracePt t="165057" x="7643813" y="2751138"/>
          <p14:tracePt t="165073" x="7670800" y="2776538"/>
          <p14:tracePt t="165090" x="7697788" y="2795588"/>
          <p14:tracePt t="165107" x="7724775" y="2822575"/>
          <p14:tracePt t="165124" x="7751763" y="2840038"/>
          <p14:tracePt t="165140" x="7786688" y="2874963"/>
          <p14:tracePt t="165157" x="7823200" y="2894013"/>
          <p14:tracePt t="165173" x="7848600" y="2911475"/>
          <p14:tracePt t="165190" x="7867650" y="2938463"/>
          <p14:tracePt t="165207" x="7894638" y="2946400"/>
          <p14:tracePt t="165223" x="7920038" y="2965450"/>
          <p14:tracePt t="165240" x="7956550" y="2990850"/>
          <p14:tracePt t="165256" x="7983538" y="3009900"/>
          <p14:tracePt t="165273" x="8001000" y="3017838"/>
          <p14:tracePt t="165290" x="8027988" y="3036888"/>
          <p14:tracePt t="165306" x="8037513" y="3044825"/>
          <p14:tracePt t="165323" x="8054975" y="3062288"/>
          <p14:tracePt t="165341" x="8072438" y="3081338"/>
          <p14:tracePt t="165356" x="8089900" y="3098800"/>
          <p14:tracePt t="165373" x="8108950" y="3116263"/>
          <p14:tracePt t="165379" x="8116888" y="3116263"/>
          <p14:tracePt t="165392" x="8126413" y="3125788"/>
          <p14:tracePt t="165406" x="8134350" y="3143250"/>
          <p14:tracePt t="165423" x="8161338" y="3170238"/>
          <p14:tracePt t="165441" x="8197850" y="3205163"/>
          <p14:tracePt t="165457" x="8224838" y="3232150"/>
          <p14:tracePt t="165473" x="8251825" y="3251200"/>
          <p14:tracePt t="165490" x="8259763" y="3276600"/>
          <p14:tracePt t="165506" x="8286750" y="3295650"/>
          <p14:tracePt t="165523" x="8296275" y="3313113"/>
          <p14:tracePt t="165541" x="8323263" y="3340100"/>
          <p14:tracePt t="165557" x="8340725" y="3357563"/>
          <p14:tracePt t="165573" x="8367713" y="3384550"/>
          <p14:tracePt t="165590" x="8394700" y="3402013"/>
          <p14:tracePt t="165606" x="8420100" y="3419475"/>
          <p14:tracePt t="165623" x="8439150" y="3446463"/>
          <p14:tracePt t="165640" x="8466138" y="3465513"/>
          <p14:tracePt t="165657" x="8491538" y="3509963"/>
          <p14:tracePt t="165673" x="8518525" y="3527425"/>
          <p14:tracePt t="165689" x="8545513" y="3544888"/>
          <p14:tracePt t="165708" x="8562975" y="3562350"/>
          <p14:tracePt t="165723" x="8589963" y="3571875"/>
          <p14:tracePt t="165740" x="8609013" y="3589338"/>
          <p14:tracePt t="165757" x="8643938" y="3598863"/>
          <p14:tracePt t="165773" x="8670925" y="3608388"/>
          <p14:tracePt t="165789" x="8697913" y="3625850"/>
          <p14:tracePt t="165806" x="8715375" y="3633788"/>
          <p14:tracePt t="165823" x="8732838" y="3652838"/>
          <p14:tracePt t="165839" x="8759825" y="3670300"/>
          <p14:tracePt t="165856" x="8777288" y="3679825"/>
          <p14:tracePt t="165873" x="8804275" y="3697288"/>
          <p14:tracePt t="165889" x="8831263" y="3705225"/>
          <p14:tracePt t="165907" x="8848725" y="3714750"/>
          <p14:tracePt t="165923" x="8867775" y="3724275"/>
          <p14:tracePt t="165939" x="8875713" y="3741738"/>
          <p14:tracePt t="165956" x="8894763" y="3759200"/>
          <p14:tracePt t="165973" x="8912225" y="3759200"/>
          <p14:tracePt t="165989" x="8929688" y="3776663"/>
          <p14:tracePt t="166007" x="8939213" y="3786188"/>
          <p14:tracePt t="166022" x="8947150" y="3795713"/>
          <p14:tracePt t="166039" x="8966200" y="3803650"/>
          <p14:tracePt t="166056" x="8974138" y="3803650"/>
          <p14:tracePt t="166073" x="8974138" y="3813175"/>
          <p14:tracePt t="166090" x="8991600" y="3830638"/>
          <p14:tracePt t="166105" x="9001125" y="3830638"/>
          <p14:tracePt t="166122" x="9010650" y="3848100"/>
          <p14:tracePt t="166139" x="9018588" y="3848100"/>
          <p14:tracePt t="166156" x="9037638" y="3867150"/>
          <p14:tracePt t="166189" x="9045575" y="3875088"/>
          <p14:tracePt t="166206" x="9045575" y="3884613"/>
          <p14:tracePt t="166222" x="9055100" y="3884613"/>
          <p14:tracePt t="166417" x="9045575" y="3884613"/>
          <p14:tracePt t="166426" x="9037638" y="3867150"/>
          <p14:tracePt t="166439" x="9010650" y="3848100"/>
          <p14:tracePt t="166455" x="9001125" y="3840163"/>
          <p14:tracePt t="166472" x="8983663" y="3830638"/>
          <p14:tracePt t="166489" x="8956675" y="3822700"/>
          <p14:tracePt t="166506" x="8939213" y="3822700"/>
          <p14:tracePt t="166522" x="8912225" y="3822700"/>
          <p14:tracePt t="166540" x="8875713" y="3822700"/>
          <p14:tracePt t="166555" x="8848725" y="3822700"/>
          <p14:tracePt t="166572" x="8813800" y="3822700"/>
          <p14:tracePt t="166589" x="8796338" y="3830638"/>
          <p14:tracePt t="166606" x="8769350" y="3840163"/>
          <p14:tracePt t="166622" x="8742363" y="3857625"/>
          <p14:tracePt t="166639" x="8732838" y="3857625"/>
          <p14:tracePt t="166655" x="8705850" y="3867150"/>
          <p14:tracePt t="166673" x="8680450" y="3894138"/>
          <p14:tracePt t="166688" x="8634413" y="3919538"/>
          <p14:tracePt t="166705" x="8562975" y="3956050"/>
          <p14:tracePt t="166722" x="8510588" y="3983038"/>
          <p14:tracePt t="166739" x="8456613" y="4010025"/>
          <p14:tracePt t="166756" x="8429625" y="4017963"/>
          <p14:tracePt t="166772" x="8412163" y="4027488"/>
          <p14:tracePt t="166788" x="8385175" y="4037013"/>
          <p14:tracePt t="166805" x="8375650" y="4037013"/>
          <p14:tracePt t="166822" x="8367713" y="4044950"/>
          <p14:tracePt t="166839" x="8340725" y="4044950"/>
          <p14:tracePt t="166856" x="8313738" y="4054475"/>
          <p14:tracePt t="166871" x="8296275" y="4062413"/>
          <p14:tracePt t="166888" x="8259763" y="4062413"/>
          <p14:tracePt t="166905" x="8224838" y="4062413"/>
          <p14:tracePt t="166922" x="8197850" y="4062413"/>
          <p14:tracePt t="166938" x="8170863" y="4054475"/>
          <p14:tracePt t="166956" x="8134350" y="4037013"/>
          <p14:tracePt t="166971" x="8126413" y="4037013"/>
          <p14:tracePt t="166989" x="8126413" y="4027488"/>
          <p14:tracePt t="167061" x="8126413" y="4017963"/>
          <p14:tracePt t="167068" x="8126413" y="4010025"/>
          <p14:tracePt t="167076" x="8134350" y="3990975"/>
          <p14:tracePt t="167088" x="8153400" y="3983038"/>
          <p14:tracePt t="167105" x="8170863" y="3956050"/>
          <p14:tracePt t="167121" x="8180388" y="3929063"/>
          <p14:tracePt t="167138" x="8188325" y="3929063"/>
          <p14:tracePt t="167155" x="8197850" y="3929063"/>
          <p14:tracePt t="167171" x="8197850" y="3919538"/>
          <p14:tracePt t="167188" x="8215313" y="3911600"/>
          <p14:tracePt t="167205" x="8242300" y="3894138"/>
          <p14:tracePt t="167221" x="8269288" y="3875088"/>
          <p14:tracePt t="167238" x="8286750" y="3867150"/>
          <p14:tracePt t="167255" x="8313738" y="3857625"/>
          <p14:tracePt t="167271" x="8340725" y="3848100"/>
          <p14:tracePt t="167288" x="8358188" y="3848100"/>
          <p14:tracePt t="167305" x="8367713" y="3848100"/>
          <p14:tracePt t="167569" x="8367713" y="3840163"/>
          <p14:tracePt t="167591" x="8358188" y="3840163"/>
          <p14:tracePt t="167600" x="8358188" y="3830638"/>
          <p14:tracePt t="167610" x="8348663" y="3830638"/>
          <p14:tracePt t="167621" x="8348663" y="3822700"/>
          <p14:tracePt t="167638" x="8340725" y="3813175"/>
          <p14:tracePt t="167655" x="8340725" y="3803650"/>
          <p14:tracePt t="167706" x="8340725" y="3795713"/>
          <p14:tracePt t="167800" x="8331200" y="3795713"/>
          <p14:tracePt t="168257" x="8331200" y="3803650"/>
          <p14:tracePt t="168266" x="8323263" y="3803650"/>
          <p14:tracePt t="168949" x="8331200" y="3795713"/>
          <p14:tracePt t="168957" x="8348663" y="3786188"/>
          <p14:tracePt t="168970" x="8358188" y="3776663"/>
          <p14:tracePt t="168986" x="8385175" y="3759200"/>
          <p14:tracePt t="169003" x="8412163" y="3732213"/>
          <p14:tracePt t="169020" x="8429625" y="3724275"/>
          <p14:tracePt t="169053" x="8474075" y="3679825"/>
          <p14:tracePt t="169087" x="8491538" y="3652838"/>
          <p14:tracePt t="169120" x="8510588" y="3643313"/>
          <p14:tracePt t="169137" x="8518525" y="3633788"/>
          <p14:tracePt t="169153" x="8537575" y="3616325"/>
          <p14:tracePt t="169170" x="8555038" y="3598863"/>
          <p14:tracePt t="169187" x="8562975" y="3581400"/>
          <p14:tracePt t="169204" x="8572500" y="3562350"/>
          <p14:tracePt t="169220" x="8589963" y="3554413"/>
          <p14:tracePt t="169237" x="8599488" y="3536950"/>
          <p14:tracePt t="169253" x="8599488" y="3527425"/>
          <p14:tracePt t="169270" x="8609013" y="3517900"/>
          <p14:tracePt t="169286" x="8609013" y="3500438"/>
          <p14:tracePt t="169303" x="8626475" y="3482975"/>
          <p14:tracePt t="169320" x="8634413" y="3465513"/>
          <p14:tracePt t="169336" x="8643938" y="3455988"/>
          <p14:tracePt t="169354" x="8653463" y="3438525"/>
          <p14:tracePt t="169370" x="8653463" y="3429000"/>
          <p14:tracePt t="169386" x="8661400" y="3419475"/>
          <p14:tracePt t="170292" x="8653463" y="3429000"/>
          <p14:tracePt t="170301" x="8643938" y="3438525"/>
          <p14:tracePt t="170309" x="8626475" y="3455988"/>
          <p14:tracePt t="170319" x="8616950" y="3465513"/>
          <p14:tracePt t="170335" x="8589963" y="3490913"/>
          <p14:tracePt t="170352" x="8562975" y="3517900"/>
          <p14:tracePt t="170369" x="8537575" y="3536950"/>
          <p14:tracePt t="170402" x="8491538" y="3581400"/>
          <p14:tracePt t="170436" x="8456613" y="3608388"/>
          <p14:tracePt t="170439" x="8447088" y="3616325"/>
          <p14:tracePt t="170469" x="8420100" y="3643313"/>
          <p14:tracePt t="170486" x="8375650" y="3670300"/>
          <p14:tracePt t="170502" x="8358188" y="3697288"/>
          <p14:tracePt t="170519" x="8331200" y="3724275"/>
          <p14:tracePt t="170536" x="8313738" y="3741738"/>
          <p14:tracePt t="170552" x="8286750" y="3768725"/>
          <p14:tracePt t="170569" x="8269288" y="3776663"/>
          <p14:tracePt t="170586" x="8242300" y="3803650"/>
          <p14:tracePt t="170602" x="8224838" y="3822700"/>
          <p14:tracePt t="170619" x="8197850" y="3848100"/>
          <p14:tracePt t="170636" x="8180388" y="3867150"/>
          <p14:tracePt t="170652" x="8170863" y="3867150"/>
          <p14:tracePt t="170742" x="8161338" y="3875088"/>
          <p14:tracePt t="170762" x="8153400" y="3875088"/>
          <p14:tracePt t="170820" x="8143875" y="3875088"/>
          <p14:tracePt t="170861" x="8134350" y="3875088"/>
          <p14:tracePt t="170882" x="8126413" y="3875088"/>
          <p14:tracePt t="170903" x="8126413" y="3867150"/>
          <p14:tracePt t="170915" x="8116888" y="3857625"/>
          <p14:tracePt t="172077" x="8116888" y="3848100"/>
          <p14:tracePt t="172087" x="8116888" y="3840163"/>
          <p14:tracePt t="172101" x="8126413" y="3830638"/>
          <p14:tracePt t="172117" x="8161338" y="3786188"/>
          <p14:tracePt t="172134" x="8188325" y="3759200"/>
          <p14:tracePt t="172151" x="8215313" y="3741738"/>
          <p14:tracePt t="172168" x="8232775" y="3714750"/>
          <p14:tracePt t="172184" x="8259763" y="3687763"/>
          <p14:tracePt t="172217" x="8313738" y="3643313"/>
          <p14:tracePt t="172251" x="8331200" y="3633788"/>
          <p14:tracePt t="172284" x="8375650" y="3598863"/>
          <p14:tracePt t="172301" x="8394700" y="3581400"/>
          <p14:tracePt t="172317" x="8420100" y="3562350"/>
          <p14:tracePt t="172334" x="8456613" y="3517900"/>
          <p14:tracePt t="172351" x="8474075" y="3490913"/>
          <p14:tracePt t="172367" x="8483600" y="3482975"/>
          <p14:tracePt t="172384" x="8501063" y="3473450"/>
          <p14:tracePt t="172400" x="8510588" y="3455988"/>
          <p14:tracePt t="172417" x="8518525" y="3446463"/>
          <p14:tracePt t="172434" x="8528050" y="3438525"/>
          <p14:tracePt t="172451" x="8545513" y="3429000"/>
          <p14:tracePt t="172467" x="8562975" y="3411538"/>
          <p14:tracePt t="172484" x="8572500" y="3402013"/>
          <p14:tracePt t="172501" x="8582025" y="3394075"/>
          <p14:tracePt t="172517" x="8582025" y="3384550"/>
          <p14:tracePt t="172782" x="8572500" y="3384550"/>
          <p14:tracePt t="172790" x="8562975" y="3394075"/>
          <p14:tracePt t="172801" x="8537575" y="3419475"/>
          <p14:tracePt t="172817" x="8510588" y="3465513"/>
          <p14:tracePt t="172833" x="8483600" y="3490913"/>
          <p14:tracePt t="172850" x="8447088" y="3544888"/>
          <p14:tracePt t="172867" x="8420100" y="3581400"/>
          <p14:tracePt t="172900" x="8375650" y="3625850"/>
          <p14:tracePt t="172933" x="8375650" y="3633788"/>
          <p14:tracePt t="173086" x="8385175" y="3625850"/>
          <p14:tracePt t="173095" x="8394700" y="3616325"/>
          <p14:tracePt t="173104" x="8412163" y="3598863"/>
          <p14:tracePt t="173116" x="8439150" y="3544888"/>
          <p14:tracePt t="173133" x="8474075" y="3517900"/>
          <p14:tracePt t="173150" x="8501063" y="3490913"/>
          <p14:tracePt t="173167" x="8528050" y="3465513"/>
          <p14:tracePt t="173183" x="8562975" y="3429000"/>
          <p14:tracePt t="173200" x="8589963" y="3402013"/>
          <p14:tracePt t="173216" x="8609013" y="3375025"/>
          <p14:tracePt t="173291" x="8626475" y="3375025"/>
          <p14:tracePt t="173298" x="8634413" y="3375025"/>
          <p14:tracePt t="173305" x="8643938" y="3394075"/>
          <p14:tracePt t="173317" x="8661400" y="3402013"/>
          <p14:tracePt t="173333" x="8688388" y="3429000"/>
          <p14:tracePt t="173350" x="8715375" y="3455988"/>
          <p14:tracePt t="173366" x="8742363" y="3473450"/>
          <p14:tracePt t="173384" x="8742363" y="3490913"/>
          <p14:tracePt t="173400" x="8751888" y="3490913"/>
          <p14:tracePt t="173474" x="8742363" y="3482975"/>
          <p14:tracePt t="173482" x="8732838" y="3473450"/>
          <p14:tracePt t="173490" x="8715375" y="3465513"/>
          <p14:tracePt t="173499" x="8697913" y="3455988"/>
          <p14:tracePt t="173516" x="8670925" y="3446463"/>
          <p14:tracePt t="173533" x="8643938" y="3438525"/>
          <p14:tracePt t="173550" x="8626475" y="3429000"/>
          <p14:tracePt t="173566" x="8609013" y="3429000"/>
          <p14:tracePt t="173583" x="8599488" y="3429000"/>
          <p14:tracePt t="173616" x="8582025" y="3446463"/>
          <p14:tracePt t="173633" x="8562975" y="3465513"/>
          <p14:tracePt t="173651" x="8545513" y="3482975"/>
          <p14:tracePt t="173667" x="8537575" y="3517900"/>
          <p14:tracePt t="173684" x="8537575" y="3536950"/>
          <p14:tracePt t="173699" x="8537575" y="3544888"/>
          <p14:tracePt t="173716" x="8555038" y="3554413"/>
          <p14:tracePt t="173733" x="8562975" y="3554413"/>
          <p14:tracePt t="173750" x="8572500" y="3554413"/>
          <p14:tracePt t="173767" x="8609013" y="3544888"/>
          <p14:tracePt t="173783" x="8634413" y="3517900"/>
          <p14:tracePt t="173800" x="8653463" y="3500438"/>
          <p14:tracePt t="173816" x="8653463" y="3482975"/>
          <p14:tracePt t="173834" x="8653463" y="3455988"/>
          <p14:tracePt t="173850" x="8653463" y="3438525"/>
          <p14:tracePt t="173866" x="8643938" y="3429000"/>
          <p14:tracePt t="173885" x="8634413" y="3429000"/>
          <p14:tracePt t="174726" x="8626475" y="3429000"/>
          <p14:tracePt t="174743" x="8616950" y="3438525"/>
          <p14:tracePt t="175626" x="8609013" y="3446463"/>
          <p14:tracePt t="175637" x="8609013" y="3455988"/>
          <p14:tracePt t="176044" x="8599488" y="3455988"/>
          <p14:tracePt t="176053" x="8589963" y="3446463"/>
          <p14:tracePt t="176064" x="8572500" y="3419475"/>
          <p14:tracePt t="176081" x="8545513" y="3375025"/>
          <p14:tracePt t="176098" x="8510588" y="3286125"/>
          <p14:tracePt t="176115" x="8466138" y="3143250"/>
          <p14:tracePt t="176131" x="8429625" y="3036888"/>
          <p14:tracePt t="176147" x="8394700" y="2919413"/>
          <p14:tracePt t="176181" x="8323263" y="2714625"/>
          <p14:tracePt t="176214" x="8242300" y="2527300"/>
          <p14:tracePt t="176247" x="8215313" y="2465388"/>
          <p14:tracePt t="176264" x="8205788" y="2446338"/>
          <p14:tracePt t="176281" x="8205788" y="2419350"/>
          <p14:tracePt t="176298" x="8197850" y="2411413"/>
          <p14:tracePt t="176314" x="8188325" y="2393950"/>
          <p14:tracePt t="176331" x="8188325" y="2384425"/>
          <p14:tracePt t="176347" x="8180388" y="2366963"/>
          <p14:tracePt t="176364" x="8170863" y="2357438"/>
          <p14:tracePt t="176381" x="8161338" y="2339975"/>
          <p14:tracePt t="176397" x="8143875" y="2330450"/>
          <p14:tracePt t="176414" x="8134350" y="2312988"/>
          <p14:tracePt t="176431" x="8126413" y="2303463"/>
          <p14:tracePt t="176447" x="8116888" y="2286000"/>
          <p14:tracePt t="176480" x="8116888" y="2276475"/>
          <p14:tracePt t="176526" x="8108950" y="2276475"/>
          <p14:tracePt t="176537" x="8099425" y="2276475"/>
          <p14:tracePt t="176547" x="8099425" y="2295525"/>
          <p14:tracePt t="176564" x="8099425" y="2322513"/>
          <p14:tracePt t="176581" x="8099425" y="2347913"/>
          <p14:tracePt t="176598" x="8099425" y="2384425"/>
          <p14:tracePt t="176614" x="8108950" y="2411413"/>
          <p14:tracePt t="176630" x="8108950" y="2428875"/>
          <p14:tracePt t="176647" x="8126413" y="2446338"/>
          <p14:tracePt t="176664" x="8126413" y="2455863"/>
          <p14:tracePt t="176681" x="8126413" y="2465388"/>
          <p14:tracePt t="177855" x="8126413" y="2473325"/>
          <p14:tracePt t="178324" x="8116888" y="2473325"/>
          <p14:tracePt t="178352" x="8108950" y="2473325"/>
          <p14:tracePt t="178570" x="8108950" y="2482850"/>
          <p14:tracePt t="178582" x="8089900" y="2490788"/>
          <p14:tracePt t="178595" x="8072438" y="2509838"/>
          <p14:tracePt t="178613" x="8045450" y="2536825"/>
          <p14:tracePt t="178629" x="7983538" y="2581275"/>
          <p14:tracePt t="178645" x="7912100" y="2616200"/>
          <p14:tracePt t="178662" x="7823200" y="2670175"/>
          <p14:tracePt t="178679" x="7732713" y="2724150"/>
          <p14:tracePt t="178713" x="7608888" y="2795588"/>
          <p14:tracePt t="178745" x="7599363" y="2795588"/>
          <p14:tracePt t="179187" x="7608888" y="2776538"/>
          <p14:tracePt t="179195" x="7626350" y="2768600"/>
          <p14:tracePt t="179212" x="7661275" y="2732088"/>
          <p14:tracePt t="179229" x="7724775" y="2687638"/>
          <p14:tracePt t="179262" x="7786688" y="2643188"/>
          <p14:tracePt t="179367" x="7796213" y="2643188"/>
          <p14:tracePt t="179388" x="7813675" y="2643188"/>
          <p14:tracePt t="179398" x="7823200" y="2625725"/>
          <p14:tracePt t="179412" x="7848600" y="2616200"/>
          <p14:tracePt t="179428" x="7867650" y="2598738"/>
          <p14:tracePt t="179445" x="7885113" y="2598738"/>
          <p14:tracePt t="179462" x="7885113" y="2589213"/>
          <p14:tracePt t="179576" x="7885113" y="2581275"/>
          <p14:tracePt t="180257" x="7894638" y="2581275"/>
          <p14:tracePt t="180272" x="7912100" y="2571750"/>
          <p14:tracePt t="180283" x="7912100" y="2562225"/>
          <p14:tracePt t="180294" x="7929563" y="2554288"/>
          <p14:tracePt t="180311" x="7939088" y="2544763"/>
          <p14:tracePt t="180327" x="7956550" y="2536825"/>
          <p14:tracePt t="180344" x="7966075" y="2527300"/>
          <p14:tracePt t="180378" x="7991475" y="2500313"/>
          <p14:tracePt t="180411" x="8054975" y="2446338"/>
          <p14:tracePt t="180445" x="8072438" y="2438400"/>
          <p14:tracePt t="180461" x="8081963" y="2438400"/>
          <p14:tracePt t="180518" x="8081963" y="2428875"/>
          <p14:tracePt t="180609" x="8072438" y="2438400"/>
          <p14:tracePt t="180619" x="8054975" y="2446338"/>
          <p14:tracePt t="180631" x="8045450" y="2455863"/>
          <p14:tracePt t="181497" x="8037513" y="2465388"/>
          <p14:tracePt t="181508" x="8010525" y="2500313"/>
          <p14:tracePt t="181520" x="7947025" y="2616200"/>
          <p14:tracePt t="181532" x="7902575" y="2679700"/>
          <p14:tracePt t="181543" x="7813675" y="2803525"/>
          <p14:tracePt t="181576" x="7688263" y="3054350"/>
          <p14:tracePt t="181610" x="7626350" y="3259138"/>
          <p14:tracePt t="181626" x="7589838" y="3313113"/>
          <p14:tracePt t="181644" x="7562850" y="3375025"/>
          <p14:tracePt t="181660" x="7545388" y="3402013"/>
          <p14:tracePt t="181677" x="7545388" y="3429000"/>
          <p14:tracePt t="181693" x="7537450" y="3438525"/>
          <p14:tracePt t="181709" x="7537450" y="3455988"/>
          <p14:tracePt t="181726" x="7537450" y="3465513"/>
          <p14:tracePt t="181744" x="7537450" y="3482975"/>
          <p14:tracePt t="181760" x="7537450" y="3490913"/>
          <p14:tracePt t="181776" x="7537450" y="3500438"/>
          <p14:tracePt t="181793" x="7537450" y="3517900"/>
          <p14:tracePt t="181810" x="7537450" y="3544888"/>
          <p14:tracePt t="181826" x="7537450" y="3554413"/>
          <p14:tracePt t="181843" x="7545388" y="3571875"/>
          <p14:tracePt t="181860" x="7554913" y="3571875"/>
          <p14:tracePt t="181893" x="7562850" y="3571875"/>
          <p14:tracePt t="181910" x="7599363" y="3544888"/>
          <p14:tracePt t="181926" x="7626350" y="3500438"/>
          <p14:tracePt t="181943" x="7661275" y="3419475"/>
          <p14:tracePt t="181961" x="7705725" y="3340100"/>
          <p14:tracePt t="181977" x="7705725" y="3313113"/>
          <p14:tracePt t="181993" x="7705725" y="3303588"/>
          <p14:tracePt t="182010" x="7705725" y="3295650"/>
          <p14:tracePt t="182159" x="7697788" y="3295650"/>
          <p14:tracePt t="182171" x="7697788" y="3286125"/>
          <p14:tracePt t="182185" x="7697788" y="3276600"/>
          <p14:tracePt t="182195" x="7697788" y="3268663"/>
          <p14:tracePt t="182213" x="7705725" y="3268663"/>
          <p14:tracePt t="182231" x="7705725" y="3259138"/>
          <p14:tracePt t="182280" x="7715250" y="3259138"/>
          <p14:tracePt t="182435" x="7715250" y="3251200"/>
          <p14:tracePt t="182492" x="7715250" y="3241675"/>
          <p14:tracePt t="182502" x="7715250" y="3232150"/>
          <p14:tracePt t="182512" x="7715250" y="3224213"/>
          <p14:tracePt t="182891" x="7715250" y="3214688"/>
          <p14:tracePt t="182901" x="7715250" y="3205163"/>
          <p14:tracePt t="182913" x="7715250" y="3197225"/>
          <p14:tracePt t="182926" x="7715250" y="3179763"/>
          <p14:tracePt t="182942" x="7715250" y="3170238"/>
          <p14:tracePt t="182959" x="7715250" y="3160713"/>
          <p14:tracePt t="183002" x="7715250" y="3152775"/>
          <p14:tracePt t="185356" x="7724775" y="3152775"/>
          <p14:tracePt t="185367" x="7732713" y="3152775"/>
          <p14:tracePt t="185379" x="7751763" y="3133725"/>
          <p14:tracePt t="185390" x="7759700" y="3125788"/>
          <p14:tracePt t="185407" x="7840663" y="3098800"/>
          <p14:tracePt t="185424" x="7939088" y="3062288"/>
          <p14:tracePt t="185441" x="8072438" y="3009900"/>
          <p14:tracePt t="185473" x="8153400" y="2982913"/>
          <p14:tracePt t="185507" x="8205788" y="2955925"/>
          <p14:tracePt t="185512" x="8215313" y="2946400"/>
          <p14:tracePt t="185540" x="8251825" y="2928938"/>
          <p14:tracePt t="185557" x="8286750" y="2894013"/>
          <p14:tracePt t="185573" x="8323263" y="2884488"/>
          <p14:tracePt t="185590" x="8348663" y="2857500"/>
          <p14:tracePt t="185607" x="8375650" y="2840038"/>
          <p14:tracePt t="185623" x="8385175" y="2822575"/>
          <p14:tracePt t="185670" x="8394700" y="2822575"/>
          <p14:tracePt t="185684" x="8402638" y="2813050"/>
          <p14:tracePt t="185705" x="8412163" y="2803525"/>
          <p14:tracePt t="185729" x="8420100" y="2803525"/>
          <p14:tracePt t="185895" x="8412163" y="2813050"/>
          <p14:tracePt t="186628" x="8402638" y="2813050"/>
          <p14:tracePt t="186639" x="8394700" y="2822575"/>
          <p14:tracePt t="186656" x="8375650" y="2857500"/>
          <p14:tracePt t="186672" x="8348663" y="2884488"/>
          <p14:tracePt t="186689" x="8323263" y="2928938"/>
          <p14:tracePt t="186706" x="8296275" y="2965450"/>
          <p14:tracePt t="186722" x="8251825" y="3017838"/>
          <p14:tracePt t="186756" x="8197850" y="3081338"/>
          <p14:tracePt t="186789" x="8134350" y="3143250"/>
          <p14:tracePt t="186822" x="8089900" y="3197225"/>
          <p14:tracePt t="186839" x="8089900" y="3205163"/>
          <p14:tracePt t="187106" x="8099425" y="3205163"/>
          <p14:tracePt t="187118" x="8108950" y="3214688"/>
          <p14:tracePt t="187130" x="8134350" y="3241675"/>
          <p14:tracePt t="187140" x="8153400" y="3251200"/>
          <p14:tracePt t="187172" x="8259763" y="3340100"/>
          <p14:tracePt t="187205" x="8385175" y="3482975"/>
          <p14:tracePt t="187222" x="8501063" y="3562350"/>
          <p14:tracePt t="187238" x="8589963" y="3598863"/>
          <p14:tracePt t="187255" x="8643938" y="3608388"/>
          <p14:tracePt t="187272" x="8661400" y="3608388"/>
          <p14:tracePt t="187288" x="8670925" y="3608388"/>
          <p14:tracePt t="187469" x="8653463" y="3608388"/>
          <p14:tracePt t="187477" x="8626475" y="3625850"/>
          <p14:tracePt t="187488" x="8582025" y="3643313"/>
          <p14:tracePt t="187507" x="8412163" y="3724275"/>
          <p14:tracePt t="187522" x="8304213" y="3795713"/>
          <p14:tracePt t="187538" x="8224838" y="3840163"/>
          <p14:tracePt t="187555" x="8180388" y="3875088"/>
          <p14:tracePt t="187572" x="8153400" y="3894138"/>
          <p14:tracePt t="187588" x="8134350" y="3902075"/>
          <p14:tracePt t="187740" x="8143875" y="3902075"/>
          <p14:tracePt t="187749" x="8153400" y="3884613"/>
          <p14:tracePt t="187757" x="8170863" y="3857625"/>
          <p14:tracePt t="187772" x="8224838" y="3759200"/>
          <p14:tracePt t="187788" x="8331200" y="3652838"/>
          <p14:tracePt t="187805" x="8412163" y="3544888"/>
          <p14:tracePt t="187822" x="8510588" y="3429000"/>
          <p14:tracePt t="187838" x="8545513" y="3375025"/>
          <p14:tracePt t="187855" x="8572500" y="3348038"/>
          <p14:tracePt t="187871" x="8599488" y="3322638"/>
          <p14:tracePt t="187888" x="8626475" y="3295650"/>
          <p14:tracePt t="187905" x="8643938" y="3286125"/>
          <p14:tracePt t="187923" x="8661400" y="3276600"/>
          <p14:tracePt t="187938" x="8670925" y="3268663"/>
          <p14:tracePt t="187954" x="8688388" y="3259138"/>
          <p14:tracePt t="187971" x="8697913" y="3251200"/>
          <p14:tracePt t="187988" x="8697913" y="3241675"/>
          <p14:tracePt t="188080" x="8688388" y="3251200"/>
          <p14:tracePt t="188087" x="8670925" y="3268663"/>
          <p14:tracePt t="188105" x="8643938" y="3303588"/>
          <p14:tracePt t="188121" x="8572500" y="3402013"/>
          <p14:tracePt t="188139" x="8456613" y="3544888"/>
          <p14:tracePt t="188154" x="8385175" y="3625850"/>
          <p14:tracePt t="188171" x="8331200" y="3687763"/>
          <p14:tracePt t="188188" x="8304213" y="3714750"/>
          <p14:tracePt t="188205" x="8304213" y="3724275"/>
          <p14:tracePt t="188346" x="8304213" y="3714750"/>
          <p14:tracePt t="188355" x="8313738" y="3705225"/>
          <p14:tracePt t="188371" x="8358188" y="3643313"/>
          <p14:tracePt t="188388" x="8439150" y="3554413"/>
          <p14:tracePt t="188404" x="8537575" y="3473450"/>
          <p14:tracePt t="188421" x="8582025" y="3429000"/>
          <p14:tracePt t="188438" x="8609013" y="3394075"/>
          <p14:tracePt t="188549" x="8589963" y="3411538"/>
          <p14:tracePt t="188557" x="8562975" y="3438525"/>
          <p14:tracePt t="188571" x="8528050" y="3482975"/>
          <p14:tracePt t="188588" x="8385175" y="3643313"/>
          <p14:tracePt t="188604" x="8296275" y="3759200"/>
          <p14:tracePt t="188621" x="8259763" y="3830638"/>
          <p14:tracePt t="188637" x="8242300" y="3848100"/>
          <p14:tracePt t="188654" x="8232775" y="3857625"/>
          <p14:tracePt t="188725" x="8251825" y="3848100"/>
          <p14:tracePt t="188733" x="8313738" y="3795713"/>
          <p14:tracePt t="188742" x="8394700" y="3724275"/>
          <p14:tracePt t="188754" x="8555038" y="3581400"/>
          <p14:tracePt t="188771" x="8705850" y="3455988"/>
          <p14:tracePt t="188787" x="8777288" y="3402013"/>
          <p14:tracePt t="188804" x="8796338" y="3375025"/>
          <p14:tracePt t="188889" x="8786813" y="3384550"/>
          <p14:tracePt t="188897" x="8742363" y="3419475"/>
          <p14:tracePt t="188905" x="8688388" y="3482975"/>
          <p14:tracePt t="188920" x="8582025" y="3581400"/>
          <p14:tracePt t="188937" x="8518525" y="3652838"/>
          <p14:tracePt t="188954" x="8501063" y="3679825"/>
          <p14:tracePt t="188971" x="8501063" y="3687763"/>
          <p14:tracePt t="189114" x="8501063" y="3679825"/>
          <p14:tracePt t="189123" x="8491538" y="3670300"/>
          <p14:tracePt t="189137" x="8456613" y="3633788"/>
          <p14:tracePt t="189154" x="8358188" y="3527425"/>
          <p14:tracePt t="189170" x="8215313" y="3411538"/>
          <p14:tracePt t="189187" x="8027988" y="3286125"/>
          <p14:tracePt t="189204" x="7796213" y="3143250"/>
          <p14:tracePt t="189221" x="7608888" y="2982913"/>
          <p14:tracePt t="189237" x="7402513" y="2741613"/>
          <p14:tracePt t="189254" x="7286625" y="2598738"/>
          <p14:tracePt t="189270" x="7197725" y="2482850"/>
          <p14:tracePt t="189287" x="7126288" y="2419350"/>
          <p14:tracePt t="189304" x="7072313" y="2393950"/>
          <p14:tracePt t="189320" x="7045325" y="2374900"/>
          <p14:tracePt t="189337" x="7018338" y="2366963"/>
          <p14:tracePt t="189353" x="6991350" y="2357438"/>
          <p14:tracePt t="189370" x="6983413" y="2347913"/>
          <p14:tracePt t="189387" x="6973888" y="2347913"/>
          <p14:tracePt t="189404" x="6946900" y="2312988"/>
          <p14:tracePt t="189420" x="6929438" y="2286000"/>
          <p14:tracePt t="189437" x="6911975" y="2268538"/>
          <p14:tracePt t="189454" x="6911975" y="2251075"/>
          <p14:tracePt t="189470" x="6902450" y="2232025"/>
          <p14:tracePt t="189515" x="6911975" y="2251075"/>
          <p14:tracePt t="189524" x="6956425" y="2295525"/>
          <p14:tracePt t="189537" x="7000875" y="2339975"/>
          <p14:tracePt t="189553" x="7126288" y="2482850"/>
          <p14:tracePt t="189570" x="7340600" y="2687638"/>
          <p14:tracePt t="189587" x="7473950" y="2803525"/>
          <p14:tracePt t="189603" x="7616825" y="2928938"/>
          <p14:tracePt t="189620" x="7751763" y="3054350"/>
          <p14:tracePt t="189637" x="7885113" y="3179763"/>
          <p14:tracePt t="189654" x="7991475" y="3295650"/>
          <p14:tracePt t="189671" x="8161338" y="3446463"/>
          <p14:tracePt t="189687" x="8242300" y="3482975"/>
          <p14:tracePt t="189703" x="8277225" y="3509963"/>
          <p14:tracePt t="189720" x="8296275" y="3517900"/>
          <p14:tracePt t="189788" x="8296275" y="3527425"/>
          <p14:tracePt t="189797" x="8313738" y="3544888"/>
          <p14:tracePt t="189806" x="8323263" y="3554413"/>
          <p14:tracePt t="189820" x="8348663" y="3589338"/>
          <p14:tracePt t="189836" x="8367713" y="3616325"/>
          <p14:tracePt t="189853" x="8385175" y="3633788"/>
          <p14:tracePt t="189870" x="8385175" y="3660775"/>
          <p14:tracePt t="189887" x="8385175" y="3687763"/>
          <p14:tracePt t="189903" x="8385175" y="3697288"/>
          <p14:tracePt t="189920" x="8385175" y="3705225"/>
          <p14:tracePt t="190010" x="8385175" y="3687763"/>
          <p14:tracePt t="190020" x="8402638" y="3670300"/>
          <p14:tracePt t="190037" x="8439150" y="3608388"/>
          <p14:tracePt t="190053" x="8555038" y="3455988"/>
          <p14:tracePt t="190069" x="8653463" y="3375025"/>
          <p14:tracePt t="190086" x="8697913" y="3330575"/>
          <p14:tracePt t="190103" x="8715375" y="3313113"/>
          <p14:tracePt t="190217" x="8705850" y="3313113"/>
          <p14:tracePt t="190224" x="8697913" y="3322638"/>
          <p14:tracePt t="190236" x="8661400" y="3330575"/>
          <p14:tracePt t="190253" x="8501063" y="3465513"/>
          <p14:tracePt t="190269" x="8394700" y="3562350"/>
          <p14:tracePt t="190286" x="8340725" y="3625850"/>
          <p14:tracePt t="190303" x="8313738" y="3660775"/>
          <p14:tracePt t="190319" x="8304213" y="3679825"/>
          <p14:tracePt t="190336" x="8296275" y="3679825"/>
          <p14:tracePt t="190460" x="8304213" y="3679825"/>
          <p14:tracePt t="190471" x="8313738" y="3670300"/>
          <p14:tracePt t="190486" x="8367713" y="3616325"/>
          <p14:tracePt t="190503" x="8466138" y="3536950"/>
          <p14:tracePt t="190519" x="8518525" y="3473450"/>
          <p14:tracePt t="190522" x="8537575" y="3455988"/>
          <p14:tracePt t="190537" x="8555038" y="3446463"/>
          <p14:tracePt t="190553" x="8555038" y="3438525"/>
          <p14:tracePt t="190631" x="8545513" y="3455988"/>
          <p14:tracePt t="190638" x="8537575" y="3500438"/>
          <p14:tracePt t="190652" x="8474075" y="3589338"/>
          <p14:tracePt t="190669" x="8367713" y="3714750"/>
          <p14:tracePt t="190686" x="8313738" y="3795713"/>
          <p14:tracePt t="190703" x="8286750" y="3830638"/>
          <p14:tracePt t="190719" x="8277225" y="3840163"/>
          <p14:tracePt t="190777" x="8286750" y="3840163"/>
          <p14:tracePt t="190786" x="8304213" y="3830638"/>
          <p14:tracePt t="190802" x="8402638" y="3732213"/>
          <p14:tracePt t="190819" x="8562975" y="3589338"/>
          <p14:tracePt t="190836" x="8705850" y="3465513"/>
          <p14:tracePt t="190853" x="8796338" y="3375025"/>
          <p14:tracePt t="190869" x="8804275" y="3357563"/>
          <p14:tracePt t="190942" x="8796338" y="3367088"/>
          <p14:tracePt t="190950" x="8786813" y="3384550"/>
          <p14:tracePt t="190958" x="8759825" y="3411538"/>
          <p14:tracePt t="190969" x="8715375" y="3455988"/>
          <p14:tracePt t="190985" x="8609013" y="3562350"/>
          <p14:tracePt t="191002" x="8491538" y="3687763"/>
          <p14:tracePt t="191019" x="8375650" y="3813175"/>
          <p14:tracePt t="191035" x="8358188" y="3830638"/>
          <p14:tracePt t="191107" x="8358188" y="3822700"/>
          <p14:tracePt t="191116" x="8367713" y="3803650"/>
          <p14:tracePt t="191125" x="8402638" y="3759200"/>
          <p14:tracePt t="191135" x="8518525" y="3633788"/>
          <p14:tracePt t="191153" x="8626475" y="3517900"/>
          <p14:tracePt t="191169" x="8715375" y="3429000"/>
          <p14:tracePt t="191186" x="8742363" y="3402013"/>
          <p14:tracePt t="191202" x="8742363" y="3394075"/>
          <p14:tracePt t="191268" x="8732838" y="3402013"/>
          <p14:tracePt t="191276" x="8705850" y="3429000"/>
          <p14:tracePt t="191285" x="8653463" y="3473450"/>
          <p14:tracePt t="191302" x="8528050" y="3581400"/>
          <p14:tracePt t="191319" x="8385175" y="3705225"/>
          <p14:tracePt t="191335" x="8286750" y="3803650"/>
          <p14:tracePt t="191352" x="8251825" y="3822700"/>
          <p14:tracePt t="191369" x="8251825" y="3830638"/>
          <p14:tracePt t="191423" x="8269288" y="3813175"/>
          <p14:tracePt t="191434" x="8286750" y="3776663"/>
          <p14:tracePt t="191453" x="8447088" y="3608388"/>
          <p14:tracePt t="191468" x="8545513" y="3500438"/>
          <p14:tracePt t="191485" x="8599488" y="3438525"/>
          <p14:tracePt t="191502" x="8616950" y="3411538"/>
          <p14:tracePt t="191569" x="8599488" y="3411538"/>
          <p14:tracePt t="191576" x="8582025" y="3429000"/>
          <p14:tracePt t="191585" x="8562975" y="3446463"/>
          <p14:tracePt t="191602" x="8456613" y="3527425"/>
          <p14:tracePt t="191618" x="8340725" y="3616325"/>
          <p14:tracePt t="191635" x="8286750" y="3679825"/>
          <p14:tracePt t="191653" x="8269288" y="3705225"/>
          <p14:tracePt t="191725" x="8304213" y="3697288"/>
          <p14:tracePt t="191736" x="8348663" y="3670300"/>
          <p14:tracePt t="191753" x="8562975" y="3527425"/>
          <p14:tracePt t="191769" x="8688388" y="3438525"/>
          <p14:tracePt t="191785" x="8759825" y="3394075"/>
          <p14:tracePt t="191866" x="8751888" y="3394075"/>
          <p14:tracePt t="191874" x="8724900" y="3402013"/>
          <p14:tracePt t="191885" x="8680450" y="3429000"/>
          <p14:tracePt t="191901" x="8562975" y="3509963"/>
          <p14:tracePt t="191919" x="8331200" y="3687763"/>
          <p14:tracePt t="191936" x="8197850" y="3795713"/>
          <p14:tracePt t="191952" x="8143875" y="3830638"/>
          <p14:tracePt t="191968" x="8134350" y="3848100"/>
          <p14:tracePt t="192040" x="8143875" y="3840163"/>
          <p14:tracePt t="192051" x="8188325" y="3803650"/>
          <p14:tracePt t="192068" x="8323263" y="3697288"/>
          <p14:tracePt t="192086" x="8528050" y="3517900"/>
          <p14:tracePt t="192102" x="8616950" y="3455988"/>
          <p14:tracePt t="192118" x="8634413" y="3429000"/>
          <p14:tracePt t="192212" x="8599488" y="3446463"/>
          <p14:tracePt t="192220" x="8537575" y="3490913"/>
          <p14:tracePt t="192234" x="8402638" y="3598863"/>
          <p14:tracePt t="192251" x="8296275" y="3697288"/>
          <p14:tracePt t="192268" x="8251825" y="3714750"/>
          <p14:tracePt t="192285" x="8242300" y="3714750"/>
          <p14:tracePt t="192351" x="8251825" y="3714750"/>
          <p14:tracePt t="192361" x="8296275" y="3687763"/>
          <p14:tracePt t="192372" x="8402638" y="3589338"/>
          <p14:tracePt t="192384" x="8466138" y="3536950"/>
          <p14:tracePt t="192401" x="8582025" y="3419475"/>
          <p14:tracePt t="192418" x="8643938" y="3375025"/>
          <p14:tracePt t="192435" x="8661400" y="3357563"/>
          <p14:tracePt t="192515" x="8653463" y="3357563"/>
          <p14:tracePt t="192524" x="8589963" y="3402013"/>
          <p14:tracePt t="192534" x="8518525" y="3455988"/>
          <p14:tracePt t="192551" x="8277225" y="3643313"/>
          <p14:tracePt t="192568" x="8153400" y="3741738"/>
          <p14:tracePt t="192584" x="8108950" y="3776663"/>
          <p14:tracePt t="192601" x="8099425" y="3776663"/>
          <p14:tracePt t="192656" x="8134350" y="3759200"/>
          <p14:tracePt t="192667" x="8188325" y="3724275"/>
          <p14:tracePt t="192684" x="8331200" y="3616325"/>
          <p14:tracePt t="192701" x="8491538" y="3500438"/>
          <p14:tracePt t="192717" x="8616950" y="3402013"/>
          <p14:tracePt t="192734" x="8634413" y="3394075"/>
          <p14:tracePt t="192823" x="8609013" y="3411538"/>
          <p14:tracePt t="192830" x="8562975" y="3455988"/>
          <p14:tracePt t="192839" x="8510588" y="3509963"/>
          <p14:tracePt t="192851" x="8447088" y="3562350"/>
          <p14:tracePt t="192868" x="8296275" y="3714750"/>
          <p14:tracePt t="192884" x="8251825" y="3768725"/>
          <p14:tracePt t="192900" x="8242300" y="3776663"/>
          <p14:tracePt t="192974" x="8251825" y="3768725"/>
          <p14:tracePt t="192985" x="8304213" y="3732213"/>
          <p14:tracePt t="193000" x="8466138" y="3616325"/>
          <p14:tracePt t="193018" x="8732838" y="3455988"/>
          <p14:tracePt t="193035" x="8804275" y="3419475"/>
          <p14:tracePt t="193050" x="8813800" y="3411538"/>
          <p14:tracePt t="193131" x="8759825" y="3455988"/>
          <p14:tracePt t="193139" x="8705850" y="3500438"/>
          <p14:tracePt t="193150" x="8653463" y="3554413"/>
          <p14:tracePt t="193168" x="8429625" y="3759200"/>
          <p14:tracePt t="193184" x="8304213" y="3848100"/>
          <p14:tracePt t="193200" x="8286750" y="3875088"/>
          <p14:tracePt t="193264" x="8304213" y="3875088"/>
          <p14:tracePt t="193274" x="8331200" y="3848100"/>
          <p14:tracePt t="193285" x="8429625" y="3751263"/>
          <p14:tracePt t="193300" x="8589963" y="3616325"/>
          <p14:tracePt t="193317" x="8705850" y="3527425"/>
          <p14:tracePt t="193333" x="8751888" y="3482975"/>
          <p14:tracePt t="193350" x="8759825" y="3482975"/>
          <p14:tracePt t="193367" x="8759825" y="3473450"/>
          <p14:tracePt t="193425" x="8742363" y="3482975"/>
          <p14:tracePt t="193435" x="8715375" y="3500438"/>
          <p14:tracePt t="193443" x="8670925" y="3517900"/>
          <p14:tracePt t="193450" x="8616950" y="3544888"/>
          <p14:tracePt t="193467" x="8510588" y="3633788"/>
          <p14:tracePt t="193484" x="8439150" y="3679825"/>
          <p14:tracePt t="193500" x="8420100" y="3687763"/>
          <p14:tracePt t="193599" x="8429625" y="3679825"/>
          <p14:tracePt t="193611" x="8429625" y="3670300"/>
          <p14:tracePt t="193622" x="8447088" y="3660775"/>
          <p14:tracePt t="193633" x="8456613" y="3643313"/>
          <p14:tracePt t="193749" x="8447088" y="3643313"/>
          <p14:tracePt t="193760" x="8439150" y="3652838"/>
          <p14:tracePt t="193770" x="8420100" y="3670300"/>
          <p14:tracePt t="193783" x="8394700" y="3697288"/>
          <p14:tracePt t="193800" x="8367713" y="3724275"/>
          <p14:tracePt t="193816" x="8340725" y="3751263"/>
          <p14:tracePt t="193834" x="8304213" y="3768725"/>
          <p14:tracePt t="193850" x="8304213" y="3776663"/>
          <p14:tracePt t="193937" x="8304213" y="3786188"/>
          <p14:tracePt t="193948" x="8296275" y="3786188"/>
          <p14:tracePt t="193959" x="8277225" y="3813175"/>
          <p14:tracePt t="193970" x="8277225" y="3830638"/>
          <p14:tracePt t="193983" x="8259763" y="3848100"/>
          <p14:tracePt t="194000" x="8242300" y="3875088"/>
          <p14:tracePt t="194017" x="8232775" y="3902075"/>
          <p14:tracePt t="194022" x="8224838" y="3911600"/>
          <p14:tracePt t="194034" x="8224838" y="3919538"/>
          <p14:tracePt t="194050" x="8205788" y="3938588"/>
          <p14:tracePt t="194067" x="8197850" y="3946525"/>
          <p14:tracePt t="194141" x="8188325" y="3946525"/>
          <p14:tracePt t="194152" x="8180388" y="3929063"/>
          <p14:tracePt t="194166" x="8161338" y="3902075"/>
          <p14:tracePt t="194183" x="8143875" y="3894138"/>
          <p14:tracePt t="194200" x="8134350" y="3867150"/>
          <p14:tracePt t="194217" x="8126413" y="3857625"/>
          <p14:tracePt t="194773" x="8116888" y="3857625"/>
          <p14:tracePt t="194784" x="8116888" y="3848100"/>
          <p14:tracePt t="194799" x="8099425" y="3830638"/>
          <p14:tracePt t="194816" x="8081963" y="3822700"/>
          <p14:tracePt t="194833" x="8054975" y="3795713"/>
          <p14:tracePt t="194850" x="8027988" y="3768725"/>
          <p14:tracePt t="194866" x="7991475" y="3732213"/>
          <p14:tracePt t="194899" x="7929563" y="3679825"/>
          <p14:tracePt t="194932" x="7867650" y="3608388"/>
          <p14:tracePt t="194967" x="7804150" y="3544888"/>
          <p14:tracePt t="194983" x="7786688" y="3527425"/>
          <p14:tracePt t="194999" x="7777163" y="3527425"/>
          <p14:tracePt t="195120" x="7786688" y="3527425"/>
          <p14:tracePt t="195129" x="7796213" y="3536950"/>
          <p14:tracePt t="195138" x="7813675" y="3554413"/>
          <p14:tracePt t="195148" x="7867650" y="3589338"/>
          <p14:tracePt t="195165" x="7902575" y="3625850"/>
          <p14:tracePt t="195182" x="7939088" y="3660775"/>
          <p14:tracePt t="195198" x="7966075" y="3687763"/>
          <p14:tracePt t="195216" x="7991475" y="3724275"/>
          <p14:tracePt t="195232" x="8010525" y="3751263"/>
          <p14:tracePt t="195249" x="8010525" y="3759200"/>
          <p14:tracePt t="195416" x="8018463" y="3759200"/>
          <p14:tracePt t="195427" x="8027988" y="3759200"/>
          <p14:tracePt t="195438" x="8027988" y="3768725"/>
          <p14:tracePt t="195569" x="8027988" y="3759200"/>
          <p14:tracePt t="195579" x="8018463" y="3751263"/>
          <p14:tracePt t="195588" x="7983538" y="3714750"/>
          <p14:tracePt t="195599" x="7966075" y="3705225"/>
          <p14:tracePt t="195615" x="7929563" y="3670300"/>
          <p14:tracePt t="195631" x="7894638" y="3643313"/>
          <p14:tracePt t="195649" x="7867650" y="3616325"/>
          <p14:tracePt t="195665" x="7848600" y="3598863"/>
          <p14:tracePt t="195682" x="7840663" y="3589338"/>
          <p14:tracePt t="195698" x="7831138" y="3581400"/>
          <p14:tracePt t="195715" x="7823200" y="3571875"/>
          <p14:tracePt t="195731" x="7813675" y="3562350"/>
          <p14:tracePt t="195749" x="7804150" y="3554413"/>
          <p14:tracePt t="195765" x="7804150" y="3544888"/>
          <p14:tracePt t="195781" x="7796213" y="3544888"/>
          <p14:tracePt t="195894" x="7796213" y="3554413"/>
          <p14:tracePt t="195902" x="7813675" y="3562350"/>
          <p14:tracePt t="195915" x="7840663" y="3589338"/>
          <p14:tracePt t="195931" x="7902575" y="3633788"/>
          <p14:tracePt t="195948" x="7956550" y="3679825"/>
          <p14:tracePt t="195964" x="8001000" y="3705225"/>
          <p14:tracePt t="195981" x="8037513" y="3732213"/>
          <p14:tracePt t="195999" x="8072438" y="3768725"/>
          <p14:tracePt t="196015" x="8099425" y="3786188"/>
          <p14:tracePt t="196031" x="8126413" y="3786188"/>
          <p14:tracePt t="196048" x="8126413" y="3795713"/>
          <p14:tracePt t="196064" x="8134350" y="3795713"/>
          <p14:tracePt t="196082" x="8143875" y="3795713"/>
          <p14:tracePt t="196098" x="8153400" y="3795713"/>
          <p14:tracePt t="196116" x="8161338" y="3803650"/>
          <p14:tracePt t="196131" x="8180388" y="3813175"/>
          <p14:tracePt t="196149" x="8215313" y="3822700"/>
          <p14:tracePt t="196165" x="8251825" y="3830638"/>
          <p14:tracePt t="196181" x="8286750" y="3830638"/>
          <p14:tracePt t="196198" x="8313738" y="3822700"/>
          <p14:tracePt t="196214" x="8331200" y="3822700"/>
          <p14:tracePt t="196336" x="8323263" y="3822700"/>
          <p14:tracePt t="196346" x="8304213" y="3830638"/>
          <p14:tracePt t="196355" x="8296275" y="3848100"/>
          <p14:tracePt t="196364" x="8286750" y="3857625"/>
          <p14:tracePt t="196381" x="8251825" y="3884613"/>
          <p14:tracePt t="196398" x="8232775" y="3884613"/>
          <p14:tracePt t="196476" x="8224838" y="3894138"/>
          <p14:tracePt t="196494" x="8224838" y="3902075"/>
          <p14:tracePt t="196651" x="8205788" y="3902075"/>
          <p14:tracePt t="196660" x="8180388" y="3911600"/>
          <p14:tracePt t="196669" x="8134350" y="3911600"/>
          <p14:tracePt t="196681" x="8037513" y="3911600"/>
          <p14:tracePt t="196697" x="7947025" y="3875088"/>
          <p14:tracePt t="196714" x="7912100" y="3848100"/>
          <p14:tracePt t="196731" x="7885113" y="3830638"/>
          <p14:tracePt t="196748" x="7875588" y="3813175"/>
          <p14:tracePt t="196764" x="7875588" y="3803650"/>
          <p14:tracePt t="196821" x="7875588" y="3813175"/>
          <p14:tracePt t="196830" x="7894638" y="3830638"/>
          <p14:tracePt t="196848" x="7939088" y="3875088"/>
          <p14:tracePt t="196865" x="8062913" y="3946525"/>
          <p14:tracePt t="196881" x="8161338" y="3956050"/>
          <p14:tracePt t="196897" x="8242300" y="3956050"/>
          <p14:tracePt t="196914" x="8277225" y="3946525"/>
          <p14:tracePt t="196931" x="8286750" y="3938588"/>
          <p14:tracePt t="197066" x="8286750" y="3929063"/>
          <p14:tracePt t="197086" x="8286750" y="3919538"/>
          <p14:tracePt t="197096" x="8277225" y="3911600"/>
          <p14:tracePt t="197114" x="8259763" y="3902075"/>
          <p14:tracePt t="197131" x="8224838" y="3884613"/>
          <p14:tracePt t="197147" x="8215313" y="3884613"/>
          <p14:tracePt t="197164" x="8205788" y="3884613"/>
          <p14:tracePt t="197237" x="8197850" y="3884613"/>
          <p14:tracePt t="197311" x="8188325" y="3884613"/>
          <p14:tracePt t="197321" x="8180388" y="3884613"/>
          <p14:tracePt t="197340" x="8170863" y="3884613"/>
          <p14:tracePt t="197349" x="8153400" y="3875088"/>
          <p14:tracePt t="197364" x="8134350" y="3867150"/>
          <p14:tracePt t="197381" x="8116888" y="3867150"/>
          <p14:tracePt t="197397" x="8081963" y="3848100"/>
          <p14:tracePt t="197413" x="8062913" y="3840163"/>
          <p14:tracePt t="197430" x="8054975" y="3830638"/>
          <p14:tracePt t="197855" x="8054975" y="3822700"/>
          <p14:tracePt t="197864" x="8054975" y="3813175"/>
          <p14:tracePt t="197880" x="8072438" y="3759200"/>
          <p14:tracePt t="197897" x="8116888" y="3643313"/>
          <p14:tracePt t="197913" x="8242300" y="3429000"/>
          <p14:tracePt t="197930" x="8358188" y="3268663"/>
          <p14:tracePt t="197947" x="8474075" y="3125788"/>
          <p14:tracePt t="197963" x="8589963" y="2973388"/>
          <p14:tracePt t="197997" x="9072563" y="2527300"/>
          <p14:tracePt t="198030" x="9715500" y="2000250"/>
          <p14:tracePt t="198063" x="10153650" y="1643063"/>
          <p14:tracePt t="198080" x="10304463" y="1500188"/>
          <p14:tracePt t="198097" x="10439400" y="1322388"/>
          <p14:tracePt t="198113" x="10483850" y="1250950"/>
          <p14:tracePt t="198129" x="10528300" y="1196975"/>
          <p14:tracePt t="198146" x="10545763" y="1160463"/>
          <p14:tracePt t="198163" x="10572750" y="1143000"/>
          <p14:tracePt t="198180" x="10590213" y="1116013"/>
          <p14:tracePt t="198197" x="10617200" y="1089025"/>
          <p14:tracePt t="198213" x="10634663" y="1071563"/>
          <p14:tracePt t="198229" x="10680700" y="1036638"/>
          <p14:tracePt t="198246" x="10760075" y="1000125"/>
          <p14:tracePt t="198263" x="10868025" y="965200"/>
          <p14:tracePt t="198280" x="10983913" y="928688"/>
          <p14:tracePt t="198296" x="11055350" y="919163"/>
          <p14:tracePt t="198313" x="11072813" y="946150"/>
          <p14:tracePt t="198330" x="11072813" y="1009650"/>
          <p14:tracePt t="198346" x="11010900" y="1133475"/>
          <p14:tracePt t="198363" x="10895013" y="1312863"/>
          <p14:tracePt t="198380" x="10706100" y="1544638"/>
          <p14:tracePt t="198396" x="10510838" y="1758950"/>
          <p14:tracePt t="198413" x="10304463" y="1955800"/>
          <p14:tracePt t="198430" x="10144125" y="2098675"/>
          <p14:tracePt t="198446" x="10134600" y="2108200"/>
          <p14:tracePt t="198651" x="10144125" y="2108200"/>
          <p14:tracePt t="198668" x="10161588" y="2098675"/>
          <p14:tracePt t="198676" x="10171113" y="2081213"/>
          <p14:tracePt t="198684" x="10188575" y="2071688"/>
          <p14:tracePt t="198696" x="10198100" y="2054225"/>
          <p14:tracePt t="198712" x="10225088" y="2027238"/>
          <p14:tracePt t="198729" x="10242550" y="2009775"/>
          <p14:tracePt t="198746" x="10260013" y="1990725"/>
          <p14:tracePt t="198762" x="10269538" y="1982788"/>
          <p14:tracePt t="198779" x="10269538" y="1973263"/>
          <p14:tracePt t="198915" x="10260013" y="1982788"/>
          <p14:tracePt t="198925" x="10252075" y="1990725"/>
          <p14:tracePt t="198935" x="10225088" y="2000250"/>
          <p14:tracePt t="198946" x="10188575" y="2036763"/>
          <p14:tracePt t="198962" x="10134600" y="2062163"/>
          <p14:tracePt t="198979" x="10099675" y="2108200"/>
          <p14:tracePt t="198996" x="10037763" y="2143125"/>
          <p14:tracePt t="199012" x="9991725" y="2187575"/>
          <p14:tracePt t="199031" x="9947275" y="2224088"/>
          <p14:tracePt t="199045" x="9912350" y="2251075"/>
          <p14:tracePt t="199062" x="9858375" y="2286000"/>
          <p14:tracePt t="199079" x="9786938" y="2339975"/>
          <p14:tracePt t="199096" x="9742488" y="2366963"/>
          <p14:tracePt t="199112" x="9705975" y="2393950"/>
          <p14:tracePt t="199130" x="9671050" y="2428875"/>
          <p14:tracePt t="199147" x="9634538" y="2455863"/>
          <p14:tracePt t="199162" x="9590088" y="2490788"/>
          <p14:tracePt t="199179" x="9545638" y="2517775"/>
          <p14:tracePt t="199196" x="9491663" y="2544763"/>
          <p14:tracePt t="199212" x="9466263" y="2571750"/>
          <p14:tracePt t="199230" x="9420225" y="2608263"/>
          <p14:tracePt t="199246" x="9402763" y="2633663"/>
          <p14:tracePt t="199262" x="9385300" y="2652713"/>
          <p14:tracePt t="199279" x="9358313" y="2670175"/>
          <p14:tracePt t="199296" x="9340850" y="2697163"/>
          <p14:tracePt t="199312" x="9313863" y="2724150"/>
          <p14:tracePt t="199330" x="9259888" y="2759075"/>
          <p14:tracePt t="199346" x="9215438" y="2786063"/>
          <p14:tracePt t="199363" x="9188450" y="2813050"/>
          <p14:tracePt t="199378" x="9153525" y="2840038"/>
          <p14:tracePt t="199395" x="9117013" y="2867025"/>
          <p14:tracePt t="199412" x="9099550" y="2894013"/>
          <p14:tracePt t="199429" x="9072563" y="2911475"/>
          <p14:tracePt t="199446" x="9028113" y="2955925"/>
          <p14:tracePt t="199463" x="9010650" y="2982913"/>
          <p14:tracePt t="199480" x="8983663" y="3000375"/>
          <p14:tracePt t="199495" x="8956675" y="3027363"/>
          <p14:tracePt t="199512" x="8929688" y="3044825"/>
          <p14:tracePt t="199529" x="8902700" y="3062288"/>
          <p14:tracePt t="199545" x="8875713" y="3089275"/>
          <p14:tracePt t="199562" x="8831263" y="3125788"/>
          <p14:tracePt t="199578" x="8796338" y="3152775"/>
          <p14:tracePt t="199595" x="8742363" y="3187700"/>
          <p14:tracePt t="199612" x="8688388" y="3214688"/>
          <p14:tracePt t="199629" x="8643938" y="3241675"/>
          <p14:tracePt t="199645" x="8572500" y="3276600"/>
          <p14:tracePt t="199662" x="8528050" y="3313113"/>
          <p14:tracePt t="199678" x="8474075" y="3348038"/>
          <p14:tracePt t="199695" x="8447088" y="3375025"/>
          <p14:tracePt t="199712" x="8420100" y="3394075"/>
          <p14:tracePt t="199728" x="8402638" y="3411538"/>
          <p14:tracePt t="199745" x="8375650" y="3438525"/>
          <p14:tracePt t="199762" x="8331200" y="3465513"/>
          <p14:tracePt t="199779" x="8277225" y="3490913"/>
          <p14:tracePt t="199795" x="8224838" y="3527425"/>
          <p14:tracePt t="199812" x="8188325" y="3554413"/>
          <p14:tracePt t="199828" x="8153400" y="3581400"/>
          <p14:tracePt t="199846" x="8108950" y="3598863"/>
          <p14:tracePt t="199862" x="8072438" y="3625850"/>
          <p14:tracePt t="199879" x="8027988" y="3652838"/>
          <p14:tracePt t="199896" x="7956550" y="3697288"/>
          <p14:tracePt t="199912" x="7902575" y="3724275"/>
          <p14:tracePt t="199928" x="7840663" y="3751263"/>
          <p14:tracePt t="199945" x="7786688" y="3776663"/>
          <p14:tracePt t="199962" x="7732713" y="3803650"/>
          <p14:tracePt t="199978" x="7670800" y="3840163"/>
          <p14:tracePt t="199995" x="7634288" y="3867150"/>
          <p14:tracePt t="200012" x="7589838" y="3902075"/>
          <p14:tracePt t="200029" x="7562850" y="3929063"/>
          <p14:tracePt t="200046" x="7545388" y="3956050"/>
          <p14:tracePt t="200062" x="7518400" y="3973513"/>
          <p14:tracePt t="200079" x="7500938" y="3973513"/>
          <p14:tracePt t="200095" x="7491413" y="3983038"/>
          <p14:tracePt t="200185" x="7500938" y="3973513"/>
          <p14:tracePt t="200191" x="7510463" y="3965575"/>
          <p14:tracePt t="200197" x="7527925" y="3938588"/>
          <p14:tracePt t="200212" x="7572375" y="3857625"/>
          <p14:tracePt t="200228" x="7653338" y="3751263"/>
          <p14:tracePt t="200245" x="7751763" y="3643313"/>
          <p14:tracePt t="200261" x="7848600" y="3536950"/>
          <p14:tracePt t="200278" x="7929563" y="3455988"/>
          <p14:tracePt t="200295" x="8018463" y="3394075"/>
          <p14:tracePt t="200312" x="8143875" y="3322638"/>
          <p14:tracePt t="200328" x="8197850" y="3295650"/>
          <p14:tracePt t="200345" x="8242300" y="3268663"/>
          <p14:tracePt t="200361" x="8269288" y="3241675"/>
          <p14:tracePt t="200378" x="8296275" y="3205163"/>
          <p14:tracePt t="200395" x="8323263" y="3179763"/>
          <p14:tracePt t="200411" x="8340725" y="3152775"/>
          <p14:tracePt t="200428" x="8385175" y="3116263"/>
          <p14:tracePt t="200444" x="8402638" y="3089275"/>
          <p14:tracePt t="200478" x="8402638" y="3081338"/>
          <p14:tracePt t="200541" x="8394700" y="3089275"/>
          <p14:tracePt t="200552" x="8348663" y="3108325"/>
          <p14:tracePt t="200563" x="8296275" y="3143250"/>
          <p14:tracePt t="200578" x="8170863" y="3232150"/>
          <p14:tracePt t="200595" x="7902575" y="3394075"/>
          <p14:tracePt t="200611" x="7724775" y="3500438"/>
          <p14:tracePt t="200628" x="7572375" y="3581400"/>
          <p14:tracePt t="200644" x="7491413" y="3608388"/>
          <p14:tracePt t="200661" x="7456488" y="3625850"/>
          <p14:tracePt t="200694" x="7456488" y="3633788"/>
          <p14:tracePt t="200711" x="7446963" y="3633788"/>
          <p14:tracePt t="200728" x="7439025" y="3652838"/>
          <p14:tracePt t="200744" x="7412038" y="3670300"/>
          <p14:tracePt t="200761" x="7375525" y="3705225"/>
          <p14:tracePt t="200778" x="7340600" y="3732213"/>
          <p14:tracePt t="200794" x="7313613" y="3751263"/>
          <p14:tracePt t="200811" x="7277100" y="3786188"/>
          <p14:tracePt t="200827" x="7251700" y="3786188"/>
          <p14:tracePt t="200845" x="7242175" y="3795713"/>
          <p14:tracePt t="200952" x="7251700" y="3795713"/>
          <p14:tracePt t="200959" x="7259638" y="3795713"/>
          <p14:tracePt t="200968" x="7277100" y="3768725"/>
          <p14:tracePt t="200977" x="7323138" y="3741738"/>
          <p14:tracePt t="200994" x="7439025" y="3633788"/>
          <p14:tracePt t="201011" x="7599363" y="3517900"/>
          <p14:tracePt t="201029" x="7823200" y="3348038"/>
          <p14:tracePt t="201046" x="7912100" y="3276600"/>
          <p14:tracePt t="201061" x="7956550" y="3259138"/>
          <p14:tracePt t="201077" x="7974013" y="3232150"/>
          <p14:tracePt t="201190" x="7966075" y="3241675"/>
          <p14:tracePt t="201201" x="7912100" y="3268663"/>
          <p14:tracePt t="201214" x="7769225" y="3375025"/>
          <p14:tracePt t="201228" x="7554913" y="3509963"/>
          <p14:tracePt t="201244" x="7296150" y="3670300"/>
          <p14:tracePt t="201261" x="7153275" y="3768725"/>
          <p14:tracePt t="201277" x="7126288" y="3786188"/>
          <p14:tracePt t="201503" x="7126288" y="3776663"/>
          <p14:tracePt t="201517" x="7134225" y="3776663"/>
          <p14:tracePt t="201527" x="7161213" y="3751263"/>
          <p14:tracePt t="201543" x="7277100" y="3679825"/>
          <p14:tracePt t="201560" x="7518400" y="3509963"/>
          <p14:tracePt t="201577" x="7705725" y="3384550"/>
          <p14:tracePt t="201594" x="7867650" y="3295650"/>
          <p14:tracePt t="201611" x="7983538" y="3232150"/>
          <p14:tracePt t="201627" x="8037513" y="3205163"/>
          <p14:tracePt t="201644" x="8054975" y="3197225"/>
          <p14:tracePt t="201681" x="8062913" y="3187700"/>
          <p14:tracePt t="201702" x="8072438" y="3187700"/>
          <p14:tracePt t="201740" x="8072438" y="3179763"/>
          <p14:tracePt t="201820" x="8062913" y="3187700"/>
          <p14:tracePt t="201833" x="7991475" y="3241675"/>
          <p14:tracePt t="201844" x="7920038" y="3286125"/>
          <p14:tracePt t="201860" x="7759700" y="3419475"/>
          <p14:tracePt t="201877" x="7527925" y="3562350"/>
          <p14:tracePt t="201893" x="7232650" y="3741738"/>
          <p14:tracePt t="201910" x="7170738" y="3768725"/>
          <p14:tracePt t="201927" x="7170738" y="3776663"/>
          <p14:tracePt t="202022" x="7180263" y="3776663"/>
          <p14:tracePt t="202029" x="7188200" y="3776663"/>
          <p14:tracePt t="202043" x="7197725" y="3759200"/>
          <p14:tracePt t="202061" x="7269163" y="3724275"/>
          <p14:tracePt t="202076" x="7385050" y="3687763"/>
          <p14:tracePt t="202093" x="7554913" y="3633788"/>
          <p14:tracePt t="202110" x="7751763" y="3571875"/>
          <p14:tracePt t="202127" x="7939088" y="3517900"/>
          <p14:tracePt t="202143" x="8045450" y="3500438"/>
          <p14:tracePt t="202161" x="8089900" y="3500438"/>
          <p14:tracePt t="202177" x="8108950" y="3509963"/>
          <p14:tracePt t="202193" x="8108950" y="3517900"/>
          <p14:tracePt t="202210" x="8126413" y="3536950"/>
          <p14:tracePt t="202226" x="8143875" y="3544888"/>
          <p14:tracePt t="202243" x="8153400" y="3544888"/>
          <p14:tracePt t="202260" x="8161338" y="3544888"/>
          <p14:tracePt t="202282" x="8170863" y="3544888"/>
          <p14:tracePt t="202310" x="8180388" y="3554413"/>
          <p14:tracePt t="202319" x="8188325" y="3562350"/>
          <p14:tracePt t="202332" x="8197850" y="3571875"/>
          <p14:tracePt t="202343" x="8205788" y="3581400"/>
          <p14:tracePt t="202360" x="8224838" y="3608388"/>
          <p14:tracePt t="202377" x="8232775" y="3633788"/>
          <p14:tracePt t="202393" x="8232775" y="3652838"/>
          <p14:tracePt t="202410" x="8232775" y="3670300"/>
          <p14:tracePt t="202533" x="8232775" y="3679825"/>
          <p14:tracePt t="202658" x="8224838" y="3687763"/>
          <p14:tracePt t="202668" x="8215313" y="3705225"/>
          <p14:tracePt t="202679" x="8197850" y="3714750"/>
          <p14:tracePt t="202693" x="8170863" y="3741738"/>
          <p14:tracePt t="202709" x="8153400" y="3759200"/>
          <p14:tracePt t="203284" x="8143875" y="3759200"/>
          <p14:tracePt t="203292" x="8134350" y="3751263"/>
          <p14:tracePt t="203309" x="8116888" y="3724275"/>
          <p14:tracePt t="203326" x="8089900" y="3697288"/>
          <p14:tracePt t="203343" x="8054975" y="3660775"/>
          <p14:tracePt t="203359" x="8054975" y="3652838"/>
          <p14:tracePt t="203375" x="8018463" y="3616325"/>
          <p14:tracePt t="203409" x="7974013" y="3571875"/>
          <p14:tracePt t="203443" x="7912100" y="3517900"/>
          <p14:tracePt t="203477" x="7875588" y="3482975"/>
          <p14:tracePt t="203492" x="7858125" y="3465513"/>
          <p14:tracePt t="203508" x="7831138" y="3446463"/>
          <p14:tracePt t="203525" x="7804150" y="3429000"/>
          <p14:tracePt t="203543" x="7777163" y="3419475"/>
          <p14:tracePt t="203559" x="7732713" y="3402013"/>
          <p14:tracePt t="203575" x="7715250" y="3402013"/>
          <p14:tracePt t="203592" x="7680325" y="3402013"/>
          <p14:tracePt t="203609" x="7670800" y="3402013"/>
          <p14:tracePt t="203625" x="7643813" y="3402013"/>
          <p14:tracePt t="203642" x="7626350" y="3402013"/>
          <p14:tracePt t="203659" x="7599363" y="3402013"/>
          <p14:tracePt t="203747" x="7616825" y="3411538"/>
          <p14:tracePt t="203754" x="7653338" y="3429000"/>
          <p14:tracePt t="203763" x="7705725" y="3438525"/>
          <p14:tracePt t="203775" x="7813675" y="3473450"/>
          <p14:tracePt t="203792" x="7956550" y="3473450"/>
          <p14:tracePt t="203809" x="8089900" y="3482975"/>
          <p14:tracePt t="203825" x="8205788" y="3509963"/>
          <p14:tracePt t="203842" x="8232775" y="3517900"/>
          <p14:tracePt t="203859" x="8251825" y="3527425"/>
          <p14:tracePt t="203875" x="8251825" y="3536950"/>
          <p14:tracePt t="203892" x="8259763" y="3536950"/>
          <p14:tracePt t="203987" x="8259763" y="3544888"/>
          <p14:tracePt t="203998" x="8269288" y="3544888"/>
          <p14:tracePt t="204011" x="8286750" y="3571875"/>
          <p14:tracePt t="204025" x="8296275" y="3581400"/>
          <p14:tracePt t="204042" x="8304213" y="3598863"/>
          <p14:tracePt t="204058" x="8313738" y="3633788"/>
          <p14:tracePt t="204075" x="8313738" y="3652838"/>
          <p14:tracePt t="204091" x="8313738" y="3679825"/>
          <p14:tracePt t="204108" x="8313738" y="3705225"/>
          <p14:tracePt t="204125" x="8313738" y="3714750"/>
          <p14:tracePt t="204142" x="8313738" y="3724275"/>
          <p14:tracePt t="204175" x="8313738" y="3732213"/>
          <p14:tracePt t="204192" x="8313738" y="3741738"/>
          <p14:tracePt t="204441" x="8304213" y="3732213"/>
          <p14:tracePt t="204459" x="8286750" y="3714750"/>
          <p14:tracePt t="204468" x="8277225" y="3705225"/>
          <p14:tracePt t="204478" x="8269288" y="3697288"/>
          <p14:tracePt t="204491" x="8242300" y="3679825"/>
          <p14:tracePt t="204508" x="8224838" y="3652838"/>
          <p14:tracePt t="204525" x="8197850" y="3625850"/>
          <p14:tracePt t="204543" x="8161338" y="3589338"/>
          <p14:tracePt t="204558" x="8143875" y="3581400"/>
          <p14:tracePt t="204574" x="8126413" y="3581400"/>
          <p14:tracePt t="204591" x="8108950" y="3571875"/>
          <p14:tracePt t="204608" x="8089900" y="3562350"/>
          <p14:tracePt t="204624" x="8072438" y="3562350"/>
          <p14:tracePt t="204641" x="8037513" y="3544888"/>
          <p14:tracePt t="204658" x="8010525" y="3544888"/>
          <p14:tracePt t="204674" x="7991475" y="3536950"/>
          <p14:tracePt t="204691" x="7974013" y="3527425"/>
          <p14:tracePt t="204708" x="7956550" y="3517900"/>
          <p14:tracePt t="204724" x="7947025" y="3509963"/>
          <p14:tracePt t="204741" x="7929563" y="3500438"/>
          <p14:tracePt t="204758" x="7929563" y="3490913"/>
          <p14:tracePt t="204774" x="7920038" y="3482975"/>
          <p14:tracePt t="204791" x="7912100" y="3473450"/>
          <p14:tracePt t="204821" x="7912100" y="3465513"/>
          <p14:tracePt t="204832" x="7902575" y="3465513"/>
          <p14:tracePt t="204844" x="7894638" y="3465513"/>
          <p14:tracePt t="204857" x="7885113" y="3455988"/>
          <p14:tracePt t="204874" x="7875588" y="3438525"/>
          <p14:tracePt t="204891" x="7867650" y="3429000"/>
          <p14:tracePt t="204908" x="7858125" y="3419475"/>
          <p14:tracePt t="204924" x="7858125" y="3411538"/>
          <p14:tracePt t="204941" x="7848600" y="3402013"/>
          <p14:tracePt t="204974" x="7848600" y="3394075"/>
          <p14:tracePt t="205083" x="7848600" y="3384550"/>
          <p14:tracePt t="205103" x="7848600" y="3375025"/>
          <p14:tracePt t="205114" x="7848600" y="3367088"/>
          <p14:tracePt t="205142" x="7848600" y="3357563"/>
          <p14:tracePt t="205335" x="7858125" y="3357563"/>
          <p14:tracePt t="205359" x="7867650" y="3357563"/>
          <p14:tracePt t="205382" x="7875588" y="3357563"/>
          <p14:tracePt t="205415" x="7885113" y="3357563"/>
          <p14:tracePt t="205426" x="7885113" y="3367088"/>
          <p14:tracePt t="205441" x="7885113" y="3375025"/>
          <p14:tracePt t="205463" x="7894638" y="3375025"/>
          <p14:tracePt t="205475" x="7894638" y="3384550"/>
          <p14:tracePt t="205911" x="7894638" y="3394075"/>
          <p14:tracePt t="206135" x="7894638" y="3402013"/>
          <p14:tracePt t="206181" x="7894638" y="3411538"/>
          <p14:tracePt t="206291" x="7902575" y="3411538"/>
          <p14:tracePt t="207202" x="7912100" y="3419475"/>
          <p14:tracePt t="207213" x="7920038" y="3419475"/>
          <p14:tracePt t="207230" x="7939088" y="3419475"/>
          <p14:tracePt t="207256" x="7966075" y="3402013"/>
          <p14:tracePt t="207289" x="8001000" y="3384550"/>
          <p14:tracePt t="207334" x="8001000" y="3375025"/>
          <p14:tracePt t="207446" x="7991475" y="3384550"/>
          <p14:tracePt t="207458" x="7983538" y="3394075"/>
          <p14:tracePt t="207474" x="7966075" y="3429000"/>
          <p14:tracePt t="207489" x="7947025" y="3438525"/>
          <p14:tracePt t="207505" x="7929563" y="3455988"/>
          <p14:tracePt t="207522" x="7929563" y="3465513"/>
          <p14:tracePt t="207671" x="7920038" y="3465513"/>
          <p14:tracePt t="207686" x="7912100" y="3455988"/>
          <p14:tracePt t="207835" x="7912100" y="3465513"/>
          <p14:tracePt t="207851" x="7929563" y="3490913"/>
          <p14:tracePt t="207862" x="7939088" y="3509963"/>
          <p14:tracePt t="207874" x="7956550" y="3527425"/>
          <p14:tracePt t="207889" x="7974013" y="3554413"/>
          <p14:tracePt t="207905" x="8018463" y="3598863"/>
          <p14:tracePt t="207922" x="8045450" y="3633788"/>
          <p14:tracePt t="207938" x="8072438" y="3652838"/>
          <p14:tracePt t="207955" x="8089900" y="3679825"/>
          <p14:tracePt t="207972" x="8108950" y="3697288"/>
          <p14:tracePt t="207989" x="8116888" y="3714750"/>
          <p14:tracePt t="208006" x="8134350" y="3751263"/>
          <p14:tracePt t="208022" x="8161338" y="3776663"/>
          <p14:tracePt t="208038" x="8180388" y="3803650"/>
          <p14:tracePt t="208055" x="8205788" y="3830638"/>
          <p14:tracePt t="208071" x="8224838" y="3848100"/>
          <p14:tracePt t="208089" x="8242300" y="3867150"/>
          <p14:tracePt t="208105" x="8259763" y="3894138"/>
          <p14:tracePt t="208121" x="8277225" y="3894138"/>
          <p14:tracePt t="208138" x="8296275" y="3894138"/>
          <p14:tracePt t="208267" x="8296275" y="3875088"/>
          <p14:tracePt t="208277" x="8296275" y="3867150"/>
          <p14:tracePt t="208288" x="8269288" y="3840163"/>
          <p14:tracePt t="208305" x="8242300" y="3813175"/>
          <p14:tracePt t="208321" x="8215313" y="3795713"/>
          <p14:tracePt t="208338" x="8197850" y="3786188"/>
          <p14:tracePt t="208355" x="8188325" y="3776663"/>
          <p14:tracePt t="208371" x="8170863" y="3768725"/>
          <p14:tracePt t="208487" x="8170863" y="3776663"/>
          <p14:tracePt t="208498" x="8170863" y="3795713"/>
          <p14:tracePt t="208510" x="8170863" y="3813175"/>
          <p14:tracePt t="208521" x="8180388" y="3830638"/>
          <p14:tracePt t="208540" x="8215313" y="3867150"/>
          <p14:tracePt t="208555" x="8242300" y="3894138"/>
          <p14:tracePt t="208571" x="8269288" y="3911600"/>
          <p14:tracePt t="208588" x="8286750" y="3919538"/>
          <p14:tracePt t="208605" x="8296275" y="3919538"/>
          <p14:tracePt t="208804" x="8286750" y="3911600"/>
          <p14:tracePt t="208815" x="8277225" y="3902075"/>
          <p14:tracePt t="208827" x="8269288" y="3894138"/>
          <p14:tracePt t="208838" x="8259763" y="3894138"/>
          <p14:tracePt t="208935" x="8251825" y="3875088"/>
          <p14:tracePt t="208945" x="8251825" y="3867150"/>
          <p14:tracePt t="208955" x="8251825" y="3857625"/>
          <p14:tracePt t="208988" x="8251825" y="3803650"/>
          <p14:tracePt t="209004" x="8251825" y="3795713"/>
          <p14:tracePt t="209159" x="8251825" y="3803650"/>
          <p14:tracePt t="209174" x="8251825" y="3813175"/>
          <p14:tracePt t="209196" x="8251825" y="3822700"/>
          <p14:tracePt t="209417" x="8259763" y="3822700"/>
          <p14:tracePt t="209428" x="8269288" y="3822700"/>
          <p14:tracePt t="209439" x="8296275" y="3822700"/>
          <p14:tracePt t="209454" x="8304213" y="3813175"/>
          <p14:tracePt t="209471" x="8331200" y="3803650"/>
          <p14:tracePt t="209504" x="8348663" y="3803650"/>
          <p14:tracePt t="209521" x="8358188" y="3803650"/>
          <p14:tracePt t="211791" x="8348663" y="3803650"/>
          <p14:tracePt t="211801" x="8340725" y="3803650"/>
          <p14:tracePt t="211869" x="8331200" y="3803650"/>
          <p14:tracePt t="211887" x="8323263" y="3803650"/>
          <p14:tracePt t="211896" x="8313738" y="3803650"/>
          <p14:tracePt t="211904" x="8304213" y="3803650"/>
          <p14:tracePt t="211936" x="8259763" y="3803650"/>
          <p14:tracePt t="211968" x="8242300" y="3803650"/>
          <p14:tracePt t="211985" x="8232775" y="3803650"/>
          <p14:tracePt t="212002" x="8224838" y="3803650"/>
          <p14:tracePt t="212242" x="8215313" y="3813175"/>
          <p14:tracePt t="212254" x="8205788" y="3822700"/>
          <p14:tracePt t="212268" x="8205788" y="3848100"/>
          <p14:tracePt t="212285" x="8205788" y="3875088"/>
          <p14:tracePt t="212302" x="8215313" y="3902075"/>
          <p14:tracePt t="212319" x="8242300" y="3929063"/>
          <p14:tracePt t="212335" x="8269288" y="3956050"/>
          <p14:tracePt t="212351" x="8277225" y="3965575"/>
          <p14:tracePt t="212368" x="8286750" y="3973513"/>
          <p14:tracePt t="212475" x="8286750" y="3965575"/>
          <p14:tracePt t="212485" x="8286750" y="3946525"/>
          <p14:tracePt t="212501" x="8259763" y="3911600"/>
          <p14:tracePt t="212518" x="8232775" y="3884613"/>
          <p14:tracePt t="212535" x="8205788" y="3857625"/>
          <p14:tracePt t="212552" x="8161338" y="3830638"/>
          <p14:tracePt t="212568" x="8134350" y="3830638"/>
          <p14:tracePt t="212584" x="8099425" y="3830638"/>
          <p14:tracePt t="212602" x="8072438" y="3830638"/>
          <p14:tracePt t="212619" x="8045450" y="3848100"/>
          <p14:tracePt t="212621" x="8037513" y="3857625"/>
          <p14:tracePt t="212634" x="8027988" y="3857625"/>
          <p14:tracePt t="212653" x="8001000" y="3867150"/>
          <p14:tracePt t="212668" x="7974013" y="3884613"/>
          <p14:tracePt t="212684" x="7966075" y="3894138"/>
          <p14:tracePt t="212701" x="7966075" y="3902075"/>
          <p14:tracePt t="212770" x="7956550" y="3902075"/>
          <p14:tracePt t="212787" x="7947025" y="3894138"/>
          <p14:tracePt t="212798" x="7939088" y="3894138"/>
          <p14:tracePt t="212806" x="7939088" y="3884613"/>
          <p14:tracePt t="212819" x="7929563" y="3857625"/>
          <p14:tracePt t="212835" x="7929563" y="3840163"/>
          <p14:tracePt t="212851" x="7929563" y="3830638"/>
          <p14:tracePt t="212868" x="7929563" y="3822700"/>
          <p14:tracePt t="212885" x="7929563" y="3813175"/>
          <p14:tracePt t="212917" x="7939088" y="3813175"/>
          <p14:tracePt t="212925" x="7947025" y="3813175"/>
          <p14:tracePt t="212934" x="7966075" y="3803650"/>
          <p14:tracePt t="212951" x="7983538" y="3803650"/>
          <p14:tracePt t="212968" x="8010525" y="3795713"/>
          <p14:tracePt t="213073" x="8010525" y="3786188"/>
          <p14:tracePt t="213082" x="8018463" y="3776663"/>
          <p14:tracePt t="213098" x="8018463" y="3768725"/>
          <p14:tracePt t="213206" x="8027988" y="3768725"/>
          <p14:tracePt t="213216" x="8037513" y="3776663"/>
          <p14:tracePt t="213234" x="8072438" y="3795713"/>
          <p14:tracePt t="213250" x="8143875" y="3840163"/>
          <p14:tracePt t="213267" x="8180388" y="3867150"/>
          <p14:tracePt t="213284" x="8215313" y="3894138"/>
          <p14:tracePt t="213301" x="8232775" y="3919538"/>
          <p14:tracePt t="213317" x="8259763" y="3946525"/>
          <p14:tracePt t="213334" x="8269288" y="3956050"/>
          <p14:tracePt t="213351" x="8277225" y="3956050"/>
          <p14:tracePt t="213465" x="8277225" y="3946525"/>
          <p14:tracePt t="213474" x="8269288" y="3938588"/>
          <p14:tracePt t="213484" x="8259763" y="3919538"/>
          <p14:tracePt t="213501" x="8251825" y="3911600"/>
          <p14:tracePt t="213517" x="8232775" y="3894138"/>
          <p14:tracePt t="213534" x="8224838" y="3884613"/>
          <p14:tracePt t="213583" x="8215313" y="3884613"/>
          <p14:tracePt t="213603" x="8205788" y="3884613"/>
          <p14:tracePt t="213624" x="8197850" y="3875088"/>
          <p14:tracePt t="214410" x="8197850" y="3867150"/>
          <p14:tracePt t="214419" x="8197850" y="3857625"/>
          <p14:tracePt t="214433" x="8197850" y="3848100"/>
          <p14:tracePt t="214450" x="8224838" y="3732213"/>
          <p14:tracePt t="214467" x="8259763" y="3625850"/>
          <p14:tracePt t="214500" x="8331200" y="3419475"/>
          <p14:tracePt t="214533" x="8367713" y="3295650"/>
          <p14:tracePt t="214567" x="8394700" y="3232150"/>
          <p14:tracePt t="214583" x="8402638" y="3205163"/>
          <p14:tracePt t="214600" x="8402638" y="3179763"/>
          <p14:tracePt t="214616" x="8412163" y="3170238"/>
          <p14:tracePt t="214633" x="8412163" y="3160713"/>
          <p14:tracePt t="214650" x="8412163" y="3143250"/>
          <p14:tracePt t="214683" x="8412163" y="3133725"/>
          <p14:tracePt t="214700" x="8420100" y="3116263"/>
          <p14:tracePt t="214716" x="8429625" y="3098800"/>
          <p14:tracePt t="214733" x="8447088" y="3071813"/>
          <p14:tracePt t="214750" x="8474075" y="3044825"/>
          <p14:tracePt t="214767" x="8501063" y="3009900"/>
          <p14:tracePt t="214783" x="8501063" y="2982913"/>
          <p14:tracePt t="214800" x="8501063" y="2965450"/>
          <p14:tracePt t="214816" x="8501063" y="2955925"/>
          <p14:tracePt t="214833" x="8501063" y="2946400"/>
          <p14:tracePt t="214850" x="8491538" y="2946400"/>
          <p14:tracePt t="215359" x="8483600" y="2938463"/>
          <p14:tracePt t="215370" x="8483600" y="2928938"/>
          <p14:tracePt t="215383" x="8466138" y="2919413"/>
          <p14:tracePt t="215399" x="8439150" y="2884488"/>
          <p14:tracePt t="215416" x="8358188" y="2795588"/>
          <p14:tracePt t="215432" x="8277225" y="2724150"/>
          <p14:tracePt t="215449" x="8215313" y="2625725"/>
          <p14:tracePt t="215466" x="8153400" y="2527300"/>
          <p14:tracePt t="215499" x="8099425" y="2446338"/>
          <p14:tracePt t="215533" x="8081963" y="2401888"/>
          <p14:tracePt t="215566" x="8072438" y="2401888"/>
          <p14:tracePt t="215634" x="8072438" y="2393950"/>
          <p14:tracePt t="215646" x="8062913" y="2393950"/>
          <p14:tracePt t="215658" x="8062913" y="2374900"/>
          <p14:tracePt t="215671" x="8062913" y="2357438"/>
          <p14:tracePt t="215682" x="8062913" y="2347913"/>
          <p14:tracePt t="215699" x="8062913" y="2322513"/>
          <p14:tracePt t="215716" x="8054975" y="2303463"/>
          <p14:tracePt t="215732" x="8045450" y="2286000"/>
          <p14:tracePt t="215749" x="8045450" y="2268538"/>
          <p14:tracePt t="215804" x="8045450" y="2276475"/>
          <p14:tracePt t="215815" x="8054975" y="2286000"/>
          <p14:tracePt t="215832" x="8081963" y="2312988"/>
          <p14:tracePt t="215849" x="8116888" y="2347913"/>
          <p14:tracePt t="215866" x="8143875" y="2374900"/>
          <p14:tracePt t="215882" x="8170863" y="2401888"/>
          <p14:tracePt t="215899" x="8188325" y="2428875"/>
          <p14:tracePt t="215916" x="8215313" y="2455863"/>
          <p14:tracePt t="215932" x="8242300" y="2490788"/>
          <p14:tracePt t="215949" x="8277225" y="2571750"/>
          <p14:tracePt t="215966" x="8304213" y="2616200"/>
          <p14:tracePt t="215982" x="8331200" y="2652713"/>
          <p14:tracePt t="215998" x="8348663" y="2679700"/>
          <p14:tracePt t="216015" x="8358188" y="2705100"/>
          <p14:tracePt t="216032" x="8367713" y="2724150"/>
          <p14:tracePt t="216050" x="8367713" y="2732088"/>
          <p14:tracePt t="216519" x="8358188" y="2724150"/>
          <p14:tracePt t="216529" x="8340725" y="2705100"/>
          <p14:tracePt t="216541" x="8304213" y="2660650"/>
          <p14:tracePt t="216554" x="8296275" y="2652713"/>
          <p14:tracePt t="216565" x="8269288" y="2608263"/>
          <p14:tracePt t="216581" x="8242300" y="2581275"/>
          <p14:tracePt t="216598" x="8224838" y="2562225"/>
          <p14:tracePt t="216631" x="8215313" y="2544763"/>
          <p14:tracePt t="216667" x="8205788" y="2536825"/>
          <p14:tracePt t="216698" x="8188325" y="2517775"/>
          <p14:tracePt t="216715" x="8180388" y="2509838"/>
          <p14:tracePt t="216775" x="8197850" y="2517775"/>
          <p14:tracePt t="216799" x="8323263" y="2625725"/>
          <p14:tracePt t="216814" x="8375650" y="2679700"/>
          <p14:tracePt t="216831" x="8412163" y="2732088"/>
          <p14:tracePt t="216848" x="8439150" y="2776538"/>
          <p14:tracePt t="216865" x="8466138" y="2803525"/>
          <p14:tracePt t="216882" x="8483600" y="2830513"/>
          <p14:tracePt t="216898" x="8483600" y="2847975"/>
          <p14:tracePt t="216915" x="8483600" y="2857500"/>
          <p14:tracePt t="216932" x="8491538" y="2874963"/>
          <p14:tracePt t="216948" x="8491538" y="2894013"/>
          <p14:tracePt t="216964" x="8501063" y="2911475"/>
          <p14:tracePt t="216981" x="8518525" y="2938463"/>
          <p14:tracePt t="216998" x="8537575" y="2965450"/>
          <p14:tracePt t="217015" x="8562975" y="2990850"/>
          <p14:tracePt t="217033" x="8589963" y="3017838"/>
          <p14:tracePt t="217048" x="8609013" y="3017838"/>
          <p14:tracePt t="220082" x="8609013" y="3027363"/>
          <p14:tracePt t="220088" x="8599488" y="3036888"/>
          <p14:tracePt t="220096" x="8582025" y="3062288"/>
          <p14:tracePt t="220112" x="8501063" y="3160713"/>
          <p14:tracePt t="220128" x="8394700" y="3286125"/>
          <p14:tracePt t="220145" x="8331200" y="3394075"/>
          <p14:tracePt t="220162" x="8304213" y="3438525"/>
          <p14:tracePt t="220179" x="8286750" y="3473450"/>
          <p14:tracePt t="220212" x="8259763" y="3527425"/>
          <p14:tracePt t="220245" x="8251825" y="3571875"/>
          <p14:tracePt t="220279" x="8242300" y="3616325"/>
          <p14:tracePt t="220295" x="8242300" y="3643313"/>
          <p14:tracePt t="220312" x="8232775" y="3660775"/>
          <p14:tracePt t="220328" x="8224838" y="3687763"/>
          <p14:tracePt t="220345" x="8215313" y="3714750"/>
          <p14:tracePt t="220362" x="8205788" y="3741738"/>
          <p14:tracePt t="220378" x="8205788" y="3751263"/>
          <p14:tracePt t="220395" x="8197850" y="3759200"/>
          <p14:tracePt t="220428" x="8188325" y="3768725"/>
          <p14:tracePt t="220445" x="8170863" y="3786188"/>
          <p14:tracePt t="220462" x="8153400" y="3813175"/>
          <p14:tracePt t="220478" x="8153400" y="3822700"/>
          <p14:tracePt t="220589" x="8143875" y="3822700"/>
          <p14:tracePt t="220598" x="8134350" y="3822700"/>
          <p14:tracePt t="220612" x="8126413" y="3822700"/>
          <p14:tracePt t="220628" x="8099425" y="3803650"/>
          <p14:tracePt t="220645" x="8089900" y="3795713"/>
          <p14:tracePt t="220663" x="8081963" y="3795713"/>
          <p14:tracePt t="220802" x="8089900" y="3795713"/>
          <p14:tracePt t="220812" x="8099425" y="3795713"/>
          <p14:tracePt t="220828" x="8116888" y="3795713"/>
          <p14:tracePt t="220845" x="8143875" y="3803650"/>
          <p14:tracePt t="220861" x="8161338" y="3813175"/>
          <p14:tracePt t="220879" x="8197850" y="3830638"/>
          <p14:tracePt t="220895" x="8215313" y="3840163"/>
          <p14:tracePt t="220912" x="8232775" y="3848100"/>
          <p14:tracePt t="221034" x="8242300" y="3848100"/>
          <p14:tracePt t="221055" x="8251825" y="3848100"/>
          <p14:tracePt t="221303" x="8251825" y="3840163"/>
          <p14:tracePt t="221315" x="8251825" y="3830638"/>
          <p14:tracePt t="221323" x="8251825" y="3822700"/>
          <p14:tracePt t="221332" x="8251825" y="3813175"/>
          <p14:tracePt t="221344" x="8251825" y="3803650"/>
          <p14:tracePt t="221361" x="8251825" y="3776663"/>
          <p14:tracePt t="221377" x="8251825" y="3732213"/>
          <p14:tracePt t="221394" x="8242300" y="3697288"/>
          <p14:tracePt t="221428" x="8232775" y="3608388"/>
          <p14:tracePt t="221461" x="8215313" y="3527425"/>
          <p14:tracePt t="221494" x="8197850" y="3419475"/>
          <p14:tracePt t="221511" x="8188325" y="3384550"/>
          <p14:tracePt t="221527" x="8188325" y="3348038"/>
          <p14:tracePt t="221544" x="8188325" y="3322638"/>
          <p14:tracePt t="221561" x="8170863" y="3286125"/>
          <p14:tracePt t="221578" x="8161338" y="3259138"/>
          <p14:tracePt t="221594" x="8126413" y="3205163"/>
          <p14:tracePt t="221611" x="8108950" y="3170238"/>
          <p14:tracePt t="221627" x="8089900" y="3133725"/>
          <p14:tracePt t="221644" x="8081963" y="3108325"/>
          <p14:tracePt t="221661" x="8072438" y="3089275"/>
          <p14:tracePt t="221677" x="8054975" y="3062288"/>
          <p14:tracePt t="221694" x="8054975" y="3036888"/>
          <p14:tracePt t="221711" x="8027988" y="3000375"/>
          <p14:tracePt t="221727" x="8010525" y="2973388"/>
          <p14:tracePt t="221744" x="8001000" y="2955925"/>
          <p14:tracePt t="221760" x="7991475" y="2938463"/>
          <p14:tracePt t="221777" x="7983538" y="2919413"/>
          <p14:tracePt t="221794" x="7974013" y="2911475"/>
          <p14:tracePt t="221811" x="7966075" y="2894013"/>
          <p14:tracePt t="221827" x="7956550" y="2874963"/>
          <p14:tracePt t="221843" x="7939088" y="2847975"/>
          <p14:tracePt t="221860" x="7929563" y="2830513"/>
          <p14:tracePt t="221877" x="7920038" y="2803525"/>
          <p14:tracePt t="221894" x="7912100" y="2776538"/>
          <p14:tracePt t="221911" x="7902575" y="2759075"/>
          <p14:tracePt t="221927" x="7894638" y="2751138"/>
          <p14:tracePt t="222050" x="7894638" y="2741613"/>
          <p14:tracePt t="222068" x="7894638" y="2732088"/>
          <p14:tracePt t="222079" x="7894638" y="2724150"/>
          <p14:tracePt t="222094" x="7885113" y="2724150"/>
          <p14:tracePt t="222110" x="7875588" y="2714625"/>
          <p14:tracePt t="222127" x="7867650" y="2705100"/>
          <p14:tracePt t="222143" x="7867650" y="2697163"/>
          <p14:tracePt t="222160" x="7858125" y="2697163"/>
          <p14:tracePt t="222177" x="7848600" y="2687638"/>
          <p14:tracePt t="222194" x="7840663" y="2687638"/>
          <p14:tracePt t="222210" x="7840663" y="2679700"/>
          <p14:tracePt t="222228" x="7823200" y="2679700"/>
          <p14:tracePt t="222260" x="7813675" y="2679700"/>
          <p14:tracePt t="222301" x="7804150" y="2679700"/>
          <p14:tracePt t="222324" x="7804150" y="2670175"/>
          <p14:tracePt t="222339" x="7796213" y="2670175"/>
          <p14:tracePt t="222407" x="7786688" y="2670175"/>
          <p14:tracePt t="222697" x="7786688" y="2679700"/>
          <p14:tracePt t="222713" x="7796213" y="2687638"/>
          <p14:tracePt t="222724" x="7804150" y="2697163"/>
          <p14:tracePt t="222737" x="7823200" y="2714625"/>
          <p14:tracePt t="222750" x="7840663" y="2732088"/>
          <p14:tracePt t="222776" x="7867650" y="2768600"/>
          <p14:tracePt t="222809" x="7902575" y="2803525"/>
          <p14:tracePt t="222827" x="7912100" y="2822575"/>
          <p14:tracePt t="222843" x="7929563" y="2847975"/>
          <p14:tracePt t="222859" x="7956550" y="2867025"/>
          <p14:tracePt t="222876" x="7974013" y="2894013"/>
          <p14:tracePt t="222893" x="7991475" y="2901950"/>
          <p14:tracePt t="222909" x="8010525" y="2911475"/>
          <p14:tracePt t="222926" x="8018463" y="2919413"/>
          <p14:tracePt t="222943" x="8027988" y="2928938"/>
          <p14:tracePt t="222960" x="8037513" y="2928938"/>
          <p14:tracePt t="223003" x="8045450" y="2928938"/>
          <p14:tracePt t="223026" x="8054975" y="2928938"/>
          <p14:tracePt t="223040" x="8062913" y="2928938"/>
          <p14:tracePt t="223066" x="8062913" y="2919413"/>
          <p14:tracePt t="223077" x="8072438" y="2919413"/>
          <p14:tracePt t="223095" x="8072438" y="2911475"/>
          <p14:tracePt t="223637" x="8072438" y="2901950"/>
          <p14:tracePt t="223653" x="8054975" y="2894013"/>
          <p14:tracePt t="223666" x="8037513" y="2884488"/>
          <p14:tracePt t="223692" x="8018463" y="2867025"/>
          <p14:tracePt t="223726" x="8010525" y="2857500"/>
          <p14:tracePt t="223759" x="7983538" y="2830513"/>
          <p14:tracePt t="223792" x="7966075" y="2822575"/>
          <p14:tracePt t="223825" x="7929563" y="2776538"/>
          <p14:tracePt t="223842" x="7920038" y="2759075"/>
          <p14:tracePt t="223859" x="7902575" y="2751138"/>
          <p14:tracePt t="223876" x="7875588" y="2724150"/>
          <p14:tracePt t="223892" x="7848600" y="2705100"/>
          <p14:tracePt t="223909" x="7831138" y="2687638"/>
          <p14:tracePt t="223926" x="7813675" y="2670175"/>
          <p14:tracePt t="223942" x="7796213" y="2660650"/>
          <p14:tracePt t="223985" x="7786688" y="2660650"/>
          <p14:tracePt t="224032" x="7786688" y="2652713"/>
          <p14:tracePt t="224047" x="7777163" y="2652713"/>
          <p14:tracePt t="224059" x="7777163" y="2643188"/>
          <p14:tracePt t="224111" x="7777163" y="2633663"/>
          <p14:tracePt t="224227" x="7777163" y="2625725"/>
          <p14:tracePt t="224971" x="7769225" y="2633663"/>
          <p14:tracePt t="224981" x="7759700" y="2643188"/>
          <p14:tracePt t="224992" x="7742238" y="2660650"/>
          <p14:tracePt t="225009" x="7715250" y="2679700"/>
          <p14:tracePt t="225024" x="7697788" y="2687638"/>
          <p14:tracePt t="225041" x="7670800" y="2697163"/>
          <p14:tracePt t="225058" x="7643813" y="2697163"/>
          <p14:tracePt t="225075" x="7589838" y="2670175"/>
          <p14:tracePt t="225108" x="7473950" y="2581275"/>
          <p14:tracePt t="225141" x="7402513" y="2517775"/>
          <p14:tracePt t="225175" x="7367588" y="2500313"/>
          <p14:tracePt t="225356" x="7375525" y="2509838"/>
          <p14:tracePt t="225360" x="7394575" y="2517775"/>
          <p14:tracePt t="225374" x="7419975" y="2536825"/>
          <p14:tracePt t="225391" x="7581900" y="2660650"/>
          <p14:tracePt t="225407" x="7715250" y="2776538"/>
          <p14:tracePt t="225424" x="7848600" y="2911475"/>
          <p14:tracePt t="225441" x="7966075" y="3044825"/>
          <p14:tracePt t="225458" x="8072438" y="3170238"/>
          <p14:tracePt t="225475" x="8143875" y="3295650"/>
          <p14:tracePt t="225491" x="8197850" y="3419475"/>
          <p14:tracePt t="225507" x="8277225" y="3581400"/>
          <p14:tracePt t="225524" x="8313738" y="3652838"/>
          <p14:tracePt t="225540" x="8348663" y="3705225"/>
          <p14:tracePt t="225558" x="8375650" y="3741738"/>
          <p14:tracePt t="225574" x="8402638" y="3768725"/>
          <p14:tracePt t="225591" x="8429625" y="3795713"/>
          <p14:tracePt t="225607" x="8456613" y="3822700"/>
          <p14:tracePt t="225624" x="8483600" y="3830638"/>
          <p14:tracePt t="225640" x="8510588" y="3840163"/>
          <p14:tracePt t="225657" x="8528050" y="3840163"/>
          <p14:tracePt t="225674" x="8537575" y="3840163"/>
          <p14:tracePt t="225691" x="8555038" y="3840163"/>
          <p14:tracePt t="225707" x="8562975" y="3840163"/>
          <p14:tracePt t="225724" x="8572500" y="3840163"/>
          <p14:tracePt t="225740" x="8589963" y="3840163"/>
          <p14:tracePt t="225757" x="8609013" y="3840163"/>
          <p14:tracePt t="225774" x="8643938" y="3840163"/>
          <p14:tracePt t="225791" x="8653463" y="3840163"/>
          <p14:tracePt t="225807" x="8661400" y="3840163"/>
          <p14:tracePt t="225824" x="8670925" y="3822700"/>
          <p14:tracePt t="225840" x="8688388" y="3795713"/>
          <p14:tracePt t="225857" x="8705850" y="3741738"/>
          <p14:tracePt t="225875" x="8705850" y="3652838"/>
          <p14:tracePt t="225891" x="8680450" y="3598863"/>
          <p14:tracePt t="225907" x="8653463" y="3544888"/>
          <p14:tracePt t="225924" x="8634413" y="3517900"/>
          <p14:tracePt t="225940" x="8609013" y="3490913"/>
          <p14:tracePt t="225957" x="8589963" y="3482975"/>
          <p14:tracePt t="225974" x="8582025" y="3473450"/>
          <p14:tracePt t="226009" x="8582025" y="3465513"/>
          <p14:tracePt t="226023" x="8572500" y="3465513"/>
          <p14:tracePt t="226046" x="8572500" y="3455988"/>
          <p14:tracePt t="226159" x="8582025" y="3455988"/>
          <p14:tracePt t="226166" x="8589963" y="3446463"/>
          <p14:tracePt t="226174" x="8599488" y="3446463"/>
          <p14:tracePt t="226190" x="8599488" y="3438525"/>
          <p14:tracePt t="226278" x="8582025" y="3455988"/>
          <p14:tracePt t="226286" x="8545513" y="3482975"/>
          <p14:tracePt t="226294" x="8510588" y="3517900"/>
          <p14:tracePt t="226307" x="8456613" y="3571875"/>
          <p14:tracePt t="226323" x="8429625" y="3608388"/>
          <p14:tracePt t="226340" x="8412163" y="3625850"/>
          <p14:tracePt t="226357" x="8412163" y="3633788"/>
          <p14:tracePt t="226456" x="8420100" y="3633788"/>
          <p14:tracePt t="226465" x="8429625" y="3616325"/>
          <p14:tracePt t="226474" x="8447088" y="3598863"/>
          <p14:tracePt t="226490" x="8466138" y="3571875"/>
          <p14:tracePt t="226507" x="8491538" y="3544888"/>
          <p14:tracePt t="226523" x="8501063" y="3527425"/>
          <p14:tracePt t="226615" x="8491538" y="3536950"/>
          <p14:tracePt t="226623" x="8474075" y="3544888"/>
          <p14:tracePt t="226640" x="8402638" y="3581400"/>
          <p14:tracePt t="226657" x="8375650" y="3598863"/>
          <p14:tracePt t="226659" x="8375650" y="3608388"/>
          <p14:tracePt t="226746" x="8385175" y="3608388"/>
          <p14:tracePt t="226758" x="8429625" y="3581400"/>
          <p14:tracePt t="226774" x="8537575" y="3500438"/>
          <p14:tracePt t="226790" x="8661400" y="3438525"/>
          <p14:tracePt t="226807" x="8769350" y="3375025"/>
          <p14:tracePt t="226824" x="8777288" y="3375025"/>
          <p14:tracePt t="226884" x="8777288" y="3394075"/>
          <p14:tracePt t="226892" x="8777288" y="3402013"/>
          <p14:tracePt t="226907" x="8759825" y="3465513"/>
          <p14:tracePt t="226923" x="8724900" y="3517900"/>
          <p14:tracePt t="226939" x="8705850" y="3562350"/>
          <p14:tracePt t="226956" x="8697913" y="3608388"/>
          <p14:tracePt t="226973" x="8688388" y="3625850"/>
          <p14:tracePt t="227038" x="8697913" y="3625850"/>
          <p14:tracePt t="227045" x="8705850" y="3616325"/>
          <p14:tracePt t="227057" x="8742363" y="3589338"/>
          <p14:tracePt t="227074" x="8769350" y="3571875"/>
          <p14:tracePt t="227089" x="8777288" y="3554413"/>
          <p14:tracePt t="227179" x="8769350" y="3554413"/>
          <p14:tracePt t="227186" x="8759825" y="3562350"/>
          <p14:tracePt t="227194" x="8742363" y="3562350"/>
          <p14:tracePt t="227389" x="8732838" y="3562350"/>
          <p14:tracePt t="227395" x="8715375" y="3562350"/>
          <p14:tracePt t="227406" x="8688388" y="3571875"/>
          <p14:tracePt t="227422" x="8589963" y="3598863"/>
          <p14:tracePt t="227439" x="8491538" y="3616325"/>
          <p14:tracePt t="227456" x="8466138" y="3616325"/>
          <p14:tracePt t="227528" x="8466138" y="3608388"/>
          <p14:tracePt t="227569" x="8466138" y="3598863"/>
          <p14:tracePt t="227584" x="8456613" y="3598863"/>
          <p14:tracePt t="227642" x="8447088" y="3598863"/>
          <p14:tracePt t="227654" x="8439150" y="3598863"/>
          <p14:tracePt t="227668" x="8420100" y="3598863"/>
          <p14:tracePt t="227677" x="8412163" y="3598863"/>
          <p14:tracePt t="227693" x="8402638" y="3589338"/>
          <p14:tracePt t="227706" x="8394700" y="3581400"/>
          <p14:tracePt t="227722" x="8367713" y="3554413"/>
          <p14:tracePt t="227739" x="8304213" y="3482975"/>
          <p14:tracePt t="227756" x="8259763" y="3394075"/>
          <p14:tracePt t="227772" x="8224838" y="3295650"/>
          <p14:tracePt t="227789" x="8188325" y="3197225"/>
          <p14:tracePt t="227806" x="8161338" y="3089275"/>
          <p14:tracePt t="227823" x="8108950" y="2938463"/>
          <p14:tracePt t="227839" x="8072438" y="2847975"/>
          <p14:tracePt t="227855" x="8054975" y="2786063"/>
          <p14:tracePt t="227872" x="8045450" y="2759075"/>
          <p14:tracePt t="227889" x="8037513" y="2732088"/>
          <p14:tracePt t="227905" x="8018463" y="2705100"/>
          <p14:tracePt t="227922" x="8018463" y="2687638"/>
          <p14:tracePt t="227939" x="8010525" y="2670175"/>
          <p14:tracePt t="227955" x="8001000" y="2660650"/>
          <p14:tracePt t="227972" x="7991475" y="2643188"/>
          <p14:tracePt t="227989" x="7974013" y="2625725"/>
          <p14:tracePt t="228006" x="7966075" y="2616200"/>
          <p14:tracePt t="228039" x="7956550" y="2616200"/>
          <p14:tracePt t="228056" x="7939088" y="2616200"/>
          <p14:tracePt t="228072" x="7929563" y="2616200"/>
          <p14:tracePt t="228128" x="7920038" y="2616200"/>
          <p14:tracePt t="228139" x="7920038" y="2625725"/>
          <p14:tracePt t="228171" x="7912100" y="2625725"/>
          <p14:tracePt t="228184" x="7912100" y="2633663"/>
          <p14:tracePt t="228199" x="7902575" y="2633663"/>
          <p14:tracePt t="228257" x="7894638" y="2643188"/>
          <p14:tracePt t="228284" x="7885113" y="2643188"/>
          <p14:tracePt t="228300" x="7885113" y="2652713"/>
          <p14:tracePt t="228312" x="7875588" y="2652713"/>
          <p14:tracePt t="228326" x="7867650" y="2660650"/>
          <p14:tracePt t="228346" x="7858125" y="2660650"/>
          <p14:tracePt t="228369" x="7848600" y="2660650"/>
          <p14:tracePt t="228380" x="7848600" y="2670175"/>
          <p14:tracePt t="228423" x="7840663" y="2670175"/>
          <p14:tracePt t="228999" x="7831138" y="2670175"/>
          <p14:tracePt t="229549" x="7840663" y="2670175"/>
          <p14:tracePt t="229576" x="7848600" y="2670175"/>
          <p14:tracePt t="229600" x="7858125" y="2660650"/>
          <p14:tracePt t="229614" x="7867650" y="2660650"/>
          <p14:tracePt t="229628" x="7875588" y="2652713"/>
          <p14:tracePt t="229641" x="7885113" y="2652713"/>
          <p14:tracePt t="229654" x="7902575" y="2652713"/>
          <p14:tracePt t="229687" x="7956550" y="2608263"/>
          <p14:tracePt t="229690" x="7974013" y="2589213"/>
          <p14:tracePt t="229721" x="8054975" y="2554288"/>
          <p14:tracePt t="229754" x="8116888" y="2509838"/>
          <p14:tracePt t="229771" x="8134350" y="2500313"/>
          <p14:tracePt t="229787" x="8143875" y="2500313"/>
          <p14:tracePt t="229804" x="8170863" y="2490788"/>
          <p14:tracePt t="229821" x="8180388" y="2490788"/>
          <p14:tracePt t="229837" x="8188325" y="2490788"/>
          <p14:tracePt t="229925" x="8188325" y="2482850"/>
          <p14:tracePt t="229959" x="8188325" y="2473325"/>
          <p14:tracePt t="229969" x="8197850" y="2465388"/>
          <p14:tracePt t="229988" x="8205788" y="2428875"/>
          <p14:tracePt t="230004" x="8205788" y="2401888"/>
          <p14:tracePt t="230020" x="8205788" y="2384425"/>
          <p14:tracePt t="230037" x="8205788" y="2374900"/>
          <p14:tracePt t="230054" x="8197850" y="2374900"/>
          <p14:tracePt t="230088" x="8180388" y="2374900"/>
          <p14:tracePt t="230104" x="8153400" y="2374900"/>
          <p14:tracePt t="230121" x="8126413" y="2393950"/>
          <p14:tracePt t="230137" x="8108950" y="2401888"/>
          <p14:tracePt t="230154" x="8089900" y="2411413"/>
          <p14:tracePt t="230171" x="8081963" y="2428875"/>
          <p14:tracePt t="230174" x="8072438" y="2428875"/>
          <p14:tracePt t="230187" x="8062913" y="2446338"/>
          <p14:tracePt t="230205" x="8027988" y="2482850"/>
          <p14:tracePt t="230220" x="8018463" y="2509838"/>
          <p14:tracePt t="230237" x="8018463" y="2527300"/>
          <p14:tracePt t="230253" x="8018463" y="2554288"/>
          <p14:tracePt t="230270" x="8045450" y="2581275"/>
          <p14:tracePt t="230287" x="8072438" y="2589213"/>
          <p14:tracePt t="230304" x="8099425" y="2589213"/>
          <p14:tracePt t="230321" x="8134350" y="2581275"/>
          <p14:tracePt t="230337" x="8161338" y="2562225"/>
          <p14:tracePt t="230353" x="8180388" y="2536825"/>
          <p14:tracePt t="230370" x="8197850" y="2509838"/>
          <p14:tracePt t="230387" x="8215313" y="2490788"/>
          <p14:tracePt t="230405" x="8224838" y="2465388"/>
          <p14:tracePt t="230420" x="8232775" y="2438400"/>
          <p14:tracePt t="230437" x="8232775" y="2411413"/>
          <p14:tracePt t="230453" x="8232775" y="2384425"/>
          <p14:tracePt t="230470" x="8232775" y="2374900"/>
          <p14:tracePt t="230487" x="8215313" y="2357438"/>
          <p14:tracePt t="230503" x="8188325" y="2347913"/>
          <p14:tracePt t="230520" x="8170863" y="2347913"/>
          <p14:tracePt t="230537" x="8143875" y="2347913"/>
          <p14:tracePt t="230553" x="8072438" y="2393950"/>
          <p14:tracePt t="230570" x="8037513" y="2419350"/>
          <p14:tracePt t="230587" x="8010525" y="2446338"/>
          <p14:tracePt t="230604" x="7983538" y="2473325"/>
          <p14:tracePt t="230620" x="7956550" y="2500313"/>
          <p14:tracePt t="230637" x="7929563" y="2527300"/>
          <p14:tracePt t="230653" x="7912100" y="2562225"/>
          <p14:tracePt t="230670" x="7894638" y="2589213"/>
          <p14:tracePt t="230687" x="7894638" y="2608263"/>
          <p14:tracePt t="230703" x="7894638" y="2625725"/>
          <p14:tracePt t="230720" x="7894638" y="2633663"/>
          <p14:tracePt t="230792" x="7902575" y="2633663"/>
          <p14:tracePt t="230857" x="7902575" y="2625725"/>
          <p14:tracePt t="230871" x="7902575" y="2616200"/>
          <p14:tracePt t="230882" x="7894638" y="2616200"/>
          <p14:tracePt t="230893" x="7885113" y="2616200"/>
          <p14:tracePt t="230904" x="7875588" y="2616200"/>
          <p14:tracePt t="230920" x="7867650" y="2616200"/>
          <p14:tracePt t="230937" x="7840663" y="2625725"/>
          <p14:tracePt t="230953" x="7813675" y="2643188"/>
          <p14:tracePt t="230970" x="7786688" y="2687638"/>
          <p14:tracePt t="230987" x="7769225" y="2697163"/>
          <p14:tracePt t="231004" x="7769225" y="2714625"/>
          <p14:tracePt t="231020" x="7769225" y="2724150"/>
          <p14:tracePt t="231054" x="7777163" y="2724150"/>
          <p14:tracePt t="231070" x="7786688" y="2724150"/>
          <p14:tracePt t="231086" x="7813675" y="2724150"/>
          <p14:tracePt t="231103" x="7840663" y="2705100"/>
          <p14:tracePt t="231120" x="7875588" y="2670175"/>
          <p14:tracePt t="231138" x="7894638" y="2643188"/>
          <p14:tracePt t="231153" x="7894638" y="2616200"/>
          <p14:tracePt t="231169" x="7894638" y="2608263"/>
          <p14:tracePt t="231187" x="7894638" y="2598738"/>
          <p14:tracePt t="231205" x="7875588" y="2598738"/>
          <p14:tracePt t="231219" x="7858125" y="2598738"/>
          <p14:tracePt t="231236" x="7848600" y="2598738"/>
          <p14:tracePt t="231253" x="7840663" y="2608263"/>
          <p14:tracePt t="231355" x="7875588" y="2608263"/>
          <p14:tracePt t="231366" x="7929563" y="2589213"/>
          <p14:tracePt t="231379" x="8054975" y="2554288"/>
          <p14:tracePt t="231390" x="8180388" y="2517775"/>
          <p14:tracePt t="231403" x="8232775" y="2500313"/>
          <p14:tracePt t="231420" x="8286750" y="2473325"/>
          <p14:tracePt t="231570" x="8286750" y="2465388"/>
          <p14:tracePt t="231582" x="8286750" y="2455863"/>
          <p14:tracePt t="231594" x="8277225" y="2428875"/>
          <p14:tracePt t="231605" x="8277225" y="2419350"/>
          <p14:tracePt t="231619" x="8259763" y="2401888"/>
          <p14:tracePt t="231636" x="8251825" y="2393950"/>
          <p14:tracePt t="231653" x="8232775" y="2384425"/>
          <p14:tracePt t="231669" x="8224838" y="2374900"/>
          <p14:tracePt t="231671" x="8205788" y="2374900"/>
          <p14:tracePt t="231686" x="8188325" y="2374900"/>
          <p14:tracePt t="231702" x="8143875" y="2384425"/>
          <p14:tracePt t="231719" x="8108950" y="2401888"/>
          <p14:tracePt t="231736" x="8081963" y="2419350"/>
          <p14:tracePt t="231752" x="8072438" y="2419350"/>
          <p14:tracePt t="231769" x="8062913" y="2438400"/>
          <p14:tracePt t="231786" x="8054975" y="2465388"/>
          <p14:tracePt t="231802" x="8045450" y="2490788"/>
          <p14:tracePt t="231819" x="8045450" y="2517775"/>
          <p14:tracePt t="231836" x="8054975" y="2536825"/>
          <p14:tracePt t="231852" x="8081963" y="2562225"/>
          <p14:tracePt t="231869" x="8099425" y="2562225"/>
          <p14:tracePt t="231887" x="8134350" y="2562225"/>
          <p14:tracePt t="231903" x="8161338" y="2536825"/>
          <p14:tracePt t="231920" x="8188325" y="2517775"/>
          <p14:tracePt t="231936" x="8205788" y="2500313"/>
          <p14:tracePt t="231952" x="8215313" y="2482850"/>
          <p14:tracePt t="231969" x="8215313" y="2465388"/>
          <p14:tracePt t="231987" x="8215313" y="2438400"/>
          <p14:tracePt t="232003" x="8215313" y="2419350"/>
          <p14:tracePt t="232019" x="8197850" y="2411413"/>
          <p14:tracePt t="232036" x="8180388" y="2411413"/>
          <p14:tracePt t="232052" x="8153400" y="2411413"/>
          <p14:tracePt t="232069" x="8134350" y="2411413"/>
          <p14:tracePt t="232086" x="8108950" y="2428875"/>
          <p14:tracePt t="232103" x="8081963" y="2455863"/>
          <p14:tracePt t="232119" x="8072438" y="2473325"/>
          <p14:tracePt t="232970" x="8072438" y="2482850"/>
          <p14:tracePt t="233292" x="8072438" y="2500313"/>
          <p14:tracePt t="233304" x="8062913" y="2536825"/>
          <p14:tracePt t="233318" x="8018463" y="2625725"/>
          <p14:tracePt t="233334" x="7974013" y="2751138"/>
          <p14:tracePt t="233368" x="7858125" y="3108325"/>
          <p14:tracePt t="233401" x="7786688" y="3348038"/>
          <p14:tracePt t="233434" x="7724775" y="3544888"/>
          <p14:tracePt t="233451" x="7697788" y="3625850"/>
          <p14:tracePt t="233468" x="7670800" y="3697288"/>
          <p14:tracePt t="233484" x="7661275" y="3724275"/>
          <p14:tracePt t="233501" x="7643813" y="3741738"/>
          <p14:tracePt t="233572" x="7634288" y="3741738"/>
          <p14:tracePt t="233584" x="7626350" y="3741738"/>
          <p14:tracePt t="233592" x="7616825" y="3751263"/>
          <p14:tracePt t="233601" x="7599363" y="3751263"/>
          <p14:tracePt t="233618" x="7589838" y="3751263"/>
          <p14:tracePt t="233698" x="7599363" y="3732213"/>
          <p14:tracePt t="233705" x="7608888" y="3705225"/>
          <p14:tracePt t="233718" x="7616825" y="3652838"/>
          <p14:tracePt t="233735" x="7670800" y="3536950"/>
          <p14:tracePt t="233751" x="7705725" y="3429000"/>
          <p14:tracePt t="233767" x="7742238" y="3357563"/>
          <p14:tracePt t="233784" x="7769225" y="3322638"/>
          <p14:tracePt t="233801" x="7786688" y="3303588"/>
          <p14:tracePt t="233818" x="7796213" y="3286125"/>
          <p14:tracePt t="233834" x="7804150" y="3268663"/>
          <p14:tracePt t="233851" x="7804150" y="3251200"/>
          <p14:tracePt t="233867" x="7804150" y="3241675"/>
          <p14:tracePt t="233901" x="7804150" y="3224213"/>
          <p14:tracePt t="233917" x="7804150" y="3214688"/>
          <p14:tracePt t="233934" x="7804150" y="3205163"/>
          <p14:tracePt t="233951" x="7796213" y="3205163"/>
          <p14:tracePt t="234077" x="7796213" y="3197225"/>
          <p14:tracePt t="234169" x="7804150" y="3187700"/>
          <p14:tracePt t="234202" x="7813675" y="3187700"/>
          <p14:tracePt t="234213" x="7823200" y="3179763"/>
          <p14:tracePt t="234243" x="7831138" y="3179763"/>
          <p14:tracePt t="234306" x="7831138" y="3170238"/>
          <p14:tracePt t="234374" x="7840663" y="3170238"/>
          <p14:tracePt t="234386" x="7840663" y="3160713"/>
          <p14:tracePt t="234400" x="7840663" y="3133725"/>
          <p14:tracePt t="234417" x="7848600" y="3116263"/>
          <p14:tracePt t="234434" x="7858125" y="3098800"/>
          <p14:tracePt t="234450" x="7858125" y="3081338"/>
          <p14:tracePt t="234484" x="7858125" y="3062288"/>
          <p14:tracePt t="234517" x="7858125" y="3044825"/>
          <p14:tracePt t="234533" x="7858125" y="3027363"/>
          <p14:tracePt t="234551" x="7848600" y="3009900"/>
          <p14:tracePt t="234567" x="7831138" y="3000375"/>
          <p14:tracePt t="234583" x="7813675" y="2982913"/>
          <p14:tracePt t="234600" x="7804150" y="2982913"/>
          <p14:tracePt t="234617" x="7796213" y="2973388"/>
          <p14:tracePt t="234633" x="7769225" y="2973388"/>
          <p14:tracePt t="234650" x="7759700" y="2982913"/>
          <p14:tracePt t="234667" x="7742238" y="3000375"/>
          <p14:tracePt t="234683" x="7715250" y="3017838"/>
          <p14:tracePt t="234687" x="7697788" y="3027363"/>
          <p14:tracePt t="234700" x="7688263" y="3036888"/>
          <p14:tracePt t="234717" x="7643813" y="3089275"/>
          <p14:tracePt t="234733" x="7626350" y="3116263"/>
          <p14:tracePt t="234750" x="7608888" y="3143250"/>
          <p14:tracePt t="234767" x="7599363" y="3170238"/>
          <p14:tracePt t="234783" x="7599363" y="3187700"/>
          <p14:tracePt t="234800" x="7616825" y="3214688"/>
          <p14:tracePt t="234817" x="7653338" y="3232150"/>
          <p14:tracePt t="234833" x="7688263" y="3232150"/>
          <p14:tracePt t="234850" x="7724775" y="3214688"/>
          <p14:tracePt t="234866" x="7759700" y="3197225"/>
          <p14:tracePt t="234883" x="7786688" y="3170238"/>
          <p14:tracePt t="234900" x="7796213" y="3170238"/>
          <p14:tracePt t="234917" x="7804150" y="3152775"/>
          <p14:tracePt t="234934" x="7823200" y="3125788"/>
          <p14:tracePt t="234950" x="7831138" y="3089275"/>
          <p14:tracePt t="234966" x="7831138" y="3062288"/>
          <p14:tracePt t="234983" x="7831138" y="3036888"/>
          <p14:tracePt t="235000" x="7813675" y="3009900"/>
          <p14:tracePt t="235017" x="7796213" y="2990850"/>
          <p14:tracePt t="235034" x="7759700" y="2973388"/>
          <p14:tracePt t="235050" x="7742238" y="2973388"/>
          <p14:tracePt t="235067" x="7715250" y="2973388"/>
          <p14:tracePt t="235083" x="7697788" y="2982913"/>
          <p14:tracePt t="235100" x="7670800" y="2990850"/>
          <p14:tracePt t="235117" x="7653338" y="3017838"/>
          <p14:tracePt t="235133" x="7626350" y="3036888"/>
          <p14:tracePt t="235151" x="7608888" y="3062288"/>
          <p14:tracePt t="235166" x="7608888" y="3081338"/>
          <p14:tracePt t="235183" x="7608888" y="3108325"/>
          <p14:tracePt t="235200" x="7626350" y="3133725"/>
          <p14:tracePt t="235216" x="7643813" y="3152775"/>
          <p14:tracePt t="235233" x="7715250" y="3179763"/>
          <p14:tracePt t="235250" x="7732713" y="3179763"/>
          <p14:tracePt t="235266" x="7759700" y="3170238"/>
          <p14:tracePt t="235283" x="7786688" y="3152775"/>
          <p14:tracePt t="235300" x="7813675" y="3133725"/>
          <p14:tracePt t="235316" x="7823200" y="3108325"/>
          <p14:tracePt t="235333" x="7840663" y="3089275"/>
          <p14:tracePt t="235350" x="7858125" y="3044825"/>
          <p14:tracePt t="235366" x="7858125" y="3027363"/>
          <p14:tracePt t="235383" x="7858125" y="3000375"/>
          <p14:tracePt t="235399" x="7858125" y="2982913"/>
          <p14:tracePt t="235416" x="7848600" y="2973388"/>
          <p14:tracePt t="235433" x="7831138" y="2973388"/>
          <p14:tracePt t="235450" x="7804150" y="2965450"/>
          <p14:tracePt t="235466" x="7732713" y="2990850"/>
          <p14:tracePt t="235482" x="7680325" y="3017838"/>
          <p14:tracePt t="235499" x="7643813" y="3054350"/>
          <p14:tracePt t="235516" x="7616825" y="3089275"/>
          <p14:tracePt t="235533" x="7599363" y="3116263"/>
          <p14:tracePt t="235550" x="7589838" y="3143250"/>
          <p14:tracePt t="235567" x="7589838" y="3160713"/>
          <p14:tracePt t="235582" x="7626350" y="3205163"/>
          <p14:tracePt t="235599" x="7661275" y="3224213"/>
          <p14:tracePt t="235616" x="7724775" y="3224213"/>
          <p14:tracePt t="235633" x="7823200" y="3224213"/>
          <p14:tracePt t="235649" x="7875588" y="3197225"/>
          <p14:tracePt t="235667" x="7912100" y="3179763"/>
          <p14:tracePt t="235786" x="7920038" y="3160713"/>
          <p14:tracePt t="235798" x="7929563" y="3152775"/>
          <p14:tracePt t="235811" x="8001000" y="3098800"/>
          <p14:tracePt t="235823" x="8054975" y="3054350"/>
          <p14:tracePt t="235835" x="8161338" y="2946400"/>
          <p14:tracePt t="235850" x="8277225" y="2840038"/>
          <p14:tracePt t="235865" x="8340725" y="2776538"/>
          <p14:tracePt t="235882" x="8358188" y="2751138"/>
          <p14:tracePt t="235899" x="8367713" y="2741613"/>
          <p14:tracePt t="236009" x="8375650" y="2741613"/>
          <p14:tracePt t="236021" x="8385175" y="2741613"/>
          <p14:tracePt t="236034" x="8412163" y="2741613"/>
          <p14:tracePt t="236050" x="8429625" y="2751138"/>
          <p14:tracePt t="236067" x="8456613" y="2768600"/>
          <p14:tracePt t="236082" x="8491538" y="2768600"/>
          <p14:tracePt t="236099" x="8510588" y="2768600"/>
          <p14:tracePt t="236116" x="8518525" y="2768600"/>
          <p14:tracePt t="236222" x="8518525" y="2776538"/>
          <p14:tracePt t="236233" x="8518525" y="2786063"/>
          <p14:tracePt t="236249" x="8491538" y="2813050"/>
          <p14:tracePt t="236266" x="8456613" y="2847975"/>
          <p14:tracePt t="236299" x="8447088" y="2847975"/>
          <p14:tracePt t="236478" x="8447088" y="2840038"/>
          <p14:tracePt t="236497" x="8447088" y="2830513"/>
          <p14:tracePt t="236577" x="8429625" y="2840038"/>
          <p14:tracePt t="236588" x="8340725" y="2901950"/>
          <p14:tracePt t="236600" x="8269288" y="2955925"/>
          <p14:tracePt t="236615" x="8153400" y="3044825"/>
          <p14:tracePt t="236632" x="8018463" y="3160713"/>
          <p14:tracePt t="236649" x="7929563" y="3224213"/>
          <p14:tracePt t="236665" x="7875588" y="3276600"/>
          <p14:tracePt t="236682" x="7848600" y="3303588"/>
          <p14:tracePt t="236698" x="7831138" y="3330575"/>
          <p14:tracePt t="236715" x="7813675" y="3340100"/>
          <p14:tracePt t="236732" x="7813675" y="3348038"/>
          <p14:tracePt t="236810" x="7831138" y="3348038"/>
          <p14:tracePt t="236822" x="7920038" y="3268663"/>
          <p14:tracePt t="236835" x="7991475" y="3205163"/>
          <p14:tracePt t="236849" x="8143875" y="3089275"/>
          <p14:tracePt t="236865" x="8304213" y="2973388"/>
          <p14:tracePt t="236882" x="8412163" y="2867025"/>
          <p14:tracePt t="236898" x="8466138" y="2813050"/>
          <p14:tracePt t="236915" x="8483600" y="2786063"/>
          <p14:tracePt t="237008" x="8439150" y="2813050"/>
          <p14:tracePt t="237021" x="8286750" y="2938463"/>
          <p14:tracePt t="237033" x="8170863" y="3000375"/>
          <p14:tracePt t="237048" x="7966075" y="3152775"/>
          <p14:tracePt t="237065" x="7831138" y="3259138"/>
          <p14:tracePt t="237082" x="7786688" y="3286125"/>
          <p14:tracePt t="237147" x="7804150" y="3268663"/>
          <p14:tracePt t="237160" x="7929563" y="3170238"/>
          <p14:tracePt t="237173" x="8018463" y="3098800"/>
          <p14:tracePt t="237186" x="8269288" y="2928938"/>
          <p14:tracePt t="237202" x="8439150" y="2803525"/>
          <p14:tracePt t="237206" x="8491538" y="2768600"/>
          <p14:tracePt t="237220" x="8501063" y="2759075"/>
          <p14:tracePt t="237232" x="8518525" y="2741613"/>
          <p14:tracePt t="237304" x="8510588" y="2751138"/>
          <p14:tracePt t="237316" x="8456613" y="2795588"/>
          <p14:tracePt t="237332" x="8296275" y="2919413"/>
          <p14:tracePt t="237348" x="7991475" y="3116263"/>
          <p14:tracePt t="237365" x="7894638" y="3197225"/>
          <p14:tracePt t="237381" x="7875588" y="3205163"/>
          <p14:tracePt t="237428" x="7885113" y="3205163"/>
          <p14:tracePt t="237440" x="7902575" y="3197225"/>
          <p14:tracePt t="237454" x="8037513" y="3108325"/>
          <p14:tracePt t="237467" x="8259763" y="2938463"/>
          <p14:tracePt t="237481" x="8439150" y="2795588"/>
          <p14:tracePt t="237498" x="8537575" y="2714625"/>
          <p14:tracePt t="237514" x="8545513" y="2714625"/>
          <p14:tracePt t="237531" x="8545513" y="2705100"/>
          <p14:tracePt t="237564" x="8537575" y="2714625"/>
          <p14:tracePt t="237581" x="8447088" y="2795588"/>
          <p14:tracePt t="237598" x="8313738" y="2894013"/>
          <p14:tracePt t="237614" x="8143875" y="3027363"/>
          <p14:tracePt t="237631" x="7983538" y="3152775"/>
          <p14:tracePt t="237648" x="7974013" y="3160713"/>
          <p14:tracePt t="237706" x="7991475" y="3152775"/>
          <p14:tracePt t="237718" x="8045450" y="3116263"/>
          <p14:tracePt t="237733" x="8205788" y="3000375"/>
          <p14:tracePt t="237748" x="8323263" y="2894013"/>
          <p14:tracePt t="237765" x="8367713" y="2857500"/>
          <p14:tracePt t="237781" x="8375650" y="2857500"/>
          <p14:tracePt t="237810" x="8367713" y="2857500"/>
          <p14:tracePt t="237823" x="8358188" y="2857500"/>
          <p14:tracePt t="237836" x="8323263" y="2884488"/>
          <p14:tracePt t="237849" x="8242300" y="2928938"/>
          <p14:tracePt t="237864" x="8153400" y="2990850"/>
          <p14:tracePt t="237881" x="8099425" y="3017838"/>
          <p14:tracePt t="237897" x="8081963" y="3036888"/>
          <p14:tracePt t="237964" x="8081963" y="3027363"/>
          <p14:tracePt t="237977" x="8099425" y="3017838"/>
          <p14:tracePt t="237990" x="8126413" y="2990850"/>
          <p14:tracePt t="238003" x="8134350" y="2982913"/>
          <p14:tracePt t="238071" x="8116888" y="3000375"/>
          <p14:tracePt t="238087" x="8062913" y="3036888"/>
          <p14:tracePt t="238103" x="8018463" y="3062288"/>
          <p14:tracePt t="238117" x="8001000" y="3081338"/>
          <p14:tracePt t="238183" x="8010525" y="3081338"/>
          <p14:tracePt t="238201" x="8037513" y="3054350"/>
          <p14:tracePt t="238214" x="8054975" y="3044825"/>
          <p14:tracePt t="238444" x="8062913" y="3044825"/>
          <p14:tracePt t="238458" x="8081963" y="3027363"/>
          <p14:tracePt t="238472" x="8108950" y="3017838"/>
          <p14:tracePt t="238486" x="8153400" y="2990850"/>
          <p14:tracePt t="238500" x="8180388" y="2982913"/>
          <p14:tracePt t="238513" x="8197850" y="2965450"/>
          <p14:tracePt t="238530" x="8224838" y="2946400"/>
          <p14:tracePt t="238547" x="8242300" y="2938463"/>
          <p14:tracePt t="238564" x="8251825" y="2928938"/>
          <p14:tracePt t="238580" x="8259763" y="2919413"/>
          <p14:tracePt t="238639" x="8269288" y="2911475"/>
          <p14:tracePt t="238654" x="8286750" y="2901950"/>
          <p14:tracePt t="238669" x="8304213" y="2894013"/>
          <p14:tracePt t="238683" x="8331200" y="2874963"/>
          <p14:tracePt t="238697" x="8348663" y="2874963"/>
          <p14:tracePt t="238701" x="8358188" y="2857500"/>
          <p14:tracePt t="238713" x="8385175" y="2847975"/>
          <p14:tracePt t="238730" x="8402638" y="2840038"/>
          <p14:tracePt t="238747" x="8429625" y="2840038"/>
          <p14:tracePt t="238763" x="8447088" y="2840038"/>
          <p14:tracePt t="238797" x="8447088" y="2847975"/>
          <p14:tracePt t="238933" x="8447088" y="2840038"/>
          <p14:tracePt t="238967" x="8439150" y="2840038"/>
          <p14:tracePt t="238981" x="8439150" y="2813050"/>
          <p14:tracePt t="238997" x="8439150" y="2776538"/>
          <p14:tracePt t="239013" x="8429625" y="2732088"/>
          <p14:tracePt t="239030" x="8429625" y="2687638"/>
          <p14:tracePt t="239046" x="8429625" y="2643188"/>
          <p14:tracePt t="239063" x="8420100" y="2616200"/>
          <p14:tracePt t="239081" x="8412163" y="2581275"/>
          <p14:tracePt t="239096" x="8412163" y="2571750"/>
          <p14:tracePt t="239113" x="8402638" y="2562225"/>
          <p14:tracePt t="239130" x="8402638" y="2554288"/>
          <p14:tracePt t="239147" x="8394700" y="2527300"/>
          <p14:tracePt t="239163" x="8385175" y="2509838"/>
          <p14:tracePt t="239180" x="8375650" y="2490788"/>
          <p14:tracePt t="239198" x="8375650" y="2473325"/>
          <p14:tracePt t="239213" x="8367713" y="2465388"/>
          <p14:tracePt t="239230" x="8348663" y="2438400"/>
          <p14:tracePt t="239248" x="8323263" y="2401888"/>
          <p14:tracePt t="239263" x="8304213" y="2374900"/>
          <p14:tracePt t="239280" x="8277225" y="2347913"/>
          <p14:tracePt t="239296" x="8251825" y="2322513"/>
          <p14:tracePt t="239313" x="8232775" y="2295525"/>
          <p14:tracePt t="239331" x="8205788" y="2276475"/>
          <p14:tracePt t="239347" x="8170863" y="2241550"/>
          <p14:tracePt t="239364" x="8153400" y="2224088"/>
          <p14:tracePt t="239379" x="8126413" y="2214563"/>
          <p14:tracePt t="239396" x="8108950" y="2205038"/>
          <p14:tracePt t="239413" x="8099425" y="2205038"/>
          <p14:tracePt t="239430" x="8072438" y="2205038"/>
          <p14:tracePt t="239446" x="8045450" y="2214563"/>
          <p14:tracePt t="239464" x="8018463" y="2241550"/>
          <p14:tracePt t="239480" x="7991475" y="2268538"/>
          <p14:tracePt t="239496" x="7966075" y="2295525"/>
          <p14:tracePt t="239513" x="7939088" y="2322513"/>
          <p14:tracePt t="239530" x="7920038" y="2347913"/>
          <p14:tracePt t="239546" x="7902575" y="2366963"/>
          <p14:tracePt t="239562" x="7902575" y="2393950"/>
          <p14:tracePt t="239579" x="7894638" y="2428875"/>
          <p14:tracePt t="239596" x="7894638" y="2455863"/>
          <p14:tracePt t="239613" x="7912100" y="2482850"/>
          <p14:tracePt t="239629" x="7929563" y="2509838"/>
          <p14:tracePt t="239646" x="7947025" y="2544763"/>
          <p14:tracePt t="239663" x="7974013" y="2581275"/>
          <p14:tracePt t="239679" x="8054975" y="2625725"/>
          <p14:tracePt t="239696" x="8134350" y="2652713"/>
          <p14:tracePt t="239717" x="8197850" y="2687638"/>
          <p14:tracePt t="239732" x="8277225" y="2714625"/>
          <p14:tracePt t="239746" x="8358188" y="2741613"/>
          <p14:tracePt t="239763" x="8439150" y="2759075"/>
          <p14:tracePt t="239779" x="8501063" y="2768600"/>
          <p14:tracePt t="239796" x="8555038" y="2768600"/>
          <p14:tracePt t="239812" x="8572500" y="2768600"/>
          <p14:tracePt t="239829" x="8599488" y="2759075"/>
          <p14:tracePt t="239846" x="8626475" y="2751138"/>
          <p14:tracePt t="239863" x="8653463" y="2732088"/>
          <p14:tracePt t="239879" x="8670925" y="2705100"/>
          <p14:tracePt t="239895" x="8705850" y="2660650"/>
          <p14:tracePt t="239912" x="8751888" y="2536825"/>
          <p14:tracePt t="239929" x="8769350" y="2455863"/>
          <p14:tracePt t="239946" x="8777288" y="2384425"/>
          <p14:tracePt t="239962" x="8759825" y="2303463"/>
          <p14:tracePt t="239985" x="8715375" y="2232025"/>
          <p14:tracePt t="239995" x="8705850" y="2214563"/>
          <p14:tracePt t="240013" x="8653463" y="2170113"/>
          <p14:tracePt t="240029" x="8589963" y="2152650"/>
          <p14:tracePt t="240045" x="8501063" y="2143125"/>
          <p14:tracePt t="240062" x="8439150" y="2133600"/>
          <p14:tracePt t="240079" x="8385175" y="2133600"/>
          <p14:tracePt t="240095" x="8340725" y="2133600"/>
          <p14:tracePt t="240114" x="8304213" y="2133600"/>
          <p14:tracePt t="240130" x="8286750" y="2133600"/>
          <p14:tracePt t="240146" x="8259763" y="2143125"/>
          <p14:tracePt t="240163" x="8232775" y="2160588"/>
          <p14:tracePt t="240179" x="8224838" y="2170113"/>
          <p14:tracePt t="240196" x="8197850" y="2179638"/>
          <p14:tracePt t="240201" x="8180388" y="2187575"/>
          <p14:tracePt t="240213" x="8161338" y="2214563"/>
          <p14:tracePt t="240230" x="8134350" y="2241550"/>
          <p14:tracePt t="240246" x="8116888" y="2268538"/>
          <p14:tracePt t="240262" x="8089900" y="2312988"/>
          <p14:tracePt t="240279" x="8054975" y="2384425"/>
          <p14:tracePt t="240295" x="8037513" y="2465388"/>
          <p14:tracePt t="240312" x="8037513" y="2536825"/>
          <p14:tracePt t="240330" x="8062913" y="2670175"/>
          <p14:tracePt t="240346" x="8099425" y="2741613"/>
          <p14:tracePt t="240363" x="8126413" y="2803525"/>
          <p14:tracePt t="240378" x="8153400" y="2840038"/>
          <p14:tracePt t="240395" x="8188325" y="2857500"/>
          <p14:tracePt t="240412" x="8232775" y="2894013"/>
          <p14:tracePt t="240429" x="8304213" y="2901950"/>
          <p14:tracePt t="240446" x="8367713" y="2894013"/>
          <p14:tracePt t="240462" x="8402638" y="2867025"/>
          <p14:tracePt t="240479" x="8456613" y="2847975"/>
          <p14:tracePt t="240495" x="8528050" y="2822575"/>
          <p14:tracePt t="240512" x="8599488" y="2786063"/>
          <p14:tracePt t="240529" x="8653463" y="2759075"/>
          <p14:tracePt t="240546" x="8688388" y="2714625"/>
          <p14:tracePt t="240562" x="8705850" y="2679700"/>
          <p14:tracePt t="240578" x="8715375" y="2643188"/>
          <p14:tracePt t="240595" x="8715375" y="2598738"/>
          <p14:tracePt t="240612" x="8688388" y="2536825"/>
          <p14:tracePt t="240629" x="8653463" y="2490788"/>
          <p14:tracePt t="240645" x="8609013" y="2465388"/>
          <p14:tracePt t="240662" x="8501063" y="2393950"/>
          <p14:tracePt t="240678" x="8394700" y="2366963"/>
          <p14:tracePt t="240695" x="8286750" y="2330450"/>
          <p14:tracePt t="240715" x="8180388" y="2303463"/>
          <p14:tracePt t="240730" x="8099425" y="2286000"/>
          <p14:tracePt t="240745" x="8072438" y="2276475"/>
          <p14:tracePt t="240762" x="8045450" y="2276475"/>
          <p14:tracePt t="240778" x="8027988" y="2276475"/>
          <p14:tracePt t="240795" x="8010525" y="2276475"/>
          <p14:tracePt t="240812" x="7991475" y="2295525"/>
          <p14:tracePt t="240829" x="7966075" y="2322513"/>
          <p14:tracePt t="240845" x="7929563" y="2357438"/>
          <p14:tracePt t="240862" x="7894638" y="2393950"/>
          <p14:tracePt t="240879" x="7867650" y="2455863"/>
          <p14:tracePt t="240895" x="7840663" y="2544763"/>
          <p14:tracePt t="240912" x="7840663" y="2608263"/>
          <p14:tracePt t="240928" x="7875588" y="2670175"/>
          <p14:tracePt t="240945" x="7956550" y="2732088"/>
          <p14:tracePt t="240962" x="8018463" y="2759075"/>
          <p14:tracePt t="240978" x="8108950" y="2795588"/>
          <p14:tracePt t="240995" x="8251825" y="2813050"/>
          <p14:tracePt t="241012" x="8340725" y="2813050"/>
          <p14:tracePt t="241028" x="8385175" y="2822575"/>
          <p14:tracePt t="241045" x="8412163" y="2822575"/>
          <p14:tracePt t="241062" x="8429625" y="2822575"/>
          <p14:tracePt t="241078" x="8439150" y="2822575"/>
          <p14:tracePt t="241096" x="8474075" y="2786063"/>
          <p14:tracePt t="241111" x="8501063" y="2751138"/>
          <p14:tracePt t="241128" x="8545513" y="2679700"/>
          <p14:tracePt t="241145" x="8582025" y="2581275"/>
          <p14:tracePt t="241162" x="8599488" y="2490788"/>
          <p14:tracePt t="241180" x="8609013" y="2384425"/>
          <p14:tracePt t="241195" x="8582025" y="2330450"/>
          <p14:tracePt t="241220" x="8545513" y="2286000"/>
          <p14:tracePt t="241231" x="8528050" y="2259013"/>
          <p14:tracePt t="241244" x="8456613" y="2232025"/>
          <p14:tracePt t="241261" x="8367713" y="2214563"/>
          <p14:tracePt t="241278" x="8269288" y="2197100"/>
          <p14:tracePt t="241295" x="8188325" y="2187575"/>
          <p14:tracePt t="241312" x="8143875" y="2187575"/>
          <p14:tracePt t="241328" x="8126413" y="2187575"/>
          <p14:tracePt t="241345" x="8099425" y="2187575"/>
          <p14:tracePt t="241361" x="8081963" y="2187575"/>
          <p14:tracePt t="241378" x="8072438" y="2187575"/>
          <p14:tracePt t="241395" x="8054975" y="2197100"/>
          <p14:tracePt t="241412" x="8027988" y="2214563"/>
          <p14:tracePt t="241428" x="8001000" y="2251075"/>
          <p14:tracePt t="241444" x="7966075" y="2295525"/>
          <p14:tracePt t="241461" x="7939088" y="2347913"/>
          <p14:tracePt t="241478" x="7912100" y="2393950"/>
          <p14:tracePt t="241494" x="7894638" y="2446338"/>
          <p14:tracePt t="241511" x="7894638" y="2517775"/>
          <p14:tracePt t="241529" x="7912100" y="2562225"/>
          <p14:tracePt t="241544" x="7939088" y="2616200"/>
          <p14:tracePt t="241561" x="7966075" y="2660650"/>
          <p14:tracePt t="241578" x="7991475" y="2724150"/>
          <p14:tracePt t="241608" x="8081963" y="2830513"/>
          <p14:tracePt t="241622" x="8126413" y="2867025"/>
          <p14:tracePt t="241637" x="8170863" y="2894013"/>
          <p14:tracePt t="241650" x="8205788" y="2894013"/>
          <p14:tracePt t="241673" x="8286750" y="2894013"/>
          <p14:tracePt t="241688" x="8331200" y="2874963"/>
          <p14:tracePt t="241701" x="8358188" y="2857500"/>
          <p14:tracePt t="241707" x="8367713" y="2840038"/>
          <p14:tracePt t="241719" x="8385175" y="2830513"/>
          <p14:tracePt t="241732" x="8402638" y="2803525"/>
          <p14:tracePt t="241744" x="8439150" y="2776538"/>
          <p14:tracePt t="241761" x="8466138" y="2741613"/>
          <p14:tracePt t="241777" x="8491538" y="2705100"/>
          <p14:tracePt t="241794" x="8518525" y="2652713"/>
          <p14:tracePt t="241811" x="8555038" y="2581275"/>
          <p14:tracePt t="241828" x="8562975" y="2517775"/>
          <p14:tracePt t="241844" x="8562975" y="2465388"/>
          <p14:tracePt t="241861" x="8562975" y="2374900"/>
          <p14:tracePt t="241878" x="8545513" y="2322513"/>
          <p14:tracePt t="241894" x="8518525" y="2295525"/>
          <p14:tracePt t="241911" x="8491538" y="2268538"/>
          <p14:tracePt t="241927" x="8466138" y="2241550"/>
          <p14:tracePt t="241944" x="8439150" y="2224088"/>
          <p14:tracePt t="241961" x="8402638" y="2205038"/>
          <p14:tracePt t="241977" x="8348663" y="2205038"/>
          <p14:tracePt t="241994" x="8304213" y="2205038"/>
          <p14:tracePt t="242010" x="8269288" y="2205038"/>
          <p14:tracePt t="242027" x="8232775" y="2224088"/>
          <p14:tracePt t="242044" x="8205788" y="2232025"/>
          <p14:tracePt t="242061" x="8188325" y="2241550"/>
          <p14:tracePt t="242078" x="8170863" y="2268538"/>
          <p14:tracePt t="242094" x="8143875" y="2286000"/>
          <p14:tracePt t="242111" x="8126413" y="2312988"/>
          <p14:tracePt t="242127" x="8099425" y="2347913"/>
          <p14:tracePt t="242144" x="8072438" y="2419350"/>
          <p14:tracePt t="242161" x="8054975" y="2509838"/>
          <p14:tracePt t="242178" x="8054975" y="2598738"/>
          <p14:tracePt t="242194" x="8072438" y="2670175"/>
          <p14:tracePt t="242210" x="8108950" y="2751138"/>
          <p14:tracePt t="242228" x="8143875" y="2795588"/>
          <p14:tracePt t="242244" x="8180388" y="2830513"/>
          <p14:tracePt t="242261" x="8242300" y="2857500"/>
          <p14:tracePt t="242277" x="8313738" y="2874963"/>
          <p14:tracePt t="242294" x="8466138" y="2884488"/>
          <p14:tracePt t="242311" x="8555038" y="2847975"/>
          <p14:tracePt t="242327" x="8599488" y="2830513"/>
          <p14:tracePt t="242344" x="8626475" y="2803525"/>
          <p14:tracePt t="242361" x="8653463" y="2776538"/>
          <p14:tracePt t="242377" x="8680450" y="2741613"/>
          <p14:tracePt t="242394" x="8715375" y="2633663"/>
          <p14:tracePt t="242411" x="8715375" y="2598738"/>
          <p14:tracePt t="242427" x="8715375" y="2482850"/>
          <p14:tracePt t="242444" x="8688388" y="2411413"/>
          <p14:tracePt t="242461" x="8643938" y="2339975"/>
          <p14:tracePt t="242477" x="8599488" y="2286000"/>
          <p14:tracePt t="242494" x="8528050" y="2241550"/>
          <p14:tracePt t="242510" x="8474075" y="2214563"/>
          <p14:tracePt t="242528" x="8429625" y="2187575"/>
          <p14:tracePt t="242544" x="8375650" y="2179638"/>
          <p14:tracePt t="242560" x="8340725" y="2179638"/>
          <p14:tracePt t="242577" x="8313738" y="2197100"/>
          <p14:tracePt t="242594" x="8286750" y="2224088"/>
          <p14:tracePt t="242610" x="8242300" y="2286000"/>
          <p14:tracePt t="242627" x="8215313" y="2330450"/>
          <p14:tracePt t="242644" x="8188325" y="2393950"/>
          <p14:tracePt t="242660" x="8170863" y="2438400"/>
          <p14:tracePt t="242677" x="8161338" y="2490788"/>
          <p14:tracePt t="242694" x="8170863" y="2536825"/>
          <p14:tracePt t="242710" x="8205788" y="2598738"/>
          <p14:tracePt t="242727" x="8269288" y="2625725"/>
          <p14:tracePt t="242743" x="8358188" y="2652713"/>
          <p14:tracePt t="242760" x="8447088" y="2652713"/>
          <p14:tracePt t="242777" x="8501063" y="2616200"/>
          <p14:tracePt t="242794" x="8545513" y="2581275"/>
          <p14:tracePt t="242810" x="8599488" y="2482850"/>
          <p14:tracePt t="242827" x="8653463" y="2312988"/>
          <p14:tracePt t="242843" x="8661400" y="2214563"/>
          <p14:tracePt t="242860" x="8653463" y="2152650"/>
          <p14:tracePt t="242877" x="8626475" y="2108200"/>
          <p14:tracePt t="242894" x="8609013" y="2098675"/>
          <p14:tracePt t="242950" x="8599488" y="2098675"/>
          <p14:tracePt t="242964" x="8589963" y="2108200"/>
          <p14:tracePt t="242977" x="8572500" y="2116138"/>
          <p14:tracePt t="242993" x="8501063" y="2232025"/>
          <p14:tracePt t="243010" x="8474075" y="2312988"/>
          <p14:tracePt t="243026" x="8439150" y="2366963"/>
          <p14:tracePt t="243043" x="8439150" y="2401888"/>
          <p14:tracePt t="243060" x="8439150" y="2428875"/>
          <p14:tracePt t="243077" x="8466138" y="2482850"/>
          <p14:tracePt t="243094" x="8510588" y="2527300"/>
          <p14:tracePt t="243110" x="8545513" y="2536825"/>
          <p14:tracePt t="243126" x="8562975" y="2536825"/>
          <p14:tracePt t="243160" x="8582025" y="2536825"/>
          <p14:tracePt t="243176" x="8599488" y="2509838"/>
          <p14:tracePt t="243193" x="8599488" y="2473325"/>
          <p14:tracePt t="243210" x="8589963" y="2347913"/>
          <p14:tracePt t="243226" x="8528050" y="2259013"/>
          <p14:tracePt t="243243" x="8429625" y="2160588"/>
          <p14:tracePt t="243260" x="8323263" y="2108200"/>
          <p14:tracePt t="243276" x="8215313" y="2089150"/>
          <p14:tracePt t="243293" x="8116888" y="2081213"/>
          <p14:tracePt t="243310" x="8010525" y="2116138"/>
          <p14:tracePt t="243328" x="7974013" y="2160588"/>
          <p14:tracePt t="243343" x="7929563" y="2268538"/>
          <p14:tracePt t="243360" x="7885113" y="2374900"/>
          <p14:tracePt t="243376" x="7848600" y="2500313"/>
          <p14:tracePt t="243393" x="7823200" y="2598738"/>
          <p14:tracePt t="243410" x="7840663" y="2741613"/>
          <p14:tracePt t="243427" x="7902575" y="2822575"/>
          <p14:tracePt t="243443" x="8018463" y="2874963"/>
          <p14:tracePt t="243460" x="8134350" y="2901950"/>
          <p14:tracePt t="243476" x="8251825" y="2901950"/>
          <p14:tracePt t="243493" x="8367713" y="2874963"/>
          <p14:tracePt t="243510" x="8412163" y="2840038"/>
          <p14:tracePt t="243527" x="8429625" y="2813050"/>
          <p14:tracePt t="243543" x="8439150" y="2795588"/>
          <p14:tracePt t="243559" x="8466138" y="2768600"/>
          <p14:tracePt t="243576" x="8474075" y="2724150"/>
          <p14:tracePt t="243593" x="8483600" y="2625725"/>
          <p14:tracePt t="243610" x="8483600" y="2517775"/>
          <p14:tracePt t="243627" x="8429625" y="2330450"/>
          <p14:tracePt t="243643" x="8385175" y="2224088"/>
          <p14:tracePt t="243660" x="8340725" y="2143125"/>
          <p14:tracePt t="243676" x="8286750" y="2116138"/>
          <p14:tracePt t="243693" x="8215313" y="2089150"/>
          <p14:tracePt t="243709" x="8143875" y="2089150"/>
          <p14:tracePt t="243713" x="8116888" y="2089150"/>
          <p14:tracePt t="243726" x="8089900" y="2108200"/>
          <p14:tracePt t="243743" x="8081963" y="2125663"/>
          <p14:tracePt t="243759" x="8045450" y="2160588"/>
          <p14:tracePt t="243776" x="8010525" y="2205038"/>
          <p14:tracePt t="243793" x="7991475" y="2286000"/>
          <p14:tracePt t="243809" x="7966075" y="2393950"/>
          <p14:tracePt t="243826" x="7956550" y="2490788"/>
          <p14:tracePt t="243843" x="8010525" y="2633663"/>
          <p14:tracePt t="243859" x="8099425" y="2724150"/>
          <p14:tracePt t="243876" x="8205788" y="2786063"/>
          <p14:tracePt t="243893" x="8304213" y="2822575"/>
          <p14:tracePt t="243909" x="8420100" y="2847975"/>
          <p14:tracePt t="243926" x="8483600" y="2847975"/>
          <p14:tracePt t="243943" x="8510588" y="2830513"/>
          <p14:tracePt t="243959" x="8537575" y="2813050"/>
          <p14:tracePt t="243976" x="8572500" y="2714625"/>
          <p14:tracePt t="243992" x="8599488" y="2608263"/>
          <p14:tracePt t="244009" x="8599488" y="2509838"/>
          <p14:tracePt t="244026" x="8572500" y="2411413"/>
          <p14:tracePt t="244043" x="8545513" y="2322513"/>
          <p14:tracePt t="244060" x="8483600" y="2251075"/>
          <p14:tracePt t="244076" x="8447088" y="2232025"/>
          <p14:tracePt t="244092" x="8402638" y="2214563"/>
          <p14:tracePt t="244109" x="8348663" y="2224088"/>
          <p14:tracePt t="244125" x="8304213" y="2251075"/>
          <p14:tracePt t="244143" x="8242300" y="2303463"/>
          <p14:tracePt t="244159" x="8180388" y="2384425"/>
          <p14:tracePt t="244177" x="8116888" y="2544763"/>
          <p14:tracePt t="244192" x="8081963" y="2643188"/>
          <p14:tracePt t="244209" x="8062913" y="2751138"/>
          <p14:tracePt t="244226" x="8062913" y="2847975"/>
          <p14:tracePt t="244242" x="8089900" y="2928938"/>
          <p14:tracePt t="244259" x="8134350" y="3000375"/>
          <p14:tracePt t="244276" x="8180388" y="3044825"/>
          <p14:tracePt t="244293" x="8269288" y="3081338"/>
          <p14:tracePt t="244310" x="8313738" y="3081338"/>
          <p14:tracePt t="244326" x="8348663" y="3071813"/>
          <p14:tracePt t="244343" x="8375650" y="3044825"/>
          <p14:tracePt t="244359" x="8402638" y="3017838"/>
          <p14:tracePt t="244376" x="8429625" y="2946400"/>
          <p14:tracePt t="244393" x="8466138" y="2795588"/>
          <p14:tracePt t="244409" x="8466138" y="2687638"/>
          <p14:tracePt t="244425" x="8447088" y="2589213"/>
          <p14:tracePt t="244442" x="8412163" y="2490788"/>
          <p14:tracePt t="244459" x="8375650" y="2428875"/>
          <p14:tracePt t="244475" x="8348663" y="2411413"/>
          <p14:tracePt t="244493" x="8277225" y="2374900"/>
          <p14:tracePt t="244510" x="8242300" y="2374900"/>
          <p14:tracePt t="244525" x="8205788" y="2374900"/>
          <p14:tracePt t="244542" x="8180388" y="2393950"/>
          <p14:tracePt t="244559" x="8161338" y="2419350"/>
          <p14:tracePt t="244576" x="8134350" y="2455863"/>
          <p14:tracePt t="244593" x="8081963" y="2581275"/>
          <p14:tracePt t="244609" x="8045450" y="2687638"/>
          <p14:tracePt t="244626" x="8045450" y="2786063"/>
          <p14:tracePt t="244642" x="8081963" y="2884488"/>
          <p14:tracePt t="244658" x="8143875" y="2982913"/>
          <p14:tracePt t="244675" x="8188325" y="3017838"/>
          <p14:tracePt t="244692" x="8259763" y="3027363"/>
          <p14:tracePt t="244709" x="8375650" y="2990850"/>
          <p14:tracePt t="244725" x="8439150" y="2946400"/>
          <p14:tracePt t="244742" x="8491538" y="2857500"/>
          <p14:tracePt t="244758" x="8518525" y="2759075"/>
          <p14:tracePt t="244775" x="8537575" y="2697163"/>
          <p14:tracePt t="244792" x="8545513" y="2652713"/>
          <p14:tracePt t="244810" x="8537575" y="2616200"/>
          <p14:tracePt t="244825" x="8528050" y="2608263"/>
          <p14:tracePt t="244862" x="8518525" y="2608263"/>
          <p14:tracePt t="244876" x="8510588" y="2608263"/>
          <p14:tracePt t="244892" x="8491538" y="2625725"/>
          <p14:tracePt t="244909" x="8420100" y="2697163"/>
          <p14:tracePt t="244925" x="8323263" y="2822575"/>
          <p14:tracePt t="244941" x="8134350" y="3081338"/>
          <p14:tracePt t="244958" x="8010525" y="3251200"/>
          <p14:tracePt t="244975" x="7867650" y="3411538"/>
          <p14:tracePt t="244991" x="7759700" y="3544888"/>
          <p14:tracePt t="245008" x="7680325" y="3633788"/>
          <p14:tracePt t="245025" x="7661275" y="3652838"/>
          <p14:tracePt t="245059" x="7653338" y="3652838"/>
          <p14:tracePt t="245075" x="7634288" y="3633788"/>
          <p14:tracePt t="245092" x="7608888" y="3598863"/>
          <p14:tracePt t="245108" x="7562850" y="3562350"/>
          <p14:tracePt t="245125" x="7545388" y="3536950"/>
          <p14:tracePt t="245141" x="7537450" y="3517900"/>
          <p14:tracePt t="245192" x="7537450" y="3509963"/>
          <p14:tracePt t="245226" x="7537450" y="3500438"/>
          <p14:tracePt t="245234" x="7545388" y="3490913"/>
          <p14:tracePt t="245243" x="7554913" y="3482975"/>
          <p14:tracePt t="245258" x="7572375" y="3465513"/>
          <p14:tracePt t="245275" x="7616825" y="3438525"/>
          <p14:tracePt t="245292" x="7670800" y="3411538"/>
          <p14:tracePt t="245308" x="7715250" y="3394075"/>
          <p14:tracePt t="245325" x="7742238" y="3375025"/>
          <p14:tracePt t="245341" x="7751763" y="3367088"/>
          <p14:tracePt t="245404" x="7759700" y="3357563"/>
          <p14:tracePt t="245418" x="7769225" y="3348038"/>
          <p14:tracePt t="245434" x="7786688" y="3340100"/>
          <p14:tracePt t="245450" x="7804150" y="3322638"/>
          <p14:tracePt t="245463" x="7823200" y="3295650"/>
          <p14:tracePt t="245479" x="7848600" y="3276600"/>
          <p14:tracePt t="245493" x="7867650" y="3259138"/>
          <p14:tracePt t="245508" x="7885113" y="3251200"/>
          <p14:tracePt t="245525" x="7894638" y="3232150"/>
          <p14:tracePt t="245541" x="7902575" y="3224213"/>
          <p14:tracePt t="245558" x="7920038" y="3205163"/>
          <p14:tracePt t="245575" x="7929563" y="3197225"/>
          <p14:tracePt t="245713" x="7929563" y="3187700"/>
          <p14:tracePt t="245729" x="7939088" y="3170238"/>
          <p14:tracePt t="245744" x="7939088" y="3152775"/>
          <p14:tracePt t="245760" x="7939088" y="3143250"/>
          <p14:tracePt t="245777" x="7920038" y="3098800"/>
          <p14:tracePt t="245793" x="7902575" y="3081338"/>
          <p14:tracePt t="245807" x="7885113" y="3062288"/>
          <p14:tracePt t="245824" x="7858125" y="3054350"/>
          <p14:tracePt t="245841" x="7831138" y="3054350"/>
          <p14:tracePt t="245858" x="7804150" y="3062288"/>
          <p14:tracePt t="245875" x="7777163" y="3081338"/>
          <p14:tracePt t="245891" x="7751763" y="3098800"/>
          <p14:tracePt t="245908" x="7732713" y="3116263"/>
          <p14:tracePt t="245926" x="7715250" y="3125788"/>
          <p14:tracePt t="245941" x="7688263" y="3152775"/>
          <p14:tracePt t="245957" x="7661275" y="3179763"/>
          <p14:tracePt t="245974" x="7643813" y="3205163"/>
          <p14:tracePt t="245991" x="7634288" y="3224213"/>
          <p14:tracePt t="246007" x="7616825" y="3251200"/>
          <p14:tracePt t="246024" x="7616825" y="3268663"/>
          <p14:tracePt t="246041" x="7616825" y="3286125"/>
          <p14:tracePt t="246057" x="7626350" y="3303588"/>
          <p14:tracePt t="246074" x="7643813" y="3322638"/>
          <p14:tracePt t="246091" x="7680325" y="3330575"/>
          <p14:tracePt t="246108" x="7724775" y="3330575"/>
          <p14:tracePt t="246124" x="7777163" y="3330575"/>
          <p14:tracePt t="246142" x="7848600" y="3295650"/>
          <p14:tracePt t="246157" x="7875588" y="3276600"/>
          <p14:tracePt t="246174" x="7902575" y="3251200"/>
          <p14:tracePt t="246191" x="7920038" y="3224213"/>
          <p14:tracePt t="246207" x="7947025" y="3205163"/>
          <p14:tracePt t="246210" x="7966075" y="3179763"/>
          <p14:tracePt t="246224" x="7974013" y="3160713"/>
          <p14:tracePt t="246241" x="8001000" y="3089275"/>
          <p14:tracePt t="246257" x="8010525" y="3036888"/>
          <p14:tracePt t="246274" x="8010525" y="2982913"/>
          <p14:tracePt t="246291" x="8010525" y="2965450"/>
          <p14:tracePt t="246307" x="8001000" y="2938463"/>
          <p14:tracePt t="246324" x="7974013" y="2919413"/>
          <p14:tracePt t="246341" x="7939088" y="2901950"/>
          <p14:tracePt t="246357" x="7894638" y="2901950"/>
          <p14:tracePt t="246374" x="7823200" y="2928938"/>
          <p14:tracePt t="246391" x="7732713" y="2965450"/>
          <p14:tracePt t="246407" x="7670800" y="2990850"/>
          <p14:tracePt t="246424" x="7626350" y="3017838"/>
          <p14:tracePt t="246442" x="7562850" y="3089275"/>
          <p14:tracePt t="246458" x="7537450" y="3116263"/>
          <p14:tracePt t="246474" x="7518400" y="3143250"/>
          <p14:tracePt t="246491" x="7510463" y="3170238"/>
          <p14:tracePt t="246507" x="7500938" y="3187700"/>
          <p14:tracePt t="246524" x="7500938" y="3214688"/>
          <p14:tracePt t="246541" x="7537450" y="3251200"/>
          <p14:tracePt t="246558" x="7581900" y="3276600"/>
          <p14:tracePt t="246574" x="7626350" y="3286125"/>
          <p14:tracePt t="246591" x="7688263" y="3286125"/>
          <p14:tracePt t="246607" x="7742238" y="3268663"/>
          <p14:tracePt t="246624" x="7769225" y="3241675"/>
          <p14:tracePt t="246640" x="7804150" y="3214688"/>
          <p14:tracePt t="246659" x="7840663" y="3187700"/>
          <p14:tracePt t="246674" x="7867650" y="3160713"/>
          <p14:tracePt t="246690" x="7867650" y="3152775"/>
          <p14:tracePt t="246707" x="7875588" y="3152775"/>
          <p14:tracePt t="246724" x="7885113" y="3133725"/>
          <p14:tracePt t="246741" x="7902575" y="3108325"/>
          <p14:tracePt t="246757" x="7912100" y="3081338"/>
          <p14:tracePt t="246774" x="7920038" y="3062288"/>
          <p14:tracePt t="246790" x="7929563" y="3036888"/>
          <p14:tracePt t="246807" x="7929563" y="3027363"/>
          <p14:tracePt t="246824" x="7929563" y="3009900"/>
          <p14:tracePt t="246841" x="7929563" y="2990850"/>
          <p14:tracePt t="246857" x="7920038" y="2973388"/>
          <p14:tracePt t="246874" x="7894638" y="2955925"/>
          <p14:tracePt t="246890" x="7875588" y="2955925"/>
          <p14:tracePt t="246907" x="7823200" y="2955925"/>
          <p14:tracePt t="246924" x="7715250" y="2990850"/>
          <p14:tracePt t="246940" x="7661275" y="3017838"/>
          <p14:tracePt t="246957" x="7626350" y="3044825"/>
          <p14:tracePt t="246973" x="7599363" y="3071813"/>
          <p14:tracePt t="246990" x="7581900" y="3089275"/>
          <p14:tracePt t="247007" x="7554913" y="3125788"/>
          <p14:tracePt t="247024" x="7537450" y="3152775"/>
          <p14:tracePt t="247040" x="7518400" y="3214688"/>
          <p14:tracePt t="247056" x="7518400" y="3251200"/>
          <p14:tracePt t="247073" x="7527925" y="3295650"/>
          <p14:tracePt t="247090" x="7554913" y="3313113"/>
          <p14:tracePt t="247107" x="7589838" y="3340100"/>
          <p14:tracePt t="247123" x="7670800" y="3340100"/>
          <p14:tracePt t="247140" x="7742238" y="3340100"/>
          <p14:tracePt t="247156" x="7902575" y="3286125"/>
          <p14:tracePt t="247173" x="7966075" y="3259138"/>
          <p14:tracePt t="247190" x="7983538" y="3241675"/>
          <p14:tracePt t="247206" x="8001000" y="3224213"/>
          <p14:tracePt t="247223" x="8001000" y="3205163"/>
          <p14:tracePt t="247240" x="8010525" y="3179763"/>
          <p14:tracePt t="247257" x="8010525" y="3133725"/>
          <p14:tracePt t="247273" x="7991475" y="3081338"/>
          <p14:tracePt t="247290" x="7966075" y="3054350"/>
          <p14:tracePt t="247306" x="7947025" y="3036888"/>
          <p14:tracePt t="247323" x="7929563" y="3027363"/>
          <p14:tracePt t="247340" x="7912100" y="3017838"/>
          <p14:tracePt t="247357" x="7885113" y="3017838"/>
          <p14:tracePt t="247374" x="7848600" y="3054350"/>
          <p14:tracePt t="247390" x="7823200" y="3071813"/>
          <p14:tracePt t="247407" x="7804150" y="3089275"/>
          <p14:tracePt t="247423" x="7796213" y="3089275"/>
          <p14:tracePt t="247506" x="7796213" y="3098800"/>
          <p14:tracePt t="247633" x="7786688" y="3098800"/>
          <p14:tracePt t="247648" x="7769225" y="3089275"/>
          <p14:tracePt t="247664" x="7742238" y="3071813"/>
          <p14:tracePt t="247678" x="7715250" y="3071813"/>
          <p14:tracePt t="247706" x="7705725" y="3071813"/>
          <p14:tracePt t="247730" x="7697788" y="3081338"/>
          <p14:tracePt t="247744" x="7670800" y="3143250"/>
          <p14:tracePt t="247758" x="7653338" y="3179763"/>
          <p14:tracePt t="247773" x="7634288" y="3251200"/>
          <p14:tracePt t="247790" x="7634288" y="3340100"/>
          <p14:tracePt t="247806" x="7653338" y="3357563"/>
          <p14:tracePt t="247823" x="7688263" y="3402013"/>
          <p14:tracePt t="247839" x="7732713" y="3402013"/>
          <p14:tracePt t="247856" x="7804150" y="3402013"/>
          <p14:tracePt t="247873" x="7902575" y="3367088"/>
          <p14:tracePt t="247889" x="7974013" y="3322638"/>
          <p14:tracePt t="247906" x="8001000" y="3295650"/>
          <p14:tracePt t="247922" x="8018463" y="3251200"/>
          <p14:tracePt t="247939" x="8018463" y="3224213"/>
          <p14:tracePt t="247956" x="8018463" y="3187700"/>
          <p14:tracePt t="247973" x="8010525" y="3160713"/>
          <p14:tracePt t="247989" x="7983538" y="3133725"/>
          <p14:tracePt t="248007" x="7929563" y="3098800"/>
          <p14:tracePt t="248023" x="7875588" y="3089275"/>
          <p14:tracePt t="248039" x="7823200" y="3089275"/>
          <p14:tracePt t="248056" x="7715250" y="3116263"/>
          <p14:tracePt t="248073" x="7608888" y="3152775"/>
          <p14:tracePt t="248089" x="7562850" y="3197225"/>
          <p14:tracePt t="248106" x="7537450" y="3232150"/>
          <p14:tracePt t="248122" x="7518400" y="3348038"/>
          <p14:tracePt t="248140" x="7537450" y="3419475"/>
          <p14:tracePt t="248156" x="7589838" y="3482975"/>
          <p14:tracePt t="248172" x="7697788" y="3509963"/>
          <p14:tracePt t="248189" x="7848600" y="3490913"/>
          <p14:tracePt t="248206" x="7956550" y="3465513"/>
          <p14:tracePt t="248212" x="7991475" y="3446463"/>
          <p14:tracePt t="248224" x="8045450" y="3394075"/>
          <p14:tracePt t="248239" x="8072438" y="3313113"/>
          <p14:tracePt t="248255" x="8089900" y="3224213"/>
          <p14:tracePt t="248272" x="8089900" y="3133725"/>
          <p14:tracePt t="248289" x="8062913" y="3044825"/>
          <p14:tracePt t="248306" x="8027988" y="2990850"/>
          <p14:tracePt t="248322" x="8001000" y="2965450"/>
          <p14:tracePt t="248339" x="7956550" y="2946400"/>
          <p14:tracePt t="248355" x="7894638" y="2955925"/>
          <p14:tracePt t="248372" x="7848600" y="2982913"/>
          <p14:tracePt t="248389" x="7813675" y="3017838"/>
          <p14:tracePt t="248406" x="7786688" y="3062288"/>
          <p14:tracePt t="248422" x="7759700" y="3108325"/>
          <p14:tracePt t="248439" x="7742238" y="3170238"/>
          <p14:tracePt t="248456" x="7751763" y="3251200"/>
          <p14:tracePt t="248472" x="7777163" y="3295650"/>
          <p14:tracePt t="248489" x="7840663" y="3322638"/>
          <p14:tracePt t="248505" x="7885113" y="3322638"/>
          <p14:tracePt t="248522" x="7902575" y="3322638"/>
          <p14:tracePt t="248539" x="7920038" y="3295650"/>
          <p14:tracePt t="248557" x="7966075" y="3232150"/>
          <p14:tracePt t="248572" x="7991475" y="3152775"/>
          <p14:tracePt t="248589" x="8010525" y="3062288"/>
          <p14:tracePt t="248606" x="8001000" y="2965450"/>
          <p14:tracePt t="248622" x="7956550" y="2894013"/>
          <p14:tracePt t="248638" x="7912100" y="2847975"/>
          <p14:tracePt t="248656" x="7786688" y="2822575"/>
          <p14:tracePt t="248673" x="7688263" y="2830513"/>
          <p14:tracePt t="248689" x="7589838" y="2867025"/>
          <p14:tracePt t="248705" x="7562850" y="2894013"/>
          <p14:tracePt t="248711" x="7545388" y="2911475"/>
          <p14:tracePt t="248724" x="7537450" y="2919413"/>
          <p14:tracePt t="248739" x="7510463" y="2955925"/>
          <p14:tracePt t="248757" x="7483475" y="3062288"/>
          <p14:tracePt t="248772" x="7483475" y="3143250"/>
          <p14:tracePt t="248789" x="7527925" y="3214688"/>
          <p14:tracePt t="248806" x="7589838" y="3251200"/>
          <p14:tracePt t="248822" x="7680325" y="3268663"/>
          <p14:tracePt t="248838" x="7777163" y="3276600"/>
          <p14:tracePt t="248855" x="7848600" y="3241675"/>
          <p14:tracePt t="248873" x="7885113" y="3197225"/>
          <p14:tracePt t="248889" x="7920038" y="3133725"/>
          <p14:tracePt t="248905" x="7929563" y="3044825"/>
          <p14:tracePt t="248922" x="7920038" y="2965450"/>
          <p14:tracePt t="248939" x="7894638" y="2919413"/>
          <p14:tracePt t="248957" x="7867650" y="2894013"/>
          <p14:tracePt t="248972" x="7840663" y="2874963"/>
          <p14:tracePt t="248990" x="7786688" y="2884488"/>
          <p14:tracePt t="249005" x="7742238" y="2919413"/>
          <p14:tracePt t="249022" x="7680325" y="3000375"/>
          <p14:tracePt t="249038" x="7634288" y="3108325"/>
          <p14:tracePt t="249055" x="7599363" y="3197225"/>
          <p14:tracePt t="249072" x="7599363" y="3286125"/>
          <p14:tracePt t="249089" x="7626350" y="3367088"/>
          <p14:tracePt t="249105" x="7661275" y="3394075"/>
          <p14:tracePt t="249122" x="7697788" y="3402013"/>
          <p14:tracePt t="249138" x="7732713" y="3394075"/>
          <p14:tracePt t="249155" x="7769225" y="3367088"/>
          <p14:tracePt t="249172" x="7804150" y="3322638"/>
          <p14:tracePt t="249188" x="7840663" y="3259138"/>
          <p14:tracePt t="249205" x="7875588" y="3152775"/>
          <p14:tracePt t="249221" x="7885113" y="3108325"/>
          <p14:tracePt t="249238" x="7875588" y="3071813"/>
          <p14:tracePt t="249255" x="7848600" y="3044825"/>
          <p14:tracePt t="249272" x="7831138" y="3044825"/>
          <p14:tracePt t="249288" x="7813675" y="3044825"/>
          <p14:tracePt t="249305" x="7786688" y="3054350"/>
          <p14:tracePt t="249321" x="7732713" y="3152775"/>
          <p14:tracePt t="249338" x="7705725" y="3224213"/>
          <p14:tracePt t="249355" x="7688263" y="3295650"/>
          <p14:tracePt t="249372" x="7688263" y="3348038"/>
          <p14:tracePt t="249388" x="7705725" y="3384550"/>
          <p14:tracePt t="249405" x="7751763" y="3402013"/>
          <p14:tracePt t="249422" x="7848600" y="3402013"/>
          <p14:tracePt t="249438" x="7885113" y="3375025"/>
          <p14:tracePt t="249455" x="7912100" y="3330575"/>
          <p14:tracePt t="249472" x="7947025" y="3259138"/>
          <p14:tracePt t="249488" x="7956550" y="3205163"/>
          <p14:tracePt t="249507" x="7939088" y="3108325"/>
          <p14:tracePt t="249536" x="7902575" y="3071813"/>
          <p14:tracePt t="249550" x="7885113" y="3071813"/>
          <p14:tracePt t="249564" x="7858125" y="3071813"/>
          <p14:tracePt t="249576" x="7813675" y="3116263"/>
          <p14:tracePt t="249589" x="7777163" y="3160713"/>
          <p14:tracePt t="249604" x="7697788" y="3259138"/>
          <p14:tracePt t="249621" x="7653338" y="3357563"/>
          <p14:tracePt t="249639" x="7634288" y="3438525"/>
          <p14:tracePt t="249656" x="7634288" y="3465513"/>
          <p14:tracePt t="249672" x="7661275" y="3473450"/>
          <p14:tracePt t="249688" x="7688263" y="3473450"/>
          <p14:tracePt t="249705" x="7724775" y="3446463"/>
          <p14:tracePt t="249709" x="7732713" y="3429000"/>
          <p14:tracePt t="249721" x="7751763" y="3411538"/>
          <p14:tracePt t="249739" x="7796213" y="3322638"/>
          <p14:tracePt t="249755" x="7813675" y="3276600"/>
          <p14:tracePt t="249772" x="7813675" y="3232150"/>
          <p14:tracePt t="249788" x="7796213" y="3205163"/>
          <p14:tracePt t="249804" x="7777163" y="3179763"/>
          <p14:tracePt t="249821" x="7751763" y="3170238"/>
          <p14:tracePt t="249838" x="7688263" y="3197225"/>
          <p14:tracePt t="249855" x="7608888" y="3276600"/>
          <p14:tracePt t="249871" x="7562850" y="3367088"/>
          <p14:tracePt t="249888" x="7527925" y="3465513"/>
          <p14:tracePt t="249905" x="7510463" y="3562350"/>
          <p14:tracePt t="249921" x="7527925" y="3643313"/>
          <p14:tracePt t="249938" x="7554913" y="3670300"/>
          <p14:tracePt t="249955" x="7616825" y="3679825"/>
          <p14:tracePt t="249971" x="7670800" y="3652838"/>
          <p14:tracePt t="249988" x="7769225" y="3562350"/>
          <p14:tracePt t="250004" x="7848600" y="3438525"/>
          <p14:tracePt t="250021" x="7902575" y="3295650"/>
          <p14:tracePt t="250038" x="7929563" y="3170238"/>
          <p14:tracePt t="250057" x="7902575" y="3017838"/>
          <p14:tracePt t="250071" x="7875588" y="2973388"/>
          <p14:tracePt t="250088" x="7848600" y="2955925"/>
          <p14:tracePt t="250104" x="7823200" y="2946400"/>
          <p14:tracePt t="250121" x="7786688" y="2965450"/>
          <p14:tracePt t="250137" x="7732713" y="3017838"/>
          <p14:tracePt t="250154" x="7680325" y="3098800"/>
          <p14:tracePt t="250171" x="7626350" y="3251200"/>
          <p14:tracePt t="250187" x="7616825" y="3322638"/>
          <p14:tracePt t="250204" x="7626350" y="3375025"/>
          <p14:tracePt t="250221" x="7653338" y="3411538"/>
          <p14:tracePt t="250238" x="7732713" y="3429000"/>
          <p14:tracePt t="250254" x="7831138" y="3419475"/>
          <p14:tracePt t="250271" x="7939088" y="3384550"/>
          <p14:tracePt t="250288" x="8010525" y="3330575"/>
          <p14:tracePt t="250304" x="8027988" y="3303588"/>
          <p14:tracePt t="250321" x="8037513" y="3286125"/>
          <p14:tracePt t="250375" x="8037513" y="3295650"/>
          <p14:tracePt t="250391" x="8045450" y="3313113"/>
          <p14:tracePt t="250408" x="8062913" y="3330575"/>
          <p14:tracePt t="250425" x="8089900" y="3348038"/>
          <p14:tracePt t="250440" x="8108950" y="3348038"/>
          <p14:tracePt t="250457" x="8143875" y="3348038"/>
          <p14:tracePt t="250470" x="8161338" y="3340100"/>
          <p14:tracePt t="250487" x="8188325" y="3313113"/>
          <p14:tracePt t="250504" x="8224838" y="3295650"/>
          <p14:tracePt t="250520" x="8269288" y="3251200"/>
          <p14:tracePt t="250537" x="8296275" y="3224213"/>
          <p14:tracePt t="250554" x="8313738" y="3205163"/>
          <p14:tracePt t="250570" x="8331200" y="3179763"/>
          <p14:tracePt t="250587" x="8340725" y="3160713"/>
          <p14:tracePt t="250605" x="8340725" y="3125788"/>
          <p14:tracePt t="250621" x="8340725" y="3108325"/>
          <p14:tracePt t="250637" x="8340725" y="3089275"/>
          <p14:tracePt t="250654" x="8331200" y="3062288"/>
          <p14:tracePt t="250670" x="8313738" y="3036888"/>
          <p14:tracePt t="250687" x="8286750" y="3009900"/>
          <p14:tracePt t="250704" x="8259763" y="2982913"/>
          <p14:tracePt t="250720" x="8224838" y="2946400"/>
          <p14:tracePt t="250738" x="8197850" y="2938463"/>
          <p14:tracePt t="250754" x="8188325" y="2938463"/>
          <p14:tracePt t="250771" x="8180388" y="2938463"/>
          <p14:tracePt t="250788" x="8170863" y="2938463"/>
          <p14:tracePt t="250805" x="8143875" y="2938463"/>
          <p14:tracePt t="250820" x="8108950" y="2955925"/>
          <p14:tracePt t="250837" x="8089900" y="2973388"/>
          <p14:tracePt t="250854" x="8054975" y="2990850"/>
          <p14:tracePt t="250870" x="8001000" y="3017838"/>
          <p14:tracePt t="250888" x="7974013" y="3044825"/>
          <p14:tracePt t="250903" x="7947025" y="3071813"/>
          <p14:tracePt t="250920" x="7929563" y="3081338"/>
          <p14:tracePt t="250937" x="7912100" y="3098800"/>
          <p14:tracePt t="250954" x="7885113" y="3125788"/>
          <p14:tracePt t="250970" x="7858125" y="3170238"/>
          <p14:tracePt t="250988" x="7813675" y="3259138"/>
          <p14:tracePt t="251003" x="7786688" y="3313113"/>
          <p14:tracePt t="251020" x="7759700" y="3375025"/>
          <p14:tracePt t="251037" x="7759700" y="3419475"/>
          <p14:tracePt t="251054" x="7759700" y="3455988"/>
          <p14:tracePt t="251070" x="7777163" y="3482975"/>
          <p14:tracePt t="251087" x="7831138" y="3517900"/>
          <p14:tracePt t="251103" x="7875588" y="3536950"/>
          <p14:tracePt t="251120" x="8027988" y="3571875"/>
          <p14:tracePt t="251136" x="8126413" y="3571875"/>
          <p14:tracePt t="251154" x="8215313" y="3554413"/>
          <p14:tracePt t="251170" x="8277225" y="3527425"/>
          <p14:tracePt t="251187" x="8304213" y="3509963"/>
          <p14:tracePt t="251204" x="8348663" y="3482975"/>
          <p14:tracePt t="251220" x="8375650" y="3455988"/>
          <p14:tracePt t="251237" x="8402638" y="3429000"/>
          <p14:tracePt t="251253" x="8429625" y="3394075"/>
          <p14:tracePt t="251270" x="8456613" y="3357563"/>
          <p14:tracePt t="251287" x="8474075" y="3313113"/>
          <p14:tracePt t="251303" x="8474075" y="3268663"/>
          <p14:tracePt t="251320" x="8474075" y="3214688"/>
          <p14:tracePt t="251337" x="8456613" y="3160713"/>
          <p14:tracePt t="251353" x="8429625" y="3125788"/>
          <p14:tracePt t="251370" x="8402638" y="3098800"/>
          <p14:tracePt t="251387" x="8375650" y="3071813"/>
          <p14:tracePt t="251403" x="8348663" y="3044825"/>
          <p14:tracePt t="251420" x="8331200" y="3027363"/>
          <p14:tracePt t="251436" x="8286750" y="3017838"/>
          <p14:tracePt t="251453" x="8242300" y="3017838"/>
          <p14:tracePt t="251469" x="8197850" y="3017838"/>
          <p14:tracePt t="251486" x="8143875" y="3036888"/>
          <p14:tracePt t="251503" x="8081963" y="3062288"/>
          <p14:tracePt t="251519" x="8045450" y="3081338"/>
          <p14:tracePt t="251536" x="8010525" y="3089275"/>
          <p14:tracePt t="251553" x="7983538" y="3098800"/>
          <p14:tracePt t="251570" x="7956550" y="3116263"/>
          <p14:tracePt t="251586" x="7939088" y="3125788"/>
          <p14:tracePt t="251603" x="7912100" y="3143250"/>
          <p14:tracePt t="251620" x="7885113" y="3170238"/>
          <p14:tracePt t="251637" x="7840663" y="3232150"/>
          <p14:tracePt t="251653" x="7813675" y="3276600"/>
          <p14:tracePt t="251669" x="7786688" y="3322638"/>
          <p14:tracePt t="251686" x="7769225" y="3357563"/>
          <p14:tracePt t="251703" x="7769225" y="3384550"/>
          <p14:tracePt t="251709" x="7769225" y="3402013"/>
          <p14:tracePt t="251722" x="7769225" y="3438525"/>
          <p14:tracePt t="251737" x="7796213" y="3473450"/>
          <p14:tracePt t="251753" x="7823200" y="3500438"/>
          <p14:tracePt t="251769" x="7867650" y="3517900"/>
          <p14:tracePt t="251786" x="7912100" y="3536950"/>
          <p14:tracePt t="251803" x="7966075" y="3536950"/>
          <p14:tracePt t="251819" x="8010525" y="3517900"/>
          <p14:tracePt t="251837" x="8062913" y="3473450"/>
          <p14:tracePt t="251853" x="8089900" y="3446463"/>
          <p14:tracePt t="251870" x="8116888" y="3429000"/>
          <p14:tracePt t="251886" x="8134350" y="3402013"/>
          <p14:tracePt t="251904" x="8161338" y="3375025"/>
          <p14:tracePt t="251920" x="8188325" y="3330575"/>
          <p14:tracePt t="251936" x="8215313" y="3313113"/>
          <p14:tracePt t="251955" x="8251825" y="3268663"/>
          <p14:tracePt t="251969" x="8259763" y="3259138"/>
          <p14:tracePt t="251986" x="8259763" y="3241675"/>
          <p14:tracePt t="252003" x="8277225" y="3232150"/>
          <p14:tracePt t="252019" x="8277225" y="3205163"/>
          <p14:tracePt t="252036" x="8286750" y="3197225"/>
          <p14:tracePt t="252054" x="8304213" y="3160713"/>
          <p14:tracePt t="252070" x="8304213" y="3125788"/>
          <p14:tracePt t="252086" x="8304213" y="3108325"/>
          <p14:tracePt t="252102" x="8304213" y="3081338"/>
          <p14:tracePt t="252119" x="8296275" y="3054350"/>
          <p14:tracePt t="252136" x="8277225" y="3036888"/>
          <p14:tracePt t="252153" x="8259763" y="3017838"/>
          <p14:tracePt t="252170" x="8224838" y="2973388"/>
          <p14:tracePt t="252186" x="8197850" y="2955925"/>
          <p14:tracePt t="252202" x="8180388" y="2938463"/>
          <p14:tracePt t="252219" x="8153400" y="2919413"/>
          <p14:tracePt t="252235" x="8116888" y="2911475"/>
          <p14:tracePt t="252253" x="8089900" y="2911475"/>
          <p14:tracePt t="252269" x="8054975" y="2911475"/>
          <p14:tracePt t="252286" x="8018463" y="2911475"/>
          <p14:tracePt t="252303" x="8010525" y="2911475"/>
          <p14:tracePt t="252319" x="7991475" y="2919413"/>
          <p14:tracePt t="252335" x="7974013" y="2928938"/>
          <p14:tracePt t="252353" x="7956550" y="2955925"/>
          <p14:tracePt t="252369" x="7920038" y="3000375"/>
          <p14:tracePt t="252386" x="7894638" y="3044825"/>
          <p14:tracePt t="252402" x="7848600" y="3133725"/>
          <p14:tracePt t="252419" x="7831138" y="3179763"/>
          <p14:tracePt t="252436" x="7831138" y="3214688"/>
          <p14:tracePt t="252452" x="7831138" y="3251200"/>
          <p14:tracePt t="252469" x="7840663" y="3295650"/>
          <p14:tracePt t="252486" x="7858125" y="3348038"/>
          <p14:tracePt t="252502" x="7885113" y="3394075"/>
          <p14:tracePt t="252519" x="7974013" y="3465513"/>
          <p14:tracePt t="252535" x="8018463" y="3490913"/>
          <p14:tracePt t="252552" x="8099425" y="3509963"/>
          <p14:tracePt t="252569" x="8188325" y="3509963"/>
          <p14:tracePt t="252586" x="8277225" y="3473450"/>
          <p14:tracePt t="252602" x="8331200" y="3446463"/>
          <p14:tracePt t="252619" x="8402638" y="3402013"/>
          <p14:tracePt t="252635" x="8429625" y="3375025"/>
          <p14:tracePt t="252653" x="8456613" y="3348038"/>
          <p14:tracePt t="252669" x="8483600" y="3313113"/>
          <p14:tracePt t="252686" x="8510588" y="3276600"/>
          <p14:tracePt t="252704" x="8537575" y="3214688"/>
          <p14:tracePt t="252719" x="8537575" y="3170238"/>
          <p14:tracePt t="252737" x="8528050" y="3125788"/>
          <p14:tracePt t="252753" x="8510588" y="3071813"/>
          <p14:tracePt t="252769" x="8483600" y="3036888"/>
          <p14:tracePt t="252786" x="8456613" y="2990850"/>
          <p14:tracePt t="252804" x="8394700" y="2955925"/>
          <p14:tracePt t="252820" x="8348663" y="2938463"/>
          <p14:tracePt t="252837" x="8296275" y="2938463"/>
          <p14:tracePt t="252852" x="8242300" y="2938463"/>
          <p14:tracePt t="252870" x="8197850" y="2946400"/>
          <p14:tracePt t="252885" x="8170863" y="2965450"/>
          <p14:tracePt t="252902" x="8143875" y="2990850"/>
          <p14:tracePt t="252919" x="8081963" y="3027363"/>
          <p14:tracePt t="252936" x="8037513" y="3054350"/>
          <p14:tracePt t="252953" x="7991475" y="3071813"/>
          <p14:tracePt t="252969" x="7956550" y="3098800"/>
          <p14:tracePt t="252985" x="7929563" y="3125788"/>
          <p14:tracePt t="253002" x="7902575" y="3143250"/>
          <p14:tracePt t="253018" x="7885113" y="3160713"/>
          <p14:tracePt t="253036" x="7848600" y="3205163"/>
          <p14:tracePt t="253054" x="7823200" y="3251200"/>
          <p14:tracePt t="253068" x="7786688" y="3313113"/>
          <p14:tracePt t="253085" x="7777163" y="3375025"/>
          <p14:tracePt t="253102" x="7777163" y="3419475"/>
          <p14:tracePt t="253118" x="7786688" y="3465513"/>
          <p14:tracePt t="253137" x="7823200" y="3517900"/>
          <p14:tracePt t="253152" x="7867650" y="3544888"/>
          <p14:tracePt t="253169" x="7929563" y="3554413"/>
          <p14:tracePt t="253185" x="8018463" y="3554413"/>
          <p14:tracePt t="253202" x="8108950" y="3527425"/>
          <p14:tracePt t="253218" x="8153400" y="3509963"/>
          <p14:tracePt t="253235" x="8180388" y="3482975"/>
          <p14:tracePt t="253251" x="8224838" y="3446463"/>
          <p14:tracePt t="253269" x="8242300" y="3419475"/>
          <p14:tracePt t="253285" x="8269288" y="3394075"/>
          <p14:tracePt t="253301" x="8296275" y="3375025"/>
          <p14:tracePt t="253318" x="8323263" y="3348038"/>
          <p14:tracePt t="253335" x="8348663" y="3303588"/>
          <p14:tracePt t="253352" x="8367713" y="3276600"/>
          <p14:tracePt t="253368" x="8385175" y="3224213"/>
          <p14:tracePt t="253385" x="8385175" y="3197225"/>
          <p14:tracePt t="253401" x="8385175" y="3179763"/>
          <p14:tracePt t="253418" x="8375650" y="3160713"/>
          <p14:tracePt t="253435" x="8348663" y="3133725"/>
          <p14:tracePt t="253451" x="8340725" y="3133725"/>
          <p14:tracePt t="253468" x="8323263" y="3133725"/>
          <p14:tracePt t="253485" x="8286750" y="3143250"/>
          <p14:tracePt t="253501" x="8232775" y="3170238"/>
          <p14:tracePt t="253518" x="8180388" y="3197225"/>
          <p14:tracePt t="253535" x="8116888" y="3241675"/>
          <p14:tracePt t="253552" x="8081963" y="3259138"/>
          <p14:tracePt t="253568" x="8062913" y="3268663"/>
          <p14:tracePt t="253585" x="8045450" y="3286125"/>
          <p14:tracePt t="253601" x="8027988" y="3313113"/>
          <p14:tracePt t="253618" x="8001000" y="3340100"/>
          <p14:tracePt t="253636" x="7966075" y="3411538"/>
          <p14:tracePt t="253651" x="7947025" y="3446463"/>
          <p14:tracePt t="253668" x="7939088" y="3509963"/>
          <p14:tracePt t="253684" x="7939088" y="3562350"/>
          <p14:tracePt t="253701" x="7956550" y="3608388"/>
          <p14:tracePt t="253705" x="7974013" y="3625850"/>
          <p14:tracePt t="253718" x="7991475" y="3643313"/>
          <p14:tracePt t="253734" x="8018463" y="3652838"/>
          <p14:tracePt t="253751" x="8054975" y="3643313"/>
          <p14:tracePt t="253768" x="8081963" y="3616325"/>
          <p14:tracePt t="253785" x="8108950" y="3589338"/>
          <p14:tracePt t="253801" x="8134350" y="3527425"/>
          <p14:tracePt t="253818" x="8161338" y="3455988"/>
          <p14:tracePt t="253835" x="8188325" y="3411538"/>
          <p14:tracePt t="253851" x="8197850" y="3367088"/>
          <p14:tracePt t="253868" x="8197850" y="3286125"/>
          <p14:tracePt t="253884" x="8197850" y="3259138"/>
          <p14:tracePt t="253901" x="8188325" y="3224213"/>
          <p14:tracePt t="253918" x="8170863" y="3205163"/>
          <p14:tracePt t="253935" x="8143875" y="3170238"/>
          <p14:tracePt t="253951" x="8116888" y="3143250"/>
          <p14:tracePt t="253968" x="8089900" y="3116263"/>
          <p14:tracePt t="253985" x="8062913" y="3108325"/>
          <p14:tracePt t="254001" x="8045450" y="3108325"/>
          <p14:tracePt t="254018" x="8018463" y="3108325"/>
          <p14:tracePt t="254034" x="7991475" y="3133725"/>
          <p14:tracePt t="254052" x="7956550" y="3197225"/>
          <p14:tracePt t="254069" x="7920038" y="3259138"/>
          <p14:tracePt t="254084" x="7902575" y="3295650"/>
          <p14:tracePt t="254101" x="7894638" y="3330575"/>
          <p14:tracePt t="254118" x="7894638" y="3357563"/>
          <p14:tracePt t="254134" x="7912100" y="3394075"/>
          <p14:tracePt t="254151" x="7939088" y="3419475"/>
          <p14:tracePt t="254169" x="8018463" y="3455988"/>
          <p14:tracePt t="254185" x="8089900" y="3455988"/>
          <p14:tracePt t="254201" x="8188325" y="3429000"/>
          <p14:tracePt t="254217" x="8269288" y="3394075"/>
          <p14:tracePt t="254234" x="8323263" y="3367088"/>
          <p14:tracePt t="254251" x="8358188" y="3330575"/>
          <p14:tracePt t="254268" x="8402638" y="3286125"/>
          <p14:tracePt t="254284" x="8447088" y="3179763"/>
          <p14:tracePt t="254301" x="8447088" y="3089275"/>
          <p14:tracePt t="254317" x="8447088" y="3027363"/>
          <p14:tracePt t="254334" x="8420100" y="2955925"/>
          <p14:tracePt t="254351" x="8394700" y="2928938"/>
          <p14:tracePt t="254368" x="8367713" y="2911475"/>
          <p14:tracePt t="254384" x="8358188" y="2911475"/>
          <p14:tracePt t="254401" x="8323263" y="2911475"/>
          <p14:tracePt t="254417" x="8304213" y="2938463"/>
          <p14:tracePt t="254434" x="8251825" y="2973388"/>
          <p14:tracePt t="254450" x="8224838" y="3036888"/>
          <p14:tracePt t="254467" x="8188325" y="3098800"/>
          <p14:tracePt t="254484" x="8161338" y="3152775"/>
          <p14:tracePt t="254500" x="8134350" y="3214688"/>
          <p14:tracePt t="254517" x="8126413" y="3241675"/>
          <p14:tracePt t="254534" x="8134350" y="3268663"/>
          <p14:tracePt t="254551" x="8153400" y="3286125"/>
          <p14:tracePt t="254568" x="8180388" y="3313113"/>
          <p14:tracePt t="254584" x="8215313" y="3330575"/>
          <p14:tracePt t="254600" x="8251825" y="3330575"/>
          <p14:tracePt t="254618" x="8304213" y="3295650"/>
          <p14:tracePt t="254634" x="8331200" y="3268663"/>
          <p14:tracePt t="254650" x="8358188" y="3214688"/>
          <p14:tracePt t="254667" x="8375650" y="3160713"/>
          <p14:tracePt t="254684" x="8375650" y="3089275"/>
          <p14:tracePt t="254700" x="8375650" y="3017838"/>
          <p14:tracePt t="254717" x="8340725" y="2982913"/>
          <p14:tracePt t="254720" x="8331200" y="2965450"/>
          <p14:tracePt t="254734" x="8296275" y="2946400"/>
          <p14:tracePt t="254750" x="8269288" y="2946400"/>
          <p14:tracePt t="254767" x="8224838" y="2973388"/>
          <p14:tracePt t="254784" x="8188325" y="3000375"/>
          <p14:tracePt t="254800" x="8153400" y="3027363"/>
          <p14:tracePt t="254817" x="8126413" y="3062288"/>
          <p14:tracePt t="254835" x="8081963" y="3152775"/>
          <p14:tracePt t="254850" x="8045450" y="3214688"/>
          <p14:tracePt t="254867" x="8045450" y="3276600"/>
          <p14:tracePt t="254883" x="8045450" y="3330575"/>
          <p14:tracePt t="254900" x="8072438" y="3367088"/>
          <p14:tracePt t="254917" x="8116888" y="3384550"/>
          <p14:tracePt t="254934" x="8170863" y="3367088"/>
          <p14:tracePt t="254951" x="8205788" y="3340100"/>
          <p14:tracePt t="254967" x="8232775" y="3286125"/>
          <p14:tracePt t="254984" x="8251825" y="3224213"/>
          <p14:tracePt t="255000" x="8251825" y="3170238"/>
          <p14:tracePt t="255017" x="8251825" y="3125788"/>
          <p14:tracePt t="255034" x="8197850" y="3054350"/>
          <p14:tracePt t="255051" x="8134350" y="3027363"/>
          <p14:tracePt t="255067" x="8072438" y="3027363"/>
          <p14:tracePt t="255084" x="7983538" y="3054350"/>
          <p14:tracePt t="255100" x="7885113" y="3081338"/>
          <p14:tracePt t="255117" x="7823200" y="3116263"/>
          <p14:tracePt t="255134" x="7759700" y="3152775"/>
          <p14:tracePt t="255151" x="7742238" y="3179763"/>
          <p14:tracePt t="255166" x="7715250" y="3214688"/>
          <p14:tracePt t="255183" x="7705725" y="3241675"/>
          <p14:tracePt t="255200" x="7705725" y="3286125"/>
          <p14:tracePt t="255217" x="7732713" y="3313113"/>
          <p14:tracePt t="255221" x="7759700" y="3330575"/>
          <p14:tracePt t="255235" x="7796213" y="3348038"/>
          <p14:tracePt t="255251" x="7894638" y="3348038"/>
          <p14:tracePt t="255267" x="7939088" y="3322638"/>
          <p14:tracePt t="255283" x="7966075" y="3295650"/>
          <p14:tracePt t="255300" x="7991475" y="3232150"/>
          <p14:tracePt t="255317" x="8027988" y="3133725"/>
          <p14:tracePt t="255333" x="8037513" y="3054350"/>
          <p14:tracePt t="255351" x="8018463" y="2928938"/>
          <p14:tracePt t="255386" x="7956550" y="2874963"/>
          <p14:tracePt t="255401" x="7902575" y="2874963"/>
          <p14:tracePt t="255416" x="7867650" y="2884488"/>
          <p14:tracePt t="255433" x="7840663" y="2911475"/>
          <p14:tracePt t="255450" x="7813675" y="2938463"/>
          <p14:tracePt t="255467" x="7786688" y="2973388"/>
          <p14:tracePt t="255483" x="7759700" y="3017838"/>
          <p14:tracePt t="255500" x="7759700" y="3054350"/>
          <p14:tracePt t="255517" x="7769225" y="3081338"/>
          <p14:tracePt t="255533" x="7804150" y="3116263"/>
          <p14:tracePt t="255550" x="7858125" y="3143250"/>
          <p14:tracePt t="255567" x="7947025" y="3152775"/>
          <p14:tracePt t="255583" x="8010525" y="3152775"/>
          <p14:tracePt t="255600" x="8027988" y="3143250"/>
          <p14:tracePt t="255616" x="8037513" y="3133725"/>
          <p14:tracePt t="255633" x="8037513" y="3116263"/>
          <p14:tracePt t="255650" x="8045450" y="3081338"/>
          <p14:tracePt t="255666" x="8045450" y="3054350"/>
          <p14:tracePt t="255683" x="8045450" y="3036888"/>
          <p14:tracePt t="255700" x="8037513" y="3017838"/>
          <p14:tracePt t="255812" x="8027988" y="3017838"/>
          <p14:tracePt t="255892" x="8027988" y="3027363"/>
          <p14:tracePt t="255910" x="8027988" y="3036888"/>
          <p14:tracePt t="255925" x="8027988" y="3062288"/>
          <p14:tracePt t="255940" x="8027988" y="3108325"/>
          <p14:tracePt t="255956" x="8037513" y="3187700"/>
          <p14:tracePt t="255971" x="8037513" y="3303588"/>
          <p14:tracePt t="255986" x="8037513" y="3446463"/>
          <p14:tracePt t="256001" x="8010525" y="3598863"/>
          <p14:tracePt t="256016" x="8001000" y="3741738"/>
          <p14:tracePt t="256033" x="8001000" y="3875088"/>
          <p14:tracePt t="256049" x="8045450" y="3973513"/>
          <p14:tracePt t="256067" x="8108950" y="4062413"/>
          <p14:tracePt t="256083" x="8134350" y="4081463"/>
          <p14:tracePt t="256099" x="8134350" y="4098925"/>
          <p14:tracePt t="256138" x="8143875" y="4089400"/>
          <p14:tracePt t="256150" x="8153400" y="4089400"/>
          <p14:tracePt t="256166" x="8153400" y="4062413"/>
          <p14:tracePt t="256183" x="8161338" y="4044950"/>
          <p14:tracePt t="256199" x="8161338" y="4037013"/>
          <p14:tracePt t="256269" x="8153400" y="4027488"/>
          <p14:tracePt t="256279" x="8143875" y="4017963"/>
          <p14:tracePt t="256289" x="8134350" y="4010025"/>
          <p14:tracePt t="256300" x="8108950" y="3983038"/>
          <p14:tracePt t="256316" x="8089900" y="3956050"/>
          <p14:tracePt t="256332" x="8062913" y="3938588"/>
          <p14:tracePt t="256349" x="8045450" y="3911600"/>
          <p14:tracePt t="256365" x="8045450" y="3894138"/>
          <p14:tracePt t="256383" x="8045450" y="3875088"/>
          <p14:tracePt t="256669" x="8045450" y="3857625"/>
          <p14:tracePt t="256684" x="8054975" y="3840163"/>
          <p14:tracePt t="256699" x="8054975" y="3813175"/>
          <p14:tracePt t="256715" x="8062913" y="3795713"/>
          <p14:tracePt t="256732" x="8062913" y="3786188"/>
          <p14:tracePt t="257032" x="8062913" y="3776663"/>
          <p14:tracePt t="257146" x="8072438" y="3776663"/>
          <p14:tracePt t="257158" x="8081963" y="3776663"/>
          <p14:tracePt t="257170" x="8099425" y="3795713"/>
          <p14:tracePt t="257182" x="8134350" y="3830638"/>
          <p14:tracePt t="257199" x="8188325" y="3857625"/>
          <p14:tracePt t="257215" x="8215313" y="3884613"/>
          <p14:tracePt t="257232" x="8232775" y="3894138"/>
          <p14:tracePt t="257265" x="8269288" y="3911600"/>
          <p14:tracePt t="257299" x="8323263" y="3946525"/>
          <p14:tracePt t="257331" x="8348663" y="3965575"/>
          <p14:tracePt t="257348" x="8358188" y="3973513"/>
          <p14:tracePt t="257462" x="8367713" y="3973513"/>
          <p14:tracePt t="257472" x="8385175" y="3983038"/>
          <p14:tracePt t="257481" x="8412163" y="4000500"/>
          <p14:tracePt t="257498" x="8420100" y="4010025"/>
          <p14:tracePt t="257515" x="8429625" y="4010025"/>
          <p14:tracePt t="257629" x="8412163" y="3990975"/>
          <p14:tracePt t="257643" x="8402638" y="3990975"/>
          <p14:tracePt t="257651" x="8394700" y="3990975"/>
          <p14:tracePt t="257665" x="8385175" y="3983038"/>
          <p14:tracePt t="257681" x="8375650" y="3983038"/>
          <p14:tracePt t="257698" x="8367713" y="3983038"/>
          <p14:tracePt t="257715" x="8358188" y="3983038"/>
          <p14:tracePt t="257731" x="8348663" y="3983038"/>
          <p14:tracePt t="257748" x="8340725" y="3983038"/>
          <p14:tracePt t="257781" x="8331200" y="3983038"/>
          <p14:tracePt t="257864" x="8331200" y="3973513"/>
          <p14:tracePt t="257926" x="8340725" y="3965575"/>
          <p14:tracePt t="257974" x="8348663" y="3956050"/>
          <p14:tracePt t="258054" x="8358188" y="3956050"/>
          <p14:tracePt t="258083" x="8358188" y="3946525"/>
          <p14:tracePt t="258257" x="8367713" y="3946525"/>
          <p14:tracePt t="258631" x="8375650" y="3938588"/>
          <p14:tracePt t="258651" x="8385175" y="3938588"/>
          <p14:tracePt t="258684" x="8394700" y="3938588"/>
          <p14:tracePt t="258697" x="8394700" y="3929063"/>
          <p14:tracePt t="258798" x="8402638" y="3919538"/>
          <p14:tracePt t="258817" x="8420100" y="3911600"/>
          <p14:tracePt t="258833" x="8420100" y="3902075"/>
          <p14:tracePt t="258847" x="8429625" y="3894138"/>
          <p14:tracePt t="258880" x="8439150" y="3867150"/>
          <p14:tracePt t="258897" x="8439150" y="3857625"/>
          <p14:tracePt t="258915" x="8439150" y="3848100"/>
          <p14:tracePt t="258931" x="8439150" y="3840163"/>
          <p14:tracePt t="258947" x="8439150" y="3822700"/>
          <p14:tracePt t="258964" x="8439150" y="3813175"/>
          <p14:tracePt t="258980" x="8439150" y="3803650"/>
          <p14:tracePt t="258998" x="8429625" y="3803650"/>
          <p14:tracePt t="259013" x="8420100" y="3786188"/>
          <p14:tracePt t="259030" x="8412163" y="3786188"/>
          <p14:tracePt t="259047" x="8412163" y="3776663"/>
          <p14:tracePt t="259080" x="8402638" y="3768725"/>
          <p14:tracePt t="259097" x="8402638" y="3751263"/>
          <p14:tracePt t="259130" x="8394700" y="3751263"/>
          <p14:tracePt t="259173" x="8394700" y="3741738"/>
          <p14:tracePt t="259183" x="8385175" y="3741738"/>
          <p14:tracePt t="259198" x="8385175" y="3732213"/>
          <p14:tracePt t="259214" x="8367713" y="3714750"/>
          <p14:tracePt t="259230" x="8367713" y="3705225"/>
          <p14:tracePt t="259247" x="8358188" y="3687763"/>
          <p14:tracePt t="259263" x="8348663" y="3679825"/>
          <p14:tracePt t="259280" x="8340725" y="3670300"/>
          <p14:tracePt t="259298" x="8331200" y="3652838"/>
          <p14:tracePt t="259315" x="8323263" y="3643313"/>
          <p14:tracePt t="259330" x="8313738" y="3633788"/>
          <p14:tracePt t="259347" x="8304213" y="3633788"/>
          <p14:tracePt t="259364" x="8296275" y="3625850"/>
          <p14:tracePt t="259380" x="8277225" y="3616325"/>
          <p14:tracePt t="259397" x="8269288" y="3608388"/>
          <p14:tracePt t="259414" x="8242300" y="3589338"/>
          <p14:tracePt t="259430" x="8224838" y="3589338"/>
          <p14:tracePt t="259446" x="8215313" y="3581400"/>
          <p14:tracePt t="259463" x="8205788" y="3581400"/>
          <p14:tracePt t="259497" x="8188325" y="3581400"/>
          <p14:tracePt t="259513" x="8170863" y="3581400"/>
          <p14:tracePt t="259530" x="8116888" y="3598863"/>
          <p14:tracePt t="259546" x="8089900" y="3608388"/>
          <p14:tracePt t="259563" x="8072438" y="3616325"/>
          <p14:tracePt t="259580" x="8054975" y="3625850"/>
          <p14:tracePt t="259596" x="8027988" y="3633788"/>
          <p14:tracePt t="259614" x="8001000" y="3652838"/>
          <p14:tracePt t="259630" x="7991475" y="3652838"/>
          <p14:tracePt t="259647" x="7991475" y="3660775"/>
          <p14:tracePt t="259663" x="7983538" y="3660775"/>
          <p14:tracePt t="259680" x="7956550" y="3679825"/>
          <p14:tracePt t="259696" x="7929563" y="3714750"/>
          <p14:tracePt t="259713" x="7902575" y="3759200"/>
          <p14:tracePt t="259716" x="7894638" y="3776663"/>
          <p14:tracePt t="259730" x="7875588" y="3795713"/>
          <p14:tracePt t="259746" x="7858125" y="3830638"/>
          <p14:tracePt t="259763" x="7858125" y="3857625"/>
          <p14:tracePt t="259779" x="7867650" y="3875088"/>
          <p14:tracePt t="259796" x="7894638" y="3902075"/>
          <p14:tracePt t="259813" x="7912100" y="3938588"/>
          <p14:tracePt t="259829" x="7939088" y="3973513"/>
          <p14:tracePt t="259846" x="7966075" y="4000500"/>
          <p14:tracePt t="259863" x="8018463" y="4037013"/>
          <p14:tracePt t="259879" x="8054975" y="4044950"/>
          <p14:tracePt t="259896" x="8072438" y="4044950"/>
          <p14:tracePt t="259913" x="8099425" y="4062413"/>
          <p14:tracePt t="259930" x="8126413" y="4071938"/>
          <p14:tracePt t="259946" x="8153400" y="4089400"/>
          <p14:tracePt t="259962" x="8170863" y="4089400"/>
          <p14:tracePt t="259979" x="8205788" y="4089400"/>
          <p14:tracePt t="259997" x="8242300" y="4071938"/>
          <p14:tracePt t="260012" x="8269288" y="4044950"/>
          <p14:tracePt t="260029" x="8304213" y="4017963"/>
          <p14:tracePt t="260046" x="8340725" y="3990975"/>
          <p14:tracePt t="260062" x="8367713" y="3965575"/>
          <p14:tracePt t="260080" x="8402638" y="3929063"/>
          <p14:tracePt t="260096" x="8420100" y="3902075"/>
          <p14:tracePt t="260112" x="8429625" y="3875088"/>
          <p14:tracePt t="260129" x="8447088" y="3848100"/>
          <p14:tracePt t="260146" x="8447088" y="3822700"/>
          <p14:tracePt t="260162" x="8447088" y="3795713"/>
          <p14:tracePt t="260180" x="8447088" y="3741738"/>
          <p14:tracePt t="260197" x="8439150" y="3714750"/>
          <p14:tracePt t="260212" x="8412163" y="3687763"/>
          <p14:tracePt t="260229" x="8385175" y="3670300"/>
          <p14:tracePt t="260246" x="8358188" y="3643313"/>
          <p14:tracePt t="260262" x="8331200" y="3625850"/>
          <p14:tracePt t="260280" x="8296275" y="3625850"/>
          <p14:tracePt t="260296" x="8277225" y="3616325"/>
          <p14:tracePt t="260313" x="8242300" y="3616325"/>
          <p14:tracePt t="260329" x="8197850" y="3616325"/>
          <p14:tracePt t="260346" x="8108950" y="3652838"/>
          <p14:tracePt t="260362" x="8001000" y="3687763"/>
          <p14:tracePt t="260381" x="7858125" y="3741738"/>
          <p14:tracePt t="260397" x="7823200" y="3768725"/>
          <p14:tracePt t="260412" x="7804150" y="3786188"/>
          <p14:tracePt t="260429" x="7796213" y="3786188"/>
          <p14:tracePt t="260489" x="7796213" y="3795713"/>
          <p14:tracePt t="260502" x="7786688" y="3822700"/>
          <p14:tracePt t="260512" x="7786688" y="3857625"/>
          <p14:tracePt t="260529" x="7786688" y="3919538"/>
          <p14:tracePt t="260546" x="7831138" y="4027488"/>
          <p14:tracePt t="260562" x="7867650" y="4062413"/>
          <p14:tracePt t="260579" x="7894638" y="4089400"/>
          <p14:tracePt t="260595" x="7920038" y="4089400"/>
          <p14:tracePt t="260612" x="7974013" y="4089400"/>
          <p14:tracePt t="260629" x="8045450" y="4062413"/>
          <p14:tracePt t="260646" x="8126413" y="4037013"/>
          <p14:tracePt t="260662" x="8242300" y="3965575"/>
          <p14:tracePt t="260679" x="8269288" y="3938588"/>
          <p14:tracePt t="260695" x="8304213" y="3919538"/>
          <p14:tracePt t="260712" x="8331200" y="3894138"/>
          <p14:tracePt t="260729" x="8348663" y="3867150"/>
          <p14:tracePt t="260746" x="8358188" y="3840163"/>
          <p14:tracePt t="260762" x="8375650" y="3813175"/>
          <p14:tracePt t="260779" x="8394700" y="3768725"/>
          <p14:tracePt t="260795" x="8402638" y="3741738"/>
          <p14:tracePt t="260812" x="8412163" y="3714750"/>
          <p14:tracePt t="260829" x="8412163" y="3687763"/>
          <p14:tracePt t="260845" x="8412163" y="3652838"/>
          <p14:tracePt t="260862" x="8402638" y="3625850"/>
          <p14:tracePt t="260879" x="8385175" y="3598863"/>
          <p14:tracePt t="260895" x="8340725" y="3562350"/>
          <p14:tracePt t="260912" x="8323263" y="3554413"/>
          <p14:tracePt t="260929" x="8296275" y="3554413"/>
          <p14:tracePt t="260946" x="8269288" y="3554413"/>
          <p14:tracePt t="260962" x="8251825" y="3562350"/>
          <p14:tracePt t="260979" x="8215313" y="3589338"/>
          <p14:tracePt t="260996" x="8143875" y="3633788"/>
          <p14:tracePt t="261012" x="8126413" y="3652838"/>
          <p14:tracePt t="261028" x="8099425" y="3679825"/>
          <p14:tracePt t="261045" x="8089900" y="3687763"/>
          <p14:tracePt t="261062" x="8081963" y="3687763"/>
          <p14:tracePt t="261079" x="8072438" y="3697288"/>
          <p14:tracePt t="261096" x="8062913" y="3714750"/>
          <p14:tracePt t="261112" x="8062913" y="3732213"/>
          <p14:tracePt t="261128" x="8062913" y="3759200"/>
          <p14:tracePt t="261145" x="8062913" y="3776663"/>
          <p14:tracePt t="261162" x="8062913" y="3803650"/>
          <p14:tracePt t="261179" x="8072438" y="3830638"/>
          <p14:tracePt t="261195" x="8099425" y="3848100"/>
          <p14:tracePt t="261214" x="8153400" y="3894138"/>
          <p14:tracePt t="261228" x="8188325" y="3919538"/>
          <p14:tracePt t="261245" x="8232775" y="3938588"/>
          <p14:tracePt t="261262" x="8304213" y="3946525"/>
          <p14:tracePt t="261279" x="8394700" y="3946525"/>
          <p14:tracePt t="261295" x="8483600" y="3919538"/>
          <p14:tracePt t="261312" x="8501063" y="3911600"/>
          <p14:tracePt t="261329" x="8501063" y="3902075"/>
          <p14:tracePt t="261372" x="8501063" y="3884613"/>
          <p14:tracePt t="261381" x="8491538" y="3857625"/>
          <p14:tracePt t="261395" x="8456613" y="3813175"/>
          <p14:tracePt t="261412" x="8420100" y="3776663"/>
          <p14:tracePt t="261429" x="8385175" y="3732213"/>
          <p14:tracePt t="261445" x="8331200" y="3705225"/>
          <p14:tracePt t="261463" x="8232775" y="3670300"/>
          <p14:tracePt t="261479" x="8197850" y="3652838"/>
          <p14:tracePt t="261495" x="8161338" y="3652838"/>
          <p14:tracePt t="261511" x="8143875" y="3660775"/>
          <p14:tracePt t="261528" x="8116888" y="3679825"/>
          <p14:tracePt t="261545" x="8081963" y="3705225"/>
          <p14:tracePt t="261561" x="8045450" y="3732213"/>
          <p14:tracePt t="261579" x="8010525" y="3768725"/>
          <p14:tracePt t="261595" x="7983538" y="3786188"/>
          <p14:tracePt t="261611" x="7966075" y="3803650"/>
          <p14:tracePt t="261628" x="7966075" y="3830638"/>
          <p14:tracePt t="261645" x="7966075" y="3857625"/>
          <p14:tracePt t="261662" x="7966075" y="3902075"/>
          <p14:tracePt t="261678" x="7991475" y="3938588"/>
          <p14:tracePt t="261694" x="8072438" y="3973513"/>
          <p14:tracePt t="261712" x="8153400" y="3973513"/>
          <p14:tracePt t="261728" x="8251825" y="3946525"/>
          <p14:tracePt t="261745" x="8313738" y="3919538"/>
          <p14:tracePt t="261761" x="8358188" y="3884613"/>
          <p14:tracePt t="261778" x="8375650" y="3857625"/>
          <p14:tracePt t="261794" x="8394700" y="3795713"/>
          <p14:tracePt t="261811" x="8375650" y="3732213"/>
          <p14:tracePt t="261828" x="8340725" y="3697288"/>
          <p14:tracePt t="261844" x="8286750" y="3670300"/>
          <p14:tracePt t="261861" x="8259763" y="3670300"/>
          <p14:tracePt t="261878" x="8232775" y="3670300"/>
          <p14:tracePt t="261895" x="8180388" y="3679825"/>
          <p14:tracePt t="261911" x="8116888" y="3724275"/>
          <p14:tracePt t="261928" x="8099425" y="3732213"/>
          <p14:tracePt t="261961" x="8089900" y="3759200"/>
          <p14:tracePt t="261978" x="8081963" y="3786188"/>
          <p14:tracePt t="261994" x="8081963" y="3830638"/>
          <p14:tracePt t="262011" x="8108950" y="3875088"/>
          <p14:tracePt t="262028" x="8180388" y="3911600"/>
          <p14:tracePt t="262044" x="8277225" y="3938588"/>
          <p14:tracePt t="262061" x="8367713" y="3929063"/>
          <p14:tracePt t="262079" x="8439150" y="3884613"/>
          <p14:tracePt t="262094" x="8466138" y="3857625"/>
          <p14:tracePt t="262111" x="8483600" y="3830638"/>
          <p14:tracePt t="262127" x="8483600" y="3786188"/>
          <p14:tracePt t="262146" x="8483600" y="3724275"/>
          <p14:tracePt t="262161" x="8429625" y="3652838"/>
          <p14:tracePt t="262178" x="8394700" y="3616325"/>
          <p14:tracePt t="262194" x="8331200" y="3581400"/>
          <p14:tracePt t="262212" x="8304213" y="3581400"/>
          <p14:tracePt t="262227" x="8277225" y="3581400"/>
          <p14:tracePt t="262244" x="8251825" y="3598863"/>
          <p14:tracePt t="262261" x="8224838" y="3625850"/>
          <p14:tracePt t="262279" x="8180388" y="3687763"/>
          <p14:tracePt t="262294" x="8153400" y="3724275"/>
          <p14:tracePt t="262311" x="8126413" y="3786188"/>
          <p14:tracePt t="262327" x="8116888" y="3830638"/>
          <p14:tracePt t="262344" x="8116888" y="3867150"/>
          <p14:tracePt t="262361" x="8143875" y="3894138"/>
          <p14:tracePt t="262378" x="8170863" y="3911600"/>
          <p14:tracePt t="262395" x="8242300" y="3911600"/>
          <p14:tracePt t="262411" x="8286750" y="3884613"/>
          <p14:tracePt t="262428" x="8323263" y="3848100"/>
          <p14:tracePt t="262444" x="8348663" y="3803650"/>
          <p14:tracePt t="262461" x="8367713" y="3768725"/>
          <p14:tracePt t="262478" x="8385175" y="3705225"/>
          <p14:tracePt t="262495" x="8367713" y="3598863"/>
          <p14:tracePt t="262511" x="8340725" y="3554413"/>
          <p14:tracePt t="262527" x="8313738" y="3527425"/>
          <p14:tracePt t="262544" x="8296275" y="3527425"/>
          <p14:tracePt t="262560" x="8251825" y="3527425"/>
          <p14:tracePt t="262577" x="8180388" y="3554413"/>
          <p14:tracePt t="262594" x="8108950" y="3598863"/>
          <p14:tracePt t="262611" x="8054975" y="3633788"/>
          <p14:tracePt t="262627" x="8037513" y="3652838"/>
          <p14:tracePt t="262644" x="8037513" y="3679825"/>
          <p14:tracePt t="262660" x="8037513" y="3705225"/>
          <p14:tracePt t="262677" x="8045450" y="3724275"/>
          <p14:tracePt t="262694" x="8081963" y="3751263"/>
          <p14:tracePt t="262710" x="8153400" y="3759200"/>
          <p14:tracePt t="262727" x="8242300" y="3732213"/>
          <p14:tracePt t="262743" x="8286750" y="3705225"/>
          <p14:tracePt t="262760" x="8304213" y="3679825"/>
          <p14:tracePt t="262777" x="8313738" y="3670300"/>
          <p14:tracePt t="262793" x="8313738" y="3660775"/>
          <p14:tracePt t="262810" x="8323263" y="3633788"/>
          <p14:tracePt t="262827" x="8304213" y="3571875"/>
          <p14:tracePt t="262849" x="8277225" y="3536950"/>
          <p14:tracePt t="262863" x="8242300" y="3517900"/>
          <p14:tracePt t="262877" x="8215313" y="3517900"/>
          <p14:tracePt t="262894" x="8188325" y="3527425"/>
          <p14:tracePt t="262911" x="8161338" y="3554413"/>
          <p14:tracePt t="262927" x="8134350" y="3589338"/>
          <p14:tracePt t="262944" x="8089900" y="3705225"/>
          <p14:tracePt t="262960" x="8072438" y="3768725"/>
          <p14:tracePt t="262977" x="8081963" y="3830638"/>
          <p14:tracePt t="262993" x="8108950" y="3884613"/>
          <p14:tracePt t="263011" x="8143875" y="3911600"/>
          <p14:tracePt t="263027" x="8224838" y="3929063"/>
          <p14:tracePt t="263043" x="8296275" y="3929063"/>
          <p14:tracePt t="263060" x="8394700" y="3884613"/>
          <p14:tracePt t="263077" x="8429625" y="3857625"/>
          <p14:tracePt t="263093" x="8456613" y="3840163"/>
          <p14:tracePt t="263110" x="8474075" y="3803650"/>
          <p14:tracePt t="263127" x="8474075" y="3776663"/>
          <p14:tracePt t="263143" x="8474075" y="3751263"/>
          <p14:tracePt t="263160" x="8439150" y="3714750"/>
          <p14:tracePt t="263177" x="8412163" y="3705225"/>
          <p14:tracePt t="263193" x="8385175" y="3714750"/>
          <p14:tracePt t="263210" x="8323263" y="3759200"/>
          <p14:tracePt t="263216" x="8286750" y="3795713"/>
          <p14:tracePt t="263229" x="8215313" y="3884613"/>
          <p14:tracePt t="263243" x="8197850" y="3902075"/>
          <p14:tracePt t="263261" x="8188325" y="3938588"/>
          <p14:tracePt t="263293" x="8188325" y="3946525"/>
          <p14:tracePt t="263310" x="8188325" y="3956050"/>
          <p14:tracePt t="263475" x="8180388" y="3956050"/>
          <p14:tracePt t="263487" x="8153400" y="3946525"/>
          <p14:tracePt t="263501" x="8108950" y="3938588"/>
          <p14:tracePt t="263515" x="8010525" y="3938588"/>
          <p14:tracePt t="263527" x="7912100" y="3956050"/>
          <p14:tracePt t="263543" x="7840663" y="3956050"/>
          <p14:tracePt t="263560" x="7786688" y="3956050"/>
          <p14:tracePt t="263576" x="7742238" y="3946525"/>
          <p14:tracePt t="263593" x="7715250" y="3919538"/>
          <p14:tracePt t="263610" x="7697788" y="3894138"/>
          <p14:tracePt t="263627" x="7670800" y="3857625"/>
          <p14:tracePt t="263643" x="7653338" y="3830638"/>
          <p14:tracePt t="263677" x="7653338" y="3822700"/>
          <p14:tracePt t="263753" x="7643813" y="3822700"/>
          <p14:tracePt t="263788" x="7634288" y="3813175"/>
          <p14:tracePt t="263797" x="7634288" y="3803650"/>
          <p14:tracePt t="263811" x="7634288" y="3795713"/>
          <p14:tracePt t="263826" x="7634288" y="3786188"/>
          <p14:tracePt t="263843" x="7634288" y="3768725"/>
          <p14:tracePt t="263860" x="7634288" y="3751263"/>
          <p14:tracePt t="263877" x="7634288" y="3724275"/>
          <p14:tracePt t="263894" x="7653338" y="3687763"/>
          <p14:tracePt t="263910" x="7670800" y="3660775"/>
          <p14:tracePt t="263926" x="7688263" y="3643313"/>
          <p14:tracePt t="263943" x="7697788" y="3625850"/>
          <p14:tracePt t="263960" x="7697788" y="3608388"/>
          <p14:tracePt t="264055" x="7705725" y="3608388"/>
          <p14:tracePt t="264066" x="7715250" y="3608388"/>
          <p14:tracePt t="264098" x="7724775" y="3608388"/>
          <p14:tracePt t="264109" x="7742238" y="3598863"/>
          <p14:tracePt t="264127" x="7777163" y="3554413"/>
          <p14:tracePt t="264143" x="7804150" y="3527425"/>
          <p14:tracePt t="264159" x="7813675" y="3517900"/>
          <p14:tracePt t="264177" x="7813675" y="3509963"/>
          <p14:tracePt t="264313" x="7813675" y="3517900"/>
          <p14:tracePt t="264324" x="7813675" y="3527425"/>
          <p14:tracePt t="264336" x="7813675" y="3544888"/>
          <p14:tracePt t="264348" x="7804150" y="3562350"/>
          <p14:tracePt t="264359" x="7804150" y="3571875"/>
          <p14:tracePt t="264376" x="7804150" y="3581400"/>
          <p14:tracePt t="264495" x="7804150" y="3571875"/>
          <p14:tracePt t="264507" x="7804150" y="3562350"/>
          <p14:tracePt t="264518" x="7804150" y="3554413"/>
          <p14:tracePt t="264527" x="7804150" y="3544888"/>
          <p14:tracePt t="264542" x="7804150" y="3517900"/>
          <p14:tracePt t="264559" x="7804150" y="3509963"/>
          <p14:tracePt t="265353" x="7813675" y="3500438"/>
          <p14:tracePt t="265365" x="7813675" y="3490913"/>
          <p14:tracePt t="266181" x="7813675" y="3500438"/>
          <p14:tracePt t="266204" x="7813675" y="3509963"/>
          <p14:tracePt t="266214" x="7813675" y="3517900"/>
          <p14:tracePt t="266224" x="7813675" y="3536950"/>
          <p14:tracePt t="266242" x="7831138" y="3660775"/>
          <p14:tracePt t="266258" x="7867650" y="3759200"/>
          <p14:tracePt t="266274" x="7939088" y="3875088"/>
          <p14:tracePt t="266308" x="8215313" y="3965575"/>
          <p14:tracePt t="266342" x="8358188" y="3956050"/>
          <p14:tracePt t="266374" x="8358188" y="3938588"/>
          <p14:tracePt t="266470" x="8367713" y="3938588"/>
          <p14:tracePt t="266481" x="8375650" y="3929063"/>
          <p14:tracePt t="266491" x="8385175" y="3919538"/>
          <p14:tracePt t="266507" x="8412163" y="3875088"/>
          <p14:tracePt t="266524" x="8439150" y="3795713"/>
          <p14:tracePt t="266541" x="8466138" y="3705225"/>
          <p14:tracePt t="266558" x="8456613" y="3616325"/>
          <p14:tracePt t="266574" x="8429625" y="3571875"/>
          <p14:tracePt t="266590" x="8402638" y="3544888"/>
          <p14:tracePt t="266607" x="8375650" y="3527425"/>
          <p14:tracePt t="266624" x="8358188" y="3509963"/>
          <p14:tracePt t="266641" x="8348663" y="3490913"/>
          <p14:tracePt t="266659" x="8340725" y="3473450"/>
          <p14:tracePt t="266674" x="8323263" y="3446463"/>
          <p14:tracePt t="266691" x="8313738" y="3419475"/>
          <p14:tracePt t="266707" x="8296275" y="3402013"/>
          <p14:tracePt t="266712" x="8286750" y="3384550"/>
          <p14:tracePt t="266723" x="8286750" y="3375025"/>
          <p14:tracePt t="266741" x="8269288" y="3367088"/>
          <p14:tracePt t="266759" x="8242300" y="3340100"/>
          <p14:tracePt t="266774" x="8215313" y="3313113"/>
          <p14:tracePt t="266791" x="8188325" y="3295650"/>
          <p14:tracePt t="266807" x="8170863" y="3276600"/>
          <p14:tracePt t="266824" x="8143875" y="3251200"/>
          <p14:tracePt t="266841" x="8126413" y="3224213"/>
          <p14:tracePt t="266857" x="8116888" y="3214688"/>
          <p14:tracePt t="266874" x="8089900" y="3179763"/>
          <p14:tracePt t="266890" x="8072438" y="3160713"/>
          <p14:tracePt t="266907" x="8062913" y="3143250"/>
          <p14:tracePt t="266924" x="8054975" y="3133725"/>
          <p14:tracePt t="267270" x="8062913" y="3133725"/>
          <p14:tracePt t="267291" x="8072438" y="3133725"/>
          <p14:tracePt t="267415" x="8072438" y="3125788"/>
          <p14:tracePt t="267730" x="8072438" y="3116263"/>
          <p14:tracePt t="267745" x="8072438" y="3108325"/>
          <p14:tracePt t="267774" x="8072438" y="3098800"/>
          <p14:tracePt t="267842" x="8089900" y="3116263"/>
          <p14:tracePt t="267856" x="8170863" y="3205163"/>
          <p14:tracePt t="267874" x="8269288" y="3313113"/>
          <p14:tracePt t="267907" x="8456613" y="3536950"/>
          <p14:tracePt t="267940" x="8528050" y="3625850"/>
          <p14:tracePt t="267973" x="8599488" y="3697288"/>
          <p14:tracePt t="267989" x="8634413" y="3741738"/>
          <p14:tracePt t="268006" x="8670925" y="3768725"/>
          <p14:tracePt t="268024" x="8697913" y="3795713"/>
          <p14:tracePt t="268039" x="8715375" y="3813175"/>
          <p14:tracePt t="268056" x="8724900" y="3822700"/>
          <p14:tracePt t="268073" x="8724900" y="3830638"/>
          <p14:tracePt t="268118" x="8732838" y="3830638"/>
          <p14:tracePt t="268164" x="8742363" y="3822700"/>
          <p14:tracePt t="268173" x="8742363" y="3813175"/>
          <p14:tracePt t="268189" x="8751888" y="3786188"/>
          <p14:tracePt t="268206" x="8759825" y="3768725"/>
          <p14:tracePt t="268223" x="8759825" y="3724275"/>
          <p14:tracePt t="268226" x="8759825" y="3705225"/>
          <p14:tracePt t="268240" x="8742363" y="3670300"/>
          <p14:tracePt t="268256" x="8715375" y="3625850"/>
          <p14:tracePt t="268273" x="8697913" y="3598863"/>
          <p14:tracePt t="268289" x="8680450" y="3581400"/>
          <p14:tracePt t="268307" x="8680450" y="3571875"/>
          <p14:tracePt t="268554" x="8670925" y="3562350"/>
          <p14:tracePt t="268562" x="8661400" y="3554413"/>
          <p14:tracePt t="268573" x="8661400" y="3544888"/>
          <p14:tracePt t="268589" x="8653463" y="3536950"/>
          <p14:tracePt t="268606" x="8643938" y="3527425"/>
          <p14:tracePt t="268623" x="8634413" y="3517900"/>
          <p14:tracePt t="268788" x="8643938" y="3527425"/>
          <p14:tracePt t="268796" x="8653463" y="3536950"/>
          <p14:tracePt t="268806" x="8661400" y="3536950"/>
          <p14:tracePt t="268823" x="8688388" y="3554413"/>
          <p14:tracePt t="268840" x="8715375" y="3571875"/>
          <p14:tracePt t="268855" x="8732838" y="3581400"/>
          <p14:tracePt t="269116" x="8742363" y="3581400"/>
          <p14:tracePt t="269123" x="8751888" y="3589338"/>
          <p14:tracePt t="269138" x="8777288" y="3608388"/>
          <p14:tracePt t="269155" x="8786813" y="3608388"/>
          <p14:tracePt t="269244" x="8786813" y="3598863"/>
          <p14:tracePt t="269251" x="8777288" y="3598863"/>
          <p14:tracePt t="269258" x="8777288" y="3589338"/>
          <p14:tracePt t="269271" x="8769350" y="3589338"/>
          <p14:tracePt t="269330" x="8759825" y="3598863"/>
          <p14:tracePt t="269338" x="8759825" y="3608388"/>
          <p14:tracePt t="269346" x="8759825" y="3625850"/>
          <p14:tracePt t="269355" x="8759825" y="3633788"/>
          <p14:tracePt t="269372" x="8759825" y="3643313"/>
          <p14:tracePt t="269389" x="8759825" y="3652838"/>
          <p14:tracePt t="269475" x="8759825" y="3633788"/>
          <p14:tracePt t="269482" x="8759825" y="3625850"/>
          <p14:tracePt t="269492" x="8759825" y="3616325"/>
          <p14:tracePt t="269505" x="8759825" y="3598863"/>
          <p14:tracePt t="269522" x="8751888" y="3598863"/>
          <p14:tracePt t="269574" x="8742363" y="3598863"/>
          <p14:tracePt t="269590" x="8742363" y="3608388"/>
          <p14:tracePt t="269598" x="8732838" y="3616325"/>
          <p14:tracePt t="269605" x="8732838" y="3625850"/>
          <p14:tracePt t="269621" x="8732838" y="3643313"/>
          <p14:tracePt t="269638" x="8742363" y="3670300"/>
          <p14:tracePt t="269655" x="8751888" y="3679825"/>
          <p14:tracePt t="269672" x="8769350" y="3679825"/>
          <p14:tracePt t="269688" x="8777288" y="3679825"/>
          <p14:tracePt t="269722" x="8786813" y="3652838"/>
          <p14:tracePt t="269738" x="8786813" y="3625850"/>
          <p14:tracePt t="269755" x="8777288" y="3598863"/>
          <p14:tracePt t="269772" x="8732838" y="3571875"/>
          <p14:tracePt t="269789" x="8705850" y="3544888"/>
          <p14:tracePt t="269806" x="8653463" y="3536950"/>
          <p14:tracePt t="269822" x="8626475" y="3544888"/>
          <p14:tracePt t="269838" x="8609013" y="3554413"/>
          <p14:tracePt t="269854" x="8589963" y="3581400"/>
          <p14:tracePt t="269871" x="8589963" y="3608388"/>
          <p14:tracePt t="269888" x="8589963" y="3625850"/>
          <p14:tracePt t="269905" x="8599488" y="3660775"/>
          <p14:tracePt t="269921" x="8616950" y="3687763"/>
          <p14:tracePt t="269938" x="8643938" y="3697288"/>
          <p14:tracePt t="269954" x="8661400" y="3697288"/>
          <p14:tracePt t="270048" x="8661400" y="3687763"/>
          <p14:tracePt t="270056" x="8643938" y="3679825"/>
          <p14:tracePt t="270071" x="8626475" y="3679825"/>
          <p14:tracePt t="270088" x="8599488" y="3670300"/>
          <p14:tracePt t="270105" x="8582025" y="3670300"/>
          <p14:tracePt t="270138" x="8582025" y="3679825"/>
          <p14:tracePt t="270180" x="8582025" y="3697288"/>
          <p14:tracePt t="270186" x="8589963" y="3697288"/>
          <p14:tracePt t="270204" x="8616950" y="3714750"/>
          <p14:tracePt t="270221" x="8643938" y="3714750"/>
          <p14:tracePt t="270238" x="8653463" y="3714750"/>
          <p14:tracePt t="270254" x="8661400" y="3714750"/>
          <p14:tracePt t="270271" x="8661400" y="3697288"/>
          <p14:tracePt t="270287" x="8661400" y="3679825"/>
          <p14:tracePt t="270304" x="8661400" y="3660775"/>
          <p14:tracePt t="270321" x="8643938" y="3633788"/>
          <p14:tracePt t="270338" x="8616950" y="3616325"/>
          <p14:tracePt t="270354" x="8609013" y="3616325"/>
          <p14:tracePt t="270371" x="8599488" y="3616325"/>
          <p14:tracePt t="271763" x="8589963" y="3616325"/>
          <p14:tracePt t="271903" x="8589963" y="3608388"/>
          <p14:tracePt t="277799" x="8537575" y="3625850"/>
          <p14:tracePt t="277806" x="8474075" y="3670300"/>
          <p14:tracePt t="277815" x="8385175" y="3732213"/>
          <p14:tracePt t="277831" x="7974013" y="3965575"/>
          <p14:tracePt t="277848" x="7348538" y="4259263"/>
          <p14:tracePt t="277882" x="5732463" y="4983163"/>
          <p14:tracePt t="277915" x="4384675" y="5616575"/>
          <p14:tracePt t="277948" x="4000500" y="5884863"/>
          <p14:tracePt t="277965" x="3884613" y="5983288"/>
          <p14:tracePt t="277982" x="3776663" y="6081713"/>
          <p14:tracePt t="277998" x="3643313" y="6180138"/>
          <p14:tracePt t="278014" x="3455988" y="6323013"/>
          <p14:tracePt t="278031" x="3286125" y="6438900"/>
          <p14:tracePt t="278048" x="3108325" y="6562725"/>
          <p14:tracePt t="278065" x="2847975" y="6751638"/>
          <p14:tracePt t="278081" x="2401888" y="6848475"/>
          <p14:tracePt t="278098" x="1911350" y="6848475"/>
          <p14:tracePt t="278298" x="1339850" y="6411913"/>
          <p14:tracePt t="278314" x="1455738" y="6323013"/>
          <p14:tracePt t="278331" x="1500188" y="6296025"/>
          <p14:tracePt t="278421" x="1500188" y="6323013"/>
          <p14:tracePt t="278429" x="1500188" y="6340475"/>
          <p14:tracePt t="278437" x="1500188" y="6357938"/>
          <p14:tracePt t="278447" x="1500188" y="6375400"/>
          <p14:tracePt t="278464" x="1490663" y="6419850"/>
          <p14:tracePt t="278482" x="1482725" y="6491288"/>
          <p14:tracePt t="278499" x="1473200" y="6537325"/>
          <p14:tracePt t="282694" x="1776413" y="6483350"/>
          <p14:tracePt t="282711" x="1776413" y="6465888"/>
          <p14:tracePt t="282727" x="1776413" y="64389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0" y="12130"/>
            <a:ext cx="86719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E. Tugas: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3682" y="866786"/>
            <a:ext cx="85482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1074" y="866786"/>
            <a:ext cx="1163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Lakukan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biplot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sifat-sifat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fenotif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genotif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amatan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yg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file excel, dan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berikan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interpretasi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hasilnya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ID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Anda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cari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analislah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Teknik biplot</a:t>
            </a:r>
          </a:p>
        </p:txBody>
      </p:sp>
    </p:spTree>
    <p:extLst>
      <p:ext uri="{BB962C8B-B14F-4D97-AF65-F5344CB8AC3E}">
        <p14:creationId xmlns:p14="http://schemas.microsoft.com/office/powerpoint/2010/main" val="28446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1"/>
    </mc:Choice>
    <mc:Fallback xmlns="">
      <p:transition spd="slow" advTm="35961"/>
    </mc:Fallback>
  </mc:AlternateContent>
  <p:extLst>
    <p:ext uri="{3A86A75C-4F4B-4683-9AE1-C65F6400EC91}">
      <p14:laserTraceLst xmlns:p14="http://schemas.microsoft.com/office/powerpoint/2010/main">
        <p14:tracePtLst>
          <p14:tracePt t="567" x="7412038" y="5037138"/>
          <p14:tracePt t="603" x="7412038" y="5027613"/>
          <p14:tracePt t="609" x="7402513" y="5018088"/>
          <p14:tracePt t="626" x="7385050" y="5010150"/>
          <p14:tracePt t="640" x="7304088" y="4973638"/>
          <p14:tracePt t="674" x="6929438" y="4875213"/>
          <p14:tracePt t="707" x="6473825" y="4741863"/>
          <p14:tracePt t="741" x="6116638" y="4330700"/>
          <p14:tracePt t="757" x="6010275" y="4179888"/>
          <p14:tracePt t="773" x="5938838" y="4017963"/>
          <p14:tracePt t="790" x="5884863" y="3867150"/>
          <p14:tracePt t="807" x="5848350" y="3732213"/>
          <p14:tracePt t="824" x="5813425" y="3625850"/>
          <p14:tracePt t="841" x="5759450" y="3490913"/>
          <p14:tracePt t="857" x="5724525" y="3455988"/>
          <p14:tracePt t="874" x="5697538" y="3411538"/>
          <p14:tracePt t="890" x="5670550" y="3375025"/>
          <p14:tracePt t="907" x="5643563" y="3340100"/>
          <p14:tracePt t="923" x="5589588" y="3295650"/>
          <p14:tracePt t="941" x="5527675" y="3268663"/>
          <p14:tracePt t="957" x="5438775" y="3241675"/>
          <p14:tracePt t="973" x="5357813" y="3224213"/>
          <p14:tracePt t="990" x="5259388" y="3224213"/>
          <p14:tracePt t="1007" x="5160963" y="3224213"/>
          <p14:tracePt t="1023" x="5054600" y="3241675"/>
          <p14:tracePt t="1040" x="4946650" y="3268663"/>
          <p14:tracePt t="1057" x="4848225" y="3295650"/>
          <p14:tracePt t="1073" x="4768850" y="3303588"/>
          <p14:tracePt t="1090" x="4724400" y="3295650"/>
          <p14:tracePt t="1107" x="4687888" y="3295650"/>
          <p14:tracePt t="1123" x="4633913" y="3313113"/>
          <p14:tracePt t="1140" x="4589463" y="3313113"/>
          <p14:tracePt t="1156" x="4572000" y="3322638"/>
          <p14:tracePt t="1174" x="4554538" y="3322638"/>
          <p14:tracePt t="1190" x="4554538" y="3330575"/>
          <p14:tracePt t="1250" x="4562475" y="3330575"/>
          <p14:tracePt t="1266" x="4562475" y="3322638"/>
          <p14:tracePt t="1364" x="4562475" y="3330575"/>
          <p14:tracePt t="1373" x="4572000" y="3340100"/>
          <p14:tracePt t="1379" x="4589463" y="3340100"/>
          <p14:tracePt t="1390" x="4598988" y="3340100"/>
          <p14:tracePt t="1406" x="4616450" y="3348038"/>
          <p14:tracePt t="1423" x="4625975" y="3340100"/>
          <p14:tracePt t="4103" x="4625975" y="3330575"/>
          <p14:tracePt t="4112" x="4633913" y="3330575"/>
          <p14:tracePt t="4121" x="4643438" y="3268663"/>
          <p14:tracePt t="4137" x="4643438" y="3125788"/>
          <p14:tracePt t="4154" x="4643438" y="2973388"/>
          <p14:tracePt t="4188" x="4581525" y="2643188"/>
          <p14:tracePt t="4221" x="4419600" y="2143125"/>
          <p14:tracePt t="4254" x="4170363" y="1901825"/>
          <p14:tracePt t="4271" x="4098925" y="1857375"/>
          <p14:tracePt t="4287" x="4062413" y="1830388"/>
          <p14:tracePt t="4304" x="4037013" y="1803400"/>
          <p14:tracePt t="4322" x="4010025" y="1776413"/>
          <p14:tracePt t="4338" x="3983038" y="1758950"/>
          <p14:tracePt t="4354" x="3973513" y="1741488"/>
          <p14:tracePt t="4371" x="3965575" y="1724025"/>
          <p14:tracePt t="4387" x="3946525" y="1724025"/>
          <p14:tracePt t="4404" x="3938588" y="1714500"/>
          <p14:tracePt t="4422" x="3929063" y="1704975"/>
          <p14:tracePt t="4810" x="3938588" y="1704975"/>
          <p14:tracePt t="4816" x="3983038" y="1704975"/>
          <p14:tracePt t="4825" x="4037013" y="1697038"/>
          <p14:tracePt t="4837" x="4108450" y="1679575"/>
          <p14:tracePt t="4854" x="4330700" y="1571625"/>
          <p14:tracePt t="4870" x="4902200" y="1303338"/>
          <p14:tracePt t="4904" x="5902325" y="696913"/>
          <p14:tracePt t="4938" x="6411913" y="401638"/>
          <p14:tracePt t="4970" x="6589713" y="312738"/>
          <p14:tracePt t="4987" x="6616700" y="303213"/>
          <p14:tracePt t="5003" x="6643688" y="303213"/>
          <p14:tracePt t="5020" x="6715125" y="322263"/>
          <p14:tracePt t="5037" x="6813550" y="339725"/>
          <p14:tracePt t="5054" x="6929438" y="374650"/>
          <p14:tracePt t="5070" x="7054850" y="438150"/>
          <p14:tracePt t="5087" x="7340600" y="517525"/>
          <p14:tracePt t="5103" x="7572375" y="561975"/>
          <p14:tracePt t="5120" x="7813675" y="598488"/>
          <p14:tracePt t="5137" x="8072438" y="642938"/>
          <p14:tracePt t="5154" x="8331200" y="652463"/>
          <p14:tracePt t="5170" x="8653463" y="615950"/>
          <p14:tracePt t="5187" x="9018588" y="554038"/>
          <p14:tracePt t="5203" x="9582150" y="401638"/>
          <p14:tracePt t="5220" x="9875838" y="258763"/>
          <p14:tracePt t="5236" x="10109200" y="152400"/>
          <p14:tracePt t="5253" x="10252075" y="88900"/>
          <p14:tracePt t="5257" x="10296525" y="71438"/>
          <p14:tracePt t="5270" x="10340975" y="61913"/>
          <p14:tracePt t="5287" x="10367963" y="53975"/>
          <p14:tracePt t="5304" x="10402888" y="71438"/>
          <p14:tracePt t="5320" x="10420350" y="98425"/>
          <p14:tracePt t="5336" x="10456863" y="142875"/>
          <p14:tracePt t="5353" x="10483850" y="187325"/>
          <p14:tracePt t="5370" x="10510838" y="231775"/>
          <p14:tracePt t="5387" x="10537825" y="276225"/>
          <p14:tracePt t="5404" x="10572750" y="374650"/>
          <p14:tracePt t="5421" x="10582275" y="428625"/>
          <p14:tracePt t="5437" x="10582275" y="465138"/>
          <p14:tracePt t="5453" x="10582275" y="517525"/>
          <p14:tracePt t="5470" x="10545763" y="598488"/>
          <p14:tracePt t="5487" x="10510838" y="704850"/>
          <p14:tracePt t="5504" x="10447338" y="812800"/>
          <p14:tracePt t="5522" x="10348913" y="946150"/>
          <p14:tracePt t="5537" x="10269538" y="1027113"/>
          <p14:tracePt t="5554" x="10198100" y="1071563"/>
          <p14:tracePt t="5571" x="10090150" y="1133475"/>
          <p14:tracePt t="5587" x="9947275" y="1214438"/>
          <p14:tracePt t="5604" x="9661525" y="1366838"/>
          <p14:tracePt t="5620" x="9412288" y="1465263"/>
          <p14:tracePt t="5637" x="9161463" y="1544638"/>
          <p14:tracePt t="5653" x="8920163" y="1598613"/>
          <p14:tracePt t="5670" x="8697913" y="1670050"/>
          <p14:tracePt t="5686" x="8483600" y="1714500"/>
          <p14:tracePt t="5703" x="8277225" y="1768475"/>
          <p14:tracePt t="5720" x="8018463" y="1830388"/>
          <p14:tracePt t="5737" x="7894638" y="1866900"/>
          <p14:tracePt t="5753" x="7804150" y="1901825"/>
          <p14:tracePt t="5770" x="7751763" y="1919288"/>
          <p14:tracePt t="5786" x="7732713" y="1919288"/>
          <p14:tracePt t="5803" x="7724775" y="1919288"/>
          <p14:tracePt t="5851" x="7724775" y="1928813"/>
          <p14:tracePt t="5857" x="7742238" y="1928813"/>
          <p14:tracePt t="10355" x="7732713" y="1928813"/>
          <p14:tracePt t="10612" x="7724775" y="1928813"/>
          <p14:tracePt t="10621" x="7634288" y="1928813"/>
          <p14:tracePt t="10633" x="7518400" y="1928813"/>
          <p14:tracePt t="10649" x="7215188" y="1982788"/>
          <p14:tracePt t="10683" x="5894388" y="2490788"/>
          <p14:tracePt t="10716" x="4322763" y="2946400"/>
          <p14:tracePt t="10750" x="3044825" y="3295650"/>
          <p14:tracePt t="10766" x="2741613" y="3340100"/>
          <p14:tracePt t="10782" x="2527300" y="3348038"/>
          <p14:tracePt t="10799" x="2482850" y="3348038"/>
          <p14:tracePt t="10815" x="2455863" y="3340100"/>
          <p14:tracePt t="10832" x="2438400" y="3322638"/>
          <p14:tracePt t="10849" x="2411413" y="3303588"/>
          <p14:tracePt t="10866" x="2366963" y="3286125"/>
          <p14:tracePt t="10882" x="2339975" y="3259138"/>
          <p14:tracePt t="10899" x="2295525" y="3224213"/>
          <p14:tracePt t="10915" x="2241550" y="3197225"/>
          <p14:tracePt t="10932" x="2197100" y="3179763"/>
          <p14:tracePt t="10948" x="2143125" y="3143250"/>
          <p14:tracePt t="10966" x="2081213" y="3125788"/>
          <p14:tracePt t="10982" x="1990725" y="3089275"/>
          <p14:tracePt t="10999" x="1911350" y="3044825"/>
          <p14:tracePt t="11015" x="1893888" y="2955925"/>
          <p14:tracePt t="11032" x="1884363" y="2803525"/>
          <p14:tracePt t="11048" x="1847850" y="2670175"/>
          <p14:tracePt t="11065" x="1812925" y="2554288"/>
          <p14:tracePt t="11082" x="1768475" y="2465388"/>
          <p14:tracePt t="11099" x="1741488" y="2419350"/>
          <p14:tracePt t="11116" x="1704975" y="2384425"/>
          <p14:tracePt t="11132" x="1687513" y="2357438"/>
          <p14:tracePt t="11148" x="1687513" y="2339975"/>
          <p14:tracePt t="11165" x="1670050" y="2322513"/>
          <p14:tracePt t="11182" x="1652588" y="2276475"/>
          <p14:tracePt t="11199" x="1643063" y="2251075"/>
          <p14:tracePt t="11217" x="1643063" y="2205038"/>
          <p14:tracePt t="11232" x="1625600" y="2170113"/>
          <p14:tracePt t="11248" x="1616075" y="2133600"/>
          <p14:tracePt t="11265" x="1608138" y="2098675"/>
          <p14:tracePt t="11282" x="1589088" y="2044700"/>
          <p14:tracePt t="11299" x="1554163" y="2000250"/>
          <p14:tracePt t="11317" x="1527175" y="1946275"/>
          <p14:tracePt t="11332" x="1509713" y="1919288"/>
          <p14:tracePt t="11348" x="1490663" y="1884363"/>
          <p14:tracePt t="11365" x="1482725" y="1839913"/>
          <p14:tracePt t="11382" x="1465263" y="1785938"/>
          <p14:tracePt t="11399" x="1446213" y="1724025"/>
          <p14:tracePt t="11416" x="1419225" y="1679575"/>
          <p14:tracePt t="11432" x="1411288" y="1660525"/>
          <p14:tracePt t="11448" x="1411288" y="1643063"/>
          <p14:tracePt t="11465" x="1401763" y="1643063"/>
          <p14:tracePt t="11688" x="1401763" y="1652588"/>
          <p14:tracePt t="11695" x="1401763" y="1660525"/>
          <p14:tracePt t="11704" x="1401763" y="1670050"/>
          <p14:tracePt t="11715" x="1411288" y="1679575"/>
          <p14:tracePt t="11732" x="1465263" y="1731963"/>
          <p14:tracePt t="11748" x="1598613" y="1803400"/>
          <p14:tracePt t="11765" x="1955800" y="1911350"/>
          <p14:tracePt t="11781" x="2419350" y="1965325"/>
          <p14:tracePt t="11798" x="3044825" y="1965325"/>
          <p14:tracePt t="11815" x="3776663" y="1965325"/>
          <p14:tracePt t="11832" x="4679950" y="1901825"/>
          <p14:tracePt t="11849" x="5626100" y="1776413"/>
          <p14:tracePt t="11865" x="7116763" y="1517650"/>
          <p14:tracePt t="11881" x="7912100" y="1312863"/>
          <p14:tracePt t="11898" x="8518525" y="1125538"/>
          <p14:tracePt t="11915" x="8974138" y="1027113"/>
          <p14:tracePt t="11931" x="9313863" y="874713"/>
          <p14:tracePt t="11948" x="9555163" y="758825"/>
          <p14:tracePt t="11965" x="9732963" y="652463"/>
          <p14:tracePt t="11981" x="9939338" y="554038"/>
          <p14:tracePt t="11998" x="10045700" y="509588"/>
          <p14:tracePt t="12014" x="10099675" y="473075"/>
          <p14:tracePt t="12031" x="10180638" y="438150"/>
          <p14:tracePt t="12048" x="10287000" y="374650"/>
          <p14:tracePt t="12065" x="10394950" y="322263"/>
          <p14:tracePt t="12081" x="10510838" y="250825"/>
          <p14:tracePt t="12098" x="10715625" y="142875"/>
          <p14:tracePt t="12114" x="10823575" y="107950"/>
          <p14:tracePt t="12131" x="10885488" y="80963"/>
          <p14:tracePt t="12148" x="10912475" y="61913"/>
          <p14:tracePt t="12164" x="10920413" y="53975"/>
          <p14:tracePt t="12221" x="10929938" y="53975"/>
          <p14:tracePt t="12229" x="10939463" y="61913"/>
          <p14:tracePt t="12237" x="10947400" y="88900"/>
          <p14:tracePt t="12248" x="10947400" y="115888"/>
          <p14:tracePt t="12265" x="10947400" y="214313"/>
          <p14:tracePt t="12281" x="10929938" y="339725"/>
          <p14:tracePt t="12299" x="10875963" y="544513"/>
          <p14:tracePt t="12316" x="10841038" y="687388"/>
          <p14:tracePt t="12331" x="10804525" y="812800"/>
          <p14:tracePt t="12347" x="10752138" y="911225"/>
          <p14:tracePt t="12364" x="10715625" y="1017588"/>
          <p14:tracePt t="12381" x="10680700" y="1108075"/>
          <p14:tracePt t="12399" x="10634663" y="1231900"/>
          <p14:tracePt t="12416" x="10609263" y="1276350"/>
          <p14:tracePt t="12431" x="10582275" y="1312863"/>
          <p14:tracePt t="12447" x="10555288" y="1339850"/>
          <p14:tracePt t="12464" x="10528300" y="1366838"/>
          <p14:tracePt t="12481" x="10501313" y="1393825"/>
          <p14:tracePt t="12499" x="10466388" y="1438275"/>
          <p14:tracePt t="12515" x="10447338" y="1455738"/>
          <p14:tracePt t="12531" x="10439400" y="1473200"/>
          <p14:tracePt t="12581" x="10439400" y="1482725"/>
          <p14:tracePt t="12743" x="10429875" y="1490663"/>
          <p14:tracePt t="12790" x="10420350" y="1500188"/>
          <p14:tracePt t="12806" x="10412413" y="1509713"/>
          <p14:tracePt t="12814" x="10402888" y="1527175"/>
          <p14:tracePt t="12821" x="10385425" y="1536700"/>
          <p14:tracePt t="12830" x="10375900" y="1554163"/>
          <p14:tracePt t="12847" x="10340975" y="1581150"/>
          <p14:tracePt t="12864" x="10269538" y="1633538"/>
          <p14:tracePt t="12880" x="10134600" y="1731963"/>
          <p14:tracePt t="12897" x="9680575" y="2044700"/>
          <p14:tracePt t="12914" x="9197975" y="2366963"/>
          <p14:tracePt t="12930" x="8769350" y="2608263"/>
          <p14:tracePt t="12947" x="8447088" y="2768600"/>
          <p14:tracePt t="12964" x="8108950" y="2901950"/>
          <p14:tracePt t="12980" x="7769225" y="3062288"/>
          <p14:tracePt t="12997" x="7348538" y="3276600"/>
          <p14:tracePt t="13014" x="6616700" y="3598863"/>
          <p14:tracePt t="13030" x="6134100" y="3786188"/>
          <p14:tracePt t="13047" x="5670550" y="3938588"/>
          <p14:tracePt t="13063" x="5357813" y="4010025"/>
          <p14:tracePt t="13081" x="5116513" y="4071938"/>
          <p14:tracePt t="13098" x="4894263" y="4125913"/>
          <p14:tracePt t="13115" x="4581525" y="4187825"/>
          <p14:tracePt t="13130" x="4411663" y="4224338"/>
          <p14:tracePt t="13147" x="4303713" y="4251325"/>
          <p14:tracePt t="13163" x="4241800" y="4251325"/>
          <p14:tracePt t="13180" x="4224338" y="4251325"/>
          <p14:tracePt t="13197" x="4197350" y="4251325"/>
          <p14:tracePt t="13214" x="4152900" y="4241800"/>
          <p14:tracePt t="13231" x="4133850" y="4241800"/>
          <p14:tracePt t="13247" x="4108450" y="4232275"/>
          <p14:tracePt t="13263" x="4089400" y="4232275"/>
          <p14:tracePt t="13280" x="4062413" y="4232275"/>
          <p14:tracePt t="13297" x="4044950" y="4232275"/>
          <p14:tracePt t="13314" x="4027488" y="4232275"/>
          <p14:tracePt t="13331" x="4000500" y="4241800"/>
          <p14:tracePt t="13348" x="3973513" y="4259263"/>
          <p14:tracePt t="13363" x="3956050" y="4276725"/>
          <p14:tracePt t="13380" x="3929063" y="4295775"/>
          <p14:tracePt t="13397" x="3902075" y="4303713"/>
          <p14:tracePt t="13414" x="3884613" y="4303713"/>
          <p14:tracePt t="13431" x="3813175" y="4303713"/>
          <p14:tracePt t="13448" x="3724275" y="4286250"/>
          <p14:tracePt t="13464" x="3625850" y="4268788"/>
          <p14:tracePt t="13480" x="3490913" y="4241800"/>
          <p14:tracePt t="13497" x="3357563" y="4205288"/>
          <p14:tracePt t="13514" x="3214688" y="4170363"/>
          <p14:tracePt t="13531" x="3062288" y="4089400"/>
          <p14:tracePt t="13547" x="2955925" y="4037013"/>
          <p14:tracePt t="13564" x="2847975" y="4000500"/>
          <p14:tracePt t="13580" x="2751138" y="3973513"/>
          <p14:tracePt t="13597" x="2697163" y="3956050"/>
          <p14:tracePt t="13613" x="2652713" y="3938588"/>
          <p14:tracePt t="13631" x="2616200" y="3911600"/>
          <p14:tracePt t="13647" x="2589213" y="3894138"/>
          <p14:tracePt t="13663" x="2544763" y="3875088"/>
          <p14:tracePt t="13680" x="2455863" y="3840163"/>
          <p14:tracePt t="13697" x="2347913" y="3830638"/>
          <p14:tracePt t="13713" x="2259013" y="3813175"/>
          <p14:tracePt t="13730" x="2197100" y="3795713"/>
          <p14:tracePt t="13747" x="2133600" y="3751263"/>
          <p14:tracePt t="13763" x="2108200" y="3732213"/>
          <p14:tracePt t="13780" x="2081213" y="3697288"/>
          <p14:tracePt t="13796" x="2054225" y="3625850"/>
          <p14:tracePt t="13813" x="2017713" y="3544888"/>
          <p14:tracePt t="13830" x="1990725" y="3455988"/>
          <p14:tracePt t="13847" x="1955800" y="3348038"/>
          <p14:tracePt t="13863" x="1938338" y="3170238"/>
          <p14:tracePt t="13880" x="1938338" y="3036888"/>
          <p14:tracePt t="13896" x="1938338" y="2928938"/>
          <p14:tracePt t="13913" x="1928813" y="2830513"/>
          <p14:tracePt t="13930" x="1919288" y="2732088"/>
          <p14:tracePt t="13947" x="1901825" y="2633663"/>
          <p14:tracePt t="13963" x="1884363" y="2562225"/>
          <p14:tracePt t="13980" x="1884363" y="2482850"/>
          <p14:tracePt t="13996" x="1866900" y="2438400"/>
          <p14:tracePt t="14013" x="1857375" y="2401888"/>
          <p14:tracePt t="14030" x="1830388" y="2357438"/>
          <p14:tracePt t="14046" x="1803400" y="2322513"/>
          <p14:tracePt t="14063" x="1776413" y="2276475"/>
          <p14:tracePt t="14080" x="1751013" y="2251075"/>
          <p14:tracePt t="14096" x="1714500" y="2214563"/>
          <p14:tracePt t="14113" x="1670050" y="2187575"/>
          <p14:tracePt t="14129" x="1589088" y="2152650"/>
          <p14:tracePt t="14146" x="1509713" y="2125663"/>
          <p14:tracePt t="14163" x="1411288" y="2098675"/>
          <p14:tracePt t="14180" x="1330325" y="2071688"/>
          <p14:tracePt t="14196" x="1295400" y="2054225"/>
          <p14:tracePt t="14213" x="1268413" y="2027238"/>
          <p14:tracePt t="14229" x="1258888" y="2009775"/>
          <p14:tracePt t="14246" x="1231900" y="1982788"/>
          <p14:tracePt t="14263" x="1204913" y="1955800"/>
          <p14:tracePt t="14280" x="1187450" y="1938338"/>
          <p14:tracePt t="14297" x="1160463" y="1893888"/>
          <p14:tracePt t="14312" x="1143000" y="1884363"/>
          <p14:tracePt t="14329" x="1133475" y="1857375"/>
          <p14:tracePt t="14346" x="1125538" y="1839913"/>
          <p14:tracePt t="14362" x="1108075" y="1822450"/>
          <p14:tracePt t="14379" x="1108075" y="1803400"/>
          <p14:tracePt t="14397" x="1098550" y="1776413"/>
          <p14:tracePt t="14413" x="1098550" y="1758950"/>
          <p14:tracePt t="14429" x="1098550" y="1741488"/>
          <p14:tracePt t="14573" x="1108075" y="1741488"/>
          <p14:tracePt t="14580" x="1125538" y="1731963"/>
          <p14:tracePt t="14588" x="1160463" y="1731963"/>
          <p14:tracePt t="14597" x="1204913" y="1731963"/>
          <p14:tracePt t="14612" x="1312863" y="1731963"/>
          <p14:tracePt t="14629" x="1490663" y="1741488"/>
          <p14:tracePt t="14646" x="1795463" y="1741488"/>
          <p14:tracePt t="14663" x="2724150" y="1643063"/>
          <p14:tracePt t="14680" x="3554413" y="1490663"/>
          <p14:tracePt t="14695" x="4554538" y="1276350"/>
          <p14:tracePt t="14712" x="5626100" y="1089025"/>
          <p14:tracePt t="14729" x="6680200" y="1017588"/>
          <p14:tracePt t="14746" x="7697788" y="839788"/>
          <p14:tracePt t="14762" x="8501063" y="704850"/>
          <p14:tracePt t="14780" x="9429750" y="598488"/>
          <p14:tracePt t="14796" x="9796463" y="554038"/>
          <p14:tracePt t="14813" x="10010775" y="509588"/>
          <p14:tracePt t="14829" x="10144125" y="500063"/>
          <p14:tracePt t="14846" x="10233025" y="500063"/>
          <p14:tracePt t="14862" x="10277475" y="500063"/>
          <p14:tracePt t="14879" x="10313988" y="527050"/>
          <p14:tracePt t="14896" x="10348913" y="561975"/>
          <p14:tracePt t="14912" x="10367963" y="588963"/>
          <p14:tracePt t="14929" x="10385425" y="615950"/>
          <p14:tracePt t="14946" x="10412413" y="642938"/>
          <p14:tracePt t="14963" x="10429875" y="679450"/>
          <p14:tracePt t="14979" x="10447338" y="723900"/>
          <p14:tracePt t="14995" x="10474325" y="847725"/>
          <p14:tracePt t="15012" x="10501313" y="946150"/>
          <p14:tracePt t="15029" x="10528300" y="1000125"/>
          <p14:tracePt t="15045" x="10555288" y="1044575"/>
          <p14:tracePt t="15062" x="10582275" y="1062038"/>
          <p14:tracePt t="15079" x="10599738" y="1089025"/>
          <p14:tracePt t="15096" x="10626725" y="1116013"/>
          <p14:tracePt t="15112" x="10644188" y="1133475"/>
          <p14:tracePt t="15129" x="10653713" y="1143000"/>
          <p14:tracePt t="15269" x="10653713" y="1152525"/>
          <p14:tracePt t="15276" x="10634663" y="1160463"/>
          <p14:tracePt t="15282" x="10609263" y="1196975"/>
          <p14:tracePt t="15295" x="10555288" y="1250950"/>
          <p14:tracePt t="15312" x="10420350" y="1384300"/>
          <p14:tracePt t="15329" x="10028238" y="1643063"/>
          <p14:tracePt t="15345" x="9725025" y="1822450"/>
          <p14:tracePt t="15362" x="9412288" y="2000250"/>
          <p14:tracePt t="15379" x="9063038" y="2187575"/>
          <p14:tracePt t="15395" x="8661400" y="2357438"/>
          <p14:tracePt t="15413" x="7920038" y="2679700"/>
          <p14:tracePt t="15430" x="7412038" y="2901950"/>
          <p14:tracePt t="15446" x="7027863" y="3071813"/>
          <p14:tracePt t="15462" x="6742113" y="3187700"/>
          <p14:tracePt t="15478" x="6500813" y="3295650"/>
          <p14:tracePt t="15495" x="6313488" y="3367088"/>
          <p14:tracePt t="15511" x="6116638" y="3429000"/>
          <p14:tracePt t="15529" x="5813425" y="3581400"/>
          <p14:tracePt t="15546" x="5626100" y="3670300"/>
          <p14:tracePt t="15561" x="5438775" y="3768725"/>
          <p14:tracePt t="15578" x="5251450" y="3822700"/>
          <p14:tracePt t="15595" x="5089525" y="3867150"/>
          <p14:tracePt t="15611" x="4965700" y="3902075"/>
          <p14:tracePt t="15630" x="4884738" y="3902075"/>
          <p14:tracePt t="15646" x="4776788" y="3902075"/>
          <p14:tracePt t="15662" x="4714875" y="3902075"/>
          <p14:tracePt t="15678" x="4616450" y="3884613"/>
          <p14:tracePt t="15695" x="4518025" y="3857625"/>
          <p14:tracePt t="15711" x="4438650" y="3822700"/>
          <p14:tracePt t="15729" x="4367213" y="3786188"/>
          <p14:tracePt t="15745" x="4205288" y="3687763"/>
          <p14:tracePt t="15762" x="4098925" y="3589338"/>
          <p14:tracePt t="15778" x="3990975" y="3473450"/>
          <p14:tracePt t="15795" x="3875088" y="3367088"/>
          <p14:tracePt t="15812" x="3786188" y="3259138"/>
          <p14:tracePt t="15829" x="3697288" y="3143250"/>
          <p14:tracePt t="15845" x="3562350" y="2982913"/>
          <p14:tracePt t="15862" x="3465513" y="2894013"/>
          <p14:tracePt t="15878" x="3411538" y="2847975"/>
          <p14:tracePt t="15895" x="3384550" y="2803525"/>
          <p14:tracePt t="15911" x="3367088" y="2786063"/>
          <p14:tracePt t="15928" x="3348038" y="2759075"/>
          <p14:tracePt t="15945" x="3348038" y="2732088"/>
          <p14:tracePt t="15962" x="3348038" y="2714625"/>
          <p14:tracePt t="15979" x="3348038" y="2697163"/>
          <p14:tracePt t="16017" x="3357563" y="2697163"/>
          <p14:tracePt t="16020" x="3357563" y="2687638"/>
          <p14:tracePt t="16032" x="3367088" y="2687638"/>
          <p14:tracePt t="16048" x="3375025" y="2679700"/>
          <p14:tracePt t="16065" x="3384550" y="2679700"/>
          <p14:tracePt t="16079" x="3384550" y="2660650"/>
          <p14:tracePt t="16095" x="3394075" y="2660650"/>
          <p14:tracePt t="16306" x="3402013" y="2660650"/>
          <p14:tracePt t="16332" x="3402013" y="2652713"/>
          <p14:tracePt t="16386" x="3402013" y="2643188"/>
          <p14:tracePt t="16447" x="3402013" y="2633663"/>
          <p14:tracePt t="16464" x="3402013" y="2625725"/>
          <p14:tracePt t="16470" x="3402013" y="2608263"/>
          <p14:tracePt t="16480" x="3402013" y="2598738"/>
          <p14:tracePt t="16494" x="3402013" y="2581275"/>
          <p14:tracePt t="16511" x="3402013" y="2562225"/>
          <p14:tracePt t="16787" x="3394075" y="2571750"/>
          <p14:tracePt t="16797" x="3384550" y="2571750"/>
          <p14:tracePt t="16802" x="3367088" y="2571750"/>
          <p14:tracePt t="16811" x="3367088" y="2581275"/>
          <p14:tracePt t="16827" x="3348038" y="2589213"/>
          <p14:tracePt t="16844" x="3330575" y="2589213"/>
          <p14:tracePt t="16861" x="3313113" y="2598738"/>
          <p14:tracePt t="16878" x="3295650" y="2598738"/>
          <p14:tracePt t="16894" x="3268663" y="2589213"/>
          <p14:tracePt t="16910" x="3232150" y="2562225"/>
          <p14:tracePt t="16927" x="3187700" y="2536825"/>
          <p14:tracePt t="16944" x="3143250" y="2509838"/>
          <p14:tracePt t="16961" x="3089275" y="2482850"/>
          <p14:tracePt t="16977" x="3027363" y="2455863"/>
          <p14:tracePt t="16994" x="2901950" y="2401888"/>
          <p14:tracePt t="17010" x="2822575" y="2374900"/>
          <p14:tracePt t="17027" x="2732088" y="2339975"/>
          <p14:tracePt t="17044" x="2633663" y="2303463"/>
          <p14:tracePt t="17061" x="2571750" y="2276475"/>
          <p14:tracePt t="17077" x="2509838" y="2251075"/>
          <p14:tracePt t="17094" x="2428875" y="2214563"/>
          <p14:tracePt t="17110" x="2276475" y="2170113"/>
          <p14:tracePt t="17127" x="2160588" y="2152650"/>
          <p14:tracePt t="17144" x="2036763" y="2152650"/>
          <p14:tracePt t="17160" x="1928813" y="2152650"/>
          <p14:tracePt t="17177" x="1857375" y="2179638"/>
          <p14:tracePt t="17194" x="1830388" y="2179638"/>
          <p14:tracePt t="17211" x="1812925" y="2179638"/>
          <p14:tracePt t="17227" x="1795463" y="2179638"/>
          <p14:tracePt t="17243" x="1785938" y="2179638"/>
          <p14:tracePt t="17335" x="1785938" y="2170113"/>
          <p14:tracePt t="17348" x="1785938" y="2160588"/>
          <p14:tracePt t="17355" x="1785938" y="2152650"/>
          <p14:tracePt t="17362" x="1785938" y="2143125"/>
          <p14:tracePt t="17377" x="1785938" y="2133600"/>
          <p14:tracePt t="17394" x="1785938" y="2116138"/>
          <p14:tracePt t="17410" x="1785938" y="2098675"/>
          <p14:tracePt t="17427" x="1785938" y="2089150"/>
          <p14:tracePt t="17443" x="1785938" y="2081213"/>
          <p14:tracePt t="17460" x="1795463" y="2071688"/>
          <p14:tracePt t="17477" x="1803400" y="2062163"/>
          <p14:tracePt t="17494" x="1812925" y="2054225"/>
          <p14:tracePt t="17510" x="1822450" y="2027238"/>
          <p14:tracePt t="17526" x="1830388" y="2009775"/>
          <p14:tracePt t="17543" x="1847850" y="1982788"/>
          <p14:tracePt t="17560" x="1866900" y="1965325"/>
          <p14:tracePt t="17577" x="1874838" y="1938338"/>
          <p14:tracePt t="17594" x="1884363" y="1911350"/>
          <p14:tracePt t="17610" x="1884363" y="1893888"/>
          <p14:tracePt t="17707" x="1884363" y="1884363"/>
          <p14:tracePt t="17742" x="1884363" y="1874838"/>
          <p14:tracePt t="17749" x="1884363" y="1866900"/>
          <p14:tracePt t="17767" x="1884363" y="1857375"/>
          <p14:tracePt t="17781" x="1884363" y="1847850"/>
          <p14:tracePt t="17793" x="1874838" y="1847850"/>
          <p14:tracePt t="17843" x="1874838" y="1839913"/>
          <p14:tracePt t="18007" x="1874838" y="1830388"/>
          <p14:tracePt t="18025" x="1874838" y="1822450"/>
          <p14:tracePt t="18039" x="1874838" y="1812925"/>
          <p14:tracePt t="18151" x="1893888" y="1803400"/>
          <p14:tracePt t="18159" x="1901825" y="1795463"/>
          <p14:tracePt t="18168" x="1919288" y="1785938"/>
          <p14:tracePt t="18177" x="1946275" y="1768475"/>
          <p14:tracePt t="18193" x="2036763" y="1741488"/>
          <p14:tracePt t="18210" x="2170113" y="1724025"/>
          <p14:tracePt t="18226" x="2330450" y="1724025"/>
          <p14:tracePt t="18243" x="2536825" y="1768475"/>
          <p14:tracePt t="18260" x="2857500" y="1919288"/>
          <p14:tracePt t="18276" x="3044825" y="2036763"/>
          <p14:tracePt t="18293" x="3214688" y="2197100"/>
          <p14:tracePt t="18310" x="3394075" y="2322513"/>
          <p14:tracePt t="18326" x="3544888" y="2401888"/>
          <p14:tracePt t="18342" x="3670300" y="2455863"/>
          <p14:tracePt t="18360" x="3822700" y="2490788"/>
          <p14:tracePt t="18376" x="3884613" y="2490788"/>
          <p14:tracePt t="18393" x="3929063" y="2482850"/>
          <p14:tracePt t="18409" x="3965575" y="2465388"/>
          <p14:tracePt t="18426" x="3990975" y="2438400"/>
          <p14:tracePt t="18442" x="4037013" y="2411413"/>
          <p14:tracePt t="18460" x="4108450" y="2347913"/>
          <p14:tracePt t="18476" x="4259263" y="2214563"/>
          <p14:tracePt t="18492" x="4357688" y="2125663"/>
          <p14:tracePt t="18509" x="4402138" y="2062163"/>
          <p14:tracePt t="18526" x="4429125" y="2017713"/>
          <p14:tracePt t="18543" x="4456113" y="1982788"/>
          <p14:tracePt t="18560" x="4456113" y="1946275"/>
          <p14:tracePt t="18577" x="4446588" y="1893888"/>
          <p14:tracePt t="18592" x="4419600" y="1857375"/>
          <p14:tracePt t="18609" x="4394200" y="1830388"/>
          <p14:tracePt t="18626" x="4367213" y="1812925"/>
          <p14:tracePt t="18642" x="4340225" y="1785938"/>
          <p14:tracePt t="18659" x="4313238" y="1758950"/>
          <p14:tracePt t="18677" x="4276725" y="1724025"/>
          <p14:tracePt t="18693" x="4251325" y="1697038"/>
          <p14:tracePt t="18709" x="4232275" y="1679575"/>
          <p14:tracePt t="18726" x="4224338" y="1679575"/>
          <p14:tracePt t="18742" x="4214813" y="1670050"/>
          <p14:tracePt t="18955" x="4205288" y="1670050"/>
          <p14:tracePt t="18990" x="4205288" y="1679575"/>
          <p14:tracePt t="18997" x="4197350" y="1687513"/>
          <p14:tracePt t="19013" x="4197350" y="1697038"/>
          <p14:tracePt t="19025" x="4187825" y="1697038"/>
          <p14:tracePt t="19043" x="4179888" y="1697038"/>
          <p14:tracePt t="19059" x="4179888" y="1704975"/>
          <p14:tracePt t="19075" x="4170363" y="1714500"/>
          <p14:tracePt t="19092" x="4160838" y="1724025"/>
          <p14:tracePt t="19109" x="4152900" y="1724025"/>
          <p14:tracePt t="19126" x="4133850" y="1731963"/>
          <p14:tracePt t="19142" x="4125913" y="1751013"/>
          <p14:tracePt t="19159" x="4089400" y="1785938"/>
          <p14:tracePt t="19176" x="4071938" y="1803400"/>
          <p14:tracePt t="19192" x="4044950" y="1830388"/>
          <p14:tracePt t="19209" x="4017963" y="1847850"/>
          <p14:tracePt t="19226" x="3990975" y="1874838"/>
          <p14:tracePt t="19242" x="3965575" y="1893888"/>
          <p14:tracePt t="19259" x="3946525" y="1919288"/>
          <p14:tracePt t="19275" x="3902075" y="1938338"/>
          <p14:tracePt t="19292" x="3884613" y="1965325"/>
          <p14:tracePt t="19308" x="3857625" y="1990725"/>
          <p14:tracePt t="19325" x="3830638" y="2009775"/>
          <p14:tracePt t="19342" x="3803650" y="2036763"/>
          <p14:tracePt t="19359" x="3776663" y="2054225"/>
          <p14:tracePt t="19375" x="3759200" y="2062163"/>
          <p14:tracePt t="19392" x="3714750" y="2081213"/>
          <p14:tracePt t="19408" x="3679825" y="2081213"/>
          <p14:tracePt t="19425" x="3633788" y="2071688"/>
          <p14:tracePt t="19442" x="3608388" y="2044700"/>
          <p14:tracePt t="19459" x="3581400" y="2017713"/>
          <p14:tracePt t="19475" x="3554413" y="1973263"/>
          <p14:tracePt t="19493" x="3509963" y="1893888"/>
          <p14:tracePt t="19509" x="3465513" y="1822450"/>
          <p14:tracePt t="19525" x="3438525" y="1785938"/>
          <p14:tracePt t="19542" x="3411538" y="1758950"/>
          <p14:tracePt t="19558" x="3402013" y="1741488"/>
          <p14:tracePt t="19575" x="3384550" y="1714500"/>
          <p14:tracePt t="19592" x="3375025" y="1697038"/>
          <p14:tracePt t="19609" x="3367088" y="1679575"/>
          <p14:tracePt t="19626" x="3367088" y="1660525"/>
          <p14:tracePt t="19642" x="3357563" y="1652588"/>
          <p14:tracePt t="19659" x="3357563" y="1643063"/>
          <p14:tracePt t="19677" x="3357563" y="1633538"/>
          <p14:tracePt t="19711" x="3357563" y="1625600"/>
          <p14:tracePt t="20074" x="3367088" y="1633538"/>
          <p14:tracePt t="20079" x="3384550" y="1643063"/>
          <p14:tracePt t="20092" x="3429000" y="1660525"/>
          <p14:tracePt t="20108" x="3517900" y="1687513"/>
          <p14:tracePt t="20125" x="3616325" y="1724025"/>
          <p14:tracePt t="20141" x="3795713" y="1839913"/>
          <p14:tracePt t="20158" x="3911600" y="1946275"/>
          <p14:tracePt t="20175" x="4037013" y="2054225"/>
          <p14:tracePt t="20208" x="4286250" y="2268538"/>
          <p14:tracePt t="20241" x="4527550" y="2411413"/>
          <p14:tracePt t="20274" x="4803775" y="2500313"/>
          <p14:tracePt t="20291" x="4929188" y="2536825"/>
          <p14:tracePt t="20308" x="5072063" y="2589213"/>
          <p14:tracePt t="20325" x="5224463" y="2625725"/>
          <p14:tracePt t="20341" x="5402263" y="2660650"/>
          <p14:tracePt t="20357" x="5634038" y="2679700"/>
          <p14:tracePt t="20374" x="5803900" y="2679700"/>
          <p14:tracePt t="20391" x="5973763" y="2643188"/>
          <p14:tracePt t="20407" x="6126163" y="2616200"/>
          <p14:tracePt t="20424" x="6286500" y="2589213"/>
          <p14:tracePt t="20441" x="6438900" y="2544763"/>
          <p14:tracePt t="20458" x="6661150" y="2455863"/>
          <p14:tracePt t="20474" x="7037388" y="2330450"/>
          <p14:tracePt t="20491" x="7269163" y="2259013"/>
          <p14:tracePt t="20507" x="7456488" y="2224088"/>
          <p14:tracePt t="20524" x="7616825" y="2187575"/>
          <p14:tracePt t="20541" x="7742238" y="2152650"/>
          <p14:tracePt t="20558" x="7823200" y="2116138"/>
          <p14:tracePt t="20576" x="7867650" y="2098675"/>
          <p14:tracePt t="20591" x="7894638" y="2089150"/>
          <p14:tracePt t="20607" x="7920038" y="2081213"/>
          <p14:tracePt t="20624" x="7939088" y="2081213"/>
          <p14:tracePt t="20641" x="7974013" y="2081213"/>
          <p14:tracePt t="20657" x="8018463" y="2081213"/>
          <p14:tracePt t="20676" x="8134350" y="2081213"/>
          <p14:tracePt t="20692" x="8232775" y="2081213"/>
          <p14:tracePt t="20708" x="8331200" y="2081213"/>
          <p14:tracePt t="20724" x="8420100" y="2081213"/>
          <p14:tracePt t="20741" x="8466138" y="2081213"/>
          <p14:tracePt t="20757" x="8491538" y="2071688"/>
          <p14:tracePt t="20774" x="8501063" y="2062163"/>
          <p14:tracePt t="20791" x="8528050" y="2054225"/>
          <p14:tracePt t="20807" x="8545513" y="2036763"/>
          <p14:tracePt t="20824" x="8572500" y="2017713"/>
          <p14:tracePt t="20841" x="8589963" y="1990725"/>
          <p14:tracePt t="20857" x="8616950" y="1965325"/>
          <p14:tracePt t="20874" x="8643938" y="1938338"/>
          <p14:tracePt t="20891" x="8670925" y="1911350"/>
          <p14:tracePt t="20908" x="8670925" y="1901825"/>
          <p14:tracePt t="20924" x="8680450" y="1893888"/>
          <p14:tracePt t="21009" x="8688388" y="1884363"/>
          <p14:tracePt t="21018" x="8697913" y="1884363"/>
          <p14:tracePt t="21024" x="8697913" y="1874838"/>
          <p14:tracePt t="21040" x="8724900" y="1857375"/>
          <p14:tracePt t="21057" x="8751888" y="1839913"/>
          <p14:tracePt t="21074" x="8769350" y="1812925"/>
          <p14:tracePt t="21091" x="8796338" y="1795463"/>
          <p14:tracePt t="21108" x="8840788" y="1751013"/>
          <p14:tracePt t="21124" x="8858250" y="1724025"/>
          <p14:tracePt t="21140" x="8885238" y="1704975"/>
          <p14:tracePt t="21157" x="8912225" y="1679575"/>
          <p14:tracePt t="21174" x="8947150" y="1660525"/>
          <p14:tracePt t="21191" x="8974138" y="1643063"/>
          <p14:tracePt t="21207" x="9010650" y="1616075"/>
          <p14:tracePt t="21224" x="9045575" y="1608138"/>
          <p14:tracePt t="21240" x="9063038" y="1608138"/>
          <p14:tracePt t="21257" x="9090025" y="1608138"/>
          <p14:tracePt t="21274" x="9117013" y="1616075"/>
          <p14:tracePt t="21291" x="9144000" y="1625600"/>
          <p14:tracePt t="21293" x="9170988" y="1625600"/>
          <p14:tracePt t="21307" x="9197975" y="1633538"/>
          <p14:tracePt t="21323" x="9242425" y="1633538"/>
          <p14:tracePt t="21340" x="9286875" y="1643063"/>
          <p14:tracePt t="21357" x="9296400" y="1652588"/>
          <p14:tracePt t="21373" x="9313863" y="1670050"/>
          <p14:tracePt t="21390" x="9296400" y="1768475"/>
          <p14:tracePt t="21407" x="9242425" y="1839913"/>
          <p14:tracePt t="21423" x="9161463" y="1893888"/>
          <p14:tracePt t="21440" x="8804275" y="2036763"/>
          <p14:tracePt t="21457" x="8313738" y="2098675"/>
          <p14:tracePt t="21473" x="7589838" y="2179638"/>
          <p14:tracePt t="21490" x="6705600" y="2374900"/>
          <p14:tracePt t="21507" x="5822950" y="2581275"/>
          <p14:tracePt t="21523" x="5000625" y="2803525"/>
          <p14:tracePt t="21540" x="4384675" y="2928938"/>
          <p14:tracePt t="21557" x="3902075" y="2973388"/>
          <p14:tracePt t="21573" x="3687763" y="2973388"/>
          <p14:tracePt t="21590" x="3500438" y="2965450"/>
          <p14:tracePt t="21607" x="3268663" y="2946400"/>
          <p14:tracePt t="21623" x="3044825" y="2946400"/>
          <p14:tracePt t="21640" x="2803525" y="2973388"/>
          <p14:tracePt t="21657" x="2446338" y="3017838"/>
          <p14:tracePt t="21673" x="2232025" y="3044825"/>
          <p14:tracePt t="21690" x="2009775" y="3062288"/>
          <p14:tracePt t="21706" x="1822450" y="3081338"/>
          <p14:tracePt t="21723" x="1660525" y="3089275"/>
          <p14:tracePt t="21740" x="1517650" y="3089275"/>
          <p14:tracePt t="21758" x="1285875" y="3133725"/>
          <p14:tracePt t="21774" x="1152525" y="3160713"/>
          <p14:tracePt t="21790" x="1062038" y="3179763"/>
          <p14:tracePt t="21807" x="1000125" y="3179763"/>
          <p14:tracePt t="21824" x="965200" y="3179763"/>
          <p14:tracePt t="21840" x="938213" y="3143250"/>
          <p14:tracePt t="21858" x="901700" y="3089275"/>
          <p14:tracePt t="21873" x="874713" y="3044825"/>
          <p14:tracePt t="21890" x="847725" y="2990850"/>
          <p14:tracePt t="21907" x="822325" y="2928938"/>
          <p14:tracePt t="21925" x="812800" y="2884488"/>
          <p14:tracePt t="21940" x="812800" y="2840038"/>
          <p14:tracePt t="21958" x="822325" y="2795588"/>
          <p14:tracePt t="21974" x="839788" y="2776538"/>
          <p14:tracePt t="21990" x="847725" y="2759075"/>
          <p14:tracePt t="22007" x="847725" y="2751138"/>
          <p14:tracePt t="22024" x="866775" y="2741613"/>
          <p14:tracePt t="22040" x="884238" y="2732088"/>
          <p14:tracePt t="22057" x="901700" y="2724150"/>
          <p14:tracePt t="22073" x="928688" y="2697163"/>
          <p14:tracePt t="22090" x="955675" y="2679700"/>
          <p14:tracePt t="22106" x="973138" y="2660650"/>
          <p14:tracePt t="22124" x="1017588" y="2616200"/>
          <p14:tracePt t="22140" x="1036638" y="2608263"/>
          <p14:tracePt t="22156" x="1054100" y="2598738"/>
          <p14:tracePt t="22190" x="1062038" y="2589213"/>
          <p14:tracePt t="22207" x="1071563" y="2589213"/>
          <p14:tracePt t="22308" x="1071563" y="2581275"/>
          <p14:tracePt t="22383" x="1071563" y="2571750"/>
          <p14:tracePt t="22402" x="1071563" y="2562225"/>
          <p14:tracePt t="22407" x="1081088" y="2562225"/>
          <p14:tracePt t="22423" x="1081088" y="2536825"/>
          <p14:tracePt t="22439" x="1089025" y="2517775"/>
          <p14:tracePt t="22456" x="1098550" y="2509838"/>
          <p14:tracePt t="22473" x="1108075" y="2490788"/>
          <p14:tracePt t="22490" x="1116013" y="2465388"/>
          <p14:tracePt t="22506" x="1143000" y="2438400"/>
          <p14:tracePt t="22523" x="1179513" y="2401888"/>
          <p14:tracePt t="22539" x="1196975" y="2374900"/>
          <p14:tracePt t="22556" x="1223963" y="2347913"/>
          <p14:tracePt t="22573" x="1241425" y="2322513"/>
          <p14:tracePt t="22590" x="1258888" y="2312988"/>
          <p14:tracePt t="22606" x="1276350" y="2295525"/>
          <p14:tracePt t="22623" x="1312863" y="2276475"/>
          <p14:tracePt t="22641" x="1339850" y="2251075"/>
          <p14:tracePt t="22656" x="1357313" y="2241550"/>
          <p14:tracePt t="22673" x="1374775" y="2232025"/>
          <p14:tracePt t="22689" x="1384300" y="2232025"/>
          <p14:tracePt t="22707" x="1393825" y="2232025"/>
          <p14:tracePt t="22724" x="1411288" y="2224088"/>
          <p14:tracePt t="22740" x="1419225" y="2224088"/>
          <p14:tracePt t="22756" x="1438275" y="2232025"/>
          <p14:tracePt t="22772" x="1465263" y="2241550"/>
          <p14:tracePt t="22789" x="1500188" y="2251075"/>
          <p14:tracePt t="22806" x="1536700" y="2276475"/>
          <p14:tracePt t="22823" x="1571625" y="2286000"/>
          <p14:tracePt t="22840" x="1625600" y="2295525"/>
          <p14:tracePt t="22857" x="1660525" y="2295525"/>
          <p14:tracePt t="22872" x="1704975" y="2295525"/>
          <p14:tracePt t="22889" x="1741488" y="2286000"/>
          <p14:tracePt t="22905" x="1776413" y="2276475"/>
          <p14:tracePt t="22923" x="1803400" y="2259013"/>
          <p14:tracePt t="22940" x="1847850" y="2241550"/>
          <p14:tracePt t="22956" x="1893888" y="2232025"/>
          <p14:tracePt t="22972" x="1928813" y="2232025"/>
          <p14:tracePt t="22989" x="1982788" y="2232025"/>
          <p14:tracePt t="23006" x="2054225" y="2241550"/>
          <p14:tracePt t="23023" x="2143125" y="2259013"/>
          <p14:tracePt t="23040" x="2286000" y="2303463"/>
          <p14:tracePt t="23057" x="2393950" y="2330450"/>
          <p14:tracePt t="23072" x="2482850" y="2366963"/>
          <p14:tracePt t="23089" x="2554288" y="2401888"/>
          <p14:tracePt t="23105" x="2608263" y="2411413"/>
          <p14:tracePt t="23122" x="2652713" y="2428875"/>
          <p14:tracePt t="23139" x="2687638" y="2428875"/>
          <p14:tracePt t="23156" x="2714625" y="2428875"/>
          <p14:tracePt t="23172" x="2741613" y="2428875"/>
          <p14:tracePt t="23189" x="2768600" y="2428875"/>
          <p14:tracePt t="23205" x="2786063" y="2428875"/>
          <p14:tracePt t="23222" x="2795588" y="2428875"/>
          <p14:tracePt t="23239" x="2822575" y="2428875"/>
          <p14:tracePt t="23255" x="2840038" y="2428875"/>
          <p14:tracePt t="23272" x="2867025" y="2428875"/>
          <p14:tracePt t="23289" x="2874963" y="2428875"/>
          <p14:tracePt t="23305" x="2884488" y="2428875"/>
          <p14:tracePt t="23385" x="2884488" y="2438400"/>
          <p14:tracePt t="23399" x="2884488" y="2446338"/>
          <p14:tracePt t="23405" x="2901950" y="2465388"/>
          <p14:tracePt t="23422" x="2919413" y="2500313"/>
          <p14:tracePt t="23438" x="2946400" y="2554288"/>
          <p14:tracePt t="23455" x="2982913" y="2625725"/>
          <p14:tracePt t="23472" x="3044825" y="2697163"/>
          <p14:tracePt t="23489" x="3133725" y="2751138"/>
          <p14:tracePt t="23506" x="3340100" y="2813050"/>
          <p14:tracePt t="23522" x="3527425" y="2830513"/>
          <p14:tracePt t="23538" x="3759200" y="2803525"/>
          <p14:tracePt t="23555" x="3990975" y="2768600"/>
          <p14:tracePt t="23572" x="4214813" y="2687638"/>
          <p14:tracePt t="23589" x="4384675" y="2616200"/>
          <p14:tracePt t="23606" x="4473575" y="2589213"/>
          <p14:tracePt t="23622" x="4473575" y="2581275"/>
          <p14:tracePt t="23638" x="4473575" y="2554288"/>
          <p14:tracePt t="23655" x="4473575" y="2536825"/>
          <p14:tracePt t="23672" x="4465638" y="2500313"/>
          <p14:tracePt t="23689" x="4438650" y="2465388"/>
          <p14:tracePt t="23705" x="4384675" y="2438400"/>
          <p14:tracePt t="23722" x="4241800" y="2419350"/>
          <p14:tracePt t="23738" x="4133850" y="2438400"/>
          <p14:tracePt t="23755" x="4010025" y="2473325"/>
          <p14:tracePt t="23771" x="3875088" y="2527300"/>
          <p14:tracePt t="23789" x="3751263" y="2608263"/>
          <p14:tracePt t="23792" x="3697288" y="2643188"/>
          <p14:tracePt t="23805" x="3652838" y="2670175"/>
          <p14:tracePt t="23822" x="3608388" y="2705100"/>
          <p14:tracePt t="23838" x="3571875" y="2751138"/>
          <p14:tracePt t="23855" x="3562350" y="2768600"/>
          <p14:tracePt t="23872" x="3544888" y="2795588"/>
          <p14:tracePt t="23888" x="3544888" y="2822575"/>
          <p14:tracePt t="23905" x="3544888" y="2840038"/>
          <p14:tracePt t="23922" x="3544888" y="2874963"/>
          <p14:tracePt t="23939" x="3544888" y="2901950"/>
          <p14:tracePt t="23955" x="3544888" y="2919413"/>
          <p14:tracePt t="23971" x="3544888" y="2946400"/>
          <p14:tracePt t="23988" x="3554413" y="2965450"/>
          <p14:tracePt t="24067" x="3544888" y="2965450"/>
          <p14:tracePt t="24073" x="3536950" y="2965450"/>
          <p14:tracePt t="24082" x="3517900" y="2965450"/>
          <p14:tracePt t="24090" x="3500438" y="2965450"/>
          <p14:tracePt t="24105" x="3419475" y="2938463"/>
          <p14:tracePt t="24122" x="3295650" y="2911475"/>
          <p14:tracePt t="24138" x="3170238" y="2874963"/>
          <p14:tracePt t="24155" x="3071813" y="2847975"/>
          <p14:tracePt t="24172" x="2919413" y="2803525"/>
          <p14:tracePt t="24189" x="2813050" y="2776538"/>
          <p14:tracePt t="24205" x="2714625" y="2741613"/>
          <p14:tracePt t="24222" x="2652713" y="2714625"/>
          <p14:tracePt t="24238" x="2625725" y="2687638"/>
          <p14:tracePt t="24255" x="2598738" y="2670175"/>
          <p14:tracePt t="24272" x="2589213" y="2670175"/>
          <p14:tracePt t="24359" x="2581275" y="2670175"/>
          <p14:tracePt t="24367" x="2571750" y="2670175"/>
          <p14:tracePt t="24383" x="2562225" y="2687638"/>
          <p14:tracePt t="24392" x="2544763" y="2705100"/>
          <p14:tracePt t="24404" x="2527300" y="2751138"/>
          <p14:tracePt t="24421" x="2490788" y="2901950"/>
          <p14:tracePt t="24438" x="2490788" y="3000375"/>
          <p14:tracePt t="24455" x="2517775" y="3125788"/>
          <p14:tracePt t="24471" x="2571750" y="3259138"/>
          <p14:tracePt t="24488" x="2652713" y="3402013"/>
          <p14:tracePt t="24505" x="2751138" y="3509963"/>
          <p14:tracePt t="24522" x="2867025" y="3652838"/>
          <p14:tracePt t="24538" x="2911475" y="3697288"/>
          <p14:tracePt t="24554" x="2938463" y="3732213"/>
          <p14:tracePt t="24571" x="2965450" y="3759200"/>
          <p14:tracePt t="24588" x="2990850" y="3776663"/>
          <p14:tracePt t="24604" x="3009900" y="3803650"/>
          <p14:tracePt t="24621" x="3027363" y="3830638"/>
          <p14:tracePt t="24638" x="3036888" y="3848100"/>
          <p14:tracePt t="24764" x="3044825" y="3848100"/>
          <p14:tracePt t="24769" x="3054350" y="3848100"/>
          <p14:tracePt t="24778" x="3071813" y="3857625"/>
          <p14:tracePt t="24787" x="3098800" y="3867150"/>
          <p14:tracePt t="24804" x="3179763" y="3894138"/>
          <p14:tracePt t="24821" x="3295650" y="3929063"/>
          <p14:tracePt t="24838" x="3554413" y="4027488"/>
          <p14:tracePt t="24854" x="3759200" y="4062413"/>
          <p14:tracePt t="24871" x="3965575" y="4108450"/>
          <p14:tracePt t="24888" x="4160838" y="4133850"/>
          <p14:tracePt t="24904" x="4322763" y="4170363"/>
          <p14:tracePt t="24921" x="4465638" y="4205288"/>
          <p14:tracePt t="24938" x="4679950" y="4286250"/>
          <p14:tracePt t="24954" x="4786313" y="4340225"/>
          <p14:tracePt t="24971" x="4848225" y="4375150"/>
          <p14:tracePt t="24987" x="4884738" y="4429125"/>
          <p14:tracePt t="25004" x="4911725" y="4473575"/>
          <p14:tracePt t="25021" x="4929188" y="4500563"/>
          <p14:tracePt t="25037" x="4938713" y="4527550"/>
          <p14:tracePt t="25055" x="4946650" y="4625975"/>
          <p14:tracePt t="25071" x="4956175" y="4705350"/>
          <p14:tracePt t="25087" x="4956175" y="4795838"/>
          <p14:tracePt t="25104" x="4965700" y="4894263"/>
          <p14:tracePt t="25121" x="4965700" y="4983163"/>
          <p14:tracePt t="25137" x="4938713" y="5072063"/>
          <p14:tracePt t="25154" x="4902200" y="5180013"/>
          <p14:tracePt t="25171" x="4875213" y="5214938"/>
          <p14:tracePt t="25187" x="4857750" y="5241925"/>
          <p14:tracePt t="25204" x="4848225" y="5276850"/>
          <p14:tracePt t="25221" x="4830763" y="5303838"/>
          <p14:tracePt t="25237" x="4822825" y="5330825"/>
          <p14:tracePt t="25254" x="4795838" y="5384800"/>
          <p14:tracePt t="25271" x="4759325" y="5456238"/>
          <p14:tracePt t="25287" x="4741863" y="5491163"/>
          <p14:tracePt t="25304" x="4741863" y="5500688"/>
          <p14:tracePt t="25326" x="4751388" y="5500688"/>
          <p14:tracePt t="25798" x="4751388" y="5510213"/>
          <p14:tracePt t="25805" x="4732338" y="5554663"/>
          <p14:tracePt t="25815" x="4705350" y="5616575"/>
          <p14:tracePt t="25822" x="4679950" y="5697538"/>
          <p14:tracePt t="25836" x="4616450" y="5848350"/>
          <p14:tracePt t="25853" x="4554538" y="5991225"/>
          <p14:tracePt t="25870" x="4510088" y="6134100"/>
          <p14:tracePt t="25887" x="4465638" y="6251575"/>
          <p14:tracePt t="25921" x="4330700" y="6510338"/>
          <p14:tracePt t="25953" x="4170363" y="6653213"/>
          <p14:tracePt t="25987" x="4010025" y="6715125"/>
          <p14:tracePt t="26003" x="3919538" y="6724650"/>
          <p14:tracePt t="26020" x="3822700" y="6715125"/>
          <p14:tracePt t="26037" x="3687763" y="6670675"/>
          <p14:tracePt t="26053" x="3633788" y="6661150"/>
          <p14:tracePt t="26070" x="3589338" y="6634163"/>
          <p14:tracePt t="26087" x="3571875" y="6626225"/>
          <p14:tracePt t="26103" x="3544888" y="6616700"/>
          <p14:tracePt t="26120" x="3517900" y="6599238"/>
          <p14:tracePt t="26137" x="3482975" y="6589713"/>
          <p14:tracePt t="26153" x="3465513" y="6581775"/>
          <p14:tracePt t="26170" x="3438525" y="6572250"/>
          <p14:tracePt t="26186" x="3411538" y="6572250"/>
          <p14:tracePt t="26203" x="3375025" y="6572250"/>
          <p14:tracePt t="26219" x="3357563" y="6572250"/>
          <p14:tracePt t="26237" x="3322638" y="6572250"/>
          <p14:tracePt t="26253" x="3303588" y="6572250"/>
          <p14:tracePt t="26270" x="3295650" y="6572250"/>
          <p14:tracePt t="26287" x="3286125" y="6572250"/>
          <p14:tracePt t="26303" x="3268663" y="6572250"/>
          <p14:tracePt t="26319" x="3251200" y="6562725"/>
          <p14:tracePt t="26336" x="3232150" y="6545263"/>
          <p14:tracePt t="26353" x="3187700" y="6500813"/>
          <p14:tracePt t="26369" x="3160713" y="6438900"/>
          <p14:tracePt t="26386" x="3125788" y="6340475"/>
          <p14:tracePt t="26403" x="3098800" y="6232525"/>
          <p14:tracePt t="26420" x="3071813" y="6143625"/>
          <p14:tracePt t="26437" x="3062288" y="6045200"/>
          <p14:tracePt t="26453" x="3071813" y="5946775"/>
          <p14:tracePt t="26470" x="3133725" y="5741988"/>
          <p14:tracePt t="26486" x="3170238" y="5527675"/>
          <p14:tracePt t="26503" x="3224213" y="5286375"/>
          <p14:tracePt t="26519" x="3259138" y="5062538"/>
          <p14:tracePt t="26536" x="3303588" y="4840288"/>
          <p14:tracePt t="26553" x="3340100" y="4679950"/>
          <p14:tracePt t="26569" x="3367088" y="4589463"/>
          <p14:tracePt t="26586" x="3402013" y="4518025"/>
          <p14:tracePt t="26602" x="3411538" y="4491038"/>
          <p14:tracePt t="26620" x="3419475" y="4483100"/>
          <p14:tracePt t="26637" x="3419475" y="4473575"/>
          <p14:tracePt t="26677" x="3429000" y="4473575"/>
          <p14:tracePt t="26692" x="3438525" y="4473575"/>
          <p14:tracePt t="26703" x="3446463" y="4465638"/>
          <p14:tracePt t="26719" x="3465513" y="4465638"/>
          <p14:tracePt t="26736" x="3473450" y="4465638"/>
          <p14:tracePt t="26917" x="3473450" y="4456113"/>
          <p14:tracePt t="27010" x="3473450" y="4446588"/>
          <p14:tracePt t="27020" x="3473450" y="4438650"/>
          <p14:tracePt t="27028" x="3455988" y="4419600"/>
          <p14:tracePt t="27035" x="3429000" y="4402138"/>
          <p14:tracePt t="27053" x="3375025" y="4348163"/>
          <p14:tracePt t="27070" x="3340100" y="4268788"/>
          <p14:tracePt t="27086" x="3313113" y="4197350"/>
          <p14:tracePt t="27120" x="3241675" y="4054475"/>
          <p14:tracePt t="27152" x="3232150" y="3965575"/>
          <p14:tracePt t="27185" x="3232150" y="3867150"/>
          <p14:tracePt t="27203" x="3232150" y="3786188"/>
          <p14:tracePt t="27219" x="3251200" y="3741738"/>
          <p14:tracePt t="27235" x="3259138" y="3697288"/>
          <p14:tracePt t="27253" x="3268663" y="3660775"/>
          <p14:tracePt t="27269" x="3276600" y="3625850"/>
          <p14:tracePt t="27286" x="3276600" y="3608388"/>
          <p14:tracePt t="27302" x="3276600" y="3562350"/>
          <p14:tracePt t="27319" x="3276600" y="3544888"/>
          <p14:tracePt t="27336" x="3286125" y="3517900"/>
          <p14:tracePt t="27352" x="3286125" y="3509963"/>
          <p14:tracePt t="27369" x="3286125" y="3500438"/>
          <p14:tracePt t="27385" x="3286125" y="3490913"/>
          <p14:tracePt t="27402" x="3286125" y="3482975"/>
          <p14:tracePt t="27588" x="3295650" y="3482975"/>
          <p14:tracePt t="27700" x="3303588" y="3482975"/>
          <p14:tracePt t="27708" x="3303588" y="3490913"/>
          <p14:tracePt t="27719" x="3303588" y="3500438"/>
          <p14:tracePt t="27739" x="3303588" y="3509963"/>
          <p14:tracePt t="27752" x="3295650" y="3509963"/>
          <p14:tracePt t="27770" x="3303588" y="3509963"/>
          <p14:tracePt t="27787" x="3313113" y="3509963"/>
          <p14:tracePt t="27820" x="3330575" y="3509963"/>
          <p14:tracePt t="27852" x="3340100" y="3509963"/>
          <p14:tracePt t="29363" x="3340100" y="3517900"/>
          <p14:tracePt t="33471" x="3330575" y="3554413"/>
          <p14:tracePt t="33479" x="3322638" y="3571875"/>
          <p14:tracePt t="33485" x="3322638" y="3581400"/>
          <p14:tracePt t="33497" x="3313113" y="3598863"/>
          <p14:tracePt t="33776" x="3313113" y="36083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1"/>
          <p:cNvGrpSpPr>
            <a:grpSpLocks/>
          </p:cNvGrpSpPr>
          <p:nvPr/>
        </p:nvGrpSpPr>
        <p:grpSpPr bwMode="auto">
          <a:xfrm>
            <a:off x="1676400" y="1800493"/>
            <a:ext cx="3886200" cy="1145044"/>
            <a:chOff x="609600" y="838200"/>
            <a:chExt cx="3886200" cy="1371600"/>
          </a:xfrm>
        </p:grpSpPr>
        <p:sp>
          <p:nvSpPr>
            <p:cNvPr id="7" name="Hexagon 6"/>
            <p:cNvSpPr/>
            <p:nvPr/>
          </p:nvSpPr>
          <p:spPr>
            <a:xfrm>
              <a:off x="609600" y="838200"/>
              <a:ext cx="3886200" cy="1371600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9" name="TextBox 7"/>
            <p:cNvSpPr txBox="1">
              <a:spLocks noChangeArrowheads="1"/>
            </p:cNvSpPr>
            <p:nvPr/>
          </p:nvSpPr>
          <p:spPr bwMode="auto">
            <a:xfrm>
              <a:off x="696912" y="1236990"/>
              <a:ext cx="3733800" cy="62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SVD : Motivasi</a:t>
              </a:r>
            </a:p>
          </p:txBody>
        </p:sp>
      </p:grpSp>
      <p:grpSp>
        <p:nvGrpSpPr>
          <p:cNvPr id="17411" name="Group 16"/>
          <p:cNvGrpSpPr>
            <a:grpSpLocks/>
          </p:cNvGrpSpPr>
          <p:nvPr/>
        </p:nvGrpSpPr>
        <p:grpSpPr bwMode="auto">
          <a:xfrm>
            <a:off x="6602413" y="2215161"/>
            <a:ext cx="3886200" cy="1277680"/>
            <a:chOff x="5867400" y="515957"/>
            <a:chExt cx="3886200" cy="1372289"/>
          </a:xfrm>
        </p:grpSpPr>
        <p:sp>
          <p:nvSpPr>
            <p:cNvPr id="10" name="Hexagon 9"/>
            <p:cNvSpPr/>
            <p:nvPr/>
          </p:nvSpPr>
          <p:spPr>
            <a:xfrm>
              <a:off x="5867400" y="515957"/>
              <a:ext cx="3886200" cy="1372289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7" name="TextBox 10"/>
            <p:cNvSpPr txBox="1">
              <a:spLocks noChangeArrowheads="1"/>
            </p:cNvSpPr>
            <p:nvPr/>
          </p:nvSpPr>
          <p:spPr bwMode="auto">
            <a:xfrm>
              <a:off x="5888310" y="955185"/>
              <a:ext cx="3733800" cy="5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Formulasi SVD</a:t>
              </a:r>
            </a:p>
          </p:txBody>
        </p:sp>
      </p:grp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1644379" y="3646860"/>
            <a:ext cx="3886200" cy="1163339"/>
            <a:chOff x="2971800" y="2446750"/>
            <a:chExt cx="3886200" cy="1439221"/>
          </a:xfrm>
        </p:grpSpPr>
        <p:sp>
          <p:nvSpPr>
            <p:cNvPr id="13" name="Hexagon 12"/>
            <p:cNvSpPr/>
            <p:nvPr/>
          </p:nvSpPr>
          <p:spPr>
            <a:xfrm>
              <a:off x="2971800" y="2514371"/>
              <a:ext cx="3886200" cy="1371600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5" name="TextBox 13"/>
            <p:cNvSpPr txBox="1">
              <a:spLocks noChangeArrowheads="1"/>
            </p:cNvSpPr>
            <p:nvPr/>
          </p:nvSpPr>
          <p:spPr bwMode="auto">
            <a:xfrm>
              <a:off x="3100388" y="2446750"/>
              <a:ext cx="3733800" cy="118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ID" altLang="en-US" sz="2800"/>
                <a:t>SVD untuk Analisis Biplot</a:t>
              </a:r>
              <a:endParaRPr lang="en-US" altLang="en-US" sz="2800"/>
            </a:p>
          </p:txBody>
        </p:sp>
      </p:grpSp>
      <p:grpSp>
        <p:nvGrpSpPr>
          <p:cNvPr id="17414" name="Group 22"/>
          <p:cNvGrpSpPr>
            <a:grpSpLocks/>
          </p:cNvGrpSpPr>
          <p:nvPr/>
        </p:nvGrpSpPr>
        <p:grpSpPr bwMode="auto">
          <a:xfrm>
            <a:off x="4495800" y="206833"/>
            <a:ext cx="3200400" cy="1676400"/>
            <a:chOff x="3543300" y="265052"/>
            <a:chExt cx="3200400" cy="1676400"/>
          </a:xfrm>
        </p:grpSpPr>
        <p:sp>
          <p:nvSpPr>
            <p:cNvPr id="22" name="Oval 21"/>
            <p:cNvSpPr/>
            <p:nvPr/>
          </p:nvSpPr>
          <p:spPr>
            <a:xfrm>
              <a:off x="4217988" y="265052"/>
              <a:ext cx="1828800" cy="1676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1" name="TextBox 20"/>
            <p:cNvSpPr txBox="1">
              <a:spLocks noChangeArrowheads="1"/>
            </p:cNvSpPr>
            <p:nvPr/>
          </p:nvSpPr>
          <p:spPr bwMode="auto">
            <a:xfrm>
              <a:off x="3543300" y="786700"/>
              <a:ext cx="3200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ID" altLang="en-US" sz="3200"/>
                <a:t>OUTLINE</a:t>
              </a:r>
              <a:endParaRPr lang="en-US" altLang="en-US" sz="320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6084888" y="1883225"/>
            <a:ext cx="11112" cy="3407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62600" y="2460893"/>
            <a:ext cx="52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62600" y="4235311"/>
            <a:ext cx="52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051552" y="2841492"/>
            <a:ext cx="523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6650309" y="4024094"/>
            <a:ext cx="3886200" cy="1148797"/>
            <a:chOff x="5867400" y="457200"/>
            <a:chExt cx="3886200" cy="1372289"/>
          </a:xfrm>
        </p:grpSpPr>
        <p:sp>
          <p:nvSpPr>
            <p:cNvPr id="19" name="Hexagon 18"/>
            <p:cNvSpPr/>
            <p:nvPr/>
          </p:nvSpPr>
          <p:spPr>
            <a:xfrm>
              <a:off x="5867400" y="457200"/>
              <a:ext cx="3886200" cy="1372289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5870143" y="876838"/>
              <a:ext cx="3733800" cy="523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Contoh Kasus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>
            <a:off x="6099448" y="4705131"/>
            <a:ext cx="523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5169808" y="5297616"/>
            <a:ext cx="1763487" cy="712113"/>
            <a:chOff x="609600" y="838200"/>
            <a:chExt cx="3886200" cy="1371600"/>
          </a:xfrm>
        </p:grpSpPr>
        <p:sp>
          <p:nvSpPr>
            <p:cNvPr id="24" name="Hexagon 23"/>
            <p:cNvSpPr/>
            <p:nvPr/>
          </p:nvSpPr>
          <p:spPr>
            <a:xfrm>
              <a:off x="609600" y="838200"/>
              <a:ext cx="3886200" cy="1371600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685800" y="1027093"/>
              <a:ext cx="3733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/>
                <a:t>Tugas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9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05"/>
    </mc:Choice>
    <mc:Fallback xmlns="">
      <p:transition spd="slow" advTm="35705"/>
    </mc:Fallback>
  </mc:AlternateContent>
  <p:extLst>
    <p:ext uri="{3A86A75C-4F4B-4683-9AE1-C65F6400EC91}">
      <p14:laserTraceLst xmlns:p14="http://schemas.microsoft.com/office/powerpoint/2010/main">
        <p14:tracePtLst>
          <p14:tracePt t="1265" x="5483225" y="3259138"/>
          <p14:tracePt t="1277" x="5483225" y="3268663"/>
          <p14:tracePt t="1645" x="5483225" y="3259138"/>
          <p14:tracePt t="1666" x="5483225" y="3251200"/>
          <p14:tracePt t="1680" x="5483225" y="3241675"/>
          <p14:tracePt t="1688" x="5483225" y="3232150"/>
          <p14:tracePt t="1696" x="5483225" y="3224213"/>
          <p14:tracePt t="1709" x="5483225" y="3205163"/>
          <p14:tracePt t="1727" x="5473700" y="3133725"/>
          <p14:tracePt t="1759" x="5419725" y="2884488"/>
          <p14:tracePt t="1793" x="5429250" y="2490788"/>
          <p14:tracePt t="1797" x="5429250" y="2374900"/>
          <p14:tracePt t="1826" x="5411788" y="2098675"/>
          <p14:tracePt t="1843" x="5402263" y="1973263"/>
          <p14:tracePt t="1859" x="5402263" y="1928813"/>
          <p14:tracePt t="1876" x="5402263" y="1884363"/>
          <p14:tracePt t="1892" x="5402263" y="1857375"/>
          <p14:tracePt t="1909" x="5402263" y="1822450"/>
          <p14:tracePt t="1926" x="5411788" y="1795463"/>
          <p14:tracePt t="1943" x="5419725" y="1785938"/>
          <p14:tracePt t="1986" x="5419725" y="1776413"/>
          <p14:tracePt t="3163" x="5419725" y="1785938"/>
          <p14:tracePt t="3171" x="5419725" y="1803400"/>
          <p14:tracePt t="3178" x="5402263" y="1830388"/>
          <p14:tracePt t="3191" x="5402263" y="1839913"/>
          <p14:tracePt t="3208" x="5367338" y="1874838"/>
          <p14:tracePt t="3225" x="5340350" y="1911350"/>
          <p14:tracePt t="3242" x="5313363" y="1938338"/>
          <p14:tracePt t="3275" x="5268913" y="1990725"/>
          <p14:tracePt t="3308" x="5205413" y="2054225"/>
          <p14:tracePt t="3341" x="5160963" y="2089150"/>
          <p14:tracePt t="3358" x="5126038" y="2116138"/>
          <p14:tracePt t="3375" x="5099050" y="2143125"/>
          <p14:tracePt t="3391" x="5072063" y="2170113"/>
          <p14:tracePt t="3408" x="5045075" y="2197100"/>
          <p14:tracePt t="3424" x="5018088" y="2214563"/>
          <p14:tracePt t="3441" x="5000625" y="2232025"/>
          <p14:tracePt t="3458" x="4973638" y="2251075"/>
          <p14:tracePt t="3475" x="4956175" y="2268538"/>
          <p14:tracePt t="3491" x="4919663" y="2295525"/>
          <p14:tracePt t="3508" x="4875213" y="2330450"/>
          <p14:tracePt t="3524" x="4840288" y="2347913"/>
          <p14:tracePt t="3541" x="4830763" y="2357438"/>
          <p14:tracePt t="3558" x="4813300" y="2357438"/>
          <p14:tracePt t="3670" x="4795838" y="2357438"/>
          <p14:tracePt t="3676" x="4786313" y="2347913"/>
          <p14:tracePt t="3691" x="4751388" y="2322513"/>
          <p14:tracePt t="3708" x="4714875" y="2295525"/>
          <p14:tracePt t="3724" x="4660900" y="2259013"/>
          <p14:tracePt t="3741" x="4589463" y="2224088"/>
          <p14:tracePt t="3758" x="4491038" y="2170113"/>
          <p14:tracePt t="3775" x="4330700" y="2081213"/>
          <p14:tracePt t="3792" x="4232275" y="2036763"/>
          <p14:tracePt t="3808" x="4125913" y="2000250"/>
          <p14:tracePt t="3825" x="4037013" y="1973263"/>
          <p14:tracePt t="3841" x="4000500" y="1946275"/>
          <p14:tracePt t="3858" x="3973513" y="1928813"/>
          <p14:tracePt t="3875" x="3946525" y="1911350"/>
          <p14:tracePt t="3892" x="3894138" y="1884363"/>
          <p14:tracePt t="3908" x="3857625" y="1866900"/>
          <p14:tracePt t="3925" x="3776663" y="1839913"/>
          <p14:tracePt t="3941" x="3679825" y="1830388"/>
          <p14:tracePt t="3958" x="3581400" y="1822450"/>
          <p14:tracePt t="3975" x="3482975" y="1822450"/>
          <p14:tracePt t="3992" x="3330575" y="1822450"/>
          <p14:tracePt t="4009" x="3251200" y="1822450"/>
          <p14:tracePt t="4024" x="3205163" y="1830388"/>
          <p14:tracePt t="4041" x="3187700" y="1830388"/>
          <p14:tracePt t="4058" x="3160713" y="1830388"/>
          <p14:tracePt t="4074" x="3133725" y="1839913"/>
          <p14:tracePt t="4091" x="3071813" y="1857375"/>
          <p14:tracePt t="4108" x="2884488" y="1901825"/>
          <p14:tracePt t="4124" x="2741613" y="1919288"/>
          <p14:tracePt t="4140" x="2633663" y="1938338"/>
          <p14:tracePt t="4157" x="2544763" y="1946275"/>
          <p14:tracePt t="4174" x="2509838" y="1965325"/>
          <p14:tracePt t="4191" x="2490788" y="1973263"/>
          <p14:tracePt t="4208" x="2446338" y="2009775"/>
          <p14:tracePt t="4224" x="2419350" y="2027238"/>
          <p14:tracePt t="4240" x="2401888" y="2062163"/>
          <p14:tracePt t="4257" x="2366963" y="2108200"/>
          <p14:tracePt t="4274" x="2339975" y="2152650"/>
          <p14:tracePt t="4290" x="2303463" y="2205038"/>
          <p14:tracePt t="4307" x="2276475" y="2259013"/>
          <p14:tracePt t="4324" x="2259013" y="2366963"/>
          <p14:tracePt t="4340" x="2259013" y="2438400"/>
          <p14:tracePt t="4357" x="2276475" y="2544763"/>
          <p14:tracePt t="4374" x="2312988" y="2643188"/>
          <p14:tracePt t="4390" x="2347913" y="2724150"/>
          <p14:tracePt t="4407" x="2374900" y="2795588"/>
          <p14:tracePt t="4424" x="2401888" y="2830513"/>
          <p14:tracePt t="4440" x="2446338" y="2884488"/>
          <p14:tracePt t="4457" x="2465388" y="2911475"/>
          <p14:tracePt t="4474" x="2490788" y="2938463"/>
          <p14:tracePt t="4490" x="2509838" y="2938463"/>
          <p14:tracePt t="4507" x="2544763" y="2946400"/>
          <p14:tracePt t="4524" x="2598738" y="2946400"/>
          <p14:tracePt t="4540" x="2679700" y="2946400"/>
          <p14:tracePt t="4557" x="2874963" y="2928938"/>
          <p14:tracePt t="4574" x="3017838" y="2919413"/>
          <p14:tracePt t="4590" x="3170238" y="2919413"/>
          <p14:tracePt t="4607" x="3295650" y="2919413"/>
          <p14:tracePt t="4624" x="3394075" y="2919413"/>
          <p14:tracePt t="4640" x="3482975" y="2919413"/>
          <p14:tracePt t="4658" x="3598863" y="2911475"/>
          <p14:tracePt t="4675" x="3705225" y="2901950"/>
          <p14:tracePt t="4690" x="3840163" y="2884488"/>
          <p14:tracePt t="4707" x="3983038" y="2884488"/>
          <p14:tracePt t="4724" x="4125913" y="2874963"/>
          <p14:tracePt t="4740" x="4259263" y="2874963"/>
          <p14:tracePt t="4758" x="4394200" y="2867025"/>
          <p14:tracePt t="4775" x="4446588" y="2857500"/>
          <p14:tracePt t="4790" x="4500563" y="2847975"/>
          <p14:tracePt t="4807" x="4572000" y="2822575"/>
          <p14:tracePt t="4823" x="4643438" y="2803525"/>
          <p14:tracePt t="4840" x="4724400" y="2768600"/>
          <p14:tracePt t="4857" x="4795838" y="2724150"/>
          <p14:tracePt t="4874" x="4867275" y="2652713"/>
          <p14:tracePt t="4890" x="4902200" y="2598738"/>
          <p14:tracePt t="4906" x="4929188" y="2536825"/>
          <p14:tracePt t="4923" x="4938713" y="2465388"/>
          <p14:tracePt t="4940" x="4946650" y="2366963"/>
          <p14:tracePt t="4957" x="4946650" y="2268538"/>
          <p14:tracePt t="4974" x="4894263" y="2098675"/>
          <p14:tracePt t="4991" x="4857750" y="2017713"/>
          <p14:tracePt t="5006" x="4803775" y="1973263"/>
          <p14:tracePt t="5023" x="4724400" y="1928813"/>
          <p14:tracePt t="5040" x="4616450" y="1893888"/>
          <p14:tracePt t="5056" x="4518025" y="1866900"/>
          <p14:tracePt t="5074" x="4330700" y="1822450"/>
          <p14:tracePt t="5090" x="4179888" y="1776413"/>
          <p14:tracePt t="5106" x="4044950" y="1758950"/>
          <p14:tracePt t="5123" x="3938588" y="1741488"/>
          <p14:tracePt t="5140" x="3840163" y="1741488"/>
          <p14:tracePt t="5156" x="3768725" y="1741488"/>
          <p14:tracePt t="5173" x="3705225" y="1741488"/>
          <p14:tracePt t="5190" x="3633788" y="1776413"/>
          <p14:tracePt t="5206" x="3562350" y="1812925"/>
          <p14:tracePt t="5223" x="3455988" y="1839913"/>
          <p14:tracePt t="5240" x="3348038" y="1874838"/>
          <p14:tracePt t="5256" x="3232150" y="1911350"/>
          <p14:tracePt t="5273" x="3116263" y="1938338"/>
          <p14:tracePt t="5290" x="3017838" y="1965325"/>
          <p14:tracePt t="5307" x="2911475" y="1990725"/>
          <p14:tracePt t="5323" x="2867025" y="2000250"/>
          <p14:tracePt t="5340" x="2840038" y="2027238"/>
          <p14:tracePt t="5356" x="2803525" y="2054225"/>
          <p14:tracePt t="5373" x="2759075" y="2081213"/>
          <p14:tracePt t="5390" x="2732088" y="2108200"/>
          <p14:tracePt t="5406" x="2679700" y="2152650"/>
          <p14:tracePt t="5423" x="2652713" y="2170113"/>
          <p14:tracePt t="5439" x="2625725" y="2197100"/>
          <p14:tracePt t="5456" x="2598738" y="2232025"/>
          <p14:tracePt t="5473" x="2581275" y="2268538"/>
          <p14:tracePt t="5490" x="2562225" y="2330450"/>
          <p14:tracePt t="5506" x="2562225" y="2411413"/>
          <p14:tracePt t="5523" x="2581275" y="2562225"/>
          <p14:tracePt t="5540" x="2608263" y="2643188"/>
          <p14:tracePt t="5556" x="2633663" y="2724150"/>
          <p14:tracePt t="5573" x="2660650" y="2803525"/>
          <p14:tracePt t="5590" x="2697163" y="2884488"/>
          <p14:tracePt t="5606" x="2741613" y="2955925"/>
          <p14:tracePt t="5623" x="2830513" y="3054350"/>
          <p14:tracePt t="5639" x="2982913" y="3133725"/>
          <p14:tracePt t="5656" x="3089275" y="3160713"/>
          <p14:tracePt t="5673" x="3232150" y="3187700"/>
          <p14:tracePt t="5690" x="3367088" y="3205163"/>
          <p14:tracePt t="5706" x="3482975" y="3205163"/>
          <p14:tracePt t="5723" x="3581400" y="3187700"/>
          <p14:tracePt t="5740" x="3732213" y="3160713"/>
          <p14:tracePt t="5756" x="3830638" y="3143250"/>
          <p14:tracePt t="5772" x="3973513" y="3125788"/>
          <p14:tracePt t="5790" x="4089400" y="3108325"/>
          <p14:tracePt t="5806" x="4205288" y="3089275"/>
          <p14:tracePt t="5822" x="4340225" y="3071813"/>
          <p14:tracePt t="5825" x="4402138" y="3062288"/>
          <p14:tracePt t="5840" x="4537075" y="3027363"/>
          <p14:tracePt t="5856" x="4608513" y="3009900"/>
          <p14:tracePt t="5873" x="4776788" y="2928938"/>
          <p14:tracePt t="5889" x="4875213" y="2857500"/>
          <p14:tracePt t="5906" x="4938713" y="2776538"/>
          <p14:tracePt t="5922" x="4965700" y="2697163"/>
          <p14:tracePt t="5939" x="4983163" y="2608263"/>
          <p14:tracePt t="5956" x="4965700" y="2455863"/>
          <p14:tracePt t="5973" x="4929188" y="2330450"/>
          <p14:tracePt t="5989" x="4867275" y="2205038"/>
          <p14:tracePt t="6006" x="4759325" y="2071688"/>
          <p14:tracePt t="6023" x="4616450" y="1946275"/>
          <p14:tracePt t="6039" x="4465638" y="1839913"/>
          <p14:tracePt t="6057" x="4187825" y="1687513"/>
          <p14:tracePt t="6074" x="4000500" y="1616075"/>
          <p14:tracePt t="6089" x="3857625" y="1562100"/>
          <p14:tracePt t="6106" x="3732213" y="1527175"/>
          <p14:tracePt t="6123" x="3625850" y="1509713"/>
          <p14:tracePt t="6139" x="3536950" y="1482725"/>
          <p14:tracePt t="6157" x="3394075" y="1482725"/>
          <p14:tracePt t="6174" x="3295650" y="1482725"/>
          <p14:tracePt t="6189" x="3197225" y="1509713"/>
          <p14:tracePt t="6205" x="3071813" y="1536700"/>
          <p14:tracePt t="6222" x="2946400" y="1571625"/>
          <p14:tracePt t="6239" x="2822575" y="1608138"/>
          <p14:tracePt t="6256" x="2679700" y="1643063"/>
          <p14:tracePt t="6273" x="2500313" y="1697038"/>
          <p14:tracePt t="6289" x="2446338" y="1724025"/>
          <p14:tracePt t="6305" x="2401888" y="1751013"/>
          <p14:tracePt t="6322" x="2374900" y="1776413"/>
          <p14:tracePt t="6339" x="2357438" y="1803400"/>
          <p14:tracePt t="6355" x="2339975" y="1857375"/>
          <p14:tracePt t="6372" x="2312988" y="1938338"/>
          <p14:tracePt t="6389" x="2312988" y="2098675"/>
          <p14:tracePt t="6405" x="2312988" y="2214563"/>
          <p14:tracePt t="6422" x="2347913" y="2339975"/>
          <p14:tracePt t="6439" x="2393950" y="2465388"/>
          <p14:tracePt t="6455" x="2482850" y="2608263"/>
          <p14:tracePt t="6472" x="2598738" y="2751138"/>
          <p14:tracePt t="6489" x="2714625" y="2857500"/>
          <p14:tracePt t="6505" x="2965450" y="2973388"/>
          <p14:tracePt t="6522" x="3205163" y="3027363"/>
          <p14:tracePt t="6539" x="3455988" y="3044825"/>
          <p14:tracePt t="6555" x="3732213" y="3044825"/>
          <p14:tracePt t="6572" x="3973513" y="3027363"/>
          <p14:tracePt t="6589" x="4152900" y="3017838"/>
          <p14:tracePt t="6605" x="4295775" y="2990850"/>
          <p14:tracePt t="6622" x="4465638" y="2973388"/>
          <p14:tracePt t="6639" x="4581525" y="2955925"/>
          <p14:tracePt t="6655" x="4660900" y="2928938"/>
          <p14:tracePt t="6672" x="4741863" y="2894013"/>
          <p14:tracePt t="6689" x="4813300" y="2847975"/>
          <p14:tracePt t="6705" x="4875213" y="2795588"/>
          <p14:tracePt t="6723" x="4938713" y="2670175"/>
          <p14:tracePt t="6739" x="4973638" y="2581275"/>
          <p14:tracePt t="6755" x="4983163" y="2482850"/>
          <p14:tracePt t="6772" x="4983163" y="2393950"/>
          <p14:tracePt t="6789" x="4946650" y="2276475"/>
          <p14:tracePt t="6806" x="4884738" y="2152650"/>
          <p14:tracePt t="6823" x="4724400" y="1946275"/>
          <p14:tracePt t="6839" x="4581525" y="1839913"/>
          <p14:tracePt t="6856" x="4429125" y="1724025"/>
          <p14:tracePt t="6873" x="4268788" y="1625600"/>
          <p14:tracePt t="6889" x="4116388" y="1544638"/>
          <p14:tracePt t="6905" x="3983038" y="1490663"/>
          <p14:tracePt t="6923" x="3813175" y="1438275"/>
          <p14:tracePt t="6938" x="3714750" y="1419225"/>
          <p14:tracePt t="6955" x="3633788" y="1419225"/>
          <p14:tracePt t="6972" x="3544888" y="1428750"/>
          <p14:tracePt t="6988" x="3438525" y="1465263"/>
          <p14:tracePt t="7005" x="3340100" y="1500188"/>
          <p14:tracePt t="7023" x="3170238" y="1571625"/>
          <p14:tracePt t="7039" x="3062288" y="1625600"/>
          <p14:tracePt t="7055" x="2965450" y="1679575"/>
          <p14:tracePt t="7071" x="2894013" y="1731963"/>
          <p14:tracePt t="7088" x="2830513" y="1795463"/>
          <p14:tracePt t="7105" x="2751138" y="1893888"/>
          <p14:tracePt t="7121" x="2652713" y="2009775"/>
          <p14:tracePt t="7140" x="2500313" y="2152650"/>
          <p14:tracePt t="7155" x="2455863" y="2197100"/>
          <p14:tracePt t="7172" x="2428875" y="2232025"/>
          <p14:tracePt t="7188" x="2401888" y="2276475"/>
          <p14:tracePt t="7205" x="2401888" y="2347913"/>
          <p14:tracePt t="7222" x="2401888" y="2438400"/>
          <p14:tracePt t="7238" x="2428875" y="2544763"/>
          <p14:tracePt t="7255" x="2473325" y="2670175"/>
          <p14:tracePt t="7273" x="2509838" y="2776538"/>
          <p14:tracePt t="7288" x="2536825" y="2857500"/>
          <p14:tracePt t="7306" x="2581275" y="2919413"/>
          <p14:tracePt t="7321" x="2652713" y="2973388"/>
          <p14:tracePt t="7325" x="2705100" y="3009900"/>
          <p14:tracePt t="7338" x="2768600" y="3044825"/>
          <p14:tracePt t="7355" x="3044825" y="3116263"/>
          <p14:tracePt t="7371" x="3286125" y="3152775"/>
          <p14:tracePt t="7389" x="3527425" y="3160713"/>
          <p14:tracePt t="7404" x="3759200" y="3179763"/>
          <p14:tracePt t="7422" x="4000500" y="3179763"/>
          <p14:tracePt t="7438" x="4179888" y="3143250"/>
          <p14:tracePt t="7455" x="4313238" y="3108325"/>
          <p14:tracePt t="7471" x="4473575" y="3054350"/>
          <p14:tracePt t="7488" x="4572000" y="3017838"/>
          <p14:tracePt t="7504" x="4643438" y="2990850"/>
          <p14:tracePt t="7521" x="4724400" y="2938463"/>
          <p14:tracePt t="7538" x="4786313" y="2884488"/>
          <p14:tracePt t="7555" x="4840288" y="2813050"/>
          <p14:tracePt t="7571" x="4875213" y="2724150"/>
          <p14:tracePt t="7588" x="4919663" y="2598738"/>
          <p14:tracePt t="7604" x="4929188" y="2536825"/>
          <p14:tracePt t="7621" x="4929188" y="2465388"/>
          <p14:tracePt t="7638" x="4929188" y="2393950"/>
          <p14:tracePt t="7654" x="4894263" y="2303463"/>
          <p14:tracePt t="7671" x="4848225" y="2197100"/>
          <p14:tracePt t="7688" x="4768850" y="2089150"/>
          <p14:tracePt t="7704" x="4572000" y="1928813"/>
          <p14:tracePt t="7721" x="4419600" y="1812925"/>
          <p14:tracePt t="7738" x="4268788" y="1751013"/>
          <p14:tracePt t="7754" x="4116388" y="1704975"/>
          <p14:tracePt t="7771" x="3973513" y="1660525"/>
          <p14:tracePt t="7788" x="3822700" y="1643063"/>
          <p14:tracePt t="7805" x="3608388" y="1633538"/>
          <p14:tracePt t="7821" x="3455988" y="1670050"/>
          <p14:tracePt t="7838" x="3313113" y="1687513"/>
          <p14:tracePt t="7854" x="3170238" y="1724025"/>
          <p14:tracePt t="7871" x="3017838" y="1758950"/>
          <p14:tracePt t="7888" x="2867025" y="1795463"/>
          <p14:tracePt t="7905" x="2660650" y="1857375"/>
          <p14:tracePt t="7921" x="2536825" y="1893888"/>
          <p14:tracePt t="7938" x="2428875" y="1955800"/>
          <p14:tracePt t="7954" x="2347913" y="2017713"/>
          <p14:tracePt t="7971" x="2312988" y="2089150"/>
          <p14:tracePt t="7988" x="2276475" y="2170113"/>
          <p14:tracePt t="8004" x="2276475" y="2303463"/>
          <p14:tracePt t="8021" x="2286000" y="2401888"/>
          <p14:tracePt t="8037" x="2322513" y="2509838"/>
          <p14:tracePt t="8054" x="2374900" y="2616200"/>
          <p14:tracePt t="8071" x="2455863" y="2724150"/>
          <p14:tracePt t="8088" x="2581275" y="2830513"/>
          <p14:tracePt t="8105" x="2857500" y="3009900"/>
          <p14:tracePt t="8121" x="3125788" y="3133725"/>
          <p14:tracePt t="8138" x="3375025" y="3205163"/>
          <p14:tracePt t="8154" x="3616325" y="3241675"/>
          <p14:tracePt t="8171" x="3875088" y="3259138"/>
          <p14:tracePt t="8188" x="4108450" y="3259138"/>
          <p14:tracePt t="8204" x="4348163" y="3224213"/>
          <p14:tracePt t="8221" x="4598988" y="3160713"/>
          <p14:tracePt t="8238" x="4741863" y="3125788"/>
          <p14:tracePt t="8254" x="4848225" y="3089275"/>
          <p14:tracePt t="8271" x="4938713" y="3044825"/>
          <p14:tracePt t="8288" x="5000625" y="3009900"/>
          <p14:tracePt t="8305" x="5054600" y="2973388"/>
          <p14:tracePt t="8320" x="5081588" y="2928938"/>
          <p14:tracePt t="8338" x="5116513" y="2867025"/>
          <p14:tracePt t="8354" x="5133975" y="2813050"/>
          <p14:tracePt t="8371" x="5133975" y="2759075"/>
          <p14:tracePt t="8387" x="5099050" y="2670175"/>
          <p14:tracePt t="8404" x="5062538" y="2589213"/>
          <p14:tracePt t="8421" x="5027613" y="2509838"/>
          <p14:tracePt t="8438" x="4973638" y="2438400"/>
          <p14:tracePt t="8454" x="4803775" y="2312988"/>
          <p14:tracePt t="8471" x="4660900" y="2205038"/>
          <p14:tracePt t="8487" x="4510088" y="2098675"/>
          <p14:tracePt t="8505" x="4340225" y="2027238"/>
          <p14:tracePt t="8521" x="4152900" y="1965325"/>
          <p14:tracePt t="8537" x="3983038" y="1901825"/>
          <p14:tracePt t="8555" x="3830638" y="1866900"/>
          <p14:tracePt t="8570" x="3652838" y="1822450"/>
          <p14:tracePt t="8587" x="3554413" y="1812925"/>
          <p14:tracePt t="8604" x="3465513" y="1812925"/>
          <p14:tracePt t="8621" x="3330575" y="1839913"/>
          <p14:tracePt t="8638" x="3205163" y="1874838"/>
          <p14:tracePt t="8654" x="3071813" y="1919288"/>
          <p14:tracePt t="8672" x="2847975" y="2017713"/>
          <p14:tracePt t="8687" x="2724150" y="2062163"/>
          <p14:tracePt t="8704" x="2616200" y="2133600"/>
          <p14:tracePt t="8720" x="2536825" y="2197100"/>
          <p14:tracePt t="8737" x="2490788" y="2259013"/>
          <p14:tracePt t="8754" x="2465388" y="2322513"/>
          <p14:tracePt t="8771" x="2411413" y="2465388"/>
          <p14:tracePt t="8787" x="2393950" y="2562225"/>
          <p14:tracePt t="8803" x="2411413" y="2697163"/>
          <p14:tracePt t="8821" x="2500313" y="2847975"/>
          <p14:tracePt t="8837" x="2643188" y="3000375"/>
          <p14:tracePt t="8853" x="2830513" y="3108325"/>
          <p14:tracePt t="8871" x="3089275" y="3170238"/>
          <p14:tracePt t="8888" x="3465513" y="3214688"/>
          <p14:tracePt t="8903" x="3741738" y="3214688"/>
          <p14:tracePt t="8921" x="4010025" y="3179763"/>
          <p14:tracePt t="8937" x="4251325" y="3125788"/>
          <p14:tracePt t="8953" x="4465638" y="3089275"/>
          <p14:tracePt t="8972" x="4705350" y="2990850"/>
          <p14:tracePt t="8989" x="4848225" y="2894013"/>
          <p14:tracePt t="9004" x="4956175" y="2786063"/>
          <p14:tracePt t="9021" x="5010150" y="2705100"/>
          <p14:tracePt t="9037" x="5027613" y="2598738"/>
          <p14:tracePt t="9054" x="5027613" y="2500313"/>
          <p14:tracePt t="9071" x="5010150" y="2393950"/>
          <p14:tracePt t="9089" x="4894263" y="2170113"/>
          <p14:tracePt t="9105" x="4776788" y="2027238"/>
          <p14:tracePt t="9120" x="4633913" y="1893888"/>
          <p14:tracePt t="9137" x="4456113" y="1776413"/>
          <p14:tracePt t="9154" x="4187825" y="1643063"/>
          <p14:tracePt t="9170" x="3919538" y="1517650"/>
          <p14:tracePt t="9187" x="3670300" y="1446213"/>
          <p14:tracePt t="9203" x="3455988" y="1419225"/>
          <p14:tracePt t="9220" x="3143250" y="1438275"/>
          <p14:tracePt t="9236" x="2973388" y="1482725"/>
          <p14:tracePt t="9254" x="2795588" y="1571625"/>
          <p14:tracePt t="9271" x="2643188" y="1679575"/>
          <p14:tracePt t="9287" x="2490788" y="1795463"/>
          <p14:tracePt t="9306" x="2295525" y="2000250"/>
          <p14:tracePt t="9320" x="2197100" y="2116138"/>
          <p14:tracePt t="9337" x="2143125" y="2241550"/>
          <p14:tracePt t="9353" x="2116138" y="2357438"/>
          <p14:tracePt t="9370" x="2108200" y="2490788"/>
          <p14:tracePt t="9387" x="2133600" y="2625725"/>
          <p14:tracePt t="9403" x="2205038" y="2759075"/>
          <p14:tracePt t="9420" x="2438400" y="2990850"/>
          <p14:tracePt t="9436" x="2732088" y="3170238"/>
          <p14:tracePt t="9453" x="3152775" y="3322638"/>
          <p14:tracePt t="9470" x="3581400" y="3411538"/>
          <p14:tracePt t="9486" x="3983038" y="3438525"/>
          <p14:tracePt t="9503" x="4402138" y="3402013"/>
          <p14:tracePt t="9520" x="4660900" y="3330575"/>
          <p14:tracePt t="9537" x="5000625" y="3214688"/>
          <p14:tracePt t="9553" x="5180013" y="3098800"/>
          <p14:tracePt t="9570" x="5330825" y="2982913"/>
          <p14:tracePt t="9586" x="5446713" y="2867025"/>
          <p14:tracePt t="9603" x="5527675" y="2759075"/>
          <p14:tracePt t="9620" x="5572125" y="2633663"/>
          <p14:tracePt t="9637" x="5599113" y="2438400"/>
          <p14:tracePt t="9653" x="5581650" y="2303463"/>
          <p14:tracePt t="9669" x="5527675" y="2152650"/>
          <p14:tracePt t="9686" x="5411788" y="2017713"/>
          <p14:tracePt t="9703" x="5276850" y="1901825"/>
          <p14:tracePt t="9720" x="5126038" y="1812925"/>
          <p14:tracePt t="9736" x="4884738" y="1704975"/>
          <p14:tracePt t="9754" x="4384675" y="1589088"/>
          <p14:tracePt t="9770" x="3973513" y="1536700"/>
          <p14:tracePt t="9786" x="3571875" y="1527175"/>
          <p14:tracePt t="9803" x="3205163" y="1562100"/>
          <p14:tracePt t="9820" x="2938463" y="1643063"/>
          <p14:tracePt t="9823" x="2847975" y="1687513"/>
          <p14:tracePt t="9836" x="2786063" y="1724025"/>
          <p14:tracePt t="9853" x="2687638" y="1839913"/>
          <p14:tracePt t="9870" x="2571750" y="2027238"/>
          <p14:tracePt t="9887" x="2527300" y="2170113"/>
          <p14:tracePt t="9903" x="2490788" y="2330450"/>
          <p14:tracePt t="9920" x="2482850" y="2473325"/>
          <p14:tracePt t="9937" x="2509838" y="2633663"/>
          <p14:tracePt t="9953" x="2625725" y="2795588"/>
          <p14:tracePt t="9971" x="2928938" y="3044825"/>
          <p14:tracePt t="9987" x="3295650" y="3214688"/>
          <p14:tracePt t="10003" x="3768725" y="3367088"/>
          <p14:tracePt t="10020" x="4187825" y="3384550"/>
          <p14:tracePt t="10036" x="4581525" y="3384550"/>
          <p14:tracePt t="10053" x="4929188" y="3330575"/>
          <p14:tracePt t="10070" x="5295900" y="3214688"/>
          <p14:tracePt t="10088" x="5438775" y="3089275"/>
          <p14:tracePt t="10102" x="5527675" y="2973388"/>
          <p14:tracePt t="10119" x="5562600" y="2840038"/>
          <p14:tracePt t="10136" x="5572125" y="2687638"/>
          <p14:tracePt t="10152" x="5554663" y="2509838"/>
          <p14:tracePt t="10170" x="5411788" y="2187575"/>
          <p14:tracePt t="10186" x="5259388" y="2027238"/>
          <p14:tracePt t="10203" x="5045075" y="1866900"/>
          <p14:tracePt t="10219" x="4732338" y="1670050"/>
          <p14:tracePt t="10237" x="4313238" y="1517650"/>
          <p14:tracePt t="10252" x="3786188" y="1384300"/>
          <p14:tracePt t="10270" x="3295650" y="1312863"/>
          <p14:tracePt t="10286" x="2670175" y="1330325"/>
          <p14:tracePt t="10303" x="2374900" y="1419225"/>
          <p14:tracePt t="10319" x="2205038" y="1544638"/>
          <p14:tracePt t="10336" x="2108200" y="1704975"/>
          <p14:tracePt t="10353" x="2017713" y="1901825"/>
          <p14:tracePt t="10369" x="1965325" y="2098675"/>
          <p14:tracePt t="10386" x="1955800" y="2276475"/>
          <p14:tracePt t="10403" x="2071688" y="2616200"/>
          <p14:tracePt t="10419" x="2214563" y="2786063"/>
          <p14:tracePt t="10436" x="2490788" y="2973388"/>
          <p14:tracePt t="10452" x="2928938" y="3170238"/>
          <p14:tracePt t="10470" x="3446463" y="3286125"/>
          <p14:tracePt t="10486" x="4000500" y="3303588"/>
          <p14:tracePt t="10502" x="4465638" y="3295650"/>
          <p14:tracePt t="10520" x="4830763" y="3214688"/>
          <p14:tracePt t="10536" x="4965700" y="3098800"/>
          <p14:tracePt t="10552" x="5027613" y="2982913"/>
          <p14:tracePt t="10569" x="5045075" y="2847975"/>
          <p14:tracePt t="10586" x="5037138" y="2714625"/>
          <p14:tracePt t="10602" x="5000625" y="2562225"/>
          <p14:tracePt t="10620" x="4875213" y="2295525"/>
          <p14:tracePt t="10635" x="4751388" y="2081213"/>
          <p14:tracePt t="10652" x="4598988" y="1857375"/>
          <p14:tracePt t="10669" x="4402138" y="1697038"/>
          <p14:tracePt t="10687" x="4116388" y="1527175"/>
          <p14:tracePt t="10702" x="3732213" y="1438275"/>
          <p14:tracePt t="10720" x="3116263" y="1366838"/>
          <p14:tracePt t="10737" x="2732088" y="1357313"/>
          <p14:tracePt t="10753" x="2554288" y="1401763"/>
          <p14:tracePt t="10769" x="2446338" y="1482725"/>
          <p14:tracePt t="10786" x="2366963" y="1598613"/>
          <p14:tracePt t="10802" x="2330450" y="1768475"/>
          <p14:tracePt t="10820" x="2303463" y="1990725"/>
          <p14:tracePt t="10823" x="2303463" y="2098675"/>
          <p14:tracePt t="10836" x="2312988" y="2322513"/>
          <p14:tracePt t="10853" x="2374900" y="2562225"/>
          <p14:tracePt t="10869" x="2473325" y="2751138"/>
          <p14:tracePt t="10885" x="2616200" y="2911475"/>
          <p14:tracePt t="10902" x="2786063" y="3036888"/>
          <p14:tracePt t="10919" x="3017838" y="3160713"/>
          <p14:tracePt t="10937" x="3348038" y="3232150"/>
          <p14:tracePt t="10953" x="3581400" y="3251200"/>
          <p14:tracePt t="10968" x="3803650" y="3241675"/>
          <p14:tracePt t="10985" x="4044950" y="3214688"/>
          <p14:tracePt t="11002" x="4268788" y="3205163"/>
          <p14:tracePt t="11019" x="4429125" y="3170238"/>
          <p14:tracePt t="11036" x="4589463" y="3054350"/>
          <p14:tracePt t="11052" x="4652963" y="2973388"/>
          <p14:tracePt t="11068" x="4670425" y="2867025"/>
          <p14:tracePt t="11085" x="4670425" y="2751138"/>
          <p14:tracePt t="11102" x="4625975" y="2598738"/>
          <p14:tracePt t="11119" x="4562475" y="2482850"/>
          <p14:tracePt t="11136" x="4375150" y="2330450"/>
          <p14:tracePt t="11153" x="4214813" y="2268538"/>
          <p14:tracePt t="11168" x="4027488" y="2232025"/>
          <p14:tracePt t="11185" x="3857625" y="2197100"/>
          <p14:tracePt t="11202" x="3768725" y="2197100"/>
          <p14:tracePt t="11219" x="3759200" y="2197100"/>
          <p14:tracePt t="11463" x="3768725" y="2197100"/>
          <p14:tracePt t="11471" x="3776663" y="2197100"/>
          <p14:tracePt t="11485" x="3830638" y="2197100"/>
          <p14:tracePt t="11502" x="4017963" y="2205038"/>
          <p14:tracePt t="11518" x="4357688" y="2268538"/>
          <p14:tracePt t="11535" x="4929188" y="2482850"/>
          <p14:tracePt t="11551" x="5751513" y="2830513"/>
          <p14:tracePt t="11568" x="6500813" y="3081338"/>
          <p14:tracePt t="11585" x="7062788" y="3268663"/>
          <p14:tracePt t="11601" x="7697788" y="3384550"/>
          <p14:tracePt t="11618" x="7966075" y="3438525"/>
          <p14:tracePt t="11635" x="8205788" y="3490913"/>
          <p14:tracePt t="11651" x="8412163" y="3527425"/>
          <p14:tracePt t="11668" x="8582025" y="3544888"/>
          <p14:tracePt t="11685" x="8697913" y="3544888"/>
          <p14:tracePt t="11701" x="8769350" y="3544888"/>
          <p14:tracePt t="11718" x="8813800" y="3536950"/>
          <p14:tracePt t="11735" x="8823325" y="3527425"/>
          <p14:tracePt t="11751" x="8848725" y="3509963"/>
          <p14:tracePt t="11768" x="8894763" y="3482975"/>
          <p14:tracePt t="11785" x="8974138" y="3446463"/>
          <p14:tracePt t="11802" x="9063038" y="3419475"/>
          <p14:tracePt t="11819" x="9215438" y="3367088"/>
          <p14:tracePt t="11834" x="9296400" y="3330575"/>
          <p14:tracePt t="11852" x="9358313" y="3303588"/>
          <p14:tracePt t="11868" x="9385300" y="3276600"/>
          <p14:tracePt t="11885" x="9412288" y="3241675"/>
          <p14:tracePt t="11903" x="9429750" y="3133725"/>
          <p14:tracePt t="11919" x="9429750" y="3036888"/>
          <p14:tracePt t="11935" x="9429750" y="2990850"/>
          <p14:tracePt t="11951" x="9358313" y="2803525"/>
          <p14:tracePt t="11968" x="9269413" y="2705100"/>
          <p14:tracePt t="11984" x="9161463" y="2616200"/>
          <p14:tracePt t="12001" x="9055100" y="2571750"/>
          <p14:tracePt t="12020" x="8858250" y="2517775"/>
          <p14:tracePt t="12035" x="8724900" y="2500313"/>
          <p14:tracePt t="12051" x="8599488" y="2500313"/>
          <p14:tracePt t="12068" x="8456613" y="2509838"/>
          <p14:tracePt t="12084" x="8304213" y="2536825"/>
          <p14:tracePt t="12102" x="8205788" y="2571750"/>
          <p14:tracePt t="12117" x="8116888" y="2616200"/>
          <p14:tracePt t="12136" x="8010525" y="2705100"/>
          <p14:tracePt t="12151" x="7974013" y="2759075"/>
          <p14:tracePt t="12168" x="7939088" y="2830513"/>
          <p14:tracePt t="12184" x="7912100" y="2867025"/>
          <p14:tracePt t="12201" x="7902575" y="2901950"/>
          <p14:tracePt t="12218" x="7902575" y="2938463"/>
          <p14:tracePt t="12235" x="7902575" y="2982913"/>
          <p14:tracePt t="12251" x="7929563" y="3044825"/>
          <p14:tracePt t="12268" x="7966075" y="3081338"/>
          <p14:tracePt t="12284" x="8045450" y="3116263"/>
          <p14:tracePt t="12301" x="8153400" y="3160713"/>
          <p14:tracePt t="12318" x="8269288" y="3197225"/>
          <p14:tracePt t="12321" x="8340725" y="3224213"/>
          <p14:tracePt t="12334" x="8412163" y="3241675"/>
          <p14:tracePt t="12351" x="8715375" y="3303588"/>
          <p14:tracePt t="12367" x="8929688" y="3340100"/>
          <p14:tracePt t="12384" x="9134475" y="3357563"/>
          <p14:tracePt t="12401" x="9277350" y="3357563"/>
          <p14:tracePt t="12418" x="9385300" y="3340100"/>
          <p14:tracePt t="12435" x="9447213" y="3330575"/>
          <p14:tracePt t="12451" x="9510713" y="3295650"/>
          <p14:tracePt t="12467" x="9555163" y="3268663"/>
          <p14:tracePt t="12485" x="9599613" y="3232150"/>
          <p14:tracePt t="12500" x="9626600" y="3187700"/>
          <p14:tracePt t="12519" x="9661525" y="3089275"/>
          <p14:tracePt t="12534" x="9698038" y="2990850"/>
          <p14:tracePt t="12551" x="9715500" y="2911475"/>
          <p14:tracePt t="12567" x="9752013" y="2840038"/>
          <p14:tracePt t="12584" x="9759950" y="2759075"/>
          <p14:tracePt t="12601" x="9759950" y="2724150"/>
          <p14:tracePt t="12617" x="9759950" y="2652713"/>
          <p14:tracePt t="12634" x="9742488" y="2608263"/>
          <p14:tracePt t="12650" x="9715500" y="2571750"/>
          <p14:tracePt t="12668" x="9688513" y="2544763"/>
          <p14:tracePt t="12684" x="9555163" y="2490788"/>
          <p14:tracePt t="12700" x="9420225" y="2465388"/>
          <p14:tracePt t="12717" x="9259888" y="2438400"/>
          <p14:tracePt t="12734" x="9109075" y="2428875"/>
          <p14:tracePt t="12750" x="8920163" y="2428875"/>
          <p14:tracePt t="12768" x="8732838" y="2446338"/>
          <p14:tracePt t="12784" x="8562975" y="2490788"/>
          <p14:tracePt t="12801" x="8348663" y="2554288"/>
          <p14:tracePt t="12817" x="8232775" y="2589213"/>
          <p14:tracePt t="12834" x="8108950" y="2625725"/>
          <p14:tracePt t="12851" x="7983538" y="2660650"/>
          <p14:tracePt t="12868" x="7858125" y="2705100"/>
          <p14:tracePt t="12885" x="7724775" y="2741613"/>
          <p14:tracePt t="12901" x="7581900" y="2795588"/>
          <p14:tracePt t="12917" x="7518400" y="2822575"/>
          <p14:tracePt t="12934" x="7473950" y="2847975"/>
          <p14:tracePt t="12951" x="7456488" y="2884488"/>
          <p14:tracePt t="12967" x="7419975" y="2938463"/>
          <p14:tracePt t="12985" x="7402513" y="2982913"/>
          <p14:tracePt t="13001" x="7402513" y="3036888"/>
          <p14:tracePt t="13019" x="7419975" y="3098800"/>
          <p14:tracePt t="13034" x="7456488" y="3205163"/>
          <p14:tracePt t="13050" x="7527925" y="3313113"/>
          <p14:tracePt t="13067" x="7634288" y="3394075"/>
          <p14:tracePt t="13083" x="7813675" y="3482975"/>
          <p14:tracePt t="13101" x="8205788" y="3554413"/>
          <p14:tracePt t="13118" x="8483600" y="3598863"/>
          <p14:tracePt t="13134" x="8724900" y="3616325"/>
          <p14:tracePt t="13150" x="8894763" y="3616325"/>
          <p14:tracePt t="13167" x="9010650" y="3608388"/>
          <p14:tracePt t="13184" x="9109075" y="3571875"/>
          <p14:tracePt t="13200" x="9170988" y="3536950"/>
          <p14:tracePt t="13217" x="9188450" y="3517900"/>
          <p14:tracePt t="13233" x="9215438" y="3500438"/>
          <p14:tracePt t="13250" x="9242425" y="3482975"/>
          <p14:tracePt t="13267" x="9269413" y="3473450"/>
          <p14:tracePt t="13283" x="9286875" y="3455988"/>
          <p14:tracePt t="13300" x="9313863" y="3455988"/>
          <p14:tracePt t="13317" x="9348788" y="3438525"/>
          <p14:tracePt t="13333" x="9375775" y="3429000"/>
          <p14:tracePt t="13350" x="9402763" y="3411538"/>
          <p14:tracePt t="13367" x="9429750" y="3394075"/>
          <p14:tracePt t="13384" x="9456738" y="3375025"/>
          <p14:tracePt t="13402" x="9466263" y="3357563"/>
          <p14:tracePt t="13417" x="9474200" y="3348038"/>
          <p14:tracePt t="13434" x="9483725" y="3340100"/>
          <p14:tracePt t="13467" x="9483725" y="3330575"/>
          <p14:tracePt t="13604" x="9491663" y="3322638"/>
          <p14:tracePt t="13617" x="9501188" y="3322638"/>
          <p14:tracePt t="13626" x="9510713" y="3313113"/>
          <p14:tracePt t="13633" x="9518650" y="3303588"/>
          <p14:tracePt t="13650" x="9545638" y="3276600"/>
          <p14:tracePt t="13667" x="9572625" y="3251200"/>
          <p14:tracePt t="13683" x="9599613" y="3214688"/>
          <p14:tracePt t="13701" x="9617075" y="3170238"/>
          <p14:tracePt t="13718" x="9626600" y="3125788"/>
          <p14:tracePt t="13733" x="9634538" y="3062288"/>
          <p14:tracePt t="13750" x="9626600" y="2973388"/>
          <p14:tracePt t="13766" x="9590088" y="2874963"/>
          <p14:tracePt t="13783" x="9537700" y="2776538"/>
          <p14:tracePt t="13800" x="9439275" y="2724150"/>
          <p14:tracePt t="13818" x="9242425" y="2679700"/>
          <p14:tracePt t="13833" x="9072563" y="2670175"/>
          <p14:tracePt t="13850" x="8858250" y="2670175"/>
          <p14:tracePt t="13866" x="8670925" y="2705100"/>
          <p14:tracePt t="13883" x="8518525" y="2724150"/>
          <p14:tracePt t="13900" x="8375650" y="2741613"/>
          <p14:tracePt t="13918" x="8161338" y="2786063"/>
          <p14:tracePt t="13933" x="8037513" y="2822575"/>
          <p14:tracePt t="13949" x="7947025" y="2847975"/>
          <p14:tracePt t="13966" x="7858125" y="2894013"/>
          <p14:tracePt t="13983" x="7796213" y="2938463"/>
          <p14:tracePt t="14000" x="7751763" y="3009900"/>
          <p14:tracePt t="14016" x="7724775" y="3108325"/>
          <p14:tracePt t="14033" x="7680325" y="3251200"/>
          <p14:tracePt t="14049" x="7680325" y="3348038"/>
          <p14:tracePt t="14066" x="7715250" y="3446463"/>
          <p14:tracePt t="14083" x="7804150" y="3536950"/>
          <p14:tracePt t="14099" x="7894638" y="3581400"/>
          <p14:tracePt t="14116" x="8001000" y="3616325"/>
          <p14:tracePt t="14134" x="8232775" y="3660775"/>
          <p14:tracePt t="14150" x="8483600" y="3697288"/>
          <p14:tracePt t="14166" x="8875713" y="3751263"/>
          <p14:tracePt t="14183" x="9277350" y="3776663"/>
          <p14:tracePt t="14200" x="9671050" y="3786188"/>
          <p14:tracePt t="14216" x="9974263" y="3741738"/>
          <p14:tracePt t="14233" x="10198100" y="3670300"/>
          <p14:tracePt t="14250" x="10269538" y="3633788"/>
          <p14:tracePt t="14266" x="10323513" y="3598863"/>
          <p14:tracePt t="14282" x="10358438" y="3554413"/>
          <p14:tracePt t="14300" x="10402888" y="3500438"/>
          <p14:tracePt t="14316" x="10429875" y="3419475"/>
          <p14:tracePt t="14319" x="10447338" y="3375025"/>
          <p14:tracePt t="14332" x="10466388" y="3322638"/>
          <p14:tracePt t="14351" x="10501313" y="3160713"/>
          <p14:tracePt t="14366" x="10501313" y="3062288"/>
          <p14:tracePt t="14382" x="10501313" y="2965450"/>
          <p14:tracePt t="14399" x="10491788" y="2874963"/>
          <p14:tracePt t="14417" x="10456863" y="2786063"/>
          <p14:tracePt t="14432" x="10402888" y="2679700"/>
          <p14:tracePt t="14450" x="10313988" y="2571750"/>
          <p14:tracePt t="14466" x="10126663" y="2419350"/>
          <p14:tracePt t="14482" x="9966325" y="2366963"/>
          <p14:tracePt t="14499" x="9732963" y="2312988"/>
          <p14:tracePt t="14515" x="9501188" y="2286000"/>
          <p14:tracePt t="14532" x="9296400" y="2276475"/>
          <p14:tracePt t="14549" x="9153525" y="2276475"/>
          <p14:tracePt t="14566" x="9037638" y="2312988"/>
          <p14:tracePt t="14582" x="8885238" y="2366963"/>
          <p14:tracePt t="14599" x="8769350" y="2411413"/>
          <p14:tracePt t="14615" x="8653463" y="2465388"/>
          <p14:tracePt t="14633" x="8510588" y="2509838"/>
          <p14:tracePt t="14649" x="8358188" y="2571750"/>
          <p14:tracePt t="14666" x="8224838" y="2616200"/>
          <p14:tracePt t="14684" x="8072438" y="2697163"/>
          <p14:tracePt t="14699" x="8001000" y="2741613"/>
          <p14:tracePt t="14715" x="7974013" y="2786063"/>
          <p14:tracePt t="14732" x="7939088" y="2830513"/>
          <p14:tracePt t="14749" x="7912100" y="2874963"/>
          <p14:tracePt t="14766" x="7885113" y="2919413"/>
          <p14:tracePt t="14782" x="7858125" y="2990850"/>
          <p14:tracePt t="14800" x="7840663" y="3089275"/>
          <p14:tracePt t="14816" x="7840663" y="3160713"/>
          <p14:tracePt t="14832" x="7858125" y="3214688"/>
          <p14:tracePt t="14849" x="7885113" y="3251200"/>
          <p14:tracePt t="14866" x="7947025" y="3276600"/>
          <p14:tracePt t="14883" x="8134350" y="3295650"/>
          <p14:tracePt t="14899" x="8304213" y="3286125"/>
          <p14:tracePt t="14916" x="8483600" y="3259138"/>
          <p14:tracePt t="14932" x="8653463" y="3214688"/>
          <p14:tracePt t="14949" x="8813800" y="3179763"/>
          <p14:tracePt t="14965" x="8966200" y="3143250"/>
          <p14:tracePt t="14982" x="9109075" y="3133725"/>
          <p14:tracePt t="15000" x="9251950" y="3125788"/>
          <p14:tracePt t="15016" x="9340850" y="3125788"/>
          <p14:tracePt t="15032" x="9420225" y="3116263"/>
          <p14:tracePt t="15049" x="9510713" y="3098800"/>
          <p14:tracePt t="15066" x="9617075" y="3071813"/>
          <p14:tracePt t="15082" x="9698038" y="3044825"/>
          <p14:tracePt t="15100" x="9769475" y="3000375"/>
          <p14:tracePt t="15116" x="9786938" y="2973388"/>
          <p14:tracePt t="15133" x="9813925" y="2946400"/>
          <p14:tracePt t="15149" x="9831388" y="2928938"/>
          <p14:tracePt t="15166" x="9848850" y="2901950"/>
          <p14:tracePt t="15183" x="9858375" y="2867025"/>
          <p14:tracePt t="15199" x="9858375" y="2813050"/>
          <p14:tracePt t="15216" x="9858375" y="2776538"/>
          <p14:tracePt t="15233" x="9831388" y="2732088"/>
          <p14:tracePt t="15248" x="9813925" y="2697163"/>
          <p14:tracePt t="15265" x="9759950" y="2670175"/>
          <p14:tracePt t="15282" x="9644063" y="2633663"/>
          <p14:tracePt t="15299" x="9510713" y="2598738"/>
          <p14:tracePt t="15315" x="9277350" y="2562225"/>
          <p14:tracePt t="15332" x="9134475" y="2562225"/>
          <p14:tracePt t="15349" x="8991600" y="2571750"/>
          <p14:tracePt t="15365" x="8840788" y="2608263"/>
          <p14:tracePt t="15382" x="8688388" y="2652713"/>
          <p14:tracePt t="15399" x="8555038" y="2687638"/>
          <p14:tracePt t="15415" x="8466138" y="2714625"/>
          <p14:tracePt t="15432" x="8358188" y="2759075"/>
          <p14:tracePt t="15448" x="8323263" y="2803525"/>
          <p14:tracePt t="15465" x="8286750" y="2847975"/>
          <p14:tracePt t="15482" x="8259763" y="2884488"/>
          <p14:tracePt t="15498" x="8232775" y="2938463"/>
          <p14:tracePt t="15516" x="8215313" y="2965450"/>
          <p14:tracePt t="15532" x="8197850" y="3000375"/>
          <p14:tracePt t="15549" x="8197850" y="3054350"/>
          <p14:tracePt t="15565" x="8215313" y="3071813"/>
          <p14:tracePt t="15582" x="8259763" y="3116263"/>
          <p14:tracePt t="15598" x="8340725" y="3152775"/>
          <p14:tracePt t="15615" x="8466138" y="3187700"/>
          <p14:tracePt t="15632" x="8609013" y="3224213"/>
          <p14:tracePt t="15648" x="8769350" y="3259138"/>
          <p14:tracePt t="15664" x="8991600" y="3313113"/>
          <p14:tracePt t="15681" x="9117013" y="3322638"/>
          <p14:tracePt t="15698" x="9215438" y="3322638"/>
          <p14:tracePt t="15715" x="9313863" y="3295650"/>
          <p14:tracePt t="15732" x="9394825" y="3268663"/>
          <p14:tracePt t="15749" x="9474200" y="3232150"/>
          <p14:tracePt t="15766" x="9555163" y="3187700"/>
          <p14:tracePt t="15781" x="9582150" y="3170238"/>
          <p14:tracePt t="15798" x="9609138" y="3133725"/>
          <p14:tracePt t="15815" x="9644063" y="3108325"/>
          <p14:tracePt t="15831" x="9661525" y="3081338"/>
          <p14:tracePt t="15848" x="9680575" y="3062288"/>
          <p14:tracePt t="15865" x="9698038" y="3044825"/>
          <p14:tracePt t="15882" x="9715500" y="3009900"/>
          <p14:tracePt t="15898" x="9725025" y="2990850"/>
          <p14:tracePt t="15915" x="9725025" y="2955925"/>
          <p14:tracePt t="15932" x="9725025" y="2938463"/>
          <p14:tracePt t="15948" x="9725025" y="2911475"/>
          <p14:tracePt t="15965" x="9705975" y="2884488"/>
          <p14:tracePt t="15983" x="9671050" y="2840038"/>
          <p14:tracePt t="15998" x="9609138" y="2813050"/>
          <p14:tracePt t="16014" x="9528175" y="2776538"/>
          <p14:tracePt t="16032" x="9429750" y="2741613"/>
          <p14:tracePt t="16048" x="9296400" y="2724150"/>
          <p14:tracePt t="16064" x="9117013" y="2724150"/>
          <p14:tracePt t="16082" x="8875713" y="2732088"/>
          <p14:tracePt t="16099" x="8732838" y="2751138"/>
          <p14:tracePt t="16115" x="8599488" y="2759075"/>
          <p14:tracePt t="16131" x="8483600" y="2786063"/>
          <p14:tracePt t="16148" x="8385175" y="2803525"/>
          <p14:tracePt t="16164" x="8269288" y="2840038"/>
          <p14:tracePt t="16183" x="8089900" y="2901950"/>
          <p14:tracePt t="16198" x="7966075" y="2938463"/>
          <p14:tracePt t="16216" x="7848600" y="2982913"/>
          <p14:tracePt t="16231" x="7813675" y="3009900"/>
          <p14:tracePt t="16248" x="7796213" y="3027363"/>
          <p14:tracePt t="16265" x="7786688" y="3054350"/>
          <p14:tracePt t="16281" x="7786688" y="3089275"/>
          <p14:tracePt t="16299" x="7823200" y="3187700"/>
          <p14:tracePt t="16314" x="7875588" y="3241675"/>
          <p14:tracePt t="16332" x="8001000" y="3295650"/>
          <p14:tracePt t="16348" x="8170863" y="3303588"/>
          <p14:tracePt t="16364" x="8394700" y="3303588"/>
          <p14:tracePt t="16381" x="8653463" y="3276600"/>
          <p14:tracePt t="16398" x="8947150" y="3232150"/>
          <p14:tracePt t="16415" x="9313863" y="3170238"/>
          <p14:tracePt t="16431" x="9466263" y="3108325"/>
          <p14:tracePt t="16447" x="9582150" y="3044825"/>
          <p14:tracePt t="16464" x="9688513" y="2990850"/>
          <p14:tracePt t="16481" x="9752013" y="2955925"/>
          <p14:tracePt t="16497" x="9777413" y="2928938"/>
          <p14:tracePt t="16514" x="9804400" y="2884488"/>
          <p14:tracePt t="16531" x="9813925" y="2822575"/>
          <p14:tracePt t="16548" x="9813925" y="2768600"/>
          <p14:tracePt t="16564" x="9804400" y="2697163"/>
          <p14:tracePt t="16582" x="9742488" y="2608263"/>
          <p14:tracePt t="16598" x="9653588" y="2562225"/>
          <p14:tracePt t="16614" x="9518650" y="2517775"/>
          <p14:tracePt t="16633" x="9188450" y="2482850"/>
          <p14:tracePt t="16647" x="8920163" y="2455863"/>
          <p14:tracePt t="16664" x="8661400" y="2473325"/>
          <p14:tracePt t="16680" x="8420100" y="2527300"/>
          <p14:tracePt t="16698" x="8224838" y="2562225"/>
          <p14:tracePt t="16716" x="8099425" y="2608263"/>
          <p14:tracePt t="16731" x="8018463" y="2697163"/>
          <p14:tracePt t="16748" x="7966075" y="2840038"/>
          <p14:tracePt t="16764" x="7966075" y="2946400"/>
          <p14:tracePt t="16780" x="7983538" y="3071813"/>
          <p14:tracePt t="16798" x="8099425" y="3187700"/>
          <p14:tracePt t="16814" x="8251825" y="3259138"/>
          <p14:tracePt t="16818" x="8331200" y="3276600"/>
          <p14:tracePt t="16831" x="8412163" y="3276600"/>
          <p14:tracePt t="16848" x="8616950" y="3259138"/>
          <p14:tracePt t="16864" x="8697913" y="3224213"/>
          <p14:tracePt t="16881" x="8724900" y="3197225"/>
          <p14:tracePt t="16897" x="8724900" y="3179763"/>
          <p14:tracePt t="16914" x="8724900" y="3170238"/>
          <p14:tracePt t="16931" x="8724900" y="3160713"/>
          <p14:tracePt t="17228" x="8724900" y="3179763"/>
          <p14:tracePt t="17230" x="8705850" y="3187700"/>
          <p14:tracePt t="17246" x="8643938" y="3214688"/>
          <p14:tracePt t="17263" x="8518525" y="3276600"/>
          <p14:tracePt t="17280" x="8277225" y="3375025"/>
          <p14:tracePt t="17314" x="7402513" y="3608388"/>
          <p14:tracePt t="17319" x="7134225" y="3714750"/>
          <p14:tracePt t="17347" x="6242050" y="3973513"/>
          <p14:tracePt t="17381" x="5830888" y="4089400"/>
          <p14:tracePt t="17397" x="5688013" y="4108450"/>
          <p14:tracePt t="17413" x="5562600" y="4125913"/>
          <p14:tracePt t="17430" x="5429250" y="4133850"/>
          <p14:tracePt t="17446" x="5241925" y="4152900"/>
          <p14:tracePt t="17463" x="5108575" y="4179888"/>
          <p14:tracePt t="17480" x="4973638" y="4197350"/>
          <p14:tracePt t="17497" x="4840288" y="4232275"/>
          <p14:tracePt t="17514" x="4697413" y="4251325"/>
          <p14:tracePt t="17530" x="4554538" y="4286250"/>
          <p14:tracePt t="17548" x="4411663" y="4313238"/>
          <p14:tracePt t="17563" x="4303713" y="4330700"/>
          <p14:tracePt t="17580" x="4205288" y="4348163"/>
          <p14:tracePt t="17596" x="4108450" y="4348163"/>
          <p14:tracePt t="17613" x="4010025" y="4340225"/>
          <p14:tracePt t="17630" x="3919538" y="4313238"/>
          <p14:tracePt t="17647" x="3848100" y="4303713"/>
          <p14:tracePt t="17663" x="3786188" y="4259263"/>
          <p14:tracePt t="17680" x="3724275" y="4224338"/>
          <p14:tracePt t="17696" x="3643313" y="4152900"/>
          <p14:tracePt t="17713" x="3544888" y="4071938"/>
          <p14:tracePt t="17730" x="3438525" y="3983038"/>
          <p14:tracePt t="17746" x="3330575" y="3911600"/>
          <p14:tracePt t="17763" x="3214688" y="3875088"/>
          <p14:tracePt t="17779" x="3062288" y="3822700"/>
          <p14:tracePt t="17796" x="2965450" y="3803650"/>
          <p14:tracePt t="17813" x="2867025" y="3803650"/>
          <p14:tracePt t="17830" x="2776538" y="3822700"/>
          <p14:tracePt t="17834" x="2724150" y="3840163"/>
          <p14:tracePt t="17846" x="2670175" y="3857625"/>
          <p14:tracePt t="17863" x="2571750" y="3911600"/>
          <p14:tracePt t="17880" x="2419350" y="4037013"/>
          <p14:tracePt t="17896" x="2366963" y="4125913"/>
          <p14:tracePt t="17913" x="2339975" y="4232275"/>
          <p14:tracePt t="17930" x="2347913" y="4330700"/>
          <p14:tracePt t="17946" x="2411413" y="4438650"/>
          <p14:tracePt t="17963" x="2544763" y="4545013"/>
          <p14:tracePt t="17980" x="2822575" y="4660900"/>
          <p14:tracePt t="17996" x="3125788" y="4714875"/>
          <p14:tracePt t="18013" x="3509963" y="4751388"/>
          <p14:tracePt t="18029" x="3894138" y="4751388"/>
          <p14:tracePt t="18046" x="4224338" y="4751388"/>
          <p14:tracePt t="18064" x="4411663" y="4741863"/>
          <p14:tracePt t="18081" x="4510088" y="4697413"/>
          <p14:tracePt t="18097" x="4518025" y="4633913"/>
          <p14:tracePt t="18112" x="4510088" y="4537075"/>
          <p14:tracePt t="18129" x="4465638" y="4419600"/>
          <p14:tracePt t="18146" x="4429125" y="4322763"/>
          <p14:tracePt t="18163" x="4340225" y="4197350"/>
          <p14:tracePt t="18180" x="4179888" y="4044950"/>
          <p14:tracePt t="18196" x="4037013" y="3973513"/>
          <p14:tracePt t="18213" x="3867150" y="3938588"/>
          <p14:tracePt t="18229" x="3660775" y="3902075"/>
          <p14:tracePt t="18246" x="3465513" y="3919538"/>
          <p14:tracePt t="18264" x="3295650" y="3956050"/>
          <p14:tracePt t="18279" x="3160713" y="4010025"/>
          <p14:tracePt t="18296" x="3017838" y="4160838"/>
          <p14:tracePt t="18312" x="2946400" y="4251325"/>
          <p14:tracePt t="18329" x="2901950" y="4348163"/>
          <p14:tracePt t="18346" x="2874963" y="4394200"/>
          <p14:tracePt t="18362" x="2857500" y="4456113"/>
          <p14:tracePt t="18379" x="2857500" y="4500563"/>
          <p14:tracePt t="18396" x="2874963" y="4581525"/>
          <p14:tracePt t="18413" x="2938463" y="4705350"/>
          <p14:tracePt t="18429" x="3054350" y="4813300"/>
          <p14:tracePt t="18446" x="3197225" y="4919663"/>
          <p14:tracePt t="18462" x="3357563" y="5010150"/>
          <p14:tracePt t="18479" x="3517900" y="5045075"/>
          <p14:tracePt t="18496" x="3679825" y="5062538"/>
          <p14:tracePt t="18513" x="3822700" y="5045075"/>
          <p14:tracePt t="18530" x="4010025" y="4991100"/>
          <p14:tracePt t="18546" x="4116388" y="4956175"/>
          <p14:tracePt t="18562" x="4214813" y="4919663"/>
          <p14:tracePt t="18579" x="4322763" y="4857750"/>
          <p14:tracePt t="18596" x="4402138" y="4803775"/>
          <p14:tracePt t="18613" x="4438650" y="4732338"/>
          <p14:tracePt t="18629" x="4465638" y="4660900"/>
          <p14:tracePt t="18646" x="4465638" y="4562475"/>
          <p14:tracePt t="18662" x="4429125" y="4483100"/>
          <p14:tracePt t="18679" x="4394200" y="4375150"/>
          <p14:tracePt t="18695" x="4330700" y="4241800"/>
          <p14:tracePt t="18712" x="4232275" y="4108450"/>
          <p14:tracePt t="18729" x="4125913" y="4000500"/>
          <p14:tracePt t="18745" x="3946525" y="3840163"/>
          <p14:tracePt t="18762" x="3795713" y="3795713"/>
          <p14:tracePt t="18779" x="3652838" y="3759200"/>
          <p14:tracePt t="18795" x="3500438" y="3732213"/>
          <p14:tracePt t="18812" x="3384550" y="3732213"/>
          <p14:tracePt t="18829" x="3259138" y="3751263"/>
          <p14:tracePt t="18834" x="3205163" y="3751263"/>
          <p14:tracePt t="18845" x="3170238" y="3768725"/>
          <p14:tracePt t="18862" x="3071813" y="3813175"/>
          <p14:tracePt t="18879" x="3036888" y="3848100"/>
          <p14:tracePt t="18895" x="3009900" y="3875088"/>
          <p14:tracePt t="18912" x="2982913" y="3902075"/>
          <p14:tracePt t="18929" x="2973388" y="3919538"/>
          <p14:tracePt t="18946" x="2965450" y="3938588"/>
          <p14:tracePt t="19142" x="2965450" y="3929063"/>
          <p14:tracePt t="19156" x="2965450" y="3919538"/>
          <p14:tracePt t="21388" x="2955925" y="3938588"/>
          <p14:tracePt t="21403" x="2946400" y="3946525"/>
          <p14:tracePt t="21410" x="2938463" y="3956050"/>
          <p14:tracePt t="21418" x="2938463" y="3965575"/>
          <p14:tracePt t="21434" x="2928938" y="3983038"/>
          <p14:tracePt t="21450" x="2911475" y="3990975"/>
          <p14:tracePt t="21460" x="2911475" y="4000500"/>
          <p14:tracePt t="21477" x="2901950" y="4017963"/>
          <p14:tracePt t="21510" x="2874963" y="4062413"/>
          <p14:tracePt t="21543" x="2847975" y="4108450"/>
          <p14:tracePt t="21576" x="2813050" y="4160838"/>
          <p14:tracePt t="21593" x="2795588" y="4187825"/>
          <p14:tracePt t="21610" x="2776538" y="4224338"/>
          <p14:tracePt t="21626" x="2768600" y="4259263"/>
          <p14:tracePt t="21643" x="2759075" y="4286250"/>
          <p14:tracePt t="21660" x="2759075" y="4322763"/>
          <p14:tracePt t="21676" x="2759075" y="4348163"/>
          <p14:tracePt t="21693" x="2759075" y="4384675"/>
          <p14:tracePt t="21710" x="2759075" y="4438650"/>
          <p14:tracePt t="21726" x="2786063" y="4491038"/>
          <p14:tracePt t="21743" x="2813050" y="4545013"/>
          <p14:tracePt t="21759" x="2830513" y="4562475"/>
          <p14:tracePt t="21776" x="2857500" y="4589463"/>
          <p14:tracePt t="21793" x="2874963" y="4616450"/>
          <p14:tracePt t="21810" x="2901950" y="4643438"/>
          <p14:tracePt t="21826" x="2928938" y="4670425"/>
          <p14:tracePt t="21843" x="3009900" y="4705350"/>
          <p14:tracePt t="21859" x="3108325" y="4741863"/>
          <p14:tracePt t="21876" x="3214688" y="4776788"/>
          <p14:tracePt t="21893" x="3340100" y="4822825"/>
          <p14:tracePt t="21909" x="3455988" y="4857750"/>
          <p14:tracePt t="21926" x="3581400" y="4894263"/>
          <p14:tracePt t="21944" x="3705225" y="4929188"/>
          <p14:tracePt t="21960" x="3732213" y="4929188"/>
          <p14:tracePt t="21976" x="3759200" y="4929188"/>
          <p14:tracePt t="21993" x="3776663" y="4911725"/>
          <p14:tracePt t="22009" x="3813175" y="4884738"/>
          <p14:tracePt t="22026" x="3857625" y="4857750"/>
          <p14:tracePt t="22044" x="3929063" y="4822825"/>
          <p14:tracePt t="22060" x="3990975" y="4813300"/>
          <p14:tracePt t="22076" x="4062413" y="4786313"/>
          <p14:tracePt t="22093" x="4133850" y="4768850"/>
          <p14:tracePt t="22109" x="4197350" y="4751388"/>
          <p14:tracePt t="22126" x="4259263" y="4724400"/>
          <p14:tracePt t="22144" x="4322763" y="4697413"/>
          <p14:tracePt t="22160" x="4340225" y="4679950"/>
          <p14:tracePt t="22176" x="4384675" y="4643438"/>
          <p14:tracePt t="22192" x="4411663" y="4616450"/>
          <p14:tracePt t="22210" x="4456113" y="4589463"/>
          <p14:tracePt t="22226" x="4491038" y="4554538"/>
          <p14:tracePt t="22243" x="4527550" y="4527550"/>
          <p14:tracePt t="22260" x="4572000" y="4491038"/>
          <p14:tracePt t="22276" x="4589463" y="4465638"/>
          <p14:tracePt t="22292" x="4608513" y="4438650"/>
          <p14:tracePt t="22309" x="4625975" y="4411663"/>
          <p14:tracePt t="22326" x="4643438" y="4367213"/>
          <p14:tracePt t="22343" x="4643438" y="4330700"/>
          <p14:tracePt t="22359" x="4652963" y="4286250"/>
          <p14:tracePt t="22376" x="4652963" y="4241800"/>
          <p14:tracePt t="22393" x="4652963" y="4214813"/>
          <p14:tracePt t="22409" x="4652963" y="4187825"/>
          <p14:tracePt t="22426" x="4652963" y="4160838"/>
          <p14:tracePt t="22443" x="4633913" y="4125913"/>
          <p14:tracePt t="22459" x="4616450" y="4081463"/>
          <p14:tracePt t="22476" x="4608513" y="4054475"/>
          <p14:tracePt t="22492" x="4562475" y="3983038"/>
          <p14:tracePt t="22509" x="4537075" y="3929063"/>
          <p14:tracePt t="22526" x="4473575" y="3857625"/>
          <p14:tracePt t="22542" x="4402138" y="3803650"/>
          <p14:tracePt t="22559" x="4322763" y="3759200"/>
          <p14:tracePt t="22575" x="4214813" y="3714750"/>
          <p14:tracePt t="22593" x="4098925" y="3670300"/>
          <p14:tracePt t="22610" x="3946525" y="3616325"/>
          <p14:tracePt t="22625" x="3857625" y="3581400"/>
          <p14:tracePt t="22642" x="3768725" y="3562350"/>
          <p14:tracePt t="22659" x="3679825" y="3562350"/>
          <p14:tracePt t="22676" x="3581400" y="3562350"/>
          <p14:tracePt t="22692" x="3482975" y="3562350"/>
          <p14:tracePt t="22710" x="3330575" y="3571875"/>
          <p14:tracePt t="22725" x="3251200" y="3608388"/>
          <p14:tracePt t="22742" x="3197225" y="3633788"/>
          <p14:tracePt t="22759" x="3152775" y="3670300"/>
          <p14:tracePt t="22776" x="3125788" y="3697288"/>
          <p14:tracePt t="22792" x="3089275" y="3759200"/>
          <p14:tracePt t="22810" x="3044825" y="3857625"/>
          <p14:tracePt t="22826" x="3044825" y="3929063"/>
          <p14:tracePt t="22842" x="3044825" y="4027488"/>
          <p14:tracePt t="22859" x="3044825" y="4133850"/>
          <p14:tracePt t="22875" x="3071813" y="4251325"/>
          <p14:tracePt t="22892" x="3108325" y="4367213"/>
          <p14:tracePt t="22910" x="3143250" y="4465638"/>
          <p14:tracePt t="22926" x="3197225" y="4589463"/>
          <p14:tracePt t="22942" x="3224213" y="4633913"/>
          <p14:tracePt t="22960" x="3276600" y="4687888"/>
          <p14:tracePt t="22976" x="3394075" y="4732338"/>
          <p14:tracePt t="22992" x="3536950" y="4776788"/>
          <p14:tracePt t="23009" x="3697288" y="4813300"/>
          <p14:tracePt t="23026" x="4000500" y="4875213"/>
          <p14:tracePt t="23042" x="4205288" y="4929188"/>
          <p14:tracePt t="23059" x="4375150" y="4973638"/>
          <p14:tracePt t="23075" x="4518025" y="4983163"/>
          <p14:tracePt t="23092" x="4625975" y="4973638"/>
          <p14:tracePt t="23109" x="4697413" y="4938713"/>
          <p14:tracePt t="23126" x="4751388" y="4857750"/>
          <p14:tracePt t="23143" x="4786313" y="4776788"/>
          <p14:tracePt t="23158" x="4830763" y="4670425"/>
          <p14:tracePt t="23176" x="4857750" y="4572000"/>
          <p14:tracePt t="23192" x="4884738" y="4465638"/>
          <p14:tracePt t="23209" x="4894263" y="4357688"/>
          <p14:tracePt t="23225" x="4875213" y="4251325"/>
          <p14:tracePt t="23243" x="4822825" y="4071938"/>
          <p14:tracePt t="23258" x="4759325" y="3965575"/>
          <p14:tracePt t="23276" x="4670425" y="3875088"/>
          <p14:tracePt t="23292" x="4581525" y="3803650"/>
          <p14:tracePt t="23309" x="4456113" y="3705225"/>
          <p14:tracePt t="23325" x="4313238" y="3616325"/>
          <p14:tracePt t="23342" x="4160838" y="3527425"/>
          <p14:tracePt t="23346" x="4071938" y="3490913"/>
          <p14:tracePt t="23359" x="3894138" y="3455988"/>
          <p14:tracePt t="23375" x="3697288" y="3429000"/>
          <p14:tracePt t="23392" x="3482975" y="3411538"/>
          <p14:tracePt t="23409" x="3276600" y="3411538"/>
          <p14:tracePt t="23425" x="3125788" y="3446463"/>
          <p14:tracePt t="23442" x="3009900" y="3482975"/>
          <p14:tracePt t="23459" x="2901950" y="3527425"/>
          <p14:tracePt t="23475" x="2776538" y="3616325"/>
          <p14:tracePt t="23491" x="2705100" y="3687763"/>
          <p14:tracePt t="23508" x="2643188" y="3795713"/>
          <p14:tracePt t="23525" x="2598738" y="3902075"/>
          <p14:tracePt t="23542" x="2562225" y="4017963"/>
          <p14:tracePt t="23558" x="2544763" y="4152900"/>
          <p14:tracePt t="23575" x="2562225" y="4367213"/>
          <p14:tracePt t="23591" x="2598738" y="4518025"/>
          <p14:tracePt t="23608" x="2660650" y="4643438"/>
          <p14:tracePt t="23625" x="2732088" y="4741863"/>
          <p14:tracePt t="23642" x="2840038" y="4813300"/>
          <p14:tracePt t="23658" x="2990850" y="4857750"/>
          <p14:tracePt t="23675" x="3214688" y="4894263"/>
          <p14:tracePt t="23691" x="3643313" y="4894263"/>
          <p14:tracePt t="23708" x="4010025" y="4884738"/>
          <p14:tracePt t="23725" x="4411663" y="4902200"/>
          <p14:tracePt t="23742" x="4687888" y="4911725"/>
          <p14:tracePt t="23758" x="4902200" y="4894263"/>
          <p14:tracePt t="23777" x="5116513" y="4822825"/>
          <p14:tracePt t="23792" x="5224463" y="4751388"/>
          <p14:tracePt t="23809" x="5286375" y="4643438"/>
          <p14:tracePt t="23825" x="5322888" y="4537075"/>
          <p14:tracePt t="23841" x="5348288" y="4411663"/>
          <p14:tracePt t="23858" x="5348288" y="4295775"/>
          <p14:tracePt t="23875" x="5340350" y="4187825"/>
          <p14:tracePt t="23893" x="5286375" y="4010025"/>
          <p14:tracePt t="23908" x="5214938" y="3875088"/>
          <p14:tracePt t="23924" x="5126038" y="3768725"/>
          <p14:tracePt t="23941" x="5027613" y="3660775"/>
          <p14:tracePt t="23958" x="4956175" y="3581400"/>
          <p14:tracePt t="23975" x="4857750" y="3517900"/>
          <p14:tracePt t="23992" x="4697413" y="3455988"/>
          <p14:tracePt t="24009" x="4562475" y="3402013"/>
          <p14:tracePt t="24025" x="4402138" y="3367088"/>
          <p14:tracePt t="24042" x="4214813" y="3367088"/>
          <p14:tracePt t="24058" x="4010025" y="3384550"/>
          <p14:tracePt t="24074" x="3776663" y="3429000"/>
          <p14:tracePt t="24092" x="3509963" y="3500438"/>
          <p14:tracePt t="24109" x="3367088" y="3589338"/>
          <p14:tracePt t="24125" x="3241675" y="3679825"/>
          <p14:tracePt t="24141" x="3125788" y="3795713"/>
          <p14:tracePt t="24158" x="3054350" y="3902075"/>
          <p14:tracePt t="24175" x="3009900" y="4010025"/>
          <p14:tracePt t="24191" x="2990850" y="4081463"/>
          <p14:tracePt t="24210" x="2965450" y="4224338"/>
          <p14:tracePt t="24225" x="2965450" y="4313238"/>
          <p14:tracePt t="24241" x="2990850" y="4402138"/>
          <p14:tracePt t="24258" x="3036888" y="4510088"/>
          <p14:tracePt t="24274" x="3116263" y="4625975"/>
          <p14:tracePt t="24291" x="3224213" y="4724400"/>
          <p14:tracePt t="24308" x="3340100" y="4803775"/>
          <p14:tracePt t="24325" x="3554413" y="4867275"/>
          <p14:tracePt t="24341" x="3705225" y="4894263"/>
          <p14:tracePt t="24358" x="3919538" y="4894263"/>
          <p14:tracePt t="24374" x="4143375" y="4894263"/>
          <p14:tracePt t="24391" x="4330700" y="4857750"/>
          <p14:tracePt t="24408" x="4465638" y="4813300"/>
          <p14:tracePt t="24424" x="4562475" y="4741863"/>
          <p14:tracePt t="24441" x="4616450" y="4608513"/>
          <p14:tracePt t="24457" x="4633913" y="4510088"/>
          <p14:tracePt t="24474" x="4633913" y="4394200"/>
          <p14:tracePt t="24491" x="4608513" y="4268788"/>
          <p14:tracePt t="24508" x="4562475" y="4125913"/>
          <p14:tracePt t="24525" x="4500563" y="4000500"/>
          <p14:tracePt t="24541" x="4429125" y="3884613"/>
          <p14:tracePt t="24558" x="4276725" y="3714750"/>
          <p14:tracePt t="24574" x="4170363" y="3616325"/>
          <p14:tracePt t="24592" x="4027488" y="3527425"/>
          <p14:tracePt t="24607" x="3867150" y="3473450"/>
          <p14:tracePt t="24624" x="3724275" y="3438525"/>
          <p14:tracePt t="24641" x="3571875" y="3411538"/>
          <p14:tracePt t="24657" x="3419475" y="3402013"/>
          <p14:tracePt t="24674" x="3205163" y="3473450"/>
          <p14:tracePt t="24691" x="3044825" y="3571875"/>
          <p14:tracePt t="24708" x="2894013" y="3687763"/>
          <p14:tracePt t="24724" x="2759075" y="3813175"/>
          <p14:tracePt t="24741" x="2643188" y="3965575"/>
          <p14:tracePt t="24757" x="2562225" y="4098925"/>
          <p14:tracePt t="24775" x="2517775" y="4259263"/>
          <p14:tracePt t="24790" x="2517775" y="4357688"/>
          <p14:tracePt t="24807" x="2554288" y="4465638"/>
          <p14:tracePt t="24824" x="2633663" y="4581525"/>
          <p14:tracePt t="24841" x="2741613" y="4679950"/>
          <p14:tracePt t="24846" x="2813050" y="4724400"/>
          <p14:tracePt t="24858" x="2955925" y="4786313"/>
          <p14:tracePt t="24875" x="3133725" y="4822825"/>
          <p14:tracePt t="24891" x="3348038" y="4848225"/>
          <p14:tracePt t="24908" x="3562350" y="4848225"/>
          <p14:tracePt t="24925" x="3776663" y="4813300"/>
          <p14:tracePt t="24941" x="3990975" y="4741863"/>
          <p14:tracePt t="24957" x="4187825" y="4660900"/>
          <p14:tracePt t="24975" x="4402138" y="4537075"/>
          <p14:tracePt t="24991" x="4510088" y="4419600"/>
          <p14:tracePt t="25007" x="4572000" y="4303713"/>
          <p14:tracePt t="25024" x="4608513" y="4197350"/>
          <p14:tracePt t="25041" x="4633913" y="4098925"/>
          <p14:tracePt t="25057" x="4652963" y="4010025"/>
          <p14:tracePt t="25073" x="4652963" y="3911600"/>
          <p14:tracePt t="25092" x="4625975" y="3776663"/>
          <p14:tracePt t="25107" x="4572000" y="3670300"/>
          <p14:tracePt t="25123" x="4500563" y="3562350"/>
          <p14:tracePt t="25140" x="4411663" y="3455988"/>
          <p14:tracePt t="25157" x="4303713" y="3357563"/>
          <p14:tracePt t="25173" x="4187825" y="3303588"/>
          <p14:tracePt t="25191" x="3946525" y="3251200"/>
          <p14:tracePt t="25207" x="3776663" y="3251200"/>
          <p14:tracePt t="25223" x="3562350" y="3251200"/>
          <p14:tracePt t="25241" x="3394075" y="3251200"/>
          <p14:tracePt t="25257" x="3251200" y="3303588"/>
          <p14:tracePt t="25274" x="3133725" y="3411538"/>
          <p14:tracePt t="25291" x="2982913" y="3571875"/>
          <p14:tracePt t="25307" x="2901950" y="3714750"/>
          <p14:tracePt t="25323" x="2857500" y="3867150"/>
          <p14:tracePt t="25341" x="2830513" y="4010025"/>
          <p14:tracePt t="25357" x="2840038" y="4160838"/>
          <p14:tracePt t="25374" x="2884488" y="4303713"/>
          <p14:tracePt t="25391" x="2982913" y="4446588"/>
          <p14:tracePt t="25407" x="3179763" y="4625975"/>
          <p14:tracePt t="25424" x="3375025" y="4741863"/>
          <p14:tracePt t="25440" x="3652838" y="4840288"/>
          <p14:tracePt t="25457" x="4062413" y="4894263"/>
          <p14:tracePt t="25474" x="4419600" y="4911725"/>
          <p14:tracePt t="25491" x="4679950" y="4911725"/>
          <p14:tracePt t="25507" x="4911725" y="4884738"/>
          <p14:tracePt t="25524" x="5160963" y="4759325"/>
          <p14:tracePt t="25540" x="5259388" y="4643438"/>
          <p14:tracePt t="25556" x="5295900" y="4518025"/>
          <p14:tracePt t="25573" x="5303838" y="4402138"/>
          <p14:tracePt t="25591" x="5286375" y="4276725"/>
          <p14:tracePt t="25607" x="5241925" y="4152900"/>
          <p14:tracePt t="25624" x="5160963" y="4044950"/>
          <p14:tracePt t="25640" x="5010150" y="3867150"/>
          <p14:tracePt t="25656" x="4867275" y="3759200"/>
          <p14:tracePt t="25673" x="4705350" y="3660775"/>
          <p14:tracePt t="25690" x="4510088" y="3608388"/>
          <p14:tracePt t="25706" x="4276725" y="3554413"/>
          <p14:tracePt t="25723" x="4027488" y="3517900"/>
          <p14:tracePt t="25740" x="3759200" y="3490913"/>
          <p14:tracePt t="25756" x="3375025" y="3536950"/>
          <p14:tracePt t="25773" x="3214688" y="3625850"/>
          <p14:tracePt t="25790" x="3089275" y="3751263"/>
          <p14:tracePt t="25806" x="3009900" y="3875088"/>
          <p14:tracePt t="25824" x="2946400" y="4044950"/>
          <p14:tracePt t="25840" x="2919413" y="4197350"/>
          <p14:tracePt t="25843" x="2911475" y="4259263"/>
          <p14:tracePt t="25858" x="2911475" y="4394200"/>
          <p14:tracePt t="25874" x="2946400" y="4518025"/>
          <p14:tracePt t="25890" x="3000375" y="4633913"/>
          <p14:tracePt t="25906" x="3108325" y="4741863"/>
          <p14:tracePt t="25924" x="3276600" y="4830763"/>
          <p14:tracePt t="25940" x="3544888" y="4902200"/>
          <p14:tracePt t="25958" x="3965575" y="4946650"/>
          <p14:tracePt t="25974" x="4224338" y="4919663"/>
          <p14:tracePt t="25991" x="4438650" y="4857750"/>
          <p14:tracePt t="26007" x="4572000" y="4759325"/>
          <p14:tracePt t="26024" x="4660900" y="4652963"/>
          <p14:tracePt t="26041" x="4714875" y="4500563"/>
          <p14:tracePt t="26057" x="4741863" y="4276725"/>
          <p14:tracePt t="26073" x="4724400" y="4116388"/>
          <p14:tracePt t="26090" x="4687888" y="3965575"/>
          <p14:tracePt t="26106" x="4625975" y="3848100"/>
          <p14:tracePt t="26123" x="4562475" y="3759200"/>
          <p14:tracePt t="26140" x="4446588" y="3660775"/>
          <p14:tracePt t="26158" x="4295775" y="3598863"/>
          <p14:tracePt t="26174" x="4143375" y="3571875"/>
          <p14:tracePt t="26190" x="3956050" y="3571875"/>
          <p14:tracePt t="26207" x="3786188" y="3616325"/>
          <p14:tracePt t="26223" x="3625850" y="3670300"/>
          <p14:tracePt t="26240" x="3500438" y="3751263"/>
          <p14:tracePt t="26256" x="3402013" y="3867150"/>
          <p14:tracePt t="26274" x="3340100" y="4027488"/>
          <p14:tracePt t="26289" x="3303588" y="4143375"/>
          <p14:tracePt t="26306" x="3303588" y="4251325"/>
          <p14:tracePt t="26323" x="3330575" y="4367213"/>
          <p14:tracePt t="26340" x="3375025" y="4473575"/>
          <p14:tracePt t="26343" x="3411538" y="4510088"/>
          <p14:tracePt t="26356" x="3438525" y="4545013"/>
          <p14:tracePt t="26373" x="3536950" y="4598988"/>
          <p14:tracePt t="26391" x="3759200" y="4625975"/>
          <p14:tracePt t="26407" x="3946525" y="4625975"/>
          <p14:tracePt t="26422" x="4143375" y="4581525"/>
          <p14:tracePt t="26439" x="4313238" y="4527550"/>
          <p14:tracePt t="26456" x="4491038" y="4446588"/>
          <p14:tracePt t="26473" x="4598988" y="4357688"/>
          <p14:tracePt t="26489" x="4652963" y="4259263"/>
          <p14:tracePt t="26506" x="4670425" y="4116388"/>
          <p14:tracePt t="26522" x="4670425" y="4017963"/>
          <p14:tracePt t="26539" x="4633913" y="3911600"/>
          <p14:tracePt t="26556" x="4598988" y="3822700"/>
          <p14:tracePt t="26573" x="4518025" y="3724275"/>
          <p14:tracePt t="26590" x="4402138" y="3633788"/>
          <p14:tracePt t="26606" x="4170363" y="3544888"/>
          <p14:tracePt t="26623" x="3956050" y="3517900"/>
          <p14:tracePt t="26639" x="3732213" y="3527425"/>
          <p14:tracePt t="26656" x="3527425" y="3571875"/>
          <p14:tracePt t="26673" x="3367088" y="3652838"/>
          <p14:tracePt t="26690" x="3259138" y="3768725"/>
          <p14:tracePt t="26706" x="3214688" y="3867150"/>
          <p14:tracePt t="26724" x="3214688" y="4062413"/>
          <p14:tracePt t="26739" x="3268663" y="4214813"/>
          <p14:tracePt t="26756" x="3384550" y="4357688"/>
          <p14:tracePt t="26772" x="3527425" y="4465638"/>
          <p14:tracePt t="26789" x="3724275" y="4537075"/>
          <p14:tracePt t="26806" x="3990975" y="4581525"/>
          <p14:tracePt t="26823" x="4429125" y="4581525"/>
          <p14:tracePt t="26839" x="4633913" y="4537075"/>
          <p14:tracePt t="26856" x="4714875" y="4483100"/>
          <p14:tracePt t="26872" x="4732338" y="4402138"/>
          <p14:tracePt t="26889" x="4724400" y="4295775"/>
          <p14:tracePt t="26906" x="4643438" y="4152900"/>
          <p14:tracePt t="26923" x="4456113" y="3938588"/>
          <p14:tracePt t="26940" x="4286250" y="3822700"/>
          <p14:tracePt t="26956" x="4108450" y="3776663"/>
          <p14:tracePt t="26972" x="3911600" y="3768725"/>
          <p14:tracePt t="26989" x="3687763" y="3803650"/>
          <p14:tracePt t="27005" x="3490913" y="3875088"/>
          <p14:tracePt t="27024" x="3330575" y="4027488"/>
          <p14:tracePt t="27039" x="3286125" y="4089400"/>
          <p14:tracePt t="27056" x="3286125" y="4133850"/>
          <p14:tracePt t="27072" x="3286125" y="4143375"/>
          <p14:tracePt t="27089" x="3295650" y="4170363"/>
          <p14:tracePt t="27105" x="3303588" y="4179888"/>
          <p14:tracePt t="27123" x="3322638" y="4179888"/>
          <p14:tracePt t="27139" x="3330575" y="4179888"/>
          <p14:tracePt t="27155" x="3348038" y="4179888"/>
          <p14:tracePt t="27172" x="3375025" y="4179888"/>
          <p14:tracePt t="27190" x="3402013" y="4179888"/>
          <p14:tracePt t="27205" x="3429000" y="4187825"/>
          <p14:tracePt t="27222" x="3455988" y="4187825"/>
          <p14:tracePt t="27239" x="3473450" y="4197350"/>
          <p14:tracePt t="27256" x="3509963" y="4205288"/>
          <p14:tracePt t="27273" x="3581400" y="4224338"/>
          <p14:tracePt t="27289" x="3687763" y="4259263"/>
          <p14:tracePt t="27306" x="3911600" y="4330700"/>
          <p14:tracePt t="27322" x="4071938" y="4367213"/>
          <p14:tracePt t="27339" x="4348163" y="4473575"/>
          <p14:tracePt t="27356" x="4795838" y="4625975"/>
          <p14:tracePt t="27372" x="5348288" y="4776788"/>
          <p14:tracePt t="27389" x="6027738" y="4965700"/>
          <p14:tracePt t="27407" x="7161213" y="5286375"/>
          <p14:tracePt t="27422" x="7858125" y="5446713"/>
          <p14:tracePt t="27439" x="8447088" y="5554663"/>
          <p14:tracePt t="27455" x="8912225" y="5616575"/>
          <p14:tracePt t="27472" x="9170988" y="5670550"/>
          <p14:tracePt t="27489" x="9340850" y="5697538"/>
          <p14:tracePt t="27506" x="9456738" y="5697538"/>
          <p14:tracePt t="27522" x="9572625" y="5705475"/>
          <p14:tracePt t="27538" x="9634538" y="5705475"/>
          <p14:tracePt t="27556" x="9644063" y="5705475"/>
          <p14:tracePt t="27572" x="9653588" y="5705475"/>
          <p14:tracePt t="27608" x="9671050" y="5697538"/>
          <p14:tracePt t="27622" x="9680575" y="5680075"/>
          <p14:tracePt t="27639" x="9732963" y="5608638"/>
          <p14:tracePt t="27655" x="9759950" y="5537200"/>
          <p14:tracePt t="27672" x="9796463" y="5456238"/>
          <p14:tracePt t="27688" x="9831388" y="5348288"/>
          <p14:tracePt t="27706" x="9867900" y="5241925"/>
          <p14:tracePt t="27722" x="9902825" y="5116513"/>
          <p14:tracePt t="27738" x="9902825" y="4991100"/>
          <p14:tracePt t="27756" x="9858375" y="4803775"/>
          <p14:tracePt t="27773" x="9804400" y="4705350"/>
          <p14:tracePt t="27788" x="9715500" y="4633913"/>
          <p14:tracePt t="27805" x="9609138" y="4554538"/>
          <p14:tracePt t="27822" x="9474200" y="4465638"/>
          <p14:tracePt t="27838" x="9323388" y="4367213"/>
          <p14:tracePt t="27843" x="9232900" y="4322763"/>
          <p14:tracePt t="27856" x="9028113" y="4214813"/>
          <p14:tracePt t="27871" x="8786813" y="4098925"/>
          <p14:tracePt t="27888" x="8545513" y="4027488"/>
          <p14:tracePt t="27905" x="8340725" y="3973513"/>
          <p14:tracePt t="27922" x="8170863" y="3946525"/>
          <p14:tracePt t="27938" x="8027988" y="3919538"/>
          <p14:tracePt t="27956" x="7813675" y="3902075"/>
          <p14:tracePt t="27972" x="7688263" y="3902075"/>
          <p14:tracePt t="27989" x="7589838" y="3902075"/>
          <p14:tracePt t="28005" x="7491413" y="3929063"/>
          <p14:tracePt t="28021" x="7385050" y="3973513"/>
          <p14:tracePt t="28038" x="7304088" y="4010025"/>
          <p14:tracePt t="28055" x="7161213" y="4133850"/>
          <p14:tracePt t="28072" x="7062788" y="4241800"/>
          <p14:tracePt t="28088" x="6983413" y="4357688"/>
          <p14:tracePt t="28104" x="6946900" y="4456113"/>
          <p14:tracePt t="28121" x="6911975" y="4562475"/>
          <p14:tracePt t="28138" x="6911975" y="4660900"/>
          <p14:tracePt t="28155" x="6938963" y="4795838"/>
          <p14:tracePt t="28172" x="6973888" y="4875213"/>
          <p14:tracePt t="28188" x="7054850" y="4965700"/>
          <p14:tracePt t="28205" x="7161213" y="5027613"/>
          <p14:tracePt t="28222" x="7304088" y="5089525"/>
          <p14:tracePt t="28238" x="7466013" y="5126038"/>
          <p14:tracePt t="28255" x="7653338" y="5153025"/>
          <p14:tracePt t="28272" x="7912100" y="5160963"/>
          <p14:tracePt t="28288" x="8054975" y="5153025"/>
          <p14:tracePt t="28305" x="8205788" y="5116513"/>
          <p14:tracePt t="28321" x="8340725" y="5081588"/>
          <p14:tracePt t="28338" x="8456613" y="5045075"/>
          <p14:tracePt t="28344" x="8510588" y="5027613"/>
          <p14:tracePt t="28355" x="8562975" y="5000625"/>
          <p14:tracePt t="28372" x="8634413" y="4956175"/>
          <p14:tracePt t="28388" x="8705850" y="4867275"/>
          <p14:tracePt t="28406" x="8742363" y="4822825"/>
          <p14:tracePt t="28421" x="8769350" y="4786313"/>
          <p14:tracePt t="28437" x="8786813" y="4759325"/>
          <p14:tracePt t="28455" x="8804275" y="4732338"/>
          <p14:tracePt t="28471" x="8823325" y="4714875"/>
          <p14:tracePt t="28487" x="8823325" y="4670425"/>
          <p14:tracePt t="28505" x="8823325" y="4608513"/>
          <p14:tracePt t="28521" x="8804275" y="4562475"/>
          <p14:tracePt t="28537" x="8786813" y="4545013"/>
          <p14:tracePt t="28554" x="8769350" y="4518025"/>
          <p14:tracePt t="28571" x="8751888" y="4491038"/>
          <p14:tracePt t="28587" x="8688388" y="4465638"/>
          <p14:tracePt t="28605" x="8572500" y="4429125"/>
          <p14:tracePt t="28621" x="8367713" y="4375150"/>
          <p14:tracePt t="28637" x="8205788" y="4357688"/>
          <p14:tracePt t="28654" x="8018463" y="4357688"/>
          <p14:tracePt t="28671" x="7848600" y="4357688"/>
          <p14:tracePt t="28687" x="7697788" y="4394200"/>
          <p14:tracePt t="28705" x="7599363" y="4429125"/>
          <p14:tracePt t="28721" x="7545388" y="4465638"/>
          <p14:tracePt t="28737" x="7500938" y="4545013"/>
          <p14:tracePt t="28754" x="7473950" y="4608513"/>
          <p14:tracePt t="28771" x="7473950" y="4679950"/>
          <p14:tracePt t="28787" x="7473950" y="4768850"/>
          <p14:tracePt t="28805" x="7510463" y="4857750"/>
          <p14:tracePt t="28821" x="7572375" y="4956175"/>
          <p14:tracePt t="28837" x="7759700" y="5072063"/>
          <p14:tracePt t="28854" x="7966075" y="5116513"/>
          <p14:tracePt t="28871" x="8232775" y="5133975"/>
          <p14:tracePt t="28887" x="8555038" y="5143500"/>
          <p14:tracePt t="28904" x="8840788" y="5108575"/>
          <p14:tracePt t="28922" x="8983663" y="5062538"/>
          <p14:tracePt t="28938" x="9126538" y="4991100"/>
          <p14:tracePt t="28954" x="9153525" y="4956175"/>
          <p14:tracePt t="28971" x="9180513" y="4919663"/>
          <p14:tracePt t="28988" x="9197975" y="4894263"/>
          <p14:tracePt t="29004" x="9224963" y="4857750"/>
          <p14:tracePt t="29022" x="9242425" y="4822825"/>
          <p14:tracePt t="29038" x="9251950" y="4768850"/>
          <p14:tracePt t="29054" x="9242425" y="4732338"/>
          <p14:tracePt t="29070" x="9232900" y="4714875"/>
          <p14:tracePt t="29087" x="9205913" y="4687888"/>
          <p14:tracePt t="29104" x="9170988" y="4660900"/>
          <p14:tracePt t="29121" x="9082088" y="4625975"/>
          <p14:tracePt t="29138" x="8939213" y="4608513"/>
          <p14:tracePt t="29155" x="8537575" y="4581525"/>
          <p14:tracePt t="29171" x="8170863" y="4581525"/>
          <p14:tracePt t="29187" x="7875588" y="4581525"/>
          <p14:tracePt t="29204" x="7724775" y="4581525"/>
          <p14:tracePt t="29220" x="7634288" y="4616450"/>
          <p14:tracePt t="29238" x="7608888" y="4633913"/>
          <p14:tracePt t="29255" x="7589838" y="4687888"/>
          <p14:tracePt t="29271" x="7581900" y="4751388"/>
          <p14:tracePt t="29287" x="7581900" y="4830763"/>
          <p14:tracePt t="29304" x="7581900" y="4911725"/>
          <p14:tracePt t="29320" x="7616825" y="5018088"/>
          <p14:tracePt t="29337" x="7680325" y="5126038"/>
          <p14:tracePt t="29340" x="7732713" y="5170488"/>
          <p14:tracePt t="29354" x="7858125" y="5251450"/>
          <p14:tracePt t="29370" x="8062913" y="5303838"/>
          <p14:tracePt t="29387" x="8491538" y="5375275"/>
          <p14:tracePt t="29403" x="9109075" y="5419725"/>
          <p14:tracePt t="29420" x="9572625" y="5375275"/>
          <p14:tracePt t="29437" x="9777413" y="5340350"/>
          <p14:tracePt t="29453" x="9885363" y="5268913"/>
          <p14:tracePt t="29471" x="9912350" y="5197475"/>
          <p14:tracePt t="29487" x="9912350" y="5133975"/>
          <p14:tracePt t="29503" x="9912350" y="5089525"/>
          <p14:tracePt t="29520" x="9902825" y="5037138"/>
          <p14:tracePt t="29537" x="9875838" y="4991100"/>
          <p14:tracePt t="29553" x="9848850" y="4919663"/>
          <p14:tracePt t="29570" x="9796463" y="4830763"/>
          <p14:tracePt t="29587" x="9617075" y="4670425"/>
          <p14:tracePt t="29603" x="9456738" y="4554538"/>
          <p14:tracePt t="29620" x="9251950" y="4456113"/>
          <p14:tracePt t="29636" x="9037638" y="4375150"/>
          <p14:tracePt t="29654" x="8796338" y="4322763"/>
          <p14:tracePt t="29670" x="8555038" y="4313238"/>
          <p14:tracePt t="29687" x="8331200" y="4322763"/>
          <p14:tracePt t="29703" x="8072438" y="4402138"/>
          <p14:tracePt t="29720" x="7939088" y="4465638"/>
          <p14:tracePt t="29736" x="7823200" y="4537075"/>
          <p14:tracePt t="29754" x="7769225" y="4616450"/>
          <p14:tracePt t="29770" x="7732713" y="4705350"/>
          <p14:tracePt t="29787" x="7715250" y="4795838"/>
          <p14:tracePt t="29805" x="7724775" y="4946650"/>
          <p14:tracePt t="29820" x="7759700" y="5045075"/>
          <p14:tracePt t="29837" x="7848600" y="5133975"/>
          <p14:tracePt t="29853" x="7983538" y="5187950"/>
          <p14:tracePt t="29870" x="8126413" y="5232400"/>
          <p14:tracePt t="29887" x="8286750" y="5241925"/>
          <p14:tracePt t="29903" x="8447088" y="5241925"/>
          <p14:tracePt t="29920" x="8751888" y="5205413"/>
          <p14:tracePt t="29937" x="8912225" y="5153025"/>
          <p14:tracePt t="29953" x="9028113" y="5072063"/>
          <p14:tracePt t="29970" x="9109075" y="4983163"/>
          <p14:tracePt t="29987" x="9134475" y="4902200"/>
          <p14:tracePt t="30003" x="9134475" y="4803775"/>
          <p14:tracePt t="30021" x="9090025" y="4687888"/>
          <p14:tracePt t="30037" x="9055100" y="4633913"/>
          <p14:tracePt t="30053" x="8966200" y="4589463"/>
          <p14:tracePt t="30069" x="8813800" y="4545013"/>
          <p14:tracePt t="30087" x="8589963" y="4510088"/>
          <p14:tracePt t="30103" x="8323263" y="4483100"/>
          <p14:tracePt t="30120" x="7956550" y="4500563"/>
          <p14:tracePt t="30137" x="7804150" y="4537075"/>
          <p14:tracePt t="30153" x="7769225" y="4562475"/>
          <p14:tracePt t="30170" x="7769225" y="4581525"/>
          <p14:tracePt t="30186" x="7769225" y="4633913"/>
          <p14:tracePt t="30203" x="7804150" y="4705350"/>
          <p14:tracePt t="30220" x="7966075" y="4830763"/>
          <p14:tracePt t="30237" x="8161338" y="4911725"/>
          <p14:tracePt t="30253" x="8483600" y="4965700"/>
          <p14:tracePt t="30270" x="8894763" y="5018088"/>
          <p14:tracePt t="30287" x="9277350" y="5037138"/>
          <p14:tracePt t="30303" x="9501188" y="5010150"/>
          <p14:tracePt t="30320" x="9671050" y="4884738"/>
          <p14:tracePt t="30337" x="9680575" y="4830763"/>
          <p14:tracePt t="30353" x="9661525" y="4759325"/>
          <p14:tracePt t="30369" x="9634538" y="4732338"/>
          <p14:tracePt t="30386" x="9617075" y="4705350"/>
          <p14:tracePt t="30403" x="9590088" y="4687888"/>
          <p14:tracePt t="30419" x="9572625" y="4687888"/>
          <p14:tracePt t="30438" x="9501188" y="4705350"/>
          <p14:tracePt t="30453" x="9385300" y="4741863"/>
          <p14:tracePt t="30470" x="9232900" y="4786313"/>
          <p14:tracePt t="30486" x="9117013" y="4813300"/>
          <p14:tracePt t="30503" x="9090025" y="4813300"/>
          <p14:tracePt t="30519" x="9090025" y="4822825"/>
          <p14:tracePt t="30804" x="9082088" y="4830763"/>
          <p14:tracePt t="30819" x="9063038" y="4830763"/>
          <p14:tracePt t="30826" x="8956675" y="4848225"/>
          <p14:tracePt t="30839" x="8528050" y="4902200"/>
          <p14:tracePt t="30852" x="8205788" y="4938713"/>
          <p14:tracePt t="30869" x="7367588" y="5160963"/>
          <p14:tracePt t="30887" x="5919788" y="5572125"/>
          <p14:tracePt t="30919" x="5160963" y="5795963"/>
          <p14:tracePt t="30953" x="5170488" y="5830888"/>
          <p14:tracePt t="30987" x="5232400" y="5822950"/>
          <p14:tracePt t="31004" x="5232400" y="5803900"/>
          <p14:tracePt t="31019" x="5232400" y="5795963"/>
          <p14:tracePt t="31068" x="5241925" y="5795963"/>
          <p14:tracePt t="31088" x="5251450" y="5795963"/>
          <p14:tracePt t="31096" x="5259388" y="5795963"/>
          <p14:tracePt t="31291" x="5268913" y="5786438"/>
          <p14:tracePt t="31296" x="5276850" y="5776913"/>
          <p14:tracePt t="31305" x="5286375" y="5759450"/>
          <p14:tracePt t="31319" x="5295900" y="5741988"/>
          <p14:tracePt t="31336" x="5295900" y="5732463"/>
          <p14:tracePt t="31388" x="5286375" y="5732463"/>
          <p14:tracePt t="31395" x="5276850" y="5741988"/>
          <p14:tracePt t="31402" x="5268913" y="5759450"/>
          <p14:tracePt t="31436" x="5241925" y="5911850"/>
          <p14:tracePt t="31452" x="5268913" y="6037263"/>
          <p14:tracePt t="31469" x="5456238" y="6259513"/>
          <p14:tracePt t="31485" x="5626100" y="6384925"/>
          <p14:tracePt t="31503" x="5857875" y="6456363"/>
          <p14:tracePt t="31518" x="6099175" y="6473825"/>
          <p14:tracePt t="31537" x="6296025" y="6411913"/>
          <p14:tracePt t="31552" x="6446838" y="6296025"/>
          <p14:tracePt t="31569" x="6562725" y="6188075"/>
          <p14:tracePt t="31586" x="6599238" y="6010275"/>
          <p14:tracePt t="31603" x="6599238" y="5875338"/>
          <p14:tracePt t="31618" x="6562725" y="5732463"/>
          <p14:tracePt t="31635" x="6491288" y="5616575"/>
          <p14:tracePt t="31652" x="6394450" y="5510213"/>
          <p14:tracePt t="31668" x="6286500" y="5456238"/>
          <p14:tracePt t="31686" x="6170613" y="5446713"/>
          <p14:tracePt t="31703" x="5956300" y="5510213"/>
          <p14:tracePt t="31719" x="5803900" y="5599113"/>
          <p14:tracePt t="31735" x="5643563" y="5715000"/>
          <p14:tracePt t="31752" x="5537200" y="5840413"/>
          <p14:tracePt t="31768" x="5483225" y="5946775"/>
          <p14:tracePt t="31786" x="5465763" y="6045200"/>
          <p14:tracePt t="31802" x="5465763" y="6134100"/>
          <p14:tracePt t="31818" x="5545138" y="6276975"/>
          <p14:tracePt t="31835" x="5670550" y="6367463"/>
          <p14:tracePt t="31851" x="5938838" y="6394450"/>
          <p14:tracePt t="31868" x="6357938" y="6394450"/>
          <p14:tracePt t="31886" x="6777038" y="6323013"/>
          <p14:tracePt t="31903" x="7099300" y="6276975"/>
          <p14:tracePt t="31920" x="7348538" y="6153150"/>
          <p14:tracePt t="31935" x="7375525" y="6062663"/>
          <p14:tracePt t="31952" x="7358063" y="5965825"/>
          <p14:tracePt t="31968" x="7259638" y="5822950"/>
          <p14:tracePt t="31986" x="7126288" y="5688013"/>
          <p14:tracePt t="32002" x="6973888" y="5572125"/>
          <p14:tracePt t="32019" x="6643688" y="5456238"/>
          <p14:tracePt t="32036" x="6402388" y="5438775"/>
          <p14:tracePt t="32052" x="6170613" y="5473700"/>
          <p14:tracePt t="32068" x="5965825" y="5572125"/>
          <p14:tracePt t="32085" x="5894388" y="5680075"/>
          <p14:tracePt t="32102" x="5875338" y="5786438"/>
          <p14:tracePt t="32119" x="5946775" y="6037263"/>
          <p14:tracePt t="32136" x="6081713" y="6180138"/>
          <p14:tracePt t="32152" x="6242050" y="6276975"/>
          <p14:tracePt t="32168" x="6411913" y="6313488"/>
          <p14:tracePt t="32185" x="6554788" y="6323013"/>
          <p14:tracePt t="32202" x="6653213" y="6303963"/>
          <p14:tracePt t="32219" x="6670675" y="6276975"/>
          <p14:tracePt t="32235" x="6688138" y="6242050"/>
          <p14:tracePt t="32251" x="6688138" y="6215063"/>
          <p14:tracePt t="32308" x="6688138" y="6205538"/>
          <p14:tracePt t="32399" x="6670675" y="6205538"/>
          <p14:tracePt t="32418" x="6661150" y="6205538"/>
          <p14:tracePt t="32431" x="6653213" y="6205538"/>
          <p14:tracePt t="32438" x="6643688" y="6205538"/>
          <p14:tracePt t="32451" x="6616700" y="6205538"/>
          <p14:tracePt t="32468" x="6589713" y="6205538"/>
          <p14:tracePt t="32484" x="6537325" y="6215063"/>
          <p14:tracePt t="32501" x="6446838" y="6232525"/>
          <p14:tracePt t="32518" x="6340475" y="6251575"/>
          <p14:tracePt t="32535" x="6242050" y="6269038"/>
          <p14:tracePt t="32551" x="6062663" y="6269038"/>
          <p14:tracePt t="32568" x="5938838" y="6251575"/>
          <p14:tracePt t="32584" x="5875338" y="6224588"/>
          <p14:tracePt t="32602" x="5857875" y="6205538"/>
          <p14:tracePt t="32650" x="5857875" y="6197600"/>
          <p14:tracePt t="32658" x="5848350" y="6188075"/>
          <p14:tracePt t="32867" x="5848350" y="6180138"/>
          <p14:tracePt t="32874" x="5813425" y="6170613"/>
          <p14:tracePt t="32884" x="5759450" y="6153150"/>
          <p14:tracePt t="32901" x="5643563" y="6108700"/>
          <p14:tracePt t="32918" x="5537200" y="6018213"/>
          <p14:tracePt t="32934" x="5402263" y="5902325"/>
          <p14:tracePt t="32951" x="5170488" y="5741988"/>
          <p14:tracePt t="32984" x="4884738" y="5653088"/>
          <p14:tracePt t="33018" x="4776788" y="5643563"/>
          <p14:tracePt t="33051" x="4768850" y="5643563"/>
          <p14:tracePt t="33067" x="4759325" y="5643563"/>
          <p14:tracePt t="33084" x="4751388" y="5643563"/>
          <p14:tracePt t="33100" x="4705350" y="5643563"/>
          <p14:tracePt t="33117" x="4598988" y="5608638"/>
          <p14:tracePt t="33134" x="4527550" y="5589588"/>
          <p14:tracePt t="33151" x="4429125" y="5554663"/>
          <p14:tracePt t="33167" x="4295775" y="5527675"/>
          <p14:tracePt t="33184" x="4143375" y="5510213"/>
          <p14:tracePt t="33201" x="3929063" y="5491163"/>
          <p14:tracePt t="33218" x="3776663" y="5456238"/>
          <p14:tracePt t="33234" x="3679825" y="5419725"/>
          <p14:tracePt t="33251" x="3643313" y="5411788"/>
          <p14:tracePt t="33774" x="2446338" y="4857750"/>
          <p14:tracePt t="33785" x="2455863" y="4857750"/>
          <p14:tracePt t="33792" x="2465388" y="4857750"/>
          <p14:tracePt t="33805" x="2473325" y="4857750"/>
          <p14:tracePt t="33838" x="2490788" y="4848225"/>
          <p14:tracePt t="33871" x="2536825" y="4848225"/>
          <p14:tracePt t="33905" x="2544763" y="4848225"/>
          <p14:tracePt t="33971" x="2544763" y="4840288"/>
          <p14:tracePt t="34002" x="2536825" y="4840288"/>
          <p14:tracePt t="34009" x="2527300" y="4840288"/>
          <p14:tracePt t="34021" x="2527300" y="4848225"/>
          <p14:tracePt t="34038" x="2509838" y="4848225"/>
          <p14:tracePt t="34054" x="2490788" y="4867275"/>
          <p14:tracePt t="34071" x="2455863" y="4902200"/>
          <p14:tracePt t="34087" x="2428875" y="4938713"/>
          <p14:tracePt t="34104" x="2393950" y="5027613"/>
          <p14:tracePt t="34121" x="2357438" y="5170488"/>
          <p14:tracePt t="34138" x="2322513" y="5330825"/>
          <p14:tracePt t="34154" x="2295525" y="5518150"/>
          <p14:tracePt t="34171" x="2295525" y="5697538"/>
          <p14:tracePt t="34188" x="2330450" y="5911850"/>
          <p14:tracePt t="34204" x="2357438" y="6010275"/>
          <p14:tracePt t="34221" x="2366963" y="6089650"/>
          <p14:tracePt t="34238" x="2374900" y="6134100"/>
          <p14:tracePt t="34254" x="2384425" y="6161088"/>
          <p14:tracePt t="34272" x="2384425" y="6188075"/>
          <p14:tracePt t="34288" x="2384425" y="6205538"/>
          <p14:tracePt t="34304" x="2384425" y="6232525"/>
          <p14:tracePt t="34321" x="2384425" y="6251575"/>
          <p14:tracePt t="34338" x="2366963" y="6303963"/>
          <p14:tracePt t="34354" x="2330450" y="6394450"/>
          <p14:tracePt t="34371" x="2303463" y="6491288"/>
          <p14:tracePt t="34388" x="2276475" y="6634163"/>
          <p14:tracePt t="34404" x="2259013" y="6724650"/>
          <p14:tracePt t="34420" x="2224088" y="6796088"/>
          <p14:tracePt t="34437" x="2197100" y="6848475"/>
          <p14:tracePt t="34454" x="2170113" y="6848475"/>
          <p14:tracePt t="34471" x="2108200" y="6848475"/>
          <p14:tracePt t="34488" x="1990725" y="68484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53311" y="39509"/>
            <a:ext cx="11615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A. SVD : Motivasi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6816" y="704558"/>
            <a:ext cx="4386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74079" y="3844995"/>
            <a:ext cx="691854" cy="57165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5073" y="4476747"/>
            <a:ext cx="6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G1</a:t>
            </a:r>
          </a:p>
          <a:p>
            <a:pPr algn="ctr"/>
            <a:r>
              <a:rPr lang="en-ID" sz="2400" b="1"/>
              <a:t>G2</a:t>
            </a:r>
          </a:p>
          <a:p>
            <a:pPr algn="ctr"/>
            <a:r>
              <a:rPr lang="en-ID" sz="2400" b="1"/>
              <a:t>G3</a:t>
            </a:r>
          </a:p>
          <a:p>
            <a:pPr algn="ctr"/>
            <a:r>
              <a:rPr lang="en-ID" sz="2400" b="1"/>
              <a:t>..</a:t>
            </a:r>
          </a:p>
          <a:p>
            <a:pPr algn="ctr"/>
            <a:r>
              <a:rPr lang="en-ID" sz="2400" b="1"/>
              <a:t>Gn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2" y="1345470"/>
            <a:ext cx="5620471" cy="2306667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5400000">
            <a:off x="4553897" y="3844995"/>
            <a:ext cx="691854" cy="57165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3241" y="4488067"/>
            <a:ext cx="6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P1</a:t>
            </a:r>
          </a:p>
          <a:p>
            <a:pPr algn="ctr"/>
            <a:r>
              <a:rPr lang="en-ID" sz="2400" b="1"/>
              <a:t>P2</a:t>
            </a:r>
          </a:p>
          <a:p>
            <a:pPr algn="ctr"/>
            <a:r>
              <a:rPr lang="en-ID" sz="2400" b="1"/>
              <a:t>P3</a:t>
            </a:r>
          </a:p>
          <a:p>
            <a:pPr algn="ctr"/>
            <a:r>
              <a:rPr lang="en-ID" sz="2400" b="1"/>
              <a:t>..</a:t>
            </a:r>
          </a:p>
          <a:p>
            <a:pPr algn="ctr"/>
            <a:r>
              <a:rPr lang="en-ID" sz="2400" b="1"/>
              <a:t>Pm</a:t>
            </a:r>
            <a:endParaRPr lang="en-US" sz="2400" b="1"/>
          </a:p>
        </p:txBody>
      </p:sp>
      <p:sp>
        <p:nvSpPr>
          <p:cNvPr id="10" name="Rounded Rectangle 9"/>
          <p:cNvSpPr/>
          <p:nvPr/>
        </p:nvSpPr>
        <p:spPr>
          <a:xfrm>
            <a:off x="791837" y="4476747"/>
            <a:ext cx="816161" cy="2080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205917" y="4488067"/>
            <a:ext cx="816161" cy="2080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6588" y="4704738"/>
            <a:ext cx="2786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51003" y="4709658"/>
            <a:ext cx="2786653" cy="45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55923" y="4699830"/>
            <a:ext cx="2811229" cy="71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26427" y="4699830"/>
            <a:ext cx="2811229" cy="144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6758" y="6213987"/>
            <a:ext cx="2786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41173" y="5577351"/>
            <a:ext cx="2835809" cy="64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546093" y="5227384"/>
            <a:ext cx="2801393" cy="98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16597" y="4792664"/>
            <a:ext cx="2821059" cy="141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5401976" y="4268784"/>
            <a:ext cx="1773574" cy="135675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7" name="Group 18446"/>
          <p:cNvGrpSpPr/>
          <p:nvPr/>
        </p:nvGrpSpPr>
        <p:grpSpPr>
          <a:xfrm>
            <a:off x="7565641" y="2476965"/>
            <a:ext cx="3814687" cy="3655660"/>
            <a:chOff x="6946490" y="1491321"/>
            <a:chExt cx="3814687" cy="365566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8775289" y="1563327"/>
              <a:ext cx="0" cy="3583654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46490" y="3510116"/>
              <a:ext cx="381468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8762180" y="2050026"/>
              <a:ext cx="603046" cy="14600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752350" y="1784555"/>
              <a:ext cx="1372554" cy="17452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7385498" y="2513551"/>
              <a:ext cx="1381601" cy="9867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772017" y="3505206"/>
              <a:ext cx="306434" cy="506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37" name="TextBox 18436"/>
            <p:cNvSpPr txBox="1"/>
            <p:nvPr/>
          </p:nvSpPr>
          <p:spPr>
            <a:xfrm>
              <a:off x="9243620" y="1708253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Pi</a:t>
              </a:r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28778" y="3912828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Pq</a:t>
              </a:r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016152" y="1491321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Pj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85498" y="2144219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Pk</a:t>
              </a:r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8484114" y="3500288"/>
              <a:ext cx="297733" cy="9730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348063" y="4444938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Pm</a:t>
              </a:r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2152" y="2672552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Gr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181178" y="4773151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Gn</a:t>
              </a:r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21805" y="2161833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Gh</a:t>
              </a:r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7549" y="2722002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Go</a:t>
              </a:r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59783" y="3518356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/>
                <a:t>Gs</a:t>
              </a:r>
              <a:endParaRPr lang="en-US"/>
            </a:p>
          </p:txBody>
        </p:sp>
        <p:sp>
          <p:nvSpPr>
            <p:cNvPr id="18439" name="Oval 18438"/>
            <p:cNvSpPr/>
            <p:nvPr/>
          </p:nvSpPr>
          <p:spPr>
            <a:xfrm>
              <a:off x="7137198" y="2903336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9767321" y="2687024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9344538" y="2441223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228578" y="3670248"/>
              <a:ext cx="101675" cy="766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077" y="59624"/>
            <a:ext cx="3001245" cy="2599442"/>
            <a:chOff x="6655295" y="-122477"/>
            <a:chExt cx="3001245" cy="2599442"/>
          </a:xfrm>
        </p:grpSpPr>
        <p:sp>
          <p:nvSpPr>
            <p:cNvPr id="2" name="Rectangle 1"/>
            <p:cNvSpPr/>
            <p:nvPr/>
          </p:nvSpPr>
          <p:spPr>
            <a:xfrm>
              <a:off x="6752950" y="384844"/>
              <a:ext cx="290318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600"/>
                <a:t>hubungan genotif dan fenotif</a:t>
              </a:r>
              <a:endParaRPr lang="en-US" sz="3600"/>
            </a:p>
          </p:txBody>
        </p:sp>
        <p:sp>
          <p:nvSpPr>
            <p:cNvPr id="6" name="7-Point Star 5"/>
            <p:cNvSpPr/>
            <p:nvPr/>
          </p:nvSpPr>
          <p:spPr>
            <a:xfrm>
              <a:off x="6655295" y="-122477"/>
              <a:ext cx="3001245" cy="2599442"/>
            </a:xfrm>
            <a:prstGeom prst="star7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91"/>
    </mc:Choice>
    <mc:Fallback xmlns="">
      <p:transition spd="slow" advTm="283491"/>
    </mc:Fallback>
  </mc:AlternateContent>
  <p:extLst>
    <p:ext uri="{3A86A75C-4F4B-4683-9AE1-C65F6400EC91}">
      <p14:laserTraceLst xmlns:p14="http://schemas.microsoft.com/office/powerpoint/2010/main">
        <p14:tracePtLst>
          <p14:tracePt t="1465" x="6215063" y="3411538"/>
          <p14:tracePt t="1633" x="6224588" y="3411538"/>
          <p14:tracePt t="1640" x="6232525" y="3411538"/>
          <p14:tracePt t="1667" x="6242050" y="3411538"/>
          <p14:tracePt t="1683" x="6251575" y="3411538"/>
          <p14:tracePt t="1698" x="6259513" y="3411538"/>
          <p14:tracePt t="1722" x="6286500" y="3402013"/>
          <p14:tracePt t="1739" x="6296025" y="3402013"/>
          <p14:tracePt t="1755" x="6296025" y="3394075"/>
          <p14:tracePt t="1789" x="6296025" y="3384550"/>
          <p14:tracePt t="1805" x="6215063" y="3357563"/>
          <p14:tracePt t="1822" x="6027738" y="3295650"/>
          <p14:tracePt t="1838" x="5751513" y="3224213"/>
          <p14:tracePt t="1855" x="5153025" y="3081338"/>
          <p14:tracePt t="1872" x="4902200" y="2990850"/>
          <p14:tracePt t="1888" x="4786313" y="2938463"/>
          <p14:tracePt t="1905" x="4724400" y="2874963"/>
          <p14:tracePt t="1922" x="4660900" y="2768600"/>
          <p14:tracePt t="1938" x="4598988" y="2687638"/>
          <p14:tracePt t="1955" x="4527550" y="2625725"/>
          <p14:tracePt t="1972" x="4473575" y="2598738"/>
          <p14:tracePt t="1988" x="4411663" y="2571750"/>
          <p14:tracePt t="2005" x="4357688" y="2544763"/>
          <p14:tracePt t="2022" x="4295775" y="2517775"/>
          <p14:tracePt t="2038" x="4251325" y="2500313"/>
          <p14:tracePt t="2055" x="4152900" y="2473325"/>
          <p14:tracePt t="2072" x="4010025" y="2438400"/>
          <p14:tracePt t="2088" x="3759200" y="2374900"/>
          <p14:tracePt t="2105" x="3571875" y="2330450"/>
          <p14:tracePt t="2121" x="3411538" y="2286000"/>
          <p14:tracePt t="2138" x="3286125" y="2251075"/>
          <p14:tracePt t="2155" x="3214688" y="2214563"/>
          <p14:tracePt t="2172" x="3205163" y="2214563"/>
          <p14:tracePt t="2257" x="3197225" y="2205038"/>
          <p14:tracePt t="2274" x="3187700" y="2187575"/>
          <p14:tracePt t="2283" x="3179763" y="2170113"/>
          <p14:tracePt t="2290" x="3160713" y="2152650"/>
          <p14:tracePt t="2305" x="3133725" y="2108200"/>
          <p14:tracePt t="2321" x="3098800" y="2017713"/>
          <p14:tracePt t="2338" x="3054350" y="1928813"/>
          <p14:tracePt t="2354" x="3017838" y="1839913"/>
          <p14:tracePt t="2372" x="2982913" y="1741488"/>
          <p14:tracePt t="2388" x="2955925" y="1643063"/>
          <p14:tracePt t="2405" x="2911475" y="1544638"/>
          <p14:tracePt t="2421" x="2884488" y="1527175"/>
          <p14:tracePt t="2438" x="2874963" y="1509713"/>
          <p14:tracePt t="2523" x="2867025" y="1509713"/>
          <p14:tracePt t="2530" x="2857500" y="1490663"/>
          <p14:tracePt t="2538" x="2840038" y="1482725"/>
          <p14:tracePt t="2554" x="2830513" y="1473200"/>
          <p14:tracePt t="3337" x="2822575" y="1473200"/>
          <p14:tracePt t="3356" x="2813050" y="1473200"/>
          <p14:tracePt t="3364" x="2803525" y="1473200"/>
          <p14:tracePt t="3372" x="2795588" y="1482725"/>
          <p14:tracePt t="3404" x="2741613" y="1527175"/>
          <p14:tracePt t="3437" x="2697163" y="1571625"/>
          <p14:tracePt t="3471" x="2608263" y="1633538"/>
          <p14:tracePt t="3487" x="2589213" y="1660525"/>
          <p14:tracePt t="3504" x="2554288" y="1687513"/>
          <p14:tracePt t="3520" x="2527300" y="1714500"/>
          <p14:tracePt t="3537" x="2509838" y="1724025"/>
          <p14:tracePt t="3553" x="2490788" y="1741488"/>
          <p14:tracePt t="3571" x="2473325" y="1768475"/>
          <p14:tracePt t="3587" x="2419350" y="1803400"/>
          <p14:tracePt t="3604" x="2384425" y="1822450"/>
          <p14:tracePt t="3620" x="2347913" y="1839913"/>
          <p14:tracePt t="3637" x="2322513" y="1857375"/>
          <p14:tracePt t="3653" x="2295525" y="1866900"/>
          <p14:tracePt t="3670" x="2286000" y="1874838"/>
          <p14:tracePt t="3708" x="2276475" y="1874838"/>
          <p14:tracePt t="4347" x="2268538" y="1874838"/>
          <p14:tracePt t="4890" x="2259013" y="1874838"/>
          <p14:tracePt t="4894" x="2232025" y="1874838"/>
          <p14:tracePt t="4903" x="2205038" y="1874838"/>
          <p14:tracePt t="4919" x="2170113" y="1893888"/>
          <p14:tracePt t="4936" x="2143125" y="1901825"/>
          <p14:tracePt t="4953" x="2133600" y="1911350"/>
          <p14:tracePt t="5047" x="2125663" y="1919288"/>
          <p14:tracePt t="5055" x="2116138" y="1919288"/>
          <p14:tracePt t="5077" x="2108200" y="1928813"/>
          <p14:tracePt t="5093" x="2098675" y="1928813"/>
          <p14:tracePt t="5102" x="2089150" y="1938338"/>
          <p14:tracePt t="5119" x="2071688" y="1955800"/>
          <p14:tracePt t="5136" x="2062163" y="1965325"/>
          <p14:tracePt t="5153" x="2054225" y="1982788"/>
          <p14:tracePt t="5169" x="2044700" y="2000250"/>
          <p14:tracePt t="5186" x="2036763" y="2036763"/>
          <p14:tracePt t="5202" x="2027238" y="2044700"/>
          <p14:tracePt t="5219" x="2017713" y="2062163"/>
          <p14:tracePt t="5236" x="2009775" y="2081213"/>
          <p14:tracePt t="5252" x="1982788" y="2108200"/>
          <p14:tracePt t="5269" x="1973263" y="2116138"/>
          <p14:tracePt t="5272" x="1965325" y="2125663"/>
          <p14:tracePt t="5286" x="1938338" y="2143125"/>
          <p14:tracePt t="5302" x="1911350" y="2152650"/>
          <p14:tracePt t="5319" x="1884363" y="2160588"/>
          <p14:tracePt t="5336" x="1866900" y="2160588"/>
          <p14:tracePt t="5352" x="1839913" y="2179638"/>
          <p14:tracePt t="5369" x="1812925" y="2179638"/>
          <p14:tracePt t="5386" x="1785938" y="2187575"/>
          <p14:tracePt t="5402" x="1768475" y="2187575"/>
          <p14:tracePt t="5419" x="1758950" y="2187575"/>
          <p14:tracePt t="5453" x="1758950" y="2197100"/>
          <p14:tracePt t="5469" x="1741488" y="2197100"/>
          <p14:tracePt t="5486" x="1741488" y="2205038"/>
          <p14:tracePt t="5502" x="1741488" y="2214563"/>
          <p14:tracePt t="7941" x="1741488" y="2205038"/>
          <p14:tracePt t="7947" x="1751013" y="2197100"/>
          <p14:tracePt t="7954" x="1751013" y="2187575"/>
          <p14:tracePt t="7967" x="1751013" y="2170113"/>
          <p14:tracePt t="7984" x="1751013" y="2152650"/>
          <p14:tracePt t="8001" x="1751013" y="2143125"/>
          <p14:tracePt t="8017" x="1751013" y="2125663"/>
          <p14:tracePt t="8051" x="1751013" y="2116138"/>
          <p14:tracePt t="8084" x="1751013" y="2108200"/>
          <p14:tracePt t="8346" x="1758950" y="2098675"/>
          <p14:tracePt t="8354" x="1758950" y="2089150"/>
          <p14:tracePt t="8367" x="1776413" y="2089150"/>
          <p14:tracePt t="8383" x="1776413" y="2081213"/>
          <p14:tracePt t="8400" x="1785938" y="2081213"/>
          <p14:tracePt t="8468" x="1785938" y="2071688"/>
          <p14:tracePt t="8476" x="1803400" y="2071688"/>
          <p14:tracePt t="8493" x="1812925" y="2062163"/>
          <p14:tracePt t="9014" x="1822450" y="2062163"/>
          <p14:tracePt t="9022" x="1857375" y="2054225"/>
          <p14:tracePt t="9033" x="1911350" y="2036763"/>
          <p14:tracePt t="9049" x="2017713" y="2009775"/>
          <p14:tracePt t="9066" x="2071688" y="1990725"/>
          <p14:tracePt t="9083" x="2108200" y="1973263"/>
          <p14:tracePt t="9100" x="2197100" y="1938338"/>
          <p14:tracePt t="9132" x="2251075" y="1911350"/>
          <p14:tracePt t="9167" x="2259013" y="1911350"/>
          <p14:tracePt t="9199" x="2303463" y="1884363"/>
          <p14:tracePt t="9216" x="2330450" y="1874838"/>
          <p14:tracePt t="9233" x="2374900" y="1857375"/>
          <p14:tracePt t="9250" x="2401888" y="1847850"/>
          <p14:tracePt t="9266" x="2428875" y="1839913"/>
          <p14:tracePt t="9282" x="2446338" y="1839913"/>
          <p14:tracePt t="9299" x="2455863" y="1830388"/>
          <p14:tracePt t="9303" x="2465388" y="1830388"/>
          <p14:tracePt t="9332" x="2482850" y="1822450"/>
          <p14:tracePt t="10456" x="2482850" y="1812925"/>
          <p14:tracePt t="10821" x="2482850" y="1803400"/>
          <p14:tracePt t="13353" x="2482850" y="1795463"/>
          <p14:tracePt t="13361" x="2482850" y="1785938"/>
          <p14:tracePt t="13378" x="2482850" y="1768475"/>
          <p14:tracePt t="13391" x="2482850" y="1758950"/>
          <p14:tracePt t="13400" x="2482850" y="1751013"/>
          <p14:tracePt t="13415" x="2482850" y="1741488"/>
          <p14:tracePt t="15016" x="2473325" y="1741488"/>
          <p14:tracePt t="15024" x="2465388" y="1741488"/>
          <p14:tracePt t="15102" x="2455863" y="1741488"/>
          <p14:tracePt t="15570" x="2446338" y="1741488"/>
          <p14:tracePt t="15579" x="2438400" y="1741488"/>
          <p14:tracePt t="15586" x="2428875" y="1741488"/>
          <p14:tracePt t="15594" x="2401888" y="1731963"/>
          <p14:tracePt t="15611" x="2366963" y="1724025"/>
          <p14:tracePt t="15627" x="2339975" y="1724025"/>
          <p14:tracePt t="15644" x="2295525" y="1704975"/>
          <p14:tracePt t="15678" x="2224088" y="1687513"/>
          <p14:tracePt t="15711" x="2170113" y="1660525"/>
          <p14:tracePt t="15744" x="2108200" y="1625600"/>
          <p14:tracePt t="15761" x="2071688" y="1598613"/>
          <p14:tracePt t="15777" x="2036763" y="1571625"/>
          <p14:tracePt t="15794" x="2017713" y="1562100"/>
          <p14:tracePt t="15810" x="1990725" y="1562100"/>
          <p14:tracePt t="15827" x="1973263" y="1562100"/>
          <p14:tracePt t="15860" x="1955800" y="1562100"/>
          <p14:tracePt t="15877" x="1946275" y="1562100"/>
          <p14:tracePt t="15894" x="1938338" y="1562100"/>
          <p14:tracePt t="15910" x="1911350" y="1562100"/>
          <p14:tracePt t="15927" x="1884363" y="1562100"/>
          <p14:tracePt t="15944" x="1812925" y="1562100"/>
          <p14:tracePt t="15960" x="1751013" y="1562100"/>
          <p14:tracePt t="15977" x="1679575" y="1571625"/>
          <p14:tracePt t="15995" x="1598613" y="1581150"/>
          <p14:tracePt t="16010" x="1500188" y="1598613"/>
          <p14:tracePt t="16027" x="1401763" y="1616075"/>
          <p14:tracePt t="16044" x="1250950" y="1652588"/>
          <p14:tracePt t="16060" x="1143000" y="1687513"/>
          <p14:tracePt t="16077" x="1044575" y="1704975"/>
          <p14:tracePt t="16093" x="973138" y="1724025"/>
          <p14:tracePt t="16110" x="955675" y="1741488"/>
          <p14:tracePt t="16127" x="928688" y="1758950"/>
          <p14:tracePt t="16143" x="901700" y="1776413"/>
          <p14:tracePt t="16160" x="866775" y="1795463"/>
          <p14:tracePt t="16177" x="857250" y="1795463"/>
          <p14:tracePt t="16193" x="866775" y="1812925"/>
          <p14:tracePt t="16210" x="982663" y="1911350"/>
          <p14:tracePt t="16227" x="1116013" y="2062163"/>
          <p14:tracePt t="16260" x="1125538" y="2062163"/>
          <p14:tracePt t="16375" x="1133475" y="2062163"/>
          <p14:tracePt t="16425" x="1133475" y="2054225"/>
          <p14:tracePt t="16433" x="1133475" y="2036763"/>
          <p14:tracePt t="16443" x="1133475" y="2027238"/>
          <p14:tracePt t="16460" x="1125538" y="1990725"/>
          <p14:tracePt t="16477" x="1098550" y="1965325"/>
          <p14:tracePt t="16494" x="1044575" y="1911350"/>
          <p14:tracePt t="16511" x="1017588" y="1866900"/>
          <p14:tracePt t="16526" x="990600" y="1839913"/>
          <p14:tracePt t="16543" x="973138" y="1822450"/>
          <p14:tracePt t="16559" x="965200" y="1795463"/>
          <p14:tracePt t="16577" x="965200" y="1768475"/>
          <p14:tracePt t="16594" x="965200" y="1741488"/>
          <p14:tracePt t="16610" x="946150" y="1724025"/>
          <p14:tracePt t="16626" x="938213" y="1704975"/>
          <p14:tracePt t="16643" x="928688" y="1697038"/>
          <p14:tracePt t="16660" x="919163" y="1687513"/>
          <p14:tracePt t="16677" x="919163" y="1679575"/>
          <p14:tracePt t="16693" x="919163" y="1670050"/>
          <p14:tracePt t="16710" x="919163" y="1643063"/>
          <p14:tracePt t="16728" x="928688" y="1633538"/>
          <p14:tracePt t="16743" x="938213" y="1625600"/>
          <p14:tracePt t="16760" x="938213" y="1608138"/>
          <p14:tracePt t="16776" x="946150" y="1598613"/>
          <p14:tracePt t="16793" x="946150" y="1581150"/>
          <p14:tracePt t="16810" x="955675" y="1571625"/>
          <p14:tracePt t="16826" x="955675" y="1562100"/>
          <p14:tracePt t="16883" x="955675" y="1554163"/>
          <p14:tracePt t="16889" x="955675" y="1544638"/>
          <p14:tracePt t="16897" x="955675" y="1527175"/>
          <p14:tracePt t="16910" x="955675" y="1517650"/>
          <p14:tracePt t="16926" x="946150" y="1482725"/>
          <p14:tracePt t="16943" x="938213" y="1465263"/>
          <p14:tracePt t="16959" x="928688" y="1446213"/>
          <p14:tracePt t="16976" x="919163" y="1428750"/>
          <p14:tracePt t="16993" x="901700" y="1428750"/>
          <p14:tracePt t="17010" x="874713" y="1428750"/>
          <p14:tracePt t="17027" x="847725" y="1428750"/>
          <p14:tracePt t="17043" x="803275" y="1428750"/>
          <p14:tracePt t="17059" x="731838" y="1428750"/>
          <p14:tracePt t="17076" x="633413" y="1438275"/>
          <p14:tracePt t="17093" x="536575" y="1446213"/>
          <p14:tracePt t="17109" x="465138" y="1455738"/>
          <p14:tracePt t="17126" x="419100" y="1455738"/>
          <p14:tracePt t="17142" x="384175" y="1455738"/>
          <p14:tracePt t="17159" x="374650" y="1455738"/>
          <p14:tracePt t="17176" x="357188" y="1455738"/>
          <p14:tracePt t="17192" x="347663" y="1465263"/>
          <p14:tracePt t="17210" x="312738" y="1465263"/>
          <p14:tracePt t="17226" x="285750" y="1473200"/>
          <p14:tracePt t="17242" x="268288" y="1482725"/>
          <p14:tracePt t="17259" x="250825" y="1482725"/>
          <p14:tracePt t="17276" x="241300" y="1490663"/>
          <p14:tracePt t="17292" x="223838" y="1490663"/>
          <p14:tracePt t="17309" x="214313" y="1500188"/>
          <p14:tracePt t="17326" x="214313" y="1517650"/>
          <p14:tracePt t="17342" x="214313" y="1536700"/>
          <p14:tracePt t="17359" x="204788" y="1562100"/>
          <p14:tracePt t="17376" x="204788" y="1598613"/>
          <p14:tracePt t="17392" x="204788" y="1660525"/>
          <p14:tracePt t="17409" x="214313" y="1704975"/>
          <p14:tracePt t="17426" x="241300" y="1741488"/>
          <p14:tracePt t="17442" x="268288" y="1776413"/>
          <p14:tracePt t="17459" x="295275" y="1803400"/>
          <p14:tracePt t="17476" x="322263" y="1830388"/>
          <p14:tracePt t="17492" x="357188" y="1847850"/>
          <p14:tracePt t="17510" x="438150" y="1866900"/>
          <p14:tracePt t="17526" x="527050" y="1901825"/>
          <p14:tracePt t="17542" x="625475" y="1938338"/>
          <p14:tracePt t="17559" x="696913" y="1955800"/>
          <p14:tracePt t="17576" x="731838" y="1965325"/>
          <p14:tracePt t="17592" x="768350" y="1965325"/>
          <p14:tracePt t="17609" x="822325" y="1965325"/>
          <p14:tracePt t="17626" x="955675" y="1955800"/>
          <p14:tracePt t="17642" x="1044575" y="1928813"/>
          <p14:tracePt t="17659" x="1143000" y="1911350"/>
          <p14:tracePt t="17676" x="1214438" y="1901825"/>
          <p14:tracePt t="17692" x="1276350" y="1874838"/>
          <p14:tracePt t="17709" x="1347788" y="1839913"/>
          <p14:tracePt t="17728" x="1411288" y="1803400"/>
          <p14:tracePt t="17742" x="1455738" y="1776413"/>
          <p14:tracePt t="17759" x="1482725" y="1758950"/>
          <p14:tracePt t="17775" x="1500188" y="1741488"/>
          <p14:tracePt t="17792" x="1517650" y="1724025"/>
          <p14:tracePt t="17809" x="1536700" y="1704975"/>
          <p14:tracePt t="17826" x="1544638" y="1687513"/>
          <p14:tracePt t="17829" x="1554163" y="1679575"/>
          <p14:tracePt t="17842" x="1554163" y="1660525"/>
          <p14:tracePt t="17859" x="1554163" y="1633538"/>
          <p14:tracePt t="17875" x="1544638" y="1608138"/>
          <p14:tracePt t="17892" x="1517650" y="1581150"/>
          <p14:tracePt t="17909" x="1490663" y="1562100"/>
          <p14:tracePt t="17926" x="1419225" y="1527175"/>
          <p14:tracePt t="17942" x="1339850" y="1500188"/>
          <p14:tracePt t="17958" x="1196975" y="1465263"/>
          <p14:tracePt t="17975" x="1098550" y="1465263"/>
          <p14:tracePt t="17992" x="1027113" y="1465263"/>
          <p14:tracePt t="18009" x="928688" y="1465263"/>
          <p14:tracePt t="18025" x="857250" y="1473200"/>
          <p14:tracePt t="18042" x="776288" y="1482725"/>
          <p14:tracePt t="18058" x="714375" y="1482725"/>
          <p14:tracePt t="18075" x="669925" y="1482725"/>
          <p14:tracePt t="18092" x="615950" y="1500188"/>
          <p14:tracePt t="18110" x="561975" y="1509713"/>
          <p14:tracePt t="18125" x="482600" y="1527175"/>
          <p14:tracePt t="18142" x="428625" y="1554163"/>
          <p14:tracePt t="18159" x="374650" y="1581150"/>
          <p14:tracePt t="18175" x="339725" y="1608138"/>
          <p14:tracePt t="18192" x="303213" y="1643063"/>
          <p14:tracePt t="18209" x="295275" y="1670050"/>
          <p14:tracePt t="18225" x="295275" y="1687513"/>
          <p14:tracePt t="18242" x="295275" y="1724025"/>
          <p14:tracePt t="18259" x="322263" y="1751013"/>
          <p14:tracePt t="18275" x="347663" y="1812925"/>
          <p14:tracePt t="18292" x="438150" y="1893888"/>
          <p14:tracePt t="18308" x="536575" y="1928813"/>
          <p14:tracePt t="18325" x="642938" y="1955800"/>
          <p14:tracePt t="18342" x="785813" y="1965325"/>
          <p14:tracePt t="18359" x="938213" y="1973263"/>
          <p14:tracePt t="18375" x="1133475" y="1973263"/>
          <p14:tracePt t="18393" x="1339850" y="1965325"/>
          <p14:tracePt t="18408" x="1419225" y="1928813"/>
          <p14:tracePt t="18425" x="1465263" y="1901825"/>
          <p14:tracePt t="18441" x="1482725" y="1866900"/>
          <p14:tracePt t="18458" x="1490663" y="1830388"/>
          <p14:tracePt t="18475" x="1490663" y="1776413"/>
          <p14:tracePt t="18491" x="1490663" y="1751013"/>
          <p14:tracePt t="18508" x="1490663" y="1670050"/>
          <p14:tracePt t="18525" x="1465263" y="1598613"/>
          <p14:tracePt t="18542" x="1446213" y="1536700"/>
          <p14:tracePt t="18558" x="1411288" y="1473200"/>
          <p14:tracePt t="18575" x="1322388" y="1419225"/>
          <p14:tracePt t="18592" x="1241425" y="1374775"/>
          <p14:tracePt t="18610" x="1108075" y="1330325"/>
          <p14:tracePt t="18624" x="1027113" y="1303338"/>
          <p14:tracePt t="18641" x="965200" y="1295400"/>
          <p14:tracePt t="18658" x="919163" y="1295400"/>
          <p14:tracePt t="18675" x="866775" y="1295400"/>
          <p14:tracePt t="18691" x="803275" y="1312863"/>
          <p14:tracePt t="18710" x="660400" y="1330325"/>
          <p14:tracePt t="18726" x="554038" y="1347788"/>
          <p14:tracePt t="18741" x="428625" y="1374775"/>
          <p14:tracePt t="18758" x="330200" y="1401763"/>
          <p14:tracePt t="18775" x="231775" y="1419225"/>
          <p14:tracePt t="18791" x="152400" y="1446213"/>
          <p14:tracePt t="18808" x="98425" y="1490663"/>
          <p14:tracePt t="18825" x="71438" y="1509713"/>
          <p14:tracePt t="18841" x="53975" y="1536700"/>
          <p14:tracePt t="18858" x="36513" y="1571625"/>
          <p14:tracePt t="18875" x="9525" y="1616075"/>
          <p14:tracePt t="18892" x="0" y="1687513"/>
          <p14:tracePt t="18908" x="0" y="1785938"/>
          <p14:tracePt t="18925" x="0" y="1893888"/>
          <p14:tracePt t="18941" x="9525" y="1965325"/>
          <p14:tracePt t="18958" x="61913" y="2036763"/>
          <p14:tracePt t="18975" x="152400" y="2098675"/>
          <p14:tracePt t="18991" x="295275" y="2143125"/>
          <p14:tracePt t="19008" x="465138" y="2179638"/>
          <p14:tracePt t="19025" x="704850" y="2205038"/>
          <p14:tracePt t="19041" x="1044575" y="2205038"/>
          <p14:tracePt t="19058" x="1214438" y="2187575"/>
          <p14:tracePt t="19075" x="1330325" y="2152650"/>
          <p14:tracePt t="19091" x="1419225" y="2116138"/>
          <p14:tracePt t="19107" x="1455738" y="2098675"/>
          <p14:tracePt t="19124" x="1482725" y="2062163"/>
          <p14:tracePt t="19141" x="1509713" y="1982788"/>
          <p14:tracePt t="19157" x="1536700" y="1847850"/>
          <p14:tracePt t="19174" x="1544638" y="1751013"/>
          <p14:tracePt t="19191" x="1544638" y="1643063"/>
          <p14:tracePt t="19207" x="1517650" y="1571625"/>
          <p14:tracePt t="19224" x="1490663" y="1517650"/>
          <p14:tracePt t="19241" x="1465263" y="1490663"/>
          <p14:tracePt t="19257" x="1401763" y="1482725"/>
          <p14:tracePt t="19274" x="1268413" y="1473200"/>
          <p14:tracePt t="19291" x="1133475" y="1473200"/>
          <p14:tracePt t="19307" x="990600" y="1473200"/>
          <p14:tracePt t="19324" x="812800" y="1473200"/>
          <p14:tracePt t="19327" x="741363" y="1473200"/>
          <p14:tracePt t="19341" x="687388" y="1473200"/>
          <p14:tracePt t="19358" x="608013" y="1482725"/>
          <p14:tracePt t="19375" x="561975" y="1517650"/>
          <p14:tracePt t="19391" x="536575" y="1544638"/>
          <p14:tracePt t="19408" x="509588" y="1571625"/>
          <p14:tracePt t="19424" x="482600" y="1633538"/>
          <p14:tracePt t="19441" x="455613" y="1679575"/>
          <p14:tracePt t="19459" x="419100" y="1731963"/>
          <p14:tracePt t="19474" x="411163" y="1751013"/>
          <p14:tracePt t="19491" x="411163" y="1785938"/>
          <p14:tracePt t="19508" x="419100" y="1803400"/>
          <p14:tracePt t="19524" x="446088" y="1830388"/>
          <p14:tracePt t="19541" x="500063" y="1866900"/>
          <p14:tracePt t="19558" x="608013" y="1893888"/>
          <p14:tracePt t="19575" x="750888" y="1893888"/>
          <p14:tracePt t="19592" x="847725" y="1884363"/>
          <p14:tracePt t="19608" x="938213" y="1857375"/>
          <p14:tracePt t="19624" x="1036638" y="1822450"/>
          <p14:tracePt t="19640" x="1081088" y="1795463"/>
          <p14:tracePt t="19657" x="1108075" y="1768475"/>
          <p14:tracePt t="19674" x="1133475" y="1731963"/>
          <p14:tracePt t="19691" x="1160463" y="1687513"/>
          <p14:tracePt t="19707" x="1160463" y="1633538"/>
          <p14:tracePt t="19724" x="1160463" y="1581150"/>
          <p14:tracePt t="19741" x="1133475" y="1500188"/>
          <p14:tracePt t="19758" x="1081088" y="1419225"/>
          <p14:tracePt t="19774" x="990600" y="1357313"/>
          <p14:tracePt t="19792" x="795338" y="1303338"/>
          <p14:tracePt t="19809" x="642938" y="1268413"/>
          <p14:tracePt t="19824" x="500063" y="1241425"/>
          <p14:tracePt t="19841" x="366713" y="1241425"/>
          <p14:tracePt t="19858" x="268288" y="1250950"/>
          <p14:tracePt t="19874" x="223838" y="1276350"/>
          <p14:tracePt t="19891" x="204788" y="1295400"/>
          <p14:tracePt t="19908" x="169863" y="1339850"/>
          <p14:tracePt t="19925" x="152400" y="1366838"/>
          <p14:tracePt t="19941" x="133350" y="1411288"/>
          <p14:tracePt t="19957" x="133350" y="1465263"/>
          <p14:tracePt t="19974" x="133350" y="1500188"/>
          <p14:tracePt t="19991" x="142875" y="1554163"/>
          <p14:tracePt t="20007" x="169863" y="1616075"/>
          <p14:tracePt t="20024" x="276225" y="1697038"/>
          <p14:tracePt t="20041" x="393700" y="1731963"/>
          <p14:tracePt t="20057" x="517525" y="1768475"/>
          <p14:tracePt t="20073" x="660400" y="1776413"/>
          <p14:tracePt t="20090" x="803275" y="1776413"/>
          <p14:tracePt t="20107" x="955675" y="1741488"/>
          <p14:tracePt t="20124" x="1089025" y="1697038"/>
          <p14:tracePt t="20140" x="1250950" y="1625600"/>
          <p14:tracePt t="20157" x="1303338" y="1581150"/>
          <p14:tracePt t="20173" x="1330325" y="1554163"/>
          <p14:tracePt t="20190" x="1357313" y="1527175"/>
          <p14:tracePt t="20207" x="1366838" y="1490663"/>
          <p14:tracePt t="20224" x="1366838" y="1446213"/>
          <p14:tracePt t="20240" x="1357313" y="1393825"/>
          <p14:tracePt t="20257" x="1330325" y="1357313"/>
          <p14:tracePt t="20273" x="1303338" y="1330325"/>
          <p14:tracePt t="20290" x="1231900" y="1303338"/>
          <p14:tracePt t="20307" x="1116013" y="1276350"/>
          <p14:tracePt t="20324" x="973138" y="1268413"/>
          <p14:tracePt t="20328" x="901700" y="1268413"/>
          <p14:tracePt t="20341" x="758825" y="1285875"/>
          <p14:tracePt t="20357" x="633413" y="1322388"/>
          <p14:tracePt t="20374" x="527050" y="1366838"/>
          <p14:tracePt t="20390" x="465138" y="1446213"/>
          <p14:tracePt t="20407" x="428625" y="1544638"/>
          <p14:tracePt t="20423" x="393700" y="1643063"/>
          <p14:tracePt t="20441" x="357188" y="1741488"/>
          <p14:tracePt t="20457" x="357188" y="1785938"/>
          <p14:tracePt t="20473" x="357188" y="1812925"/>
          <p14:tracePt t="20490" x="366713" y="1839913"/>
          <p14:tracePt t="20507" x="419100" y="1874838"/>
          <p14:tracePt t="20523" x="527050" y="1901825"/>
          <p14:tracePt t="20540" x="660400" y="1928813"/>
          <p14:tracePt t="20557" x="884238" y="1928813"/>
          <p14:tracePt t="20573" x="1027113" y="1919288"/>
          <p14:tracePt t="20590" x="1143000" y="1884363"/>
          <p14:tracePt t="20607" x="1187450" y="1857375"/>
          <p14:tracePt t="20623" x="1204913" y="1839913"/>
          <p14:tracePt t="20641" x="1214438" y="1795463"/>
          <p14:tracePt t="20657" x="1214438" y="1751013"/>
          <p14:tracePt t="20673" x="1214438" y="1687513"/>
          <p14:tracePt t="20690" x="1187450" y="1652588"/>
          <p14:tracePt t="20707" x="1143000" y="1633538"/>
          <p14:tracePt t="20724" x="1089025" y="1625600"/>
          <p14:tracePt t="20740" x="1000125" y="1633538"/>
          <p14:tracePt t="20757" x="901700" y="1679575"/>
          <p14:tracePt t="20773" x="776288" y="1812925"/>
          <p14:tracePt t="20790" x="731838" y="1911350"/>
          <p14:tracePt t="20807" x="696913" y="2036763"/>
          <p14:tracePt t="20823" x="679450" y="2143125"/>
          <p14:tracePt t="20840" x="669925" y="2241550"/>
          <p14:tracePt t="20856" x="669925" y="2286000"/>
          <p14:tracePt t="20873" x="669925" y="2312988"/>
          <p14:tracePt t="20890" x="669925" y="2347913"/>
          <p14:tracePt t="20906" x="679450" y="2374900"/>
          <p14:tracePt t="20923" x="679450" y="2384425"/>
          <p14:tracePt t="20941" x="687388" y="2393950"/>
          <p14:tracePt t="21409" x="696913" y="2401888"/>
          <p14:tracePt t="21416" x="696913" y="2411413"/>
          <p14:tracePt t="21425" x="704850" y="2428875"/>
          <p14:tracePt t="21440" x="723900" y="2446338"/>
          <p14:tracePt t="21473" x="750888" y="2500313"/>
          <p14:tracePt t="21506" x="768350" y="2544763"/>
          <p14:tracePt t="21540" x="785813" y="2554288"/>
          <p14:tracePt t="21699" x="785813" y="2544763"/>
          <p14:tracePt t="21707" x="785813" y="2536825"/>
          <p14:tracePt t="21715" x="785813" y="2517775"/>
          <p14:tracePt t="21724" x="785813" y="2500313"/>
          <p14:tracePt t="21739" x="785813" y="2482850"/>
          <p14:tracePt t="21757" x="785813" y="2455863"/>
          <p14:tracePt t="21773" x="785813" y="2446338"/>
          <p14:tracePt t="21790" x="785813" y="2438400"/>
          <p14:tracePt t="21826" x="776288" y="2438400"/>
          <p14:tracePt t="21839" x="768350" y="2438400"/>
          <p14:tracePt t="21922" x="768350" y="2428875"/>
          <p14:tracePt t="21927" x="768350" y="2419350"/>
          <p14:tracePt t="21939" x="768350" y="2411413"/>
          <p14:tracePt t="21956" x="768350" y="2374900"/>
          <p14:tracePt t="21972" x="768350" y="2330450"/>
          <p14:tracePt t="21989" x="741363" y="2224088"/>
          <p14:tracePt t="22006" x="723900" y="2160588"/>
          <p14:tracePt t="22022" x="714375" y="2098675"/>
          <p14:tracePt t="22040" x="704850" y="2054225"/>
          <p14:tracePt t="22056" x="696913" y="2027238"/>
          <p14:tracePt t="22072" x="696913" y="2000250"/>
          <p14:tracePt t="22089" x="696913" y="1982788"/>
          <p14:tracePt t="22272" x="696913" y="1973263"/>
          <p14:tracePt t="22582" x="704850" y="1973263"/>
          <p14:tracePt t="22598" x="714375" y="1973263"/>
          <p14:tracePt t="22605" x="723900" y="1973263"/>
          <p14:tracePt t="22630" x="731838" y="1973263"/>
          <p14:tracePt t="22868" x="741363" y="1973263"/>
          <p14:tracePt t="22880" x="741363" y="1982788"/>
          <p14:tracePt t="22895" x="750888" y="1990725"/>
          <p14:tracePt t="22905" x="758825" y="2000250"/>
          <p14:tracePt t="23248" x="768350" y="2000250"/>
          <p14:tracePt t="23262" x="776288" y="2000250"/>
          <p14:tracePt t="23269" x="795338" y="2000250"/>
          <p14:tracePt t="23285" x="803275" y="1990725"/>
          <p14:tracePt t="23297" x="812800" y="1990725"/>
          <p14:tracePt t="23304" x="830263" y="1990725"/>
          <p14:tracePt t="23322" x="857250" y="1982788"/>
          <p14:tracePt t="23338" x="893763" y="1973263"/>
          <p14:tracePt t="23354" x="919163" y="1973263"/>
          <p14:tracePt t="23405" x="919163" y="1965325"/>
          <p14:tracePt t="23419" x="928688" y="1965325"/>
          <p14:tracePt t="23425" x="928688" y="1955800"/>
          <p14:tracePt t="23439" x="946150" y="1928813"/>
          <p14:tracePt t="23454" x="946150" y="1911350"/>
          <p14:tracePt t="23471" x="965200" y="1893888"/>
          <p14:tracePt t="23488" x="965200" y="1884363"/>
          <p14:tracePt t="23504" x="965200" y="1874838"/>
          <p14:tracePt t="23521" x="965200" y="1857375"/>
          <p14:tracePt t="23537" x="965200" y="1847850"/>
          <p14:tracePt t="23555" x="965200" y="1839913"/>
          <p14:tracePt t="23588" x="965200" y="1830388"/>
          <p14:tracePt t="23650" x="965200" y="1822450"/>
          <p14:tracePt t="23658" x="973138" y="1822450"/>
          <p14:tracePt t="24095" x="982663" y="1822450"/>
          <p14:tracePt t="24188" x="982663" y="1830388"/>
          <p14:tracePt t="24193" x="990600" y="1830388"/>
          <p14:tracePt t="24210" x="1000125" y="1830388"/>
          <p14:tracePt t="24223" x="1000125" y="1839913"/>
          <p14:tracePt t="24237" x="1009650" y="1857375"/>
          <p14:tracePt t="24254" x="1017588" y="1884363"/>
          <p14:tracePt t="24270" x="1036638" y="1911350"/>
          <p14:tracePt t="24305" x="1071563" y="1973263"/>
          <p14:tracePt t="24337" x="1125538" y="2017713"/>
          <p14:tracePt t="24370" x="1268413" y="2081213"/>
          <p14:tracePt t="24386" x="1339850" y="2116138"/>
          <p14:tracePt t="24404" x="1428750" y="2143125"/>
          <p14:tracePt t="24421" x="1544638" y="2187575"/>
          <p14:tracePt t="24437" x="1598613" y="2197100"/>
          <p14:tracePt t="24453" x="1633538" y="2205038"/>
          <p14:tracePt t="24470" x="1660525" y="2205038"/>
          <p14:tracePt t="24487" x="1687513" y="2205038"/>
          <p14:tracePt t="24503" x="1714500" y="2187575"/>
          <p14:tracePt t="24522" x="1751013" y="2170113"/>
          <p14:tracePt t="24536" x="1776413" y="2160588"/>
          <p14:tracePt t="24553" x="1795463" y="2160588"/>
          <p14:tracePt t="24570" x="1830388" y="2160588"/>
          <p14:tracePt t="24587" x="1884363" y="2160588"/>
          <p14:tracePt t="24603" x="1928813" y="2170113"/>
          <p14:tracePt t="24620" x="1946275" y="2170113"/>
          <p14:tracePt t="24637" x="1973263" y="2170113"/>
          <p14:tracePt t="24653" x="2009775" y="2170113"/>
          <p14:tracePt t="24670" x="2036763" y="2160588"/>
          <p14:tracePt t="24686" x="2098675" y="2160588"/>
          <p14:tracePt t="24703" x="2152650" y="2179638"/>
          <p14:tracePt t="24720" x="2224088" y="2205038"/>
          <p14:tracePt t="24736" x="2259013" y="2224088"/>
          <p14:tracePt t="24753" x="2286000" y="2241550"/>
          <p14:tracePt t="24770" x="2322513" y="2259013"/>
          <p14:tracePt t="24786" x="2330450" y="2268538"/>
          <p14:tracePt t="24803" x="2357438" y="2268538"/>
          <p14:tracePt t="24820" x="2374900" y="2268538"/>
          <p14:tracePt t="24837" x="2401888" y="2276475"/>
          <p14:tracePt t="24840" x="2411413" y="2276475"/>
          <p14:tracePt t="24853" x="2428875" y="2276475"/>
          <p14:tracePt t="24871" x="2500313" y="2276475"/>
          <p14:tracePt t="24886" x="2562225" y="2276475"/>
          <p14:tracePt t="24903" x="2633663" y="2276475"/>
          <p14:tracePt t="24920" x="2705100" y="2286000"/>
          <p14:tracePt t="24937" x="2759075" y="2295525"/>
          <p14:tracePt t="24953" x="2830513" y="2322513"/>
          <p14:tracePt t="24971" x="2955925" y="2366963"/>
          <p14:tracePt t="24987" x="3062288" y="2401888"/>
          <p14:tracePt t="25003" x="3152775" y="2438400"/>
          <p14:tracePt t="25019" x="3197225" y="2465388"/>
          <p14:tracePt t="25036" x="3214688" y="2473325"/>
          <p14:tracePt t="25053" x="3232150" y="2473325"/>
          <p14:tracePt t="25071" x="3251200" y="2473325"/>
          <p14:tracePt t="25087" x="3276600" y="2465388"/>
          <p14:tracePt t="25103" x="3322638" y="2455863"/>
          <p14:tracePt t="25119" x="3367088" y="2438400"/>
          <p14:tracePt t="25136" x="3402013" y="2428875"/>
          <p14:tracePt t="25153" x="3429000" y="2411413"/>
          <p14:tracePt t="25170" x="3446463" y="2393950"/>
          <p14:tracePt t="25186" x="3490913" y="2357438"/>
          <p14:tracePt t="25203" x="3527425" y="2312988"/>
          <p14:tracePt t="25220" x="3562350" y="2276475"/>
          <p14:tracePt t="25237" x="3608388" y="2241550"/>
          <p14:tracePt t="25253" x="3652838" y="2214563"/>
          <p14:tracePt t="25271" x="3687763" y="2187575"/>
          <p14:tracePt t="25286" x="3759200" y="2179638"/>
          <p14:tracePt t="25303" x="3830638" y="2179638"/>
          <p14:tracePt t="25319" x="3902075" y="2179638"/>
          <p14:tracePt t="25336" x="3990975" y="2179638"/>
          <p14:tracePt t="25353" x="4116388" y="2160588"/>
          <p14:tracePt t="25369" x="4241800" y="2133600"/>
          <p14:tracePt t="25387" x="4446588" y="2108200"/>
          <p14:tracePt t="25403" x="4554538" y="2089150"/>
          <p14:tracePt t="25420" x="4652963" y="2081213"/>
          <p14:tracePt t="25436" x="4768850" y="2081213"/>
          <p14:tracePt t="25452" x="4902200" y="2098675"/>
          <p14:tracePt t="25470" x="5018088" y="2108200"/>
          <p14:tracePt t="25486" x="5116513" y="2108200"/>
          <p14:tracePt t="25503" x="5259388" y="2108200"/>
          <p14:tracePt t="25519" x="5340350" y="2089150"/>
          <p14:tracePt t="25536" x="5411788" y="2054225"/>
          <p14:tracePt t="25553" x="5473700" y="2027238"/>
          <p14:tracePt t="25570" x="5572125" y="1990725"/>
          <p14:tracePt t="25586" x="5680075" y="1955800"/>
          <p14:tracePt t="25603" x="5776913" y="1919288"/>
          <p14:tracePt t="25619" x="5919788" y="1874838"/>
          <p14:tracePt t="25635" x="5973763" y="1847850"/>
          <p14:tracePt t="25652" x="6000750" y="1830388"/>
          <p14:tracePt t="25669" x="6027738" y="1803400"/>
          <p14:tracePt t="25686" x="6045200" y="1785938"/>
          <p14:tracePt t="25702" x="6062663" y="1758950"/>
          <p14:tracePt t="25719" x="6072188" y="1731963"/>
          <p14:tracePt t="25735" x="6089650" y="1679575"/>
          <p14:tracePt t="25752" x="6089650" y="1633538"/>
          <p14:tracePt t="25769" x="6089650" y="1598613"/>
          <p14:tracePt t="25785" x="6072188" y="1562100"/>
          <p14:tracePt t="25803" x="6045200" y="1536700"/>
          <p14:tracePt t="25819" x="6010275" y="1509713"/>
          <p14:tracePt t="25836" x="5938838" y="1473200"/>
          <p14:tracePt t="25852" x="5776913" y="1438275"/>
          <p14:tracePt t="25869" x="5634038" y="1401763"/>
          <p14:tracePt t="25885" x="5402263" y="1374775"/>
          <p14:tracePt t="25902" x="5180013" y="1366838"/>
          <p14:tracePt t="25919" x="5010150" y="1357313"/>
          <p14:tracePt t="25936" x="4875213" y="1347788"/>
          <p14:tracePt t="25954" x="4803775" y="1330325"/>
          <p14:tracePt t="25969" x="4786313" y="1330325"/>
          <p14:tracePt t="25985" x="4759325" y="1322388"/>
          <p14:tracePt t="26003" x="4714875" y="1322388"/>
          <p14:tracePt t="26019" x="4608513" y="1339850"/>
          <p14:tracePt t="26036" x="4465638" y="1357313"/>
          <p14:tracePt t="26053" x="4268788" y="1384300"/>
          <p14:tracePt t="26069" x="4170363" y="1393825"/>
          <p14:tracePt t="26086" x="4116388" y="1411288"/>
          <p14:tracePt t="26103" x="4108450" y="1419225"/>
          <p14:tracePt t="26119" x="4108450" y="1428750"/>
          <p14:tracePt t="26136" x="4089400" y="1465263"/>
          <p14:tracePt t="26153" x="4089400" y="1562100"/>
          <p14:tracePt t="26169" x="4108450" y="1652588"/>
          <p14:tracePt t="26185" x="4133850" y="1724025"/>
          <p14:tracePt t="26203" x="4170363" y="1768475"/>
          <p14:tracePt t="26219" x="4224338" y="1803400"/>
          <p14:tracePt t="26235" x="4313238" y="1839913"/>
          <p14:tracePt t="26253" x="4527550" y="1866900"/>
          <p14:tracePt t="26270" x="4705350" y="1893888"/>
          <p14:tracePt t="26285" x="4857750" y="1893888"/>
          <p14:tracePt t="26302" x="4991100" y="1893888"/>
          <p14:tracePt t="26319" x="5099050" y="1893888"/>
          <p14:tracePt t="26335" x="5205413" y="1874838"/>
          <p14:tracePt t="26352" x="5276850" y="1857375"/>
          <p14:tracePt t="26360" x="5303838" y="1839913"/>
          <p14:tracePt t="26369" x="5348288" y="1822450"/>
          <p14:tracePt t="26386" x="5394325" y="1795463"/>
          <p14:tracePt t="26402" x="5429250" y="1768475"/>
          <p14:tracePt t="26418" x="5456238" y="1731963"/>
          <p14:tracePt t="26435" x="5483225" y="1697038"/>
          <p14:tracePt t="26452" x="5510213" y="1660525"/>
          <p14:tracePt t="26468" x="5518150" y="1643063"/>
          <p14:tracePt t="26486" x="5537200" y="1598613"/>
          <p14:tracePt t="26502" x="5537200" y="1571625"/>
          <p14:tracePt t="26518" x="5527675" y="1544638"/>
          <p14:tracePt t="26535" x="5510213" y="1527175"/>
          <p14:tracePt t="26553" x="5473700" y="1500188"/>
          <p14:tracePt t="26568" x="5384800" y="1482725"/>
          <p14:tracePt t="26585" x="5268913" y="1446213"/>
          <p14:tracePt t="26603" x="5045075" y="1428750"/>
          <p14:tracePt t="26618" x="4875213" y="1419225"/>
          <p14:tracePt t="26635" x="4697413" y="1419225"/>
          <p14:tracePt t="26652" x="4527550" y="1419225"/>
          <p14:tracePt t="26668" x="4357688" y="1455738"/>
          <p14:tracePt t="26685" x="4214813" y="1482725"/>
          <p14:tracePt t="26702" x="4108450" y="1517650"/>
          <p14:tracePt t="26718" x="4010025" y="1581150"/>
          <p14:tracePt t="26735" x="3983038" y="1608138"/>
          <p14:tracePt t="26752" x="3965575" y="1625600"/>
          <p14:tracePt t="26768" x="3965575" y="1687513"/>
          <p14:tracePt t="26785" x="3973513" y="1768475"/>
          <p14:tracePt t="26802" x="4017963" y="1866900"/>
          <p14:tracePt t="26819" x="4116388" y="1965325"/>
          <p14:tracePt t="26835" x="4394200" y="2081213"/>
          <p14:tracePt t="26851" x="4660900" y="2133600"/>
          <p14:tracePt t="26868" x="5000625" y="2179638"/>
          <p14:tracePt t="26885" x="5303838" y="2205038"/>
          <p14:tracePt t="26902" x="5562600" y="2170113"/>
          <p14:tracePt t="26919" x="5768975" y="2116138"/>
          <p14:tracePt t="26935" x="5830888" y="2089150"/>
          <p14:tracePt t="26952" x="5857875" y="2044700"/>
          <p14:tracePt t="26968" x="5884863" y="2009775"/>
          <p14:tracePt t="26985" x="5919788" y="1938338"/>
          <p14:tracePt t="27002" x="5938838" y="1866900"/>
          <p14:tracePt t="27019" x="5938838" y="1741488"/>
          <p14:tracePt t="27035" x="5911850" y="1643063"/>
          <p14:tracePt t="27054" x="5875338" y="1581150"/>
          <p14:tracePt t="27070" x="5848350" y="1509713"/>
          <p14:tracePt t="27085" x="5813425" y="1465263"/>
          <p14:tracePt t="27102" x="5759450" y="1411288"/>
          <p14:tracePt t="27119" x="5572125" y="1339850"/>
          <p14:tracePt t="27135" x="5456238" y="1312863"/>
          <p14:tracePt t="27152" x="5126038" y="1241425"/>
          <p14:tracePt t="27168" x="4902200" y="1196975"/>
          <p14:tracePt t="27184" x="4697413" y="1160463"/>
          <p14:tracePt t="27201" x="4537075" y="1152525"/>
          <p14:tracePt t="27218" x="4419600" y="1143000"/>
          <p14:tracePt t="27237" x="4268788" y="1196975"/>
          <p14:tracePt t="27252" x="4143375" y="1231900"/>
          <p14:tracePt t="27268" x="4027488" y="1268413"/>
          <p14:tracePt t="27284" x="3919538" y="1295400"/>
          <p14:tracePt t="27301" x="3857625" y="1330325"/>
          <p14:tracePt t="27318" x="3813175" y="1357313"/>
          <p14:tracePt t="27335" x="3786188" y="1401763"/>
          <p14:tracePt t="27353" x="3751263" y="1473200"/>
          <p14:tracePt t="27368" x="3741738" y="1554163"/>
          <p14:tracePt t="27385" x="3751263" y="1652588"/>
          <p14:tracePt t="27401" x="3795713" y="1751013"/>
          <p14:tracePt t="27419" x="3884613" y="1866900"/>
          <p14:tracePt t="27435" x="4027488" y="1965325"/>
          <p14:tracePt t="27451" x="4232275" y="2036763"/>
          <p14:tracePt t="27468" x="4598988" y="2089150"/>
          <p14:tracePt t="27484" x="4840288" y="2098675"/>
          <p14:tracePt t="27501" x="5089525" y="2098675"/>
          <p14:tracePt t="27518" x="5330825" y="2081213"/>
          <p14:tracePt t="27534" x="5527675" y="2044700"/>
          <p14:tracePt t="27551" x="5653088" y="2009775"/>
          <p14:tracePt t="27568" x="5732463" y="1982788"/>
          <p14:tracePt t="27584" x="5813425" y="1928813"/>
          <p14:tracePt t="27601" x="5840413" y="1884363"/>
          <p14:tracePt t="27617" x="5867400" y="1830388"/>
          <p14:tracePt t="27635" x="5884863" y="1758950"/>
          <p14:tracePt t="27651" x="5884863" y="1714500"/>
          <p14:tracePt t="27668" x="5867400" y="1660525"/>
          <p14:tracePt t="27684" x="5840413" y="1598613"/>
          <p14:tracePt t="27701" x="5759450" y="1517650"/>
          <p14:tracePt t="27718" x="5670550" y="1465263"/>
          <p14:tracePt t="27734" x="5554663" y="1411288"/>
          <p14:tracePt t="27751" x="5438775" y="1374775"/>
          <p14:tracePt t="27768" x="5303838" y="1347788"/>
          <p14:tracePt t="27784" x="5153025" y="1330325"/>
          <p14:tracePt t="27802" x="4938713" y="1322388"/>
          <p14:tracePt t="27818" x="4776788" y="1347788"/>
          <p14:tracePt t="27834" x="4616450" y="1393825"/>
          <p14:tracePt t="27850" x="4473575" y="1428750"/>
          <p14:tracePt t="27868" x="4322763" y="1465263"/>
          <p14:tracePt t="27885" x="4205288" y="1500188"/>
          <p14:tracePt t="27902" x="4116388" y="1544638"/>
          <p14:tracePt t="27918" x="4089400" y="1571625"/>
          <p14:tracePt t="27934" x="4071938" y="1589088"/>
          <p14:tracePt t="27950" x="4044950" y="1616075"/>
          <p14:tracePt t="27968" x="4027488" y="1660525"/>
          <p14:tracePt t="27985" x="4027488" y="1724025"/>
          <p14:tracePt t="28001" x="4027488" y="1758950"/>
          <p14:tracePt t="28019" x="4062413" y="1847850"/>
          <p14:tracePt t="28034" x="4133850" y="1901825"/>
          <p14:tracePt t="28051" x="4268788" y="1955800"/>
          <p14:tracePt t="28067" x="4438650" y="1990725"/>
          <p14:tracePt t="28084" x="4660900" y="2036763"/>
          <p14:tracePt t="28102" x="5018088" y="2098675"/>
          <p14:tracePt t="28118" x="5224463" y="2116138"/>
          <p14:tracePt t="28135" x="5367338" y="2116138"/>
          <p14:tracePt t="28151" x="5465763" y="2081213"/>
          <p14:tracePt t="28168" x="5491163" y="2044700"/>
          <p14:tracePt t="28184" x="5527675" y="2000250"/>
          <p14:tracePt t="28201" x="5554663" y="1955800"/>
          <p14:tracePt t="28218" x="5589588" y="1901825"/>
          <p14:tracePt t="28235" x="5616575" y="1866900"/>
          <p14:tracePt t="28251" x="5634038" y="1839913"/>
          <p14:tracePt t="28268" x="5634038" y="1822450"/>
          <p14:tracePt t="29210" x="5599113" y="1822450"/>
          <p14:tracePt t="29217" x="5554663" y="1847850"/>
          <p14:tracePt t="29225" x="5483225" y="1866900"/>
          <p14:tracePt t="29234" x="5384800" y="1884363"/>
          <p14:tracePt t="29250" x="5010150" y="2017713"/>
          <p14:tracePt t="29266" x="4313238" y="2347913"/>
          <p14:tracePt t="29283" x="3367088" y="2803525"/>
          <p14:tracePt t="29316" x="1108075" y="3840163"/>
          <p14:tracePt t="29349" x="268288" y="4348163"/>
          <p14:tracePt t="29382" x="80963" y="4562475"/>
          <p14:tracePt t="29399" x="61913" y="4633913"/>
          <p14:tracePt t="29416" x="61913" y="4714875"/>
          <p14:tracePt t="29433" x="61913" y="4813300"/>
          <p14:tracePt t="29449" x="71438" y="4857750"/>
          <p14:tracePt t="29466" x="71438" y="4919663"/>
          <p14:tracePt t="29482" x="71438" y="4991100"/>
          <p14:tracePt t="29500" x="71438" y="5054600"/>
          <p14:tracePt t="29516" x="71438" y="5126038"/>
          <p14:tracePt t="29533" x="71438" y="5180013"/>
          <p14:tracePt t="29549" x="71438" y="5241925"/>
          <p14:tracePt t="29566" x="71438" y="5276850"/>
          <p14:tracePt t="29582" x="71438" y="5322888"/>
          <p14:tracePt t="29599" x="71438" y="5375275"/>
          <p14:tracePt t="29616" x="88900" y="5438775"/>
          <p14:tracePt t="29633" x="115888" y="5510213"/>
          <p14:tracePt t="29650" x="214313" y="5599113"/>
          <p14:tracePt t="29666" x="339725" y="5616575"/>
          <p14:tracePt t="29682" x="544513" y="5589588"/>
          <p14:tracePt t="29699" x="776288" y="5527675"/>
          <p14:tracePt t="29716" x="946150" y="5483225"/>
          <p14:tracePt t="29733" x="1062038" y="5429250"/>
          <p14:tracePt t="29750" x="1160463" y="5384800"/>
          <p14:tracePt t="29768" x="1187450" y="5357813"/>
          <p14:tracePt t="29782" x="1214438" y="5313363"/>
          <p14:tracePt t="29799" x="1241425" y="5295900"/>
          <p14:tracePt t="29815" x="1250950" y="5268913"/>
          <p14:tracePt t="29832" x="1268413" y="5241925"/>
          <p14:tracePt t="29849" x="1295400" y="5205413"/>
          <p14:tracePt t="29853" x="1312863" y="5180013"/>
          <p14:tracePt t="29866" x="1339850" y="5143500"/>
          <p14:tracePt t="29882" x="1366838" y="5099050"/>
          <p14:tracePt t="29899" x="1393825" y="5045075"/>
          <p14:tracePt t="29916" x="1411288" y="5000625"/>
          <p14:tracePt t="29932" x="1428750" y="4946650"/>
          <p14:tracePt t="29949" x="1428750" y="4902200"/>
          <p14:tracePt t="29966" x="1428750" y="4857750"/>
          <p14:tracePt t="29983" x="1401763" y="4822825"/>
          <p14:tracePt t="29999" x="1384300" y="4795838"/>
          <p14:tracePt t="30015" x="1357313" y="4768850"/>
          <p14:tracePt t="30032" x="1339850" y="4751388"/>
          <p14:tracePt t="30049" x="1330325" y="4741863"/>
          <p14:tracePt t="30096" x="1330325" y="4732338"/>
          <p14:tracePt t="30119" x="1322388" y="4732338"/>
          <p14:tracePt t="30129" x="1312863" y="4732338"/>
          <p14:tracePt t="30137" x="1295400" y="4732338"/>
          <p14:tracePt t="30149" x="1285875" y="4741863"/>
          <p14:tracePt t="30166" x="1268413" y="4741863"/>
          <p14:tracePt t="30183" x="1223963" y="4741863"/>
          <p14:tracePt t="30199" x="1196975" y="4741863"/>
          <p14:tracePt t="30216" x="1179513" y="4741863"/>
          <p14:tracePt t="30232" x="1169988" y="4741863"/>
          <p14:tracePt t="30350" x="1169988" y="4751388"/>
          <p14:tracePt t="30357" x="1179513" y="4751388"/>
          <p14:tracePt t="30366" x="1179513" y="4759325"/>
          <p14:tracePt t="30382" x="1196975" y="4768850"/>
          <p14:tracePt t="30399" x="1214438" y="4786313"/>
          <p14:tracePt t="30415" x="1241425" y="4813300"/>
          <p14:tracePt t="30432" x="1268413" y="4830763"/>
          <p14:tracePt t="30449" x="1285875" y="4857750"/>
          <p14:tracePt t="30466" x="1322388" y="4875213"/>
          <p14:tracePt t="30481" x="1347788" y="4875213"/>
          <p14:tracePt t="30549" x="1347788" y="4867275"/>
          <p14:tracePt t="30555" x="1347788" y="4857750"/>
          <p14:tracePt t="30565" x="1347788" y="4840288"/>
          <p14:tracePt t="30582" x="1347788" y="4822825"/>
          <p14:tracePt t="30599" x="1322388" y="4795838"/>
          <p14:tracePt t="30615" x="1295400" y="4776788"/>
          <p14:tracePt t="30632" x="1258888" y="4759325"/>
          <p14:tracePt t="30648" x="1231900" y="4759325"/>
          <p14:tracePt t="30665" x="1204913" y="4759325"/>
          <p14:tracePt t="30681" x="1179513" y="4759325"/>
          <p14:tracePt t="30715" x="1169988" y="4759325"/>
          <p14:tracePt t="30732" x="1152525" y="4776788"/>
          <p14:tracePt t="30748" x="1143000" y="4803775"/>
          <p14:tracePt t="30765" x="1143000" y="4830763"/>
          <p14:tracePt t="30781" x="1143000" y="4857750"/>
          <p14:tracePt t="30798" x="1143000" y="4884738"/>
          <p14:tracePt t="30815" x="1160463" y="4902200"/>
          <p14:tracePt t="30832" x="1204913" y="4911725"/>
          <p14:tracePt t="30848" x="1214438" y="4911725"/>
          <p14:tracePt t="30865" x="1241425" y="4911725"/>
          <p14:tracePt t="30881" x="1268413" y="4894263"/>
          <p14:tracePt t="30898" x="1295400" y="4875213"/>
          <p14:tracePt t="30916" x="1303338" y="4840288"/>
          <p14:tracePt t="30932" x="1312863" y="4786313"/>
          <p14:tracePt t="30948" x="1312863" y="4751388"/>
          <p14:tracePt t="30966" x="1303338" y="4724400"/>
          <p14:tracePt t="30981" x="1276350" y="4687888"/>
          <p14:tracePt t="30998" x="1250950" y="4660900"/>
          <p14:tracePt t="31015" x="1214438" y="4633913"/>
          <p14:tracePt t="31032" x="1179513" y="4616450"/>
          <p14:tracePt t="31049" x="1116013" y="4598988"/>
          <p14:tracePt t="31065" x="1108075" y="4598988"/>
          <p14:tracePt t="31081" x="1098550" y="4598988"/>
          <p14:tracePt t="31098" x="1098550" y="4616450"/>
          <p14:tracePt t="31114" x="1089025" y="4660900"/>
          <p14:tracePt t="31131" x="1089025" y="4705350"/>
          <p14:tracePt t="31148" x="1108075" y="4759325"/>
          <p14:tracePt t="31165" x="1143000" y="4822825"/>
          <p14:tracePt t="31181" x="1187450" y="4848225"/>
          <p14:tracePt t="31198" x="1231900" y="4848225"/>
          <p14:tracePt t="31215" x="1268413" y="4848225"/>
          <p14:tracePt t="31232" x="1295400" y="4830763"/>
          <p14:tracePt t="31248" x="1322388" y="4803775"/>
          <p14:tracePt t="31265" x="1357313" y="4768850"/>
          <p14:tracePt t="31281" x="1357313" y="4732338"/>
          <p14:tracePt t="31298" x="1366838" y="4679950"/>
          <p14:tracePt t="31315" x="1366838" y="4633913"/>
          <p14:tracePt t="31331" x="1347788" y="4598988"/>
          <p14:tracePt t="31348" x="1330325" y="4589463"/>
          <p14:tracePt t="31353" x="1330325" y="4581525"/>
          <p14:tracePt t="31365" x="1312863" y="4581525"/>
          <p14:tracePt t="31381" x="1276350" y="4589463"/>
          <p14:tracePt t="31398" x="1231900" y="4608513"/>
          <p14:tracePt t="31414" x="1196975" y="4633913"/>
          <p14:tracePt t="31431" x="1179513" y="4660900"/>
          <p14:tracePt t="31448" x="1152525" y="4679950"/>
          <p14:tracePt t="31464" x="1152525" y="4705350"/>
          <p14:tracePt t="31481" x="1152525" y="4732338"/>
          <p14:tracePt t="31498" x="1169988" y="4776788"/>
          <p14:tracePt t="31514" x="1196975" y="4803775"/>
          <p14:tracePt t="31531" x="1268413" y="4803775"/>
          <p14:tracePt t="31547" x="1366838" y="4803775"/>
          <p14:tracePt t="31565" x="1446213" y="4803775"/>
          <p14:tracePt t="31581" x="1490663" y="4776788"/>
          <p14:tracePt t="31598" x="1500188" y="4776788"/>
          <p14:tracePt t="31614" x="1509713" y="4751388"/>
          <p14:tracePt t="31631" x="1509713" y="4714875"/>
          <p14:tracePt t="31647" x="1500188" y="4679950"/>
          <p14:tracePt t="31664" x="1482725" y="4633913"/>
          <p14:tracePt t="31683" x="1455738" y="4608513"/>
          <p14:tracePt t="31697" x="1428750" y="4581525"/>
          <p14:tracePt t="31715" x="1401763" y="4572000"/>
          <p14:tracePt t="31731" x="1366838" y="4581525"/>
          <p14:tracePt t="31747" x="1339850" y="4598988"/>
          <p14:tracePt t="31764" x="1312863" y="4625975"/>
          <p14:tracePt t="31781" x="1285875" y="4652963"/>
          <p14:tracePt t="31797" x="1276350" y="4679950"/>
          <p14:tracePt t="31815" x="1285875" y="4724400"/>
          <p14:tracePt t="31831" x="1303338" y="4751388"/>
          <p14:tracePt t="31847" x="1339850" y="4776788"/>
          <p14:tracePt t="31864" x="1393825" y="4803775"/>
          <p14:tracePt t="31881" x="1446213" y="4803775"/>
          <p14:tracePt t="31898" x="1490663" y="4803775"/>
          <p14:tracePt t="31915" x="1527175" y="4759325"/>
          <p14:tracePt t="31932" x="1544638" y="4741863"/>
          <p14:tracePt t="31947" x="1562100" y="4705350"/>
          <p14:tracePt t="31964" x="1562100" y="4679950"/>
          <p14:tracePt t="31981" x="1544638" y="4633913"/>
          <p14:tracePt t="31997" x="1527175" y="4608513"/>
          <p14:tracePt t="32014" x="1509713" y="4589463"/>
          <p14:tracePt t="32032" x="1465263" y="4562475"/>
          <p14:tracePt t="32047" x="1419225" y="4562475"/>
          <p14:tracePt t="32064" x="1374775" y="4562475"/>
          <p14:tracePt t="32081" x="1322388" y="4562475"/>
          <p14:tracePt t="32097" x="1250950" y="4589463"/>
          <p14:tracePt t="32114" x="1223963" y="4616450"/>
          <p14:tracePt t="32131" x="1187450" y="4652963"/>
          <p14:tracePt t="32149" x="1179513" y="4679950"/>
          <p14:tracePt t="32164" x="1179513" y="4697413"/>
          <p14:tracePt t="32180" x="1179513" y="4724400"/>
          <p14:tracePt t="32197" x="1187450" y="4741863"/>
          <p14:tracePt t="32214" x="1214438" y="4768850"/>
          <p14:tracePt t="32231" x="1231900" y="4776788"/>
          <p14:tracePt t="32248" x="1285875" y="4795838"/>
          <p14:tracePt t="32264" x="1322388" y="4795838"/>
          <p14:tracePt t="32280" x="1366838" y="4786313"/>
          <p14:tracePt t="32297" x="1393825" y="4768850"/>
          <p14:tracePt t="32313" x="1401763" y="4751388"/>
          <p14:tracePt t="32330" x="1411288" y="4732338"/>
          <p14:tracePt t="32347" x="1419225" y="4697413"/>
          <p14:tracePt t="32365" x="1411288" y="4625975"/>
          <p14:tracePt t="32380" x="1384300" y="4572000"/>
          <p14:tracePt t="32397" x="1357313" y="4545013"/>
          <p14:tracePt t="32414" x="1322388" y="4518025"/>
          <p14:tracePt t="32431" x="1276350" y="4518025"/>
          <p14:tracePt t="32447" x="1258888" y="4510088"/>
          <p14:tracePt t="32464" x="1231900" y="4510088"/>
          <p14:tracePt t="32480" x="1214438" y="4537075"/>
          <p14:tracePt t="32497" x="1214438" y="4554538"/>
          <p14:tracePt t="32513" x="1204913" y="4581525"/>
          <p14:tracePt t="32531" x="1214438" y="4608513"/>
          <p14:tracePt t="32547" x="1231900" y="4625975"/>
          <p14:tracePt t="32564" x="1258888" y="4652963"/>
          <p14:tracePt t="32581" x="1347788" y="4687888"/>
          <p14:tracePt t="32598" x="1446213" y="4697413"/>
          <p14:tracePt t="32613" x="1509713" y="4697413"/>
          <p14:tracePt t="32630" x="1527175" y="4697413"/>
          <p14:tracePt t="32647" x="1544638" y="4687888"/>
          <p14:tracePt t="32664" x="1554163" y="4679950"/>
          <p14:tracePt t="32681" x="1554163" y="4643438"/>
          <p14:tracePt t="32697" x="1544638" y="4616450"/>
          <p14:tracePt t="32713" x="1517650" y="4589463"/>
          <p14:tracePt t="32730" x="1490663" y="4572000"/>
          <p14:tracePt t="32747" x="1465263" y="4572000"/>
          <p14:tracePt t="32763" x="1438275" y="4572000"/>
          <p14:tracePt t="33140" x="1438275" y="4581525"/>
          <p14:tracePt t="33147" x="1446213" y="4581525"/>
          <p14:tracePt t="33197" x="1455738" y="4581525"/>
          <p14:tracePt t="33209" x="1465263" y="4581525"/>
          <p14:tracePt t="33223" x="1473200" y="4589463"/>
          <p14:tracePt t="33239" x="1473200" y="4608513"/>
          <p14:tracePt t="33250" x="1482725" y="4608513"/>
          <p14:tracePt t="33280" x="1482725" y="4616450"/>
          <p14:tracePt t="33313" x="1500188" y="4643438"/>
          <p14:tracePt t="33346" x="1536700" y="4670425"/>
          <p14:tracePt t="33363" x="1562100" y="4697413"/>
          <p14:tracePt t="33379" x="1589088" y="4714875"/>
          <p14:tracePt t="33383" x="1598613" y="4724400"/>
          <p14:tracePt t="33396" x="1625600" y="4751388"/>
          <p14:tracePt t="33413" x="1652588" y="4768850"/>
          <p14:tracePt t="33429" x="1679575" y="4786313"/>
          <p14:tracePt t="33446" x="1704975" y="4813300"/>
          <p14:tracePt t="33463" x="1724025" y="4830763"/>
          <p14:tracePt t="33479" x="1751013" y="4848225"/>
          <p14:tracePt t="33496" x="1776413" y="4867275"/>
          <p14:tracePt t="33514" x="1822450" y="4875213"/>
          <p14:tracePt t="33529" x="1847850" y="4894263"/>
          <p14:tracePt t="33546" x="1857375" y="4902200"/>
          <p14:tracePt t="33563" x="1874838" y="4902200"/>
          <p14:tracePt t="33579" x="1884363" y="4911725"/>
          <p14:tracePt t="33596" x="1911350" y="4919663"/>
          <p14:tracePt t="33614" x="1938338" y="4919663"/>
          <p14:tracePt t="33629" x="1965325" y="4929188"/>
          <p14:tracePt t="33646" x="1982788" y="4929188"/>
          <p14:tracePt t="33662" x="2027238" y="4929188"/>
          <p14:tracePt t="33679" x="2089150" y="4929188"/>
          <p14:tracePt t="33696" x="2160588" y="4929188"/>
          <p14:tracePt t="33713" x="2295525" y="4911725"/>
          <p14:tracePt t="33730" x="2347913" y="4911725"/>
          <p14:tracePt t="33746" x="2384425" y="4911725"/>
          <p14:tracePt t="33762" x="2411413" y="4911725"/>
          <p14:tracePt t="33779" x="2428875" y="4911725"/>
          <p14:tracePt t="33796" x="2455863" y="4911725"/>
          <p14:tracePt t="33814" x="2517775" y="4911725"/>
          <p14:tracePt t="33830" x="2581275" y="4911725"/>
          <p14:tracePt t="33846" x="2679700" y="4911725"/>
          <p14:tracePt t="33863" x="2776538" y="4902200"/>
          <p14:tracePt t="33879" x="2867025" y="4894263"/>
          <p14:tracePt t="33895" x="2894013" y="4884738"/>
          <p14:tracePt t="33913" x="2911475" y="4884738"/>
          <p14:tracePt t="33975" x="2919413" y="4884738"/>
          <p14:tracePt t="33983" x="2938463" y="4884738"/>
          <p14:tracePt t="33996" x="2990850" y="4884738"/>
          <p14:tracePt t="34012" x="3062288" y="4884738"/>
          <p14:tracePt t="34029" x="3108325" y="4884738"/>
          <p14:tracePt t="34046" x="3143250" y="4875213"/>
          <p14:tracePt t="34063" x="3179763" y="4857750"/>
          <p14:tracePt t="34079" x="3205163" y="4857750"/>
          <p14:tracePt t="34096" x="3295650" y="4830763"/>
          <p14:tracePt t="34112" x="3375025" y="4822825"/>
          <p14:tracePt t="34129" x="3446463" y="4813300"/>
          <p14:tracePt t="34145" x="3473450" y="4813300"/>
          <p14:tracePt t="34162" x="3490913" y="4813300"/>
          <p14:tracePt t="34179" x="3509963" y="4813300"/>
          <p14:tracePt t="34196" x="3527425" y="4813300"/>
          <p14:tracePt t="34212" x="3554413" y="4813300"/>
          <p14:tracePt t="34229" x="3581400" y="4813300"/>
          <p14:tracePt t="34245" x="3608388" y="4813300"/>
          <p14:tracePt t="34262" x="3660775" y="4795838"/>
          <p14:tracePt t="34279" x="3687763" y="4786313"/>
          <p14:tracePt t="34295" x="3724275" y="4768850"/>
          <p14:tracePt t="34312" x="3741738" y="4751388"/>
          <p14:tracePt t="34329" x="3741738" y="4741863"/>
          <p14:tracePt t="34365" x="3751263" y="4741863"/>
          <p14:tracePt t="34384" x="3759200" y="4741863"/>
          <p14:tracePt t="34395" x="3759200" y="4732338"/>
          <p14:tracePt t="34412" x="3768725" y="4724400"/>
          <p14:tracePt t="34430" x="3803650" y="4724400"/>
          <p14:tracePt t="34445" x="3830638" y="4724400"/>
          <p14:tracePt t="34462" x="3857625" y="4714875"/>
          <p14:tracePt t="34479" x="3902075" y="4714875"/>
          <p14:tracePt t="34495" x="3946525" y="4705350"/>
          <p14:tracePt t="34512" x="3973513" y="4705350"/>
          <p14:tracePt t="34529" x="4000500" y="4705350"/>
          <p14:tracePt t="34546" x="4037013" y="4705350"/>
          <p14:tracePt t="34562" x="4054475" y="4705350"/>
          <p14:tracePt t="34578" x="4081463" y="4705350"/>
          <p14:tracePt t="34595" x="4098925" y="4705350"/>
          <p14:tracePt t="34612" x="4143375" y="4705350"/>
          <p14:tracePt t="34628" x="4170363" y="4687888"/>
          <p14:tracePt t="34646" x="4205288" y="4679950"/>
          <p14:tracePt t="34662" x="4224338" y="4660900"/>
          <p14:tracePt t="34679" x="4251325" y="4643438"/>
          <p14:tracePt t="34695" x="4276725" y="4616450"/>
          <p14:tracePt t="34712" x="4303713" y="4598988"/>
          <p14:tracePt t="34728" x="4330700" y="4581525"/>
          <p14:tracePt t="34746" x="4357688" y="4537075"/>
          <p14:tracePt t="34763" x="4375150" y="4518025"/>
          <p14:tracePt t="34778" x="4384675" y="4518025"/>
          <p14:tracePt t="34825" x="4394200" y="4518025"/>
          <p14:tracePt t="34845" x="4402138" y="4518025"/>
          <p14:tracePt t="34851" x="4411663" y="4527550"/>
          <p14:tracePt t="34861" x="4419600" y="4537075"/>
          <p14:tracePt t="34878" x="4438650" y="4554538"/>
          <p14:tracePt t="34895" x="4446588" y="4562475"/>
          <p14:tracePt t="34914" x="4456113" y="4572000"/>
          <p14:tracePt t="34928" x="4473575" y="4589463"/>
          <p14:tracePt t="34945" x="4483100" y="4608513"/>
          <p14:tracePt t="34962" x="4500563" y="4633913"/>
          <p14:tracePt t="34978" x="4500563" y="4660900"/>
          <p14:tracePt t="34995" x="4510088" y="4679950"/>
          <p14:tracePt t="35013" x="4527550" y="4697413"/>
          <p14:tracePt t="35028" x="4527550" y="4705350"/>
          <p14:tracePt t="35045" x="4537075" y="4714875"/>
          <p14:tracePt t="35061" x="4537075" y="4724400"/>
          <p14:tracePt t="35126" x="4537075" y="4732338"/>
          <p14:tracePt t="35149" x="4545013" y="4732338"/>
          <p14:tracePt t="35170" x="4562475" y="4732338"/>
          <p14:tracePt t="35185" x="4572000" y="4732338"/>
          <p14:tracePt t="35193" x="4589463" y="4732338"/>
          <p14:tracePt t="35200" x="4598988" y="4732338"/>
          <p14:tracePt t="35211" x="4608513" y="4732338"/>
          <p14:tracePt t="35228" x="4625975" y="4714875"/>
          <p14:tracePt t="35244" x="4652963" y="4705350"/>
          <p14:tracePt t="35261" x="4660900" y="4687888"/>
          <p14:tracePt t="35278" x="4670425" y="4687888"/>
          <p14:tracePt t="35351" x="4670425" y="4679950"/>
          <p14:tracePt t="35415" x="4679950" y="4687888"/>
          <p14:tracePt t="35432" x="4679950" y="4697413"/>
          <p14:tracePt t="35690" x="4679950" y="4705350"/>
          <p14:tracePt t="35821" x="4679950" y="4697413"/>
          <p14:tracePt t="35911" x="4687888" y="4697413"/>
          <p14:tracePt t="35954" x="4697413" y="4697413"/>
          <p14:tracePt t="35985" x="4705350" y="4697413"/>
          <p14:tracePt t="35996" x="4705350" y="4705350"/>
          <p14:tracePt t="36027" x="4714875" y="4705350"/>
          <p14:tracePt t="36035" x="4714875" y="4714875"/>
          <p14:tracePt t="36074" x="4724400" y="4714875"/>
          <p14:tracePt t="36099" x="4724400" y="4724400"/>
          <p14:tracePt t="36124" x="4732338" y="4724400"/>
          <p14:tracePt t="36711" x="4732338" y="4732338"/>
          <p14:tracePt t="36724" x="4732338" y="4741863"/>
          <p14:tracePt t="36745" x="4732338" y="4751388"/>
          <p14:tracePt t="36767" x="4732338" y="4759325"/>
          <p14:tracePt t="36808" x="4732338" y="4768850"/>
          <p14:tracePt t="36816" x="4732338" y="4776788"/>
          <p14:tracePt t="36831" x="4732338" y="4786313"/>
          <p14:tracePt t="36860" x="4732338" y="4813300"/>
          <p14:tracePt t="36893" x="4732338" y="4840288"/>
          <p14:tracePt t="36926" x="4741863" y="4884738"/>
          <p14:tracePt t="36943" x="4741863" y="4902200"/>
          <p14:tracePt t="36960" x="4751388" y="4929188"/>
          <p14:tracePt t="36977" x="4759325" y="4946650"/>
          <p14:tracePt t="37224" x="4751388" y="4946650"/>
          <p14:tracePt t="37229" x="4741863" y="4938713"/>
          <p14:tracePt t="37243" x="4732338" y="4929188"/>
          <p14:tracePt t="37260" x="4714875" y="4911725"/>
          <p14:tracePt t="37276" x="4714875" y="4894263"/>
          <p14:tracePt t="37389" x="4705350" y="4884738"/>
          <p14:tracePt t="37408" x="4705350" y="4875213"/>
          <p14:tracePt t="37437" x="4705350" y="4867275"/>
          <p14:tracePt t="37446" x="4705350" y="4857750"/>
          <p14:tracePt t="37461" x="4705350" y="4848225"/>
          <p14:tracePt t="37478" x="4705350" y="4840288"/>
          <p14:tracePt t="37505" x="4705350" y="4830763"/>
          <p14:tracePt t="37528" x="4705350" y="4822825"/>
          <p14:tracePt t="37558" x="4714875" y="4822825"/>
          <p14:tracePt t="37574" x="4724400" y="4822825"/>
          <p14:tracePt t="37596" x="4732338" y="4813300"/>
          <p14:tracePt t="37608" x="4741863" y="4803775"/>
          <p14:tracePt t="37625" x="4751388" y="4795838"/>
          <p14:tracePt t="37632" x="4759325" y="4795838"/>
          <p14:tracePt t="37642" x="4759325" y="4786313"/>
          <p14:tracePt t="37659" x="4768850" y="4786313"/>
          <p14:tracePt t="37676" x="4776788" y="4776788"/>
          <p14:tracePt t="37698" x="4786313" y="4776788"/>
          <p14:tracePt t="37756" x="4786313" y="4768850"/>
          <p14:tracePt t="37776" x="4786313" y="4759325"/>
          <p14:tracePt t="37786" x="4786313" y="4751388"/>
          <p14:tracePt t="37826" x="4776788" y="4751388"/>
          <p14:tracePt t="37833" x="4768850" y="4751388"/>
          <p14:tracePt t="37842" x="4759325" y="4751388"/>
          <p14:tracePt t="37859" x="4732338" y="4751388"/>
          <p14:tracePt t="37876" x="4705350" y="4759325"/>
          <p14:tracePt t="37893" x="4697413" y="4759325"/>
          <p14:tracePt t="38074" x="4697413" y="4768850"/>
          <p14:tracePt t="38084" x="4697413" y="4776788"/>
          <p14:tracePt t="38780" x="4697413" y="4786313"/>
          <p14:tracePt t="38797" x="4705350" y="4786313"/>
          <p14:tracePt t="38804" x="4714875" y="4803775"/>
          <p14:tracePt t="38812" x="4724400" y="4822825"/>
          <p14:tracePt t="38825" x="4732338" y="4840288"/>
          <p14:tracePt t="38842" x="4751388" y="4894263"/>
          <p14:tracePt t="38858" x="4751388" y="4938713"/>
          <p14:tracePt t="38875" x="4751388" y="4965700"/>
          <p14:tracePt t="38909" x="4751388" y="5010150"/>
          <p14:tracePt t="39157" x="4751388" y="5018088"/>
          <p14:tracePt t="39164" x="4751388" y="5027613"/>
          <p14:tracePt t="39174" x="4751388" y="5037138"/>
          <p14:tracePt t="39191" x="4751388" y="5062538"/>
          <p14:tracePt t="39208" x="4751388" y="5099050"/>
          <p14:tracePt t="39226" x="4751388" y="5197475"/>
          <p14:tracePt t="39241" x="4751388" y="5251450"/>
          <p14:tracePt t="39258" x="4751388" y="5295900"/>
          <p14:tracePt t="39275" x="4751388" y="5313363"/>
          <p14:tracePt t="39291" x="4759325" y="5330825"/>
          <p14:tracePt t="39308" x="4759325" y="5340350"/>
          <p14:tracePt t="39325" x="4759325" y="5348288"/>
          <p14:tracePt t="39341" x="4759325" y="5367338"/>
          <p14:tracePt t="39358" x="4759325" y="5384800"/>
          <p14:tracePt t="39375" x="4759325" y="5402263"/>
          <p14:tracePt t="39392" x="4759325" y="5419725"/>
          <p14:tracePt t="39408" x="4751388" y="5438775"/>
          <p14:tracePt t="39424" x="4751388" y="5446713"/>
          <p14:tracePt t="39441" x="4751388" y="5465763"/>
          <p14:tracePt t="39458" x="4751388" y="5483225"/>
          <p14:tracePt t="39475" x="4741863" y="5518150"/>
          <p14:tracePt t="39491" x="4732338" y="5545138"/>
          <p14:tracePt t="39508" x="4732338" y="5554663"/>
          <p14:tracePt t="39525" x="4732338" y="5562600"/>
          <p14:tracePt t="40037" x="4732338" y="5581650"/>
          <p14:tracePt t="40044" x="4732338" y="5616575"/>
          <p14:tracePt t="40058" x="4732338" y="5643563"/>
          <p14:tracePt t="40074" x="4741863" y="5759450"/>
          <p14:tracePt t="40091" x="4751388" y="5884863"/>
          <p14:tracePt t="40108" x="4768850" y="6081713"/>
          <p14:tracePt t="40124" x="4795838" y="6188075"/>
          <p14:tracePt t="40141" x="4795838" y="6215063"/>
          <p14:tracePt t="40174" x="4795838" y="6251575"/>
          <p14:tracePt t="40208" x="4795838" y="6269038"/>
          <p14:tracePt t="40240" x="4795838" y="6286500"/>
          <p14:tracePt t="40259" x="4795838" y="6313488"/>
          <p14:tracePt t="40274" x="4786313" y="6340475"/>
          <p14:tracePt t="40290" x="4786313" y="6357938"/>
          <p14:tracePt t="40307" x="4776788" y="6367463"/>
          <p14:tracePt t="40324" x="4776788" y="6384925"/>
          <p14:tracePt t="40340" x="4776788" y="6394450"/>
          <p14:tracePt t="40358" x="4776788" y="6429375"/>
          <p14:tracePt t="40374" x="4776788" y="6438900"/>
          <p14:tracePt t="40391" x="4776788" y="6465888"/>
          <p14:tracePt t="40563" x="4768850" y="6465888"/>
          <p14:tracePt t="40587" x="4759325" y="6465888"/>
          <p14:tracePt t="40595" x="4759325" y="6456363"/>
          <p14:tracePt t="40607" x="4751388" y="6456363"/>
          <p14:tracePt t="40624" x="4741863" y="6438900"/>
          <p14:tracePt t="40640" x="4741863" y="6429375"/>
          <p14:tracePt t="40860" x="4741863" y="6419850"/>
          <p14:tracePt t="40873" x="4741863" y="6411913"/>
          <p14:tracePt t="40881" x="4741863" y="6402388"/>
          <p14:tracePt t="40890" x="4741863" y="6375400"/>
          <p14:tracePt t="40907" x="4768850" y="6330950"/>
          <p14:tracePt t="40911" x="4768850" y="6276975"/>
          <p14:tracePt t="40923" x="4776788" y="6232525"/>
          <p14:tracePt t="40941" x="4813300" y="6126163"/>
          <p14:tracePt t="40957" x="4848225" y="6000750"/>
          <p14:tracePt t="40974" x="4902200" y="5813425"/>
          <p14:tracePt t="40990" x="4938713" y="5680075"/>
          <p14:tracePt t="41007" x="4973638" y="5527675"/>
          <p14:tracePt t="41023" x="4991100" y="5429250"/>
          <p14:tracePt t="41040" x="5010150" y="5340350"/>
          <p14:tracePt t="41057" x="5010150" y="5303838"/>
          <p14:tracePt t="41073" x="5010150" y="5241925"/>
          <p14:tracePt t="41090" x="4991100" y="5214938"/>
          <p14:tracePt t="41106" x="4983163" y="5197475"/>
          <p14:tracePt t="41123" x="4973638" y="5180013"/>
          <p14:tracePt t="41140" x="4956175" y="5153025"/>
          <p14:tracePt t="41157" x="4938713" y="5133975"/>
          <p14:tracePt t="41173" x="4911725" y="5108575"/>
          <p14:tracePt t="41190" x="4884738" y="5072063"/>
          <p14:tracePt t="41206" x="4857750" y="5037138"/>
          <p14:tracePt t="41223" x="4813300" y="4946650"/>
          <p14:tracePt t="41240" x="4768850" y="4867275"/>
          <p14:tracePt t="41257" x="4705350" y="4795838"/>
          <p14:tracePt t="41274" x="4643438" y="4759325"/>
          <p14:tracePt t="41291" x="4616450" y="4751388"/>
          <p14:tracePt t="41306" x="4598988" y="4751388"/>
          <p14:tracePt t="41323" x="4589463" y="4751388"/>
          <p14:tracePt t="41483" x="4554538" y="4751388"/>
          <p14:tracePt t="41491" x="4510088" y="4751388"/>
          <p14:tracePt t="41506" x="4394200" y="4759325"/>
          <p14:tracePt t="41523" x="4259263" y="4803775"/>
          <p14:tracePt t="41540" x="4152900" y="4813300"/>
          <p14:tracePt t="41556" x="4108450" y="4813300"/>
          <p14:tracePt t="41749" x="4098925" y="4813300"/>
          <p14:tracePt t="41769" x="4098925" y="4803775"/>
          <p14:tracePt t="41969" x="4108450" y="4813300"/>
          <p14:tracePt t="41975" x="4116388" y="4822825"/>
          <p14:tracePt t="41990" x="4125913" y="4830763"/>
          <p14:tracePt t="42006" x="4170363" y="4848225"/>
          <p14:tracePt t="42022" x="4197350" y="4857750"/>
          <p14:tracePt t="42039" x="4251325" y="4875213"/>
          <p14:tracePt t="42056" x="4303713" y="4884738"/>
          <p14:tracePt t="42073" x="4348163" y="4894263"/>
          <p14:tracePt t="42106" x="4357688" y="4902200"/>
          <p14:tracePt t="42255" x="4348163" y="4894263"/>
          <p14:tracePt t="42263" x="4340225" y="4894263"/>
          <p14:tracePt t="42272" x="4322763" y="4894263"/>
          <p14:tracePt t="42289" x="4276725" y="4867275"/>
          <p14:tracePt t="42307" x="4205288" y="4840288"/>
          <p14:tracePt t="42323" x="4160838" y="4830763"/>
          <p14:tracePt t="42339" x="4133850" y="4822825"/>
          <p14:tracePt t="42355" x="4116388" y="4813300"/>
          <p14:tracePt t="42372" x="4081463" y="4813300"/>
          <p14:tracePt t="42389" x="4044950" y="4813300"/>
          <p14:tracePt t="42405" x="3983038" y="4813300"/>
          <p14:tracePt t="42408" x="3938588" y="4813300"/>
          <p14:tracePt t="42422" x="3803650" y="4813300"/>
          <p14:tracePt t="42439" x="3652838" y="4813300"/>
          <p14:tracePt t="42455" x="3455988" y="4822825"/>
          <p14:tracePt t="42472" x="3259138" y="4822825"/>
          <p14:tracePt t="42488" x="3062288" y="4822825"/>
          <p14:tracePt t="42505" x="2911475" y="4840288"/>
          <p14:tracePt t="42523" x="2697163" y="4848225"/>
          <p14:tracePt t="42539" x="2544763" y="4867275"/>
          <p14:tracePt t="42555" x="2411413" y="4884738"/>
          <p14:tracePt t="42572" x="2295525" y="4884738"/>
          <p14:tracePt t="42589" x="2205038" y="4894263"/>
          <p14:tracePt t="42605" x="2152650" y="4894263"/>
          <p14:tracePt t="42622" x="2125663" y="4884738"/>
          <p14:tracePt t="42639" x="2116138" y="4884738"/>
          <p14:tracePt t="42655" x="2108200" y="4884738"/>
          <p14:tracePt t="42672" x="2098675" y="4884738"/>
          <p14:tracePt t="42689" x="2027238" y="4884738"/>
          <p14:tracePt t="42705" x="1946275" y="4867275"/>
          <p14:tracePt t="42722" x="1866900" y="4857750"/>
          <p14:tracePt t="42738" x="1803400" y="4840288"/>
          <p14:tracePt t="42755" x="1776413" y="4840288"/>
          <p14:tracePt t="42772" x="1758950" y="4830763"/>
          <p14:tracePt t="42788" x="1751013" y="4830763"/>
          <p14:tracePt t="42805" x="1741488" y="4830763"/>
          <p14:tracePt t="42822" x="1724025" y="4830763"/>
          <p14:tracePt t="42838" x="1687513" y="4830763"/>
          <p14:tracePt t="42855" x="1652588" y="4813300"/>
          <p14:tracePt t="42872" x="1625600" y="4803775"/>
          <p14:tracePt t="42889" x="1598613" y="4795838"/>
          <p14:tracePt t="42905" x="1581150" y="4776788"/>
          <p14:tracePt t="42908" x="1562100" y="4759325"/>
          <p14:tracePt t="42921" x="1536700" y="4741863"/>
          <p14:tracePt t="42938" x="1517650" y="4724400"/>
          <p14:tracePt t="42955" x="1482725" y="4697413"/>
          <p14:tracePt t="42971" x="1455738" y="4679950"/>
          <p14:tracePt t="42988" x="1428750" y="4670425"/>
          <p14:tracePt t="43005" x="1411288" y="4643438"/>
          <p14:tracePt t="43022" x="1393825" y="4643438"/>
          <p14:tracePt t="43038" x="1366838" y="4633913"/>
          <p14:tracePt t="43115" x="1366838" y="4625975"/>
          <p14:tracePt t="43538" x="1357313" y="4625975"/>
          <p14:tracePt t="43547" x="1357313" y="4633913"/>
          <p14:tracePt t="43554" x="1357313" y="4643438"/>
          <p14:tracePt t="43571" x="1357313" y="4670425"/>
          <p14:tracePt t="43588" x="1366838" y="4687888"/>
          <p14:tracePt t="43605" x="1393825" y="4714875"/>
          <p14:tracePt t="43621" x="1509713" y="4751388"/>
          <p14:tracePt t="43654" x="1893888" y="4705350"/>
          <p14:tracePt t="43688" x="2660650" y="4633913"/>
          <p14:tracePt t="43721" x="3197225" y="4652963"/>
          <p14:tracePt t="43738" x="3295650" y="4687888"/>
          <p14:tracePt t="43754" x="3303588" y="4687888"/>
          <p14:tracePt t="43809" x="3322638" y="4679950"/>
          <p14:tracePt t="43816" x="3330575" y="4670425"/>
          <p14:tracePt t="43825" x="3340100" y="4660900"/>
          <p14:tracePt t="43838" x="3367088" y="4643438"/>
          <p14:tracePt t="43854" x="3429000" y="4598988"/>
          <p14:tracePt t="43871" x="3500438" y="4572000"/>
          <p14:tracePt t="43887" x="3571875" y="4545013"/>
          <p14:tracePt t="43904" x="3652838" y="4510088"/>
          <p14:tracePt t="43908" x="3660775" y="4500563"/>
          <p14:tracePt t="43921" x="3687763" y="4500563"/>
          <p14:tracePt t="43938" x="3705225" y="4491038"/>
          <p14:tracePt t="43954" x="3714750" y="4491038"/>
          <p14:tracePt t="43994" x="3732213" y="4491038"/>
          <p14:tracePt t="44010" x="3768725" y="4491038"/>
          <p14:tracePt t="44016" x="3813175" y="4500563"/>
          <p14:tracePt t="44024" x="3867150" y="4518025"/>
          <p14:tracePt t="44038" x="3919538" y="4537075"/>
          <p14:tracePt t="44055" x="4027488" y="4572000"/>
          <p14:tracePt t="44070" x="4044950" y="4589463"/>
          <p14:tracePt t="44110" x="4037013" y="4598988"/>
          <p14:tracePt t="44121" x="3990975" y="4633913"/>
          <p14:tracePt t="44138" x="3875088" y="4670425"/>
          <p14:tracePt t="44155" x="3571875" y="4697413"/>
          <p14:tracePt t="44172" x="3170238" y="4697413"/>
          <p14:tracePt t="44187" x="2643188" y="4652963"/>
          <p14:tracePt t="44204" x="2187575" y="4598988"/>
          <p14:tracePt t="44220" x="1884363" y="4562475"/>
          <p14:tracePt t="44237" x="1741488" y="4554538"/>
          <p14:tracePt t="44254" x="1714500" y="4554538"/>
          <p14:tracePt t="44401" x="1724025" y="4554538"/>
          <p14:tracePt t="44408" x="1758950" y="4554538"/>
          <p14:tracePt t="44422" x="1901825" y="4581525"/>
          <p14:tracePt t="44438" x="2197100" y="4625975"/>
          <p14:tracePt t="44454" x="2679700" y="4697413"/>
          <p14:tracePt t="44471" x="3286125" y="4768850"/>
          <p14:tracePt t="44487" x="3697288" y="4822825"/>
          <p14:tracePt t="44504" x="3884613" y="4857750"/>
          <p14:tracePt t="44520" x="3946525" y="4875213"/>
          <p14:tracePt t="44537" x="3965575" y="4875213"/>
          <p14:tracePt t="44971" x="3946525" y="4875213"/>
          <p14:tracePt t="44979" x="3894138" y="4875213"/>
          <p14:tracePt t="44988" x="3830638" y="4867275"/>
          <p14:tracePt t="45003" x="3660775" y="4840288"/>
          <p14:tracePt t="45020" x="3419475" y="4813300"/>
          <p14:tracePt t="45053" x="2598738" y="4724400"/>
          <p14:tracePt t="45087" x="2179638" y="4687888"/>
          <p14:tracePt t="45120" x="2152650" y="4687888"/>
          <p14:tracePt t="45137" x="2143125" y="4687888"/>
          <p14:tracePt t="45153" x="2108200" y="4705350"/>
          <p14:tracePt t="45170" x="2027238" y="4741863"/>
          <p14:tracePt t="45186" x="1938338" y="4768850"/>
          <p14:tracePt t="45203" x="1884363" y="4795838"/>
          <p14:tracePt t="45220" x="1857375" y="4813300"/>
          <p14:tracePt t="45238" x="1822450" y="4848225"/>
          <p14:tracePt t="45254" x="1795463" y="4875213"/>
          <p14:tracePt t="45270" x="1768475" y="4902200"/>
          <p14:tracePt t="45286" x="1741488" y="4929188"/>
          <p14:tracePt t="45303" x="1679575" y="4956175"/>
          <p14:tracePt t="45320" x="1598613" y="4991100"/>
          <p14:tracePt t="45337" x="1500188" y="5018088"/>
          <p14:tracePt t="45354" x="1366838" y="5072063"/>
          <p14:tracePt t="45370" x="1330325" y="5089525"/>
          <p14:tracePt t="45386" x="1285875" y="5108575"/>
          <p14:tracePt t="45403" x="1258888" y="5116513"/>
          <p14:tracePt t="45420" x="1241425" y="5133975"/>
          <p14:tracePt t="45425" x="1223963" y="5143500"/>
          <p14:tracePt t="45441" x="1204913" y="5143500"/>
          <p14:tracePt t="45567" x="1196975" y="5143500"/>
          <p14:tracePt t="45587" x="1196975" y="5153025"/>
          <p14:tracePt t="45618" x="1187450" y="5153025"/>
          <p14:tracePt t="46024" x="1196975" y="5153025"/>
          <p14:tracePt t="46031" x="1204913" y="5153025"/>
          <p14:tracePt t="46039" x="1204913" y="5143500"/>
          <p14:tracePt t="47709" x="1214438" y="5143500"/>
          <p14:tracePt t="47781" x="1223963" y="5143500"/>
          <p14:tracePt t="49201" x="1231900" y="5143500"/>
          <p14:tracePt t="49213" x="1241425" y="5143500"/>
          <p14:tracePt t="49420" x="1241425" y="5133975"/>
          <p14:tracePt t="49432" x="1250950" y="5133975"/>
          <p14:tracePt t="49569" x="1258888" y="5133975"/>
          <p14:tracePt t="49581" x="1276350" y="5133975"/>
          <p14:tracePt t="49599" x="1295400" y="5133975"/>
          <p14:tracePt t="49613" x="1303338" y="5133975"/>
          <p14:tracePt t="49632" x="1312863" y="5133975"/>
          <p14:tracePt t="49678" x="1322388" y="5133975"/>
          <p14:tracePt t="49888" x="1330325" y="5133975"/>
          <p14:tracePt t="49898" x="1339850" y="5133975"/>
          <p14:tracePt t="49906" x="1347788" y="5133975"/>
          <p14:tracePt t="49916" x="1357313" y="5133975"/>
          <p14:tracePt t="49932" x="1393825" y="5133975"/>
          <p14:tracePt t="49950" x="1411288" y="5133975"/>
          <p14:tracePt t="49967" x="1428750" y="5133975"/>
          <p14:tracePt t="50000" x="1446213" y="5133975"/>
          <p14:tracePt t="50033" x="1455738" y="5133975"/>
          <p14:tracePt t="50066" x="1473200" y="5133975"/>
          <p14:tracePt t="50082" x="1482725" y="5133975"/>
          <p14:tracePt t="50099" x="1500188" y="5133975"/>
          <p14:tracePt t="50116" x="1517650" y="5126038"/>
          <p14:tracePt t="50133" x="1536700" y="5126038"/>
          <p14:tracePt t="50150" x="1544638" y="5126038"/>
          <p14:tracePt t="50166" x="1562100" y="5126038"/>
          <p14:tracePt t="50182" x="1581150" y="5126038"/>
          <p14:tracePt t="50199" x="1608138" y="5108575"/>
          <p14:tracePt t="50216" x="1633538" y="5108575"/>
          <p14:tracePt t="50232" x="1652588" y="5108575"/>
          <p14:tracePt t="50249" x="1687513" y="5099050"/>
          <p14:tracePt t="50267" x="1714500" y="5099050"/>
          <p14:tracePt t="50282" x="1731963" y="5108575"/>
          <p14:tracePt t="50299" x="1741488" y="5108575"/>
          <p14:tracePt t="50316" x="1758950" y="5116513"/>
          <p14:tracePt t="50333" x="1776413" y="5126038"/>
          <p14:tracePt t="50349" x="1803400" y="5133975"/>
          <p14:tracePt t="50366" x="1839913" y="5153025"/>
          <p14:tracePt t="50382" x="1866900" y="5153025"/>
          <p14:tracePt t="50399" x="1884363" y="5153025"/>
          <p14:tracePt t="50416" x="1911350" y="5153025"/>
          <p14:tracePt t="50432" x="1928813" y="5153025"/>
          <p14:tracePt t="50449" x="1955800" y="5143500"/>
          <p14:tracePt t="50466" x="1973263" y="5143500"/>
          <p14:tracePt t="50482" x="1990725" y="5143500"/>
          <p14:tracePt t="50499" x="2009775" y="5143500"/>
          <p14:tracePt t="50516" x="2017713" y="5143500"/>
          <p14:tracePt t="50532" x="2044700" y="5143500"/>
          <p14:tracePt t="50549" x="2062163" y="5143500"/>
          <p14:tracePt t="50565" x="2089150" y="5143500"/>
          <p14:tracePt t="50582" x="2108200" y="5143500"/>
          <p14:tracePt t="50599" x="2179638" y="5143500"/>
          <p14:tracePt t="50616" x="2259013" y="5143500"/>
          <p14:tracePt t="50632" x="2322513" y="5143500"/>
          <p14:tracePt t="50649" x="2339975" y="5143500"/>
          <p14:tracePt t="50665" x="2366963" y="5143500"/>
          <p14:tracePt t="50699" x="2374900" y="5143500"/>
          <p14:tracePt t="50715" x="2393950" y="5143500"/>
          <p14:tracePt t="50732" x="2411413" y="5143500"/>
          <p14:tracePt t="50749" x="2465388" y="5153025"/>
          <p14:tracePt t="50765" x="2490788" y="5160963"/>
          <p14:tracePt t="50782" x="2517775" y="5170488"/>
          <p14:tracePt t="50799" x="2536825" y="5170488"/>
          <p14:tracePt t="50815" x="2554288" y="5170488"/>
          <p14:tracePt t="50833" x="2571750" y="5170488"/>
          <p14:tracePt t="50849" x="2616200" y="5170488"/>
          <p14:tracePt t="50866" x="2687638" y="5153025"/>
          <p14:tracePt t="50882" x="2776538" y="5133975"/>
          <p14:tracePt t="50898" x="2874963" y="5126038"/>
          <p14:tracePt t="50915" x="3000375" y="5089525"/>
          <p14:tracePt t="50932" x="3133725" y="5062538"/>
          <p14:tracePt t="50950" x="3303588" y="5054600"/>
          <p14:tracePt t="50966" x="3367088" y="5054600"/>
          <p14:tracePt t="50982" x="3411538" y="5054600"/>
          <p14:tracePt t="50999" x="3446463" y="5054600"/>
          <p14:tracePt t="51015" x="3473450" y="5062538"/>
          <p14:tracePt t="51032" x="3517900" y="5062538"/>
          <p14:tracePt t="51049" x="3589338" y="5062538"/>
          <p14:tracePt t="51067" x="3633788" y="5054600"/>
          <p14:tracePt t="51082" x="3670300" y="5027613"/>
          <p14:tracePt t="51098" x="3697288" y="5000625"/>
          <p14:tracePt t="51115" x="3732213" y="4973638"/>
          <p14:tracePt t="51131" x="3759200" y="4956175"/>
          <p14:tracePt t="51148" x="3786188" y="4929188"/>
          <p14:tracePt t="51166" x="3803650" y="4894263"/>
          <p14:tracePt t="51182" x="3822700" y="4875213"/>
          <p14:tracePt t="51198" x="3840163" y="4857750"/>
          <p14:tracePt t="51215" x="3848100" y="4840288"/>
          <p14:tracePt t="51231" x="3857625" y="4822825"/>
          <p14:tracePt t="51248" x="3875088" y="4803775"/>
          <p14:tracePt t="51265" x="3894138" y="4786313"/>
          <p14:tracePt t="51281" x="3929063" y="4751388"/>
          <p14:tracePt t="51299" x="3956050" y="4724400"/>
          <p14:tracePt t="51315" x="4037013" y="4705350"/>
          <p14:tracePt t="51331" x="4133850" y="4687888"/>
          <p14:tracePt t="51348" x="4241800" y="4687888"/>
          <p14:tracePt t="51365" x="4340225" y="4679950"/>
          <p14:tracePt t="51382" x="4375150" y="4670425"/>
          <p14:tracePt t="51398" x="4402138" y="4670425"/>
          <p14:tracePt t="51431" x="4411663" y="4670425"/>
          <p14:tracePt t="51448" x="4429125" y="4670425"/>
          <p14:tracePt t="51465" x="4456113" y="4679950"/>
          <p14:tracePt t="51468" x="4465638" y="4679950"/>
          <p14:tracePt t="51482" x="4473575" y="4679950"/>
          <p14:tracePt t="51498" x="4500563" y="4687888"/>
          <p14:tracePt t="51514" x="4537075" y="4697413"/>
          <p14:tracePt t="51531" x="4562475" y="4697413"/>
          <p14:tracePt t="51548" x="4581525" y="4705350"/>
          <p14:tracePt t="51564" x="4608513" y="4705350"/>
          <p14:tracePt t="51581" x="4625975" y="4705350"/>
          <p14:tracePt t="51598" x="4660900" y="4714875"/>
          <p14:tracePt t="51615" x="4687888" y="4714875"/>
          <p14:tracePt t="51631" x="4697413" y="4714875"/>
          <p14:tracePt t="51700" x="4697413" y="4732338"/>
          <p14:tracePt t="51708" x="4697413" y="4759325"/>
          <p14:tracePt t="51716" x="4687888" y="4822825"/>
          <p14:tracePt t="51733" x="4625975" y="4956175"/>
          <p14:tracePt t="51748" x="4562475" y="5081588"/>
          <p14:tracePt t="51764" x="4518025" y="5205413"/>
          <p14:tracePt t="51781" x="4465638" y="5313363"/>
          <p14:tracePt t="51798" x="4446588" y="5394325"/>
          <p14:tracePt t="51814" x="4419600" y="5419725"/>
          <p14:tracePt t="51832" x="4419600" y="5456238"/>
          <p14:tracePt t="51849" x="4419600" y="5483225"/>
          <p14:tracePt t="51865" x="4419600" y="5500688"/>
          <p14:tracePt t="51881" x="4438650" y="5527675"/>
          <p14:tracePt t="51898" x="4446588" y="5572125"/>
          <p14:tracePt t="51915" x="4473575" y="5608638"/>
          <p14:tracePt t="51932" x="4510088" y="5661025"/>
          <p14:tracePt t="51948" x="4527550" y="5697538"/>
          <p14:tracePt t="51965" x="4545013" y="5751513"/>
          <p14:tracePt t="51981" x="4562475" y="5786438"/>
          <p14:tracePt t="51998" x="4598988" y="5848350"/>
          <p14:tracePt t="52014" x="4625975" y="5902325"/>
          <p14:tracePt t="52032" x="4660900" y="5956300"/>
          <p14:tracePt t="52049" x="4687888" y="5983288"/>
          <p14:tracePt t="52064" x="4705350" y="6000750"/>
          <p14:tracePt t="52081" x="4714875" y="6010275"/>
          <p14:tracePt t="52098" x="4724400" y="6027738"/>
          <p14:tracePt t="52235" x="4687888" y="6027738"/>
          <p14:tracePt t="52242" x="4616450" y="6027738"/>
          <p14:tracePt t="52251" x="4518025" y="6027738"/>
          <p14:tracePt t="52264" x="4224338" y="5983288"/>
          <p14:tracePt t="52281" x="3840163" y="5946775"/>
          <p14:tracePt t="52297" x="3429000" y="5894388"/>
          <p14:tracePt t="52314" x="3036888" y="5840413"/>
          <p14:tracePt t="52331" x="2768600" y="5813425"/>
          <p14:tracePt t="52348" x="2527300" y="5795963"/>
          <p14:tracePt t="52364" x="2187575" y="5795963"/>
          <p14:tracePt t="52380" x="2027238" y="5786438"/>
          <p14:tracePt t="52397" x="1874838" y="5786438"/>
          <p14:tracePt t="52414" x="1704975" y="5768975"/>
          <p14:tracePt t="52430" x="1544638" y="5751513"/>
          <p14:tracePt t="52447" x="1401763" y="5732463"/>
          <p14:tracePt t="52464" x="1295400" y="5715000"/>
          <p14:tracePt t="52468" x="1258888" y="5715000"/>
          <p14:tracePt t="52481" x="1179513" y="5715000"/>
          <p14:tracePt t="52497" x="1143000" y="5732463"/>
          <p14:tracePt t="52514" x="1125538" y="5751513"/>
          <p14:tracePt t="52530" x="1098550" y="5786438"/>
          <p14:tracePt t="52547" x="1081088" y="5822950"/>
          <p14:tracePt t="52564" x="1054100" y="5857875"/>
          <p14:tracePt t="52581" x="1027113" y="5911850"/>
          <p14:tracePt t="52597" x="1017588" y="5965825"/>
          <p14:tracePt t="52614" x="1027113" y="6045200"/>
          <p14:tracePt t="52630" x="1054100" y="6126163"/>
          <p14:tracePt t="52647" x="1089025" y="6205538"/>
          <p14:tracePt t="52664" x="1116013" y="6269038"/>
          <p14:tracePt t="52681" x="1143000" y="6303963"/>
          <p14:tracePt t="52699" x="1179513" y="6348413"/>
          <p14:tracePt t="52714" x="1196975" y="6375400"/>
          <p14:tracePt t="52730" x="1196975" y="6384925"/>
          <p14:tracePt t="52747" x="1204913" y="6394450"/>
          <p14:tracePt t="52764" x="1214438" y="6394450"/>
          <p14:tracePt t="52824" x="1223963" y="6402388"/>
          <p14:tracePt t="52842" x="1231900" y="6402388"/>
          <p14:tracePt t="52849" x="1241425" y="6402388"/>
          <p14:tracePt t="52865" x="1268413" y="6411913"/>
          <p14:tracePt t="52881" x="1276350" y="6411913"/>
          <p14:tracePt t="52897" x="1303338" y="6419850"/>
          <p14:tracePt t="52914" x="1330325" y="6429375"/>
          <p14:tracePt t="52930" x="1347788" y="6429375"/>
          <p14:tracePt t="52949" x="1384300" y="6429375"/>
          <p14:tracePt t="52964" x="1411288" y="6411913"/>
          <p14:tracePt t="52980" x="1438275" y="6384925"/>
          <p14:tracePt t="52997" x="1455738" y="6357938"/>
          <p14:tracePt t="53013" x="1465263" y="6330950"/>
          <p14:tracePt t="53030" x="1465263" y="6303963"/>
          <p14:tracePt t="53047" x="1465263" y="6286500"/>
          <p14:tracePt t="53064" x="1465263" y="6251575"/>
          <p14:tracePt t="53080" x="1465263" y="6224588"/>
          <p14:tracePt t="53097" x="1446213" y="6205538"/>
          <p14:tracePt t="53113" x="1419225" y="6188075"/>
          <p14:tracePt t="53130" x="1393825" y="6161088"/>
          <p14:tracePt t="53147" x="1366838" y="6134100"/>
          <p14:tracePt t="53163" x="1339850" y="6108700"/>
          <p14:tracePt t="53181" x="1303338" y="6072188"/>
          <p14:tracePt t="53197" x="1268413" y="6045200"/>
          <p14:tracePt t="53213" x="1231900" y="6027738"/>
          <p14:tracePt t="53231" x="1196975" y="6018213"/>
          <p14:tracePt t="53247" x="1160463" y="6018213"/>
          <p14:tracePt t="53263" x="1108075" y="6010275"/>
          <p14:tracePt t="53281" x="1009650" y="6010275"/>
          <p14:tracePt t="53296" x="955675" y="6010275"/>
          <p14:tracePt t="53313" x="919163" y="6010275"/>
          <p14:tracePt t="53330" x="884238" y="6027738"/>
          <p14:tracePt t="53347" x="857250" y="6037263"/>
          <p14:tracePt t="53364" x="830263" y="6062663"/>
          <p14:tracePt t="53380" x="812800" y="6089650"/>
          <p14:tracePt t="53397" x="812800" y="6134100"/>
          <p14:tracePt t="53413" x="830263" y="6224588"/>
          <p14:tracePt t="53430" x="866775" y="6330950"/>
          <p14:tracePt t="53446" x="901700" y="6429375"/>
          <p14:tracePt t="53463" x="938213" y="6527800"/>
          <p14:tracePt t="53624" x="1982788" y="6483350"/>
          <p14:tracePt t="53631" x="1982788" y="6438900"/>
          <p14:tracePt t="53647" x="1965325" y="6357938"/>
          <p14:tracePt t="53663" x="1928813" y="6269038"/>
          <p14:tracePt t="53680" x="1893888" y="6180138"/>
          <p14:tracePt t="53697" x="1847850" y="6089650"/>
          <p14:tracePt t="53713" x="1768475" y="6027738"/>
          <p14:tracePt t="53731" x="1608138" y="5965825"/>
          <p14:tracePt t="53746" x="1465263" y="5929313"/>
          <p14:tracePt t="53763" x="1312863" y="5919788"/>
          <p14:tracePt t="53779" x="1179513" y="5911850"/>
          <p14:tracePt t="53796" x="1071563" y="5894388"/>
          <p14:tracePt t="53813" x="1009650" y="5884863"/>
          <p14:tracePt t="53830" x="973138" y="5884863"/>
          <p14:tracePt t="53848" x="965200" y="5884863"/>
          <p14:tracePt t="53863" x="938213" y="5902325"/>
          <p14:tracePt t="53880" x="893763" y="5929313"/>
          <p14:tracePt t="53896" x="866775" y="5973763"/>
          <p14:tracePt t="53913" x="839788" y="6027738"/>
          <p14:tracePt t="53931" x="822325" y="6126163"/>
          <p14:tracePt t="53947" x="830263" y="6161088"/>
          <p14:tracePt t="53963" x="857250" y="6188075"/>
          <p14:tracePt t="53980" x="884238" y="6215063"/>
          <p14:tracePt t="53996" x="911225" y="6242050"/>
          <p14:tracePt t="54013" x="965200" y="6259513"/>
          <p14:tracePt t="54030" x="1133475" y="6269038"/>
          <p14:tracePt t="54047" x="1285875" y="6269038"/>
          <p14:tracePt t="54063" x="1428750" y="6269038"/>
          <p14:tracePt t="54079" x="1571625" y="6251575"/>
          <p14:tracePt t="54097" x="1652588" y="6224588"/>
          <p14:tracePt t="54113" x="1679575" y="6188075"/>
          <p14:tracePt t="54130" x="1687513" y="6153150"/>
          <p14:tracePt t="54147" x="1679575" y="6089650"/>
          <p14:tracePt t="54163" x="1652588" y="6037263"/>
          <p14:tracePt t="54181" x="1625600" y="5973763"/>
          <p14:tracePt t="54196" x="1562100" y="5902325"/>
          <p14:tracePt t="54213" x="1473200" y="5848350"/>
          <p14:tracePt t="54229" x="1366838" y="5813425"/>
          <p14:tracePt t="54246" x="1250950" y="5786438"/>
          <p14:tracePt t="54262" x="1098550" y="5776913"/>
          <p14:tracePt t="54280" x="1000125" y="5813425"/>
          <p14:tracePt t="54296" x="965200" y="5840413"/>
          <p14:tracePt t="54312" x="938213" y="5894388"/>
          <p14:tracePt t="54329" x="938213" y="5991225"/>
          <p14:tracePt t="54346" x="965200" y="6108700"/>
          <p14:tracePt t="54363" x="1000125" y="6224588"/>
          <p14:tracePt t="54379" x="1062038" y="6375400"/>
          <p14:tracePt t="54397" x="1089025" y="6429375"/>
          <p14:tracePt t="54413" x="1125538" y="6456363"/>
          <p14:tracePt t="54429" x="1160463" y="6483350"/>
          <p14:tracePt t="54446" x="1214438" y="6483350"/>
          <p14:tracePt t="54462" x="1295400" y="6483350"/>
          <p14:tracePt t="54466" x="1330325" y="6483350"/>
          <p14:tracePt t="54479" x="1374775" y="6465888"/>
          <p14:tracePt t="54496" x="1428750" y="6402388"/>
          <p14:tracePt t="54512" x="1438275" y="6313488"/>
          <p14:tracePt t="54529" x="1428750" y="6224588"/>
          <p14:tracePt t="54546" x="1393825" y="6143625"/>
          <p14:tracePt t="54563" x="1366838" y="6081713"/>
          <p14:tracePt t="54579" x="1330325" y="6045200"/>
          <p14:tracePt t="54596" x="1223963" y="5991225"/>
          <p14:tracePt t="54612" x="1116013" y="5991225"/>
          <p14:tracePt t="54629" x="990600" y="5991225"/>
          <p14:tracePt t="54645" x="901700" y="6018213"/>
          <p14:tracePt t="54662" x="847725" y="6045200"/>
          <p14:tracePt t="54680" x="822325" y="6081713"/>
          <p14:tracePt t="54697" x="822325" y="6170613"/>
          <p14:tracePt t="54713" x="857250" y="6269038"/>
          <p14:tracePt t="54730" x="893763" y="6330950"/>
          <p14:tracePt t="54746" x="928688" y="6384925"/>
          <p14:tracePt t="54763" x="982663" y="6411913"/>
          <p14:tracePt t="54779" x="1071563" y="6446838"/>
          <p14:tracePt t="54795" x="1169988" y="6465888"/>
          <p14:tracePt t="54813" x="1322388" y="6456363"/>
          <p14:tracePt t="54829" x="1384300" y="6419850"/>
          <p14:tracePt t="54846" x="1411288" y="6348413"/>
          <p14:tracePt t="54862" x="1411288" y="6276975"/>
          <p14:tracePt t="54879" x="1393825" y="6170613"/>
          <p14:tracePt t="54897" x="1322388" y="6045200"/>
          <p14:tracePt t="54913" x="1268413" y="5991225"/>
          <p14:tracePt t="54930" x="1179513" y="5965825"/>
          <p14:tracePt t="54946" x="1062038" y="5946775"/>
          <p14:tracePt t="54962" x="965200" y="5946775"/>
          <p14:tracePt t="54979" x="874713" y="5973763"/>
          <p14:tracePt t="54995" x="830263" y="6000750"/>
          <p14:tracePt t="55012" x="822325" y="6037263"/>
          <p14:tracePt t="55029" x="847725" y="6143625"/>
          <p14:tracePt t="55045" x="901700" y="6224588"/>
          <p14:tracePt t="55062" x="973138" y="6303963"/>
          <p14:tracePt t="55079" x="1071563" y="6340475"/>
          <p14:tracePt t="55095" x="1196975" y="6357938"/>
          <p14:tracePt t="55112" x="1339850" y="6357938"/>
          <p14:tracePt t="55129" x="1517650" y="6313488"/>
          <p14:tracePt t="55145" x="1536700" y="6269038"/>
          <p14:tracePt t="55162" x="1536700" y="6215063"/>
          <p14:tracePt t="55178" x="1509713" y="6134100"/>
          <p14:tracePt t="55195" x="1473200" y="6072188"/>
          <p14:tracePt t="55212" x="1428750" y="6045200"/>
          <p14:tracePt t="55229" x="1393825" y="6027738"/>
          <p14:tracePt t="55245" x="1258888" y="6027738"/>
          <p14:tracePt t="55262" x="1160463" y="6062663"/>
          <p14:tracePt t="55279" x="1098550" y="6099175"/>
          <p14:tracePt t="55295" x="1071563" y="6153150"/>
          <p14:tracePt t="55312" x="1062038" y="6224588"/>
          <p14:tracePt t="55329" x="1089025" y="6303963"/>
          <p14:tracePt t="55345" x="1125538" y="6375400"/>
          <p14:tracePt t="55362" x="1258888" y="6438900"/>
          <p14:tracePt t="55378" x="1357313" y="6465888"/>
          <p14:tracePt t="55395" x="1455738" y="6465888"/>
          <p14:tracePt t="55412" x="1527175" y="6446838"/>
          <p14:tracePt t="55429" x="1544638" y="6419850"/>
          <p14:tracePt t="55445" x="1544638" y="6357938"/>
          <p14:tracePt t="55462" x="1482725" y="6269038"/>
          <p14:tracePt t="55478" x="1446213" y="6242050"/>
          <p14:tracePt t="55495" x="1401763" y="6215063"/>
          <p14:tracePt t="55512" x="1384300" y="6205538"/>
          <p14:tracePt t="56070" x="1384300" y="6215063"/>
          <p14:tracePt t="56124" x="1393825" y="6215063"/>
          <p14:tracePt t="56131" x="1401763" y="6215063"/>
          <p14:tracePt t="56148" x="1411288" y="6215063"/>
          <p14:tracePt t="56161" x="1438275" y="6197600"/>
          <p14:tracePt t="56194" x="1509713" y="6161088"/>
          <p14:tracePt t="56228" x="1687513" y="6081713"/>
          <p14:tracePt t="56261" x="1911350" y="5919788"/>
          <p14:tracePt t="56278" x="1982788" y="5813425"/>
          <p14:tracePt t="56294" x="1990725" y="5759450"/>
          <p14:tracePt t="56311" x="1990725" y="5688013"/>
          <p14:tracePt t="56327" x="1982788" y="5616575"/>
          <p14:tracePt t="56344" x="1973263" y="5537200"/>
          <p14:tracePt t="56361" x="1965325" y="5473700"/>
          <p14:tracePt t="56378" x="1965325" y="5375275"/>
          <p14:tracePt t="56394" x="1965325" y="5232400"/>
          <p14:tracePt t="56410" x="1965325" y="5133975"/>
          <p14:tracePt t="56427" x="1965325" y="5027613"/>
          <p14:tracePt t="56444" x="1965325" y="4946650"/>
          <p14:tracePt t="56461" x="1965325" y="4867275"/>
          <p14:tracePt t="56464" x="1965325" y="4830763"/>
          <p14:tracePt t="56477" x="1973263" y="4803775"/>
          <p14:tracePt t="56495" x="1973263" y="4776788"/>
          <p14:tracePt t="56511" x="1973263" y="4741863"/>
          <p14:tracePt t="56527" x="1973263" y="4724400"/>
          <p14:tracePt t="56544" x="1973263" y="4714875"/>
          <p14:tracePt t="56561" x="1965325" y="4687888"/>
          <p14:tracePt t="56577" x="1938338" y="4660900"/>
          <p14:tracePt t="56594" x="1911350" y="4633913"/>
          <p14:tracePt t="56611" x="1866900" y="4581525"/>
          <p14:tracePt t="56627" x="1847850" y="4562475"/>
          <p14:tracePt t="56644" x="1822450" y="4537075"/>
          <p14:tracePt t="56661" x="1776413" y="4510088"/>
          <p14:tracePt t="56677" x="1724025" y="4483100"/>
          <p14:tracePt t="56694" x="1633538" y="4465638"/>
          <p14:tracePt t="56711" x="1490663" y="4429125"/>
          <p14:tracePt t="56727" x="1393825" y="4411663"/>
          <p14:tracePt t="56744" x="1295400" y="4411663"/>
          <p14:tracePt t="56761" x="1204913" y="4419600"/>
          <p14:tracePt t="56777" x="1152525" y="4438650"/>
          <p14:tracePt t="56794" x="1116013" y="4465638"/>
          <p14:tracePt t="56811" x="1081088" y="4500563"/>
          <p14:tracePt t="56828" x="1054100" y="4527550"/>
          <p14:tracePt t="56843" x="1027113" y="4562475"/>
          <p14:tracePt t="56860" x="1000125" y="4616450"/>
          <p14:tracePt t="56877" x="973138" y="4679950"/>
          <p14:tracePt t="56893" x="938213" y="4768850"/>
          <p14:tracePt t="56912" x="884238" y="4938713"/>
          <p14:tracePt t="56929" x="857250" y="5062538"/>
          <p14:tracePt t="56944" x="830263" y="5160963"/>
          <p14:tracePt t="56960" x="830263" y="5259388"/>
          <p14:tracePt t="56977" x="830263" y="5348288"/>
          <p14:tracePt t="56994" x="857250" y="5438775"/>
          <p14:tracePt t="57010" x="874713" y="5527675"/>
          <p14:tracePt t="57028" x="901700" y="5680075"/>
          <p14:tracePt t="57044" x="928688" y="5803900"/>
          <p14:tracePt t="57060" x="946150" y="5938838"/>
          <p14:tracePt t="57077" x="965200" y="6045200"/>
          <p14:tracePt t="57093" x="990600" y="6143625"/>
          <p14:tracePt t="57111" x="1000125" y="6224588"/>
          <p14:tracePt t="57127" x="1017588" y="6296025"/>
          <p14:tracePt t="57144" x="1036638" y="6340475"/>
          <p14:tracePt t="57160" x="1071563" y="6394450"/>
          <p14:tracePt t="57177" x="1098550" y="6429375"/>
          <p14:tracePt t="57193" x="1116013" y="6465888"/>
          <p14:tracePt t="57210" x="1143000" y="6491288"/>
          <p14:tracePt t="57227" x="1152525" y="6500813"/>
          <p14:tracePt t="57243" x="1160463" y="6500813"/>
          <p14:tracePt t="57260" x="1179513" y="6500813"/>
          <p14:tracePt t="57277" x="1250950" y="6491288"/>
          <p14:tracePt t="57294" x="1339850" y="6456363"/>
          <p14:tracePt t="57310" x="1490663" y="6340475"/>
          <p14:tracePt t="57327" x="1554163" y="6232525"/>
          <p14:tracePt t="57343" x="1589088" y="6099175"/>
          <p14:tracePt t="57360" x="1616075" y="5956300"/>
          <p14:tracePt t="57377" x="1616075" y="5795963"/>
          <p14:tracePt t="57393" x="1616075" y="5653088"/>
          <p14:tracePt t="57410" x="1608138" y="5527675"/>
          <p14:tracePt t="57426" x="1581150" y="5394325"/>
          <p14:tracePt t="57443" x="1544638" y="5286375"/>
          <p14:tracePt t="57460" x="1517650" y="5187950"/>
          <p14:tracePt t="57476" x="1500188" y="5089525"/>
          <p14:tracePt t="57493" x="1473200" y="4991100"/>
          <p14:tracePt t="57510" x="1446213" y="4902200"/>
          <p14:tracePt t="57527" x="1419225" y="4822825"/>
          <p14:tracePt t="57543" x="1401763" y="4786313"/>
          <p14:tracePt t="57560" x="1384300" y="4759325"/>
          <p14:tracePt t="57576" x="1357313" y="4732338"/>
          <p14:tracePt t="57593" x="1339850" y="4705350"/>
          <p14:tracePt t="57610" x="1312863" y="4697413"/>
          <p14:tracePt t="57626" x="1285875" y="4687888"/>
          <p14:tracePt t="57644" x="1241425" y="4687888"/>
          <p14:tracePt t="57660" x="1187450" y="4697413"/>
          <p14:tracePt t="57676" x="1116013" y="4732338"/>
          <p14:tracePt t="57693" x="1044575" y="4768850"/>
          <p14:tracePt t="57710" x="982663" y="4822825"/>
          <p14:tracePt t="57726" x="928688" y="4911725"/>
          <p14:tracePt t="57744" x="857250" y="5108575"/>
          <p14:tracePt t="57760" x="839788" y="5268913"/>
          <p14:tracePt t="57776" x="839788" y="5438775"/>
          <p14:tracePt t="57793" x="884238" y="5626100"/>
          <p14:tracePt t="57810" x="911225" y="5786438"/>
          <p14:tracePt t="57827" x="946150" y="5919788"/>
          <p14:tracePt t="57843" x="982663" y="6027738"/>
          <p14:tracePt t="57860" x="1017588" y="6089650"/>
          <p14:tracePt t="57876" x="1044575" y="6116638"/>
          <p14:tracePt t="57893" x="1071563" y="6143625"/>
          <p14:tracePt t="57910" x="1108075" y="6161088"/>
          <p14:tracePt t="57926" x="1152525" y="6180138"/>
          <p14:tracePt t="57943" x="1285875" y="6170613"/>
          <p14:tracePt t="57960" x="1384300" y="6126163"/>
          <p14:tracePt t="57976" x="1490663" y="6045200"/>
          <p14:tracePt t="57994" x="1589088" y="5938838"/>
          <p14:tracePt t="58010" x="1633538" y="5803900"/>
          <p14:tracePt t="58026" x="1660525" y="5634038"/>
          <p14:tracePt t="58044" x="1670050" y="5375275"/>
          <p14:tracePt t="58061" x="1670050" y="5205413"/>
          <p14:tracePt t="58076" x="1660525" y="5108575"/>
          <p14:tracePt t="58093" x="1643063" y="5045075"/>
          <p14:tracePt t="58110" x="1625600" y="5010150"/>
          <p14:tracePt t="58126" x="1616075" y="4983163"/>
          <p14:tracePt t="58143" x="1598613" y="4956175"/>
          <p14:tracePt t="58160" x="1562100" y="4911725"/>
          <p14:tracePt t="58176" x="1544638" y="4884738"/>
          <p14:tracePt t="58193" x="1517650" y="4857750"/>
          <p14:tracePt t="58209" x="1500188" y="4840288"/>
          <p14:tracePt t="58226" x="1473200" y="4822825"/>
          <p14:tracePt t="58243" x="1446213" y="4803775"/>
          <p14:tracePt t="58259" x="1411288" y="4786313"/>
          <p14:tracePt t="58276" x="1339850" y="4768850"/>
          <p14:tracePt t="58293" x="1276350" y="4759325"/>
          <p14:tracePt t="58309" x="1196975" y="4759325"/>
          <p14:tracePt t="58326" x="1098550" y="4776788"/>
          <p14:tracePt t="58343" x="1027113" y="4813300"/>
          <p14:tracePt t="58359" x="1000125" y="4840288"/>
          <p14:tracePt t="58376" x="965200" y="4894263"/>
          <p14:tracePt t="58393" x="938213" y="5045075"/>
          <p14:tracePt t="58409" x="919163" y="5187950"/>
          <p14:tracePt t="58426" x="919163" y="5348288"/>
          <p14:tracePt t="58443" x="955675" y="5518150"/>
          <p14:tracePt t="58460" x="982663" y="5732463"/>
          <p14:tracePt t="58475" x="1017588" y="5902325"/>
          <p14:tracePt t="58480" x="1044575" y="5973763"/>
          <p14:tracePt t="58493" x="1062038" y="6045200"/>
          <p14:tracePt t="58509" x="1108075" y="6170613"/>
          <p14:tracePt t="58525" x="1133475" y="6205538"/>
          <p14:tracePt t="58542" x="1160463" y="6224588"/>
          <p14:tracePt t="58559" x="1179513" y="6232525"/>
          <p14:tracePt t="58576" x="1223963" y="6224588"/>
          <p14:tracePt t="58593" x="1322388" y="6188075"/>
          <p14:tracePt t="58611" x="1527175" y="6000750"/>
          <p14:tracePt t="58625" x="1679575" y="5875338"/>
          <p14:tracePt t="58642" x="1785938" y="5724525"/>
          <p14:tracePt t="58659" x="1822450" y="5572125"/>
          <p14:tracePt t="58675" x="1830388" y="5438775"/>
          <p14:tracePt t="58693" x="1830388" y="5276850"/>
          <p14:tracePt t="58709" x="1785938" y="5126038"/>
          <p14:tracePt t="58726" x="1714500" y="4919663"/>
          <p14:tracePt t="58742" x="1679575" y="4830763"/>
          <p14:tracePt t="58759" x="1652588" y="4795838"/>
          <p14:tracePt t="58775" x="1625600" y="4786313"/>
          <p14:tracePt t="58792" x="1598613" y="4776788"/>
          <p14:tracePt t="58810" x="1571625" y="4768850"/>
          <p14:tracePt t="58825" x="1562100" y="4759325"/>
          <p14:tracePt t="58842" x="1554163" y="4759325"/>
          <p14:tracePt t="58860" x="1490663" y="4768850"/>
          <p14:tracePt t="58876" x="1438275" y="4776788"/>
          <p14:tracePt t="58893" x="1339850" y="4795838"/>
          <p14:tracePt t="58909" x="1231900" y="4822825"/>
          <p14:tracePt t="58926" x="1133475" y="4848225"/>
          <p14:tracePt t="58942" x="1027113" y="4902200"/>
          <p14:tracePt t="58958" x="955675" y="4956175"/>
          <p14:tracePt t="58977" x="884238" y="5116513"/>
          <p14:tracePt t="58994" x="847725" y="5232400"/>
          <p14:tracePt t="59009" x="839788" y="5367338"/>
          <p14:tracePt t="59025" x="847725" y="5510213"/>
          <p14:tracePt t="59042" x="884238" y="5661025"/>
          <p14:tracePt t="59058" x="919163" y="5803900"/>
          <p14:tracePt t="59075" x="955675" y="5929313"/>
          <p14:tracePt t="59093" x="1009650" y="6116638"/>
          <p14:tracePt t="59109" x="1044575" y="6180138"/>
          <p14:tracePt t="59125" x="1062038" y="6215063"/>
          <p14:tracePt t="59142" x="1081088" y="6224588"/>
          <p14:tracePt t="59158" x="1089025" y="6224588"/>
          <p14:tracePt t="59175" x="1116013" y="6205538"/>
          <p14:tracePt t="59192" x="1160463" y="6170613"/>
          <p14:tracePt t="59209" x="1322388" y="6054725"/>
          <p14:tracePt t="59225" x="1455738" y="5929313"/>
          <p14:tracePt t="59242" x="1571625" y="5786438"/>
          <p14:tracePt t="59258" x="1643063" y="5634038"/>
          <p14:tracePt t="59275" x="1670050" y="5483225"/>
          <p14:tracePt t="59292" x="1660525" y="5313363"/>
          <p14:tracePt t="59309" x="1616075" y="5160963"/>
          <p14:tracePt t="59325" x="1544638" y="4991100"/>
          <p14:tracePt t="59342" x="1490663" y="4919663"/>
          <p14:tracePt t="59358" x="1419225" y="4875213"/>
          <p14:tracePt t="59375" x="1330325" y="4840288"/>
          <p14:tracePt t="59392" x="1241425" y="4830763"/>
          <p14:tracePt t="59409" x="1196975" y="4830763"/>
          <p14:tracePt t="59425" x="1143000" y="4884738"/>
          <p14:tracePt t="59442" x="1116013" y="4929188"/>
          <p14:tracePt t="59459" x="1089025" y="5018088"/>
          <p14:tracePt t="59476" x="1081088" y="5108575"/>
          <p14:tracePt t="59492" x="1116013" y="5214938"/>
          <p14:tracePt t="59509" x="1187450" y="5322888"/>
          <p14:tracePt t="59526" x="1347788" y="5419725"/>
          <p14:tracePt t="59542" x="1482725" y="5456238"/>
          <p14:tracePt t="59558" x="1633538" y="5456238"/>
          <p14:tracePt t="59575" x="1785938" y="5446713"/>
          <p14:tracePt t="59591" x="1938338" y="5411788"/>
          <p14:tracePt t="59609" x="2116138" y="5375275"/>
          <p14:tracePt t="59625" x="2268538" y="5340350"/>
          <p14:tracePt t="59642" x="2500313" y="5295900"/>
          <p14:tracePt t="59658" x="2652713" y="5286375"/>
          <p14:tracePt t="59675" x="2795588" y="5295900"/>
          <p14:tracePt t="59691" x="2911475" y="5295900"/>
          <p14:tracePt t="59709" x="3036888" y="5276850"/>
          <p14:tracePt t="59725" x="3152775" y="5241925"/>
          <p14:tracePt t="59742" x="3303588" y="5187950"/>
          <p14:tracePt t="59758" x="3357563" y="5170488"/>
          <p14:tracePt t="59775" x="3375025" y="5160963"/>
          <p14:tracePt t="59792" x="3402013" y="5160963"/>
          <p14:tracePt t="59808" x="3429000" y="5160963"/>
          <p14:tracePt t="59826" x="3446463" y="5160963"/>
          <p14:tracePt t="59843" x="3490913" y="5170488"/>
          <p14:tracePt t="59859" x="3527425" y="5197475"/>
          <p14:tracePt t="59875" x="3554413" y="5224463"/>
          <p14:tracePt t="59892" x="3581400" y="5232400"/>
          <p14:tracePt t="59909" x="3633788" y="5251450"/>
          <p14:tracePt t="59925" x="3687763" y="5259388"/>
          <p14:tracePt t="59943" x="3741738" y="5259388"/>
          <p14:tracePt t="59959" x="3768725" y="5251450"/>
          <p14:tracePt t="59975" x="3786188" y="5232400"/>
          <p14:tracePt t="59991" x="3813175" y="5197475"/>
          <p14:tracePt t="60009" x="3840163" y="5143500"/>
          <p14:tracePt t="60025" x="3875088" y="5099050"/>
          <p14:tracePt t="60042" x="3894138" y="5027613"/>
          <p14:tracePt t="60058" x="3911600" y="4983163"/>
          <p14:tracePt t="60075" x="3919538" y="4965700"/>
          <p14:tracePt t="60092" x="3919538" y="4956175"/>
          <p14:tracePt t="60126" x="3938588" y="4946650"/>
          <p14:tracePt t="60142" x="3956050" y="4938713"/>
          <p14:tracePt t="60158" x="3990975" y="4919663"/>
          <p14:tracePt t="60175" x="4143375" y="4938713"/>
          <p14:tracePt t="60193" x="4286250" y="4965700"/>
          <p14:tracePt t="60208" x="4429125" y="5000625"/>
          <p14:tracePt t="60224" x="4562475" y="5010150"/>
          <p14:tracePt t="60242" x="4660900" y="5010150"/>
          <p14:tracePt t="60258" x="4705350" y="5010150"/>
          <p14:tracePt t="60275" x="4724400" y="5010150"/>
          <p14:tracePt t="60293" x="4732338" y="4991100"/>
          <p14:tracePt t="60307" x="4741863" y="4965700"/>
          <p14:tracePt t="60324" x="4751388" y="4938713"/>
          <p14:tracePt t="60341" x="4759325" y="4919663"/>
          <p14:tracePt t="60357" x="4768850" y="4902200"/>
          <p14:tracePt t="60374" x="4768850" y="4894263"/>
          <p14:tracePt t="60521" x="4776788" y="4894263"/>
          <p14:tracePt t="60532" x="4776788" y="4911725"/>
          <p14:tracePt t="60540" x="4786313" y="4919663"/>
          <p14:tracePt t="60559" x="4803775" y="4956175"/>
          <p14:tracePt t="60574" x="4813300" y="4973638"/>
          <p14:tracePt t="60590" x="4822825" y="4983163"/>
          <p14:tracePt t="60746" x="4830763" y="4983163"/>
          <p14:tracePt t="61082" x="4830763" y="4973638"/>
          <p14:tracePt t="61089" x="4830763" y="4965700"/>
          <p14:tracePt t="61105" x="4822825" y="4946650"/>
          <p14:tracePt t="61112" x="4813300" y="4938713"/>
          <p14:tracePt t="61124" x="4813300" y="4929188"/>
          <p14:tracePt t="61140" x="4803775" y="4911725"/>
          <p14:tracePt t="61157" x="4803775" y="4902200"/>
          <p14:tracePt t="61191" x="4795838" y="4894263"/>
          <p14:tracePt t="61287" x="4786313" y="4894263"/>
          <p14:tracePt t="61294" x="4776788" y="4894263"/>
          <p14:tracePt t="61306" x="4768850" y="4894263"/>
          <p14:tracePt t="61325" x="4759325" y="4894263"/>
          <p14:tracePt t="61340" x="4741863" y="4884738"/>
          <p14:tracePt t="61356" x="4724400" y="4875213"/>
          <p14:tracePt t="61373" x="4697413" y="4848225"/>
          <p14:tracePt t="61390" x="4670425" y="4830763"/>
          <p14:tracePt t="61407" x="4652963" y="4813300"/>
          <p14:tracePt t="61423" x="4633913" y="4795838"/>
          <p14:tracePt t="61497" x="4633913" y="4786313"/>
          <p14:tracePt t="61506" x="4633913" y="4776788"/>
          <p14:tracePt t="62710" x="4633913" y="4786313"/>
          <p14:tracePt t="62717" x="4633913" y="4848225"/>
          <p14:tracePt t="62724" x="4643438" y="4946650"/>
          <p14:tracePt t="62740" x="4670425" y="5054600"/>
          <p14:tracePt t="62756" x="4697413" y="5295900"/>
          <p14:tracePt t="62772" x="4705350" y="5419725"/>
          <p14:tracePt t="62789" x="4705350" y="5518150"/>
          <p14:tracePt t="62822" x="4687888" y="5589588"/>
          <p14:tracePt t="62856" x="4660900" y="5661025"/>
          <p14:tracePt t="62889" x="4643438" y="5768975"/>
          <p14:tracePt t="62905" x="4643438" y="5803900"/>
          <p14:tracePt t="62922" x="4643438" y="5840413"/>
          <p14:tracePt t="62939" x="4643438" y="5867400"/>
          <p14:tracePt t="62955" x="4643438" y="5894388"/>
          <p14:tracePt t="62972" x="4633913" y="5902325"/>
          <p14:tracePt t="62989" x="4633913" y="5919788"/>
          <p14:tracePt t="63005" x="4633913" y="5956300"/>
          <p14:tracePt t="63022" x="4633913" y="6018213"/>
          <p14:tracePt t="63039" x="4643438" y="6099175"/>
          <p14:tracePt t="63055" x="4652963" y="6153150"/>
          <p14:tracePt t="63072" x="4652963" y="6215063"/>
          <p14:tracePt t="63088" x="4660900" y="6242050"/>
          <p14:tracePt t="63105" x="4660900" y="6259513"/>
          <p14:tracePt t="63122" x="4670425" y="6286500"/>
          <p14:tracePt t="63139" x="4687888" y="6303963"/>
          <p14:tracePt t="63155" x="4697413" y="6323013"/>
          <p14:tracePt t="63172" x="4705350" y="6323013"/>
          <p14:tracePt t="63189" x="4705350" y="6330950"/>
          <p14:tracePt t="63352" x="4705350" y="6323013"/>
          <p14:tracePt t="63358" x="4697413" y="6313488"/>
          <p14:tracePt t="63371" x="4697413" y="6296025"/>
          <p14:tracePt t="63389" x="4679950" y="6276975"/>
          <p14:tracePt t="63405" x="4660900" y="6251575"/>
          <p14:tracePt t="63421" x="4652963" y="6251575"/>
          <p14:tracePt t="63469" x="4643438" y="6251575"/>
          <p14:tracePt t="63474" x="4633913" y="6251575"/>
          <p14:tracePt t="63489" x="4625975" y="6251575"/>
          <p14:tracePt t="63493" x="4616450" y="6251575"/>
          <p14:tracePt t="63505" x="4589463" y="6251575"/>
          <p14:tracePt t="63522" x="4581525" y="6251575"/>
          <p14:tracePt t="63539" x="4572000" y="6251575"/>
          <p14:tracePt t="63555" x="4554538" y="6242050"/>
          <p14:tracePt t="63572" x="4537075" y="6224588"/>
          <p14:tracePt t="63588" x="4510088" y="6188075"/>
          <p14:tracePt t="63606" x="4465638" y="6143625"/>
          <p14:tracePt t="63622" x="4446588" y="6108700"/>
          <p14:tracePt t="63638" x="4419600" y="6081713"/>
          <p14:tracePt t="63655" x="4419600" y="6054725"/>
          <p14:tracePt t="63671" x="4419600" y="6000750"/>
          <p14:tracePt t="63688" x="4419600" y="5973763"/>
          <p14:tracePt t="63705" x="4456113" y="5938838"/>
          <p14:tracePt t="63721" x="4483100" y="5911850"/>
          <p14:tracePt t="63738" x="4510088" y="5884863"/>
          <p14:tracePt t="63755" x="4537075" y="5857875"/>
          <p14:tracePt t="63771" x="4554538" y="5813425"/>
          <p14:tracePt t="63788" x="4572000" y="5732463"/>
          <p14:tracePt t="63805" x="4589463" y="5634038"/>
          <p14:tracePt t="63822" x="4589463" y="5510213"/>
          <p14:tracePt t="63838" x="4581525" y="5456238"/>
          <p14:tracePt t="63855" x="4562475" y="5419725"/>
          <p14:tracePt t="63872" x="4545013" y="5402263"/>
          <p14:tracePt t="63888" x="4537075" y="5384800"/>
          <p14:tracePt t="63905" x="4518025" y="5384800"/>
          <p14:tracePt t="63921" x="4500563" y="5375275"/>
          <p14:tracePt t="63939" x="4483100" y="5375275"/>
          <p14:tracePt t="63954" x="4465638" y="5375275"/>
          <p14:tracePt t="63971" x="4446588" y="5375275"/>
          <p14:tracePt t="63988" x="4429125" y="5375275"/>
          <p14:tracePt t="64004" x="4419600" y="5375275"/>
          <p14:tracePt t="64190" x="4419600" y="5357813"/>
          <p14:tracePt t="64199" x="4419600" y="5330825"/>
          <p14:tracePt t="64206" x="4419600" y="5295900"/>
          <p14:tracePt t="64221" x="4411663" y="5197475"/>
          <p14:tracePt t="64238" x="4394200" y="5099050"/>
          <p14:tracePt t="64254" x="4375150" y="5000625"/>
          <p14:tracePt t="64271" x="4340225" y="4911725"/>
          <p14:tracePt t="64288" x="4303713" y="4813300"/>
          <p14:tracePt t="64304" x="4276725" y="4759325"/>
          <p14:tracePt t="64322" x="4241800" y="4732338"/>
          <p14:tracePt t="64337" x="4214813" y="4724400"/>
          <p14:tracePt t="64354" x="4197350" y="4724400"/>
          <p14:tracePt t="64371" x="4170363" y="4751388"/>
          <p14:tracePt t="64387" x="4125913" y="4768850"/>
          <p14:tracePt t="64404" x="4089400" y="4803775"/>
          <p14:tracePt t="64422" x="4017963" y="4938713"/>
          <p14:tracePt t="64438" x="3983038" y="5062538"/>
          <p14:tracePt t="64454" x="3946525" y="5205413"/>
          <p14:tracePt t="64471" x="3911600" y="5394325"/>
          <p14:tracePt t="64487" x="3884613" y="5599113"/>
          <p14:tracePt t="64504" x="3875088" y="5751513"/>
          <p14:tracePt t="64507" x="3867150" y="5822950"/>
          <p14:tracePt t="64521" x="3875088" y="5956300"/>
          <p14:tracePt t="64538" x="3911600" y="6062663"/>
          <p14:tracePt t="64554" x="3946525" y="6134100"/>
          <p14:tracePt t="64571" x="3973513" y="6180138"/>
          <p14:tracePt t="64587" x="4027488" y="6205538"/>
          <p14:tracePt t="64604" x="4116388" y="6242050"/>
          <p14:tracePt t="64620" x="4232275" y="6242050"/>
          <p14:tracePt t="64637" x="4465638" y="6062663"/>
          <p14:tracePt t="64654" x="4633913" y="5803900"/>
          <p14:tracePt t="64671" x="4786313" y="5465763"/>
          <p14:tracePt t="64687" x="4848225" y="5143500"/>
          <p14:tracePt t="64704" x="4857750" y="4867275"/>
          <p14:tracePt t="64721" x="4830763" y="4625975"/>
          <p14:tracePt t="64738" x="4768850" y="4394200"/>
          <p14:tracePt t="64754" x="4732338" y="4322763"/>
          <p14:tracePt t="64770" x="4687888" y="4303713"/>
          <p14:tracePt t="64787" x="4598988" y="4313238"/>
          <p14:tracePt t="64804" x="4491038" y="4375150"/>
          <p14:tracePt t="64821" x="4394200" y="4446588"/>
          <p14:tracePt t="64837" x="4295775" y="4545013"/>
          <p14:tracePt t="64854" x="4152900" y="4776788"/>
          <p14:tracePt t="64870" x="4089400" y="5099050"/>
          <p14:tracePt t="64887" x="4044950" y="5375275"/>
          <p14:tracePt t="64904" x="4037013" y="5589588"/>
          <p14:tracePt t="64921" x="4054475" y="5759450"/>
          <p14:tracePt t="64937" x="4098925" y="5884863"/>
          <p14:tracePt t="64954" x="4152900" y="5983288"/>
          <p14:tracePt t="64970" x="4241800" y="6018213"/>
          <p14:tracePt t="64987" x="4303713" y="6010275"/>
          <p14:tracePt t="65004" x="4402138" y="5956300"/>
          <p14:tracePt t="65020" x="4537075" y="5840413"/>
          <p14:tracePt t="65037" x="4652963" y="5680075"/>
          <p14:tracePt t="65054" x="4732338" y="5473700"/>
          <p14:tracePt t="65070" x="4759325" y="5268913"/>
          <p14:tracePt t="65087" x="4705350" y="4911725"/>
          <p14:tracePt t="65103" x="4616450" y="4705350"/>
          <p14:tracePt t="65120" x="4537075" y="4598988"/>
          <p14:tracePt t="65137" x="4438650" y="4554538"/>
          <p14:tracePt t="65154" x="4322763" y="4554538"/>
          <p14:tracePt t="65170" x="4197350" y="4625975"/>
          <p14:tracePt t="65187" x="4071938" y="4724400"/>
          <p14:tracePt t="65204" x="3938588" y="4919663"/>
          <p14:tracePt t="65220" x="3902075" y="5160963"/>
          <p14:tracePt t="65237" x="3894138" y="5411788"/>
          <p14:tracePt t="65254" x="3956050" y="5634038"/>
          <p14:tracePt t="65270" x="4062413" y="5795963"/>
          <p14:tracePt t="65287" x="4197350" y="5919788"/>
          <p14:tracePt t="65304" x="4384675" y="5983288"/>
          <p14:tracePt t="65321" x="4483100" y="5973763"/>
          <p14:tracePt t="65337" x="4562475" y="5938838"/>
          <p14:tracePt t="65354" x="4633913" y="5848350"/>
          <p14:tracePt t="65370" x="4679950" y="5715000"/>
          <p14:tracePt t="65387" x="4697413" y="5500688"/>
          <p14:tracePt t="65404" x="4652963" y="5180013"/>
          <p14:tracePt t="65421" x="4554538" y="5018088"/>
          <p14:tracePt t="65437" x="4456113" y="4919663"/>
          <p14:tracePt t="65453" x="4348163" y="4894263"/>
          <p14:tracePt t="65470" x="4259263" y="4929188"/>
          <p14:tracePt t="65487" x="4160838" y="5054600"/>
          <p14:tracePt t="65504" x="4081463" y="5419725"/>
          <p14:tracePt t="65520" x="4071938" y="5661025"/>
          <p14:tracePt t="65536" x="4108450" y="5813425"/>
          <p14:tracePt t="65554" x="4133850" y="5911850"/>
          <p14:tracePt t="65570" x="4160838" y="5946775"/>
          <p14:tracePt t="65587" x="4197350" y="5946775"/>
          <p14:tracePt t="65605" x="4357688" y="5822950"/>
          <p14:tracePt t="65620" x="4465638" y="5670550"/>
          <p14:tracePt t="65636" x="4554538" y="5518150"/>
          <p14:tracePt t="65653" x="4589463" y="5402263"/>
          <p14:tracePt t="65670" x="4608513" y="5322888"/>
          <p14:tracePt t="65687" x="4608513" y="5303838"/>
          <p14:tracePt t="65703" x="4598988" y="5303838"/>
          <p14:tracePt t="65721" x="4581525" y="5295900"/>
          <p14:tracePt t="65737" x="4572000" y="5295900"/>
          <p14:tracePt t="65867" x="4562475" y="5295900"/>
          <p14:tracePt t="66683" x="4598988" y="5295900"/>
          <p14:tracePt t="66689" x="4652963" y="5286375"/>
          <p14:tracePt t="66703" x="4714875" y="5276850"/>
          <p14:tracePt t="66719" x="4919663" y="5303838"/>
          <p14:tracePt t="66736" x="5045075" y="5348288"/>
          <p14:tracePt t="66752" x="5170488" y="5419725"/>
          <p14:tracePt t="66769" x="5268913" y="5446713"/>
          <p14:tracePt t="66786" x="5375275" y="5491163"/>
          <p14:tracePt t="66819" x="5616575" y="5589588"/>
          <p14:tracePt t="66852" x="5768975" y="5643563"/>
          <p14:tracePt t="66886" x="5973763" y="5680075"/>
          <p14:tracePt t="66902" x="6099175" y="5688013"/>
          <p14:tracePt t="66919" x="6251575" y="5688013"/>
          <p14:tracePt t="66936" x="6348413" y="5688013"/>
          <p14:tracePt t="66952" x="6367463" y="5688013"/>
          <p14:tracePt t="67026" x="6375400" y="5688013"/>
          <p14:tracePt t="67042" x="6394450" y="5670550"/>
          <p14:tracePt t="67047" x="6394450" y="5661025"/>
          <p14:tracePt t="67055" x="6411913" y="5653088"/>
          <p14:tracePt t="67070" x="6411913" y="5643563"/>
          <p14:tracePt t="67085" x="6419850" y="5634038"/>
          <p14:tracePt t="67102" x="6438900" y="5626100"/>
          <p14:tracePt t="67118" x="6438900" y="5616575"/>
          <p14:tracePt t="67135" x="6456363" y="5599113"/>
          <p14:tracePt t="67152" x="6465888" y="5572125"/>
          <p14:tracePt t="67185" x="6465888" y="5562600"/>
          <p14:tracePt t="67202" x="6483350" y="5545138"/>
          <p14:tracePt t="67218" x="6483350" y="5518150"/>
          <p14:tracePt t="67235" x="6491288" y="5491163"/>
          <p14:tracePt t="67252" x="6500813" y="5465763"/>
          <p14:tracePt t="67268" x="6500813" y="5419725"/>
          <p14:tracePt t="67285" x="6510338" y="5367338"/>
          <p14:tracePt t="67303" x="6510338" y="5276850"/>
          <p14:tracePt t="67319" x="6510338" y="5224463"/>
          <p14:tracePt t="67335" x="6491288" y="5180013"/>
          <p14:tracePt t="67352" x="6483350" y="5153025"/>
          <p14:tracePt t="67368" x="6483350" y="5116513"/>
          <p14:tracePt t="67385" x="6465888" y="5081588"/>
          <p14:tracePt t="67403" x="6456363" y="5037138"/>
          <p14:tracePt t="67419" x="6438900" y="4991100"/>
          <p14:tracePt t="67437" x="6429375" y="4973638"/>
          <p14:tracePt t="67452" x="6419850" y="4946650"/>
          <p14:tracePt t="67468" x="6411913" y="4919663"/>
          <p14:tracePt t="67485" x="6402388" y="4902200"/>
          <p14:tracePt t="67503" x="6402388" y="4867275"/>
          <p14:tracePt t="67519" x="6402388" y="4840288"/>
          <p14:tracePt t="67535" x="6402388" y="4803775"/>
          <p14:tracePt t="67552" x="6394450" y="4759325"/>
          <p14:tracePt t="67568" x="6384925" y="4724400"/>
          <p14:tracePt t="67585" x="6384925" y="4697413"/>
          <p14:tracePt t="67601" x="6384925" y="4670425"/>
          <p14:tracePt t="67619" x="6384925" y="4633913"/>
          <p14:tracePt t="67636" x="6384925" y="4625975"/>
          <p14:tracePt t="67651" x="6384925" y="4608513"/>
          <p14:tracePt t="67668" x="6384925" y="4581525"/>
          <p14:tracePt t="67685" x="6402388" y="4554538"/>
          <p14:tracePt t="67702" x="6419850" y="4537075"/>
          <p14:tracePt t="67718" x="6446838" y="4510088"/>
          <p14:tracePt t="67736" x="6491288" y="4473575"/>
          <p14:tracePt t="67751" x="6562725" y="4446588"/>
          <p14:tracePt t="67768" x="6670675" y="4411663"/>
          <p14:tracePt t="67785" x="6804025" y="4367213"/>
          <p14:tracePt t="67802" x="6938963" y="4322763"/>
          <p14:tracePt t="67818" x="7027863" y="4286250"/>
          <p14:tracePt t="67835" x="7054850" y="4268788"/>
          <p14:tracePt t="67852" x="7062788" y="4268788"/>
          <p14:tracePt t="67972" x="7062788" y="4259263"/>
          <p14:tracePt t="68096" x="7062788" y="4251325"/>
          <p14:tracePt t="68104" x="7062788" y="4241800"/>
          <p14:tracePt t="68120" x="7054850" y="4232275"/>
          <p14:tracePt t="68128" x="7045325" y="4232275"/>
          <p14:tracePt t="68134" x="7037388" y="4232275"/>
          <p14:tracePt t="68151" x="6983413" y="4232275"/>
          <p14:tracePt t="68168" x="6840538" y="4268788"/>
          <p14:tracePt t="68201" x="5965825" y="4438650"/>
          <p14:tracePt t="68235" x="4179888" y="4705350"/>
          <p14:tracePt t="68268" x="3581400" y="4759325"/>
          <p14:tracePt t="68284" x="3536950" y="4751388"/>
          <p14:tracePt t="68301" x="3517900" y="4741863"/>
          <p14:tracePt t="68317" x="3509963" y="4741863"/>
          <p14:tracePt t="68334" x="3490913" y="4714875"/>
          <p14:tracePt t="68351" x="3438525" y="4679950"/>
          <p14:tracePt t="68368" x="3348038" y="4633913"/>
          <p14:tracePt t="68385" x="3179763" y="4562475"/>
          <p14:tracePt t="68401" x="3081338" y="4545013"/>
          <p14:tracePt t="68417" x="2982913" y="4545013"/>
          <p14:tracePt t="68434" x="2901950" y="4554538"/>
          <p14:tracePt t="68451" x="2822575" y="4589463"/>
          <p14:tracePt t="68468" x="2724150" y="4625975"/>
          <p14:tracePt t="68485" x="2554288" y="4714875"/>
          <p14:tracePt t="68501" x="2419350" y="4776788"/>
          <p14:tracePt t="68517" x="2295525" y="4840288"/>
          <p14:tracePt t="68534" x="2214563" y="4884738"/>
          <p14:tracePt t="68551" x="2187575" y="4902200"/>
          <p14:tracePt t="68567" x="2170113" y="4911725"/>
          <p14:tracePt t="68584" x="2160588" y="4919663"/>
          <p14:tracePt t="68601" x="2133600" y="4946650"/>
          <p14:tracePt t="68617" x="2098675" y="4973638"/>
          <p14:tracePt t="68634" x="2071688" y="5000625"/>
          <p14:tracePt t="68651" x="2027238" y="5027613"/>
          <p14:tracePt t="68668" x="1990725" y="5054600"/>
          <p14:tracePt t="68684" x="1938338" y="5072063"/>
          <p14:tracePt t="68701" x="1874838" y="5081588"/>
          <p14:tracePt t="68718" x="1785938" y="5089525"/>
          <p14:tracePt t="68734" x="1751013" y="5089525"/>
          <p14:tracePt t="68751" x="1731963" y="5089525"/>
          <p14:tracePt t="68767" x="1704975" y="5089525"/>
          <p14:tracePt t="68784" x="1687513" y="5081588"/>
          <p14:tracePt t="68801" x="1670050" y="5072063"/>
          <p14:tracePt t="68817" x="1660525" y="5062538"/>
          <p14:tracePt t="68834" x="1633538" y="5037138"/>
          <p14:tracePt t="68851" x="1616075" y="5010150"/>
          <p14:tracePt t="68867" x="1589088" y="4991100"/>
          <p14:tracePt t="68884" x="1554163" y="4938713"/>
          <p14:tracePt t="68901" x="1509713" y="4902200"/>
          <p14:tracePt t="68917" x="1482725" y="4875213"/>
          <p14:tracePt t="68934" x="1455738" y="4857750"/>
          <p14:tracePt t="68951" x="1419225" y="4830763"/>
          <p14:tracePt t="68967" x="1401763" y="4822825"/>
          <p14:tracePt t="68984" x="1384300" y="4822825"/>
          <p14:tracePt t="69000" x="1357313" y="4803775"/>
          <p14:tracePt t="69017" x="1330325" y="4776788"/>
          <p14:tracePt t="69019" x="1322388" y="4768850"/>
          <p14:tracePt t="69034" x="1303338" y="4751388"/>
          <p14:tracePt t="69051" x="1295400" y="4732338"/>
          <p14:tracePt t="69067" x="1285875" y="4705350"/>
          <p14:tracePt t="69084" x="1276350" y="4687888"/>
          <p14:tracePt t="69101" x="1258888" y="4660900"/>
          <p14:tracePt t="69117" x="1250950" y="4625975"/>
          <p14:tracePt t="69134" x="1231900" y="4608513"/>
          <p14:tracePt t="69151" x="1196975" y="4562475"/>
          <p14:tracePt t="69168" x="1160463" y="4554538"/>
          <p14:tracePt t="69184" x="1089025" y="4554538"/>
          <p14:tracePt t="69201" x="982663" y="4572000"/>
          <p14:tracePt t="69217" x="884238" y="4598988"/>
          <p14:tracePt t="69234" x="785813" y="4633913"/>
          <p14:tracePt t="69250" x="723900" y="4697413"/>
          <p14:tracePt t="69267" x="704850" y="4786313"/>
          <p14:tracePt t="69285" x="731838" y="4875213"/>
          <p14:tracePt t="69300" x="830263" y="4938713"/>
          <p14:tracePt t="69317" x="1000125" y="4965700"/>
          <p14:tracePt t="69334" x="1214438" y="4965700"/>
          <p14:tracePt t="69351" x="1446213" y="4911725"/>
          <p14:tracePt t="69368" x="1517650" y="4857750"/>
          <p14:tracePt t="69384" x="1536700" y="4803775"/>
          <p14:tracePt t="69400" x="1536700" y="4768850"/>
          <p14:tracePt t="69417" x="1509713" y="4732338"/>
          <p14:tracePt t="69434" x="1419225" y="4714875"/>
          <p14:tracePt t="69450" x="1303338" y="4714875"/>
          <p14:tracePt t="69468" x="1108075" y="4724400"/>
          <p14:tracePt t="69484" x="1000125" y="4751388"/>
          <p14:tracePt t="69500" x="982663" y="4768850"/>
          <p14:tracePt t="69517" x="982663" y="4776788"/>
          <p14:tracePt t="69538" x="982663" y="4786313"/>
          <p14:tracePt t="69550" x="982663" y="4795838"/>
          <p14:tracePt t="69570" x="1000125" y="4795838"/>
          <p14:tracePt t="69584" x="1054100" y="4803775"/>
          <p14:tracePt t="69600" x="1089025" y="4803775"/>
          <p14:tracePt t="69617" x="1116013" y="4813300"/>
          <p14:tracePt t="69733" x="1116013" y="4803775"/>
          <p14:tracePt t="69915" x="1143000" y="4795838"/>
          <p14:tracePt t="69920" x="1204913" y="4795838"/>
          <p14:tracePt t="69933" x="1285875" y="4795838"/>
          <p14:tracePt t="69950" x="1589088" y="4768850"/>
          <p14:tracePt t="69967" x="2098675" y="4714875"/>
          <p14:tracePt t="69983" x="2830513" y="4768850"/>
          <p14:tracePt t="70016" x="3268663" y="4840288"/>
          <p14:tracePt t="70050" x="3295650" y="4857750"/>
          <p14:tracePt t="70186" x="3276600" y="4857750"/>
          <p14:tracePt t="70193" x="3268663" y="4857750"/>
          <p14:tracePt t="70202" x="3251200" y="4857750"/>
          <p14:tracePt t="70216" x="3179763" y="4857750"/>
          <p14:tracePt t="70233" x="3081338" y="4875213"/>
          <p14:tracePt t="70249" x="2928938" y="4902200"/>
          <p14:tracePt t="70266" x="2714625" y="4938713"/>
          <p14:tracePt t="70284" x="2357438" y="4983163"/>
          <p14:tracePt t="70299" x="2081213" y="5018088"/>
          <p14:tracePt t="70316" x="1803400" y="5062538"/>
          <p14:tracePt t="70334" x="1598613" y="5099050"/>
          <p14:tracePt t="70350" x="1482725" y="5133975"/>
          <p14:tracePt t="70366" x="1446213" y="5160963"/>
          <p14:tracePt t="70384" x="1428750" y="5180013"/>
          <p14:tracePt t="70400" x="1419225" y="5187950"/>
          <p14:tracePt t="70416" x="1419225" y="5205413"/>
          <p14:tracePt t="70432" x="1401763" y="5232400"/>
          <p14:tracePt t="70449" x="1384300" y="5251450"/>
          <p14:tracePt t="70466" x="1384300" y="5259388"/>
          <p14:tracePt t="70483" x="1374775" y="5268913"/>
          <p14:tracePt t="70500" x="1357313" y="5295900"/>
          <p14:tracePt t="70516" x="1330325" y="5322888"/>
          <p14:tracePt t="70532" x="1303338" y="5348288"/>
          <p14:tracePt t="70550" x="1295400" y="5357813"/>
          <p14:tracePt t="70566" x="1285875" y="5367338"/>
          <p14:tracePt t="70633" x="1276350" y="5357813"/>
          <p14:tracePt t="70641" x="1268413" y="5348288"/>
          <p14:tracePt t="70650" x="1258888" y="5330825"/>
          <p14:tracePt t="70666" x="1241425" y="5303838"/>
          <p14:tracePt t="70683" x="1214438" y="5276850"/>
          <p14:tracePt t="70699" x="1196975" y="5251450"/>
          <p14:tracePt t="70716" x="1179513" y="5232400"/>
          <p14:tracePt t="70732" x="1169988" y="5214938"/>
          <p14:tracePt t="71108" x="1169988" y="5205413"/>
          <p14:tracePt t="71112" x="1196975" y="5197475"/>
          <p14:tracePt t="71121" x="1223963" y="5187950"/>
          <p14:tracePt t="71132" x="1285875" y="5180013"/>
          <p14:tracePt t="71149" x="1490663" y="5180013"/>
          <p14:tracePt t="71166" x="2303463" y="5170488"/>
          <p14:tracePt t="71182" x="3125788" y="5170488"/>
          <p14:tracePt t="71199" x="3875088" y="5062538"/>
          <p14:tracePt t="71215" x="4357688" y="5000625"/>
          <p14:tracePt t="71232" x="4554538" y="4973638"/>
          <p14:tracePt t="71250" x="4589463" y="4956175"/>
          <p14:tracePt t="71265" x="4589463" y="4946650"/>
          <p14:tracePt t="71465" x="4581525" y="4956175"/>
          <p14:tracePt t="71473" x="4572000" y="4956175"/>
          <p14:tracePt t="71482" x="4537075" y="4973638"/>
          <p14:tracePt t="71499" x="4429125" y="5010150"/>
          <p14:tracePt t="71515" x="4241800" y="5054600"/>
          <p14:tracePt t="71532" x="3616325" y="5259388"/>
          <p14:tracePt t="71548" x="3009900" y="5446713"/>
          <p14:tracePt t="71565" x="2347913" y="5537200"/>
          <p14:tracePt t="71582" x="1830388" y="5653088"/>
          <p14:tracePt t="71599" x="1598613" y="5680075"/>
          <p14:tracePt t="71615" x="1536700" y="5680075"/>
          <p14:tracePt t="71632" x="1527175" y="5680075"/>
          <p14:tracePt t="71657" x="1527175" y="5670550"/>
          <p14:tracePt t="71669" x="1527175" y="5661025"/>
          <p14:tracePt t="71682" x="1527175" y="5653088"/>
          <p14:tracePt t="71698" x="1527175" y="5626100"/>
          <p14:tracePt t="71715" x="1517650" y="5608638"/>
          <p14:tracePt t="71732" x="1517650" y="5599113"/>
          <p14:tracePt t="71749" x="1509713" y="5589588"/>
          <p14:tracePt t="71765" x="1500188" y="5572125"/>
          <p14:tracePt t="71782" x="1473200" y="5554663"/>
          <p14:tracePt t="71798" x="1446213" y="5527675"/>
          <p14:tracePt t="71815" x="1428750" y="5510213"/>
          <p14:tracePt t="71831" x="1411288" y="5483225"/>
          <p14:tracePt t="71849" x="1401763" y="5456238"/>
          <p14:tracePt t="71865" x="1393825" y="5429250"/>
          <p14:tracePt t="71881" x="1366838" y="5394325"/>
          <p14:tracePt t="71898" x="1357313" y="5348288"/>
          <p14:tracePt t="71915" x="1347788" y="5295900"/>
          <p14:tracePt t="71931" x="1330325" y="5241925"/>
          <p14:tracePt t="71948" x="1330325" y="5205413"/>
          <p14:tracePt t="71965" x="1322388" y="5180013"/>
          <p14:tracePt t="71981" x="1295400" y="5108575"/>
          <p14:tracePt t="71998" x="1268413" y="5037138"/>
          <p14:tracePt t="72015" x="1231900" y="4973638"/>
          <p14:tracePt t="72018" x="1223963" y="4938713"/>
          <p14:tracePt t="72032" x="1196975" y="4902200"/>
          <p14:tracePt t="72048" x="1187450" y="4875213"/>
          <p14:tracePt t="72066" x="1187450" y="4857750"/>
          <p14:tracePt t="72279" x="1187450" y="4867275"/>
          <p14:tracePt t="72285" x="1187450" y="4911725"/>
          <p14:tracePt t="72299" x="1187450" y="5000625"/>
          <p14:tracePt t="72316" x="1204913" y="5089525"/>
          <p14:tracePt t="72331" x="1214438" y="5126038"/>
          <p14:tracePt t="72348" x="1214438" y="5133975"/>
          <p14:tracePt t="73302" x="1214438" y="5143500"/>
          <p14:tracePt t="73549" x="1204913" y="5143500"/>
          <p14:tracePt t="73606" x="1196975" y="5143500"/>
          <p14:tracePt t="73994" x="1196975" y="5153025"/>
          <p14:tracePt t="74061" x="1204913" y="5153025"/>
          <p14:tracePt t="74067" x="1214438" y="5153025"/>
          <p14:tracePt t="74085" x="1223963" y="5153025"/>
          <p14:tracePt t="74256" x="1223963" y="5143500"/>
          <p14:tracePt t="74388" x="1231900" y="5143500"/>
          <p14:tracePt t="74396" x="1276350" y="5153025"/>
          <p14:tracePt t="74404" x="1339850" y="5170488"/>
          <p14:tracePt t="74413" x="1411288" y="5187950"/>
          <p14:tracePt t="74430" x="1679575" y="5241925"/>
          <p14:tracePt t="74446" x="2143125" y="5313363"/>
          <p14:tracePt t="74463" x="2714625" y="5348288"/>
          <p14:tracePt t="74479" x="3402013" y="5419725"/>
          <p14:tracePt t="74496" x="3670300" y="5429250"/>
          <p14:tracePt t="74513" x="3840163" y="5402263"/>
          <p14:tracePt t="74529" x="3911600" y="5367338"/>
          <p14:tracePt t="74546" x="3929063" y="5357813"/>
          <p14:tracePt t="74563" x="3938588" y="5348288"/>
          <p14:tracePt t="74607" x="3956050" y="5348288"/>
          <p14:tracePt t="74621" x="3965575" y="5348288"/>
          <p14:tracePt t="74627" x="3973513" y="5348288"/>
          <p14:tracePt t="74636" x="3983038" y="5348288"/>
          <p14:tracePt t="74656" x="3990975" y="5348288"/>
          <p14:tracePt t="74662" x="3990975" y="5340350"/>
          <p14:tracePt t="74680" x="4017963" y="5322888"/>
          <p14:tracePt t="74696" x="4054475" y="5295900"/>
          <p14:tracePt t="74713" x="4125913" y="5286375"/>
          <p14:tracePt t="74729" x="4224338" y="5276850"/>
          <p14:tracePt t="74746" x="4322763" y="5276850"/>
          <p14:tracePt t="74762" x="4429125" y="5259388"/>
          <p14:tracePt t="74779" x="4473575" y="5251450"/>
          <p14:tracePt t="74796" x="4500563" y="5232400"/>
          <p14:tracePt t="74812" x="4510088" y="5224463"/>
          <p14:tracePt t="74829" x="4527550" y="5205413"/>
          <p14:tracePt t="74846" x="4554538" y="5180013"/>
          <p14:tracePt t="74863" x="4589463" y="5143500"/>
          <p14:tracePt t="74879" x="4608513" y="5126038"/>
          <p14:tracePt t="74895" x="4625975" y="5108575"/>
          <p14:tracePt t="74912" x="4643438" y="5089525"/>
          <p14:tracePt t="74929" x="4670425" y="5062538"/>
          <p14:tracePt t="74946" x="4697413" y="5045075"/>
          <p14:tracePt t="74963" x="4741863" y="5000625"/>
          <p14:tracePt t="74980" x="4768850" y="4973638"/>
          <p14:tracePt t="74996" x="4795838" y="4956175"/>
          <p14:tracePt t="75012" x="4813300" y="4938713"/>
          <p14:tracePt t="75029" x="4840288" y="4911725"/>
          <p14:tracePt t="75046" x="4857750" y="4884738"/>
          <p14:tracePt t="75063" x="4875213" y="4848225"/>
          <p14:tracePt t="75080" x="4875213" y="4813300"/>
          <p14:tracePt t="75095" x="4875213" y="4795838"/>
          <p14:tracePt t="75113" x="4867275" y="4768850"/>
          <p14:tracePt t="75129" x="4848225" y="4751388"/>
          <p14:tracePt t="75146" x="4822825" y="4732338"/>
          <p14:tracePt t="75455" x="4822825" y="4724400"/>
          <p14:tracePt t="75768" x="4822825" y="4741863"/>
          <p14:tracePt t="75776" x="4822825" y="4786313"/>
          <p14:tracePt t="75784" x="4822825" y="4830763"/>
          <p14:tracePt t="75795" x="4813300" y="4884738"/>
          <p14:tracePt t="75811" x="4803775" y="4973638"/>
          <p14:tracePt t="75828" x="4803775" y="5072063"/>
          <p14:tracePt t="75845" x="4795838" y="5133975"/>
          <p14:tracePt t="75879" x="4795838" y="5143500"/>
          <p14:tracePt t="76191" x="4795838" y="5153025"/>
          <p14:tracePt t="76199" x="4795838" y="5160963"/>
          <p14:tracePt t="76511" x="4795838" y="5153025"/>
          <p14:tracePt t="76539" x="4795838" y="5143500"/>
          <p14:tracePt t="76851" x="4795838" y="5126038"/>
          <p14:tracePt t="76860" x="4795838" y="5116513"/>
          <p14:tracePt t="76878" x="4795838" y="5099050"/>
          <p14:tracePt t="76894" x="4795838" y="5072063"/>
          <p14:tracePt t="76912" x="4776788" y="5037138"/>
          <p14:tracePt t="76928" x="4768850" y="5000625"/>
          <p14:tracePt t="76944" x="4751388" y="4919663"/>
          <p14:tracePt t="76961" x="4741863" y="4884738"/>
          <p14:tracePt t="76994" x="4741863" y="4822825"/>
          <p14:tracePt t="77027" x="4741863" y="4795838"/>
          <p14:tracePt t="77343" x="4741863" y="4813300"/>
          <p14:tracePt t="77351" x="4741863" y="4848225"/>
          <p14:tracePt t="77360" x="4751388" y="4894263"/>
          <p14:tracePt t="77377" x="4776788" y="4991100"/>
          <p14:tracePt t="77394" x="4803775" y="5116513"/>
          <p14:tracePt t="77410" x="4822825" y="5224463"/>
          <p14:tracePt t="77427" x="4830763" y="5348288"/>
          <p14:tracePt t="77443" x="4830763" y="5375275"/>
          <p14:tracePt t="77460" x="4830763" y="5402263"/>
          <p14:tracePt t="77477" x="4830763" y="5419725"/>
          <p14:tracePt t="77494" x="4830763" y="5446713"/>
          <p14:tracePt t="77510" x="4830763" y="5483225"/>
          <p14:tracePt t="77527" x="4822825" y="5562600"/>
          <p14:tracePt t="77531" x="4813300" y="5599113"/>
          <p14:tracePt t="77543" x="4786313" y="5688013"/>
          <p14:tracePt t="77560" x="4776788" y="5759450"/>
          <p14:tracePt t="77577" x="4759325" y="5786438"/>
          <p14:tracePt t="77593" x="4751388" y="5813425"/>
          <p14:tracePt t="77610" x="4741863" y="5830888"/>
          <p14:tracePt t="77758" x="4741863" y="5813425"/>
          <p14:tracePt t="77765" x="4741863" y="5795963"/>
          <p14:tracePt t="77777" x="4741863" y="5776913"/>
          <p14:tracePt t="77794" x="4741863" y="5705475"/>
          <p14:tracePt t="77810" x="4741863" y="5680075"/>
          <p14:tracePt t="77826" x="4741863" y="5661025"/>
          <p14:tracePt t="78285" x="4741863" y="5670550"/>
          <p14:tracePt t="78293" x="4741863" y="5715000"/>
          <p14:tracePt t="78301" x="4741863" y="5776913"/>
          <p14:tracePt t="78310" x="4741863" y="5840413"/>
          <p14:tracePt t="78326" x="4741863" y="5973763"/>
          <p14:tracePt t="78343" x="4741863" y="6081713"/>
          <p14:tracePt t="78360" x="4741863" y="6161088"/>
          <p14:tracePt t="78393" x="4741863" y="6224588"/>
          <p14:tracePt t="78461" x="4741863" y="6215063"/>
          <p14:tracePt t="78476" x="4741863" y="6108700"/>
          <p14:tracePt t="78492" x="4776788" y="5902325"/>
          <p14:tracePt t="78509" x="4813300" y="5653088"/>
          <p14:tracePt t="78526" x="4840288" y="5375275"/>
          <p14:tracePt t="78542" x="4867275" y="5160963"/>
          <p14:tracePt t="78546" x="4867275" y="5089525"/>
          <p14:tracePt t="78560" x="4875213" y="5018088"/>
          <p14:tracePt t="78576" x="4875213" y="5010150"/>
          <p14:tracePt t="78624" x="4875213" y="5018088"/>
          <p14:tracePt t="78629" x="4875213" y="5054600"/>
          <p14:tracePt t="78642" x="4857750" y="5089525"/>
          <p14:tracePt t="78661" x="4803775" y="5348288"/>
          <p14:tracePt t="78677" x="4768850" y="5599113"/>
          <p14:tracePt t="78693" x="4741863" y="5803900"/>
          <p14:tracePt t="78709" x="4724400" y="5938838"/>
          <p14:tracePt t="78726" x="4714875" y="6027738"/>
          <p14:tracePt t="78742" x="4705350" y="6072188"/>
          <p14:tracePt t="78760" x="4697413" y="6116638"/>
          <p14:tracePt t="78836" x="4697413" y="6108700"/>
          <p14:tracePt t="78843" x="4697413" y="6037263"/>
          <p14:tracePt t="78851" x="4697413" y="5946775"/>
          <p14:tracePt t="78859" x="4679950" y="5830888"/>
          <p14:tracePt t="78876" x="4652963" y="5572125"/>
          <p14:tracePt t="78892" x="4643438" y="5303838"/>
          <p14:tracePt t="78909" x="4625975" y="5126038"/>
          <p14:tracePt t="78927" x="4598988" y="5010150"/>
          <p14:tracePt t="78986" x="4581525" y="5045075"/>
          <p14:tracePt t="78993" x="4572000" y="5108575"/>
          <p14:tracePt t="79009" x="4562475" y="5276850"/>
          <p14:tracePt t="79026" x="4562475" y="5483225"/>
          <p14:tracePt t="79042" x="4562475" y="5715000"/>
          <p14:tracePt t="79059" x="4598988" y="5884863"/>
          <p14:tracePt t="79076" x="4608513" y="6000750"/>
          <p14:tracePt t="79092" x="4625975" y="6037263"/>
          <p14:tracePt t="79109" x="4625975" y="6045200"/>
          <p14:tracePt t="79145" x="4633913" y="6037263"/>
          <p14:tracePt t="79159" x="4643438" y="5991225"/>
          <p14:tracePt t="79175" x="4643438" y="5894388"/>
          <p14:tracePt t="79192" x="4660900" y="5751513"/>
          <p14:tracePt t="79209" x="4652963" y="5562600"/>
          <p14:tracePt t="79226" x="4633913" y="5357813"/>
          <p14:tracePt t="79242" x="4616450" y="5180013"/>
          <p14:tracePt t="79259" x="4608513" y="5037138"/>
          <p14:tracePt t="79276" x="4589463" y="4929188"/>
          <p14:tracePt t="79338" x="4589463" y="4973638"/>
          <p14:tracePt t="79345" x="4589463" y="5027613"/>
          <p14:tracePt t="79359" x="4589463" y="5099050"/>
          <p14:tracePt t="79375" x="4589463" y="5251450"/>
          <p14:tracePt t="79392" x="4652963" y="5500688"/>
          <p14:tracePt t="79409" x="4687888" y="5626100"/>
          <p14:tracePt t="79425" x="4714875" y="5715000"/>
          <p14:tracePt t="79442" x="4732338" y="5741988"/>
          <p14:tracePt t="79459" x="4732338" y="5759450"/>
          <p14:tracePt t="79524" x="4741863" y="5759450"/>
          <p14:tracePt t="79531" x="4751388" y="5741988"/>
          <p14:tracePt t="79543" x="4759325" y="5715000"/>
          <p14:tracePt t="79559" x="4786313" y="5626100"/>
          <p14:tracePt t="79575" x="4795838" y="5527675"/>
          <p14:tracePt t="79592" x="4803775" y="5375275"/>
          <p14:tracePt t="79609" x="4803775" y="5295900"/>
          <p14:tracePt t="79626" x="4803775" y="5251450"/>
          <p14:tracePt t="79642" x="4803775" y="5205413"/>
          <p14:tracePt t="79658" x="4803775" y="5180013"/>
          <p14:tracePt t="79675" x="4803775" y="5153025"/>
          <p14:tracePt t="79693" x="4803775" y="5143500"/>
          <p14:tracePt t="81663" x="4813300" y="5143500"/>
          <p14:tracePt t="81674" x="4813300" y="5133975"/>
          <p14:tracePt t="81990" x="4822825" y="5126038"/>
          <p14:tracePt t="82003" x="4830763" y="5126038"/>
          <p14:tracePt t="82011" x="4867275" y="5089525"/>
          <p14:tracePt t="82023" x="4919663" y="5062538"/>
          <p14:tracePt t="82040" x="5027613" y="4991100"/>
          <p14:tracePt t="82057" x="5187950" y="4902200"/>
          <p14:tracePt t="82073" x="5268913" y="4875213"/>
          <p14:tracePt t="82107" x="5402263" y="4803775"/>
          <p14:tracePt t="82140" x="5572125" y="4741863"/>
          <p14:tracePt t="82173" x="5705475" y="4679950"/>
          <p14:tracePt t="82190" x="5715000" y="4670425"/>
          <p14:tracePt t="82206" x="5732463" y="4670425"/>
          <p14:tracePt t="82223" x="5741988" y="4652963"/>
          <p14:tracePt t="82240" x="5751513" y="4643438"/>
          <p14:tracePt t="82495" x="5751513" y="4633913"/>
          <p14:tracePt t="82507" x="5759450" y="4625975"/>
          <p14:tracePt t="82512" x="5786438" y="4616450"/>
          <p14:tracePt t="82523" x="5813425" y="4598988"/>
          <p14:tracePt t="82540" x="5857875" y="4572000"/>
          <p14:tracePt t="82557" x="5875338" y="4545013"/>
          <p14:tracePt t="82574" x="5919788" y="4510088"/>
          <p14:tracePt t="82592" x="5938838" y="4483100"/>
          <p14:tracePt t="82606" x="5956300" y="4465638"/>
          <p14:tracePt t="82623" x="5965825" y="4446588"/>
          <p14:tracePt t="82640" x="5973763" y="4419600"/>
          <p14:tracePt t="82657" x="5983288" y="4394200"/>
          <p14:tracePt t="82672" x="5973763" y="4375150"/>
          <p14:tracePt t="82690" x="5911850" y="4357688"/>
          <p14:tracePt t="82706" x="5803900" y="4367213"/>
          <p14:tracePt t="82723" x="5670550" y="4411663"/>
          <p14:tracePt t="82740" x="5554663" y="4438650"/>
          <p14:tracePt t="82756" x="5473700" y="4473575"/>
          <p14:tracePt t="82773" x="5438775" y="4518025"/>
          <p14:tracePt t="82790" x="5394325" y="4554538"/>
          <p14:tracePt t="82806" x="5224463" y="4652963"/>
          <p14:tracePt t="82822" x="5089525" y="4724400"/>
          <p14:tracePt t="82839" x="4938713" y="4795838"/>
          <p14:tracePt t="82856" x="4786313" y="4867275"/>
          <p14:tracePt t="82873" x="4643438" y="4911725"/>
          <p14:tracePt t="82890" x="4491038" y="4946650"/>
          <p14:tracePt t="82906" x="4340225" y="4983163"/>
          <p14:tracePt t="82922" x="4197350" y="5037138"/>
          <p14:tracePt t="82939" x="4170363" y="5062538"/>
          <p14:tracePt t="82956" x="4152900" y="5081588"/>
          <p14:tracePt t="82972" x="4143375" y="5089525"/>
          <p14:tracePt t="82989" x="4143375" y="5099050"/>
          <p14:tracePt t="83006" x="4133850" y="5108575"/>
          <p14:tracePt t="83023" x="4125913" y="5126038"/>
          <p14:tracePt t="83040" x="4116388" y="5133975"/>
          <p14:tracePt t="83056" x="4098925" y="5153025"/>
          <p14:tracePt t="83073" x="4098925" y="5160963"/>
          <p14:tracePt t="83090" x="4089400" y="5180013"/>
          <p14:tracePt t="85024" x="4089400" y="5170488"/>
          <p14:tracePt t="85031" x="4098925" y="5160963"/>
          <p14:tracePt t="85040" x="4108450" y="5153025"/>
          <p14:tracePt t="85054" x="4116388" y="5143500"/>
          <p14:tracePt t="85071" x="4133850" y="5116513"/>
          <p14:tracePt t="85088" x="4133850" y="5108575"/>
          <p14:tracePt t="86251" x="4152900" y="5108575"/>
          <p14:tracePt t="86257" x="4197350" y="5126038"/>
          <p14:tracePt t="86270" x="4241800" y="5143500"/>
          <p14:tracePt t="86287" x="4357688" y="5180013"/>
          <p14:tracePt t="86303" x="4510088" y="5214938"/>
          <p14:tracePt t="86320" x="4660900" y="5251450"/>
          <p14:tracePt t="86336" x="4679950" y="5251450"/>
          <p14:tracePt t="86741" x="4679950" y="5241925"/>
          <p14:tracePt t="89749" x="4670425" y="5241925"/>
          <p14:tracePt t="89759" x="4660900" y="5232400"/>
          <p14:tracePt t="89767" x="4643438" y="5224463"/>
          <p14:tracePt t="89784" x="4554538" y="5205413"/>
          <p14:tracePt t="89800" x="4438650" y="5170488"/>
          <p14:tracePt t="89817" x="4313238" y="5153025"/>
          <p14:tracePt t="89834" x="4160838" y="5108575"/>
          <p14:tracePt t="89867" x="3956050" y="5045075"/>
          <p14:tracePt t="89900" x="3687763" y="4983163"/>
          <p14:tracePt t="89934" x="3286125" y="4919663"/>
          <p14:tracePt t="89950" x="2955925" y="4875213"/>
          <p14:tracePt t="89967" x="2786063" y="4875213"/>
          <p14:tracePt t="89983" x="2679700" y="4867275"/>
          <p14:tracePt t="90000" x="2581275" y="4848225"/>
          <p14:tracePt t="90017" x="2473325" y="4830763"/>
          <p14:tracePt t="90033" x="2374900" y="4813300"/>
          <p14:tracePt t="90050" x="2276475" y="4786313"/>
          <p14:tracePt t="90067" x="2125663" y="4751388"/>
          <p14:tracePt t="90083" x="2036763" y="4724400"/>
          <p14:tracePt t="90100" x="1938338" y="4687888"/>
          <p14:tracePt t="90116" x="1839913" y="4670425"/>
          <p14:tracePt t="90133" x="1704975" y="4633913"/>
          <p14:tracePt t="90150" x="1554163" y="4608513"/>
          <p14:tracePt t="90166" x="1357313" y="4572000"/>
          <p14:tracePt t="90183" x="1312863" y="4562475"/>
          <p14:tracePt t="90200" x="1303338" y="4562475"/>
          <p14:tracePt t="90312" x="1295400" y="4572000"/>
          <p14:tracePt t="90319" x="1285875" y="4581525"/>
          <p14:tracePt t="90333" x="1285875" y="4589463"/>
          <p14:tracePt t="90350" x="1250950" y="4633913"/>
          <p14:tracePt t="90366" x="1223963" y="4660900"/>
          <p14:tracePt t="90383" x="1196975" y="4705350"/>
          <p14:tracePt t="90400" x="1179513" y="4732338"/>
          <p14:tracePt t="90416" x="1169988" y="4768850"/>
          <p14:tracePt t="90433" x="1152525" y="4795838"/>
          <p14:tracePt t="90450" x="1152525" y="4813300"/>
          <p14:tracePt t="90515" x="1152525" y="4822825"/>
          <p14:tracePt t="90719" x="1152525" y="4813300"/>
          <p14:tracePt t="90836" x="1160463" y="4813300"/>
          <p14:tracePt t="90926" x="1169988" y="4813300"/>
          <p14:tracePt t="91016" x="1169988" y="4822825"/>
          <p14:tracePt t="91032" x="1179513" y="4840288"/>
          <p14:tracePt t="91039" x="1187450" y="4848225"/>
          <p14:tracePt t="91049" x="1196975" y="4857750"/>
          <p14:tracePt t="91066" x="1214438" y="4875213"/>
          <p14:tracePt t="91083" x="1214438" y="4884738"/>
          <p14:tracePt t="91178" x="1223963" y="4884738"/>
          <p14:tracePt t="91203" x="1223963" y="4875213"/>
          <p14:tracePt t="91315" x="1241425" y="4875213"/>
          <p14:tracePt t="91321" x="1322388" y="4867275"/>
          <p14:tracePt t="91332" x="1455738" y="4857750"/>
          <p14:tracePt t="91349" x="1822450" y="4875213"/>
          <p14:tracePt t="91366" x="2598738" y="4946650"/>
          <p14:tracePt t="91383" x="3241675" y="4965700"/>
          <p14:tracePt t="91399" x="3894138" y="4956175"/>
          <p14:tracePt t="91415" x="4411663" y="4956175"/>
          <p14:tracePt t="91432" x="4803775" y="4956175"/>
          <p14:tracePt t="91449" x="5027613" y="4956175"/>
          <p14:tracePt t="91465" x="5153025" y="4946650"/>
          <p14:tracePt t="91482" x="5180013" y="4938713"/>
          <p14:tracePt t="91522" x="5187950" y="4929188"/>
          <p14:tracePt t="91546" x="5205413" y="4929188"/>
          <p14:tracePt t="91553" x="5214938" y="4929188"/>
          <p14:tracePt t="91566" x="5224463" y="4929188"/>
          <p14:tracePt t="91584" x="5268913" y="4929188"/>
          <p14:tracePt t="91599" x="5295900" y="4929188"/>
          <p14:tracePt t="91615" x="5340350" y="4929188"/>
          <p14:tracePt t="91632" x="5402263" y="4919663"/>
          <p14:tracePt t="91649" x="5491163" y="4911725"/>
          <p14:tracePt t="91666" x="5581650" y="4894263"/>
          <p14:tracePt t="91683" x="5688013" y="4857750"/>
          <p14:tracePt t="91699" x="5715000" y="4840288"/>
          <p14:tracePt t="91715" x="5732463" y="4830763"/>
          <p14:tracePt t="91732" x="5732463" y="4813300"/>
          <p14:tracePt t="91749" x="5741988" y="4813300"/>
          <p14:tracePt t="91765" x="5751513" y="4803775"/>
          <p14:tracePt t="91782" x="5759450" y="4795838"/>
          <p14:tracePt t="91799" x="5776913" y="4776788"/>
          <p14:tracePt t="91816" x="5803900" y="4759325"/>
          <p14:tracePt t="91832" x="5830888" y="4741863"/>
          <p14:tracePt t="91849" x="5884863" y="4705350"/>
          <p14:tracePt t="91866" x="5956300" y="4687888"/>
          <p14:tracePt t="91882" x="6045200" y="4687888"/>
          <p14:tracePt t="91898" x="6143625" y="4687888"/>
          <p14:tracePt t="91915" x="6242050" y="4687888"/>
          <p14:tracePt t="91932" x="6330950" y="4687888"/>
          <p14:tracePt t="91948" x="6384925" y="4679950"/>
          <p14:tracePt t="91966" x="6429375" y="4652963"/>
          <p14:tracePt t="91982" x="6446838" y="4633913"/>
          <p14:tracePt t="91998" x="6465888" y="4616450"/>
          <p14:tracePt t="92015" x="6473825" y="4616450"/>
          <p14:tracePt t="92032" x="6483350" y="4598988"/>
          <p14:tracePt t="92152" x="6483350" y="4589463"/>
          <p14:tracePt t="92207" x="6473825" y="4589463"/>
          <p14:tracePt t="94028" x="6483350" y="4581525"/>
          <p14:tracePt t="94036" x="6483350" y="4572000"/>
          <p14:tracePt t="94047" x="6491288" y="4572000"/>
          <p14:tracePt t="94291" x="6491288" y="4562475"/>
          <p14:tracePt t="102754" x="6500813" y="4562475"/>
          <p14:tracePt t="102761" x="6527800" y="4562475"/>
          <p14:tracePt t="102773" x="6562725" y="4581525"/>
          <p14:tracePt t="102790" x="6670675" y="4616450"/>
          <p14:tracePt t="102807" x="6769100" y="4652963"/>
          <p14:tracePt t="102823" x="6938963" y="4687888"/>
          <p14:tracePt t="102839" x="7037388" y="4705350"/>
          <p14:tracePt t="102856" x="7134225" y="4705350"/>
          <p14:tracePt t="102890" x="7385050" y="4670425"/>
          <p14:tracePt t="102923" x="7742238" y="4670425"/>
          <p14:tracePt t="102956" x="7947025" y="4732338"/>
          <p14:tracePt t="102973" x="8027988" y="4768850"/>
          <p14:tracePt t="102990" x="8081963" y="4776788"/>
          <p14:tracePt t="103006" x="8134350" y="4786313"/>
          <p14:tracePt t="103023" x="8188325" y="4786313"/>
          <p14:tracePt t="103039" x="8331200" y="4776788"/>
          <p14:tracePt t="103056" x="8447088" y="4751388"/>
          <p14:tracePt t="103072" x="8582025" y="4714875"/>
          <p14:tracePt t="103089" x="8705850" y="4679950"/>
          <p14:tracePt t="103106" x="8831263" y="4643438"/>
          <p14:tracePt t="103123" x="8956675" y="4608513"/>
          <p14:tracePt t="103140" x="9063038" y="4572000"/>
          <p14:tracePt t="103156" x="9269413" y="4518025"/>
          <p14:tracePt t="103172" x="9402763" y="4465638"/>
          <p14:tracePt t="103189" x="9545638" y="4394200"/>
          <p14:tracePt t="103206" x="9661525" y="4303713"/>
          <p14:tracePt t="103223" x="9777413" y="4224338"/>
          <p14:tracePt t="103225" x="9804400" y="4205288"/>
          <p14:tracePt t="103239" x="9823450" y="4179888"/>
          <p14:tracePt t="103256" x="9867900" y="4152900"/>
          <p14:tracePt t="103273" x="9920288" y="4108450"/>
          <p14:tracePt t="103289" x="9939338" y="4081463"/>
          <p14:tracePt t="103306" x="9956800" y="4054475"/>
          <p14:tracePt t="103322" x="9983788" y="4000500"/>
          <p14:tracePt t="103339" x="10010775" y="3938588"/>
          <p14:tracePt t="103356" x="10063163" y="3776663"/>
          <p14:tracePt t="103373" x="10099675" y="3633788"/>
          <p14:tracePt t="103389" x="10134600" y="3490913"/>
          <p14:tracePt t="103405" x="10153650" y="3394075"/>
          <p14:tracePt t="103422" x="10153650" y="3295650"/>
          <p14:tracePt t="103439" x="10153650" y="3214688"/>
          <p14:tracePt t="103456" x="10109200" y="3116263"/>
          <p14:tracePt t="103473" x="10055225" y="3071813"/>
          <p14:tracePt t="103489" x="9939338" y="3036888"/>
          <p14:tracePt t="103506" x="9777413" y="2990850"/>
          <p14:tracePt t="103522" x="9590088" y="2982913"/>
          <p14:tracePt t="103539" x="9348788" y="3009900"/>
          <p14:tracePt t="103557" x="9010650" y="3062288"/>
          <p14:tracePt t="103573" x="8867775" y="3125788"/>
          <p14:tracePt t="103590" x="8759825" y="3197225"/>
          <p14:tracePt t="103605" x="8653463" y="3295650"/>
          <p14:tracePt t="103622" x="8562975" y="3411538"/>
          <p14:tracePt t="103639" x="8466138" y="3554413"/>
          <p14:tracePt t="103656" x="8375650" y="3724275"/>
          <p14:tracePt t="103673" x="8286750" y="3946525"/>
          <p14:tracePt t="103689" x="8242300" y="4098925"/>
          <p14:tracePt t="103705" x="8215313" y="4251325"/>
          <p14:tracePt t="103722" x="8215313" y="4465638"/>
          <p14:tracePt t="103739" x="8251825" y="4660900"/>
          <p14:tracePt t="103756" x="8286750" y="4830763"/>
          <p14:tracePt t="103772" x="8331200" y="4991100"/>
          <p14:tracePt t="103789" x="8412163" y="5214938"/>
          <p14:tracePt t="103806" x="8483600" y="5330825"/>
          <p14:tracePt t="103822" x="8562975" y="5419725"/>
          <p14:tracePt t="103839" x="8670925" y="5473700"/>
          <p14:tracePt t="103856" x="8769350" y="5510213"/>
          <p14:tracePt t="103872" x="8894763" y="5527675"/>
          <p14:tracePt t="103889" x="9045575" y="5473700"/>
          <p14:tracePt t="103906" x="9277350" y="5286375"/>
          <p14:tracePt t="103922" x="9439275" y="5126038"/>
          <p14:tracePt t="103939" x="9572625" y="4965700"/>
          <p14:tracePt t="103955" x="9688513" y="4786313"/>
          <p14:tracePt t="103972" x="9813925" y="4608513"/>
          <p14:tracePt t="103989" x="9902825" y="4438650"/>
          <p14:tracePt t="104005" x="9974263" y="4276725"/>
          <p14:tracePt t="104022" x="10028238" y="4081463"/>
          <p14:tracePt t="104038" x="10045700" y="3965575"/>
          <p14:tracePt t="104055" x="10037763" y="3830638"/>
          <p14:tracePt t="104072" x="10001250" y="3687763"/>
          <p14:tracePt t="104089" x="9912350" y="3554413"/>
          <p14:tracePt t="104105" x="9804400" y="3438525"/>
          <p14:tracePt t="104122" x="9634538" y="3313113"/>
          <p14:tracePt t="104138" x="9232900" y="3187700"/>
          <p14:tracePt t="104155" x="8858250" y="3179763"/>
          <p14:tracePt t="104172" x="8375650" y="3232150"/>
          <p14:tracePt t="104189" x="7912100" y="3375025"/>
          <p14:tracePt t="104205" x="7562850" y="3554413"/>
          <p14:tracePt t="104222" x="7323138" y="3759200"/>
          <p14:tracePt t="104225" x="7242175" y="3848100"/>
          <p14:tracePt t="104239" x="7099300" y="4108450"/>
          <p14:tracePt t="104255" x="6973888" y="4375150"/>
          <p14:tracePt t="104272" x="6929438" y="4616450"/>
          <p14:tracePt t="104288" x="6929438" y="4830763"/>
          <p14:tracePt t="104305" x="7018338" y="5054600"/>
          <p14:tracePt t="104322" x="7143750" y="5241925"/>
          <p14:tracePt t="104339" x="7429500" y="5456238"/>
          <p14:tracePt t="104355" x="7759700" y="5527675"/>
          <p14:tracePt t="104371" x="8161338" y="5510213"/>
          <p14:tracePt t="104388" x="8634413" y="5357813"/>
          <p14:tracePt t="104405" x="9001125" y="5116513"/>
          <p14:tracePt t="104422" x="9269413" y="4822825"/>
          <p14:tracePt t="104439" x="9491663" y="4456113"/>
          <p14:tracePt t="104455" x="9537700" y="4303713"/>
          <p14:tracePt t="104471" x="9545638" y="4152900"/>
          <p14:tracePt t="104488" x="9537700" y="4000500"/>
          <p14:tracePt t="104505" x="9501188" y="3894138"/>
          <p14:tracePt t="104521" x="9429750" y="3813175"/>
          <p14:tracePt t="104540" x="9242425" y="3759200"/>
          <p14:tracePt t="104556" x="9018588" y="3776663"/>
          <p14:tracePt t="104572" x="8626475" y="3938588"/>
          <p14:tracePt t="104588" x="8215313" y="4125913"/>
          <p14:tracePt t="104605" x="7956550" y="4322763"/>
          <p14:tracePt t="104621" x="7823200" y="4483100"/>
          <p14:tracePt t="104638" x="7769225" y="4633913"/>
          <p14:tracePt t="104655" x="7804150" y="4894263"/>
          <p14:tracePt t="104672" x="7920038" y="5072063"/>
          <p14:tracePt t="104688" x="8099425" y="5224463"/>
          <p14:tracePt t="104705" x="8331200" y="5313363"/>
          <p14:tracePt t="104721" x="8572500" y="5330825"/>
          <p14:tracePt t="104738" x="8858250" y="5276850"/>
          <p14:tracePt t="104755" x="9099550" y="5160963"/>
          <p14:tracePt t="104771" x="9358313" y="4919663"/>
          <p14:tracePt t="104788" x="9456738" y="4741863"/>
          <p14:tracePt t="104804" x="9491663" y="4545013"/>
          <p14:tracePt t="104821" x="9501188" y="4330700"/>
          <p14:tracePt t="104838" x="9466263" y="4143375"/>
          <p14:tracePt t="104855" x="9385300" y="4000500"/>
          <p14:tracePt t="104871" x="9304338" y="3929063"/>
          <p14:tracePt t="104888" x="9117013" y="3919538"/>
          <p14:tracePt t="104904" x="8885238" y="4017963"/>
          <p14:tracePt t="104921" x="8626475" y="4179888"/>
          <p14:tracePt t="104938" x="8439150" y="4340225"/>
          <p14:tracePt t="104955" x="8323263" y="4473575"/>
          <p14:tracePt t="104971" x="8277225" y="4581525"/>
          <p14:tracePt t="104988" x="8277225" y="4679950"/>
          <p14:tracePt t="105004" x="8412163" y="4813300"/>
          <p14:tracePt t="105021" x="8643938" y="4840288"/>
          <p14:tracePt t="105038" x="9072563" y="4830763"/>
          <p14:tracePt t="105054" x="9572625" y="4751388"/>
          <p14:tracePt t="105071" x="9902825" y="4625975"/>
          <p14:tracePt t="105088" x="10037763" y="4562475"/>
          <p14:tracePt t="105104" x="10063163" y="4545013"/>
          <p14:tracePt t="105138" x="10055225" y="4527550"/>
          <p14:tracePt t="105154" x="10028238" y="4510088"/>
          <p14:tracePt t="105171" x="10010775" y="4491038"/>
          <p14:tracePt t="105188" x="9983788" y="4473575"/>
          <p14:tracePt t="105205" x="9947275" y="4465638"/>
          <p14:tracePt t="105221" x="9929813" y="4465638"/>
          <p14:tracePt t="105238" x="9912350" y="4465638"/>
          <p14:tracePt t="105254" x="9894888" y="4465638"/>
          <p14:tracePt t="105271" x="9875838" y="4456113"/>
          <p14:tracePt t="105288" x="9867900" y="4446588"/>
          <p14:tracePt t="105450" x="9848850" y="4438650"/>
          <p14:tracePt t="105456" x="9840913" y="4419600"/>
          <p14:tracePt t="105471" x="9804400" y="4402138"/>
          <p14:tracePt t="105488" x="9786938" y="4375150"/>
          <p14:tracePt t="105504" x="9759950" y="4357688"/>
          <p14:tracePt t="105521" x="9732963" y="4340225"/>
          <p14:tracePt t="105537" x="9715500" y="4330700"/>
          <p14:tracePt t="105554" x="9688513" y="4303713"/>
          <p14:tracePt t="105571" x="9661525" y="4286250"/>
          <p14:tracePt t="105588" x="9644063" y="4268788"/>
          <p14:tracePt t="105604" x="9617075" y="4241800"/>
          <p14:tracePt t="105621" x="9599613" y="4224338"/>
          <p14:tracePt t="105637" x="9582150" y="4205288"/>
          <p14:tracePt t="105654" x="9572625" y="4179888"/>
          <p14:tracePt t="105670" x="9563100" y="4152900"/>
          <p14:tracePt t="105688" x="9563100" y="4116388"/>
          <p14:tracePt t="105704" x="9555163" y="4098925"/>
          <p14:tracePt t="105720" x="9545638" y="4054475"/>
          <p14:tracePt t="105737" x="9518650" y="4017963"/>
          <p14:tracePt t="105754" x="9501188" y="3990975"/>
          <p14:tracePt t="105771" x="9483725" y="3965575"/>
          <p14:tracePt t="105787" x="9456738" y="3938588"/>
          <p14:tracePt t="105804" x="9439275" y="3902075"/>
          <p14:tracePt t="105820" x="9420225" y="3875088"/>
          <p14:tracePt t="105837" x="9402763" y="3822700"/>
          <p14:tracePt t="105854" x="9385300" y="3768725"/>
          <p14:tracePt t="105871" x="9375775" y="3697288"/>
          <p14:tracePt t="105887" x="9375775" y="3643313"/>
          <p14:tracePt t="105904" x="9367838" y="3571875"/>
          <p14:tracePt t="105920" x="9367838" y="3517900"/>
          <p14:tracePt t="105937" x="9367838" y="3482975"/>
          <p14:tracePt t="105954" x="9367838" y="3455988"/>
          <p14:tracePt t="105970" x="9367838" y="3438525"/>
          <p14:tracePt t="105987" x="9375775" y="3411538"/>
          <p14:tracePt t="106004" x="9385300" y="3384550"/>
          <p14:tracePt t="106021" x="9412288" y="3330575"/>
          <p14:tracePt t="106037" x="9439275" y="3276600"/>
          <p14:tracePt t="106054" x="9474200" y="3205163"/>
          <p14:tracePt t="106070" x="9483725" y="3160713"/>
          <p14:tracePt t="106087" x="9501188" y="3116263"/>
          <p14:tracePt t="106104" x="9501188" y="3098800"/>
          <p14:tracePt t="106121" x="9510713" y="3081338"/>
          <p14:tracePt t="106137" x="9510713" y="3071813"/>
          <p14:tracePt t="106260" x="9518650" y="3108325"/>
          <p14:tracePt t="106268" x="9537700" y="3160713"/>
          <p14:tracePt t="106276" x="9563100" y="3214688"/>
          <p14:tracePt t="106287" x="9599613" y="3276600"/>
          <p14:tracePt t="106304" x="9725025" y="3429000"/>
          <p14:tracePt t="106320" x="9885363" y="3589338"/>
          <p14:tracePt t="106338" x="10144125" y="3822700"/>
          <p14:tracePt t="106354" x="10277475" y="3946525"/>
          <p14:tracePt t="106370" x="10367963" y="4044950"/>
          <p14:tracePt t="106386" x="10402888" y="4071938"/>
          <p14:tracePt t="106403" x="10429875" y="4108450"/>
          <p14:tracePt t="106420" x="10447338" y="4143375"/>
          <p14:tracePt t="106436" x="10474325" y="4187825"/>
          <p14:tracePt t="106453" x="10518775" y="4313238"/>
          <p14:tracePt t="106470" x="10555288" y="4402138"/>
          <p14:tracePt t="106486" x="10582275" y="4438650"/>
          <p14:tracePt t="106503" x="10590213" y="4456113"/>
          <p14:tracePt t="106520" x="10609263" y="4473575"/>
          <p14:tracePt t="106537" x="10609263" y="4483100"/>
          <p14:tracePt t="106602" x="10590213" y="4483100"/>
          <p14:tracePt t="106609" x="10491788" y="4419600"/>
          <p14:tracePt t="106620" x="10367963" y="4357688"/>
          <p14:tracePt t="106637" x="9947275" y="4224338"/>
          <p14:tracePt t="106653" x="9518650" y="4143375"/>
          <p14:tracePt t="106670" x="9277350" y="4108450"/>
          <p14:tracePt t="106687" x="9269413" y="4108450"/>
          <p14:tracePt t="106720" x="9269413" y="4143375"/>
          <p14:tracePt t="106737" x="9296400" y="4179888"/>
          <p14:tracePt t="106741" x="9296400" y="4197350"/>
          <p14:tracePt t="106754" x="9304338" y="4205288"/>
          <p14:tracePt t="106770" x="9313863" y="4232275"/>
          <p14:tracePt t="106787" x="9340850" y="4286250"/>
          <p14:tracePt t="106803" x="9358313" y="4322763"/>
          <p14:tracePt t="106819" x="9385300" y="4402138"/>
          <p14:tracePt t="106836" x="9420225" y="4500563"/>
          <p14:tracePt t="106853" x="9456738" y="4598988"/>
          <p14:tracePt t="106870" x="9483725" y="4652963"/>
          <p14:tracePt t="106887" x="9491663" y="4679950"/>
          <p14:tracePt t="106951" x="9491663" y="4660900"/>
          <p14:tracePt t="106958" x="9483725" y="4633913"/>
          <p14:tracePt t="106970" x="9474200" y="4608513"/>
          <p14:tracePt t="106986" x="9466263" y="4589463"/>
          <p14:tracePt t="107003" x="9466263" y="4581525"/>
          <p14:tracePt t="107089" x="9474200" y="4598988"/>
          <p14:tracePt t="107096" x="9483725" y="4598988"/>
          <p14:tracePt t="107104" x="9483725" y="4608513"/>
          <p14:tracePt t="107120" x="9491663" y="4608513"/>
          <p14:tracePt t="107280" x="9501188" y="4608513"/>
          <p14:tracePt t="107289" x="9528175" y="4608513"/>
          <p14:tracePt t="107302" x="9609138" y="4589463"/>
          <p14:tracePt t="107319" x="9742488" y="4572000"/>
          <p14:tracePt t="107336" x="9885363" y="4545013"/>
          <p14:tracePt t="107353" x="10028238" y="4537075"/>
          <p14:tracePt t="107370" x="10188575" y="4510088"/>
          <p14:tracePt t="107386" x="10287000" y="4510088"/>
          <p14:tracePt t="107402" x="10375900" y="4500563"/>
          <p14:tracePt t="107420" x="10474325" y="4491038"/>
          <p14:tracePt t="107436" x="10572750" y="4473575"/>
          <p14:tracePt t="107454" x="10671175" y="4438650"/>
          <p14:tracePt t="107470" x="10777538" y="4402138"/>
          <p14:tracePt t="107487" x="10912475" y="4357688"/>
          <p14:tracePt t="107502" x="10983913" y="4340225"/>
          <p14:tracePt t="107519" x="11090275" y="4313238"/>
          <p14:tracePt t="107536" x="11188700" y="4286250"/>
          <p14:tracePt t="107552" x="11296650" y="4259263"/>
          <p14:tracePt t="107569" x="11395075" y="4241800"/>
          <p14:tracePt t="107587" x="11483975" y="4214813"/>
          <p14:tracePt t="107603" x="11528425" y="4214813"/>
          <p14:tracePt t="107619" x="11599863" y="4214813"/>
          <p14:tracePt t="107636" x="11698288" y="4214813"/>
          <p14:tracePt t="107652" x="11796713" y="4214813"/>
          <p14:tracePt t="107669" x="11903075" y="4205288"/>
          <p14:tracePt t="107686" x="11991975" y="4197350"/>
          <p14:tracePt t="107702" x="12038013" y="4197350"/>
          <p14:tracePt t="107719" x="12045950" y="4197350"/>
          <p14:tracePt t="107847" x="12045950" y="4187825"/>
          <p14:tracePt t="107869" x="12045950" y="4179888"/>
          <p14:tracePt t="107874" x="12028488" y="4170363"/>
          <p14:tracePt t="107888" x="12018963" y="4170363"/>
          <p14:tracePt t="107902" x="11991975" y="4170363"/>
          <p14:tracePt t="107920" x="11804650" y="4259263"/>
          <p14:tracePt t="107935" x="11466513" y="4394200"/>
          <p14:tracePt t="107952" x="11001375" y="4537075"/>
          <p14:tracePt t="107969" x="10626725" y="4598988"/>
          <p14:tracePt t="107985" x="10412413" y="4633913"/>
          <p14:tracePt t="108002" x="10277475" y="4660900"/>
          <p14:tracePt t="108019" x="10206038" y="4687888"/>
          <p14:tracePt t="108036" x="10171113" y="4697413"/>
          <p14:tracePt t="108052" x="10144125" y="4724400"/>
          <p14:tracePt t="108068" x="10090150" y="4751388"/>
          <p14:tracePt t="108085" x="10045700" y="4768850"/>
          <p14:tracePt t="108102" x="9956800" y="4795838"/>
          <p14:tracePt t="108119" x="9840913" y="4822825"/>
          <p14:tracePt t="108136" x="9688513" y="4848225"/>
          <p14:tracePt t="108152" x="9661525" y="4848225"/>
          <p14:tracePt t="108168" x="9653588" y="4848225"/>
          <p14:tracePt t="108185" x="9644063" y="4848225"/>
          <p14:tracePt t="108202" x="9634538" y="4857750"/>
          <p14:tracePt t="108254" x="9626600" y="4857750"/>
          <p14:tracePt t="108270" x="9617075" y="4848225"/>
          <p14:tracePt t="108277" x="9609138" y="4830763"/>
          <p14:tracePt t="108285" x="9590088" y="4803775"/>
          <p14:tracePt t="108302" x="9555163" y="4768850"/>
          <p14:tracePt t="108319" x="9518650" y="4732338"/>
          <p14:tracePt t="108335" x="9483725" y="4714875"/>
          <p14:tracePt t="108352" x="9466263" y="4679950"/>
          <p14:tracePt t="108369" x="9456738" y="4679950"/>
          <p14:tracePt t="108385" x="9456738" y="4670425"/>
          <p14:tracePt t="108555" x="9456738" y="4652963"/>
          <p14:tracePt t="108563" x="9456738" y="4643438"/>
          <p14:tracePt t="108569" x="9466263" y="4625975"/>
          <p14:tracePt t="108585" x="9483725" y="4608513"/>
          <p14:tracePt t="108602" x="9501188" y="4572000"/>
          <p14:tracePt t="108618" x="9518650" y="4518025"/>
          <p14:tracePt t="108635" x="9555163" y="4438650"/>
          <p14:tracePt t="108652" x="9563100" y="4348163"/>
          <p14:tracePt t="108668" x="9582150" y="4232275"/>
          <p14:tracePt t="108685" x="9609138" y="4081463"/>
          <p14:tracePt t="108702" x="9626600" y="3983038"/>
          <p14:tracePt t="108718" x="9653588" y="3894138"/>
          <p14:tracePt t="108735" x="9661525" y="3803650"/>
          <p14:tracePt t="108752" x="9680575" y="3714750"/>
          <p14:tracePt t="108768" x="9698038" y="3643313"/>
          <p14:tracePt t="108785" x="9715500" y="3581400"/>
          <p14:tracePt t="108801" x="9725025" y="3473450"/>
          <p14:tracePt t="108818" x="9732963" y="3384550"/>
          <p14:tracePt t="108835" x="9732963" y="3286125"/>
          <p14:tracePt t="108851" x="9732963" y="3187700"/>
          <p14:tracePt t="108868" x="9732963" y="3089275"/>
          <p14:tracePt t="108885" x="9725025" y="2990850"/>
          <p14:tracePt t="108902" x="9698038" y="2857500"/>
          <p14:tracePt t="108918" x="9680575" y="2768600"/>
          <p14:tracePt t="108935" x="9671050" y="2714625"/>
          <p14:tracePt t="108952" x="9644063" y="2625725"/>
          <p14:tracePt t="108968" x="9617075" y="2544763"/>
          <p14:tracePt t="108985" x="9590088" y="2473325"/>
          <p14:tracePt t="109002" x="9582150" y="2428875"/>
          <p14:tracePt t="109018" x="9555163" y="2374900"/>
          <p14:tracePt t="109034" x="9537700" y="2339975"/>
          <p14:tracePt t="109051" x="9518650" y="2303463"/>
          <p14:tracePt t="109068" x="9510713" y="2268538"/>
          <p14:tracePt t="109085" x="9491663" y="2232025"/>
          <p14:tracePt t="109101" x="9491663" y="2197100"/>
          <p14:tracePt t="109119" x="9474200" y="2152650"/>
          <p14:tracePt t="109137" x="9474200" y="2133600"/>
          <p14:tracePt t="109151" x="9474200" y="2116138"/>
          <p14:tracePt t="109168" x="9474200" y="2108200"/>
          <p14:tracePt t="109595" x="9466263" y="2108200"/>
          <p14:tracePt t="109605" x="9456738" y="2108200"/>
          <p14:tracePt t="109609" x="9447213" y="2108200"/>
          <p14:tracePt t="109626" x="9439275" y="2116138"/>
          <p14:tracePt t="109670" x="9429750" y="2125663"/>
          <p14:tracePt t="109675" x="9429750" y="2133600"/>
          <p14:tracePt t="109684" x="9420225" y="2152650"/>
          <p14:tracePt t="109718" x="9402763" y="2286000"/>
          <p14:tracePt t="109751" x="9375775" y="2482850"/>
          <p14:tracePt t="109784" x="9331325" y="2732088"/>
          <p14:tracePt t="109800" x="9313863" y="2786063"/>
          <p14:tracePt t="109817" x="9296400" y="2813050"/>
          <p14:tracePt t="109834" x="9277350" y="2830513"/>
          <p14:tracePt t="109851" x="9277350" y="2840038"/>
          <p14:tracePt t="109867" x="9269413" y="2847975"/>
          <p14:tracePt t="109885" x="9242425" y="2867025"/>
          <p14:tracePt t="109900" x="9215438" y="2894013"/>
          <p14:tracePt t="109917" x="9188450" y="2919413"/>
          <p14:tracePt t="109934" x="9153525" y="2955925"/>
          <p14:tracePt t="109950" x="9099550" y="3036888"/>
          <p14:tracePt t="109967" x="9018588" y="3133725"/>
          <p14:tracePt t="109986" x="8848725" y="3295650"/>
          <p14:tracePt t="110002" x="8742363" y="3411538"/>
          <p14:tracePt t="110017" x="8626475" y="3517900"/>
          <p14:tracePt t="110034" x="8518525" y="3625850"/>
          <p14:tracePt t="110051" x="8420100" y="3741738"/>
          <p14:tracePt t="110067" x="8358188" y="3813175"/>
          <p14:tracePt t="110085" x="8331200" y="3857625"/>
          <p14:tracePt t="110101" x="8323263" y="3867150"/>
          <p14:tracePt t="110117" x="8323263" y="3875088"/>
          <p14:tracePt t="110196" x="8313738" y="3884613"/>
          <p14:tracePt t="110230" x="8313738" y="3894138"/>
          <p14:tracePt t="110238" x="8304213" y="3894138"/>
          <p14:tracePt t="110251" x="8296275" y="3902075"/>
          <p14:tracePt t="110335" x="8286750" y="3875088"/>
          <p14:tracePt t="110341" x="8277225" y="3857625"/>
          <p14:tracePt t="110350" x="8277225" y="3822700"/>
          <p14:tracePt t="110367" x="8269288" y="3732213"/>
          <p14:tracePt t="110383" x="8269288" y="3633788"/>
          <p14:tracePt t="110400" x="8296275" y="3544888"/>
          <p14:tracePt t="110417" x="8348663" y="3465513"/>
          <p14:tracePt t="110433" x="8394700" y="3429000"/>
          <p14:tracePt t="110450" x="8518525" y="3348038"/>
          <p14:tracePt t="110467" x="8653463" y="3268663"/>
          <p14:tracePt t="110483" x="8831263" y="3187700"/>
          <p14:tracePt t="110500" x="9072563" y="3081338"/>
          <p14:tracePt t="110517" x="9286875" y="3009900"/>
          <p14:tracePt t="110535" x="9555163" y="2946400"/>
          <p14:tracePt t="110550" x="9671050" y="2919413"/>
          <p14:tracePt t="110567" x="9715500" y="2901950"/>
          <p14:tracePt t="110583" x="9742488" y="2894013"/>
          <p14:tracePt t="110600" x="9759950" y="2894013"/>
          <p14:tracePt t="110617" x="9777413" y="2894013"/>
          <p14:tracePt t="110633" x="9786938" y="2894013"/>
          <p14:tracePt t="110679" x="9786938" y="2884488"/>
          <p14:tracePt t="110701" x="9796463" y="2884488"/>
          <p14:tracePt t="110708" x="9796463" y="2874963"/>
          <p14:tracePt t="110716" x="9804400" y="2874963"/>
          <p14:tracePt t="110734" x="9804400" y="2867025"/>
          <p14:tracePt t="110762" x="9813925" y="2867025"/>
          <p14:tracePt t="110774" x="9813925" y="2857500"/>
          <p14:tracePt t="110783" x="9823450" y="2857500"/>
          <p14:tracePt t="110800" x="9848850" y="2830513"/>
          <p14:tracePt t="110817" x="9867900" y="2813050"/>
          <p14:tracePt t="110833" x="9885363" y="2803525"/>
          <p14:tracePt t="110850" x="9912350" y="2795588"/>
          <p14:tracePt t="110867" x="9929813" y="2786063"/>
          <p14:tracePt t="110900" x="9939338" y="2795588"/>
          <p14:tracePt t="110917" x="9947275" y="2813050"/>
          <p14:tracePt t="110933" x="9956800" y="2813050"/>
          <p14:tracePt t="110950" x="9956800" y="2822575"/>
          <p14:tracePt t="111052" x="9956800" y="2830513"/>
          <p14:tracePt t="111064" x="9966325" y="2840038"/>
          <p14:tracePt t="111072" x="9966325" y="2847975"/>
          <p14:tracePt t="111083" x="9974263" y="2847975"/>
          <p14:tracePt t="111100" x="9983788" y="2857500"/>
          <p14:tracePt t="111117" x="9991725" y="2867025"/>
          <p14:tracePt t="111316" x="9991725" y="2874963"/>
          <p14:tracePt t="111339" x="10001250" y="2874963"/>
          <p14:tracePt t="111346" x="10001250" y="2884488"/>
          <p14:tracePt t="111355" x="10018713" y="2884488"/>
          <p14:tracePt t="111366" x="10028238" y="2884488"/>
          <p14:tracePt t="111383" x="10055225" y="2894013"/>
          <p14:tracePt t="111400" x="10063163" y="2901950"/>
          <p14:tracePt t="111486" x="10072688" y="2901950"/>
          <p14:tracePt t="111495" x="10072688" y="2894013"/>
          <p14:tracePt t="111502" x="10072688" y="2884488"/>
          <p14:tracePt t="111516" x="10072688" y="2874963"/>
          <p14:tracePt t="111532" x="10072688" y="2857500"/>
          <p14:tracePt t="111550" x="10072688" y="2847975"/>
          <p14:tracePt t="111568" x="10072688" y="2840038"/>
          <p14:tracePt t="112104" x="10072688" y="2847975"/>
          <p14:tracePt t="112123" x="10072688" y="2857500"/>
          <p14:tracePt t="112137" x="10072688" y="2867025"/>
          <p14:tracePt t="112287" x="10072688" y="2874963"/>
          <p14:tracePt t="112399" x="10072688" y="2884488"/>
          <p14:tracePt t="112423" x="10072688" y="2894013"/>
          <p14:tracePt t="112430" x="10072688" y="2901950"/>
          <p14:tracePt t="112551" x="10063163" y="2894013"/>
          <p14:tracePt t="112565" x="10055225" y="2884488"/>
          <p14:tracePt t="112572" x="10045700" y="2874963"/>
          <p14:tracePt t="112581" x="10045700" y="2867025"/>
          <p14:tracePt t="112599" x="10037763" y="2857500"/>
          <p14:tracePt t="112692" x="10037763" y="2847975"/>
          <p14:tracePt t="113934" x="10037763" y="2857500"/>
          <p14:tracePt t="113953" x="10037763" y="2867025"/>
          <p14:tracePt t="113969" x="10037763" y="2874963"/>
          <p14:tracePt t="114326" x="10045700" y="2874963"/>
          <p14:tracePt t="114338" x="10055225" y="2874963"/>
          <p14:tracePt t="114345" x="10063163" y="2874963"/>
          <p14:tracePt t="114352" x="10072688" y="2874963"/>
          <p14:tracePt t="114363" x="10082213" y="2874963"/>
          <p14:tracePt t="114380" x="10099675" y="2874963"/>
          <p14:tracePt t="114397" x="10109200" y="2874963"/>
          <p14:tracePt t="114430" x="10144125" y="2884488"/>
          <p14:tracePt t="114465" x="10215563" y="2884488"/>
          <p14:tracePt t="114497" x="10287000" y="2867025"/>
          <p14:tracePt t="114513" x="10313988" y="2857500"/>
          <p14:tracePt t="114530" x="10323513" y="2857500"/>
          <p14:tracePt t="114547" x="10331450" y="2857500"/>
          <p14:tracePt t="114563" x="10340975" y="2840038"/>
          <p14:tracePt t="114580" x="10367963" y="2840038"/>
          <p14:tracePt t="114597" x="10385425" y="2822575"/>
          <p14:tracePt t="114614" x="10456863" y="2803525"/>
          <p14:tracePt t="114630" x="10491788" y="2786063"/>
          <p14:tracePt t="114647" x="10537825" y="2768600"/>
          <p14:tracePt t="114663" x="10555288" y="2768600"/>
          <p14:tracePt t="114680" x="10572750" y="2759075"/>
          <p14:tracePt t="114801" x="10582275" y="2759075"/>
          <p14:tracePt t="114809" x="10599738" y="2759075"/>
          <p14:tracePt t="114815" x="10617200" y="2759075"/>
          <p14:tracePt t="114831" x="10653713" y="2759075"/>
          <p14:tracePt t="114847" x="10680700" y="2759075"/>
          <p14:tracePt t="114863" x="10688638" y="2759075"/>
          <p14:tracePt t="115217" x="10680700" y="2759075"/>
          <p14:tracePt t="115223" x="10671175" y="2786063"/>
          <p14:tracePt t="115229" x="10644188" y="2795588"/>
          <p14:tracePt t="115246" x="10609263" y="2822575"/>
          <p14:tracePt t="115263" x="10528300" y="2867025"/>
          <p14:tracePt t="115280" x="10412413" y="2938463"/>
          <p14:tracePt t="115296" x="10260013" y="3036888"/>
          <p14:tracePt t="115299" x="10161588" y="3081338"/>
          <p14:tracePt t="115330" x="9752013" y="3295650"/>
          <p14:tracePt t="115363" x="9402763" y="3509963"/>
          <p14:tracePt t="115396" x="9385300" y="3527425"/>
          <p14:tracePt t="115413" x="9385300" y="3554413"/>
          <p14:tracePt t="115430" x="9367838" y="3581400"/>
          <p14:tracePt t="115447" x="9358313" y="3652838"/>
          <p14:tracePt t="115462" x="9358313" y="3714750"/>
          <p14:tracePt t="115479" x="9358313" y="3803650"/>
          <p14:tracePt t="115496" x="9375775" y="3902075"/>
          <p14:tracePt t="115513" x="9402763" y="4010025"/>
          <p14:tracePt t="115529" x="9439275" y="4108450"/>
          <p14:tracePt t="115546" x="9491663" y="4286250"/>
          <p14:tracePt t="115563" x="9528175" y="4384675"/>
          <p14:tracePt t="115580" x="9563100" y="4527550"/>
          <p14:tracePt t="115596" x="9590088" y="4660900"/>
          <p14:tracePt t="115613" x="9626600" y="4776788"/>
          <p14:tracePt t="115629" x="9661525" y="4867275"/>
          <p14:tracePt t="115647" x="9698038" y="4938713"/>
          <p14:tracePt t="115663" x="9715500" y="4965700"/>
          <p14:tracePt t="115679" x="9732963" y="4983163"/>
          <p14:tracePt t="115696" x="9742488" y="5010150"/>
          <p14:tracePt t="115713" x="9742488" y="5037138"/>
          <p14:tracePt t="115729" x="9752013" y="5045075"/>
          <p14:tracePt t="115747" x="9752013" y="5081588"/>
          <p14:tracePt t="115763" x="9769475" y="5089525"/>
          <p14:tracePt t="115779" x="9769475" y="5116513"/>
          <p14:tracePt t="115795" x="9769475" y="5126038"/>
          <p14:tracePt t="115812" x="9777413" y="5133975"/>
          <p14:tracePt t="115829" x="9777413" y="5143500"/>
          <p14:tracePt t="115845" x="9777413" y="5153025"/>
          <p14:tracePt t="115863" x="9804400" y="5180013"/>
          <p14:tracePt t="115879" x="9823450" y="5205413"/>
          <p14:tracePt t="115895" x="9840913" y="5232400"/>
          <p14:tracePt t="115912" x="9848850" y="5241925"/>
          <p14:tracePt t="115980" x="9848850" y="5251450"/>
          <p14:tracePt t="116016" x="9848850" y="5259388"/>
          <p14:tracePt t="116024" x="9848850" y="5268913"/>
          <p14:tracePt t="116034" x="9858375" y="5268913"/>
          <p14:tracePt t="116086" x="9858375" y="5276850"/>
          <p14:tracePt t="116122" x="9858375" y="5286375"/>
          <p14:tracePt t="116128" x="9867900" y="5286375"/>
          <p14:tracePt t="116136" x="9867900" y="5295900"/>
          <p14:tracePt t="116145" x="9875838" y="5295900"/>
          <p14:tracePt t="116162" x="9894888" y="5313363"/>
          <p14:tracePt t="116179" x="9912350" y="5330825"/>
          <p14:tracePt t="116195" x="9939338" y="5357813"/>
          <p14:tracePt t="116212" x="9974263" y="5402263"/>
          <p14:tracePt t="116229" x="9991725" y="5419725"/>
          <p14:tracePt t="116245" x="10001250" y="5429250"/>
          <p14:tracePt t="116262" x="10010775" y="5429250"/>
          <p14:tracePt t="116434" x="10001250" y="5419725"/>
          <p14:tracePt t="116440" x="10001250" y="5411788"/>
          <p14:tracePt t="116456" x="9991725" y="5402263"/>
          <p14:tracePt t="116464" x="9983788" y="5394325"/>
          <p14:tracePt t="116479" x="9974263" y="5375275"/>
          <p14:tracePt t="116495" x="9956800" y="5375275"/>
          <p14:tracePt t="116544" x="9956800" y="5367338"/>
          <p14:tracePt t="116552" x="9947275" y="5367338"/>
          <p14:tracePt t="116568" x="9939338" y="5367338"/>
          <p14:tracePt t="116579" x="9939338" y="5357813"/>
          <p14:tracePt t="116595" x="9929813" y="5357813"/>
          <p14:tracePt t="118329" x="9929813" y="5367338"/>
          <p14:tracePt t="118359" x="9929813" y="5375275"/>
          <p14:tracePt t="118366" x="9929813" y="5384800"/>
          <p14:tracePt t="118377" x="9929813" y="5394325"/>
          <p14:tracePt t="119205" x="9920288" y="5375275"/>
          <p14:tracePt t="119211" x="9902825" y="5367338"/>
          <p14:tracePt t="119218" x="9894888" y="5348288"/>
          <p14:tracePt t="119226" x="9875838" y="5340350"/>
          <p14:tracePt t="119243" x="9858375" y="5313363"/>
          <p14:tracePt t="119260" x="9831388" y="5286375"/>
          <p14:tracePt t="119276" x="9804400" y="5259388"/>
          <p14:tracePt t="119310" x="9742488" y="5187950"/>
          <p14:tracePt t="119343" x="9688513" y="5099050"/>
          <p14:tracePt t="119376" x="9626600" y="5010150"/>
          <p14:tracePt t="119394" x="9590088" y="4973638"/>
          <p14:tracePt t="119410" x="9563100" y="4929188"/>
          <p14:tracePt t="119426" x="9537700" y="4902200"/>
          <p14:tracePt t="119443" x="9518650" y="4884738"/>
          <p14:tracePt t="119460" x="9518650" y="4857750"/>
          <p14:tracePt t="119476" x="9510713" y="4840288"/>
          <p14:tracePt t="119493" x="9501188" y="4822825"/>
          <p14:tracePt t="119509" x="9501188" y="4803775"/>
          <p14:tracePt t="119526" x="9491663" y="4768850"/>
          <p14:tracePt t="119542" x="9483725" y="4741863"/>
          <p14:tracePt t="119559" x="9483725" y="4714875"/>
          <p14:tracePt t="119576" x="9466263" y="4697413"/>
          <p14:tracePt t="119592" x="9466263" y="4679950"/>
          <p14:tracePt t="119895" x="9456738" y="4670425"/>
          <p14:tracePt t="119915" x="9456738" y="4660900"/>
          <p14:tracePt t="119930" x="9447213" y="4660900"/>
          <p14:tracePt t="119937" x="9447213" y="4643438"/>
          <p14:tracePt t="119945" x="9439275" y="4643438"/>
          <p14:tracePt t="119960" x="9439275" y="4633913"/>
          <p14:tracePt t="119976" x="9429750" y="4616450"/>
          <p14:tracePt t="120009" x="9420225" y="4598988"/>
          <p14:tracePt t="120043" x="9420225" y="4589463"/>
          <p14:tracePt t="120075" x="9412288" y="4581525"/>
          <p14:tracePt t="120092" x="9412288" y="4572000"/>
          <p14:tracePt t="120109" x="9402763" y="4562475"/>
          <p14:tracePt t="120142" x="9402763" y="4554538"/>
          <p14:tracePt t="120300" x="9402763" y="4545013"/>
          <p14:tracePt t="120319" x="9402763" y="4537075"/>
          <p14:tracePt t="120773" x="9412288" y="4537075"/>
          <p14:tracePt t="120781" x="9412288" y="4527550"/>
          <p14:tracePt t="120841" x="9420225" y="4518025"/>
          <p14:tracePt t="120857" x="9420225" y="4510088"/>
          <p14:tracePt t="120865" x="9429750" y="4510088"/>
          <p14:tracePt t="120875" x="9429750" y="4500563"/>
          <p14:tracePt t="120923" x="9439275" y="4491038"/>
          <p14:tracePt t="121131" x="9447213" y="4483100"/>
          <p14:tracePt t="121151" x="9447213" y="4473575"/>
          <p14:tracePt t="121159" x="9456738" y="4465638"/>
          <p14:tracePt t="121175" x="9456738" y="4456113"/>
          <p14:tracePt t="121364" x="9456738" y="4446588"/>
          <p14:tracePt t="121379" x="9456738" y="4438650"/>
          <p14:tracePt t="122336" x="9456738" y="4429125"/>
          <p14:tracePt t="122344" x="9466263" y="4419600"/>
          <p14:tracePt t="122357" x="9466263" y="4411663"/>
          <p14:tracePt t="122374" x="9483725" y="4402138"/>
          <p14:tracePt t="122390" x="9483725" y="4394200"/>
          <p14:tracePt t="122407" x="9491663" y="4384675"/>
          <p14:tracePt t="122424" x="9501188" y="4375150"/>
          <p14:tracePt t="122457" x="9528175" y="4348163"/>
          <p14:tracePt t="122490" x="9555163" y="4322763"/>
          <p14:tracePt t="122524" x="9590088" y="4286250"/>
          <p14:tracePt t="122540" x="9617075" y="4268788"/>
          <p14:tracePt t="122557" x="9644063" y="4251325"/>
          <p14:tracePt t="122574" x="9671050" y="4224338"/>
          <p14:tracePt t="122590" x="9705975" y="4179888"/>
          <p14:tracePt t="122607" x="9732963" y="4160838"/>
          <p14:tracePt t="122623" x="9759950" y="4133850"/>
          <p14:tracePt t="122640" x="9786938" y="4108450"/>
          <p14:tracePt t="122657" x="9813925" y="4081463"/>
          <p14:tracePt t="122674" x="9831388" y="4054475"/>
          <p14:tracePt t="122690" x="9875838" y="4017963"/>
          <p14:tracePt t="122707" x="9902825" y="3990975"/>
          <p14:tracePt t="122723" x="9920288" y="3965575"/>
          <p14:tracePt t="122740" x="9947275" y="3938588"/>
          <p14:tracePt t="122756" x="9974263" y="3911600"/>
          <p14:tracePt t="122774" x="10001250" y="3894138"/>
          <p14:tracePt t="122791" x="10037763" y="3848100"/>
          <p14:tracePt t="122807" x="10063163" y="3830638"/>
          <p14:tracePt t="122823" x="10090150" y="3803650"/>
          <p14:tracePt t="122840" x="10117138" y="3759200"/>
          <p14:tracePt t="122856" x="10144125" y="3732213"/>
          <p14:tracePt t="122873" x="10171113" y="3705225"/>
          <p14:tracePt t="122891" x="10188575" y="3670300"/>
          <p14:tracePt t="122907" x="10206038" y="3652838"/>
          <p14:tracePt t="122924" x="10225088" y="3633788"/>
          <p14:tracePt t="122940" x="10242550" y="3608388"/>
          <p14:tracePt t="122956" x="10269538" y="3571875"/>
          <p14:tracePt t="122973" x="10296525" y="3544888"/>
          <p14:tracePt t="122991" x="10323513" y="3509963"/>
          <p14:tracePt t="123007" x="10358438" y="3465513"/>
          <p14:tracePt t="123023" x="10385425" y="3438525"/>
          <p14:tracePt t="123040" x="10412413" y="3402013"/>
          <p14:tracePt t="123057" x="10439400" y="3375025"/>
          <p14:tracePt t="123073" x="10466388" y="3340100"/>
          <p14:tracePt t="123090" x="10491788" y="3303588"/>
          <p14:tracePt t="123107" x="10528300" y="3251200"/>
          <p14:tracePt t="123124" x="10555288" y="3214688"/>
          <p14:tracePt t="123140" x="10582275" y="3187700"/>
          <p14:tracePt t="123156" x="10599738" y="3160713"/>
          <p14:tracePt t="123173" x="10617200" y="3133725"/>
          <p14:tracePt t="123190" x="10634663" y="3116263"/>
          <p14:tracePt t="123207" x="10671175" y="3071813"/>
          <p14:tracePt t="123224" x="10688638" y="3044825"/>
          <p14:tracePt t="123239" x="10715625" y="3017838"/>
          <p14:tracePt t="123256" x="10742613" y="2990850"/>
          <p14:tracePt t="123273" x="10760075" y="2965450"/>
          <p14:tracePt t="123290" x="10769600" y="2955925"/>
          <p14:tracePt t="123306" x="10777538" y="2946400"/>
          <p14:tracePt t="123340" x="10777538" y="2938463"/>
          <p14:tracePt t="123457" x="10777538" y="2928938"/>
          <p14:tracePt t="123642" x="10777538" y="2938463"/>
          <p14:tracePt t="123651" x="10760075" y="2955925"/>
          <p14:tracePt t="123657" x="10752138" y="2973388"/>
          <p14:tracePt t="123673" x="10680700" y="3071813"/>
          <p14:tracePt t="123689" x="10563225" y="3232150"/>
          <p14:tracePt t="123706" x="10447338" y="3411538"/>
          <p14:tracePt t="123722" x="10340975" y="3562350"/>
          <p14:tracePt t="123739" x="10252075" y="3724275"/>
          <p14:tracePt t="123756" x="10206038" y="3875088"/>
          <p14:tracePt t="123773" x="10144125" y="4044950"/>
          <p14:tracePt t="123789" x="10117138" y="4108450"/>
          <p14:tracePt t="123806" x="10090150" y="4143375"/>
          <p14:tracePt t="123823" x="10072688" y="4170363"/>
          <p14:tracePt t="123827" x="10063163" y="4179888"/>
          <p14:tracePt t="123839" x="10055225" y="4197350"/>
          <p14:tracePt t="123857" x="10028238" y="4224338"/>
          <p14:tracePt t="123873" x="9991725" y="4276725"/>
          <p14:tracePt t="123890" x="9947275" y="4348163"/>
          <p14:tracePt t="123906" x="9894888" y="4446588"/>
          <p14:tracePt t="123922" x="9813925" y="4545013"/>
          <p14:tracePt t="123939" x="9732963" y="4625975"/>
          <p14:tracePt t="123956" x="9644063" y="4714875"/>
          <p14:tracePt t="123974" x="9483725" y="4813300"/>
          <p14:tracePt t="123990" x="9375775" y="4867275"/>
          <p14:tracePt t="124005" x="9277350" y="4902200"/>
          <p14:tracePt t="124022" x="9242425" y="4919663"/>
          <p14:tracePt t="124039" x="9242425" y="4929188"/>
          <p14:tracePt t="124125" x="9232900" y="4919663"/>
          <p14:tracePt t="124137" x="9232900" y="4911725"/>
          <p14:tracePt t="124144" x="9232900" y="4902200"/>
          <p14:tracePt t="124156" x="9232900" y="4894263"/>
          <p14:tracePt t="124172" x="9232900" y="4867275"/>
          <p14:tracePt t="124189" x="9232900" y="4830763"/>
          <p14:tracePt t="124206" x="9242425" y="4803775"/>
          <p14:tracePt t="124222" x="9251950" y="4776788"/>
          <p14:tracePt t="124239" x="9269413" y="4751388"/>
          <p14:tracePt t="124256" x="9277350" y="4732338"/>
          <p14:tracePt t="124272" x="9296400" y="4714875"/>
          <p14:tracePt t="124289" x="9304338" y="4697413"/>
          <p14:tracePt t="124306" x="9323388" y="4670425"/>
          <p14:tracePt t="124323" x="9331325" y="4643438"/>
          <p14:tracePt t="124339" x="9340850" y="4625975"/>
          <p14:tracePt t="124355" x="9358313" y="4598988"/>
          <p14:tracePt t="124372" x="9375775" y="4581525"/>
          <p14:tracePt t="124389" x="9385300" y="4554538"/>
          <p14:tracePt t="124406" x="9402763" y="4527550"/>
          <p14:tracePt t="124423" x="9429750" y="4491038"/>
          <p14:tracePt t="124438" x="9447213" y="4465638"/>
          <p14:tracePt t="124455" x="9466263" y="4438650"/>
          <p14:tracePt t="124472" x="9483725" y="4402138"/>
          <p14:tracePt t="124488" x="9501188" y="4375150"/>
          <p14:tracePt t="124505" x="9518650" y="4348163"/>
          <p14:tracePt t="124522" x="9528175" y="4330700"/>
          <p14:tracePt t="124538" x="9545638" y="4295775"/>
          <p14:tracePt t="124555" x="9545638" y="4268788"/>
          <p14:tracePt t="124572" x="9545638" y="4251325"/>
          <p14:tracePt t="124588" x="9555163" y="4232275"/>
          <p14:tracePt t="124605" x="9563100" y="4214813"/>
          <p14:tracePt t="124622" x="9582150" y="4187825"/>
          <p14:tracePt t="124638" x="9599613" y="4160838"/>
          <p14:tracePt t="124655" x="9626600" y="4116388"/>
          <p14:tracePt t="124672" x="9644063" y="4071938"/>
          <p14:tracePt t="124688" x="9661525" y="4017963"/>
          <p14:tracePt t="124705" x="9680575" y="3973513"/>
          <p14:tracePt t="124722" x="9698038" y="3938588"/>
          <p14:tracePt t="124738" x="9705975" y="3902075"/>
          <p14:tracePt t="124756" x="9725025" y="3857625"/>
          <p14:tracePt t="124772" x="9732963" y="3840163"/>
          <p14:tracePt t="124788" x="9752013" y="3813175"/>
          <p14:tracePt t="124805" x="9759950" y="3776663"/>
          <p14:tracePt t="124822" x="9769475" y="3759200"/>
          <p14:tracePt t="124838" x="9769475" y="3724275"/>
          <p14:tracePt t="124841" x="9769475" y="3714750"/>
          <p14:tracePt t="124856" x="9769475" y="3679825"/>
          <p14:tracePt t="124872" x="9769475" y="3616325"/>
          <p14:tracePt t="124889" x="9786938" y="3536950"/>
          <p14:tracePt t="124905" x="9804400" y="3473450"/>
          <p14:tracePt t="124922" x="9823450" y="3411538"/>
          <p14:tracePt t="124938" x="9831388" y="3384550"/>
          <p14:tracePt t="124956" x="9848850" y="3348038"/>
          <p14:tracePt t="124972" x="9848850" y="3340100"/>
          <p14:tracePt t="124988" x="9848850" y="3330575"/>
          <p14:tracePt t="125005" x="9848850" y="3322638"/>
          <p14:tracePt t="125021" x="9858375" y="3313113"/>
          <p14:tracePt t="125038" x="9858375" y="3295650"/>
          <p14:tracePt t="125055" x="9875838" y="3259138"/>
          <p14:tracePt t="125072" x="9885363" y="3241675"/>
          <p14:tracePt t="125088" x="9902825" y="3214688"/>
          <p14:tracePt t="125105" x="9902825" y="3187700"/>
          <p14:tracePt t="125121" x="9912350" y="3170238"/>
          <p14:tracePt t="125138" x="9920288" y="3152775"/>
          <p14:tracePt t="125155" x="9920288" y="3125788"/>
          <p14:tracePt t="125172" x="9920288" y="3089275"/>
          <p14:tracePt t="125188" x="9920288" y="3071813"/>
          <p14:tracePt t="125205" x="9920288" y="3062288"/>
          <p14:tracePt t="125222" x="9920288" y="3054350"/>
          <p14:tracePt t="125269" x="9920288" y="3071813"/>
          <p14:tracePt t="125275" x="9902825" y="3089275"/>
          <p14:tracePt t="125288" x="9875838" y="3187700"/>
          <p14:tracePt t="125304" x="9840913" y="3313113"/>
          <p14:tracePt t="125321" x="9796463" y="3465513"/>
          <p14:tracePt t="125338" x="9752013" y="3633788"/>
          <p14:tracePt t="125355" x="9715500" y="3803650"/>
          <p14:tracePt t="125371" x="9680575" y="3965575"/>
          <p14:tracePt t="125388" x="9661525" y="4179888"/>
          <p14:tracePt t="125404" x="9661525" y="4286250"/>
          <p14:tracePt t="125421" x="9653588" y="4348163"/>
          <p14:tracePt t="125438" x="9653588" y="4375150"/>
          <p14:tracePt t="125455" x="9653588" y="4384675"/>
          <p14:tracePt t="125599" x="9644063" y="4384675"/>
          <p14:tracePt t="125607" x="9634538" y="4384675"/>
          <p14:tracePt t="125615" x="9617075" y="4402138"/>
          <p14:tracePt t="125622" x="9609138" y="4429125"/>
          <p14:tracePt t="125637" x="9563100" y="4483100"/>
          <p14:tracePt t="125654" x="9528175" y="4527550"/>
          <p14:tracePt t="125671" x="9501188" y="4545013"/>
          <p14:tracePt t="125688" x="9491663" y="4554538"/>
          <p14:tracePt t="125811" x="9491663" y="4545013"/>
          <p14:tracePt t="125819" x="9491663" y="4537075"/>
          <p14:tracePt t="125828" x="9483725" y="4518025"/>
          <p14:tracePt t="125837" x="9474200" y="4510088"/>
          <p14:tracePt t="125854" x="9456738" y="4483100"/>
          <p14:tracePt t="125872" x="9439275" y="4465638"/>
          <p14:tracePt t="125888" x="9429750" y="4456113"/>
          <p14:tracePt t="125904" x="9420225" y="4456113"/>
          <p14:tracePt t="125947" x="9412288" y="4456113"/>
          <p14:tracePt t="125955" x="9402763" y="4465638"/>
          <p14:tracePt t="125971" x="9375775" y="4491038"/>
          <p14:tracePt t="125987" x="9358313" y="4518025"/>
          <p14:tracePt t="126004" x="9348788" y="4537075"/>
          <p14:tracePt t="126021" x="9340850" y="4554538"/>
          <p14:tracePt t="126037" x="9340850" y="4562475"/>
          <p14:tracePt t="126127" x="9348788" y="4562475"/>
          <p14:tracePt t="126150" x="9358313" y="4554538"/>
          <p14:tracePt t="126164" x="9367838" y="4537075"/>
          <p14:tracePt t="126179" x="9367838" y="4518025"/>
          <p14:tracePt t="126187" x="9367838" y="4510088"/>
          <p14:tracePt t="126205" x="9367838" y="4500563"/>
          <p14:tracePt t="126287" x="9367838" y="4510088"/>
          <p14:tracePt t="126295" x="9367838" y="4518025"/>
          <p14:tracePt t="126304" x="9367838" y="4527550"/>
          <p14:tracePt t="126321" x="9367838" y="4554538"/>
          <p14:tracePt t="126337" x="9394825" y="4581525"/>
          <p14:tracePt t="126342" x="9412288" y="4589463"/>
          <p14:tracePt t="126354" x="9420225" y="4598988"/>
          <p14:tracePt t="126370" x="9447213" y="4608513"/>
          <p14:tracePt t="126387" x="9456738" y="4598988"/>
          <p14:tracePt t="126404" x="9474200" y="4572000"/>
          <p14:tracePt t="126420" x="9474200" y="4554538"/>
          <p14:tracePt t="126438" x="9474200" y="4545013"/>
          <p14:tracePt t="126732" x="9474200" y="4537075"/>
          <p14:tracePt t="126744" x="9466263" y="4537075"/>
          <p14:tracePt t="126754" x="9456738" y="4527550"/>
          <p14:tracePt t="126770" x="9429750" y="4510088"/>
          <p14:tracePt t="126787" x="9323388" y="4500563"/>
          <p14:tracePt t="126804" x="8991600" y="4500563"/>
          <p14:tracePt t="126837" x="8501063" y="4491038"/>
          <p14:tracePt t="126870" x="8224838" y="4473575"/>
          <p14:tracePt t="126904" x="8143875" y="4456113"/>
          <p14:tracePt t="126937" x="8134350" y="4456113"/>
          <p14:tracePt t="126954" x="8108950" y="4456113"/>
          <p14:tracePt t="126971" x="8072438" y="4456113"/>
          <p14:tracePt t="126987" x="8010525" y="4456113"/>
          <p14:tracePt t="127003" x="7929563" y="4456113"/>
          <p14:tracePt t="127020" x="7848600" y="4456113"/>
          <p14:tracePt t="127037" x="7751763" y="4465638"/>
          <p14:tracePt t="127053" x="7626350" y="4465638"/>
          <p14:tracePt t="127070" x="7466013" y="4446588"/>
          <p14:tracePt t="127087" x="7367588" y="4411663"/>
          <p14:tracePt t="127103" x="7286625" y="4384675"/>
          <p14:tracePt t="127120" x="7251700" y="4357688"/>
          <p14:tracePt t="127137" x="7232650" y="4330700"/>
          <p14:tracePt t="127154" x="7232650" y="4303713"/>
          <p14:tracePt t="127171" x="7232650" y="4276725"/>
          <p14:tracePt t="127187" x="7242175" y="4259263"/>
          <p14:tracePt t="127203" x="7269163" y="4241800"/>
          <p14:tracePt t="127220" x="7313613" y="4214813"/>
          <p14:tracePt t="127237" x="7358063" y="4179888"/>
          <p14:tracePt t="127253" x="7456488" y="4152900"/>
          <p14:tracePt t="127270" x="7518400" y="4133850"/>
          <p14:tracePt t="127286" x="7589838" y="4125913"/>
          <p14:tracePt t="127303" x="7616825" y="4125913"/>
          <p14:tracePt t="127320" x="7626350" y="4116388"/>
          <p14:tracePt t="127337" x="7634288" y="4116388"/>
          <p14:tracePt t="127369" x="7634288" y="4108450"/>
          <p14:tracePt t="127385" x="7643813" y="4098925"/>
          <p14:tracePt t="127393" x="7643813" y="4089400"/>
          <p14:tracePt t="127404" x="7643813" y="4081463"/>
          <p14:tracePt t="127420" x="7653338" y="4054475"/>
          <p14:tracePt t="127436" x="7653338" y="4037013"/>
          <p14:tracePt t="127453" x="7661275" y="4017963"/>
          <p14:tracePt t="127469" x="7661275" y="4000500"/>
          <p14:tracePt t="127487" x="7661275" y="3990975"/>
          <p14:tracePt t="127503" x="7661275" y="3973513"/>
          <p14:tracePt t="127519" x="7670800" y="3956050"/>
          <p14:tracePt t="127536" x="7670800" y="3946525"/>
          <p14:tracePt t="127553" x="7680325" y="3938588"/>
          <p14:tracePt t="127569" x="7688263" y="3929063"/>
          <p14:tracePt t="127586" x="7705725" y="3919538"/>
          <p14:tracePt t="127603" x="7715250" y="3919538"/>
          <p14:tracePt t="127620" x="7732713" y="3919538"/>
          <p14:tracePt t="127636" x="7759700" y="3929063"/>
          <p14:tracePt t="127653" x="7777163" y="3946525"/>
          <p14:tracePt t="127669" x="7796213" y="3946525"/>
          <p14:tracePt t="127686" x="7796213" y="3956050"/>
          <p14:tracePt t="127981" x="7804150" y="3965575"/>
          <p14:tracePt t="127987" x="7813675" y="3973513"/>
          <p14:tracePt t="128003" x="7831138" y="3983038"/>
          <p14:tracePt t="128019" x="7885113" y="4081463"/>
          <p14:tracePt t="128036" x="7974013" y="4197350"/>
          <p14:tracePt t="128053" x="8089900" y="4303713"/>
          <p14:tracePt t="128086" x="8402638" y="4510088"/>
          <p14:tracePt t="128119" x="8697913" y="4625975"/>
          <p14:tracePt t="128152" x="8724900" y="4625975"/>
          <p14:tracePt t="128295" x="8732838" y="4633913"/>
          <p14:tracePt t="128306" x="8742363" y="4633913"/>
          <p14:tracePt t="128314" x="8751888" y="4660900"/>
          <p14:tracePt t="128322" x="8777288" y="4697413"/>
          <p14:tracePt t="128335" x="8804275" y="4724400"/>
          <p14:tracePt t="128352" x="8875713" y="4768850"/>
          <p14:tracePt t="128369" x="8920163" y="4786313"/>
          <p14:tracePt t="128386" x="8974138" y="4795838"/>
          <p14:tracePt t="128402" x="9001125" y="4795838"/>
          <p14:tracePt t="128419" x="9018588" y="4795838"/>
          <p14:tracePt t="128436" x="9028113" y="4795838"/>
          <p14:tracePt t="128578" x="9018588" y="4786313"/>
          <p14:tracePt t="128583" x="9001125" y="4768850"/>
          <p14:tracePt t="128592" x="8974138" y="4751388"/>
          <p14:tracePt t="128602" x="8920163" y="4724400"/>
          <p14:tracePt t="128618" x="8804275" y="4660900"/>
          <p14:tracePt t="128635" x="8653463" y="4616450"/>
          <p14:tracePt t="128653" x="8456613" y="4554538"/>
          <p14:tracePt t="128669" x="8348663" y="4527550"/>
          <p14:tracePt t="128685" x="8286750" y="4491038"/>
          <p14:tracePt t="128702" x="8232775" y="4465638"/>
          <p14:tracePt t="128718" x="8205788" y="4438650"/>
          <p14:tracePt t="128735" x="8180388" y="4411663"/>
          <p14:tracePt t="128752" x="8153400" y="4384675"/>
          <p14:tracePt t="128768" x="8116888" y="4348163"/>
          <p14:tracePt t="128785" x="8108950" y="4340225"/>
          <p14:tracePt t="128802" x="8089900" y="4322763"/>
          <p14:tracePt t="128818" x="8081963" y="4313238"/>
          <p14:tracePt t="128835" x="8062913" y="4303713"/>
          <p14:tracePt t="128852" x="8037513" y="4276725"/>
          <p14:tracePt t="128869" x="8010525" y="4268788"/>
          <p14:tracePt t="128885" x="7991475" y="4268788"/>
          <p14:tracePt t="128902" x="7966075" y="4268788"/>
          <p14:tracePt t="128918" x="7939088" y="4268788"/>
          <p14:tracePt t="128935" x="7885113" y="4276725"/>
          <p14:tracePt t="128951" x="7777163" y="4313238"/>
          <p14:tracePt t="128969" x="7670800" y="4357688"/>
          <p14:tracePt t="128985" x="7643813" y="4375150"/>
          <p14:tracePt t="129082" x="7643813" y="4384675"/>
          <p14:tracePt t="129158" x="7653338" y="4367213"/>
          <p14:tracePt t="129164" x="7653338" y="4357688"/>
          <p14:tracePt t="129180" x="7653338" y="4348163"/>
          <p14:tracePt t="129192" x="7661275" y="4340225"/>
          <p14:tracePt t="129261" x="7680325" y="4340225"/>
          <p14:tracePt t="129268" x="7688263" y="4330700"/>
          <p14:tracePt t="129276" x="7697788" y="4322763"/>
          <p14:tracePt t="129284" x="7724775" y="4322763"/>
          <p14:tracePt t="129301" x="7796213" y="4322763"/>
          <p14:tracePt t="129318" x="7912100" y="4330700"/>
          <p14:tracePt t="129335" x="8045450" y="4348163"/>
          <p14:tracePt t="129339" x="8108950" y="4357688"/>
          <p14:tracePt t="129351" x="8153400" y="4367213"/>
          <p14:tracePt t="129368" x="8224838" y="4394200"/>
          <p14:tracePt t="129385" x="8242300" y="4402138"/>
          <p14:tracePt t="129401" x="8242300" y="4429125"/>
          <p14:tracePt t="129418" x="8251825" y="4438650"/>
          <p14:tracePt t="129435" x="8259763" y="4465638"/>
          <p14:tracePt t="129451" x="8259763" y="4483100"/>
          <p14:tracePt t="129468" x="8269288" y="4510088"/>
          <p14:tracePt t="129485" x="8277225" y="4527550"/>
          <p14:tracePt t="129501" x="8286750" y="4537075"/>
          <p14:tracePt t="129518" x="8286750" y="4545013"/>
          <p14:tracePt t="129650" x="8304213" y="4545013"/>
          <p14:tracePt t="129658" x="8323263" y="4545013"/>
          <p14:tracePt t="129667" x="8331200" y="4545013"/>
          <p14:tracePt t="129684" x="8340725" y="4545013"/>
          <p14:tracePt t="129701" x="8348663" y="4545013"/>
          <p14:tracePt t="129850" x="8348663" y="4537075"/>
          <p14:tracePt t="130172" x="8340725" y="4537075"/>
          <p14:tracePt t="130185" x="8331200" y="4537075"/>
          <p14:tracePt t="130192" x="8313738" y="4537075"/>
          <p14:tracePt t="130201" x="8304213" y="4545013"/>
          <p14:tracePt t="130217" x="8277225" y="4554538"/>
          <p14:tracePt t="130234" x="8251825" y="4562475"/>
          <p14:tracePt t="130251" x="8215313" y="4562475"/>
          <p14:tracePt t="130284" x="8134350" y="4500563"/>
          <p14:tracePt t="130317" x="8089900" y="4438650"/>
          <p14:tracePt t="130351" x="8072438" y="4402138"/>
          <p14:tracePt t="130355" x="8072438" y="4384675"/>
          <p14:tracePt t="130619" x="8072438" y="4375150"/>
          <p14:tracePt t="130627" x="8081963" y="4375150"/>
          <p14:tracePt t="130634" x="8089900" y="4367213"/>
          <p14:tracePt t="130650" x="8108950" y="4357688"/>
          <p14:tracePt t="130684" x="8153400" y="4330700"/>
          <p14:tracePt t="130717" x="8188325" y="4303713"/>
          <p14:tracePt t="130750" x="8188325" y="4295775"/>
          <p14:tracePt t="130808" x="8188325" y="4286250"/>
          <p14:tracePt t="130971" x="8188325" y="4276725"/>
          <p14:tracePt t="131052" x="8180388" y="4276725"/>
          <p14:tracePt t="131067" x="8170863" y="4276725"/>
          <p14:tracePt t="131076" x="8161338" y="4276725"/>
          <p14:tracePt t="131083" x="8153400" y="4276725"/>
          <p14:tracePt t="131100" x="8126413" y="4276725"/>
          <p14:tracePt t="131117" x="8116888" y="4276725"/>
          <p14:tracePt t="131133" x="8108950" y="4276725"/>
          <p14:tracePt t="131150" x="8099425" y="4276725"/>
          <p14:tracePt t="131167" x="8089900" y="4276725"/>
          <p14:tracePt t="131183" x="8081963" y="4276725"/>
          <p14:tracePt t="131200" x="8072438" y="4276725"/>
          <p14:tracePt t="131217" x="8062913" y="4276725"/>
          <p14:tracePt t="131305" x="8062913" y="4286250"/>
          <p14:tracePt t="131370" x="8062913" y="4295775"/>
          <p14:tracePt t="131376" x="8062913" y="4303713"/>
          <p14:tracePt t="131383" x="8062913" y="4313238"/>
          <p14:tracePt t="131399" x="8062913" y="4322763"/>
          <p14:tracePt t="131417" x="8062913" y="4340225"/>
          <p14:tracePt t="131433" x="8062913" y="4348163"/>
          <p14:tracePt t="131449" x="8062913" y="4367213"/>
          <p14:tracePt t="131466" x="8062913" y="4375150"/>
          <p14:tracePt t="131484" x="8072438" y="4402138"/>
          <p14:tracePt t="131499" x="8072438" y="4419600"/>
          <p14:tracePt t="131516" x="8081963" y="4419600"/>
          <p14:tracePt t="131533" x="8081963" y="4429125"/>
          <p14:tracePt t="131611" x="8089900" y="4429125"/>
          <p14:tracePt t="131633" x="8108950" y="4429125"/>
          <p14:tracePt t="131639" x="8126413" y="4429125"/>
          <p14:tracePt t="131649" x="8134350" y="4429125"/>
          <p14:tracePt t="131666" x="8153400" y="4429125"/>
          <p14:tracePt t="131684" x="8188325" y="4438650"/>
          <p14:tracePt t="131700" x="8197850" y="4438650"/>
          <p14:tracePt t="131717" x="8215313" y="4438650"/>
          <p14:tracePt t="131733" x="8224838" y="4438650"/>
          <p14:tracePt t="131766" x="8232775" y="4438650"/>
          <p14:tracePt t="131783" x="8251825" y="4438650"/>
          <p14:tracePt t="131800" x="8286750" y="4438650"/>
          <p14:tracePt t="131817" x="8304213" y="4438650"/>
          <p14:tracePt t="131832" x="8340725" y="4446588"/>
          <p14:tracePt t="131849" x="8375650" y="4473575"/>
          <p14:tracePt t="131866" x="8429625" y="4500563"/>
          <p14:tracePt t="131883" x="8483600" y="4527550"/>
          <p14:tracePt t="131900" x="8582025" y="4572000"/>
          <p14:tracePt t="131916" x="8643938" y="4598988"/>
          <p14:tracePt t="131932" x="8705850" y="4633913"/>
          <p14:tracePt t="131949" x="8769350" y="4660900"/>
          <p14:tracePt t="131966" x="8804275" y="4687888"/>
          <p14:tracePt t="131983" x="8831263" y="4705350"/>
          <p14:tracePt t="131999" x="8858250" y="4714875"/>
          <p14:tracePt t="132017" x="8894763" y="4741863"/>
          <p14:tracePt t="132033" x="8920163" y="4759325"/>
          <p14:tracePt t="132049" x="8947150" y="4768850"/>
          <p14:tracePt t="132066" x="8966200" y="4795838"/>
          <p14:tracePt t="132083" x="8991600" y="4822825"/>
          <p14:tracePt t="132099" x="9018588" y="4840288"/>
          <p14:tracePt t="132116" x="9045575" y="4867275"/>
          <p14:tracePt t="132133" x="9082088" y="4902200"/>
          <p14:tracePt t="132149" x="9109075" y="4929188"/>
          <p14:tracePt t="132166" x="9134475" y="4956175"/>
          <p14:tracePt t="132183" x="9161463" y="4983163"/>
          <p14:tracePt t="132199" x="9188450" y="5010150"/>
          <p14:tracePt t="132216" x="9224963" y="5045075"/>
          <p14:tracePt t="132232" x="9269413" y="5081588"/>
          <p14:tracePt t="132249" x="9331325" y="5126038"/>
          <p14:tracePt t="132265" x="9375775" y="5153025"/>
          <p14:tracePt t="132282" x="9402763" y="5160963"/>
          <p14:tracePt t="132337" x="9412288" y="5160963"/>
          <p14:tracePt t="132347" x="9420225" y="5170488"/>
          <p14:tracePt t="132355" x="9439275" y="5180013"/>
          <p14:tracePt t="132366" x="9466263" y="5197475"/>
          <p14:tracePt t="132384" x="9537700" y="5232400"/>
          <p14:tracePt t="132399" x="9599613" y="5276850"/>
          <p14:tracePt t="132416" x="9653588" y="5313363"/>
          <p14:tracePt t="132432" x="9680575" y="5330825"/>
          <p14:tracePt t="132449" x="9698038" y="5348288"/>
          <p14:tracePt t="132466" x="9725025" y="5375275"/>
          <p14:tracePt t="132482" x="9742488" y="5402263"/>
          <p14:tracePt t="132499" x="9759950" y="5429250"/>
          <p14:tracePt t="132516" x="9804400" y="5473700"/>
          <p14:tracePt t="132532" x="9831388" y="5510213"/>
          <p14:tracePt t="132549" x="9848850" y="5537200"/>
          <p14:tracePt t="132566" x="9867900" y="5562600"/>
          <p14:tracePt t="132582" x="9875838" y="5581650"/>
          <p14:tracePt t="132600" x="9875838" y="5589588"/>
          <p14:tracePt t="132616" x="9885363" y="5608638"/>
          <p14:tracePt t="132633" x="9894888" y="5634038"/>
          <p14:tracePt t="132648" x="9912350" y="5661025"/>
          <p14:tracePt t="132665" x="9920288" y="5670550"/>
          <p14:tracePt t="132683" x="9920288" y="5680075"/>
          <p14:tracePt t="132858" x="9920288" y="5688013"/>
          <p14:tracePt t="132865" x="9920288" y="5697538"/>
          <p14:tracePt t="132938" x="9929813" y="5697538"/>
          <p14:tracePt t="133005" x="9929813" y="5688013"/>
          <p14:tracePt t="133011" x="9929813" y="5680075"/>
          <p14:tracePt t="133019" x="9929813" y="5670550"/>
          <p14:tracePt t="133209" x="9929813" y="5661025"/>
          <p14:tracePt t="133219" x="9929813" y="5653088"/>
          <p14:tracePt t="133480" x="9929813" y="5643563"/>
          <p14:tracePt t="133487" x="9929813" y="5626100"/>
          <p14:tracePt t="133498" x="9929813" y="5616575"/>
          <p14:tracePt t="133515" x="9939338" y="5589588"/>
          <p14:tracePt t="133531" x="9939338" y="5562600"/>
          <p14:tracePt t="133549" x="9947275" y="5537200"/>
          <p14:tracePt t="133565" x="9947275" y="5500688"/>
          <p14:tracePt t="133598" x="9947275" y="5456238"/>
          <p14:tracePt t="133631" x="9947275" y="5402263"/>
          <p14:tracePt t="133666" x="9947275" y="5259388"/>
          <p14:tracePt t="133681" x="9920288" y="5160963"/>
          <p14:tracePt t="133698" x="9902825" y="5054600"/>
          <p14:tracePt t="133715" x="9875838" y="4965700"/>
          <p14:tracePt t="133731" x="9858375" y="4867275"/>
          <p14:tracePt t="133749" x="9848850" y="4724400"/>
          <p14:tracePt t="133765" x="9840913" y="4625975"/>
          <p14:tracePt t="133781" x="9804400" y="4518025"/>
          <p14:tracePt t="133798" x="9786938" y="4419600"/>
          <p14:tracePt t="133814" x="9752013" y="4322763"/>
          <p14:tracePt t="133831" x="9725025" y="4268788"/>
          <p14:tracePt t="133849" x="9671050" y="4214813"/>
          <p14:tracePt t="133865" x="9634538" y="4187825"/>
          <p14:tracePt t="133881" x="9599613" y="4160838"/>
          <p14:tracePt t="133898" x="9545638" y="4152900"/>
          <p14:tracePt t="133915" x="9510713" y="4133850"/>
          <p14:tracePt t="133931" x="9491663" y="4125913"/>
          <p14:tracePt t="134099" x="9491663" y="4133850"/>
          <p14:tracePt t="134114" x="9491663" y="4143375"/>
          <p14:tracePt t="134122" x="9483725" y="4143375"/>
          <p14:tracePt t="134130" x="9483725" y="4152900"/>
          <p14:tracePt t="134148" x="9483725" y="4160838"/>
          <p14:tracePt t="134165" x="9483725" y="4170363"/>
          <p14:tracePt t="134181" x="9483725" y="4179888"/>
          <p14:tracePt t="134198" x="9483725" y="4187825"/>
          <p14:tracePt t="134214" x="9483725" y="4197350"/>
          <p14:tracePt t="134231" x="9483725" y="4205288"/>
          <p14:tracePt t="134248" x="9483725" y="4232275"/>
          <p14:tracePt t="134264" x="9483725" y="4241800"/>
          <p14:tracePt t="134281" x="9474200" y="4259263"/>
          <p14:tracePt t="134297" x="9474200" y="4276725"/>
          <p14:tracePt t="134314" x="9474200" y="4286250"/>
          <p14:tracePt t="134396" x="9466263" y="4286250"/>
          <p14:tracePt t="134422" x="9456738" y="4286250"/>
          <p14:tracePt t="134442" x="9447213" y="4286250"/>
          <p14:tracePt t="134450" x="9439275" y="4295775"/>
          <p14:tracePt t="134458" x="9429750" y="4295775"/>
          <p14:tracePt t="134466" x="9420225" y="4295775"/>
          <p14:tracePt t="134481" x="9394825" y="4313238"/>
          <p14:tracePt t="134514" x="9385300" y="4322763"/>
          <p14:tracePt t="134531" x="9375775" y="4330700"/>
          <p14:tracePt t="134547" x="9358313" y="4348163"/>
          <p14:tracePt t="134565" x="9331325" y="4384675"/>
          <p14:tracePt t="134581" x="9304338" y="4411663"/>
          <p14:tracePt t="134597" x="9296400" y="4429125"/>
          <p14:tracePt t="134614" x="9296400" y="4473575"/>
          <p14:tracePt t="134630" x="9296400" y="4510088"/>
          <p14:tracePt t="134647" x="9313863" y="4537075"/>
          <p14:tracePt t="134664" x="9340850" y="4581525"/>
          <p14:tracePt t="134681" x="9367838" y="4608513"/>
          <p14:tracePt t="134697" x="9385300" y="4625975"/>
          <p14:tracePt t="134714" x="9402763" y="4633913"/>
          <p14:tracePt t="134731" x="9402763" y="4643438"/>
          <p14:tracePt t="134782" x="9412288" y="4643438"/>
          <p14:tracePt t="134790" x="9420225" y="4625975"/>
          <p14:tracePt t="134799" x="9429750" y="4581525"/>
          <p14:tracePt t="134813" x="9456738" y="4491038"/>
          <p14:tracePt t="134830" x="9466263" y="4402138"/>
          <p14:tracePt t="134847" x="9466263" y="4357688"/>
          <p14:tracePt t="134863" x="9456738" y="4330700"/>
          <p14:tracePt t="134880" x="9439275" y="4313238"/>
          <p14:tracePt t="134897" x="9412288" y="4295775"/>
          <p14:tracePt t="134913" x="9385300" y="4286250"/>
          <p14:tracePt t="134930" x="9340850" y="4303713"/>
          <p14:tracePt t="134947" x="9304338" y="4330700"/>
          <p14:tracePt t="134963" x="9269413" y="4357688"/>
          <p14:tracePt t="134980" x="9242425" y="4384675"/>
          <p14:tracePt t="134997" x="9215438" y="4411663"/>
          <p14:tracePt t="135013" x="9197975" y="4446588"/>
          <p14:tracePt t="135030" x="9205913" y="4473575"/>
          <p14:tracePt t="135047" x="9277350" y="4483100"/>
          <p14:tracePt t="135064" x="9385300" y="4491038"/>
          <p14:tracePt t="135081" x="9501188" y="4456113"/>
          <p14:tracePt t="135097" x="9609138" y="4429125"/>
          <p14:tracePt t="135113" x="9661525" y="4384675"/>
          <p14:tracePt t="135130" x="9661525" y="4367213"/>
          <p14:tracePt t="135146" x="9671050" y="4348163"/>
          <p14:tracePt t="135163" x="9671050" y="4303713"/>
          <p14:tracePt t="135180" x="9671050" y="4232275"/>
          <p14:tracePt t="135197" x="9644063" y="4197350"/>
          <p14:tracePt t="135213" x="9617075" y="4170363"/>
          <p14:tracePt t="135230" x="9555163" y="4160838"/>
          <p14:tracePt t="135246" x="9518650" y="4179888"/>
          <p14:tracePt t="135263" x="9474200" y="4224338"/>
          <p14:tracePt t="135280" x="9429750" y="4286250"/>
          <p14:tracePt t="135297" x="9385300" y="4394200"/>
          <p14:tracePt t="135313" x="9348788" y="4483100"/>
          <p14:tracePt t="135330" x="9331325" y="4545013"/>
          <p14:tracePt t="135347" x="9331325" y="4589463"/>
          <p14:tracePt t="135363" x="9340850" y="4616450"/>
          <p14:tracePt t="135380" x="9358313" y="4633913"/>
          <p14:tracePt t="135396" x="9375775" y="4633913"/>
          <p14:tracePt t="135413" x="9402763" y="4633913"/>
          <p14:tracePt t="135430" x="9429750" y="4616450"/>
          <p14:tracePt t="135447" x="9491663" y="4562475"/>
          <p14:tracePt t="135463" x="9518650" y="4518025"/>
          <p14:tracePt t="135480" x="9545638" y="4491038"/>
          <p14:tracePt t="135496" x="9545638" y="4465638"/>
          <p14:tracePt t="135513" x="9545638" y="4446588"/>
          <p14:tracePt t="135530" x="9528175" y="4419600"/>
          <p14:tracePt t="135546" x="9501188" y="4419600"/>
          <p14:tracePt t="135563" x="9385300" y="4438650"/>
          <p14:tracePt t="135580" x="9304338" y="4473575"/>
          <p14:tracePt t="135596" x="9269413" y="4500563"/>
          <p14:tracePt t="135613" x="9242425" y="4537075"/>
          <p14:tracePt t="135630" x="9224963" y="4562475"/>
          <p14:tracePt t="135647" x="9215438" y="4608513"/>
          <p14:tracePt t="135664" x="9224963" y="4643438"/>
          <p14:tracePt t="135681" x="9251950" y="4660900"/>
          <p14:tracePt t="135696" x="9286875" y="4660900"/>
          <p14:tracePt t="135713" x="9348788" y="4652963"/>
          <p14:tracePt t="135730" x="9402763" y="4625975"/>
          <p14:tracePt t="135746" x="9456738" y="4581525"/>
          <p14:tracePt t="135764" x="9491663" y="4518025"/>
          <p14:tracePt t="135779" x="9501188" y="4491038"/>
          <p14:tracePt t="135796" x="9501188" y="4446588"/>
          <p14:tracePt t="135813" x="9483725" y="4419600"/>
          <p14:tracePt t="135830" x="9456738" y="4402138"/>
          <p14:tracePt t="135846" x="9447213" y="4402138"/>
          <p14:tracePt t="135863" x="9439275" y="4402138"/>
          <p14:tracePt t="135880" x="9420225" y="4419600"/>
          <p14:tracePt t="135896" x="9402763" y="4429125"/>
          <p14:tracePt t="136244" x="9412288" y="4429125"/>
          <p14:tracePt t="136265" x="9420225" y="4429125"/>
          <p14:tracePt t="136272" x="9420225" y="4438650"/>
          <p14:tracePt t="136279" x="9429750" y="4438650"/>
          <p14:tracePt t="136296" x="9439275" y="4446588"/>
          <p14:tracePt t="136313" x="9447213" y="4446588"/>
          <p14:tracePt t="136469" x="9447213" y="4438650"/>
          <p14:tracePt t="138697" x="9447213" y="4446588"/>
          <p14:tracePt t="138716" x="9447213" y="4456113"/>
          <p14:tracePt t="138747" x="9447213" y="4465638"/>
          <p14:tracePt t="140442" x="9456738" y="4465638"/>
          <p14:tracePt t="141976" x="9447213" y="4465638"/>
          <p14:tracePt t="142883" x="9439275" y="4456113"/>
          <p14:tracePt t="142916" x="9429750" y="4456113"/>
          <p14:tracePt t="144881" x="9439275" y="4456113"/>
          <p14:tracePt t="144914" x="9447213" y="4456113"/>
          <p14:tracePt t="144941" x="9456738" y="4456113"/>
          <p14:tracePt t="144994" x="9466263" y="4456113"/>
          <p14:tracePt t="145018" x="9474200" y="4465638"/>
          <p14:tracePt t="145044" x="9483725" y="4465638"/>
          <p14:tracePt t="145404" x="9483725" y="4473575"/>
          <p14:tracePt t="145565" x="9483725" y="4483100"/>
          <p14:tracePt t="145578" x="9474200" y="4483100"/>
          <p14:tracePt t="145606" x="9466263" y="4483100"/>
          <p14:tracePt t="145664" x="9456738" y="4483100"/>
          <p14:tracePt t="145679" x="9447213" y="4483100"/>
          <p14:tracePt t="145694" x="9439275" y="4483100"/>
          <p14:tracePt t="145705" x="9429750" y="4483100"/>
          <p14:tracePt t="145864" x="9429750" y="4491038"/>
          <p14:tracePt t="146228" x="9420225" y="4491038"/>
          <p14:tracePt t="146235" x="9402763" y="4510088"/>
          <p14:tracePt t="146244" x="9394825" y="4518025"/>
          <p14:tracePt t="146254" x="9375775" y="4527550"/>
          <p14:tracePt t="146271" x="9358313" y="4554538"/>
          <p14:tracePt t="146289" x="9331325" y="4572000"/>
          <p14:tracePt t="146338" x="9331325" y="4581525"/>
          <p14:tracePt t="146495" x="9313863" y="4581525"/>
          <p14:tracePt t="146503" x="9205913" y="4633913"/>
          <p14:tracePt t="146510" x="8983663" y="4714875"/>
          <p14:tracePt t="146520" x="8705850" y="4822825"/>
          <p14:tracePt t="146538" x="8027988" y="5018088"/>
          <p14:tracePt t="146555" x="6858000" y="5286375"/>
          <p14:tracePt t="146571" x="6062663" y="5465763"/>
          <p14:tracePt t="146587" x="5322888" y="5670550"/>
          <p14:tracePt t="146605" x="4652963" y="5894388"/>
          <p14:tracePt t="146621" x="4160838" y="5973763"/>
          <p14:tracePt t="146638" x="3732213" y="6027738"/>
          <p14:tracePt t="146656" x="3017838" y="6116638"/>
          <p14:tracePt t="146671" x="2616200" y="6134100"/>
          <p14:tracePt t="146687" x="2339975" y="6126163"/>
          <p14:tracePt t="146704" x="2187575" y="6108700"/>
          <p14:tracePt t="146720" x="2071688" y="6081713"/>
          <p14:tracePt t="146737" x="1990725" y="6062663"/>
          <p14:tracePt t="146754" x="1973263" y="6054725"/>
          <p14:tracePt t="146771" x="1928813" y="6045200"/>
          <p14:tracePt t="146787" x="1901825" y="6027738"/>
          <p14:tracePt t="146804" x="1822450" y="6018213"/>
          <p14:tracePt t="146820" x="1724025" y="5983288"/>
          <p14:tracePt t="146837" x="1643063" y="5956300"/>
          <p14:tracePt t="146854" x="1589088" y="5929313"/>
          <p14:tracePt t="146871" x="1562100" y="5894388"/>
          <p14:tracePt t="146888" x="1527175" y="5840413"/>
          <p14:tracePt t="146904" x="1500188" y="5803900"/>
          <p14:tracePt t="146920" x="1482725" y="5776913"/>
          <p14:tracePt t="146937" x="1465263" y="5751513"/>
          <p14:tracePt t="146954" x="1446213" y="5724525"/>
          <p14:tracePt t="146970" x="1419225" y="5680075"/>
          <p14:tracePt t="146987" x="1384300" y="5626100"/>
          <p14:tracePt t="147003" x="1357313" y="5572125"/>
          <p14:tracePt t="147020" x="1339850" y="5537200"/>
          <p14:tracePt t="147037" x="1322388" y="5510213"/>
          <p14:tracePt t="147054" x="1322388" y="5500688"/>
          <p14:tracePt t="147071" x="1312863" y="5483225"/>
          <p14:tracePt t="147087" x="1303338" y="5473700"/>
          <p14:tracePt t="147120" x="1295400" y="5465763"/>
          <p14:tracePt t="147137" x="1285875" y="5446713"/>
          <p14:tracePt t="147153" x="1285875" y="5429250"/>
          <p14:tracePt t="147170" x="1285875" y="5402263"/>
          <p14:tracePt t="147187" x="1268413" y="5394325"/>
          <p14:tracePt t="147204" x="1258888" y="5367338"/>
          <p14:tracePt t="147221" x="1250950" y="5340350"/>
          <p14:tracePt t="147254" x="1250950" y="5330825"/>
          <p14:tracePt t="147272" x="1241425" y="5330825"/>
          <p14:tracePt t="147287" x="1241425" y="5322888"/>
          <p14:tracePt t="147304" x="1241425" y="5303838"/>
          <p14:tracePt t="147320" x="1231900" y="5295900"/>
          <p14:tracePt t="147336" x="1231900" y="5286375"/>
          <p14:tracePt t="147354" x="1231900" y="5276850"/>
          <p14:tracePt t="147370" x="1223963" y="5276850"/>
          <p14:tracePt t="147387" x="1223963" y="5268913"/>
          <p14:tracePt t="147403" x="1223963" y="5259388"/>
          <p14:tracePt t="147422" x="1223963" y="5251450"/>
          <p14:tracePt t="147443" x="1223963" y="5241925"/>
          <p14:tracePt t="147454" x="1214438" y="5232400"/>
          <p14:tracePt t="147488" x="1214438" y="5224463"/>
          <p14:tracePt t="147696" x="1223963" y="5224463"/>
          <p14:tracePt t="147705" x="1231900" y="5224463"/>
          <p14:tracePt t="147729" x="1231900" y="5232400"/>
          <p14:tracePt t="147929" x="1231900" y="5224463"/>
          <p14:tracePt t="147945" x="1231900" y="5205413"/>
          <p14:tracePt t="147952" x="1223963" y="5205413"/>
          <p14:tracePt t="147961" x="1223963" y="5187950"/>
          <p14:tracePt t="147974" x="1214438" y="5180013"/>
          <p14:tracePt t="148090" x="1223963" y="5197475"/>
          <p14:tracePt t="148098" x="1241425" y="5205413"/>
          <p14:tracePt t="148106" x="1285875" y="5224463"/>
          <p14:tracePt t="148136" x="1660525" y="5303838"/>
          <p14:tracePt t="148153" x="2081213" y="5303838"/>
          <p14:tracePt t="148170" x="2625725" y="5276850"/>
          <p14:tracePt t="148186" x="3179763" y="5224463"/>
          <p14:tracePt t="148202" x="3938588" y="5062538"/>
          <p14:tracePt t="148219" x="4367213" y="4973638"/>
          <p14:tracePt t="148236" x="4732338" y="4867275"/>
          <p14:tracePt t="148253" x="5010150" y="4776788"/>
          <p14:tracePt t="148269" x="5340350" y="4714875"/>
          <p14:tracePt t="148286" x="5751513" y="4608513"/>
          <p14:tracePt t="148304" x="6527800" y="4465638"/>
          <p14:tracePt t="148320" x="6929438" y="4419600"/>
          <p14:tracePt t="148336" x="7259638" y="4402138"/>
          <p14:tracePt t="148354" x="7518400" y="4367213"/>
          <p14:tracePt t="148369" x="7705725" y="4357688"/>
          <p14:tracePt t="148386" x="7867650" y="4357688"/>
          <p14:tracePt t="148404" x="8045450" y="4411663"/>
          <p14:tracePt t="148420" x="8170863" y="4446588"/>
          <p14:tracePt t="148436" x="8277225" y="4483100"/>
          <p14:tracePt t="148452" x="8412163" y="4527550"/>
          <p14:tracePt t="148469" x="8537575" y="4562475"/>
          <p14:tracePt t="148486" x="8661400" y="4598988"/>
          <p14:tracePt t="148504" x="8777288" y="4643438"/>
          <p14:tracePt t="148520" x="8813800" y="4660900"/>
          <p14:tracePt t="148536" x="8840788" y="4670425"/>
          <p14:tracePt t="148552" x="8858250" y="4679950"/>
          <p14:tracePt t="148569" x="8920163" y="4705350"/>
          <p14:tracePt t="148586" x="9010650" y="4724400"/>
          <p14:tracePt t="148603" x="9109075" y="4751388"/>
          <p14:tracePt t="148619" x="9126538" y="4759325"/>
          <p14:tracePt t="148636" x="9134475" y="4759325"/>
          <p14:tracePt t="148754" x="9117013" y="4759325"/>
          <p14:tracePt t="148761" x="9109075" y="4751388"/>
          <p14:tracePt t="148770" x="9099550" y="4751388"/>
          <p14:tracePt t="148785" x="9063038" y="4732338"/>
          <p14:tracePt t="148802" x="9037638" y="4732338"/>
          <p14:tracePt t="148819" x="8991600" y="4705350"/>
          <p14:tracePt t="148835" x="8875713" y="4670425"/>
          <p14:tracePt t="148853" x="8769350" y="4633913"/>
          <p14:tracePt t="148869" x="8670925" y="4598988"/>
          <p14:tracePt t="148885" x="8572500" y="4572000"/>
          <p14:tracePt t="148902" x="8474075" y="4545013"/>
          <p14:tracePt t="148920" x="8429625" y="4518025"/>
          <p14:tracePt t="148935" x="8402638" y="4491038"/>
          <p14:tracePt t="148952" x="8367713" y="4446588"/>
          <p14:tracePt t="148969" x="8323263" y="4394200"/>
          <p14:tracePt t="148985" x="8251825" y="4330700"/>
          <p14:tracePt t="149002" x="8180388" y="4286250"/>
          <p14:tracePt t="149019" x="8089900" y="4241800"/>
          <p14:tracePt t="149035" x="8018463" y="4214813"/>
          <p14:tracePt t="149052" x="7983538" y="4197350"/>
          <p14:tracePt t="149069" x="7947025" y="4170363"/>
          <p14:tracePt t="149085" x="7947025" y="4160838"/>
          <p14:tracePt t="149102" x="7939088" y="4160838"/>
          <p14:tracePt t="149119" x="7939088" y="4152900"/>
          <p14:tracePt t="149136" x="7929563" y="4143375"/>
          <p14:tracePt t="149152" x="7920038" y="4133850"/>
          <p14:tracePt t="149170" x="7912100" y="4116388"/>
          <p14:tracePt t="149202" x="7912100" y="4108450"/>
          <p14:tracePt t="149278" x="7929563" y="4133850"/>
          <p14:tracePt t="149283" x="7974013" y="4187825"/>
          <p14:tracePt t="149290" x="8018463" y="4241800"/>
          <p14:tracePt t="149302" x="8089900" y="4303713"/>
          <p14:tracePt t="149319" x="8259763" y="4465638"/>
          <p14:tracePt t="149336" x="8491538" y="4608513"/>
          <p14:tracePt t="149352" x="8582025" y="4643438"/>
          <p14:tracePt t="149368" x="8616950" y="4660900"/>
          <p14:tracePt t="149385" x="8634413" y="4660900"/>
          <p14:tracePt t="149515" x="8626475" y="4660900"/>
          <p14:tracePt t="149529" x="8626475" y="4652963"/>
          <p14:tracePt t="149570" x="8626475" y="4643438"/>
          <p14:tracePt t="149691" x="8616950" y="4643438"/>
          <p14:tracePt t="149699" x="8616950" y="4625975"/>
          <p14:tracePt t="149709" x="8626475" y="4616450"/>
          <p14:tracePt t="149718" x="8634413" y="4598988"/>
          <p14:tracePt t="149735" x="8670925" y="4572000"/>
          <p14:tracePt t="149753" x="8786813" y="4483100"/>
          <p14:tracePt t="149768" x="8885238" y="4411663"/>
          <p14:tracePt t="149785" x="8974138" y="4330700"/>
          <p14:tracePt t="149801" x="9045575" y="4251325"/>
          <p14:tracePt t="149818" x="9144000" y="4170363"/>
          <p14:tracePt t="149835" x="9205913" y="4098925"/>
          <p14:tracePt t="149852" x="9242425" y="4037013"/>
          <p14:tracePt t="149869" x="9269413" y="3990975"/>
          <p14:tracePt t="149884" x="9286875" y="3965575"/>
          <p14:tracePt t="149901" x="9313863" y="3919538"/>
          <p14:tracePt t="149918" x="9340850" y="3884613"/>
          <p14:tracePt t="149935" x="9367838" y="3857625"/>
          <p14:tracePt t="149951" x="9385300" y="3822700"/>
          <p14:tracePt t="149968" x="9412288" y="3795713"/>
          <p14:tracePt t="149984" x="9456738" y="3759200"/>
          <p14:tracePt t="150001" x="9474200" y="3732213"/>
          <p14:tracePt t="150018" x="9501188" y="3705225"/>
          <p14:tracePt t="150035" x="9563100" y="3660775"/>
          <p14:tracePt t="150051" x="9634538" y="3608388"/>
          <p14:tracePt t="150068" x="9698038" y="3554413"/>
          <p14:tracePt t="150085" x="9759950" y="3482975"/>
          <p14:tracePt t="150101" x="9813925" y="3419475"/>
          <p14:tracePt t="150118" x="9840913" y="3402013"/>
          <p14:tracePt t="150134" x="9867900" y="3375025"/>
          <p14:tracePt t="150151" x="9894888" y="3348038"/>
          <p14:tracePt t="150168" x="9912350" y="3322638"/>
          <p14:tracePt t="150185" x="9939338" y="3295650"/>
          <p14:tracePt t="150202" x="9956800" y="3259138"/>
          <p14:tracePt t="150218" x="9966325" y="3241675"/>
          <p14:tracePt t="150234" x="9974263" y="3224213"/>
          <p14:tracePt t="150251" x="9983788" y="3205163"/>
          <p14:tracePt t="150268" x="10001250" y="3179763"/>
          <p14:tracePt t="150285" x="10028238" y="3152775"/>
          <p14:tracePt t="150302" x="10045700" y="3116263"/>
          <p14:tracePt t="150318" x="10063163" y="3089275"/>
          <p14:tracePt t="150335" x="10072688" y="3071813"/>
          <p14:tracePt t="150351" x="10082213" y="3054350"/>
          <p14:tracePt t="150368" x="10090150" y="3036888"/>
          <p14:tracePt t="150384" x="10099675" y="3017838"/>
          <p14:tracePt t="150402" x="10117138" y="2982913"/>
          <p14:tracePt t="150418" x="10126663" y="2973388"/>
          <p14:tracePt t="150435" x="10144125" y="2946400"/>
          <p14:tracePt t="150451" x="10153650" y="2919413"/>
          <p14:tracePt t="150469" x="10171113" y="2911475"/>
          <p14:tracePt t="150484" x="10180638" y="2894013"/>
          <p14:tracePt t="150501" x="10180638" y="2884488"/>
          <p14:tracePt t="150518" x="10188575" y="2874963"/>
          <p14:tracePt t="150535" x="10198100" y="2867025"/>
          <p14:tracePt t="150552" x="10215563" y="2857500"/>
          <p14:tracePt t="150605" x="10225088" y="2847975"/>
          <p14:tracePt t="150623" x="10233025" y="2847975"/>
          <p14:tracePt t="150631" x="10233025" y="2840038"/>
          <p14:tracePt t="150639" x="10242550" y="2840038"/>
          <p14:tracePt t="150650" x="10252075" y="2830513"/>
          <p14:tracePt t="150669" x="10287000" y="2822575"/>
          <p14:tracePt t="150685" x="10313988" y="2822575"/>
          <p14:tracePt t="150701" x="10331450" y="2822575"/>
          <p14:tracePt t="150717" x="10348913" y="2822575"/>
          <p14:tracePt t="150734" x="10358438" y="2822575"/>
          <p14:tracePt t="150750" x="10367963" y="2822575"/>
          <p14:tracePt t="150768" x="10375900" y="2822575"/>
          <p14:tracePt t="150784" x="10385425" y="2830513"/>
          <p14:tracePt t="150801" x="10394950" y="2830513"/>
          <p14:tracePt t="150885" x="10402888" y="2830513"/>
          <p14:tracePt t="150902" x="10412413" y="2830513"/>
          <p14:tracePt t="150914" x="10420350" y="2840038"/>
          <p14:tracePt t="150936" x="10429875" y="2847975"/>
          <p14:tracePt t="150955" x="10447338" y="2857500"/>
          <p14:tracePt t="150963" x="10456863" y="2867025"/>
          <p14:tracePt t="150971" x="10466388" y="2884488"/>
          <p14:tracePt t="150984" x="10483850" y="2894013"/>
          <p14:tracePt t="151000" x="10510838" y="2919413"/>
          <p14:tracePt t="151017" x="10555288" y="2955925"/>
          <p14:tracePt t="151034" x="10582275" y="2982913"/>
          <p14:tracePt t="151050" x="10599738" y="2990850"/>
          <p14:tracePt t="151067" x="10609263" y="3009900"/>
          <p14:tracePt t="151163" x="10609263" y="3000375"/>
          <p14:tracePt t="151169" x="10609263" y="2990850"/>
          <p14:tracePt t="151184" x="10609263" y="2973388"/>
          <p14:tracePt t="151200" x="10609263" y="2955925"/>
          <p14:tracePt t="151217" x="10599738" y="2946400"/>
          <p14:tracePt t="151580" x="10590213" y="2946400"/>
          <p14:tracePt t="151598" x="10563225" y="2946400"/>
          <p14:tracePt t="151608" x="10510838" y="2965450"/>
          <p14:tracePt t="151617" x="10474325" y="2982913"/>
          <p14:tracePt t="151633" x="10367963" y="3017838"/>
          <p14:tracePt t="151650" x="10260013" y="3054350"/>
          <p14:tracePt t="151667" x="10126663" y="3098800"/>
          <p14:tracePt t="151700" x="10072688" y="3133725"/>
          <p14:tracePt t="151734" x="10037763" y="3179763"/>
          <p14:tracePt t="151768" x="9983788" y="3241675"/>
          <p14:tracePt t="151784" x="9956800" y="3276600"/>
          <p14:tracePt t="151800" x="9929813" y="3322638"/>
          <p14:tracePt t="151816" x="9912350" y="3348038"/>
          <p14:tracePt t="151833" x="9894888" y="3357563"/>
          <p14:tracePt t="151850" x="9894888" y="3375025"/>
          <p14:tracePt t="151866" x="9885363" y="3384550"/>
          <p14:tracePt t="151936" x="9875838" y="3394075"/>
          <p14:tracePt t="151942" x="9867900" y="3402013"/>
          <p14:tracePt t="151950" x="9848850" y="3411538"/>
          <p14:tracePt t="151967" x="9831388" y="3429000"/>
          <p14:tracePt t="151983" x="9813925" y="3446463"/>
          <p14:tracePt t="152000" x="9786938" y="3473450"/>
          <p14:tracePt t="152016" x="9759950" y="3500438"/>
          <p14:tracePt t="152033" x="9715500" y="3527425"/>
          <p14:tracePt t="152051" x="9653588" y="3562350"/>
          <p14:tracePt t="152066" x="9609138" y="3589338"/>
          <p14:tracePt t="152084" x="9582150" y="3616325"/>
          <p14:tracePt t="152099" x="9555163" y="3633788"/>
          <p14:tracePt t="152116" x="9528175" y="3660775"/>
          <p14:tracePt t="152133" x="9501188" y="3687763"/>
          <p14:tracePt t="152152" x="9466263" y="3724275"/>
          <p14:tracePt t="152167" x="9439275" y="3741738"/>
          <p14:tracePt t="152183" x="9420225" y="3759200"/>
          <p14:tracePt t="152200" x="9412288" y="3759200"/>
          <p14:tracePt t="152310" x="9412288" y="3768725"/>
          <p14:tracePt t="152840" x="9412288" y="3751263"/>
          <p14:tracePt t="152848" x="9402763" y="3751263"/>
          <p14:tracePt t="152856" x="9402763" y="3741738"/>
          <p14:tracePt t="152899" x="9402763" y="3732213"/>
          <p14:tracePt t="152924" x="9402763" y="3724275"/>
          <p14:tracePt t="153279" x="9402763" y="3714750"/>
          <p14:tracePt t="153532" x="9402763" y="3724275"/>
          <p14:tracePt t="153546" x="9402763" y="3732213"/>
          <p14:tracePt t="153562" x="9402763" y="3741738"/>
          <p14:tracePt t="153570" x="9412288" y="3751263"/>
          <p14:tracePt t="153582" x="9412288" y="3759200"/>
          <p14:tracePt t="153598" x="9412288" y="3768725"/>
          <p14:tracePt t="153740" x="9412288" y="3776663"/>
          <p14:tracePt t="153836" x="9420225" y="3776663"/>
          <p14:tracePt t="153892" x="9429750" y="3786188"/>
          <p14:tracePt t="153898" x="9439275" y="3795713"/>
          <p14:tracePt t="153906" x="9447213" y="3803650"/>
          <p14:tracePt t="153915" x="9456738" y="3813175"/>
          <p14:tracePt t="153931" x="9466263" y="3830638"/>
          <p14:tracePt t="153948" x="9483725" y="3840163"/>
          <p14:tracePt t="153965" x="9483725" y="3848100"/>
          <p14:tracePt t="153982" x="9491663" y="3857625"/>
          <p14:tracePt t="154128" x="9501188" y="3857625"/>
          <p14:tracePt t="154453" x="9501188" y="3867150"/>
          <p14:tracePt t="154465" x="9501188" y="3875088"/>
          <p14:tracePt t="154495" x="9501188" y="3884613"/>
          <p14:tracePt t="154511" x="9510713" y="3894138"/>
          <p14:tracePt t="154519" x="9518650" y="3902075"/>
          <p14:tracePt t="154532" x="9528175" y="3911600"/>
          <p14:tracePt t="154548" x="9555163" y="3956050"/>
          <p14:tracePt t="154581" x="9582150" y="4000500"/>
          <p14:tracePt t="154615" x="9590088" y="4017963"/>
          <p14:tracePt t="154673" x="9590088" y="4037013"/>
          <p14:tracePt t="154855" x="9582150" y="4044950"/>
          <p14:tracePt t="154862" x="9582150" y="4054475"/>
          <p14:tracePt t="154870" x="9582150" y="4062413"/>
          <p14:tracePt t="154880" x="9572625" y="4081463"/>
          <p14:tracePt t="154897" x="9572625" y="4098925"/>
          <p14:tracePt t="154931" x="9572625" y="4108450"/>
          <p14:tracePt t="155001" x="9563100" y="4108450"/>
          <p14:tracePt t="155037" x="9555163" y="4116388"/>
          <p14:tracePt t="155045" x="9555163" y="4125913"/>
          <p14:tracePt t="155050" x="9555163" y="4133850"/>
          <p14:tracePt t="155064" x="9545638" y="4133850"/>
          <p14:tracePt t="155203" x="9537700" y="4133850"/>
          <p14:tracePt t="155225" x="9528175" y="4133850"/>
          <p14:tracePt t="155241" x="9518650" y="4133850"/>
          <p14:tracePt t="155248" x="9510713" y="4133850"/>
          <p14:tracePt t="155265" x="9501188" y="4133850"/>
          <p14:tracePt t="155280" x="9491663" y="4133850"/>
          <p14:tracePt t="155297" x="9474200" y="4125913"/>
          <p14:tracePt t="155314" x="9456738" y="4108450"/>
          <p14:tracePt t="155330" x="9439275" y="4098925"/>
          <p14:tracePt t="155348" x="9412288" y="4089400"/>
          <p14:tracePt t="155364" x="9402763" y="4081463"/>
          <p14:tracePt t="155380" x="9385300" y="4081463"/>
          <p14:tracePt t="155397" x="9367838" y="4071938"/>
          <p14:tracePt t="155414" x="9358313" y="4071938"/>
          <p14:tracePt t="155489" x="9348788" y="4071938"/>
          <p14:tracePt t="155501" x="9331325" y="4071938"/>
          <p14:tracePt t="155506" x="9323388" y="4081463"/>
          <p14:tracePt t="155515" x="9313863" y="4098925"/>
          <p14:tracePt t="155530" x="9242425" y="4125913"/>
          <p14:tracePt t="155547" x="9144000" y="4170363"/>
          <p14:tracePt t="155564" x="9063038" y="4205288"/>
          <p14:tracePt t="155580" x="9018588" y="4241800"/>
          <p14:tracePt t="155597" x="8991600" y="4268788"/>
          <p14:tracePt t="155614" x="8966200" y="4295775"/>
          <p14:tracePt t="155631" x="8929688" y="4330700"/>
          <p14:tracePt t="155647" x="8902700" y="4375150"/>
          <p14:tracePt t="155663" x="8875713" y="4429125"/>
          <p14:tracePt t="155680" x="8848725" y="4473575"/>
          <p14:tracePt t="155697" x="8831263" y="4562475"/>
          <p14:tracePt t="155713" x="8823325" y="4643438"/>
          <p14:tracePt t="155730" x="8813800" y="4741863"/>
          <p14:tracePt t="155747" x="8823325" y="4884738"/>
          <p14:tracePt t="155763" x="8848725" y="4965700"/>
          <p14:tracePt t="155780" x="8875713" y="5018088"/>
          <p14:tracePt t="155797" x="8902700" y="5054600"/>
          <p14:tracePt t="155813" x="8974138" y="5081588"/>
          <p14:tracePt t="155830" x="9072563" y="5089525"/>
          <p14:tracePt t="155846" x="9269413" y="5062538"/>
          <p14:tracePt t="155863" x="9456738" y="5018088"/>
          <p14:tracePt t="155880" x="9671050" y="4956175"/>
          <p14:tracePt t="155897" x="9848850" y="4875213"/>
          <p14:tracePt t="155913" x="9956800" y="4776788"/>
          <p14:tracePt t="155930" x="9991725" y="4687888"/>
          <p14:tracePt t="155947" x="10001250" y="4581525"/>
          <p14:tracePt t="155950" x="9991725" y="4500563"/>
          <p14:tracePt t="155965" x="9947275" y="4313238"/>
          <p14:tracePt t="155980" x="9902825" y="4116388"/>
          <p14:tracePt t="155996" x="9813925" y="4000500"/>
          <p14:tracePt t="156013" x="9715500" y="3894138"/>
          <p14:tracePt t="156030" x="9617075" y="3867150"/>
          <p14:tracePt t="156047" x="9518650" y="3830638"/>
          <p14:tracePt t="156065" x="9447213" y="3822700"/>
          <p14:tracePt t="156079" x="9402763" y="3830638"/>
          <p14:tracePt t="156096" x="9340850" y="3867150"/>
          <p14:tracePt t="156113" x="9242425" y="3973513"/>
          <p14:tracePt t="156129" x="9126538" y="4160838"/>
          <p14:tracePt t="156146" x="8991600" y="4429125"/>
          <p14:tracePt t="156164" x="8920163" y="4687888"/>
          <p14:tracePt t="156180" x="8920163" y="4776788"/>
          <p14:tracePt t="156196" x="8966200" y="4795838"/>
          <p14:tracePt t="156213" x="9045575" y="4813300"/>
          <p14:tracePt t="156229" x="9205913" y="4786313"/>
          <p14:tracePt t="156246" x="9420225" y="4679950"/>
          <p14:tracePt t="156263" x="9609138" y="4572000"/>
          <p14:tracePt t="156280" x="9786938" y="4384675"/>
          <p14:tracePt t="156296" x="9831388" y="4286250"/>
          <p14:tracePt t="156312" x="9840913" y="4187825"/>
          <p14:tracePt t="156329" x="9786938" y="4089400"/>
          <p14:tracePt t="156346" x="9680575" y="4010025"/>
          <p14:tracePt t="156363" x="9518650" y="3973513"/>
          <p14:tracePt t="156380" x="9180513" y="3965575"/>
          <p14:tracePt t="156396" x="9010650" y="4000500"/>
          <p14:tracePt t="156412" x="8920163" y="4037013"/>
          <p14:tracePt t="156429" x="8912225" y="4054475"/>
          <p14:tracePt t="156446" x="8912225" y="4071938"/>
          <p14:tracePt t="156462" x="8912225" y="4081463"/>
          <p14:tracePt t="156480" x="8920163" y="4108450"/>
          <p14:tracePt t="156496" x="8920163" y="4116388"/>
          <p14:tracePt t="156597" x="8929688" y="4116388"/>
          <p14:tracePt t="156742" x="8939213" y="4108450"/>
          <p14:tracePt t="156749" x="8991600" y="4089400"/>
          <p14:tracePt t="156763" x="9063038" y="4071938"/>
          <p14:tracePt t="156779" x="9385300" y="3983038"/>
          <p14:tracePt t="156796" x="9590088" y="3938588"/>
          <p14:tracePt t="156812" x="9732963" y="3884613"/>
          <p14:tracePt t="156829" x="9796463" y="3857625"/>
          <p14:tracePt t="156846" x="9804400" y="3848100"/>
          <p14:tracePt t="156879" x="9823450" y="3840163"/>
          <p14:tracePt t="156896" x="9840913" y="3840163"/>
          <p14:tracePt t="156912" x="9848850" y="3840163"/>
          <p14:tracePt t="156929" x="9858375" y="3848100"/>
          <p14:tracePt t="156946" x="9858375" y="3867150"/>
          <p14:tracePt t="157034" x="9848850" y="3875088"/>
          <p14:tracePt t="157047" x="9831388" y="3894138"/>
          <p14:tracePt t="157056" x="9813925" y="3902075"/>
          <p14:tracePt t="157062" x="9804400" y="3919538"/>
          <p14:tracePt t="157079" x="9777413" y="3938588"/>
          <p14:tracePt t="157096" x="9769475" y="3946525"/>
          <p14:tracePt t="157229" x="9759950" y="3946525"/>
          <p14:tracePt t="157302" x="9759950" y="3956050"/>
          <p14:tracePt t="157313" x="9759950" y="3973513"/>
          <p14:tracePt t="157322" x="9742488" y="3990975"/>
          <p14:tracePt t="157330" x="9732963" y="4000500"/>
          <p14:tracePt t="157345" x="9725025" y="4037013"/>
          <p14:tracePt t="157362" x="9715500" y="4054475"/>
          <p14:tracePt t="157379" x="9715500" y="4081463"/>
          <p14:tracePt t="157395" x="9715500" y="4108450"/>
          <p14:tracePt t="157412" x="9715500" y="4125913"/>
          <p14:tracePt t="157508" x="9705975" y="4133850"/>
          <p14:tracePt t="157517" x="9698038" y="4143375"/>
          <p14:tracePt t="157533" x="9698038" y="4152900"/>
          <p14:tracePt t="157545" x="9698038" y="4160838"/>
          <p14:tracePt t="157562" x="9688513" y="4170363"/>
          <p14:tracePt t="157614" x="9680575" y="4179888"/>
          <p14:tracePt t="157628" x="9661525" y="4197350"/>
          <p14:tracePt t="157633" x="9661525" y="4205288"/>
          <p14:tracePt t="157645" x="9653588" y="4214813"/>
          <p14:tracePt t="157662" x="9634538" y="4232275"/>
          <p14:tracePt t="157678" x="9634538" y="4251325"/>
          <p14:tracePt t="157695" x="9617075" y="4259263"/>
          <p14:tracePt t="157711" x="9617075" y="4268788"/>
          <p14:tracePt t="157728" x="9609138" y="4268788"/>
          <p14:tracePt t="157745" x="9599613" y="4276725"/>
          <p14:tracePt t="157762" x="9590088" y="4276725"/>
          <p14:tracePt t="157779" x="9590088" y="4295775"/>
          <p14:tracePt t="157795" x="9582150" y="4303713"/>
          <p14:tracePt t="157811" x="9572625" y="4322763"/>
          <p14:tracePt t="157828" x="9555163" y="4330700"/>
          <p14:tracePt t="157845" x="9537700" y="4348163"/>
          <p14:tracePt t="157862" x="9528175" y="4357688"/>
          <p14:tracePt t="157895" x="9518650" y="4367213"/>
          <p14:tracePt t="157913" x="9510713" y="4375150"/>
          <p14:tracePt t="157928" x="9501188" y="4394200"/>
          <p14:tracePt t="157945" x="9483725" y="4411663"/>
          <p14:tracePt t="157962" x="9474200" y="4419600"/>
          <p14:tracePt t="157978" x="9474200" y="4429125"/>
          <p14:tracePt t="158222" x="9474200" y="4419600"/>
          <p14:tracePt t="158412" x="9474200" y="4411663"/>
          <p14:tracePt t="158419" x="9474200" y="4394200"/>
          <p14:tracePt t="158428" x="9474200" y="4375150"/>
          <p14:tracePt t="158445" x="9474200" y="4322763"/>
          <p14:tracePt t="158461" x="9474200" y="4251325"/>
          <p14:tracePt t="158466" x="9474200" y="4214813"/>
          <p14:tracePt t="158478" x="9474200" y="4179888"/>
          <p14:tracePt t="158495" x="9474200" y="4081463"/>
          <p14:tracePt t="158528" x="9528175" y="3840163"/>
          <p14:tracePt t="158561" x="9617075" y="3643313"/>
          <p14:tracePt t="158594" x="9680575" y="3455988"/>
          <p14:tracePt t="158612" x="9732963" y="3313113"/>
          <p14:tracePt t="158627" x="9759950" y="3214688"/>
          <p14:tracePt t="158644" x="9796463" y="3108325"/>
          <p14:tracePt t="158661" x="9831388" y="3017838"/>
          <p14:tracePt t="158678" x="9858375" y="2965450"/>
          <p14:tracePt t="158694" x="9875838" y="2938463"/>
          <p14:tracePt t="158711" x="9885363" y="2911475"/>
          <p14:tracePt t="158727" x="9912350" y="2874963"/>
          <p14:tracePt t="158744" x="9939338" y="2840038"/>
          <p14:tracePt t="158761" x="9983788" y="2786063"/>
          <p14:tracePt t="158777" x="10055225" y="2724150"/>
          <p14:tracePt t="158794" x="10099675" y="2670175"/>
          <p14:tracePt t="158811" x="10126663" y="2643188"/>
          <p14:tracePt t="158828" x="10153650" y="2616200"/>
          <p14:tracePt t="158844" x="10161588" y="2589213"/>
          <p14:tracePt t="158861" x="10171113" y="2581275"/>
          <p14:tracePt t="158966" x="10171113" y="2571750"/>
          <p14:tracePt t="159089" x="10188575" y="2571750"/>
          <p14:tracePt t="159096" x="10260013" y="2554288"/>
          <p14:tracePt t="159111" x="10474325" y="2509838"/>
          <p14:tracePt t="159127" x="10688638" y="2473325"/>
          <p14:tracePt t="159144" x="10831513" y="2473325"/>
          <p14:tracePt t="159160" x="10912475" y="2482850"/>
          <p14:tracePt t="159177" x="10939463" y="2490788"/>
          <p14:tracePt t="159194" x="10939463" y="2500313"/>
          <p14:tracePt t="159590" x="10939463" y="2509838"/>
          <p14:tracePt t="159598" x="10902950" y="2517775"/>
          <p14:tracePt t="159610" x="10841038" y="2536825"/>
          <p14:tracePt t="159627" x="10653713" y="2608263"/>
          <p14:tracePt t="159644" x="10287000" y="2751138"/>
          <p14:tracePt t="159660" x="10144125" y="2813050"/>
          <p14:tracePt t="159676" x="10045700" y="2847975"/>
          <p14:tracePt t="159693" x="10018713" y="2867025"/>
          <p14:tracePt t="159710" x="10010775" y="2867025"/>
          <p14:tracePt t="159880" x="10010775" y="2874963"/>
          <p14:tracePt t="159888" x="9991725" y="2884488"/>
          <p14:tracePt t="159898" x="9983788" y="2901950"/>
          <p14:tracePt t="159910" x="9966325" y="2911475"/>
          <p14:tracePt t="159927" x="9929813" y="2990850"/>
          <p14:tracePt t="159943" x="9894888" y="3071813"/>
          <p14:tracePt t="159960" x="9858375" y="3160713"/>
          <p14:tracePt t="159965" x="9840913" y="3205163"/>
          <p14:tracePt t="159977" x="9831388" y="3241675"/>
          <p14:tracePt t="159993" x="9804400" y="3330575"/>
          <p14:tracePt t="160010" x="9769475" y="3438525"/>
          <p14:tracePt t="160028" x="9732963" y="3589338"/>
          <p14:tracePt t="160043" x="9698038" y="3687763"/>
          <p14:tracePt t="160059" x="9671050" y="3786188"/>
          <p14:tracePt t="160076" x="9634538" y="3875088"/>
          <p14:tracePt t="160093" x="9609138" y="3938588"/>
          <p14:tracePt t="160109" x="9572625" y="4017963"/>
          <p14:tracePt t="160128" x="9555163" y="4081463"/>
          <p14:tracePt t="160144" x="9537700" y="4125913"/>
          <p14:tracePt t="160160" x="9528175" y="4170363"/>
          <p14:tracePt t="160177" x="9510713" y="4197350"/>
          <p14:tracePt t="160193" x="9510713" y="4224338"/>
          <p14:tracePt t="160210" x="9501188" y="4251325"/>
          <p14:tracePt t="160227" x="9491663" y="4276725"/>
          <p14:tracePt t="160244" x="9483725" y="4295775"/>
          <p14:tracePt t="160259" x="9474200" y="4322763"/>
          <p14:tracePt t="160276" x="9466263" y="4348163"/>
          <p14:tracePt t="160293" x="9456738" y="4367213"/>
          <p14:tracePt t="160309" x="9456738" y="4394200"/>
          <p14:tracePt t="160326" x="9439275" y="4419600"/>
          <p14:tracePt t="160344" x="9429750" y="4456113"/>
          <p14:tracePt t="160359" x="9420225" y="4465638"/>
          <p14:tracePt t="160376" x="9420225" y="4483100"/>
          <p14:tracePt t="160393" x="9420225" y="4491038"/>
          <p14:tracePt t="160596" x="9420225" y="4483100"/>
          <p14:tracePt t="160612" x="9420225" y="4465638"/>
          <p14:tracePt t="160619" x="9420225" y="4456113"/>
          <p14:tracePt t="160627" x="9420225" y="4446588"/>
          <p14:tracePt t="160643" x="9429750" y="4394200"/>
          <p14:tracePt t="160659" x="9447213" y="4340225"/>
          <p14:tracePt t="160676" x="9466263" y="4295775"/>
          <p14:tracePt t="160693" x="9483725" y="4259263"/>
          <p14:tracePt t="160709" x="9501188" y="4205288"/>
          <p14:tracePt t="160726" x="9518650" y="4170363"/>
          <p14:tracePt t="160742" x="9545638" y="4089400"/>
          <p14:tracePt t="160759" x="9563100" y="4044950"/>
          <p14:tracePt t="160776" x="9582150" y="4000500"/>
          <p14:tracePt t="160793" x="9599613" y="3956050"/>
          <p14:tracePt t="160809" x="9617075" y="3938588"/>
          <p14:tracePt t="160826" x="9626600" y="3911600"/>
          <p14:tracePt t="160844" x="9634538" y="3894138"/>
          <p14:tracePt t="160859" x="9653588" y="3867150"/>
          <p14:tracePt t="160875" x="9680575" y="3840163"/>
          <p14:tracePt t="160892" x="9705975" y="3813175"/>
          <p14:tracePt t="160909" x="9725025" y="3776663"/>
          <p14:tracePt t="160926" x="9752013" y="3732213"/>
          <p14:tracePt t="160943" x="9786938" y="3670300"/>
          <p14:tracePt t="160960" x="9804400" y="3608388"/>
          <p14:tracePt t="160976" x="9823450" y="3571875"/>
          <p14:tracePt t="160992" x="9840913" y="3527425"/>
          <p14:tracePt t="161009" x="9858375" y="3500438"/>
          <p14:tracePt t="161026" x="9875838" y="3465513"/>
          <p14:tracePt t="161042" x="9894888" y="3438525"/>
          <p14:tracePt t="161060" x="9912350" y="3402013"/>
          <p14:tracePt t="161076" x="9939338" y="3375025"/>
          <p14:tracePt t="161094" x="9956800" y="3348038"/>
          <p14:tracePt t="161109" x="9966325" y="3322638"/>
          <p14:tracePt t="161126" x="9991725" y="3295650"/>
          <p14:tracePt t="161142" x="10001250" y="3268663"/>
          <p14:tracePt t="161160" x="10018713" y="3232150"/>
          <p14:tracePt t="161176" x="10018713" y="3224213"/>
          <p14:tracePt t="161192" x="10018713" y="3214688"/>
          <p14:tracePt t="161209" x="10018713" y="3205163"/>
          <p14:tracePt t="161343" x="10018713" y="3197225"/>
          <p14:tracePt t="161494" x="10018713" y="3205163"/>
          <p14:tracePt t="161501" x="10018713" y="3224213"/>
          <p14:tracePt t="161509" x="10001250" y="3251200"/>
          <p14:tracePt t="161525" x="9974263" y="3322638"/>
          <p14:tracePt t="161542" x="9939338" y="3419475"/>
          <p14:tracePt t="161559" x="9920288" y="3536950"/>
          <p14:tracePt t="161575" x="9894888" y="3643313"/>
          <p14:tracePt t="161592" x="9885363" y="3741738"/>
          <p14:tracePt t="161609" x="9840913" y="3911600"/>
          <p14:tracePt t="161625" x="9823450" y="4010025"/>
          <p14:tracePt t="161642" x="9786938" y="4081463"/>
          <p14:tracePt t="161659" x="9777413" y="4125913"/>
          <p14:tracePt t="161676" x="9752013" y="4152900"/>
          <p14:tracePt t="161692" x="9732963" y="4179888"/>
          <p14:tracePt t="161708" x="9705975" y="4224338"/>
          <p14:tracePt t="161725" x="9680575" y="4259263"/>
          <p14:tracePt t="161741" x="9653588" y="4303713"/>
          <p14:tracePt t="161758" x="9626600" y="4330700"/>
          <p14:tracePt t="161775" x="9609138" y="4367213"/>
          <p14:tracePt t="161792" x="9590088" y="4394200"/>
          <p14:tracePt t="161808" x="9563100" y="4411663"/>
          <p14:tracePt t="161825" x="9528175" y="4446588"/>
          <p14:tracePt t="161842" x="9491663" y="4473575"/>
          <p14:tracePt t="161858" x="9466263" y="4500563"/>
          <p14:tracePt t="161875" x="9439275" y="4527550"/>
          <p14:tracePt t="161892" x="9412288" y="4554538"/>
          <p14:tracePt t="161908" x="9394825" y="4562475"/>
          <p14:tracePt t="161926" x="9385300" y="4581525"/>
          <p14:tracePt t="162313" x="9385300" y="4572000"/>
          <p14:tracePt t="162321" x="9385300" y="4562475"/>
          <p14:tracePt t="162329" x="9375775" y="4554538"/>
          <p14:tracePt t="162343" x="9375775" y="4545013"/>
          <p14:tracePt t="162358" x="9375775" y="4537075"/>
          <p14:tracePt t="162780" x="9375775" y="4527550"/>
          <p14:tracePt t="162796" x="9375775" y="4518025"/>
          <p14:tracePt t="162800" x="9375775" y="4510088"/>
          <p14:tracePt t="162808" x="9375775" y="4500563"/>
          <p14:tracePt t="162824" x="9375775" y="4483100"/>
          <p14:tracePt t="162841" x="9375775" y="4465638"/>
          <p14:tracePt t="162857" x="9375775" y="4438650"/>
          <p14:tracePt t="162874" x="9375775" y="4419600"/>
          <p14:tracePt t="162951" x="9375775" y="4429125"/>
          <p14:tracePt t="162974" x="9358313" y="4456113"/>
          <p14:tracePt t="162990" x="9340850" y="4465638"/>
          <p14:tracePt t="163009" x="9340850" y="4473575"/>
          <p14:tracePt t="163024" x="9340850" y="4483100"/>
          <p14:tracePt t="163041" x="9340850" y="4491038"/>
          <p14:tracePt t="163059" x="9358313" y="4510088"/>
          <p14:tracePt t="163074" x="9367838" y="4518025"/>
          <p14:tracePt t="163091" x="9385300" y="4527550"/>
          <p14:tracePt t="163107" x="9412288" y="4527550"/>
          <p14:tracePt t="163124" x="9420225" y="4527550"/>
          <p14:tracePt t="163215" x="9420225" y="4518025"/>
          <p14:tracePt t="163234" x="9420225" y="4510088"/>
          <p14:tracePt t="163365" x="9420225" y="4518025"/>
          <p14:tracePt t="163371" x="9420225" y="4527550"/>
          <p14:tracePt t="163379" x="9420225" y="4545013"/>
          <p14:tracePt t="163396" x="9420225" y="4554538"/>
          <p14:tracePt t="163407" x="9420225" y="4562475"/>
          <p14:tracePt t="163424" x="9429750" y="4562475"/>
          <p14:tracePt t="163440" x="9439275" y="4562475"/>
          <p14:tracePt t="163457" x="9447213" y="4562475"/>
          <p14:tracePt t="163474" x="9466263" y="4545013"/>
          <p14:tracePt t="163490" x="9491663" y="4510088"/>
          <p14:tracePt t="163507" x="9518650" y="4456113"/>
          <p14:tracePt t="163523" x="9518650" y="4429125"/>
          <p14:tracePt t="163540" x="9510713" y="4411663"/>
          <p14:tracePt t="163557" x="9491663" y="4394200"/>
          <p14:tracePt t="163573" x="9474200" y="4394200"/>
          <p14:tracePt t="163590" x="9456738" y="4384675"/>
          <p14:tracePt t="163607" x="9447213" y="4384675"/>
          <p14:tracePt t="163624" x="9429750" y="4402138"/>
          <p14:tracePt t="163640" x="9402763" y="4419600"/>
          <p14:tracePt t="163657" x="9375775" y="4456113"/>
          <p14:tracePt t="163673" x="9367838" y="4491038"/>
          <p14:tracePt t="163690" x="9367838" y="4518025"/>
          <p14:tracePt t="163707" x="9367838" y="4527550"/>
          <p14:tracePt t="163723" x="9375775" y="4527550"/>
          <p14:tracePt t="163740" x="9385300" y="4527550"/>
          <p14:tracePt t="164190" x="9385300" y="4518025"/>
          <p14:tracePt t="164209" x="9385300" y="4500563"/>
          <p14:tracePt t="164216" x="9385300" y="4491038"/>
          <p14:tracePt t="164224" x="9385300" y="4483100"/>
          <p14:tracePt t="164240" x="9402763" y="4456113"/>
          <p14:tracePt t="164257" x="9412288" y="4411663"/>
          <p14:tracePt t="164274" x="9429750" y="4375150"/>
          <p14:tracePt t="164307" x="9510713" y="4160838"/>
          <p14:tracePt t="164340" x="9572625" y="3956050"/>
          <p14:tracePt t="164373" x="9644063" y="3732213"/>
          <p14:tracePt t="164390" x="9671050" y="3643313"/>
          <p14:tracePt t="164407" x="9715500" y="3517900"/>
          <p14:tracePt t="164423" x="9742488" y="3473450"/>
          <p14:tracePt t="164439" x="9769475" y="3429000"/>
          <p14:tracePt t="164456" x="9796463" y="3394075"/>
          <p14:tracePt t="164473" x="9813925" y="3375025"/>
          <p14:tracePt t="164490" x="9840913" y="3340100"/>
          <p14:tracePt t="164494" x="9848850" y="3330575"/>
          <p14:tracePt t="164506" x="9867900" y="3295650"/>
          <p14:tracePt t="164523" x="9902825" y="3232150"/>
          <p14:tracePt t="164539" x="9929813" y="3170238"/>
          <p14:tracePt t="164556" x="9956800" y="3089275"/>
          <p14:tracePt t="164573" x="9991725" y="3036888"/>
          <p14:tracePt t="164589" x="10018713" y="2982913"/>
          <p14:tracePt t="164606" x="10037763" y="2955925"/>
          <p14:tracePt t="164623" x="10037763" y="2946400"/>
          <p14:tracePt t="164891" x="10037763" y="2955925"/>
          <p14:tracePt t="164900" x="10028238" y="2955925"/>
          <p14:tracePt t="164908" x="10028238" y="2973388"/>
          <p14:tracePt t="164922" x="10018713" y="2973388"/>
          <p14:tracePt t="165672" x="10010775" y="2982913"/>
          <p14:tracePt t="165681" x="10001250" y="2990850"/>
          <p14:tracePt t="165688" x="9991725" y="3000375"/>
          <p14:tracePt t="165705" x="9991725" y="3017838"/>
          <p14:tracePt t="167162" x="9991725" y="3027363"/>
          <p14:tracePt t="167176" x="9983788" y="3044825"/>
          <p14:tracePt t="167184" x="9974263" y="3071813"/>
          <p14:tracePt t="167192" x="9956800" y="3098800"/>
          <p14:tracePt t="167204" x="9939338" y="3143250"/>
          <p14:tracePt t="167221" x="9902825" y="3241675"/>
          <p14:tracePt t="167238" x="9858375" y="3402013"/>
          <p14:tracePt t="167270" x="9759950" y="3608388"/>
          <p14:tracePt t="167304" x="9661525" y="3840163"/>
          <p14:tracePt t="167337" x="9555163" y="4062413"/>
          <p14:tracePt t="167354" x="9510713" y="4179888"/>
          <p14:tracePt t="167370" x="9474200" y="4251325"/>
          <p14:tracePt t="167387" x="9456738" y="4322763"/>
          <p14:tracePt t="167404" x="9420225" y="4394200"/>
          <p14:tracePt t="167421" x="9412288" y="4446588"/>
          <p14:tracePt t="167437" x="9385300" y="4483100"/>
          <p14:tracePt t="167454" x="9358313" y="4527550"/>
          <p14:tracePt t="167470" x="9340850" y="4572000"/>
          <p14:tracePt t="167487" x="9323388" y="4598988"/>
          <p14:tracePt t="167504" x="9304338" y="4633913"/>
          <p14:tracePt t="167521" x="9277350" y="4687888"/>
          <p14:tracePt t="167537" x="9251950" y="4732338"/>
          <p14:tracePt t="167554" x="9232900" y="4768850"/>
          <p14:tracePt t="167570" x="9205913" y="4795838"/>
          <p14:tracePt t="167587" x="9205913" y="4813300"/>
          <p14:tracePt t="167638" x="9215438" y="4813300"/>
          <p14:tracePt t="167645" x="9232900" y="4795838"/>
          <p14:tracePt t="167655" x="9242425" y="4776788"/>
          <p14:tracePt t="167670" x="9269413" y="4714875"/>
          <p14:tracePt t="167687" x="9313863" y="4616450"/>
          <p14:tracePt t="167704" x="9412288" y="4491038"/>
          <p14:tracePt t="167720" x="9510713" y="4357688"/>
          <p14:tracePt t="167738" x="9661525" y="4160838"/>
          <p14:tracePt t="167753" x="9769475" y="4027488"/>
          <p14:tracePt t="167770" x="9848850" y="3911600"/>
          <p14:tracePt t="167787" x="9939338" y="3795713"/>
          <p14:tracePt t="167803" x="10010775" y="3697288"/>
          <p14:tracePt t="167820" x="10063163" y="3633788"/>
          <p14:tracePt t="167837" x="10134600" y="3544888"/>
          <p14:tracePt t="167854" x="10188575" y="3446463"/>
          <p14:tracePt t="167870" x="10225088" y="3348038"/>
          <p14:tracePt t="167887" x="10260013" y="3241675"/>
          <p14:tracePt t="167903" x="10296525" y="3143250"/>
          <p14:tracePt t="167920" x="10331450" y="3036888"/>
          <p14:tracePt t="167938" x="10375900" y="2946400"/>
          <p14:tracePt t="167954" x="10402888" y="2919413"/>
          <p14:tracePt t="167970" x="10420350" y="2901950"/>
          <p14:tracePt t="167987" x="10429875" y="2894013"/>
          <p14:tracePt t="168003" x="10456863" y="2884488"/>
          <p14:tracePt t="168020" x="10483850" y="2857500"/>
          <p14:tracePt t="168037" x="10518775" y="2830513"/>
          <p14:tracePt t="168054" x="10545763" y="2803525"/>
          <p14:tracePt t="168125" x="10545763" y="2795588"/>
          <p14:tracePt t="168594" x="10545763" y="2803525"/>
          <p14:tracePt t="168611" x="10545763" y="2813050"/>
          <p14:tracePt t="168619" x="10545763" y="2822575"/>
          <p14:tracePt t="168626" x="10555288" y="2822575"/>
          <p14:tracePt t="168652" x="10555288" y="2830513"/>
          <p14:tracePt t="168659" x="10563225" y="2830513"/>
          <p14:tracePt t="168678" x="10572750" y="2830513"/>
          <p14:tracePt t="168706" x="10582275" y="2830513"/>
          <p14:tracePt t="168748" x="10590213" y="2830513"/>
          <p14:tracePt t="168773" x="10599738" y="2830513"/>
          <p14:tracePt t="168813" x="10609263" y="2830513"/>
          <p14:tracePt t="168833" x="10617200" y="2830513"/>
          <p14:tracePt t="168840" x="10626725" y="2830513"/>
          <p14:tracePt t="168852" x="10634663" y="2822575"/>
          <p14:tracePt t="168869" x="10653713" y="2822575"/>
          <p14:tracePt t="169003" x="10661650" y="2822575"/>
          <p14:tracePt t="169019" x="10661650" y="2830513"/>
          <p14:tracePt t="169025" x="10661650" y="2847975"/>
          <p14:tracePt t="169035" x="10661650" y="2857500"/>
          <p14:tracePt t="169052" x="10661650" y="2874963"/>
          <p14:tracePt t="169069" x="10671175" y="2884488"/>
          <p14:tracePt t="169179" x="10680700" y="2884488"/>
          <p14:tracePt t="169282" x="10688638" y="2884488"/>
          <p14:tracePt t="169381" x="10688638" y="2894013"/>
          <p14:tracePt t="169826" x="10688638" y="2884488"/>
          <p14:tracePt t="169982" x="10688638" y="2874963"/>
          <p14:tracePt t="170099" x="10698163" y="2874963"/>
          <p14:tracePt t="170452" x="10698163" y="2884488"/>
          <p14:tracePt t="170704" x="10688638" y="2894013"/>
          <p14:tracePt t="170717" x="10680700" y="2894013"/>
          <p14:tracePt t="170723" x="10661650" y="2911475"/>
          <p14:tracePt t="170734" x="10634663" y="2955925"/>
          <p14:tracePt t="170751" x="10555288" y="3062288"/>
          <p14:tracePt t="170768" x="10439400" y="3187700"/>
          <p14:tracePt t="170785" x="10277475" y="3348038"/>
          <p14:tracePt t="170818" x="10099675" y="3554413"/>
          <p14:tracePt t="170852" x="9939338" y="3759200"/>
          <p14:tracePt t="170885" x="9823450" y="3990975"/>
          <p14:tracePt t="170901" x="9796463" y="4071938"/>
          <p14:tracePt t="170917" x="9759950" y="4160838"/>
          <p14:tracePt t="170934" x="9725025" y="4251325"/>
          <p14:tracePt t="170951" x="9698038" y="4303713"/>
          <p14:tracePt t="170968" x="9661525" y="4375150"/>
          <p14:tracePt t="170985" x="9626600" y="4456113"/>
          <p14:tracePt t="171001" x="9590088" y="4483100"/>
          <p14:tracePt t="171018" x="9537700" y="4518025"/>
          <p14:tracePt t="171034" x="9456738" y="4589463"/>
          <p14:tracePt t="171051" x="9367838" y="4660900"/>
          <p14:tracePt t="171068" x="9304338" y="4724400"/>
          <p14:tracePt t="171084" x="9259888" y="4768850"/>
          <p14:tracePt t="171102" x="9232900" y="4803775"/>
          <p14:tracePt t="171117" x="9215438" y="4830763"/>
          <p14:tracePt t="171134" x="9197975" y="4848225"/>
          <p14:tracePt t="171206" x="9215438" y="4840288"/>
          <p14:tracePt t="171215" x="9224963" y="4813300"/>
          <p14:tracePt t="171221" x="9232900" y="4795838"/>
          <p14:tracePt t="171234" x="9251950" y="4759325"/>
          <p14:tracePt t="171251" x="9296400" y="4643438"/>
          <p14:tracePt t="171267" x="9331325" y="4554538"/>
          <p14:tracePt t="171285" x="9375775" y="4483100"/>
          <p14:tracePt t="171300" x="9439275" y="4375150"/>
          <p14:tracePt t="171317" x="9518650" y="4268788"/>
          <p14:tracePt t="171334" x="9609138" y="4160838"/>
          <p14:tracePt t="171351" x="9698038" y="4037013"/>
          <p14:tracePt t="171367" x="9823450" y="3875088"/>
          <p14:tracePt t="171384" x="9894888" y="3768725"/>
          <p14:tracePt t="171400" x="9966325" y="3660775"/>
          <p14:tracePt t="171417" x="10037763" y="3562350"/>
          <p14:tracePt t="171434" x="10109200" y="3465513"/>
          <p14:tracePt t="171451" x="10198100" y="3348038"/>
          <p14:tracePt t="171467" x="10304463" y="3205163"/>
          <p14:tracePt t="171485" x="10491788" y="2965450"/>
          <p14:tracePt t="171500" x="10634663" y="2786063"/>
          <p14:tracePt t="171517" x="10752138" y="2625725"/>
          <p14:tracePt t="171533" x="10814050" y="2509838"/>
          <p14:tracePt t="171550" x="10848975" y="2419350"/>
          <p14:tracePt t="171567" x="10868025" y="2393950"/>
          <p14:tracePt t="171648" x="10858500" y="2401888"/>
          <p14:tracePt t="171654" x="10841038" y="2465388"/>
          <p14:tracePt t="171667" x="10804525" y="2544763"/>
          <p14:tracePt t="171684" x="10715625" y="2732088"/>
          <p14:tracePt t="171701" x="10555288" y="3179763"/>
          <p14:tracePt t="171718" x="10439400" y="3490913"/>
          <p14:tracePt t="171733" x="10348913" y="3741738"/>
          <p14:tracePt t="171750" x="10287000" y="3929063"/>
          <p14:tracePt t="171767" x="10252075" y="4027488"/>
          <p14:tracePt t="171784" x="10225088" y="4071938"/>
          <p14:tracePt t="171801" x="10206038" y="4108450"/>
          <p14:tracePt t="171817" x="10206038" y="4133850"/>
          <p14:tracePt t="171833" x="10188575" y="4152900"/>
          <p14:tracePt t="171850" x="10188575" y="4160838"/>
          <p14:tracePt t="171867" x="10180638" y="4179888"/>
          <p14:tracePt t="171883" x="10153650" y="4197350"/>
          <p14:tracePt t="171900" x="10134600" y="4214813"/>
          <p14:tracePt t="171917" x="10090150" y="4251325"/>
          <p14:tracePt t="171933" x="10028238" y="4303713"/>
          <p14:tracePt t="171951" x="9974263" y="4348163"/>
          <p14:tracePt t="171967" x="9956800" y="4367213"/>
          <p14:tracePt t="171983" x="9956800" y="4375150"/>
          <p14:tracePt t="172000" x="9956800" y="4384675"/>
          <p14:tracePt t="172017" x="9947275" y="4384675"/>
          <p14:tracePt t="172037" x="9947275" y="4394200"/>
          <p14:tracePt t="172052" x="9947275" y="4402138"/>
          <p14:tracePt t="172067" x="9920288" y="4429125"/>
          <p14:tracePt t="172083" x="9920288" y="4465638"/>
          <p14:tracePt t="172100" x="9902825" y="4510088"/>
          <p14:tracePt t="172117" x="9885363" y="4562475"/>
          <p14:tracePt t="172133" x="9858375" y="4625975"/>
          <p14:tracePt t="172150" x="9831388" y="4679950"/>
          <p14:tracePt t="172167" x="9796463" y="4732338"/>
          <p14:tracePt t="172183" x="9777413" y="4768850"/>
          <p14:tracePt t="172200" x="9777413" y="4786313"/>
          <p14:tracePt t="172217" x="9759950" y="4803775"/>
          <p14:tracePt t="172233" x="9759950" y="4822825"/>
          <p14:tracePt t="172250" x="9759950" y="4848225"/>
          <p14:tracePt t="172267" x="9752013" y="4867275"/>
          <p14:tracePt t="172284" x="9725025" y="4902200"/>
          <p14:tracePt t="172300" x="9705975" y="4919663"/>
          <p14:tracePt t="172316" x="9698038" y="4946650"/>
          <p14:tracePt t="172333" x="9688513" y="4965700"/>
          <p14:tracePt t="172474" x="9671050" y="4956175"/>
          <p14:tracePt t="172483" x="9661525" y="4946650"/>
          <p14:tracePt t="172490" x="9653588" y="4929188"/>
          <p14:tracePt t="172501" x="9634538" y="4911725"/>
          <p14:tracePt t="172516" x="9609138" y="4884738"/>
          <p14:tracePt t="172533" x="9582150" y="4857750"/>
          <p14:tracePt t="172536" x="9582150" y="4840288"/>
          <p14:tracePt t="172550" x="9572625" y="4830763"/>
          <p14:tracePt t="172566" x="9545638" y="4795838"/>
          <p14:tracePt t="172583" x="9537700" y="4768850"/>
          <p14:tracePt t="172599" x="9518650" y="4741863"/>
          <p14:tracePt t="172616" x="9501188" y="4714875"/>
          <p14:tracePt t="172633" x="9483725" y="4697413"/>
          <p14:tracePt t="172650" x="9474200" y="4670425"/>
          <p14:tracePt t="172666" x="9466263" y="4660900"/>
          <p14:tracePt t="172683" x="9466263" y="4652963"/>
          <p14:tracePt t="172832" x="9474200" y="4660900"/>
          <p14:tracePt t="172840" x="9483725" y="4679950"/>
          <p14:tracePt t="172849" x="9501188" y="4687888"/>
          <p14:tracePt t="172866" x="9528175" y="4714875"/>
          <p14:tracePt t="172883" x="9563100" y="4776788"/>
          <p14:tracePt t="172900" x="9590088" y="4822825"/>
          <p14:tracePt t="172916" x="9609138" y="4867275"/>
          <p14:tracePt t="172933" x="9634538" y="4894263"/>
          <p14:tracePt t="172949" x="9644063" y="4911725"/>
          <p14:tracePt t="172966" x="9644063" y="4929188"/>
          <p14:tracePt t="172983" x="9644063" y="4938713"/>
          <p14:tracePt t="173125" x="9644063" y="4929188"/>
          <p14:tracePt t="173132" x="9644063" y="4911725"/>
          <p14:tracePt t="173140" x="9634538" y="4884738"/>
          <p14:tracePt t="173149" x="9617075" y="4857750"/>
          <p14:tracePt t="173166" x="9590088" y="4776788"/>
          <p14:tracePt t="173183" x="9555163" y="4697413"/>
          <p14:tracePt t="173199" x="9518650" y="4625975"/>
          <p14:tracePt t="173216" x="9491663" y="4589463"/>
          <p14:tracePt t="173232" x="9483725" y="4562475"/>
          <p14:tracePt t="173249" x="9474200" y="4554538"/>
          <p14:tracePt t="173266" x="9474200" y="4545013"/>
          <p14:tracePt t="173283" x="9466263" y="4545013"/>
          <p14:tracePt t="173318" x="9456738" y="4537075"/>
          <p14:tracePt t="173535" x="9456738" y="4545013"/>
          <p14:tracePt t="173541" x="9466263" y="4562475"/>
          <p14:tracePt t="173549" x="9483725" y="4581525"/>
          <p14:tracePt t="173565" x="9510713" y="4616450"/>
          <p14:tracePt t="173582" x="9537700" y="4652963"/>
          <p14:tracePt t="173599" x="9563100" y="4705350"/>
          <p14:tracePt t="173616" x="9590088" y="4751388"/>
          <p14:tracePt t="173632" x="9617075" y="4786313"/>
          <p14:tracePt t="173665" x="9671050" y="4857750"/>
          <p14:tracePt t="173699" x="9671050" y="4875213"/>
          <p14:tracePt t="173732" x="9680575" y="4894263"/>
          <p14:tracePt t="173750" x="9698038" y="4919663"/>
          <p14:tracePt t="173765" x="9705975" y="4919663"/>
          <p14:tracePt t="173782" x="9705975" y="4929188"/>
          <p14:tracePt t="173913" x="9705975" y="4938713"/>
          <p14:tracePt t="173939" x="9705975" y="4946650"/>
          <p14:tracePt t="174042" x="9698038" y="4938713"/>
          <p14:tracePt t="174048" x="9688513" y="4929188"/>
          <p14:tracePt t="174054" x="9671050" y="4911725"/>
          <p14:tracePt t="174065" x="9661525" y="4894263"/>
          <p14:tracePt t="174082" x="9634538" y="4857750"/>
          <p14:tracePt t="174099" x="9599613" y="4830763"/>
          <p14:tracePt t="174116" x="9555163" y="4776788"/>
          <p14:tracePt t="174132" x="9528175" y="4741863"/>
          <p14:tracePt t="174148" x="9501188" y="4714875"/>
          <p14:tracePt t="174166" x="9491663" y="4697413"/>
          <p14:tracePt t="174322" x="9501188" y="4714875"/>
          <p14:tracePt t="174326" x="9518650" y="4741863"/>
          <p14:tracePt t="174335" x="9537700" y="4786313"/>
          <p14:tracePt t="174348" x="9563100" y="4875213"/>
          <p14:tracePt t="174365" x="9609138" y="4956175"/>
          <p14:tracePt t="174382" x="9634538" y="5000625"/>
          <p14:tracePt t="174398" x="9661525" y="5045075"/>
          <p14:tracePt t="174415" x="9688513" y="5062538"/>
          <p14:tracePt t="174432" x="9705975" y="5089525"/>
          <p14:tracePt t="174448" x="9725025" y="5108575"/>
          <p14:tracePt t="174465" x="9732963" y="5116513"/>
          <p14:tracePt t="174482" x="9742488" y="5116513"/>
          <p14:tracePt t="174599" x="9742488" y="5108575"/>
          <p14:tracePt t="174605" x="9742488" y="5099050"/>
          <p14:tracePt t="174615" x="9732963" y="5089525"/>
          <p14:tracePt t="174631" x="9732963" y="5081588"/>
          <p14:tracePt t="174648" x="9732963" y="5072063"/>
          <p14:tracePt t="174722" x="9752013" y="5072063"/>
          <p14:tracePt t="174729" x="9759950" y="5072063"/>
          <p14:tracePt t="174737" x="9777413" y="5081588"/>
          <p14:tracePt t="174748" x="9804400" y="5081588"/>
          <p14:tracePt t="174764" x="9840913" y="5081588"/>
          <p14:tracePt t="174782" x="9867900" y="5045075"/>
          <p14:tracePt t="174798" x="9875838" y="5027613"/>
          <p14:tracePt t="174815" x="9875838" y="5010150"/>
          <p14:tracePt t="174831" x="9875838" y="4983163"/>
          <p14:tracePt t="174848" x="9867900" y="4956175"/>
          <p14:tracePt t="174864" x="9858375" y="4946650"/>
          <p14:tracePt t="174882" x="9831388" y="4929188"/>
          <p14:tracePt t="174900" x="9813925" y="4938713"/>
          <p14:tracePt t="174914" x="9796463" y="4946650"/>
          <p14:tracePt t="174931" x="9769475" y="4973638"/>
          <p14:tracePt t="174947" x="9752013" y="5010150"/>
          <p14:tracePt t="174964" x="9732963" y="5045075"/>
          <p14:tracePt t="174981" x="9732963" y="5072063"/>
          <p14:tracePt t="174999" x="9752013" y="5108575"/>
          <p14:tracePt t="175014" x="9769475" y="5116513"/>
          <p14:tracePt t="175031" x="9796463" y="5116513"/>
          <p14:tracePt t="175048" x="9804400" y="5116513"/>
          <p14:tracePt t="175064" x="9823450" y="5108575"/>
          <p14:tracePt t="175081" x="9831388" y="5099050"/>
          <p14:tracePt t="175098" x="9840913" y="5081588"/>
          <p14:tracePt t="175601" x="9840913" y="5072063"/>
          <p14:tracePt t="175618" x="9831388" y="5072063"/>
          <p14:tracePt t="176287" x="9823450" y="5062538"/>
          <p14:tracePt t="176295" x="9813925" y="5054600"/>
          <p14:tracePt t="176302" x="9813925" y="5037138"/>
          <p14:tracePt t="176313" x="9804400" y="5027613"/>
          <p14:tracePt t="176330" x="9777413" y="5000625"/>
          <p14:tracePt t="176347" x="9759950" y="4973638"/>
          <p14:tracePt t="176418" x="9752013" y="4973638"/>
          <p14:tracePt t="176430" x="9742488" y="4983163"/>
          <p14:tracePt t="176463" x="9732963" y="4991100"/>
          <p14:tracePt t="176763" x="9732963" y="4983163"/>
          <p14:tracePt t="176770" x="9715500" y="4965700"/>
          <p14:tracePt t="176779" x="9715500" y="4956175"/>
          <p14:tracePt t="176796" x="9698038" y="4929188"/>
          <p14:tracePt t="176813" x="9680575" y="4911725"/>
          <p14:tracePt t="176829" x="9661525" y="4884738"/>
          <p14:tracePt t="176847" x="9626600" y="4848225"/>
          <p14:tracePt t="176863" x="9599613" y="4822825"/>
          <p14:tracePt t="176879" x="9572625" y="4795838"/>
          <p14:tracePt t="176896" x="9545638" y="4776788"/>
          <p14:tracePt t="176913" x="9518650" y="4751388"/>
          <p14:tracePt t="176929" x="9491663" y="4724400"/>
          <p14:tracePt t="176947" x="9474200" y="4697413"/>
          <p14:tracePt t="176963" x="9439275" y="4670425"/>
          <p14:tracePt t="176979" x="9420225" y="4652963"/>
          <p14:tracePt t="176996" x="9402763" y="4643438"/>
          <p14:tracePt t="177012" x="9402763" y="4633913"/>
          <p14:tracePt t="177208" x="9412288" y="4652963"/>
          <p14:tracePt t="177214" x="9420225" y="4660900"/>
          <p14:tracePt t="177229" x="9466263" y="4724400"/>
          <p14:tracePt t="177246" x="9518650" y="4813300"/>
          <p14:tracePt t="177262" x="9563100" y="4911725"/>
          <p14:tracePt t="177279" x="9590088" y="4983163"/>
          <p14:tracePt t="177295" x="9617075" y="5027613"/>
          <p14:tracePt t="177313" x="9626600" y="5045075"/>
          <p14:tracePt t="177329" x="9626600" y="5054600"/>
          <p14:tracePt t="177405" x="9626600" y="5045075"/>
          <p14:tracePt t="177411" x="9617075" y="5037138"/>
          <p14:tracePt t="177421" x="9617075" y="5018088"/>
          <p14:tracePt t="177429" x="9599613" y="5000625"/>
          <p14:tracePt t="177446" x="9572625" y="4965700"/>
          <p14:tracePt t="177462" x="9545638" y="4911725"/>
          <p14:tracePt t="177479" x="9518650" y="4848225"/>
          <p14:tracePt t="177495" x="9491663" y="4803775"/>
          <p14:tracePt t="177512" x="9456738" y="4751388"/>
          <p14:tracePt t="177529" x="9439275" y="4732338"/>
          <p14:tracePt t="177545" x="9429750" y="4714875"/>
          <p14:tracePt t="177657" x="9447213" y="4732338"/>
          <p14:tracePt t="177664" x="9501188" y="4768850"/>
          <p14:tracePt t="177679" x="9609138" y="4848225"/>
          <p14:tracePt t="177695" x="9715500" y="4902200"/>
          <p14:tracePt t="177712" x="9796463" y="4946650"/>
          <p14:tracePt t="177729" x="9823450" y="4965700"/>
          <p14:tracePt t="177745" x="9831388" y="4973638"/>
          <p14:tracePt t="177843" x="9823450" y="4965700"/>
          <p14:tracePt t="177850" x="9804400" y="4956175"/>
          <p14:tracePt t="177863" x="9777413" y="4911725"/>
          <p14:tracePt t="177879" x="9752013" y="4875213"/>
          <p14:tracePt t="177895" x="9725025" y="4848225"/>
          <p14:tracePt t="177912" x="9705975" y="4822825"/>
          <p14:tracePt t="177929" x="9680575" y="4776788"/>
          <p14:tracePt t="177945" x="9661525" y="4759325"/>
          <p14:tracePt t="177962" x="9634538" y="4732338"/>
          <p14:tracePt t="177979" x="9609138" y="4697413"/>
          <p14:tracePt t="177995" x="9599613" y="4687888"/>
          <p14:tracePt t="178104" x="9609138" y="4697413"/>
          <p14:tracePt t="178112" x="9617075" y="4714875"/>
          <p14:tracePt t="178120" x="9634538" y="4741863"/>
          <p14:tracePt t="178128" x="9644063" y="4768850"/>
          <p14:tracePt t="178145" x="9688513" y="4830763"/>
          <p14:tracePt t="178162" x="9715500" y="4875213"/>
          <p14:tracePt t="178178" x="9742488" y="4911725"/>
          <p14:tracePt t="178195" x="9769475" y="4946650"/>
          <p14:tracePt t="178211" x="9777413" y="4965700"/>
          <p14:tracePt t="178333" x="9769475" y="4956175"/>
          <p14:tracePt t="178342" x="9752013" y="4946650"/>
          <p14:tracePt t="178347" x="9732963" y="4938713"/>
          <p14:tracePt t="178362" x="9725025" y="4919663"/>
          <p14:tracePt t="178378" x="9680575" y="4875213"/>
          <p14:tracePt t="178395" x="9653588" y="4840288"/>
          <p14:tracePt t="178412" x="9634538" y="4822825"/>
          <p14:tracePt t="178428" x="9609138" y="4786313"/>
          <p14:tracePt t="178445" x="9599613" y="4768850"/>
          <p14:tracePt t="178462" x="9590088" y="4751388"/>
          <p14:tracePt t="178478" x="9582150" y="4751388"/>
          <p14:tracePt t="179005" x="9582150" y="4732338"/>
          <p14:tracePt t="179014" x="9572625" y="4732338"/>
          <p14:tracePt t="179020" x="9572625" y="4724400"/>
          <p14:tracePt t="179029" x="9563100" y="4724400"/>
          <p14:tracePt t="179044" x="9545638" y="4705350"/>
          <p14:tracePt t="179061" x="9537700" y="4687888"/>
          <p14:tracePt t="179077" x="9518650" y="4679950"/>
          <p14:tracePt t="179111" x="9491663" y="4660900"/>
          <p14:tracePt t="179145" x="9466263" y="4643438"/>
          <p14:tracePt t="179178" x="9429750" y="4581525"/>
          <p14:tracePt t="179194" x="9402763" y="4554538"/>
          <p14:tracePt t="179211" x="9385300" y="4537075"/>
          <p14:tracePt t="179227" x="9367838" y="4510088"/>
          <p14:tracePt t="179244" x="9358313" y="4491038"/>
          <p14:tracePt t="179261" x="9358313" y="4473575"/>
          <p14:tracePt t="179277" x="9340850" y="4456113"/>
          <p14:tracePt t="179494" x="9340850" y="4465638"/>
          <p14:tracePt t="179505" x="9340850" y="4473575"/>
          <p14:tracePt t="179514" x="9348788" y="4483100"/>
          <p14:tracePt t="179527" x="9367838" y="4510088"/>
          <p14:tracePt t="179544" x="9394825" y="4527550"/>
          <p14:tracePt t="179560" x="9412288" y="4554538"/>
          <p14:tracePt t="179577" x="9439275" y="4554538"/>
          <p14:tracePt t="179594" x="9456738" y="4554538"/>
          <p14:tracePt t="179611" x="9474200" y="4545013"/>
          <p14:tracePt t="179627" x="9491663" y="4510088"/>
          <p14:tracePt t="179644" x="9501188" y="4491038"/>
          <p14:tracePt t="179660" x="9518650" y="4465638"/>
          <p14:tracePt t="179677" x="9518650" y="4438650"/>
          <p14:tracePt t="179694" x="9518650" y="4429125"/>
          <p14:tracePt t="179728" x="9518650" y="4411663"/>
          <p14:tracePt t="179761" x="9518650" y="4402138"/>
          <p14:tracePt t="179778" x="9518650" y="4375150"/>
          <p14:tracePt t="179795" x="9537700" y="4348163"/>
          <p14:tracePt t="179810" x="9545638" y="4322763"/>
          <p14:tracePt t="179827" x="9555163" y="4295775"/>
          <p14:tracePt t="179844" x="9563100" y="4286250"/>
          <p14:tracePt t="179860" x="9572625" y="4268788"/>
          <p14:tracePt t="179877" x="9572625" y="4259263"/>
          <p14:tracePt t="179895" x="9572625" y="4241800"/>
          <p14:tracePt t="179910" x="9572625" y="4232275"/>
          <p14:tracePt t="179927" x="9572625" y="4224338"/>
          <p14:tracePt t="179960" x="9582150" y="4205288"/>
          <p14:tracePt t="180019" x="9590088" y="4205288"/>
          <p14:tracePt t="180031" x="9599613" y="4197350"/>
          <p14:tracePt t="180036" x="9609138" y="4197350"/>
          <p14:tracePt t="180045" x="9626600" y="4197350"/>
          <p14:tracePt t="180060" x="9644063" y="4197350"/>
          <p14:tracePt t="180077" x="9671050" y="4205288"/>
          <p14:tracePt t="180094" x="9688513" y="4205288"/>
          <p14:tracePt t="180110" x="9705975" y="4224338"/>
          <p14:tracePt t="180127" x="9705975" y="4232275"/>
          <p14:tracePt t="180144" x="9715500" y="4241800"/>
          <p14:tracePt t="180243" x="9715500" y="4232275"/>
          <p14:tracePt t="180265" x="9715500" y="4224338"/>
          <p14:tracePt t="180269" x="9705975" y="4205288"/>
          <p14:tracePt t="180277" x="9698038" y="4197350"/>
          <p14:tracePt t="180293" x="9688513" y="4170363"/>
          <p14:tracePt t="180310" x="9680575" y="4152900"/>
          <p14:tracePt t="180327" x="9661525" y="4133850"/>
          <p14:tracePt t="180343" x="9653588" y="4125913"/>
          <p14:tracePt t="180360" x="9644063" y="4108450"/>
          <p14:tracePt t="180376" x="9634538" y="4098925"/>
          <p14:tracePt t="180393" x="9617075" y="4081463"/>
          <p14:tracePt t="180427" x="9599613" y="4071938"/>
          <p14:tracePt t="180444" x="9590088" y="4062413"/>
          <p14:tracePt t="180646" x="9599613" y="4071938"/>
          <p14:tracePt t="180653" x="9609138" y="4081463"/>
          <p14:tracePt t="180661" x="9626600" y="4089400"/>
          <p14:tracePt t="180676" x="9653588" y="4116388"/>
          <p14:tracePt t="180693" x="9671050" y="4133850"/>
          <p14:tracePt t="180710" x="9671050" y="4143375"/>
          <p14:tracePt t="180831" x="9671050" y="4133850"/>
          <p14:tracePt t="180836" x="9671050" y="4125913"/>
          <p14:tracePt t="180845" x="9661525" y="4116388"/>
          <p14:tracePt t="180860" x="9634538" y="4098925"/>
          <p14:tracePt t="180876" x="9626600" y="4089400"/>
          <p14:tracePt t="180893" x="9617075" y="4081463"/>
          <p14:tracePt t="181059" x="9609138" y="4081463"/>
          <p14:tracePt t="181073" x="9609138" y="4062413"/>
          <p14:tracePt t="181081" x="9609138" y="4044950"/>
          <p14:tracePt t="181092" x="9609138" y="4010025"/>
          <p14:tracePt t="181109" x="9634538" y="3919538"/>
          <p14:tracePt t="181126" x="9661525" y="3768725"/>
          <p14:tracePt t="181142" x="9661525" y="3660775"/>
          <p14:tracePt t="181159" x="9661525" y="3562350"/>
          <p14:tracePt t="181176" x="9661525" y="3473450"/>
          <p14:tracePt t="181193" x="9698038" y="3394075"/>
          <p14:tracePt t="181209" x="9732963" y="3295650"/>
          <p14:tracePt t="181226" x="9777413" y="3187700"/>
          <p14:tracePt t="181242" x="9840913" y="3062288"/>
          <p14:tracePt t="181259" x="9867900" y="3027363"/>
          <p14:tracePt t="181276" x="9894888" y="2990850"/>
          <p14:tracePt t="181293" x="9920288" y="2965450"/>
          <p14:tracePt t="181309" x="9939338" y="2946400"/>
          <p14:tracePt t="181326" x="9966325" y="2919413"/>
          <p14:tracePt t="181343" x="9983788" y="2894013"/>
          <p14:tracePt t="181359" x="10001250" y="2884488"/>
          <p14:tracePt t="181376" x="10018713" y="2867025"/>
          <p14:tracePt t="181393" x="10045700" y="2847975"/>
          <p14:tracePt t="181409" x="10072688" y="2822575"/>
          <p14:tracePt t="181426" x="10099675" y="2795588"/>
          <p14:tracePt t="181443" x="10117138" y="2768600"/>
          <p14:tracePt t="181459" x="10134600" y="2741613"/>
          <p14:tracePt t="181476" x="10144125" y="2714625"/>
          <p14:tracePt t="181492" x="10153650" y="2714625"/>
          <p14:tracePt t="181509" x="10153650" y="2705100"/>
          <p14:tracePt t="181526" x="10153650" y="2697163"/>
          <p14:tracePt t="181559" x="10153650" y="2687638"/>
          <p14:tracePt t="181596" x="10144125" y="2687638"/>
          <p14:tracePt t="181603" x="10144125" y="2697163"/>
          <p14:tracePt t="181611" x="10126663" y="2714625"/>
          <p14:tracePt t="181627" x="10109200" y="2724150"/>
          <p14:tracePt t="181644" x="10099675" y="2751138"/>
          <p14:tracePt t="181660" x="10090150" y="2776538"/>
          <p14:tracePt t="181676" x="10082213" y="2803525"/>
          <p14:tracePt t="181692" x="10082213" y="2813050"/>
          <p14:tracePt t="181797" x="10117138" y="2795588"/>
          <p14:tracePt t="181805" x="10161588" y="2786063"/>
          <p14:tracePt t="181813" x="10225088" y="2768600"/>
          <p14:tracePt t="181826" x="10304463" y="2741613"/>
          <p14:tracePt t="181843" x="10528300" y="2687638"/>
          <p14:tracePt t="181859" x="10617200" y="2670175"/>
          <p14:tracePt t="181875" x="10644188" y="2679700"/>
          <p14:tracePt t="181892" x="10671175" y="2705100"/>
          <p14:tracePt t="181909" x="10688638" y="2732088"/>
          <p14:tracePt t="181926" x="10698163" y="2751138"/>
          <p14:tracePt t="181943" x="10698163" y="2776538"/>
          <p14:tracePt t="182167" x="10698163" y="2759075"/>
          <p14:tracePt t="182176" x="10688638" y="2759075"/>
          <p14:tracePt t="182183" x="10671175" y="2751138"/>
          <p14:tracePt t="182192" x="10644188" y="2751138"/>
          <p14:tracePt t="182208" x="10555288" y="2751138"/>
          <p14:tracePt t="182225" x="10420350" y="2768600"/>
          <p14:tracePt t="182242" x="10296525" y="2795588"/>
          <p14:tracePt t="182258" x="10188575" y="2822575"/>
          <p14:tracePt t="182275" x="10099675" y="2857500"/>
          <p14:tracePt t="182292" x="10082213" y="2867025"/>
          <p14:tracePt t="182358" x="10072688" y="2867025"/>
          <p14:tracePt t="182370" x="10063163" y="2867025"/>
          <p14:tracePt t="182377" x="10055225" y="2884488"/>
          <p14:tracePt t="182391" x="9966325" y="2919413"/>
          <p14:tracePt t="182408" x="9858375" y="2965450"/>
          <p14:tracePt t="182425" x="9769475" y="3000375"/>
          <p14:tracePt t="182441" x="9742488" y="3027363"/>
          <p14:tracePt t="182458" x="9732963" y="3027363"/>
          <p14:tracePt t="182514" x="9732963" y="3036888"/>
          <p14:tracePt t="182552" x="9742488" y="3054350"/>
          <p14:tracePt t="182558" x="9759950" y="3062288"/>
          <p14:tracePt t="182565" x="9769475" y="3081338"/>
          <p14:tracePt t="182575" x="9777413" y="3081338"/>
          <p14:tracePt t="182591" x="9804400" y="3089275"/>
          <p14:tracePt t="182608" x="9831388" y="3089275"/>
          <p14:tracePt t="182625" x="9848850" y="3081338"/>
          <p14:tracePt t="182642" x="9885363" y="3054350"/>
          <p14:tracePt t="182660" x="9929813" y="2965450"/>
          <p14:tracePt t="182675" x="9956800" y="2919413"/>
          <p14:tracePt t="182691" x="9966325" y="2884488"/>
          <p14:tracePt t="182708" x="9966325" y="2867025"/>
          <p14:tracePt t="182724" x="9966325" y="2847975"/>
          <p14:tracePt t="182741" x="9966325" y="2840038"/>
          <p14:tracePt t="182759" x="9956800" y="2840038"/>
          <p14:tracePt t="183006" x="9966325" y="2840038"/>
          <p14:tracePt t="183011" x="9974263" y="2840038"/>
          <p14:tracePt t="183024" x="10018713" y="2840038"/>
          <p14:tracePt t="183041" x="10188575" y="2795588"/>
          <p14:tracePt t="183074" x="10456863" y="2724150"/>
          <p14:tracePt t="183108" x="10634663" y="2660650"/>
          <p14:tracePt t="183141" x="10688638" y="2616200"/>
          <p14:tracePt t="183157" x="10733088" y="2589213"/>
          <p14:tracePt t="183174" x="10769600" y="2581275"/>
          <p14:tracePt t="183191" x="10787063" y="2562225"/>
          <p14:tracePt t="183208" x="10823575" y="2554288"/>
          <p14:tracePt t="183224" x="10841038" y="2554288"/>
          <p14:tracePt t="183283" x="10831513" y="2571750"/>
          <p14:tracePt t="183290" x="10787063" y="2608263"/>
          <p14:tracePt t="183298" x="10752138" y="2633663"/>
          <p14:tracePt t="183307" x="10698163" y="2687638"/>
          <p14:tracePt t="183324" x="10563225" y="2776538"/>
          <p14:tracePt t="183341" x="10340975" y="2901950"/>
          <p14:tracePt t="183357" x="9983788" y="3098800"/>
          <p14:tracePt t="183375" x="9385300" y="3394075"/>
          <p14:tracePt t="183391" x="9153525" y="3562350"/>
          <p14:tracePt t="183407" x="9045575" y="3679825"/>
          <p14:tracePt t="183424" x="9010650" y="3768725"/>
          <p14:tracePt t="183441" x="9010650" y="3830638"/>
          <p14:tracePt t="183457" x="9018588" y="3867150"/>
          <p14:tracePt t="183475" x="9037638" y="3911600"/>
          <p14:tracePt t="183490" x="9045575" y="3929063"/>
          <p14:tracePt t="183507" x="9055100" y="3946525"/>
          <p14:tracePt t="183524" x="9063038" y="3973513"/>
          <p14:tracePt t="183541" x="9082088" y="3990975"/>
          <p14:tracePt t="183557" x="9099550" y="4010025"/>
          <p14:tracePt t="183574" x="9109075" y="4037013"/>
          <p14:tracePt t="183576" x="9109075" y="4044950"/>
          <p14:tracePt t="183592" x="9117013" y="4062413"/>
          <p14:tracePt t="183607" x="9126538" y="4071938"/>
          <p14:tracePt t="183624" x="9126538" y="4098925"/>
          <p14:tracePt t="183641" x="9153525" y="4125913"/>
          <p14:tracePt t="183657" x="9180513" y="4152900"/>
          <p14:tracePt t="183674" x="9215438" y="4152900"/>
          <p14:tracePt t="183691" x="9277350" y="4152900"/>
          <p14:tracePt t="183707" x="9304338" y="4133850"/>
          <p14:tracePt t="183724" x="9331325" y="4116388"/>
          <p14:tracePt t="183740" x="9385300" y="4071938"/>
          <p14:tracePt t="183757" x="9429750" y="4037013"/>
          <p14:tracePt t="183774" x="9483725" y="4000500"/>
          <p14:tracePt t="183792" x="9510713" y="3973513"/>
          <p14:tracePt t="183954" x="9518650" y="3973513"/>
          <p14:tracePt t="183962" x="9545638" y="3956050"/>
          <p14:tracePt t="183973" x="9572625" y="3946525"/>
          <p14:tracePt t="183990" x="9661525" y="3929063"/>
          <p14:tracePt t="184007" x="9725025" y="3902075"/>
          <p14:tracePt t="184040" x="9725025" y="3894138"/>
          <p14:tracePt t="184057" x="9725025" y="3884613"/>
          <p14:tracePt t="184215" x="9725025" y="3875088"/>
          <p14:tracePt t="184316" x="9742488" y="3875088"/>
          <p14:tracePt t="184322" x="9752013" y="3894138"/>
          <p14:tracePt t="184330" x="9759950" y="3902075"/>
          <p14:tracePt t="184340" x="9777413" y="3902075"/>
          <p14:tracePt t="184356" x="9804400" y="3919538"/>
          <p14:tracePt t="184374" x="9823450" y="3946525"/>
          <p14:tracePt t="184390" x="9840913" y="3956050"/>
          <p14:tracePt t="184565" x="9831388" y="3946525"/>
          <p14:tracePt t="184570" x="9823450" y="3938588"/>
          <p14:tracePt t="184576" x="9813925" y="3938588"/>
          <p14:tracePt t="184590" x="9804400" y="3929063"/>
          <p14:tracePt t="184607" x="9769475" y="3902075"/>
          <p14:tracePt t="184624" x="9752013" y="3902075"/>
          <p14:tracePt t="184640" x="9732963" y="3902075"/>
          <p14:tracePt t="184656" x="9725025" y="3902075"/>
          <p14:tracePt t="184673" x="9705975" y="3902075"/>
          <p14:tracePt t="184961" x="9715500" y="3902075"/>
          <p14:tracePt t="184969" x="9725025" y="3902075"/>
          <p14:tracePt t="184974" x="9742488" y="3902075"/>
          <p14:tracePt t="184989" x="9752013" y="3902075"/>
          <p14:tracePt t="185006" x="9769475" y="3919538"/>
          <p14:tracePt t="185023" x="9786938" y="3919538"/>
          <p14:tracePt t="185040" x="9786938" y="3929063"/>
          <p14:tracePt t="185106" x="9786938" y="3938588"/>
          <p14:tracePt t="185253" x="9777413" y="3919538"/>
          <p14:tracePt t="185258" x="9769475" y="3911600"/>
          <p14:tracePt t="185272" x="9742488" y="3894138"/>
          <p14:tracePt t="185289" x="9715500" y="3875088"/>
          <p14:tracePt t="185306" x="9698038" y="3867150"/>
          <p14:tracePt t="185323" x="9671050" y="3857625"/>
          <p14:tracePt t="185339" x="9661525" y="3857625"/>
          <p14:tracePt t="185493" x="9671050" y="3857625"/>
          <p14:tracePt t="185501" x="9680575" y="3867150"/>
          <p14:tracePt t="185508" x="9688513" y="3875088"/>
          <p14:tracePt t="185522" x="9705975" y="3875088"/>
          <p14:tracePt t="185540" x="9752013" y="3919538"/>
          <p14:tracePt t="185556" x="9777413" y="3938588"/>
          <p14:tracePt t="185572" x="9786938" y="3938588"/>
          <p14:tracePt t="185589" x="9786938" y="3946525"/>
          <p14:tracePt t="185703" x="9786938" y="3938588"/>
          <p14:tracePt t="185711" x="9769475" y="3929063"/>
          <p14:tracePt t="185722" x="9752013" y="3919538"/>
          <p14:tracePt t="185740" x="9715500" y="3911600"/>
          <p14:tracePt t="185756" x="9698038" y="3894138"/>
          <p14:tracePt t="185772" x="9671050" y="3894138"/>
          <p14:tracePt t="185789" x="9653588" y="3884613"/>
          <p14:tracePt t="185806" x="9644063" y="3884613"/>
          <p14:tracePt t="185961" x="9653588" y="3894138"/>
          <p14:tracePt t="185969" x="9661525" y="3902075"/>
          <p14:tracePt t="185977" x="9680575" y="3911600"/>
          <p14:tracePt t="185989" x="9688513" y="3919538"/>
          <p14:tracePt t="186006" x="9698038" y="3929063"/>
          <p14:tracePt t="186022" x="9705975" y="3929063"/>
          <p14:tracePt t="186039" x="9705975" y="3938588"/>
          <p14:tracePt t="186072" x="9715500" y="3956050"/>
          <p14:tracePt t="186157" x="9715500" y="3965575"/>
          <p14:tracePt t="186276" x="9705975" y="3965575"/>
          <p14:tracePt t="186283" x="9698038" y="3946525"/>
          <p14:tracePt t="186291" x="9688513" y="3938588"/>
          <p14:tracePt t="186305" x="9680575" y="3929063"/>
          <p14:tracePt t="186321" x="9671050" y="3911600"/>
          <p14:tracePt t="186488" x="9671050" y="3919538"/>
          <p14:tracePt t="186495" x="9688513" y="3929063"/>
          <p14:tracePt t="186505" x="9698038" y="3938588"/>
          <p14:tracePt t="186521" x="9725025" y="3956050"/>
          <p14:tracePt t="186538" x="9732963" y="3956050"/>
          <p14:tracePt t="186555" x="9732963" y="3965575"/>
          <p14:tracePt t="186673" x="9732963" y="3956050"/>
          <p14:tracePt t="186690" x="9732963" y="3946525"/>
          <p14:tracePt t="186697" x="9725025" y="3938588"/>
          <p14:tracePt t="186705" x="9715500" y="3919538"/>
          <p14:tracePt t="186721" x="9698038" y="3911600"/>
          <p14:tracePt t="186738" x="9688513" y="3894138"/>
          <p14:tracePt t="186755" x="9680575" y="3884613"/>
          <p14:tracePt t="186772" x="9680575" y="3875088"/>
          <p14:tracePt t="186851" x="9680575" y="3884613"/>
          <p14:tracePt t="186859" x="9688513" y="3894138"/>
          <p14:tracePt t="186872" x="9752013" y="3902075"/>
          <p14:tracePt t="186888" x="9813925" y="3902075"/>
          <p14:tracePt t="186905" x="9840913" y="3911600"/>
          <p14:tracePt t="186921" x="9858375" y="3911600"/>
          <p14:tracePt t="187025" x="9858375" y="3902075"/>
          <p14:tracePt t="187041" x="9840913" y="3894138"/>
          <p14:tracePt t="187049" x="9823450" y="3894138"/>
          <p14:tracePt t="187056" x="9786938" y="3884613"/>
          <p14:tracePt t="187071" x="9698038" y="3884613"/>
          <p14:tracePt t="187088" x="9661525" y="3884613"/>
          <p14:tracePt t="187105" x="9653588" y="3875088"/>
          <p14:tracePt t="187200" x="9653588" y="3884613"/>
          <p14:tracePt t="187213" x="9661525" y="3894138"/>
          <p14:tracePt t="187223" x="9671050" y="3894138"/>
          <p14:tracePt t="187238" x="9705975" y="3911600"/>
          <p14:tracePt t="187254" x="9732963" y="3929063"/>
          <p14:tracePt t="187271" x="9752013" y="3946525"/>
          <p14:tracePt t="187288" x="9769475" y="3973513"/>
          <p14:tracePt t="187304" x="9777413" y="4000500"/>
          <p14:tracePt t="187321" x="9786938" y="4017963"/>
          <p14:tracePt t="187338" x="9786938" y="4027488"/>
          <p14:tracePt t="187431" x="9777413" y="4027488"/>
          <p14:tracePt t="187446" x="9769475" y="4017963"/>
          <p14:tracePt t="187454" x="9769475" y="4010025"/>
          <p14:tracePt t="187461" x="9759950" y="4000500"/>
          <p14:tracePt t="187477" x="9752013" y="3990975"/>
          <p14:tracePt t="187493" x="9742488" y="3973513"/>
          <p14:tracePt t="187507" x="9742488" y="3965575"/>
          <p14:tracePt t="187521" x="9732963" y="3956050"/>
          <p14:tracePt t="187537" x="9725025" y="3929063"/>
          <p14:tracePt t="187554" x="9715500" y="3894138"/>
          <p14:tracePt t="187571" x="9705975" y="3875088"/>
          <p14:tracePt t="187587" x="9698038" y="3875088"/>
          <p14:tracePt t="187668" x="9698038" y="3884613"/>
          <p14:tracePt t="187673" x="9705975" y="3902075"/>
          <p14:tracePt t="187687" x="9705975" y="3911600"/>
          <p14:tracePt t="187704" x="9732963" y="3946525"/>
          <p14:tracePt t="187720" x="9759950" y="3973513"/>
          <p14:tracePt t="187737" x="9777413" y="3990975"/>
          <p14:tracePt t="187754" x="9777413" y="4000500"/>
          <p14:tracePt t="187868" x="9769475" y="3990975"/>
          <p14:tracePt t="187875" x="9759950" y="3983038"/>
          <p14:tracePt t="187887" x="9742488" y="3983038"/>
          <p14:tracePt t="187904" x="9732963" y="3973513"/>
          <p14:tracePt t="187921" x="9715500" y="3965575"/>
          <p14:tracePt t="187937" x="9715500" y="3956050"/>
          <p14:tracePt t="187971" x="9715500" y="3946525"/>
          <p14:tracePt t="188036" x="9705975" y="3938588"/>
          <p14:tracePt t="188046" x="9705975" y="3929063"/>
          <p14:tracePt t="188055" x="9705975" y="3919538"/>
          <p14:tracePt t="188071" x="9705975" y="3902075"/>
          <p14:tracePt t="188087" x="9698038" y="3884613"/>
          <p14:tracePt t="188104" x="9698038" y="3875088"/>
          <p14:tracePt t="188120" x="9698038" y="3867150"/>
          <p14:tracePt t="188191" x="9715500" y="3875088"/>
          <p14:tracePt t="188195" x="9715500" y="3884613"/>
          <p14:tracePt t="188204" x="9725025" y="3884613"/>
          <p14:tracePt t="188220" x="9752013" y="3884613"/>
          <p14:tracePt t="188237" x="9759950" y="3902075"/>
          <p14:tracePt t="188253" x="9769475" y="3911600"/>
          <p14:tracePt t="188270" x="9786938" y="3911600"/>
          <p14:tracePt t="188287" x="9796463" y="3929063"/>
          <p14:tracePt t="188304" x="9796463" y="3938588"/>
          <p14:tracePt t="188320" x="9804400" y="3956050"/>
          <p14:tracePt t="188337" x="9813925" y="3965575"/>
          <p14:tracePt t="188456" x="9813925" y="3956050"/>
          <p14:tracePt t="188464" x="9804400" y="3946525"/>
          <p14:tracePt t="188472" x="9796463" y="3946525"/>
          <p14:tracePt t="188487" x="9786938" y="3929063"/>
          <p14:tracePt t="188503" x="9777413" y="3919538"/>
          <p14:tracePt t="188521" x="9769475" y="3902075"/>
          <p14:tracePt t="188536" x="9769475" y="3894138"/>
          <p14:tracePt t="188553" x="9759950" y="3894138"/>
          <p14:tracePt t="188570" x="9759950" y="3884613"/>
          <p14:tracePt t="188638" x="9759950" y="3875088"/>
          <p14:tracePt t="188653" x="9752013" y="3875088"/>
          <p14:tracePt t="188659" x="9752013" y="3867150"/>
          <p14:tracePt t="188670" x="9752013" y="3857625"/>
          <p14:tracePt t="188767" x="9752013" y="3867150"/>
          <p14:tracePt t="188771" x="9769475" y="3875088"/>
          <p14:tracePt t="188787" x="9786938" y="3902075"/>
          <p14:tracePt t="188803" x="9804400" y="3902075"/>
          <p14:tracePt t="188820" x="9813925" y="3911600"/>
          <p14:tracePt t="188976" x="9804400" y="3911600"/>
          <p14:tracePt t="188981" x="9796463" y="3894138"/>
          <p14:tracePt t="188990" x="9777413" y="3894138"/>
          <p14:tracePt t="189003" x="9759950" y="3875088"/>
          <p14:tracePt t="189239" x="9759950" y="3884613"/>
          <p14:tracePt t="189258" x="9769475" y="3894138"/>
          <p14:tracePt t="189264" x="9777413" y="3902075"/>
          <p14:tracePt t="189271" x="9786938" y="3919538"/>
          <p14:tracePt t="189323" x="9796463" y="3919538"/>
          <p14:tracePt t="189334" x="9796463" y="3929063"/>
          <p14:tracePt t="189339" x="9804400" y="3929063"/>
          <p14:tracePt t="189377" x="9804400" y="3938588"/>
          <p14:tracePt t="189473" x="9796463" y="3938588"/>
          <p14:tracePt t="189480" x="9777413" y="3929063"/>
          <p14:tracePt t="189488" x="9769475" y="3911600"/>
          <p14:tracePt t="189504" x="9742488" y="3894138"/>
          <p14:tracePt t="189519" x="9725025" y="3875088"/>
          <p14:tracePt t="189536" x="9705975" y="3867150"/>
          <p14:tracePt t="189552" x="9688513" y="3848100"/>
          <p14:tracePt t="189569" x="9688513" y="3840163"/>
          <p14:tracePt t="189666" x="9688513" y="3848100"/>
          <p14:tracePt t="189674" x="9688513" y="3867150"/>
          <p14:tracePt t="189686" x="9705975" y="3875088"/>
          <p14:tracePt t="189703" x="9742488" y="3911600"/>
          <p14:tracePt t="189719" x="9759950" y="3929063"/>
          <p14:tracePt t="189736" x="9769475" y="3938588"/>
          <p14:tracePt t="189833" x="9759950" y="3938588"/>
          <p14:tracePt t="189840" x="9742488" y="3938588"/>
          <p14:tracePt t="189852" x="9715500" y="3938588"/>
          <p14:tracePt t="189869" x="9634538" y="3938588"/>
          <p14:tracePt t="189885" x="9609138" y="3938588"/>
          <p14:tracePt t="190019" x="9609138" y="3946525"/>
          <p14:tracePt t="190026" x="9609138" y="3956050"/>
          <p14:tracePt t="190040" x="9634538" y="3956050"/>
          <p14:tracePt t="190052" x="9671050" y="3956050"/>
          <p14:tracePt t="190069" x="9732963" y="3946525"/>
          <p14:tracePt t="190072" x="9742488" y="3938588"/>
          <p14:tracePt t="190085" x="9752013" y="3938588"/>
          <p14:tracePt t="190138" x="9752013" y="3929063"/>
          <p14:tracePt t="190161" x="9752013" y="3919538"/>
          <p14:tracePt t="190168" x="9752013" y="3911600"/>
          <p14:tracePt t="190176" x="9732963" y="3911600"/>
          <p14:tracePt t="190185" x="9725025" y="3902075"/>
          <p14:tracePt t="190202" x="9698038" y="3902075"/>
          <p14:tracePt t="190218" x="9688513" y="3902075"/>
          <p14:tracePt t="190986" x="9688513" y="3911600"/>
          <p14:tracePt t="191000" x="9688513" y="3919538"/>
          <p14:tracePt t="191008" x="9680575" y="3929063"/>
          <p14:tracePt t="191019" x="9680575" y="3938588"/>
          <p14:tracePt t="191035" x="9680575" y="3946525"/>
          <p14:tracePt t="191051" x="9680575" y="3956050"/>
          <p14:tracePt t="191068" x="9671050" y="3973513"/>
          <p14:tracePt t="191449" x="9671050" y="3983038"/>
          <p14:tracePt t="191456" x="9671050" y="4000500"/>
          <p14:tracePt t="191468" x="9661525" y="4010025"/>
          <p14:tracePt t="191484" x="9661525" y="4037013"/>
          <p14:tracePt t="191501" x="9661525" y="4044950"/>
          <p14:tracePt t="191790" x="9653588" y="4037013"/>
          <p14:tracePt t="191796" x="9644063" y="4027488"/>
          <p14:tracePt t="191805" x="9644063" y="4017963"/>
          <p14:tracePt t="191817" x="9634538" y="4017963"/>
          <p14:tracePt t="191834" x="9634538" y="4010025"/>
          <p14:tracePt t="191958" x="9644063" y="4010025"/>
          <p14:tracePt t="191962" x="9644063" y="4017963"/>
          <p14:tracePt t="191970" x="9653588" y="4017963"/>
          <p14:tracePt t="192000" x="9661525" y="4017963"/>
          <p14:tracePt t="192017" x="9671050" y="4017963"/>
          <p14:tracePt t="192073" x="9671050" y="4027488"/>
          <p14:tracePt t="192084" x="9680575" y="4027488"/>
          <p14:tracePt t="192091" x="9680575" y="4037013"/>
          <p14:tracePt t="192100" x="9680575" y="4044950"/>
          <p14:tracePt t="192170" x="9688513" y="4054475"/>
          <p14:tracePt t="192184" x="9698038" y="4054475"/>
          <p14:tracePt t="192195" x="9698038" y="4062413"/>
          <p14:tracePt t="192303" x="9698038" y="4054475"/>
          <p14:tracePt t="192311" x="9688513" y="4054475"/>
          <p14:tracePt t="192318" x="9680575" y="4037013"/>
          <p14:tracePt t="192334" x="9661525" y="4017963"/>
          <p14:tracePt t="192351" x="9653588" y="4010025"/>
          <p14:tracePt t="192366" x="9644063" y="4010025"/>
          <p14:tracePt t="192383" x="9644063" y="4000500"/>
          <p14:tracePt t="192428" x="9634538" y="4000500"/>
          <p14:tracePt t="192466" x="9634538" y="3990975"/>
          <p14:tracePt t="192559" x="9634538" y="3983038"/>
          <p14:tracePt t="192566" x="9653588" y="3973513"/>
          <p14:tracePt t="192573" x="9671050" y="3973513"/>
          <p14:tracePt t="192583" x="9680575" y="3965575"/>
          <p14:tracePt t="192600" x="9698038" y="3965575"/>
          <p14:tracePt t="193054" x="9698038" y="3956050"/>
          <p14:tracePt t="193061" x="9698038" y="3946525"/>
          <p14:tracePt t="193070" x="9698038" y="3938588"/>
          <p14:tracePt t="193083" x="9698038" y="3929063"/>
          <p14:tracePt t="193100" x="9698038" y="3919538"/>
          <p14:tracePt t="193134" x="9688513" y="3894138"/>
          <p14:tracePt t="193166" x="9688513" y="3875088"/>
          <p14:tracePt t="193199" x="9715500" y="3840163"/>
          <p14:tracePt t="193216" x="9742488" y="3822700"/>
          <p14:tracePt t="193233" x="9769475" y="3822700"/>
          <p14:tracePt t="193250" x="9786938" y="3822700"/>
          <p14:tracePt t="193382" x="9786938" y="3813175"/>
          <p14:tracePt t="193505" x="9769475" y="3822700"/>
          <p14:tracePt t="193513" x="9759950" y="3840163"/>
          <p14:tracePt t="193521" x="9742488" y="3857625"/>
          <p14:tracePt t="193533" x="9732963" y="3867150"/>
          <p14:tracePt t="193549" x="9715500" y="3902075"/>
          <p14:tracePt t="193566" x="9680575" y="3938588"/>
          <p14:tracePt t="193582" x="9671050" y="3956050"/>
          <p14:tracePt t="193599" x="9661525" y="3973513"/>
          <p14:tracePt t="193616" x="9661525" y="3990975"/>
          <p14:tracePt t="193633" x="9653588" y="4000500"/>
          <p14:tracePt t="193650" x="9653588" y="4010025"/>
          <p14:tracePt t="193666" x="9644063" y="4027488"/>
          <p14:tracePt t="193682" x="9644063" y="4037013"/>
          <p14:tracePt t="193820" x="9634538" y="4037013"/>
          <p14:tracePt t="193827" x="9634538" y="4017963"/>
          <p14:tracePt t="193841" x="9626600" y="4000500"/>
          <p14:tracePt t="193857" x="9626600" y="3990975"/>
          <p14:tracePt t="193867" x="9617075" y="3990975"/>
          <p14:tracePt t="194063" x="9626600" y="3990975"/>
          <p14:tracePt t="194168" x="9634538" y="3990975"/>
          <p14:tracePt t="194245" x="9644063" y="3990975"/>
          <p14:tracePt t="194430" x="9644063" y="3983038"/>
          <p14:tracePt t="194437" x="9644063" y="3973513"/>
          <p14:tracePt t="194453" x="9644063" y="3965575"/>
          <p14:tracePt t="194467" x="9644063" y="3956050"/>
          <p14:tracePt t="194483" x="9644063" y="3946525"/>
          <p14:tracePt t="194515" x="9644063" y="3938588"/>
          <p14:tracePt t="194549" x="9644063" y="3919538"/>
          <p14:tracePt t="194582" x="9661525" y="3911600"/>
          <p14:tracePt t="194598" x="9671050" y="3911600"/>
          <p14:tracePt t="194615" x="9698038" y="3911600"/>
          <p14:tracePt t="194632" x="9715500" y="3902075"/>
          <p14:tracePt t="194649" x="9752013" y="3902075"/>
          <p14:tracePt t="194665" x="9769475" y="3902075"/>
          <p14:tracePt t="194711" x="9769475" y="3911600"/>
          <p14:tracePt t="194732" x="9777413" y="3911600"/>
          <p14:tracePt t="194739" x="9777413" y="3919538"/>
          <p14:tracePt t="194918" x="9769475" y="3911600"/>
          <p14:tracePt t="194924" x="9759950" y="3902075"/>
          <p14:tracePt t="194931" x="9752013" y="3884613"/>
          <p14:tracePt t="194948" x="9742488" y="3867150"/>
          <p14:tracePt t="194965" x="9715500" y="3848100"/>
          <p14:tracePt t="194981" x="9705975" y="3840163"/>
          <p14:tracePt t="195090" x="9715500" y="3840163"/>
          <p14:tracePt t="195103" x="9732963" y="3857625"/>
          <p14:tracePt t="195109" x="9759950" y="3867150"/>
          <p14:tracePt t="195118" x="9804400" y="3875088"/>
          <p14:tracePt t="195131" x="9831388" y="3894138"/>
          <p14:tracePt t="195149" x="9875838" y="3929063"/>
          <p14:tracePt t="195164" x="9902825" y="3938588"/>
          <p14:tracePt t="195181" x="9912350" y="3956050"/>
          <p14:tracePt t="195293" x="9902825" y="3946525"/>
          <p14:tracePt t="195300" x="9902825" y="3938588"/>
          <p14:tracePt t="195317" x="9894888" y="3929063"/>
          <p14:tracePt t="195324" x="9885363" y="3919538"/>
          <p14:tracePt t="195338" x="9875838" y="3919538"/>
          <p14:tracePt t="195347" x="9875838" y="3911600"/>
          <p14:tracePt t="195365" x="9858375" y="3902075"/>
          <p14:tracePt t="195381" x="9848850" y="3884613"/>
          <p14:tracePt t="195398" x="9831388" y="3857625"/>
          <p14:tracePt t="195415" x="9831388" y="3813175"/>
          <p14:tracePt t="195431" x="9831388" y="3751263"/>
          <p14:tracePt t="195448" x="9831388" y="3679825"/>
          <p14:tracePt t="195464" x="9823450" y="3608388"/>
          <p14:tracePt t="195481" x="9823450" y="3527425"/>
          <p14:tracePt t="195498" x="9840913" y="3411538"/>
          <p14:tracePt t="195515" x="9885363" y="3276600"/>
          <p14:tracePt t="195531" x="9920288" y="3187700"/>
          <p14:tracePt t="195547" x="9947275" y="3152775"/>
          <p14:tracePt t="195564" x="9974263" y="3108325"/>
          <p14:tracePt t="195581" x="10001250" y="3081338"/>
          <p14:tracePt t="195598" x="10028238" y="3054350"/>
          <p14:tracePt t="195615" x="10063163" y="3017838"/>
          <p14:tracePt t="195631" x="10099675" y="2990850"/>
          <p14:tracePt t="195648" x="10144125" y="2965450"/>
          <p14:tracePt t="195664" x="10206038" y="2938463"/>
          <p14:tracePt t="195681" x="10233025" y="2919413"/>
          <p14:tracePt t="195697" x="10252075" y="2911475"/>
          <p14:tracePt t="195714" x="10260013" y="2911475"/>
          <p14:tracePt t="195730" x="10260013" y="2901950"/>
          <p14:tracePt t="195904" x="10260013" y="2894013"/>
          <p14:tracePt t="195922" x="10260013" y="2884488"/>
          <p14:tracePt t="195930" x="10242550" y="2874963"/>
          <p14:tracePt t="195939" x="10233025" y="2874963"/>
          <p14:tracePt t="195947" x="10225088" y="2857500"/>
          <p14:tracePt t="195964" x="10198100" y="2840038"/>
          <p14:tracePt t="195980" x="10171113" y="2822575"/>
          <p14:tracePt t="195997" x="10144125" y="2803525"/>
          <p14:tracePt t="196014" x="10109200" y="2776538"/>
          <p14:tracePt t="196030" x="10082213" y="2768600"/>
          <p14:tracePt t="196047" x="10072688" y="2768600"/>
          <p14:tracePt t="196064" x="10055225" y="2768600"/>
          <p14:tracePt t="196081" x="10045700" y="2768600"/>
          <p14:tracePt t="196114" x="10037763" y="2768600"/>
          <p14:tracePt t="196131" x="9991725" y="2803525"/>
          <p14:tracePt t="196147" x="9966325" y="2830513"/>
          <p14:tracePt t="196164" x="9939338" y="2847975"/>
          <p14:tracePt t="196181" x="9929813" y="2857500"/>
          <p14:tracePt t="196197" x="9920288" y="2867025"/>
          <p14:tracePt t="196214" x="9912350" y="2884488"/>
          <p14:tracePt t="196231" x="9894888" y="2901950"/>
          <p14:tracePt t="196247" x="9875838" y="2928938"/>
          <p14:tracePt t="196264" x="9875838" y="2955925"/>
          <p14:tracePt t="196280" x="9875838" y="2973388"/>
          <p14:tracePt t="196297" x="9875838" y="2982913"/>
          <p14:tracePt t="196314" x="9875838" y="3009900"/>
          <p14:tracePt t="196331" x="9894888" y="3044825"/>
          <p14:tracePt t="196347" x="9920288" y="3071813"/>
          <p14:tracePt t="196364" x="9947275" y="3098800"/>
          <p14:tracePt t="196380" x="10001250" y="3125788"/>
          <p14:tracePt t="196397" x="10090150" y="3133725"/>
          <p14:tracePt t="196414" x="10188575" y="3133725"/>
          <p14:tracePt t="196430" x="10277475" y="3108325"/>
          <p14:tracePt t="196448" x="10323513" y="3071813"/>
          <p14:tracePt t="196464" x="10348913" y="3054350"/>
          <p14:tracePt t="196480" x="10367963" y="3027363"/>
          <p14:tracePt t="196497" x="10385425" y="3009900"/>
          <p14:tracePt t="196513" x="10402888" y="2990850"/>
          <p14:tracePt t="196530" x="10412413" y="2973388"/>
          <p14:tracePt t="196547" x="10429875" y="2946400"/>
          <p14:tracePt t="196564" x="10429875" y="2928938"/>
          <p14:tracePt t="196580" x="10429875" y="2901950"/>
          <p14:tracePt t="196597" x="10429875" y="2874963"/>
          <p14:tracePt t="196613" x="10402888" y="2857500"/>
          <p14:tracePt t="196630" x="10375900" y="2840038"/>
          <p14:tracePt t="196647" x="10323513" y="2840038"/>
          <p14:tracePt t="196664" x="10287000" y="2840038"/>
          <p14:tracePt t="196715" x="10287000" y="2847975"/>
          <p14:tracePt t="196733" x="10287000" y="2857500"/>
          <p14:tracePt t="196738" x="10287000" y="2867025"/>
          <p14:tracePt t="196757" x="10296525" y="2884488"/>
          <p14:tracePt t="196763" x="10323513" y="2884488"/>
          <p14:tracePt t="196780" x="10385425" y="2884488"/>
          <p14:tracePt t="196796" x="10491788" y="2874963"/>
          <p14:tracePt t="196813" x="10644188" y="2840038"/>
          <p14:tracePt t="196830" x="10841038" y="2759075"/>
          <p14:tracePt t="196846" x="10947400" y="2687638"/>
          <p14:tracePt t="196863" x="11001375" y="2643188"/>
          <p14:tracePt t="196880" x="11028363" y="2616200"/>
          <p14:tracePt t="196896" x="11028363" y="2608263"/>
          <p14:tracePt t="196913" x="11037888" y="2589213"/>
          <p14:tracePt t="196947" x="11037888" y="2581275"/>
          <p14:tracePt t="196967" x="11037888" y="2571750"/>
          <p14:tracePt t="196982" x="11028363" y="2571750"/>
          <p14:tracePt t="196996" x="11001375" y="2562225"/>
          <p14:tracePt t="197013" x="10947400" y="2562225"/>
          <p14:tracePt t="197030" x="10875963" y="2562225"/>
          <p14:tracePt t="197046" x="10804525" y="2562225"/>
          <p14:tracePt t="197063" x="10760075" y="2562225"/>
          <p14:tracePt t="197080" x="10752138" y="2562225"/>
          <p14:tracePt t="197097" x="10742613" y="2571750"/>
          <p14:tracePt t="197113" x="10715625" y="2608263"/>
          <p14:tracePt t="197129" x="10688638" y="2660650"/>
          <p14:tracePt t="197146" x="10653713" y="2759075"/>
          <p14:tracePt t="197163" x="10626725" y="2830513"/>
          <p14:tracePt t="197180" x="10626725" y="2867025"/>
          <p14:tracePt t="197196" x="10626725" y="2884488"/>
          <p14:tracePt t="197213" x="10626725" y="2894013"/>
          <p14:tracePt t="197562" x="10617200" y="2894013"/>
          <p14:tracePt t="197568" x="10617200" y="2884488"/>
          <p14:tracePt t="197585" x="10599738" y="2884488"/>
          <p14:tracePt t="197596" x="10599738" y="2874963"/>
          <p14:tracePt t="197630" x="10582275" y="2874963"/>
          <p14:tracePt t="197662" x="10501313" y="2894013"/>
          <p14:tracePt t="197696" x="10420350" y="2919413"/>
          <p14:tracePt t="197712" x="10402888" y="2919413"/>
          <p14:tracePt t="197747" x="10385425" y="2911475"/>
          <p14:tracePt t="197777" x="10375900" y="2911475"/>
          <p14:tracePt t="197797" x="10367963" y="2911475"/>
          <p14:tracePt t="197803" x="10358438" y="2911475"/>
          <p14:tracePt t="197812" x="10340975" y="2919413"/>
          <p14:tracePt t="197829" x="10323513" y="2946400"/>
          <p14:tracePt t="197846" x="10296525" y="2973388"/>
          <p14:tracePt t="197862" x="10252075" y="3089275"/>
          <p14:tracePt t="197879" x="10225088" y="3179763"/>
          <p14:tracePt t="197895" x="10188575" y="3268663"/>
          <p14:tracePt t="197912" x="10153650" y="3340100"/>
          <p14:tracePt t="197929" x="10153650" y="3367088"/>
          <p14:tracePt t="197945" x="10161588" y="3394075"/>
          <p14:tracePt t="197962" x="10206038" y="3411538"/>
          <p14:tracePt t="197979" x="10394950" y="3348038"/>
          <p14:tracePt t="197995" x="10501313" y="3259138"/>
          <p14:tracePt t="198012" x="10599738" y="3152775"/>
          <p14:tracePt t="198029" x="10644188" y="3089275"/>
          <p14:tracePt t="198046" x="10671175" y="3062288"/>
          <p14:tracePt t="198062" x="10671175" y="3036888"/>
          <p14:tracePt t="198079" x="10671175" y="3000375"/>
          <p14:tracePt t="198095" x="10680700" y="2982913"/>
          <p14:tracePt t="198112" x="10698163" y="2965450"/>
          <p14:tracePt t="198129" x="10725150" y="2938463"/>
          <p14:tracePt t="198146" x="10752138" y="2919413"/>
          <p14:tracePt t="198162" x="10777538" y="2901950"/>
          <p14:tracePt t="198179" x="10796588" y="2884488"/>
          <p14:tracePt t="198195" x="10804525" y="2874963"/>
          <p14:tracePt t="198212" x="10814050" y="2857500"/>
          <p14:tracePt t="198228" x="10831513" y="2840038"/>
          <p14:tracePt t="198245" x="10848975" y="2813050"/>
          <p14:tracePt t="198262" x="10858500" y="2795588"/>
          <p14:tracePt t="198279" x="10868025" y="2776538"/>
          <p14:tracePt t="198296" x="10868025" y="2741613"/>
          <p14:tracePt t="198312" x="10868025" y="2714625"/>
          <p14:tracePt t="198328" x="10868025" y="2697163"/>
          <p14:tracePt t="198345" x="10858500" y="2670175"/>
          <p14:tracePt t="198362" x="10848975" y="2643188"/>
          <p14:tracePt t="198379" x="10831513" y="2625725"/>
          <p14:tracePt t="198397" x="10796588" y="2608263"/>
          <p14:tracePt t="198412" x="10777538" y="2608263"/>
          <p14:tracePt t="198428" x="10760075" y="2608263"/>
          <p14:tracePt t="198463" x="10752138" y="2608263"/>
          <p14:tracePt t="198478" x="10725150" y="2633663"/>
          <p14:tracePt t="198495" x="10715625" y="2660650"/>
          <p14:tracePt t="198512" x="10715625" y="2687638"/>
          <p14:tracePt t="198529" x="10725150" y="2714625"/>
          <p14:tracePt t="198545" x="10769600" y="2759075"/>
          <p14:tracePt t="198562" x="10814050" y="2776538"/>
          <p14:tracePt t="198578" x="10848975" y="2776538"/>
          <p14:tracePt t="198595" x="10929938" y="2759075"/>
          <p14:tracePt t="198600" x="10983913" y="2741613"/>
          <p14:tracePt t="198611" x="11037888" y="2705100"/>
          <p14:tracePt t="198628" x="11126788" y="2625725"/>
          <p14:tracePt t="198645" x="11198225" y="2554288"/>
          <p14:tracePt t="198662" x="11233150" y="2500313"/>
          <p14:tracePt t="198678" x="11233150" y="2482850"/>
          <p14:tracePt t="198695" x="11233150" y="2455863"/>
          <p14:tracePt t="198711" x="11225213" y="2428875"/>
          <p14:tracePt t="198728" x="11215688" y="2428875"/>
          <p14:tracePt t="198774" x="11198225" y="2438400"/>
          <p14:tracePt t="198779" x="11161713" y="2482850"/>
          <p14:tracePt t="198795" x="11037888" y="2616200"/>
          <p14:tracePt t="198812" x="10885488" y="2768600"/>
          <p14:tracePt t="198828" x="10688638" y="2946400"/>
          <p14:tracePt t="198846" x="10367963" y="3160713"/>
          <p14:tracePt t="198861" x="9966325" y="3402013"/>
          <p14:tracePt t="198878" x="9590088" y="3598863"/>
          <p14:tracePt t="198895" x="9331325" y="3714750"/>
          <p14:tracePt t="198913" x="9269413" y="3732213"/>
          <p14:tracePt t="198928" x="9224963" y="3732213"/>
          <p14:tracePt t="198945" x="9180513" y="3705225"/>
          <p14:tracePt t="198961" x="9090025" y="3687763"/>
          <p14:tracePt t="198978" x="8991600" y="3670300"/>
          <p14:tracePt t="198995" x="8902700" y="3652838"/>
          <p14:tracePt t="199012" x="8759825" y="3625850"/>
          <p14:tracePt t="199028" x="8670925" y="3608388"/>
          <p14:tracePt t="199044" x="8582025" y="3598863"/>
          <p14:tracePt t="199061" x="8528050" y="3598863"/>
          <p14:tracePt t="199078" x="8510588" y="3589338"/>
          <p14:tracePt t="199095" x="8501063" y="3581400"/>
          <p14:tracePt t="199112" x="8483600" y="3571875"/>
          <p14:tracePt t="199128" x="8474075" y="3562350"/>
          <p14:tracePt t="199144" x="8456613" y="3554413"/>
          <p14:tracePt t="199161" x="8439150" y="3544888"/>
          <p14:tracePt t="199178" x="8412163" y="3527425"/>
          <p14:tracePt t="199195" x="8385175" y="3517900"/>
          <p14:tracePt t="199213" x="8340725" y="3473450"/>
          <p14:tracePt t="199229" x="8304213" y="3455988"/>
          <p14:tracePt t="199245" x="8277225" y="3429000"/>
          <p14:tracePt t="199261" x="8251825" y="3402013"/>
          <p14:tracePt t="199278" x="8224838" y="3375025"/>
          <p14:tracePt t="199295" x="8197850" y="3348038"/>
          <p14:tracePt t="199312" x="8188325" y="3340100"/>
          <p14:tracePt t="199329" x="8143875" y="3313113"/>
          <p14:tracePt t="199344" x="8134350" y="3303588"/>
          <p14:tracePt t="199361" x="8116888" y="3295650"/>
          <p14:tracePt t="199378" x="8108950" y="3295650"/>
          <p14:tracePt t="199394" x="8081963" y="3295650"/>
          <p14:tracePt t="199412" x="8072438" y="3303588"/>
          <p14:tracePt t="199433" x="8062913" y="3303588"/>
          <p14:tracePt t="199444" x="8062913" y="3313113"/>
          <p14:tracePt t="199462" x="8054975" y="3348038"/>
          <p14:tracePt t="199479" x="8072438" y="3375025"/>
          <p14:tracePt t="199495" x="8099425" y="3402013"/>
          <p14:tracePt t="199511" x="8116888" y="3429000"/>
          <p14:tracePt t="199527" x="8143875" y="3438525"/>
          <p14:tracePt t="199544" x="8180388" y="3438525"/>
          <p14:tracePt t="199561" x="8242300" y="3438525"/>
          <p14:tracePt t="199578" x="8358188" y="3384550"/>
          <p14:tracePt t="199595" x="8420100" y="3348038"/>
          <p14:tracePt t="199611" x="8456613" y="3313113"/>
          <p14:tracePt t="199627" x="8483600" y="3259138"/>
          <p14:tracePt t="199645" x="8501063" y="3232150"/>
          <p14:tracePt t="199661" x="8501063" y="3187700"/>
          <p14:tracePt t="199678" x="8474075" y="3160713"/>
          <p14:tracePt t="199695" x="8429625" y="3116263"/>
          <p14:tracePt t="199712" x="8375650" y="3108325"/>
          <p14:tracePt t="199728" x="8304213" y="3108325"/>
          <p14:tracePt t="199744" x="8205788" y="3116263"/>
          <p14:tracePt t="199761" x="8108950" y="3143250"/>
          <p14:tracePt t="199778" x="8081963" y="3170238"/>
          <p14:tracePt t="199794" x="8062913" y="3205163"/>
          <p14:tracePt t="199811" x="8018463" y="3313113"/>
          <p14:tracePt t="199827" x="8018463" y="3394075"/>
          <p14:tracePt t="199844" x="8037513" y="3482975"/>
          <p14:tracePt t="199861" x="8062913" y="3536950"/>
          <p14:tracePt t="199878" x="8089900" y="3562350"/>
          <p14:tracePt t="199894" x="8126413" y="3581400"/>
          <p14:tracePt t="199911" x="8161338" y="3571875"/>
          <p14:tracePt t="199927" x="8224838" y="3536950"/>
          <p14:tracePt t="199944" x="8232775" y="3517900"/>
          <p14:tracePt t="199961" x="8242300" y="3500438"/>
          <p14:tracePt t="199997" x="8251825" y="3500438"/>
          <p14:tracePt t="200011" x="8259763" y="3509963"/>
          <p14:tracePt t="200027" x="8323263" y="3571875"/>
          <p14:tracePt t="200044" x="8491538" y="3724275"/>
          <p14:tracePt t="200061" x="8680450" y="3776663"/>
          <p14:tracePt t="200077" x="8848725" y="3803650"/>
          <p14:tracePt t="200094" x="8966200" y="3803650"/>
          <p14:tracePt t="200111" x="9018588" y="3768725"/>
          <p14:tracePt t="200115" x="9037638" y="3759200"/>
          <p14:tracePt t="200127" x="9037638" y="3751263"/>
          <p14:tracePt t="200145" x="9037638" y="3732213"/>
          <p14:tracePt t="200188" x="9045575" y="3732213"/>
          <p14:tracePt t="200214" x="9063038" y="3741738"/>
          <p14:tracePt t="200222" x="9072563" y="3759200"/>
          <p14:tracePt t="200229" x="9090025" y="3768725"/>
          <p14:tracePt t="200245" x="9109075" y="3795713"/>
          <p14:tracePt t="200260" x="9134475" y="3822700"/>
          <p14:tracePt t="200277" x="9144000" y="3830638"/>
          <p14:tracePt t="200294" x="9153525" y="3840163"/>
          <p14:tracePt t="200342" x="9153525" y="3848100"/>
          <p14:tracePt t="200350" x="9161463" y="3867150"/>
          <p14:tracePt t="200360" x="9161463" y="3875088"/>
          <p14:tracePt t="200377" x="9161463" y="3902075"/>
          <p14:tracePt t="200394" x="9161463" y="3911600"/>
          <p14:tracePt t="200413" x="9170988" y="3911600"/>
          <p14:tracePt t="200427" x="9170988" y="3919538"/>
          <p14:tracePt t="200444" x="9170988" y="3929063"/>
          <p14:tracePt t="200461" x="9170988" y="3938588"/>
          <p14:tracePt t="200477" x="9180513" y="3956050"/>
          <p14:tracePt t="200494" x="9197975" y="3983038"/>
          <p14:tracePt t="200511" x="9205913" y="3990975"/>
          <p14:tracePt t="200562" x="9205913" y="4000500"/>
          <p14:tracePt t="200570" x="9205913" y="4010025"/>
          <p14:tracePt t="200578" x="9205913" y="4017963"/>
          <p14:tracePt t="200593" x="9205913" y="4027488"/>
          <p14:tracePt t="200610" x="9205913" y="4044950"/>
          <p14:tracePt t="200627" x="9205913" y="4054475"/>
          <p14:tracePt t="200644" x="9205913" y="4071938"/>
          <p14:tracePt t="200836" x="9215438" y="4062413"/>
          <p14:tracePt t="200844" x="9232900" y="4037013"/>
          <p14:tracePt t="200852" x="9259888" y="4000500"/>
          <p14:tracePt t="200860" x="9296400" y="3965575"/>
          <p14:tracePt t="200876" x="9367838" y="3894138"/>
          <p14:tracePt t="200893" x="9456738" y="3822700"/>
          <p14:tracePt t="200910" x="9491663" y="3795713"/>
          <p14:tracePt t="200927" x="9518650" y="3768725"/>
          <p14:tracePt t="200943" x="9528175" y="3759200"/>
          <p14:tracePt t="201008" x="9537700" y="3759200"/>
          <p14:tracePt t="201018" x="9545638" y="3759200"/>
          <p14:tracePt t="201026" x="9555163" y="3768725"/>
          <p14:tracePt t="201043" x="9582150" y="3786188"/>
          <p14:tracePt t="201060" x="9617075" y="3803650"/>
          <p14:tracePt t="201077" x="9653588" y="3822700"/>
          <p14:tracePt t="201093" x="9688513" y="3848100"/>
          <p14:tracePt t="201111" x="9725025" y="3894138"/>
          <p14:tracePt t="201126" x="9742488" y="3902075"/>
          <p14:tracePt t="201143" x="9759950" y="3919538"/>
          <p14:tracePt t="201309" x="9752013" y="3919538"/>
          <p14:tracePt t="201322" x="9752013" y="3929063"/>
          <p14:tracePt t="201328" x="9742488" y="3938588"/>
          <p14:tracePt t="201343" x="9742488" y="3956050"/>
          <p14:tracePt t="201359" x="9732963" y="3983038"/>
          <p14:tracePt t="201376" x="9732963" y="4000500"/>
          <p14:tracePt t="201393" x="9732963" y="4010025"/>
          <p14:tracePt t="201464" x="9732963" y="4017963"/>
          <p14:tracePt t="201469" x="9725025" y="4017963"/>
          <p14:tracePt t="201544" x="9705975" y="4017963"/>
          <p14:tracePt t="201552" x="9688513" y="4010025"/>
          <p14:tracePt t="201560" x="9661525" y="3990975"/>
          <p14:tracePt t="201576" x="9590088" y="3965575"/>
          <p14:tracePt t="201592" x="9501188" y="3929063"/>
          <p14:tracePt t="201609" x="9447213" y="3911600"/>
          <p14:tracePt t="201626" x="9394825" y="3894138"/>
          <p14:tracePt t="201643" x="9348788" y="3875088"/>
          <p14:tracePt t="201659" x="9323388" y="3867150"/>
          <p14:tracePt t="201676" x="9296400" y="3867150"/>
          <p14:tracePt t="201692" x="9277350" y="3857625"/>
          <p14:tracePt t="201761" x="9269413" y="3857625"/>
          <p14:tracePt t="201774" x="9259888" y="3857625"/>
          <p14:tracePt t="201780" x="9251950" y="3875088"/>
          <p14:tracePt t="201793" x="9242425" y="3902075"/>
          <p14:tracePt t="201809" x="9197975" y="3965575"/>
          <p14:tracePt t="201826" x="9161463" y="4044950"/>
          <p14:tracePt t="201842" x="9134475" y="4081463"/>
          <p14:tracePt t="201859" x="9117013" y="4089400"/>
          <p14:tracePt t="201982" x="9109075" y="4081463"/>
          <p14:tracePt t="201990" x="9090025" y="4054475"/>
          <p14:tracePt t="201995" x="9082088" y="4037013"/>
          <p14:tracePt t="202009" x="9063038" y="4010025"/>
          <p14:tracePt t="202026" x="9018588" y="3973513"/>
          <p14:tracePt t="202042" x="8966200" y="3929063"/>
          <p14:tracePt t="202059" x="8912225" y="3894138"/>
          <p14:tracePt t="202076" x="8885238" y="3867150"/>
          <p14:tracePt t="202093" x="8831263" y="3840163"/>
          <p14:tracePt t="202109" x="8769350" y="3813175"/>
          <p14:tracePt t="202115" x="8715375" y="3795713"/>
          <p14:tracePt t="202126" x="8670925" y="3776663"/>
          <p14:tracePt t="202143" x="8572500" y="3741738"/>
          <p14:tracePt t="202160" x="8466138" y="3697288"/>
          <p14:tracePt t="202175" x="8429625" y="3679825"/>
          <p14:tracePt t="202193" x="8402638" y="3652838"/>
          <p14:tracePt t="202209" x="8385175" y="3643313"/>
          <p14:tracePt t="202226" x="8385175" y="3633788"/>
          <p14:tracePt t="202243" x="8375650" y="3633788"/>
          <p14:tracePt t="202259" x="8367713" y="3625850"/>
          <p14:tracePt t="202275" x="8348663" y="3598863"/>
          <p14:tracePt t="202292" x="8331200" y="3571875"/>
          <p14:tracePt t="202309" x="8323263" y="3544888"/>
          <p14:tracePt t="202326" x="8323263" y="3509963"/>
          <p14:tracePt t="202342" x="8313738" y="3465513"/>
          <p14:tracePt t="202360" x="8304213" y="3402013"/>
          <p14:tracePt t="202376" x="8286750" y="3348038"/>
          <p14:tracePt t="202392" x="8259763" y="3295650"/>
          <p14:tracePt t="202409" x="8232775" y="3251200"/>
          <p14:tracePt t="202426" x="8205788" y="3224213"/>
          <p14:tracePt t="202442" x="8170863" y="3205163"/>
          <p14:tracePt t="202459" x="8116888" y="3197225"/>
          <p14:tracePt t="202476" x="8089900" y="3214688"/>
          <p14:tracePt t="202492" x="8062913" y="3259138"/>
          <p14:tracePt t="202509" x="8037513" y="3340100"/>
          <p14:tracePt t="202526" x="8018463" y="3411538"/>
          <p14:tracePt t="202544" x="8010525" y="3465513"/>
          <p14:tracePt t="202559" x="8018463" y="3509963"/>
          <p14:tracePt t="202576" x="8037513" y="3527425"/>
          <p14:tracePt t="202592" x="8045450" y="3527425"/>
          <p14:tracePt t="202610" x="8062913" y="3517900"/>
          <p14:tracePt t="202625" x="8089900" y="3490913"/>
          <p14:tracePt t="202642" x="8108950" y="3465513"/>
          <p14:tracePt t="202659" x="8134350" y="3419475"/>
          <p14:tracePt t="202676" x="8143875" y="3402013"/>
          <p14:tracePt t="202709" x="8161338" y="3384550"/>
          <p14:tracePt t="202727" x="8205788" y="3348038"/>
          <p14:tracePt t="202742" x="8232775" y="3303588"/>
          <p14:tracePt t="202758" x="8286750" y="3232150"/>
          <p14:tracePt t="202775" x="8323263" y="3152775"/>
          <p14:tracePt t="202791" x="8394700" y="3062288"/>
          <p14:tracePt t="202808" x="8483600" y="2982913"/>
          <p14:tracePt t="202825" x="8589963" y="2884488"/>
          <p14:tracePt t="202842" x="8751888" y="2776538"/>
          <p14:tracePt t="202858" x="9144000" y="2571750"/>
          <p14:tracePt t="202875" x="9572625" y="2401888"/>
          <p14:tracePt t="202891" x="10055225" y="2205038"/>
          <p14:tracePt t="202909" x="10447338" y="2009775"/>
          <p14:tracePt t="202925" x="10680700" y="1893888"/>
          <p14:tracePt t="202942" x="10823575" y="1839913"/>
          <p14:tracePt t="202958" x="10912475" y="1803400"/>
          <p14:tracePt t="202975" x="10939463" y="1803400"/>
          <p14:tracePt t="202991" x="10966450" y="1812925"/>
          <p14:tracePt t="203008" x="10991850" y="1847850"/>
          <p14:tracePt t="203025" x="11037888" y="1901825"/>
          <p14:tracePt t="203042" x="11099800" y="1982788"/>
          <p14:tracePt t="203059" x="11161713" y="2089150"/>
          <p14:tracePt t="203075" x="11225213" y="2251075"/>
          <p14:tracePt t="203091" x="11242675" y="2339975"/>
          <p14:tracePt t="203108" x="11242675" y="2401888"/>
          <p14:tracePt t="203125" x="11215688" y="2446338"/>
          <p14:tracePt t="203141" x="11188700" y="2473325"/>
          <p14:tracePt t="203159" x="11171238" y="2500313"/>
          <p14:tracePt t="203175" x="11134725" y="2536825"/>
          <p14:tracePt t="203191" x="11099800" y="2554288"/>
          <p14:tracePt t="203208" x="11055350" y="2581275"/>
          <p14:tracePt t="203225" x="11018838" y="2608263"/>
          <p14:tracePt t="203241" x="10991850" y="2625725"/>
          <p14:tracePt t="203451" x="10991850" y="2616200"/>
          <p14:tracePt t="203555" x="10991850" y="2608263"/>
          <p14:tracePt t="203588" x="10991850" y="2598738"/>
          <p14:tracePt t="203602" x="10991850" y="2589213"/>
          <p14:tracePt t="203619" x="10991850" y="2581275"/>
          <p14:tracePt t="203624" x="10991850" y="2571750"/>
          <p14:tracePt t="203645" x="10991850" y="2562225"/>
          <p14:tracePt t="203688" x="10991850" y="2554288"/>
          <p14:tracePt t="203701" x="10991850" y="2544763"/>
          <p14:tracePt t="203726" x="10991850" y="2536825"/>
          <p14:tracePt t="203758" x="10974388" y="2527300"/>
          <p14:tracePt t="203774" x="10966450" y="2517775"/>
          <p14:tracePt t="203791" x="10956925" y="2517775"/>
          <p14:tracePt t="203808" x="10929938" y="2517775"/>
          <p14:tracePt t="203824" x="10796588" y="2589213"/>
          <p14:tracePt t="203841" x="10626725" y="2724150"/>
          <p14:tracePt t="203858" x="10447338" y="2867025"/>
          <p14:tracePt t="203874" x="10313988" y="3017838"/>
          <p14:tracePt t="203891" x="10215563" y="3170238"/>
          <p14:tracePt t="203908" x="10180638" y="3295650"/>
          <p14:tracePt t="203924" x="10171113" y="3367088"/>
          <p14:tracePt t="203941" x="10171113" y="3419475"/>
          <p14:tracePt t="203958" x="10161588" y="3438525"/>
          <p14:tracePt t="203975" x="10161588" y="3446463"/>
          <p14:tracePt t="203990" x="10153650" y="3455988"/>
          <p14:tracePt t="204007" x="10144125" y="3455988"/>
          <p14:tracePt t="204070" x="10144125" y="3465513"/>
          <p14:tracePt t="204157" x="10144125" y="3473450"/>
          <p14:tracePt t="204167" x="10144125" y="3482975"/>
          <p14:tracePt t="204181" x="10144125" y="3490913"/>
          <p14:tracePt t="204190" x="10144125" y="3500438"/>
          <p14:tracePt t="204207" x="10144125" y="3517900"/>
          <p14:tracePt t="204224" x="10144125" y="3536950"/>
          <p14:tracePt t="204240" x="10144125" y="3544888"/>
          <p14:tracePt t="204402" x="10134600" y="3544888"/>
          <p14:tracePt t="204409" x="10126663" y="3544888"/>
          <p14:tracePt t="204424" x="10109200" y="3536950"/>
          <p14:tracePt t="204440" x="10090150" y="3536950"/>
          <p14:tracePt t="204457" x="10082213" y="3527425"/>
          <p14:tracePt t="204473" x="10072688" y="3527425"/>
          <p14:tracePt t="204562" x="10063163" y="3527425"/>
          <p14:tracePt t="204607" x="10055225" y="3527425"/>
          <p14:tracePt t="204632" x="10055225" y="3536950"/>
          <p14:tracePt t="204652" x="10055225" y="3544888"/>
          <p14:tracePt t="204657" x="10055225" y="3554413"/>
          <p14:tracePt t="204682" x="10055225" y="3562350"/>
          <p14:tracePt t="204701" x="10063163" y="3562350"/>
          <p14:tracePt t="204707" x="10072688" y="3562350"/>
          <p14:tracePt t="204882" x="10072688" y="3544888"/>
          <p14:tracePt t="204890" x="10055225" y="3536950"/>
          <p14:tracePt t="204906" x="10037763" y="3517900"/>
          <p14:tracePt t="204923" x="10028238" y="3500438"/>
          <p14:tracePt t="204940" x="10028238" y="3490913"/>
          <p14:tracePt t="204957" x="10018713" y="3490913"/>
          <p14:tracePt t="205464" x="10028238" y="3500438"/>
          <p14:tracePt t="205479" x="10037763" y="3509963"/>
          <p14:tracePt t="205485" x="10045700" y="3509963"/>
          <p14:tracePt t="205493" x="10045700" y="3517900"/>
          <p14:tracePt t="206178" x="10045700" y="3500438"/>
          <p14:tracePt t="206191" x="10045700" y="3490913"/>
          <p14:tracePt t="206200" x="10037763" y="3482975"/>
          <p14:tracePt t="206208" x="10037763" y="3473450"/>
          <p14:tracePt t="206239" x="10028238" y="3473450"/>
          <p14:tracePt t="206313" x="10028238" y="3482975"/>
          <p14:tracePt t="206321" x="10028238" y="3490913"/>
          <p14:tracePt t="206329" x="10028238" y="3500438"/>
          <p14:tracePt t="206339" x="10037763" y="3509963"/>
          <p14:tracePt t="206357" x="10063163" y="3527425"/>
          <p14:tracePt t="206373" x="10063163" y="3536950"/>
          <p14:tracePt t="206389" x="10072688" y="3536950"/>
          <p14:tracePt t="206470" x="10072688" y="3527425"/>
          <p14:tracePt t="206477" x="10072688" y="3517900"/>
          <p14:tracePt t="206489" x="10072688" y="3500438"/>
          <p14:tracePt t="206505" x="10072688" y="3490913"/>
          <p14:tracePt t="206523" x="10063163" y="3473450"/>
          <p14:tracePt t="206570" x="10055225" y="3473450"/>
          <p14:tracePt t="206578" x="10045700" y="3473450"/>
          <p14:tracePt t="206588" x="10045700" y="3482975"/>
          <p14:tracePt t="206605" x="10018713" y="3500438"/>
          <p14:tracePt t="206609" x="10010775" y="3517900"/>
          <p14:tracePt t="206622" x="10001250" y="3527425"/>
          <p14:tracePt t="206639" x="9991725" y="3554413"/>
          <p14:tracePt t="206655" x="9991725" y="3562350"/>
          <p14:tracePt t="206688" x="10001250" y="3562350"/>
          <p14:tracePt t="206705" x="10018713" y="3562350"/>
          <p14:tracePt t="206722" x="10055225" y="3544888"/>
          <p14:tracePt t="206738" x="10082213" y="3500438"/>
          <p14:tracePt t="206755" x="10126663" y="3465513"/>
          <p14:tracePt t="206772" x="10126663" y="3446463"/>
          <p14:tracePt t="206788" x="10117138" y="3429000"/>
          <p14:tracePt t="206805" x="10090150" y="3411538"/>
          <p14:tracePt t="206822" x="10063163" y="3402013"/>
          <p14:tracePt t="206839" x="10010775" y="3402013"/>
          <p14:tracePt t="206855" x="9939338" y="3438525"/>
          <p14:tracePt t="206872" x="9912350" y="3465513"/>
          <p14:tracePt t="206888" x="9894888" y="3482975"/>
          <p14:tracePt t="206905" x="9885363" y="3500438"/>
          <p14:tracePt t="206921" x="9885363" y="3527425"/>
          <p14:tracePt t="206939" x="9902825" y="3554413"/>
          <p14:tracePt t="206955" x="9929813" y="3571875"/>
          <p14:tracePt t="206973" x="9966325" y="3571875"/>
          <p14:tracePt t="206988" x="9991725" y="3562350"/>
          <p14:tracePt t="207005" x="10018713" y="3536950"/>
          <p14:tracePt t="207021" x="10045700" y="3509963"/>
          <p14:tracePt t="207038" x="10055225" y="3482975"/>
          <p14:tracePt t="207055" x="10063163" y="3455988"/>
          <p14:tracePt t="207073" x="10063163" y="3419475"/>
          <p14:tracePt t="207089" x="10037763" y="3402013"/>
          <p14:tracePt t="207106" x="10010775" y="3384550"/>
          <p14:tracePt t="207122" x="9983788" y="3384550"/>
          <p14:tracePt t="207138" x="9974263" y="3384550"/>
          <p14:tracePt t="207155" x="9956800" y="3402013"/>
          <p14:tracePt t="207172" x="9929813" y="3429000"/>
          <p14:tracePt t="207189" x="9912350" y="3465513"/>
          <p14:tracePt t="207205" x="9912350" y="3490913"/>
          <p14:tracePt t="207221" x="9912350" y="3517900"/>
          <p14:tracePt t="207238" x="9939338" y="3536950"/>
          <p14:tracePt t="207255" x="9966325" y="3544888"/>
          <p14:tracePt t="207272" x="9991725" y="3536950"/>
          <p14:tracePt t="207289" x="10037763" y="3482975"/>
          <p14:tracePt t="207305" x="10063163" y="3455988"/>
          <p14:tracePt t="207321" x="10072688" y="3429000"/>
          <p14:tracePt t="207338" x="10072688" y="3402013"/>
          <p14:tracePt t="207354" x="10072688" y="3384550"/>
          <p14:tracePt t="207371" x="10045700" y="3357563"/>
          <p14:tracePt t="207388" x="10028238" y="3348038"/>
          <p14:tracePt t="207405" x="10010775" y="3357563"/>
          <p14:tracePt t="207421" x="9991725" y="3367088"/>
          <p14:tracePt t="207438" x="9966325" y="3419475"/>
          <p14:tracePt t="207454" x="9947275" y="3438525"/>
          <p14:tracePt t="207471" x="9947275" y="3455988"/>
          <p14:tracePt t="207488" x="9947275" y="3465513"/>
          <p14:tracePt t="207505" x="9974263" y="3465513"/>
          <p14:tracePt t="207521" x="10001250" y="3465513"/>
          <p14:tracePt t="207538" x="10010775" y="3455988"/>
          <p14:tracePt t="207555" x="10010775" y="3446463"/>
          <p14:tracePt t="207588" x="10010775" y="3438525"/>
          <p14:tracePt t="207726" x="10018713" y="3455988"/>
          <p14:tracePt t="207733" x="10037763" y="3473450"/>
          <p14:tracePt t="207740" x="10063163" y="3490913"/>
          <p14:tracePt t="207754" x="10161588" y="3562350"/>
          <p14:tracePt t="207771" x="10269538" y="3598863"/>
          <p14:tracePt t="207788" x="10358438" y="3633788"/>
          <p14:tracePt t="207804" x="10394950" y="3643313"/>
          <p14:tracePt t="207821" x="10402888" y="3643313"/>
          <p14:tracePt t="207883" x="10412413" y="3643313"/>
          <p14:tracePt t="207889" x="10429875" y="3643313"/>
          <p14:tracePt t="207904" x="10483850" y="3652838"/>
          <p14:tracePt t="207921" x="10501313" y="3660775"/>
          <p14:tracePt t="208094" x="10501313" y="3670300"/>
          <p14:tracePt t="208110" x="10501313" y="3679825"/>
          <p14:tracePt t="208118" x="10501313" y="3687763"/>
          <p14:tracePt t="208124" x="10501313" y="3697288"/>
          <p14:tracePt t="208140" x="10501313" y="3714750"/>
          <p14:tracePt t="208174" x="10501313" y="3724275"/>
          <p14:tracePt t="208190" x="10501313" y="3732213"/>
          <p14:tracePt t="208206" x="10501313" y="3741738"/>
          <p14:tracePt t="208214" x="10501313" y="3751263"/>
          <p14:tracePt t="208233" x="10501313" y="3759200"/>
          <p14:tracePt t="208607" x="10510838" y="3759200"/>
          <p14:tracePt t="208641" x="10510838" y="3751263"/>
          <p14:tracePt t="208650" x="10510838" y="3741738"/>
          <p14:tracePt t="208695" x="10510838" y="3732213"/>
          <p14:tracePt t="208864" x="10510838" y="3724275"/>
          <p14:tracePt t="208968" x="10501313" y="3714750"/>
          <p14:tracePt t="208986" x="10491788" y="3714750"/>
          <p14:tracePt t="209004" x="10483850" y="3714750"/>
          <p14:tracePt t="209076" x="10483850" y="3705225"/>
          <p14:tracePt t="209096" x="10483850" y="3697288"/>
          <p14:tracePt t="209105" x="10491788" y="3679825"/>
          <p14:tracePt t="209110" x="10501313" y="3670300"/>
          <p14:tracePt t="209120" x="10510838" y="3652838"/>
          <p14:tracePt t="209136" x="10528300" y="3633788"/>
          <p14:tracePt t="209171" x="10537825" y="3625850"/>
          <p14:tracePt t="209240" x="10537825" y="3616325"/>
          <p14:tracePt t="209253" x="10537825" y="3608388"/>
          <p14:tracePt t="209270" x="10537825" y="3589338"/>
          <p14:tracePt t="209286" x="10518775" y="3562350"/>
          <p14:tracePt t="209304" x="10483850" y="3527425"/>
          <p14:tracePt t="209320" x="10456863" y="3500438"/>
          <p14:tracePt t="209336" x="10429875" y="3482975"/>
          <p14:tracePt t="209353" x="10402888" y="3465513"/>
          <p14:tracePt t="209370" x="10385425" y="3446463"/>
          <p14:tracePt t="209387" x="10367963" y="3419475"/>
          <p14:tracePt t="209404" x="10331450" y="3402013"/>
          <p14:tracePt t="209420" x="10304463" y="3394075"/>
          <p14:tracePt t="209436" x="10277475" y="3394075"/>
          <p14:tracePt t="209453" x="10260013" y="3394075"/>
          <p14:tracePt t="209469" x="10233025" y="3384550"/>
          <p14:tracePt t="209486" x="10215563" y="3375025"/>
          <p14:tracePt t="209503" x="10171113" y="3348038"/>
          <p14:tracePt t="209520" x="10153650" y="3340100"/>
          <p14:tracePt t="209536" x="10126663" y="3340100"/>
          <p14:tracePt t="209553" x="10109200" y="3340100"/>
          <p14:tracePt t="209607" x="10099675" y="3348038"/>
          <p14:tracePt t="209615" x="10090150" y="3357563"/>
          <p14:tracePt t="209620" x="10072688" y="3375025"/>
          <p14:tracePt t="209637" x="10045700" y="3411538"/>
          <p14:tracePt t="209653" x="10037763" y="3429000"/>
          <p14:tracePt t="209669" x="10028238" y="3455988"/>
          <p14:tracePt t="209686" x="10018713" y="3482975"/>
          <p14:tracePt t="209703" x="10018713" y="3500438"/>
          <p14:tracePt t="209720" x="10018713" y="3536950"/>
          <p14:tracePt t="209736" x="10018713" y="3581400"/>
          <p14:tracePt t="209753" x="10045700" y="3616325"/>
          <p14:tracePt t="209769" x="10072688" y="3652838"/>
          <p14:tracePt t="209786" x="10109200" y="3687763"/>
          <p14:tracePt t="209803" x="10144125" y="3714750"/>
          <p14:tracePt t="209819" x="10188575" y="3732213"/>
          <p14:tracePt t="209836" x="10215563" y="3759200"/>
          <p14:tracePt t="209852" x="10242550" y="3759200"/>
          <p14:tracePt t="209869" x="10252075" y="3768725"/>
          <p14:tracePt t="209886" x="10269538" y="3768725"/>
          <p14:tracePt t="209903" x="10296525" y="3768725"/>
          <p14:tracePt t="209919" x="10323513" y="3768725"/>
          <p14:tracePt t="209936" x="10375900" y="3751263"/>
          <p14:tracePt t="209953" x="10420350" y="3732213"/>
          <p14:tracePt t="209969" x="10474325" y="3697288"/>
          <p14:tracePt t="209986" x="10501313" y="3687763"/>
          <p14:tracePt t="210002" x="10501313" y="3679825"/>
          <p14:tracePt t="210019" x="10510838" y="3670300"/>
          <p14:tracePt t="210036" x="10528300" y="3660775"/>
          <p14:tracePt t="210053" x="10545763" y="3633788"/>
          <p14:tracePt t="210070" x="10572750" y="3589338"/>
          <p14:tracePt t="210085" x="10590213" y="3536950"/>
          <p14:tracePt t="210102" x="10590213" y="3473450"/>
          <p14:tracePt t="210119" x="10590213" y="3429000"/>
          <p14:tracePt t="210136" x="10582275" y="3394075"/>
          <p14:tracePt t="210153" x="10555288" y="3357563"/>
          <p14:tracePt t="210170" x="10518775" y="3313113"/>
          <p14:tracePt t="210186" x="10491788" y="3286125"/>
          <p14:tracePt t="210202" x="10466388" y="3259138"/>
          <p14:tracePt t="210219" x="10412413" y="3241675"/>
          <p14:tracePt t="210235" x="10358438" y="3232150"/>
          <p14:tracePt t="210252" x="10287000" y="3214688"/>
          <p14:tracePt t="210270" x="10161588" y="3214688"/>
          <p14:tracePt t="210285" x="10126663" y="3214688"/>
          <p14:tracePt t="210302" x="10090150" y="3214688"/>
          <p14:tracePt t="210319" x="10072688" y="3214688"/>
          <p14:tracePt t="210336" x="10045700" y="3224213"/>
          <p14:tracePt t="210352" x="10018713" y="3232150"/>
          <p14:tracePt t="210369" x="10001250" y="3259138"/>
          <p14:tracePt t="210386" x="9947275" y="3295650"/>
          <p14:tracePt t="210402" x="9920288" y="3340100"/>
          <p14:tracePt t="210419" x="9894888" y="3375025"/>
          <p14:tracePt t="210435" x="9867900" y="3429000"/>
          <p14:tracePt t="210452" x="9858375" y="3465513"/>
          <p14:tracePt t="210469" x="9848850" y="3527425"/>
          <p14:tracePt t="210486" x="9875838" y="3625850"/>
          <p14:tracePt t="210502" x="9912350" y="3697288"/>
          <p14:tracePt t="210519" x="9966325" y="3803650"/>
          <p14:tracePt t="210535" x="10037763" y="3894138"/>
          <p14:tracePt t="210552" x="10144125" y="3929063"/>
          <p14:tracePt t="210569" x="10233025" y="3965575"/>
          <p14:tracePt t="210585" x="10313988" y="3973513"/>
          <p14:tracePt t="210602" x="10394950" y="3956050"/>
          <p14:tracePt t="210618" x="10439400" y="3929063"/>
          <p14:tracePt t="210635" x="10466388" y="3911600"/>
          <p14:tracePt t="210652" x="10501313" y="3884613"/>
          <p14:tracePt t="210669" x="10528300" y="3857625"/>
          <p14:tracePt t="210685" x="10563225" y="3822700"/>
          <p14:tracePt t="210702" x="10609263" y="3768725"/>
          <p14:tracePt t="210718" x="10634663" y="3741738"/>
          <p14:tracePt t="210735" x="10653713" y="3705225"/>
          <p14:tracePt t="210753" x="10661650" y="3670300"/>
          <p14:tracePt t="210769" x="10661650" y="3616325"/>
          <p14:tracePt t="210785" x="10653713" y="3562350"/>
          <p14:tracePt t="210802" x="10634663" y="3536950"/>
          <p14:tracePt t="210819" x="10599738" y="3490913"/>
          <p14:tracePt t="210835" x="10563225" y="3465513"/>
          <p14:tracePt t="210852" x="10518775" y="3438525"/>
          <p14:tracePt t="210868" x="10474325" y="3411538"/>
          <p14:tracePt t="210885" x="10447338" y="3411538"/>
          <p14:tracePt t="210902" x="10420350" y="3402013"/>
          <p14:tracePt t="210918" x="10402888" y="3394075"/>
          <p14:tracePt t="210935" x="10367963" y="3394075"/>
          <p14:tracePt t="210952" x="10340975" y="3394075"/>
          <p14:tracePt t="210968" x="10277475" y="3394075"/>
          <p14:tracePt t="210985" x="10188575" y="3419475"/>
          <p14:tracePt t="211002" x="10082213" y="3455988"/>
          <p14:tracePt t="211019" x="9983788" y="3490913"/>
          <p14:tracePt t="211035" x="9902825" y="3517900"/>
          <p14:tracePt t="211051" x="9848850" y="3544888"/>
          <p14:tracePt t="211068" x="9823450" y="3571875"/>
          <p14:tracePt t="211085" x="9796463" y="3608388"/>
          <p14:tracePt t="211102" x="9769475" y="3660775"/>
          <p14:tracePt t="211105" x="9752013" y="3697288"/>
          <p14:tracePt t="211118" x="9732963" y="3724275"/>
          <p14:tracePt t="211135" x="9725025" y="3776663"/>
          <p14:tracePt t="211152" x="9725025" y="3840163"/>
          <p14:tracePt t="211168" x="9752013" y="3875088"/>
          <p14:tracePt t="211185" x="9777413" y="3911600"/>
          <p14:tracePt t="211201" x="9831388" y="3938588"/>
          <p14:tracePt t="211218" x="9912350" y="3965575"/>
          <p14:tracePt t="211235" x="10018713" y="3973513"/>
          <p14:tracePt t="211252" x="10180638" y="3965575"/>
          <p14:tracePt t="211269" x="10242550" y="3938588"/>
          <p14:tracePt t="211285" x="10260013" y="3911600"/>
          <p14:tracePt t="211301" x="10287000" y="3884613"/>
          <p14:tracePt t="211318" x="10313988" y="3857625"/>
          <p14:tracePt t="211335" x="10340975" y="3813175"/>
          <p14:tracePt t="211353" x="10385425" y="3751263"/>
          <p14:tracePt t="211369" x="10412413" y="3714750"/>
          <p14:tracePt t="211384" x="10420350" y="3679825"/>
          <p14:tracePt t="211402" x="10429875" y="3643313"/>
          <p14:tracePt t="211418" x="10439400" y="3598863"/>
          <p14:tracePt t="211435" x="10439400" y="3536950"/>
          <p14:tracePt t="211453" x="10439400" y="3446463"/>
          <p14:tracePt t="211469" x="10412413" y="3394075"/>
          <p14:tracePt t="211485" x="10385425" y="3357563"/>
          <p14:tracePt t="211501" x="10358438" y="3322638"/>
          <p14:tracePt t="211518" x="10296525" y="3295650"/>
          <p14:tracePt t="211535" x="10242550" y="3259138"/>
          <p14:tracePt t="211551" x="10161588" y="3251200"/>
          <p14:tracePt t="211568" x="10063163" y="3251200"/>
          <p14:tracePt t="211584" x="10001250" y="3268663"/>
          <p14:tracePt t="211601" x="9974263" y="3276600"/>
          <p14:tracePt t="211618" x="9966325" y="3286125"/>
          <p14:tracePt t="211635" x="9956800" y="3303588"/>
          <p14:tracePt t="211652" x="9939338" y="3330575"/>
          <p14:tracePt t="211668" x="9920288" y="3384550"/>
          <p14:tracePt t="211685" x="9912350" y="3438525"/>
          <p14:tracePt t="211701" x="9912350" y="3490913"/>
          <p14:tracePt t="211718" x="9947275" y="3562350"/>
          <p14:tracePt t="211735" x="10037763" y="3687763"/>
          <p14:tracePt t="211751" x="10134600" y="3751263"/>
          <p14:tracePt t="211768" x="10242550" y="3803650"/>
          <p14:tracePt t="211784" x="10367963" y="3840163"/>
          <p14:tracePt t="211801" x="10483850" y="3848100"/>
          <p14:tracePt t="211818" x="10609263" y="3840163"/>
          <p14:tracePt t="211835" x="10715625" y="3803650"/>
          <p14:tracePt t="211852" x="10814050" y="3759200"/>
          <p14:tracePt t="211868" x="10841038" y="3741738"/>
          <p14:tracePt t="211884" x="10848975" y="3732213"/>
          <p14:tracePt t="211901" x="10858500" y="3705225"/>
          <p14:tracePt t="211917" x="10868025" y="3679825"/>
          <p14:tracePt t="211935" x="10885488" y="3643313"/>
          <p14:tracePt t="211951" x="10885488" y="3571875"/>
          <p14:tracePt t="211967" x="10841038" y="3429000"/>
          <p14:tracePt t="211984" x="10796588" y="3340100"/>
          <p14:tracePt t="212001" x="10706100" y="3268663"/>
          <p14:tracePt t="212018" x="10599738" y="3214688"/>
          <p14:tracePt t="212034" x="10501313" y="3179763"/>
          <p14:tracePt t="212051" x="10420350" y="3179763"/>
          <p14:tracePt t="212068" x="10375900" y="3179763"/>
          <p14:tracePt t="212085" x="10304463" y="3205163"/>
          <p14:tracePt t="212101" x="10225088" y="3232150"/>
          <p14:tracePt t="212117" x="10161588" y="3268663"/>
          <p14:tracePt t="212134" x="10126663" y="3295650"/>
          <p14:tracePt t="212151" x="10099675" y="3313113"/>
          <p14:tracePt t="212167" x="10082213" y="3322638"/>
          <p14:tracePt t="212184" x="10045700" y="3357563"/>
          <p14:tracePt t="212200" x="10018713" y="3402013"/>
          <p14:tracePt t="212217" x="9991725" y="3455988"/>
          <p14:tracePt t="212234" x="9983788" y="3527425"/>
          <p14:tracePt t="212251" x="9983788" y="3633788"/>
          <p14:tracePt t="212267" x="10010775" y="3724275"/>
          <p14:tracePt t="212284" x="10055225" y="3822700"/>
          <p14:tracePt t="212300" x="10090150" y="3848100"/>
          <p14:tracePt t="212317" x="10117138" y="3867150"/>
          <p14:tracePt t="212334" x="10161588" y="3875088"/>
          <p14:tracePt t="212350" x="10215563" y="3875088"/>
          <p14:tracePt t="212367" x="10287000" y="3867150"/>
          <p14:tracePt t="212385" x="10439400" y="3813175"/>
          <p14:tracePt t="212401" x="10537825" y="3776663"/>
          <p14:tracePt t="212418" x="10590213" y="3751263"/>
          <p14:tracePt t="212434" x="10617200" y="3724275"/>
          <p14:tracePt t="212451" x="10634663" y="3697288"/>
          <p14:tracePt t="212467" x="10661650" y="3670300"/>
          <p14:tracePt t="212485" x="10661650" y="3571875"/>
          <p14:tracePt t="212501" x="10661650" y="3509963"/>
          <p14:tracePt t="212517" x="10626725" y="3446463"/>
          <p14:tracePt t="212535" x="10599738" y="3419475"/>
          <p14:tracePt t="212551" x="10545763" y="3384550"/>
          <p14:tracePt t="212567" x="10466388" y="3348038"/>
          <p14:tracePt t="212585" x="10340975" y="3313113"/>
          <p14:tracePt t="212602" x="10296525" y="3303588"/>
          <p14:tracePt t="212617" x="10260013" y="3303588"/>
          <p14:tracePt t="212634" x="10206038" y="3313113"/>
          <p14:tracePt t="212651" x="10134600" y="3348038"/>
          <p14:tracePt t="212667" x="10045700" y="3419475"/>
          <p14:tracePt t="212683" x="9966325" y="3536950"/>
          <p14:tracePt t="212701" x="9875838" y="3679825"/>
          <p14:tracePt t="212717" x="9848850" y="3741738"/>
          <p14:tracePt t="212734" x="9848850" y="3776663"/>
          <p14:tracePt t="212750" x="9848850" y="3822700"/>
          <p14:tracePt t="212767" x="9875838" y="3848100"/>
          <p14:tracePt t="212783" x="9939338" y="3884613"/>
          <p14:tracePt t="212801" x="10055225" y="3929063"/>
          <p14:tracePt t="212817" x="10233025" y="3946525"/>
          <p14:tracePt t="212833" x="10340975" y="3919538"/>
          <p14:tracePt t="212850" x="10367963" y="3902075"/>
          <p14:tracePt t="212867" x="10375900" y="3884613"/>
          <p14:tracePt t="212884" x="10385425" y="3857625"/>
          <p14:tracePt t="212901" x="10385425" y="3822700"/>
          <p14:tracePt t="212917" x="10375900" y="3776663"/>
          <p14:tracePt t="212933" x="10331450" y="3697288"/>
          <p14:tracePt t="212951" x="10260013" y="3633788"/>
          <p14:tracePt t="212967" x="10153650" y="3589338"/>
          <p14:tracePt t="212983" x="10063163" y="3581400"/>
          <p14:tracePt t="213001" x="10028238" y="3571875"/>
          <p14:tracePt t="213253" x="10045700" y="3562350"/>
          <p14:tracePt t="213261" x="10055225" y="3544888"/>
          <p14:tracePt t="213268" x="10072688" y="3536950"/>
          <p14:tracePt t="213283" x="10109200" y="3490913"/>
          <p14:tracePt t="213300" x="10134600" y="3429000"/>
          <p14:tracePt t="213317" x="10161588" y="3384550"/>
          <p14:tracePt t="213333" x="10188575" y="3357563"/>
          <p14:tracePt t="213351" x="10206038" y="3313113"/>
          <p14:tracePt t="213367" x="10215563" y="3303588"/>
          <p14:tracePt t="213383" x="10225088" y="3276600"/>
          <p14:tracePt t="213400" x="10242550" y="3251200"/>
          <p14:tracePt t="213417" x="10242550" y="3214688"/>
          <p14:tracePt t="213433" x="10242550" y="3179763"/>
          <p14:tracePt t="213451" x="10242550" y="3160713"/>
          <p14:tracePt t="213467" x="10233025" y="3125788"/>
          <p14:tracePt t="213484" x="10206038" y="3098800"/>
          <p14:tracePt t="213499" x="10198100" y="3071813"/>
          <p14:tracePt t="213516" x="10188575" y="3044825"/>
          <p14:tracePt t="213533" x="10188575" y="3027363"/>
          <p14:tracePt t="213550" x="10180638" y="3017838"/>
          <p14:tracePt t="213567" x="10161588" y="3000375"/>
          <p14:tracePt t="213600" x="10161588" y="2990850"/>
          <p14:tracePt t="213680" x="10153650" y="2990850"/>
          <p14:tracePt t="213912" x="10188575" y="2965450"/>
          <p14:tracePt t="213920" x="10225088" y="2946400"/>
          <p14:tracePt t="213933" x="10277475" y="2928938"/>
          <p14:tracePt t="213950" x="10385425" y="2884488"/>
          <p14:tracePt t="213966" x="10537825" y="2822575"/>
          <p14:tracePt t="213982" x="10644188" y="2786063"/>
          <p14:tracePt t="213999" x="10760075" y="2751138"/>
          <p14:tracePt t="214032" x="11037888" y="2679700"/>
          <p14:tracePt t="214066" x="11180763" y="2625725"/>
          <p14:tracePt t="214248" x="11180763" y="2616200"/>
          <p14:tracePt t="214332" x="11171238" y="2616200"/>
          <p14:tracePt t="214347" x="11161713" y="2616200"/>
          <p14:tracePt t="214361" x="11153775" y="2625725"/>
          <p14:tracePt t="214368" x="11153775" y="2633663"/>
          <p14:tracePt t="214383" x="11134725" y="2643188"/>
          <p14:tracePt t="214416" x="11126788" y="2643188"/>
          <p14:tracePt t="214566" x="11117263" y="2652713"/>
          <p14:tracePt t="214574" x="11082338" y="2670175"/>
          <p14:tracePt t="214583" x="11045825" y="2697163"/>
          <p14:tracePt t="214599" x="10920413" y="2776538"/>
          <p14:tracePt t="214616" x="10760075" y="2874963"/>
          <p14:tracePt t="214632" x="10501313" y="3017838"/>
          <p14:tracePt t="214650" x="10001250" y="3330575"/>
          <p14:tracePt t="214666" x="9680575" y="3562350"/>
          <p14:tracePt t="214682" x="9402763" y="3768725"/>
          <p14:tracePt t="214698" x="9205913" y="3902075"/>
          <p14:tracePt t="214715" x="9037638" y="4017963"/>
          <p14:tracePt t="214732" x="8885238" y="4133850"/>
          <p14:tracePt t="214748" x="8715375" y="4241800"/>
          <p14:tracePt t="214765" x="8545513" y="4340225"/>
          <p14:tracePt t="214782" x="8447088" y="4375150"/>
          <p14:tracePt t="214798" x="8340725" y="4411663"/>
          <p14:tracePt t="214815" x="8242300" y="4438650"/>
          <p14:tracePt t="214832" x="8161338" y="4438650"/>
          <p14:tracePt t="214848" x="8116888" y="4438650"/>
          <p14:tracePt t="214865" x="8072438" y="4429125"/>
          <p14:tracePt t="214882" x="7991475" y="4419600"/>
          <p14:tracePt t="214899" x="7956550" y="4411663"/>
          <p14:tracePt t="214915" x="7947025" y="4411663"/>
          <p14:tracePt t="214932" x="7939088" y="4411663"/>
          <p14:tracePt t="214948" x="7939088" y="4402138"/>
          <p14:tracePt t="214965" x="7929563" y="4384675"/>
          <p14:tracePt t="214982" x="7902575" y="4357688"/>
          <p14:tracePt t="214998" x="7867650" y="4303713"/>
          <p14:tracePt t="215015" x="7840663" y="4276725"/>
          <p14:tracePt t="215032" x="7831138" y="4251325"/>
          <p14:tracePt t="215049" x="7831138" y="4241800"/>
          <p14:tracePt t="215088" x="7823200" y="4241800"/>
          <p14:tracePt t="215158" x="7823200" y="4232275"/>
          <p14:tracePt t="215182" x="7831138" y="4224338"/>
          <p14:tracePt t="215223" x="7831138" y="4214813"/>
          <p14:tracePt t="215239" x="7831138" y="4205288"/>
          <p14:tracePt t="215247" x="7831138" y="4197350"/>
          <p14:tracePt t="215254" x="7831138" y="4187825"/>
          <p14:tracePt t="215265" x="7831138" y="4179888"/>
          <p14:tracePt t="215282" x="7831138" y="4160838"/>
          <p14:tracePt t="215298" x="7831138" y="4152900"/>
          <p14:tracePt t="215315" x="7831138" y="4116388"/>
          <p14:tracePt t="215348" x="7831138" y="4108450"/>
          <p14:tracePt t="215425" x="7823200" y="4098925"/>
          <p14:tracePt t="215530" x="7813675" y="4098925"/>
          <p14:tracePt t="215536" x="7813675" y="4089400"/>
          <p14:tracePt t="215565" x="7813675" y="4081463"/>
          <p14:tracePt t="215648" x="7813675" y="4071938"/>
          <p14:tracePt t="215893" x="7823200" y="4071938"/>
          <p14:tracePt t="215911" x="7831138" y="4071938"/>
          <p14:tracePt t="215919" x="7848600" y="4062413"/>
          <p14:tracePt t="215931" x="7858125" y="4062413"/>
          <p14:tracePt t="215947" x="7894638" y="4054475"/>
          <p14:tracePt t="215964" x="7956550" y="4054475"/>
          <p14:tracePt t="215981" x="8054975" y="4017963"/>
          <p14:tracePt t="215997" x="8089900" y="4000500"/>
          <p14:tracePt t="216014" x="8116888" y="3983038"/>
          <p14:tracePt t="216031" x="8143875" y="3973513"/>
          <p14:tracePt t="216047" x="8161338" y="3956050"/>
          <p14:tracePt t="216064" x="8170863" y="3929063"/>
          <p14:tracePt t="216082" x="8188325" y="3894138"/>
          <p14:tracePt t="216097" x="8188325" y="3867150"/>
          <p14:tracePt t="216114" x="8161338" y="3840163"/>
          <p14:tracePt t="216131" x="8134350" y="3803650"/>
          <p14:tracePt t="216147" x="8081963" y="3776663"/>
          <p14:tracePt t="216164" x="8018463" y="3759200"/>
          <p14:tracePt t="216182" x="7867650" y="3759200"/>
          <p14:tracePt t="216197" x="7769225" y="3786188"/>
          <p14:tracePt t="216214" x="7688263" y="3803650"/>
          <p14:tracePt t="216231" x="7661275" y="3813175"/>
          <p14:tracePt t="216264" x="7661275" y="3822700"/>
          <p14:tracePt t="216281" x="7643813" y="3857625"/>
          <p14:tracePt t="216297" x="7626350" y="3965575"/>
          <p14:tracePt t="216314" x="7616825" y="4089400"/>
          <p14:tracePt t="216331" x="7626350" y="4214813"/>
          <p14:tracePt t="216348" x="7742238" y="4367213"/>
          <p14:tracePt t="216364" x="7858125" y="4402138"/>
          <p14:tracePt t="216382" x="8001000" y="4402138"/>
          <p14:tracePt t="216397" x="8116888" y="4357688"/>
          <p14:tracePt t="216414" x="8188325" y="4276725"/>
          <p14:tracePt t="216431" x="8224838" y="4197350"/>
          <p14:tracePt t="216448" x="8251825" y="4125913"/>
          <p14:tracePt t="216464" x="8251825" y="4037013"/>
          <p14:tracePt t="216480" x="8224838" y="4000500"/>
          <p14:tracePt t="216497" x="8197850" y="3965575"/>
          <p14:tracePt t="216514" x="8170863" y="3938588"/>
          <p14:tracePt t="216531" x="8134350" y="3929063"/>
          <p14:tracePt t="216548" x="8089900" y="3946525"/>
          <p14:tracePt t="216564" x="8072438" y="3946525"/>
          <p14:tracePt t="216599" x="8072438" y="3956050"/>
          <p14:tracePt t="216621" x="8072438" y="3965575"/>
          <p14:tracePt t="216631" x="8072438" y="3973513"/>
          <p14:tracePt t="216648" x="8089900" y="3990975"/>
          <p14:tracePt t="218533" x="8081963" y="3990975"/>
          <p14:tracePt t="218543" x="8072438" y="4000500"/>
          <p14:tracePt t="218560" x="8072438" y="4010025"/>
          <p14:tracePt t="218567" x="8062913" y="4010025"/>
          <p14:tracePt t="218615" x="8062913" y="4017963"/>
          <p14:tracePt t="218757" x="8062913" y="4027488"/>
          <p14:tracePt t="218781" x="8054975" y="4027488"/>
          <p14:tracePt t="218794" x="8054975" y="4037013"/>
          <p14:tracePt t="218813" x="8045450" y="4054475"/>
          <p14:tracePt t="218829" x="8037513" y="4062413"/>
          <p14:tracePt t="218845" x="8027988" y="4071938"/>
          <p14:tracePt t="219231" x="8018463" y="4071938"/>
          <p14:tracePt t="219594" x="8018463" y="4062413"/>
          <p14:tracePt t="219667" x="8027988" y="4062413"/>
          <p14:tracePt t="219682" x="8037513" y="4054475"/>
          <p14:tracePt t="219703" x="8037513" y="4044950"/>
          <p14:tracePt t="219707" x="8045450" y="4044950"/>
          <p14:tracePt t="219728" x="8045450" y="4037013"/>
          <p14:tracePt t="219761" x="8054975" y="4010025"/>
          <p14:tracePt t="219778" x="8062913" y="3990975"/>
          <p14:tracePt t="219794" x="8072438" y="3965575"/>
          <p14:tracePt t="219811" x="8081963" y="3946525"/>
          <p14:tracePt t="219828" x="8089900" y="3919538"/>
          <p14:tracePt t="219844" x="8099425" y="3894138"/>
          <p14:tracePt t="219861" x="8116888" y="3857625"/>
          <p14:tracePt t="219877" x="8134350" y="3813175"/>
          <p14:tracePt t="219894" x="8161338" y="3732213"/>
          <p14:tracePt t="219911" x="8188325" y="3705225"/>
          <p14:tracePt t="219927" x="8215313" y="3660775"/>
          <p14:tracePt t="219944" x="8224838" y="3616325"/>
          <p14:tracePt t="219961" x="8232775" y="3598863"/>
          <p14:tracePt t="219977" x="8232775" y="3571875"/>
          <p14:tracePt t="219994" x="8232775" y="3554413"/>
          <p14:tracePt t="220011" x="8232775" y="3517900"/>
          <p14:tracePt t="220027" x="8232775" y="3490913"/>
          <p14:tracePt t="220044" x="8232775" y="3482975"/>
          <p14:tracePt t="220088" x="8232775" y="3473450"/>
          <p14:tracePt t="220109" x="8232775" y="3465513"/>
          <p14:tracePt t="220113" x="8232775" y="3455988"/>
          <p14:tracePt t="220128" x="8242300" y="3446463"/>
          <p14:tracePt t="220145" x="8251825" y="3411538"/>
          <p14:tracePt t="220162" x="8259763" y="3394075"/>
          <p14:tracePt t="220177" x="8269288" y="3375025"/>
          <p14:tracePt t="220194" x="8269288" y="3357563"/>
          <p14:tracePt t="220211" x="8269288" y="3340100"/>
          <p14:tracePt t="220228" x="8269288" y="3330575"/>
          <p14:tracePt t="220245" x="8242300" y="3303588"/>
          <p14:tracePt t="220261" x="8224838" y="3295650"/>
          <p14:tracePt t="220278" x="8205788" y="3286125"/>
          <p14:tracePt t="220295" x="8180388" y="3276600"/>
          <p14:tracePt t="220311" x="8170863" y="3276600"/>
          <p14:tracePt t="220328" x="8161338" y="3276600"/>
          <p14:tracePt t="220345" x="8153400" y="3286125"/>
          <p14:tracePt t="220406" x="8153400" y="3295650"/>
          <p14:tracePt t="220440" x="8153400" y="3303588"/>
          <p14:tracePt t="220798" x="8153400" y="3322638"/>
          <p14:tracePt t="220804" x="8153400" y="3330575"/>
          <p14:tracePt t="220810" x="8153400" y="3340100"/>
          <p14:tracePt t="220827" x="8170863" y="3367088"/>
          <p14:tracePt t="220844" x="8197850" y="3402013"/>
          <p14:tracePt t="220860" x="8215313" y="3429000"/>
          <p14:tracePt t="220877" x="8242300" y="3446463"/>
          <p14:tracePt t="220911" x="8296275" y="3446463"/>
          <p14:tracePt t="220944" x="8340725" y="3402013"/>
          <p14:tracePt t="220977" x="8358188" y="3295650"/>
          <p14:tracePt t="220994" x="8358188" y="3259138"/>
          <p14:tracePt t="221010" x="8358188" y="3232150"/>
          <p14:tracePt t="221027" x="8340725" y="3214688"/>
          <p14:tracePt t="221044" x="8331200" y="3205163"/>
          <p14:tracePt t="221060" x="8323263" y="3197225"/>
          <p14:tracePt t="221077" x="8304213" y="3197225"/>
          <p14:tracePt t="221093" x="8269288" y="3214688"/>
          <p14:tracePt t="221110" x="8215313" y="3241675"/>
          <p14:tracePt t="221127" x="8170863" y="3276600"/>
          <p14:tracePt t="221143" x="8153400" y="3295650"/>
          <p14:tracePt t="221160" x="8134350" y="3322638"/>
          <p14:tracePt t="221177" x="8108950" y="3348038"/>
          <p14:tracePt t="221193" x="8099425" y="3375025"/>
          <p14:tracePt t="221210" x="8099425" y="3419475"/>
          <p14:tracePt t="221227" x="8099425" y="3455988"/>
          <p14:tracePt t="221244" x="8126413" y="3482975"/>
          <p14:tracePt t="221260" x="8161338" y="3509963"/>
          <p14:tracePt t="221277" x="8215313" y="3517900"/>
          <p14:tracePt t="221293" x="8259763" y="3517900"/>
          <p14:tracePt t="221310" x="8296275" y="3509963"/>
          <p14:tracePt t="221328" x="8323263" y="3482975"/>
          <p14:tracePt t="221344" x="8340725" y="3465513"/>
          <p14:tracePt t="221360" x="8367713" y="3429000"/>
          <p14:tracePt t="221376" x="8402638" y="3367088"/>
          <p14:tracePt t="221393" x="8402638" y="3295650"/>
          <p14:tracePt t="221410" x="8402638" y="3224213"/>
          <p14:tracePt t="221426" x="8375650" y="3187700"/>
          <p14:tracePt t="221444" x="8340725" y="3143250"/>
          <p14:tracePt t="221460" x="8313738" y="3143250"/>
          <p14:tracePt t="221476" x="8286750" y="3143250"/>
          <p14:tracePt t="221493" x="8251825" y="3160713"/>
          <p14:tracePt t="221510" x="8205788" y="3187700"/>
          <p14:tracePt t="221526" x="8188325" y="3214688"/>
          <p14:tracePt t="221544" x="8170863" y="3241675"/>
          <p14:tracePt t="221559" x="8153400" y="3259138"/>
          <p14:tracePt t="221576" x="8153400" y="3303588"/>
          <p14:tracePt t="221593" x="8153400" y="3340100"/>
          <p14:tracePt t="221609" x="8170863" y="3375025"/>
          <p14:tracePt t="221626" x="8197850" y="3419475"/>
          <p14:tracePt t="221643" x="8242300" y="3446463"/>
          <p14:tracePt t="221646" x="8269288" y="3455988"/>
          <p14:tracePt t="221659" x="8296275" y="3455988"/>
          <p14:tracePt t="221676" x="8313738" y="3455988"/>
          <p14:tracePt t="221693" x="8340725" y="3446463"/>
          <p14:tracePt t="221709" x="8348663" y="3429000"/>
          <p14:tracePt t="221726" x="8375650" y="3411538"/>
          <p14:tracePt t="221743" x="8394700" y="3367088"/>
          <p14:tracePt t="221759" x="8394700" y="3330575"/>
          <p14:tracePt t="221776" x="8375650" y="3276600"/>
          <p14:tracePt t="221793" x="8348663" y="3241675"/>
          <p14:tracePt t="221809" x="8331200" y="3224213"/>
          <p14:tracePt t="221826" x="8286750" y="3224213"/>
          <p14:tracePt t="221843" x="8224838" y="3251200"/>
          <p14:tracePt t="221859" x="8143875" y="3276600"/>
          <p14:tracePt t="221876" x="8089900" y="3303588"/>
          <p14:tracePt t="221893" x="8062913" y="3340100"/>
          <p14:tracePt t="221909" x="8054975" y="3375025"/>
          <p14:tracePt t="221926" x="8054975" y="3411538"/>
          <p14:tracePt t="221943" x="8054975" y="3438525"/>
          <p14:tracePt t="221959" x="8081963" y="3465513"/>
          <p14:tracePt t="221976" x="8108950" y="3465513"/>
          <p14:tracePt t="221994" x="8153400" y="3438525"/>
          <p14:tracePt t="222009" x="8180388" y="3411538"/>
          <p14:tracePt t="222026" x="8188325" y="3394075"/>
          <p14:tracePt t="222042" x="8197850" y="3384550"/>
          <p14:tracePt t="222099" x="8197850" y="3375025"/>
          <p14:tracePt t="222543" x="8197850" y="3384550"/>
          <p14:tracePt t="222551" x="8197850" y="3402013"/>
          <p14:tracePt t="222560" x="8188325" y="3411538"/>
          <p14:tracePt t="222576" x="8170863" y="3473450"/>
          <p14:tracePt t="222592" x="8134350" y="3562350"/>
          <p14:tracePt t="222609" x="8099425" y="3660775"/>
          <p14:tracePt t="222626" x="8072438" y="3768725"/>
          <p14:tracePt t="222659" x="8001000" y="3990975"/>
          <p14:tracePt t="222692" x="7991475" y="4044950"/>
          <p14:tracePt t="222727" x="7991475" y="4062413"/>
          <p14:tracePt t="222817" x="7991475" y="4071938"/>
          <p14:tracePt t="222842" x="7983538" y="4089400"/>
          <p14:tracePt t="222849" x="7983538" y="4098925"/>
          <p14:tracePt t="222858" x="7974013" y="4108450"/>
          <p14:tracePt t="222876" x="7974013" y="4133850"/>
          <p14:tracePt t="222892" x="7966075" y="4160838"/>
          <p14:tracePt t="222909" x="7966075" y="4170363"/>
          <p14:tracePt t="222925" x="7966075" y="4187825"/>
          <p14:tracePt t="222991" x="7966075" y="4179888"/>
          <p14:tracePt t="222999" x="7974013" y="4170363"/>
          <p14:tracePt t="223008" x="7983538" y="4152900"/>
          <p14:tracePt t="223025" x="7983538" y="4125913"/>
          <p14:tracePt t="223042" x="7983538" y="4108450"/>
          <p14:tracePt t="223059" x="7983538" y="4081463"/>
          <p14:tracePt t="223076" x="7966075" y="4054475"/>
          <p14:tracePt t="223092" x="7956550" y="4044950"/>
          <p14:tracePt t="223550" x="7956550" y="4037013"/>
          <p14:tracePt t="223638" x="7956550" y="4044950"/>
          <p14:tracePt t="223645" x="7966075" y="4044950"/>
          <p14:tracePt t="223658" x="7966075" y="4054475"/>
          <p14:tracePt t="223675" x="7966075" y="4062413"/>
          <p14:tracePt t="223692" x="7966075" y="4071938"/>
          <p14:tracePt t="223736" x="7966075" y="4062413"/>
          <p14:tracePt t="223756" x="7956550" y="4062413"/>
          <p14:tracePt t="223762" x="7947025" y="4044950"/>
          <p14:tracePt t="223775" x="7929563" y="4037013"/>
          <p14:tracePt t="223808" x="7885113" y="4010025"/>
          <p14:tracePt t="224146" x="7894638" y="4017963"/>
          <p14:tracePt t="224151" x="7902575" y="4027488"/>
          <p14:tracePt t="224159" x="7912100" y="4044950"/>
          <p14:tracePt t="224174" x="7920038" y="4044950"/>
          <p14:tracePt t="224191" x="7956550" y="4081463"/>
          <p14:tracePt t="224208" x="7974013" y="4081463"/>
          <p14:tracePt t="224225" x="8001000" y="4081463"/>
          <p14:tracePt t="224241" x="8027988" y="4071938"/>
          <p14:tracePt t="224275" x="8099425" y="4017963"/>
          <p14:tracePt t="224307" x="8143875" y="3983038"/>
          <p14:tracePt t="224341" x="8143875" y="3965575"/>
          <p14:tracePt t="224359" x="8143875" y="3919538"/>
          <p14:tracePt t="224375" x="8126413" y="3894138"/>
          <p14:tracePt t="224391" x="8099425" y="3867150"/>
          <p14:tracePt t="224408" x="8072438" y="3848100"/>
          <p14:tracePt t="224424" x="8045450" y="3830638"/>
          <p14:tracePt t="224440" x="8037513" y="3822700"/>
          <p14:tracePt t="224508" x="8027988" y="3822700"/>
          <p14:tracePt t="224524" x="8018463" y="3822700"/>
          <p14:tracePt t="224538" x="8001000" y="3822700"/>
          <p14:tracePt t="224546" x="7991475" y="3822700"/>
          <p14:tracePt t="224557" x="7983538" y="3822700"/>
          <p14:tracePt t="224574" x="7939088" y="3830638"/>
          <p14:tracePt t="224590" x="7885113" y="3875088"/>
          <p14:tracePt t="224607" x="7867650" y="3894138"/>
          <p14:tracePt t="224625" x="7848600" y="3911600"/>
          <p14:tracePt t="224640" x="7831138" y="3938588"/>
          <p14:tracePt t="224657" x="7813675" y="3956050"/>
          <p14:tracePt t="224674" x="7786688" y="3983038"/>
          <p14:tracePt t="224690" x="7786688" y="4010025"/>
          <p14:tracePt t="224708" x="7786688" y="4044950"/>
          <p14:tracePt t="224724" x="7796213" y="4062413"/>
          <p14:tracePt t="224740" x="7813675" y="4089400"/>
          <p14:tracePt t="224757" x="7840663" y="4116388"/>
          <p14:tracePt t="224773" x="7867650" y="4143375"/>
          <p14:tracePt t="224790" x="7902575" y="4160838"/>
          <p14:tracePt t="224807" x="7947025" y="4179888"/>
          <p14:tracePt t="224823" x="8001000" y="4205288"/>
          <p14:tracePt t="224840" x="8045450" y="4205288"/>
          <p14:tracePt t="224857" x="8072438" y="4187825"/>
          <p14:tracePt t="224873" x="8099425" y="4170363"/>
          <p14:tracePt t="224890" x="8126413" y="4143375"/>
          <p14:tracePt t="224907" x="8143875" y="4116388"/>
          <p14:tracePt t="224923" x="8170863" y="4089400"/>
          <p14:tracePt t="224940" x="8197850" y="4054475"/>
          <p14:tracePt t="224957" x="8215313" y="4027488"/>
          <p14:tracePt t="224973" x="8232775" y="4000500"/>
          <p14:tracePt t="224990" x="8242300" y="3983038"/>
          <p14:tracePt t="225007" x="8251825" y="3956050"/>
          <p14:tracePt t="225023" x="8251825" y="3929063"/>
          <p14:tracePt t="225041" x="8242300" y="3894138"/>
          <p14:tracePt t="225057" x="8215313" y="3875088"/>
          <p14:tracePt t="225073" x="8188325" y="3848100"/>
          <p14:tracePt t="225091" x="8153400" y="3830638"/>
          <p14:tracePt t="225107" x="8081963" y="3803650"/>
          <p14:tracePt t="225124" x="7991475" y="3795713"/>
          <p14:tracePt t="225141" x="7867650" y="3795713"/>
          <p14:tracePt t="225158" x="7831138" y="3813175"/>
          <p14:tracePt t="225174" x="7796213" y="3830638"/>
          <p14:tracePt t="225190" x="7777163" y="3840163"/>
          <p14:tracePt t="225207" x="7759700" y="3848100"/>
          <p14:tracePt t="225224" x="7732713" y="3867150"/>
          <p14:tracePt t="225240" x="7715250" y="3894138"/>
          <p14:tracePt t="225257" x="7680325" y="3929063"/>
          <p14:tracePt t="225273" x="7661275" y="3946525"/>
          <p14:tracePt t="225290" x="7661275" y="3956050"/>
          <p14:tracePt t="225307" x="7643813" y="3983038"/>
          <p14:tracePt t="225323" x="7643813" y="4010025"/>
          <p14:tracePt t="225340" x="7643813" y="4037013"/>
          <p14:tracePt t="225358" x="7643813" y="4062413"/>
          <p14:tracePt t="225373" x="7670800" y="4089400"/>
          <p14:tracePt t="225390" x="7697788" y="4108450"/>
          <p14:tracePt t="225406" x="7732713" y="4125913"/>
          <p14:tracePt t="225423" x="7786688" y="4125913"/>
          <p14:tracePt t="225440" x="7920038" y="4125913"/>
          <p14:tracePt t="225457" x="8010525" y="4108450"/>
          <p14:tracePt t="225473" x="8072438" y="4081463"/>
          <p14:tracePt t="225490" x="8099425" y="4062413"/>
          <p14:tracePt t="225506" x="8126413" y="4044950"/>
          <p14:tracePt t="225523" x="8143875" y="4027488"/>
          <p14:tracePt t="225540" x="8153400" y="4017963"/>
          <p14:tracePt t="225557" x="8180388" y="3990975"/>
          <p14:tracePt t="225573" x="8197850" y="3965575"/>
          <p14:tracePt t="225590" x="8205788" y="3938588"/>
          <p14:tracePt t="225606" x="8224838" y="3911600"/>
          <p14:tracePt t="225623" x="8224838" y="3894138"/>
          <p14:tracePt t="225640" x="8224838" y="3875088"/>
          <p14:tracePt t="225657" x="8224838" y="3857625"/>
          <p14:tracePt t="225673" x="8197850" y="3822700"/>
          <p14:tracePt t="225690" x="8170863" y="3803650"/>
          <p14:tracePt t="225707" x="8134350" y="3795713"/>
          <p14:tracePt t="225723" x="8099425" y="3795713"/>
          <p14:tracePt t="225740" x="8037513" y="3795713"/>
          <p14:tracePt t="225756" x="7966075" y="3822700"/>
          <p14:tracePt t="225773" x="7929563" y="3840163"/>
          <p14:tracePt t="225789" x="7894638" y="3857625"/>
          <p14:tracePt t="225806" x="7875588" y="3867150"/>
          <p14:tracePt t="225823" x="7858125" y="3867150"/>
          <p14:tracePt t="225840" x="7848600" y="3875088"/>
          <p14:tracePt t="225856" x="7831138" y="3884613"/>
          <p14:tracePt t="225873" x="7804150" y="3902075"/>
          <p14:tracePt t="225890" x="7777163" y="3929063"/>
          <p14:tracePt t="225908" x="7751763" y="3965575"/>
          <p14:tracePt t="225923" x="7732713" y="4000500"/>
          <p14:tracePt t="225939" x="7724775" y="4027488"/>
          <p14:tracePt t="225956" x="7724775" y="4044950"/>
          <p14:tracePt t="225973" x="7742238" y="4081463"/>
          <p14:tracePt t="225990" x="7769225" y="4108450"/>
          <p14:tracePt t="226008" x="7848600" y="4152900"/>
          <p14:tracePt t="226022" x="7912100" y="4160838"/>
          <p14:tracePt t="226039" x="7966075" y="4160838"/>
          <p14:tracePt t="226056" x="7991475" y="4160838"/>
          <p14:tracePt t="226072" x="8018463" y="4160838"/>
          <p14:tracePt t="226090" x="8037513" y="4152900"/>
          <p14:tracePt t="226108" x="8054975" y="4125913"/>
          <p14:tracePt t="226124" x="8081963" y="4098925"/>
          <p14:tracePt t="226139" x="8108950" y="4071938"/>
          <p14:tracePt t="226156" x="8134350" y="4037013"/>
          <p14:tracePt t="226172" x="8143875" y="3990975"/>
          <p14:tracePt t="226189" x="8143875" y="3956050"/>
          <p14:tracePt t="226207" x="8134350" y="3902075"/>
          <p14:tracePt t="226223" x="8108950" y="3875088"/>
          <p14:tracePt t="226240" x="8089900" y="3857625"/>
          <p14:tracePt t="226256" x="8062913" y="3840163"/>
          <p14:tracePt t="226272" x="8037513" y="3830638"/>
          <p14:tracePt t="226289" x="7991475" y="3830638"/>
          <p14:tracePt t="226306" x="7920038" y="3848100"/>
          <p14:tracePt t="226323" x="7796213" y="3902075"/>
          <p14:tracePt t="226339" x="7759700" y="3911600"/>
          <p14:tracePt t="226356" x="7715250" y="3946525"/>
          <p14:tracePt t="226410" x="7705725" y="3965575"/>
          <p14:tracePt t="226420" x="7697788" y="3973513"/>
          <p14:tracePt t="226428" x="7697788" y="3990975"/>
          <p14:tracePt t="226439" x="7697788" y="4010025"/>
          <p14:tracePt t="226456" x="7697788" y="4044950"/>
          <p14:tracePt t="226473" x="7724775" y="4089400"/>
          <p14:tracePt t="226489" x="7751763" y="4116388"/>
          <p14:tracePt t="226506" x="7786688" y="4143375"/>
          <p14:tracePt t="226522" x="7840663" y="4152900"/>
          <p14:tracePt t="226539" x="7902575" y="4152900"/>
          <p14:tracePt t="226555" x="7929563" y="4125913"/>
          <p14:tracePt t="226572" x="7939088" y="4125913"/>
          <p14:tracePt t="226590" x="7974013" y="4098925"/>
          <p14:tracePt t="226606" x="8001000" y="4071938"/>
          <p14:tracePt t="226622" x="8010525" y="4044950"/>
          <p14:tracePt t="226639" x="8027988" y="4017963"/>
          <p14:tracePt t="226656" x="8037513" y="3990975"/>
          <p14:tracePt t="226672" x="8054975" y="3973513"/>
          <p14:tracePt t="226689" x="8054975" y="3946525"/>
          <p14:tracePt t="226706" x="8054975" y="3919538"/>
          <p14:tracePt t="226722" x="8045450" y="3894138"/>
          <p14:tracePt t="226739" x="8027988" y="3875088"/>
          <p14:tracePt t="226755" x="8010525" y="3848100"/>
          <p14:tracePt t="226772" x="7983538" y="3830638"/>
          <p14:tracePt t="226789" x="7956550" y="3822700"/>
          <p14:tracePt t="226806" x="7902575" y="3822700"/>
          <p14:tracePt t="226822" x="7840663" y="3840163"/>
          <p14:tracePt t="226839" x="7823200" y="3848100"/>
          <p14:tracePt t="226855" x="7804150" y="3857625"/>
          <p14:tracePt t="226872" x="7804150" y="3867150"/>
          <p14:tracePt t="226889" x="7796213" y="3884613"/>
          <p14:tracePt t="226906" x="7777163" y="3911600"/>
          <p14:tracePt t="226922" x="7759700" y="3929063"/>
          <p14:tracePt t="226939" x="7751763" y="3973513"/>
          <p14:tracePt t="226956" x="7751763" y="4017963"/>
          <p14:tracePt t="226972" x="7777163" y="4062413"/>
          <p14:tracePt t="226990" x="7875588" y="4133850"/>
          <p14:tracePt t="227006" x="7983538" y="4160838"/>
          <p14:tracePt t="227022" x="8081963" y="4152900"/>
          <p14:tracePt t="227038" x="8170863" y="4116388"/>
          <p14:tracePt t="227056" x="8242300" y="4089400"/>
          <p14:tracePt t="227072" x="8277225" y="4054475"/>
          <p14:tracePt t="227090" x="8304213" y="4010025"/>
          <p14:tracePt t="227105" x="8331200" y="3973513"/>
          <p14:tracePt t="227123" x="8331200" y="3956050"/>
          <p14:tracePt t="227138" x="8331200" y="3929063"/>
          <p14:tracePt t="227155" x="8313738" y="3902075"/>
          <p14:tracePt t="227172" x="8296275" y="3884613"/>
          <p14:tracePt t="227190" x="8259763" y="3867150"/>
          <p14:tracePt t="227206" x="8205788" y="3875088"/>
          <p14:tracePt t="227222" x="8126413" y="3902075"/>
          <p14:tracePt t="227238" x="8045450" y="3946525"/>
          <p14:tracePt t="227255" x="8010525" y="3973513"/>
          <p14:tracePt t="227272" x="8001000" y="3990975"/>
          <p14:tracePt t="227288" x="8001000" y="4000500"/>
          <p14:tracePt t="227305" x="8001000" y="4010025"/>
          <p14:tracePt t="227322" x="8001000" y="4017963"/>
          <p14:tracePt t="227685" x="7991475" y="4017963"/>
          <p14:tracePt t="227734" x="7991475" y="4010025"/>
          <p14:tracePt t="227850" x="7983538" y="4010025"/>
          <p14:tracePt t="227883" x="7966075" y="4017963"/>
          <p14:tracePt t="227891" x="7956550" y="4027488"/>
          <p14:tracePt t="227904" x="7947025" y="4027488"/>
          <p14:tracePt t="228251" x="7939088" y="4027488"/>
          <p14:tracePt t="228351" x="7947025" y="4017963"/>
          <p14:tracePt t="228367" x="7956550" y="4017963"/>
          <p14:tracePt t="228385" x="7956550" y="4010025"/>
          <p14:tracePt t="228432" x="7966075" y="4010025"/>
          <p14:tracePt t="228503" x="7966075" y="4000500"/>
          <p14:tracePt t="228595" x="7966075" y="3990975"/>
          <p14:tracePt t="228643" x="7966075" y="3983038"/>
          <p14:tracePt t="228661" x="7966075" y="3973513"/>
          <p14:tracePt t="228676" x="7966075" y="3965575"/>
          <p14:tracePt t="228695" x="7966075" y="3956050"/>
          <p14:tracePt t="228743" x="7966075" y="3946525"/>
          <p14:tracePt t="229237" x="7974013" y="3946525"/>
          <p14:tracePt t="229246" x="7983538" y="3946525"/>
          <p14:tracePt t="229508" x="7983538" y="3938588"/>
          <p14:tracePt t="229624" x="7983538" y="3946525"/>
          <p14:tracePt t="229649" x="7983538" y="3956050"/>
          <p14:tracePt t="229765" x="7991475" y="3946525"/>
          <p14:tracePt t="229773" x="7991475" y="3929063"/>
          <p14:tracePt t="229786" x="7991475" y="3919538"/>
          <p14:tracePt t="229803" x="7991475" y="3902075"/>
          <p14:tracePt t="229820" x="7991475" y="3875088"/>
          <p14:tracePt t="229836" x="7974013" y="3857625"/>
          <p14:tracePt t="229853" x="7974013" y="3840163"/>
          <p14:tracePt t="229903" x="7939088" y="3840163"/>
          <p14:tracePt t="229936" x="7885113" y="3848100"/>
          <p14:tracePt t="229971" x="7875588" y="3867150"/>
          <p14:tracePt t="229987" x="7867650" y="3884613"/>
          <p14:tracePt t="230003" x="7858125" y="3929063"/>
          <p14:tracePt t="230019" x="7858125" y="3956050"/>
          <p14:tracePt t="230036" x="7885113" y="4000500"/>
          <p14:tracePt t="230053" x="7902575" y="4027488"/>
          <p14:tracePt t="230071" x="7983538" y="4054475"/>
          <p14:tracePt t="230087" x="8027988" y="4054475"/>
          <p14:tracePt t="230103" x="8054975" y="4027488"/>
          <p14:tracePt t="230119" x="8081963" y="4000500"/>
          <p14:tracePt t="230154" x="8081963" y="3990975"/>
          <p14:tracePt t="230169" x="8081963" y="3983038"/>
          <p14:tracePt t="230186" x="8062913" y="3965575"/>
          <p14:tracePt t="230203" x="8037513" y="3956050"/>
          <p14:tracePt t="230220" x="8018463" y="3946525"/>
          <p14:tracePt t="230278" x="8010525" y="3946525"/>
          <p14:tracePt t="230292" x="8001000" y="3956050"/>
          <p14:tracePt t="230299" x="7991475" y="3973513"/>
          <p14:tracePt t="230324" x="7991475" y="3983038"/>
          <p14:tracePt t="230611" x="7991475" y="3973513"/>
          <p14:tracePt t="230617" x="7991475" y="3965575"/>
          <p14:tracePt t="230625" x="7991475" y="3956050"/>
          <p14:tracePt t="230636" x="7991475" y="3946525"/>
          <p14:tracePt t="230652" x="8010525" y="3919538"/>
          <p14:tracePt t="230656" x="8027988" y="3911600"/>
          <p14:tracePt t="230669" x="8027988" y="3894138"/>
          <p14:tracePt t="230686" x="8062913" y="3848100"/>
          <p14:tracePt t="230719" x="8099425" y="3768725"/>
          <p14:tracePt t="230753" x="8143875" y="3679825"/>
          <p14:tracePt t="230787" x="8180388" y="3608388"/>
          <p14:tracePt t="230802" x="8180388" y="3589338"/>
          <p14:tracePt t="230819" x="8188325" y="3571875"/>
          <p14:tracePt t="230836" x="8188325" y="3554413"/>
          <p14:tracePt t="230852" x="8188325" y="3544888"/>
          <p14:tracePt t="230869" x="8188325" y="3527425"/>
          <p14:tracePt t="230886" x="8188325" y="3509963"/>
          <p14:tracePt t="230902" x="8188325" y="3500438"/>
          <p14:tracePt t="230936" x="8188325" y="3490913"/>
          <p14:tracePt t="230953" x="8197850" y="3438525"/>
          <p14:tracePt t="230969" x="8224838" y="3394075"/>
          <p14:tracePt t="230986" x="8232775" y="3348038"/>
          <p14:tracePt t="231003" x="8242300" y="3322638"/>
          <p14:tracePt t="231019" x="8251825" y="3303588"/>
          <p14:tracePt t="231092" x="8251825" y="3313113"/>
          <p14:tracePt t="231100" x="8251825" y="3322638"/>
          <p14:tracePt t="231109" x="8251825" y="3330575"/>
          <p14:tracePt t="231118" x="8242300" y="3330575"/>
          <p14:tracePt t="231135" x="8242300" y="3357563"/>
          <p14:tracePt t="231153" x="8232775" y="3394075"/>
          <p14:tracePt t="231169" x="8224838" y="3411538"/>
          <p14:tracePt t="231604" x="8215313" y="3419475"/>
          <p14:tracePt t="231611" x="8215313" y="3429000"/>
          <p14:tracePt t="231618" x="8215313" y="3438525"/>
          <p14:tracePt t="231635" x="8205788" y="3446463"/>
          <p14:tracePt t="231652" x="8205788" y="3455988"/>
          <p14:tracePt t="231668" x="8205788" y="3465513"/>
          <p14:tracePt t="231685" x="8205788" y="3473450"/>
          <p14:tracePt t="231719" x="8242300" y="3465513"/>
          <p14:tracePt t="231752" x="8296275" y="3411538"/>
          <p14:tracePt t="231785" x="8331200" y="3340100"/>
          <p14:tracePt t="231802" x="8340725" y="3313113"/>
          <p14:tracePt t="231818" x="8331200" y="3268663"/>
          <p14:tracePt t="231835" x="8304213" y="3241675"/>
          <p14:tracePt t="231852" x="8286750" y="3232150"/>
          <p14:tracePt t="231868" x="8242300" y="3232150"/>
          <p14:tracePt t="231885" x="8215313" y="3251200"/>
          <p14:tracePt t="231901" x="8188325" y="3268663"/>
          <p14:tracePt t="231918" x="8143875" y="3348038"/>
          <p14:tracePt t="231935" x="8126413" y="3411538"/>
          <p14:tracePt t="231951" x="8116888" y="3465513"/>
          <p14:tracePt t="231968" x="8116888" y="3500438"/>
          <p14:tracePt t="231985" x="8134350" y="3536950"/>
          <p14:tracePt t="232001" x="8180388" y="3562350"/>
          <p14:tracePt t="232018" x="8277225" y="3581400"/>
          <p14:tracePt t="232035" x="8447088" y="3544888"/>
          <p14:tracePt t="232051" x="8491538" y="3517900"/>
          <p14:tracePt t="232068" x="8510588" y="3500438"/>
          <p14:tracePt t="232085" x="8510588" y="3473450"/>
          <p14:tracePt t="232101" x="8510588" y="3429000"/>
          <p14:tracePt t="232118" x="8491538" y="3384550"/>
          <p14:tracePt t="232135" x="8456613" y="3340100"/>
          <p14:tracePt t="232151" x="8420100" y="3322638"/>
          <p14:tracePt t="232167" x="8375650" y="3322638"/>
          <p14:tracePt t="232184" x="8331200" y="3340100"/>
          <p14:tracePt t="232201" x="8304213" y="3367088"/>
          <p14:tracePt t="232218" x="8277225" y="3394075"/>
          <p14:tracePt t="232234" x="8259763" y="3411538"/>
          <p14:tracePt t="232260" x="8259763" y="3419475"/>
          <p14:tracePt t="232580" x="8251825" y="3419475"/>
          <p14:tracePt t="232586" x="8242300" y="3465513"/>
          <p14:tracePt t="232601" x="8188325" y="3598863"/>
          <p14:tracePt t="232617" x="8134350" y="3741738"/>
          <p14:tracePt t="232634" x="8099425" y="3884613"/>
          <p14:tracePt t="232651" x="8081963" y="3973513"/>
          <p14:tracePt t="232655" x="8081963" y="4010025"/>
          <p14:tracePt t="232668" x="8081963" y="4027488"/>
          <p14:tracePt t="232701" x="8081963" y="4062413"/>
          <p14:tracePt t="232850" x="8081963" y="4054475"/>
          <p14:tracePt t="232866" x="8081963" y="4044950"/>
          <p14:tracePt t="232871" x="8089900" y="4037013"/>
          <p14:tracePt t="232884" x="8089900" y="4027488"/>
          <p14:tracePt t="232901" x="8089900" y="4010025"/>
          <p14:tracePt t="232934" x="8099425" y="3990975"/>
          <p14:tracePt t="232952" x="8099425" y="3965575"/>
          <p14:tracePt t="232968" x="8126413" y="3919538"/>
          <p14:tracePt t="232984" x="8153400" y="3867150"/>
          <p14:tracePt t="233000" x="8188325" y="3768725"/>
          <p14:tracePt t="233017" x="8215313" y="3679825"/>
          <p14:tracePt t="233034" x="8251825" y="3608388"/>
          <p14:tracePt t="233051" x="8277225" y="3554413"/>
          <p14:tracePt t="233068" x="8296275" y="3544888"/>
          <p14:tracePt t="233083" x="8296275" y="3527425"/>
          <p14:tracePt t="233100" x="8296275" y="3517900"/>
          <p14:tracePt t="233117" x="8296275" y="3490913"/>
          <p14:tracePt t="233133" x="8296275" y="3473450"/>
          <p14:tracePt t="233150" x="8296275" y="3455988"/>
          <p14:tracePt t="233153" x="8296275" y="3446463"/>
          <p14:tracePt t="233168" x="8286750" y="3429000"/>
          <p14:tracePt t="233200" x="8277225" y="3429000"/>
          <p14:tracePt t="233282" x="8277225" y="3419475"/>
          <p14:tracePt t="233330" x="8259763" y="3411538"/>
          <p14:tracePt t="233336" x="8259763" y="3402013"/>
          <p14:tracePt t="233350" x="8251825" y="3402013"/>
          <p14:tracePt t="233367" x="8242300" y="3402013"/>
          <p14:tracePt t="233397" x="8224838" y="3411538"/>
          <p14:tracePt t="233404" x="8215313" y="3429000"/>
          <p14:tracePt t="233417" x="8197850" y="3438525"/>
          <p14:tracePt t="233433" x="8170863" y="3473450"/>
          <p14:tracePt t="233450" x="8153400" y="3527425"/>
          <p14:tracePt t="233467" x="8153400" y="3554413"/>
          <p14:tracePt t="233483" x="8153400" y="3581400"/>
          <p14:tracePt t="233500" x="8153400" y="3589338"/>
          <p14:tracePt t="233563" x="8161338" y="3581400"/>
          <p14:tracePt t="233570" x="8170863" y="3571875"/>
          <p14:tracePt t="233583" x="8180388" y="3554413"/>
          <p14:tracePt t="233600" x="8205788" y="3527425"/>
          <p14:tracePt t="233617" x="8215313" y="3490913"/>
          <p14:tracePt t="233633" x="8215313" y="3482975"/>
          <p14:tracePt t="233650" x="8215313" y="3473450"/>
          <p14:tracePt t="233793" x="8232775" y="3465513"/>
          <p14:tracePt t="233819" x="8242300" y="3465513"/>
          <p14:tracePt t="233841" x="8242300" y="3455988"/>
          <p14:tracePt t="234155" x="8242300" y="3446463"/>
          <p14:tracePt t="234813" x="8242300" y="3438525"/>
          <p14:tracePt t="234893" x="8242300" y="3429000"/>
          <p14:tracePt t="234947" x="8215313" y="3465513"/>
          <p14:tracePt t="234957" x="8197850" y="3517900"/>
          <p14:tracePt t="234966" x="8170863" y="3571875"/>
          <p14:tracePt t="234999" x="8089900" y="3768725"/>
          <p14:tracePt t="235032" x="8054975" y="3965575"/>
          <p14:tracePt t="235066" x="8054975" y="4054475"/>
          <p14:tracePt t="235082" x="8045450" y="4071938"/>
          <p14:tracePt t="235148" x="8045450" y="4062413"/>
          <p14:tracePt t="235162" x="8045450" y="4054475"/>
          <p14:tracePt t="235168" x="8045450" y="4037013"/>
          <p14:tracePt t="235182" x="8054975" y="4010025"/>
          <p14:tracePt t="235198" x="8062913" y="3973513"/>
          <p14:tracePt t="235215" x="8062913" y="3938588"/>
          <p14:tracePt t="235232" x="8054975" y="3911600"/>
          <p14:tracePt t="235249" x="8045450" y="3902075"/>
          <p14:tracePt t="235265" x="8037513" y="3902075"/>
          <p14:tracePt t="235282" x="8018463" y="3902075"/>
          <p14:tracePt t="235299" x="7974013" y="3938588"/>
          <p14:tracePt t="235315" x="7920038" y="3990975"/>
          <p14:tracePt t="235332" x="7858125" y="4037013"/>
          <p14:tracePt t="235349" x="7823200" y="4081463"/>
          <p14:tracePt t="235365" x="7804150" y="4098925"/>
          <p14:tracePt t="235382" x="7804150" y="4108450"/>
          <p14:tracePt t="235399" x="7796213" y="4133850"/>
          <p14:tracePt t="235416" x="7796213" y="4160838"/>
          <p14:tracePt t="235432" x="7796213" y="4179888"/>
          <p14:tracePt t="235448" x="7804150" y="4197350"/>
          <p14:tracePt t="235465" x="7823200" y="4214813"/>
          <p14:tracePt t="235481" x="7867650" y="4214813"/>
          <p14:tracePt t="235499" x="7912100" y="4187825"/>
          <p14:tracePt t="235515" x="7983538" y="4143375"/>
          <p14:tracePt t="235531" x="8010525" y="4116388"/>
          <p14:tracePt t="235548" x="8018463" y="4108450"/>
          <p14:tracePt t="235582" x="8018463" y="4089400"/>
          <p14:tracePt t="235598" x="8018463" y="4062413"/>
          <p14:tracePt t="235615" x="8018463" y="4044950"/>
          <p14:tracePt t="235632" x="8001000" y="4010025"/>
          <p14:tracePt t="235649" x="7974013" y="3983038"/>
          <p14:tracePt t="235665" x="7939088" y="3956050"/>
          <p14:tracePt t="235681" x="7912100" y="3946525"/>
          <p14:tracePt t="235698" x="7858125" y="3946525"/>
          <p14:tracePt t="235715" x="7796213" y="3956050"/>
          <p14:tracePt t="235732" x="7742238" y="3990975"/>
          <p14:tracePt t="235748" x="7724775" y="4017963"/>
          <p14:tracePt t="235765" x="7697788" y="4062413"/>
          <p14:tracePt t="235781" x="7680325" y="4089400"/>
          <p14:tracePt t="235798" x="7670800" y="4116388"/>
          <p14:tracePt t="235815" x="7670800" y="4143375"/>
          <p14:tracePt t="235832" x="7688263" y="4170363"/>
          <p14:tracePt t="235848" x="7796213" y="4197350"/>
          <p14:tracePt t="235865" x="7947025" y="4170363"/>
          <p14:tracePt t="235881" x="8081963" y="4116388"/>
          <p14:tracePt t="235898" x="8197850" y="4062413"/>
          <p14:tracePt t="235914" x="8259763" y="4037013"/>
          <p14:tracePt t="235932" x="8286750" y="3990975"/>
          <p14:tracePt t="235949" x="8296275" y="3956050"/>
          <p14:tracePt t="235965" x="8296275" y="3929063"/>
          <p14:tracePt t="235981" x="8286750" y="3894138"/>
          <p14:tracePt t="235998" x="8259763" y="3867150"/>
          <p14:tracePt t="236014" x="8232775" y="3848100"/>
          <p14:tracePt t="236031" x="8188325" y="3822700"/>
          <p14:tracePt t="236050" x="8108950" y="3840163"/>
          <p14:tracePt t="236064" x="8027988" y="3867150"/>
          <p14:tracePt t="236081" x="7956550" y="3902075"/>
          <p14:tracePt t="236098" x="7929563" y="3929063"/>
          <p14:tracePt t="236114" x="7912100" y="3956050"/>
          <p14:tracePt t="236131" x="7912100" y="3973513"/>
          <p14:tracePt t="236149" x="7912100" y="4010025"/>
          <p14:tracePt t="236165" x="7939088" y="4037013"/>
          <p14:tracePt t="236182" x="7956550" y="4044950"/>
          <p14:tracePt t="236198" x="8010525" y="4054475"/>
          <p14:tracePt t="236215" x="8054975" y="4054475"/>
          <p14:tracePt t="236231" x="8081963" y="4044950"/>
          <p14:tracePt t="236248" x="8089900" y="4037013"/>
          <p14:tracePt t="236264" x="8099425" y="4037013"/>
          <p14:tracePt t="236281" x="8099425" y="4027488"/>
          <p14:tracePt t="236297" x="8099425" y="4010025"/>
          <p14:tracePt t="236314" x="8099425" y="3990975"/>
          <p14:tracePt t="236331" x="8089900" y="3965575"/>
          <p14:tracePt t="236348" x="8081963" y="3946525"/>
          <p14:tracePt t="236365" x="8072438" y="3929063"/>
          <p14:tracePt t="236611" x="8072438" y="3938588"/>
          <p14:tracePt t="236617" x="8072438" y="3946525"/>
          <p14:tracePt t="236660" x="8072438" y="3965575"/>
          <p14:tracePt t="236681" x="8072438" y="3973513"/>
          <p14:tracePt t="236696" x="8072438" y="3983038"/>
          <p14:tracePt t="236704" x="8081963" y="3983038"/>
          <p14:tracePt t="236714" x="8089900" y="3983038"/>
          <p14:tracePt t="236731" x="8108950" y="3990975"/>
          <p14:tracePt t="236748" x="8134350" y="3990975"/>
          <p14:tracePt t="236780" x="8143875" y="3990975"/>
          <p14:tracePt t="236797" x="8161338" y="4010025"/>
          <p14:tracePt t="236814" x="8205788" y="4037013"/>
          <p14:tracePt t="236831" x="8296275" y="4081463"/>
          <p14:tracePt t="236847" x="8420100" y="4125913"/>
          <p14:tracePt t="236864" x="8643938" y="4179888"/>
          <p14:tracePt t="236881" x="8759825" y="4205288"/>
          <p14:tracePt t="236897" x="8831263" y="4232275"/>
          <p14:tracePt t="236914" x="8858250" y="4259263"/>
          <p14:tracePt t="236931" x="8885238" y="4286250"/>
          <p14:tracePt t="236947" x="8912225" y="4313238"/>
          <p14:tracePt t="236966" x="8947150" y="4348163"/>
          <p14:tracePt t="236981" x="8974138" y="4384675"/>
          <p14:tracePt t="236997" x="9010650" y="4419600"/>
          <p14:tracePt t="237014" x="9037638" y="4438650"/>
          <p14:tracePt t="237031" x="9055100" y="4465638"/>
          <p14:tracePt t="237047" x="9055100" y="4473575"/>
          <p14:tracePt t="237064" x="9063038" y="4473575"/>
          <p14:tracePt t="237130" x="9063038" y="4483100"/>
          <p14:tracePt t="237137" x="9063038" y="4491038"/>
          <p14:tracePt t="237151" x="9072563" y="4500563"/>
          <p14:tracePt t="237164" x="9072563" y="4510088"/>
          <p14:tracePt t="237181" x="9072563" y="4537075"/>
          <p14:tracePt t="237197" x="9072563" y="4554538"/>
          <p14:tracePt t="237214" x="9072563" y="4589463"/>
          <p14:tracePt t="237230" x="9072563" y="4616450"/>
          <p14:tracePt t="237247" x="9072563" y="4652963"/>
          <p14:tracePt t="237263" x="9072563" y="4670425"/>
          <p14:tracePt t="237399" x="9082088" y="4670425"/>
          <p14:tracePt t="237410" x="9082088" y="4660900"/>
          <p14:tracePt t="237418" x="9090025" y="4643438"/>
          <p14:tracePt t="237430" x="9090025" y="4633913"/>
          <p14:tracePt t="237447" x="9099550" y="4616450"/>
          <p14:tracePt t="237463" x="9099550" y="4581525"/>
          <p14:tracePt t="237480" x="9082088" y="4554538"/>
          <p14:tracePt t="237497" x="9063038" y="4545013"/>
          <p14:tracePt t="237513" x="9045575" y="4545013"/>
          <p14:tracePt t="237530" x="9018588" y="4545013"/>
          <p14:tracePt t="237547" x="9010650" y="4545013"/>
          <p14:tracePt t="237564" x="9001125" y="4554538"/>
          <p14:tracePt t="237580" x="8966200" y="4581525"/>
          <p14:tracePt t="237597" x="8947150" y="4608513"/>
          <p14:tracePt t="237613" x="8939213" y="4616450"/>
          <p14:tracePt t="237630" x="8929688" y="4633913"/>
          <p14:tracePt t="237647" x="8920163" y="4660900"/>
          <p14:tracePt t="237651" x="8912225" y="4670425"/>
          <p14:tracePt t="237664" x="8912225" y="4679950"/>
          <p14:tracePt t="237681" x="8912225" y="4705350"/>
          <p14:tracePt t="237696" x="8912225" y="4724400"/>
          <p14:tracePt t="237713" x="8920163" y="4741863"/>
          <p14:tracePt t="237730" x="8929688" y="4751388"/>
          <p14:tracePt t="237746" x="8947150" y="4759325"/>
          <p14:tracePt t="237763" x="8956675" y="4768850"/>
          <p14:tracePt t="237781" x="8991600" y="4776788"/>
          <p14:tracePt t="237813" x="9010650" y="4776788"/>
          <p14:tracePt t="237831" x="9028113" y="4776788"/>
          <p14:tracePt t="237848" x="9063038" y="4776788"/>
          <p14:tracePt t="237864" x="9082088" y="4768850"/>
          <p14:tracePt t="237880" x="9099550" y="4751388"/>
          <p14:tracePt t="237897" x="9126538" y="4724400"/>
          <p14:tracePt t="237913" x="9153525" y="4687888"/>
          <p14:tracePt t="237931" x="9180513" y="4660900"/>
          <p14:tracePt t="237947" x="9215438" y="4616450"/>
          <p14:tracePt t="237964" x="9224963" y="4616450"/>
          <p14:tracePt t="237980" x="9224963" y="4608513"/>
          <p14:tracePt t="238018" x="9224963" y="4598988"/>
          <p14:tracePt t="238030" x="9215438" y="4572000"/>
          <p14:tracePt t="238047" x="9180513" y="4537075"/>
          <p14:tracePt t="238064" x="9153525" y="4518025"/>
          <p14:tracePt t="238079" x="9126538" y="4510088"/>
          <p14:tracePt t="238096" x="9109075" y="4510088"/>
          <p14:tracePt t="238113" x="9082088" y="4518025"/>
          <p14:tracePt t="238129" x="9037638" y="4545013"/>
          <p14:tracePt t="238146" x="8974138" y="4581525"/>
          <p14:tracePt t="238150" x="8956675" y="4598988"/>
          <p14:tracePt t="238163" x="8920163" y="4625975"/>
          <p14:tracePt t="238179" x="8894763" y="4652963"/>
          <p14:tracePt t="238196" x="8867775" y="4679950"/>
          <p14:tracePt t="238213" x="8840788" y="4697413"/>
          <p14:tracePt t="238230" x="8823325" y="4724400"/>
          <p14:tracePt t="238246" x="8813800" y="4751388"/>
          <p14:tracePt t="238263" x="8804275" y="4768850"/>
          <p14:tracePt t="238279" x="8804275" y="4786313"/>
          <p14:tracePt t="238296" x="8823325" y="4813300"/>
          <p14:tracePt t="238313" x="8848725" y="4840288"/>
          <p14:tracePt t="238330" x="8885238" y="4867275"/>
          <p14:tracePt t="238346" x="8956675" y="4875213"/>
          <p14:tracePt t="238363" x="9045575" y="4867275"/>
          <p14:tracePt t="238380" x="9188450" y="4830763"/>
          <p14:tracePt t="238396" x="9215438" y="4803775"/>
          <p14:tracePt t="238412" x="9242425" y="4786313"/>
          <p14:tracePt t="238429" x="9259888" y="4768850"/>
          <p14:tracePt t="238446" x="9269413" y="4751388"/>
          <p14:tracePt t="238463" x="9286875" y="4724400"/>
          <p14:tracePt t="238479" x="9296400" y="4697413"/>
          <p14:tracePt t="238496" x="9313863" y="4652963"/>
          <p14:tracePt t="238512" x="9313863" y="4598988"/>
          <p14:tracePt t="238529" x="9313863" y="4554538"/>
          <p14:tracePt t="238546" x="9286875" y="4500563"/>
          <p14:tracePt t="238563" x="9259888" y="4465638"/>
          <p14:tracePt t="238579" x="9232900" y="4438650"/>
          <p14:tracePt t="238596" x="9188450" y="4429125"/>
          <p14:tracePt t="238613" x="9072563" y="4429125"/>
          <p14:tracePt t="238629" x="8991600" y="4446588"/>
          <p14:tracePt t="238646" x="8939213" y="4465638"/>
          <p14:tracePt t="238662" x="8920163" y="4491038"/>
          <p14:tracePt t="238679" x="8894763" y="4518025"/>
          <p14:tracePt t="238696" x="8867775" y="4537075"/>
          <p14:tracePt t="238713" x="8831263" y="4581525"/>
          <p14:tracePt t="238729" x="8823325" y="4616450"/>
          <p14:tracePt t="238746" x="8813800" y="4652963"/>
          <p14:tracePt t="238762" x="8823325" y="4670425"/>
          <p14:tracePt t="238779" x="8840788" y="4697413"/>
          <p14:tracePt t="238796" x="8875713" y="4724400"/>
          <p14:tracePt t="238814" x="8939213" y="4732338"/>
          <p14:tracePt t="238829" x="9010650" y="4724400"/>
          <p14:tracePt t="238846" x="9082088" y="4697413"/>
          <p14:tracePt t="238862" x="9126538" y="4660900"/>
          <p14:tracePt t="238879" x="9153525" y="4643438"/>
          <p14:tracePt t="238895" x="9170988" y="4616450"/>
          <p14:tracePt t="238913" x="9180513" y="4589463"/>
          <p14:tracePt t="238930" x="9188450" y="4572000"/>
          <p14:tracePt t="238946" x="9188450" y="4545013"/>
          <p14:tracePt t="238962" x="9188450" y="4527550"/>
          <p14:tracePt t="238979" x="9170988" y="4510088"/>
          <p14:tracePt t="238995" x="9153525" y="4491038"/>
          <p14:tracePt t="239013" x="9117013" y="4473575"/>
          <p14:tracePt t="239029" x="9090025" y="4473575"/>
          <p14:tracePt t="239045" x="9037638" y="4500563"/>
          <p14:tracePt t="239062" x="8974138" y="4537075"/>
          <p14:tracePt t="239079" x="8939213" y="4554538"/>
          <p14:tracePt t="239095" x="8912225" y="4581525"/>
          <p14:tracePt t="239112" x="8894763" y="4608513"/>
          <p14:tracePt t="239130" x="8894763" y="4643438"/>
          <p14:tracePt t="239146" x="8894763" y="4660900"/>
          <p14:tracePt t="239162" x="8894763" y="4679950"/>
          <p14:tracePt t="239179" x="8912225" y="4705350"/>
          <p14:tracePt t="239195" x="8947150" y="4724400"/>
          <p14:tracePt t="239212" x="9028113" y="4732338"/>
          <p14:tracePt t="239229" x="9126538" y="4732338"/>
          <p14:tracePt t="239245" x="9188450" y="4705350"/>
          <p14:tracePt t="239262" x="9197975" y="4705350"/>
          <p14:tracePt t="239299" x="9197975" y="4697413"/>
          <p14:tracePt t="239316" x="9197975" y="4687888"/>
          <p14:tracePt t="239329" x="9188450" y="4670425"/>
          <p14:tracePt t="239345" x="9180513" y="4660900"/>
          <p14:tracePt t="239367" x="9170988" y="4660900"/>
          <p14:tracePt t="239469" x="9161463" y="4660900"/>
          <p14:tracePt t="239487" x="9153525" y="4660900"/>
          <p14:tracePt t="239499" x="9144000" y="4660900"/>
          <p14:tracePt t="239515" x="9134475" y="4660900"/>
          <p14:tracePt t="239520" x="9134475" y="4670425"/>
          <p14:tracePt t="239529" x="9126538" y="4670425"/>
          <p14:tracePt t="239600" x="9161463" y="4660900"/>
          <p14:tracePt t="239607" x="9215438" y="4616450"/>
          <p14:tracePt t="239615" x="9269413" y="4581525"/>
          <p14:tracePt t="239629" x="9358313" y="4518025"/>
          <p14:tracePt t="239645" x="9402763" y="4483100"/>
          <p14:tracePt t="239663" x="9420225" y="4473575"/>
          <p14:tracePt t="239679" x="9420225" y="4465638"/>
          <p14:tracePt t="239714" x="9429750" y="4456113"/>
          <p14:tracePt t="239728" x="9439275" y="4456113"/>
          <p14:tracePt t="239745" x="9466263" y="4456113"/>
          <p14:tracePt t="239763" x="9491663" y="4456113"/>
          <p14:tracePt t="239778" x="9510713" y="4456113"/>
          <p14:tracePt t="239795" x="9528175" y="4456113"/>
          <p14:tracePt t="239812" x="9537700" y="4456113"/>
          <p14:tracePt t="239943" x="9528175" y="4456113"/>
          <p14:tracePt t="239951" x="9510713" y="4473575"/>
          <p14:tracePt t="239961" x="9491663" y="4483100"/>
          <p14:tracePt t="239978" x="9466263" y="4510088"/>
          <p14:tracePt t="239996" x="9429750" y="4527550"/>
          <p14:tracePt t="240289" x="9429750" y="4518025"/>
          <p14:tracePt t="240404" x="9429750" y="4510088"/>
          <p14:tracePt t="240416" x="9429750" y="4500563"/>
          <p14:tracePt t="240422" x="9429750" y="4491038"/>
          <p14:tracePt t="240430" x="9429750" y="4483100"/>
          <p14:tracePt t="240461" x="9429750" y="4456113"/>
          <p14:tracePt t="240495" x="9429750" y="4446588"/>
          <p14:tracePt t="240545" x="9429750" y="4438650"/>
          <p14:tracePt t="240565" x="9420225" y="4429125"/>
          <p14:tracePt t="240578" x="9402763" y="4411663"/>
          <p14:tracePt t="240594" x="9375775" y="4384675"/>
          <p14:tracePt t="240613" x="9367838" y="4375150"/>
          <p14:tracePt t="240627" x="9348788" y="4367213"/>
          <p14:tracePt t="240644" x="9340850" y="4357688"/>
          <p14:tracePt t="240661" x="9313863" y="4348163"/>
          <p14:tracePt t="240677" x="9286875" y="4340225"/>
          <p14:tracePt t="240694" x="9269413" y="4340225"/>
          <p14:tracePt t="240712" x="9242425" y="4340225"/>
          <p14:tracePt t="240728" x="9215438" y="4348163"/>
          <p14:tracePt t="240744" x="9197975" y="4348163"/>
          <p14:tracePt t="240761" x="9180513" y="4357688"/>
          <p14:tracePt t="240777" x="9153525" y="4375150"/>
          <p14:tracePt t="240794" x="9109075" y="4402138"/>
          <p14:tracePt t="240811" x="9055100" y="4438650"/>
          <p14:tracePt t="240828" x="8956675" y="4473575"/>
          <p14:tracePt t="240844" x="8929688" y="4483100"/>
          <p14:tracePt t="240860" x="8912225" y="4500563"/>
          <p14:tracePt t="240894" x="8902700" y="4510088"/>
          <p14:tracePt t="240911" x="8875713" y="4537075"/>
          <p14:tracePt t="240928" x="8848725" y="4554538"/>
          <p14:tracePt t="240944" x="8840788" y="4572000"/>
          <p14:tracePt t="240962" x="8840788" y="4581525"/>
          <p14:tracePt t="240977" x="8813800" y="4608513"/>
          <p14:tracePt t="240994" x="8804275" y="4625975"/>
          <p14:tracePt t="241011" x="8786813" y="4652963"/>
          <p14:tracePt t="241028" x="8786813" y="4697413"/>
          <p14:tracePt t="241044" x="8804275" y="4724400"/>
          <p14:tracePt t="241060" x="8831263" y="4751388"/>
          <p14:tracePt t="241077" x="8858250" y="4768850"/>
          <p14:tracePt t="241094" x="8885238" y="4795838"/>
          <p14:tracePt t="241111" x="8912225" y="4813300"/>
          <p14:tracePt t="241127" x="8929688" y="4830763"/>
          <p14:tracePt t="241145" x="8947150" y="4830763"/>
          <p14:tracePt t="241161" x="8966200" y="4830763"/>
          <p14:tracePt t="241177" x="9010650" y="4813300"/>
          <p14:tracePt t="241194" x="9099550" y="4786313"/>
          <p14:tracePt t="241210" x="9180513" y="4751388"/>
          <p14:tracePt t="241227" x="9224963" y="4732338"/>
          <p14:tracePt t="241244" x="9251950" y="4724400"/>
          <p14:tracePt t="241260" x="9259888" y="4724400"/>
          <p14:tracePt t="241277" x="9269413" y="4705350"/>
          <p14:tracePt t="241294" x="9296400" y="4687888"/>
          <p14:tracePt t="241310" x="9340850" y="4679950"/>
          <p14:tracePt t="241327" x="9367838" y="4660900"/>
          <p14:tracePt t="241344" x="9394825" y="4652963"/>
          <p14:tracePt t="241360" x="9402763" y="4643438"/>
          <p14:tracePt t="241377" x="9420225" y="4633913"/>
          <p14:tracePt t="241394" x="9447213" y="4616450"/>
          <p14:tracePt t="241410" x="9466263" y="4598988"/>
          <p14:tracePt t="241427" x="9501188" y="4572000"/>
          <p14:tracePt t="241443" x="9518650" y="4562475"/>
          <p14:tracePt t="241460" x="9518650" y="4554538"/>
          <p14:tracePt t="241494" x="9528175" y="4554538"/>
          <p14:tracePt t="241510" x="9537700" y="4537075"/>
          <p14:tracePt t="241527" x="9563100" y="4518025"/>
          <p14:tracePt t="241543" x="9590088" y="4483100"/>
          <p14:tracePt t="241560" x="9617075" y="4456113"/>
          <p14:tracePt t="241577" x="9634538" y="4429125"/>
          <p14:tracePt t="241594" x="9634538" y="4402138"/>
          <p14:tracePt t="241610" x="9634538" y="4384675"/>
          <p14:tracePt t="241627" x="9626600" y="4357688"/>
          <p14:tracePt t="241643" x="9609138" y="4330700"/>
          <p14:tracePt t="241660" x="9590088" y="4322763"/>
          <p14:tracePt t="241676" x="9582150" y="4313238"/>
          <p14:tracePt t="241693" x="9572625" y="4303713"/>
          <p14:tracePt t="241710" x="9545638" y="4295775"/>
          <p14:tracePt t="241726" x="9518650" y="4295775"/>
          <p14:tracePt t="241744" x="9483725" y="4295775"/>
          <p14:tracePt t="241760" x="9447213" y="4295775"/>
          <p14:tracePt t="241777" x="9429750" y="4295775"/>
          <p14:tracePt t="241793" x="9402763" y="4303713"/>
          <p14:tracePt t="241810" x="9375775" y="4313238"/>
          <p14:tracePt t="241826" x="9358313" y="4322763"/>
          <p14:tracePt t="241845" x="9313863" y="4340225"/>
          <p14:tracePt t="241861" x="9296400" y="4340225"/>
          <p14:tracePt t="241876" x="9277350" y="4357688"/>
          <p14:tracePt t="241893" x="9251950" y="4367213"/>
          <p14:tracePt t="241910" x="9224963" y="4394200"/>
          <p14:tracePt t="241927" x="9197975" y="4411663"/>
          <p14:tracePt t="241944" x="9144000" y="4446588"/>
          <p14:tracePt t="241961" x="9109075" y="4473575"/>
          <p14:tracePt t="241976" x="9090025" y="4483100"/>
          <p14:tracePt t="241993" x="9063038" y="4500563"/>
          <p14:tracePt t="242010" x="9045575" y="4527550"/>
          <p14:tracePt t="242026" x="9018588" y="4554538"/>
          <p14:tracePt t="242043" x="9001125" y="4581525"/>
          <p14:tracePt t="242060" x="8983663" y="4616450"/>
          <p14:tracePt t="242076" x="8983663" y="4652963"/>
          <p14:tracePt t="242093" x="8983663" y="4687888"/>
          <p14:tracePt t="242110" x="9001125" y="4732338"/>
          <p14:tracePt t="242126" x="9028113" y="4759325"/>
          <p14:tracePt t="242143" x="9045575" y="4795838"/>
          <p14:tracePt t="242160" x="9090025" y="4830763"/>
          <p14:tracePt t="242178" x="9117013" y="4857750"/>
          <p14:tracePt t="242193" x="9144000" y="4884738"/>
          <p14:tracePt t="242209" x="9180513" y="4894263"/>
          <p14:tracePt t="242226" x="9215438" y="4911725"/>
          <p14:tracePt t="242243" x="9251950" y="4919663"/>
          <p14:tracePt t="242259" x="9269413" y="4919663"/>
          <p14:tracePt t="242276" x="9286875" y="4919663"/>
          <p14:tracePt t="242331" x="9296400" y="4911725"/>
          <p14:tracePt t="242339" x="9313863" y="4902200"/>
          <p14:tracePt t="242348" x="9323388" y="4894263"/>
          <p14:tracePt t="242360" x="9348788" y="4875213"/>
          <p14:tracePt t="242376" x="9375775" y="4848225"/>
          <p14:tracePt t="242394" x="9402763" y="4830763"/>
          <p14:tracePt t="242472" x="9412288" y="4830763"/>
          <p14:tracePt t="242496" x="9420225" y="4822825"/>
          <p14:tracePt t="242502" x="9429750" y="4813300"/>
          <p14:tracePt t="242510" x="9439275" y="4803775"/>
          <p14:tracePt t="242526" x="9466263" y="4786313"/>
          <p14:tracePt t="242543" x="9491663" y="4768850"/>
          <p14:tracePt t="242560" x="9518650" y="4751388"/>
          <p14:tracePt t="242576" x="9537700" y="4724400"/>
          <p14:tracePt t="242593" x="9555163" y="4705350"/>
          <p14:tracePt t="242610" x="9572625" y="4687888"/>
          <p14:tracePt t="242626" x="9599613" y="4652963"/>
          <p14:tracePt t="242642" x="9617075" y="4608513"/>
          <p14:tracePt t="242660" x="9634538" y="4572000"/>
          <p14:tracePt t="242676" x="9634538" y="4545013"/>
          <p14:tracePt t="242693" x="9634538" y="4518025"/>
          <p14:tracePt t="242709" x="9634538" y="4491038"/>
          <p14:tracePt t="242726" x="9626600" y="4456113"/>
          <p14:tracePt t="242743" x="9609138" y="4438650"/>
          <p14:tracePt t="242759" x="9590088" y="4419600"/>
          <p14:tracePt t="242776" x="9563100" y="4394200"/>
          <p14:tracePt t="242792" x="9537700" y="4367213"/>
          <p14:tracePt t="242809" x="9518650" y="4348163"/>
          <p14:tracePt t="242826" x="9501188" y="4340225"/>
          <p14:tracePt t="242843" x="9483725" y="4330700"/>
          <p14:tracePt t="242859" x="9456738" y="4330700"/>
          <p14:tracePt t="242876" x="9439275" y="4330700"/>
          <p14:tracePt t="242892" x="9394825" y="4330700"/>
          <p14:tracePt t="242909" x="9340850" y="4357688"/>
          <p14:tracePt t="242926" x="9259888" y="4384675"/>
          <p14:tracePt t="242942" x="9170988" y="4419600"/>
          <p14:tracePt t="242959" x="9144000" y="4438650"/>
          <p14:tracePt t="242975" x="9134475" y="4438650"/>
          <p14:tracePt t="243009" x="9126538" y="4446588"/>
          <p14:tracePt t="243025" x="9109075" y="4456113"/>
          <p14:tracePt t="243042" x="9090025" y="4483100"/>
          <p14:tracePt t="243058" x="9063038" y="4510088"/>
          <p14:tracePt t="243075" x="9037638" y="4537075"/>
          <p14:tracePt t="243092" x="9010650" y="4572000"/>
          <p14:tracePt t="243109" x="8991600" y="4598988"/>
          <p14:tracePt t="243125" x="8991600" y="4616450"/>
          <p14:tracePt t="243142" x="8991600" y="4643438"/>
          <p14:tracePt t="243159" x="9001125" y="4670425"/>
          <p14:tracePt t="243176" x="9018588" y="4687888"/>
          <p14:tracePt t="243193" x="9063038" y="4732338"/>
          <p14:tracePt t="243209" x="9082088" y="4768850"/>
          <p14:tracePt t="243225" x="9117013" y="4795838"/>
          <p14:tracePt t="243242" x="9153525" y="4813300"/>
          <p14:tracePt t="243259" x="9188450" y="4813300"/>
          <p14:tracePt t="243275" x="9215438" y="4813300"/>
          <p14:tracePt t="243292" x="9224963" y="4813300"/>
          <p14:tracePt t="243308" x="9269413" y="4795838"/>
          <p14:tracePt t="243325" x="9296400" y="4768850"/>
          <p14:tracePt t="243342" x="9323388" y="4741863"/>
          <p14:tracePt t="243359" x="9348788" y="4714875"/>
          <p14:tracePt t="243375" x="9367838" y="4697413"/>
          <p14:tracePt t="243392" x="9385300" y="4687888"/>
          <p14:tracePt t="243426" x="9402763" y="4660900"/>
          <p14:tracePt t="243442" x="9420225" y="4643438"/>
          <p14:tracePt t="243459" x="9439275" y="4616450"/>
          <p14:tracePt t="243475" x="9447213" y="4572000"/>
          <p14:tracePt t="243492" x="9447213" y="4545013"/>
          <p14:tracePt t="243508" x="9447213" y="4527550"/>
          <p14:tracePt t="243525" x="9439275" y="4500563"/>
          <p14:tracePt t="243542" x="9429750" y="4491038"/>
          <p14:tracePt t="243558" x="9420225" y="4483100"/>
          <p14:tracePt t="243575" x="9412288" y="4465638"/>
          <p14:tracePt t="243592" x="9402763" y="4456113"/>
          <p14:tracePt t="243833" x="9402763" y="4465638"/>
          <p14:tracePt t="243841" x="9402763" y="4473575"/>
          <p14:tracePt t="243849" x="9402763" y="4483100"/>
          <p14:tracePt t="244183" x="9385300" y="4483100"/>
          <p14:tracePt t="244192" x="9375775" y="4465638"/>
          <p14:tracePt t="244200" x="9358313" y="4456113"/>
          <p14:tracePt t="244208" x="9340850" y="4456113"/>
          <p14:tracePt t="244225" x="9286875" y="4446588"/>
          <p14:tracePt t="244241" x="9197975" y="4465638"/>
          <p14:tracePt t="244258" x="9082088" y="4518025"/>
          <p14:tracePt t="244292" x="8840788" y="4652963"/>
          <p14:tracePt t="244325" x="8786813" y="4714875"/>
          <p14:tracePt t="244358" x="8769350" y="4732338"/>
          <p14:tracePt t="244375" x="8769350" y="4741863"/>
          <p14:tracePt t="244391" x="8769350" y="4768850"/>
          <p14:tracePt t="244408" x="8777288" y="4803775"/>
          <p14:tracePt t="244424" x="8786813" y="4822825"/>
          <p14:tracePt t="244441" x="8796338" y="4830763"/>
          <p14:tracePt t="244478" x="8804275" y="4840288"/>
          <p14:tracePt t="244498" x="8813800" y="4857750"/>
          <p14:tracePt t="244512" x="8823325" y="4867275"/>
          <p14:tracePt t="244524" x="8823325" y="4884738"/>
          <p14:tracePt t="244541" x="8831263" y="4894263"/>
          <p14:tracePt t="244558" x="8840788" y="4894263"/>
          <p14:tracePt t="244636" x="8858250" y="4867275"/>
          <p14:tracePt t="244644" x="8867775" y="4848225"/>
          <p14:tracePt t="244657" x="8885238" y="4840288"/>
          <p14:tracePt t="244675" x="8894763" y="4803775"/>
          <p14:tracePt t="244691" x="8894763" y="4795838"/>
          <p14:tracePt t="244846" x="8894763" y="4803775"/>
          <p14:tracePt t="244854" x="8894763" y="4813300"/>
          <p14:tracePt t="244860" x="8894763" y="4822825"/>
          <p14:tracePt t="244874" x="8902700" y="4822825"/>
          <p14:tracePt t="244890" x="8912225" y="4830763"/>
          <p14:tracePt t="244907" x="8920163" y="4830763"/>
          <p14:tracePt t="245673" x="8920163" y="4822825"/>
          <p14:tracePt t="245693" x="8920163" y="4813300"/>
          <p14:tracePt t="245700" x="8920163" y="4803775"/>
          <p14:tracePt t="245779" x="8920163" y="4795838"/>
          <p14:tracePt t="246506" x="8920163" y="4803775"/>
          <p14:tracePt t="246697" x="8920163" y="4813300"/>
          <p14:tracePt t="246833" x="8929688" y="4813300"/>
          <p14:tracePt t="247127" x="8929688" y="4822825"/>
          <p14:tracePt t="247180" x="8939213" y="4822825"/>
          <p14:tracePt t="248051" x="8947150" y="4822825"/>
          <p14:tracePt t="248180" x="8956675" y="4822825"/>
          <p14:tracePt t="248228" x="8966200" y="4822825"/>
          <p14:tracePt t="248297" x="8974138" y="4822825"/>
          <p14:tracePt t="248316" x="8983663" y="4822825"/>
          <p14:tracePt t="248381" x="8991600" y="4822825"/>
          <p14:tracePt t="248392" x="8991600" y="4830763"/>
          <p14:tracePt t="248988" x="9001125" y="4830763"/>
          <p14:tracePt t="249006" x="9001125" y="4822825"/>
          <p14:tracePt t="249013" x="9010650" y="4822825"/>
          <p14:tracePt t="249058" x="9018588" y="4813300"/>
          <p14:tracePt t="249328" x="9018588" y="4803775"/>
          <p14:tracePt t="249466" x="9018588" y="4795838"/>
          <p14:tracePt t="249474" x="9028113" y="4786313"/>
          <p14:tracePt t="249487" x="9028113" y="4776788"/>
          <p14:tracePt t="249504" x="9045575" y="4759325"/>
          <p14:tracePt t="249520" x="9063038" y="4732338"/>
          <p14:tracePt t="249537" x="9072563" y="4697413"/>
          <p14:tracePt t="249554" x="9082088" y="4687888"/>
          <p14:tracePt t="249570" x="9082088" y="4679950"/>
          <p14:tracePt t="249637" x="9090025" y="4670425"/>
          <p14:tracePt t="249671" x="9134475" y="4625975"/>
          <p14:tracePt t="249688" x="9161463" y="4598988"/>
          <p14:tracePt t="249703" x="9188450" y="4572000"/>
          <p14:tracePt t="249720" x="9224963" y="4554538"/>
          <p14:tracePt t="249737" x="9259888" y="4527550"/>
          <p14:tracePt t="249754" x="9277350" y="4500563"/>
          <p14:tracePt t="249771" x="9304338" y="4473575"/>
          <p14:tracePt t="249787" x="9340850" y="4456113"/>
          <p14:tracePt t="249804" x="9358313" y="4446588"/>
          <p14:tracePt t="249820" x="9385300" y="4429125"/>
          <p14:tracePt t="249836" x="9412288" y="4402138"/>
          <p14:tracePt t="249853" x="9429750" y="4384675"/>
          <p14:tracePt t="249871" x="9456738" y="4357688"/>
          <p14:tracePt t="249887" x="9501188" y="4313238"/>
          <p14:tracePt t="249904" x="9518650" y="4295775"/>
          <p14:tracePt t="249920" x="9537700" y="4276725"/>
          <p14:tracePt t="249938" x="9545638" y="4268788"/>
          <p14:tracePt t="249953" x="9545638" y="4259263"/>
          <p14:tracePt t="249970" x="9555163" y="4259263"/>
          <p14:tracePt t="249987" x="9572625" y="4251325"/>
          <p14:tracePt t="250004" x="9599613" y="4251325"/>
          <p14:tracePt t="250020" x="9617075" y="4251325"/>
          <p14:tracePt t="250036" x="9634538" y="4268788"/>
          <p14:tracePt t="250053" x="9671050" y="4286250"/>
          <p14:tracePt t="250070" x="9698038" y="4303713"/>
          <p14:tracePt t="250087" x="9715500" y="4322763"/>
          <p14:tracePt t="250103" x="9725025" y="4348163"/>
          <p14:tracePt t="250120" x="9725025" y="4375150"/>
          <p14:tracePt t="250136" x="9715500" y="4411663"/>
          <p14:tracePt t="250153" x="9688513" y="4473575"/>
          <p14:tracePt t="250170" x="9644063" y="4537075"/>
          <p14:tracePt t="250187" x="9590088" y="4608513"/>
          <p14:tracePt t="250203" x="9501188" y="4670425"/>
          <p14:tracePt t="250220" x="9420225" y="4732338"/>
          <p14:tracePt t="250237" x="9412288" y="4741863"/>
          <p14:tracePt t="250253" x="9394825" y="4732338"/>
          <p14:tracePt t="250270" x="9367838" y="4697413"/>
          <p14:tracePt t="250286" x="9331325" y="4625975"/>
          <p14:tracePt t="250303" x="9313863" y="4537075"/>
          <p14:tracePt t="250320" x="9296400" y="4446588"/>
          <p14:tracePt t="250336" x="9296400" y="4384675"/>
          <p14:tracePt t="250353" x="9313863" y="4348163"/>
          <p14:tracePt t="250369" x="9340850" y="4322763"/>
          <p14:tracePt t="250386" x="9367838" y="4313238"/>
          <p14:tracePt t="250403" x="9394825" y="4295775"/>
          <p14:tracePt t="250419" x="9412288" y="4295775"/>
          <p14:tracePt t="250437" x="9491663" y="4330700"/>
          <p14:tracePt t="250453" x="9563100" y="4367213"/>
          <p14:tracePt t="250469" x="9599613" y="4394200"/>
          <p14:tracePt t="250486" x="9617075" y="4419600"/>
          <p14:tracePt t="250503" x="9617075" y="4446588"/>
          <p14:tracePt t="250519" x="9617075" y="4465638"/>
          <p14:tracePt t="250537" x="9582150" y="4510088"/>
          <p14:tracePt t="250553" x="9555163" y="4537075"/>
          <p14:tracePt t="250569" x="9537700" y="4562475"/>
          <p14:tracePt t="250586" x="9483725" y="4589463"/>
          <p14:tracePt t="250603" x="9466263" y="4598988"/>
          <p14:tracePt t="250619" x="9447213" y="4598988"/>
          <p14:tracePt t="250637" x="9412288" y="4562475"/>
          <p14:tracePt t="250653" x="9402763" y="4491038"/>
          <p14:tracePt t="250669" x="9402763" y="4394200"/>
          <p14:tracePt t="250686" x="9429750" y="4286250"/>
          <p14:tracePt t="250702" x="9483725" y="4197350"/>
          <p14:tracePt t="250719" x="9537700" y="4152900"/>
          <p14:tracePt t="250737" x="9563100" y="4133850"/>
          <p14:tracePt t="250753" x="9626600" y="4133850"/>
          <p14:tracePt t="250769" x="9680575" y="4179888"/>
          <p14:tracePt t="250787" x="9715500" y="4241800"/>
          <p14:tracePt t="250803" x="9742488" y="4295775"/>
          <p14:tracePt t="250820" x="9752013" y="4340225"/>
          <p14:tracePt t="250836" x="9752013" y="4375150"/>
          <p14:tracePt t="250853" x="9688513" y="4438650"/>
          <p14:tracePt t="250870" x="9653588" y="4465638"/>
          <p14:tracePt t="250886" x="9590088" y="4491038"/>
          <p14:tracePt t="250903" x="9491663" y="4527550"/>
          <p14:tracePt t="250920" x="9340850" y="4562475"/>
          <p14:tracePt t="250936" x="9197975" y="4572000"/>
          <p14:tracePt t="250953" x="9099550" y="4554538"/>
          <p14:tracePt t="250969" x="9055100" y="4500563"/>
          <p14:tracePt t="250986" x="9045575" y="4456113"/>
          <p14:tracePt t="251002" x="9045575" y="4419600"/>
          <p14:tracePt t="251019" x="9072563" y="4375150"/>
          <p14:tracePt t="251036" x="9090025" y="4357688"/>
          <p14:tracePt t="251053" x="9134475" y="4322763"/>
          <p14:tracePt t="251069" x="9259888" y="4330700"/>
          <p14:tracePt t="251086" x="9367838" y="4375150"/>
          <p14:tracePt t="251102" x="9447213" y="4429125"/>
          <p14:tracePt t="251119" x="9483725" y="4483100"/>
          <p14:tracePt t="251136" x="9483725" y="4500563"/>
          <p14:tracePt t="251152" x="9483725" y="4527550"/>
          <p14:tracePt t="251169" x="9447213" y="4589463"/>
          <p14:tracePt t="251185" x="9367838" y="4652963"/>
          <p14:tracePt t="251202" x="9340850" y="4679950"/>
          <p14:tracePt t="251219" x="9304338" y="4697413"/>
          <p14:tracePt t="251235" x="9269413" y="4697413"/>
          <p14:tracePt t="251252" x="9232900" y="4670425"/>
          <p14:tracePt t="251256" x="9224963" y="4660900"/>
          <p14:tracePt t="251269" x="9205913" y="4616450"/>
          <p14:tracePt t="251286" x="9180513" y="4527550"/>
          <p14:tracePt t="251302" x="9180513" y="4429125"/>
          <p14:tracePt t="251319" x="9215438" y="4286250"/>
          <p14:tracePt t="251336" x="9251950" y="4214813"/>
          <p14:tracePt t="251352" x="9277350" y="4197350"/>
          <p14:tracePt t="251369" x="9313863" y="4179888"/>
          <p14:tracePt t="251386" x="9340850" y="4187825"/>
          <p14:tracePt t="251402" x="9375775" y="4251325"/>
          <p14:tracePt t="251419" x="9429750" y="4402138"/>
          <p14:tracePt t="251436" x="9447213" y="4491038"/>
          <p14:tracePt t="251452" x="9447213" y="4581525"/>
          <p14:tracePt t="251468" x="9439275" y="4633913"/>
          <p14:tracePt t="251486" x="9420225" y="4660900"/>
          <p14:tracePt t="251502" x="9402763" y="4687888"/>
          <p14:tracePt t="251520" x="9375775" y="4697413"/>
          <p14:tracePt t="251535" x="9358313" y="4697413"/>
          <p14:tracePt t="251552" x="9340850" y="4679950"/>
          <p14:tracePt t="251569" x="9313863" y="4643438"/>
          <p14:tracePt t="251585" x="9286875" y="4608513"/>
          <p14:tracePt t="251602" x="9269413" y="4554538"/>
          <p14:tracePt t="251620" x="9277350" y="4483100"/>
          <p14:tracePt t="251636" x="9304338" y="4446588"/>
          <p14:tracePt t="251652" x="9331325" y="4419600"/>
          <p14:tracePt t="251669" x="9385300" y="4394200"/>
          <p14:tracePt t="251685" x="9412288" y="4394200"/>
          <p14:tracePt t="251702" x="9439275" y="4402138"/>
          <p14:tracePt t="251720" x="9474200" y="4446588"/>
          <p14:tracePt t="251736" x="9483725" y="4483100"/>
          <p14:tracePt t="251752" x="9483725" y="4510088"/>
          <p14:tracePt t="251768" x="9483725" y="4545013"/>
          <p14:tracePt t="251785" x="9456738" y="4581525"/>
          <p14:tracePt t="251802" x="9429750" y="4608513"/>
          <p14:tracePt t="251819" x="9402763" y="4625975"/>
          <p14:tracePt t="251837" x="9375775" y="4633913"/>
          <p14:tracePt t="251852" x="9348788" y="4625975"/>
          <p14:tracePt t="251868" x="9340850" y="4589463"/>
          <p14:tracePt t="251885" x="9331325" y="4527550"/>
          <p14:tracePt t="251902" x="9331325" y="4446588"/>
          <p14:tracePt t="251919" x="9348788" y="4384675"/>
          <p14:tracePt t="251936" x="9394825" y="4340225"/>
          <p14:tracePt t="251952" x="9429750" y="4322763"/>
          <p14:tracePt t="251969" x="9466263" y="4322763"/>
          <p14:tracePt t="251985" x="9491663" y="4330700"/>
          <p14:tracePt t="252002" x="9518650" y="4357688"/>
          <p14:tracePt t="252019" x="9537700" y="4384675"/>
          <p14:tracePt t="252035" x="9537700" y="4411663"/>
          <p14:tracePt t="252052" x="9537700" y="4438650"/>
          <p14:tracePt t="252068" x="9518650" y="4465638"/>
          <p14:tracePt t="252085" x="9474200" y="4500563"/>
          <p14:tracePt t="252101" x="9394825" y="4545013"/>
          <p14:tracePt t="252118" x="9277350" y="4581525"/>
          <p14:tracePt t="252135" x="9188450" y="4589463"/>
          <p14:tracePt t="252151" x="9161463" y="4589463"/>
          <p14:tracePt t="252168" x="9144000" y="4537075"/>
          <p14:tracePt t="252185" x="9153525" y="4473575"/>
          <p14:tracePt t="252201" x="9205913" y="4367213"/>
          <p14:tracePt t="252218" x="9296400" y="4268788"/>
          <p14:tracePt t="252235" x="9402763" y="4205288"/>
          <p14:tracePt t="252251" x="9491663" y="4187825"/>
          <p14:tracePt t="252255" x="9528175" y="4187825"/>
          <p14:tracePt t="252268" x="9555163" y="4187825"/>
          <p14:tracePt t="252285" x="9599613" y="4286250"/>
          <p14:tracePt t="252302" x="9609138" y="4384675"/>
          <p14:tracePt t="252318" x="9609138" y="4483100"/>
          <p14:tracePt t="252334" x="9599613" y="4589463"/>
          <p14:tracePt t="252351" x="9572625" y="4625975"/>
          <p14:tracePt t="252368" x="9528175" y="4670425"/>
          <p14:tracePt t="252386" x="9439275" y="4714875"/>
          <p14:tracePt t="252402" x="9340850" y="4732338"/>
          <p14:tracePt t="252418" x="9242425" y="4732338"/>
          <p14:tracePt t="252434" x="9188450" y="4679950"/>
          <p14:tracePt t="252451" x="9161463" y="4581525"/>
          <p14:tracePt t="252469" x="9153525" y="4473575"/>
          <p14:tracePt t="252485" x="9170988" y="4375150"/>
          <p14:tracePt t="252502" x="9215438" y="4303713"/>
          <p14:tracePt t="252518" x="9242425" y="4295775"/>
          <p14:tracePt t="252535" x="9277350" y="4357688"/>
          <p14:tracePt t="252551" x="9348788" y="4483100"/>
          <p14:tracePt t="252568" x="9447213" y="4652963"/>
          <p14:tracePt t="252585" x="9537700" y="4822825"/>
          <p14:tracePt t="252602" x="9661525" y="5045075"/>
          <p14:tracePt t="252619" x="9715500" y="5170488"/>
          <p14:tracePt t="252634" x="9769475" y="5286375"/>
          <p14:tracePt t="252651" x="9804400" y="5375275"/>
          <p14:tracePt t="252668" x="9831388" y="5429250"/>
          <p14:tracePt t="252685" x="9848850" y="5456238"/>
          <p14:tracePt t="252702" x="9875838" y="5491163"/>
          <p14:tracePt t="252719" x="9875838" y="5518150"/>
          <p14:tracePt t="252734" x="9894888" y="5537200"/>
          <p14:tracePt t="252752" x="9902825" y="5572125"/>
          <p14:tracePt t="252768" x="9920288" y="5626100"/>
          <p14:tracePt t="252785" x="9956800" y="5697538"/>
          <p14:tracePt t="252802" x="9991725" y="5813425"/>
          <p14:tracePt t="252819" x="10028238" y="5875338"/>
          <p14:tracePt t="252835" x="10045700" y="5902325"/>
          <p14:tracePt t="252851" x="10072688" y="5929313"/>
          <p14:tracePt t="252869" x="10099675" y="5946775"/>
          <p14:tracePt t="252885" x="10117138" y="5956300"/>
          <p14:tracePt t="252901" x="10144125" y="5973763"/>
          <p14:tracePt t="252919" x="10180638" y="6010275"/>
          <p14:tracePt t="252935" x="10215563" y="6027738"/>
          <p14:tracePt t="252951" x="10233025" y="6054725"/>
          <p14:tracePt t="252968" x="10260013" y="6081713"/>
          <p14:tracePt t="252985" x="10269538" y="6108700"/>
          <p14:tracePt t="253001" x="10269538" y="6116638"/>
          <p14:tracePt t="253114" x="10260013" y="6116638"/>
          <p14:tracePt t="253121" x="10252075" y="6116638"/>
          <p14:tracePt t="253135" x="10215563" y="6116638"/>
          <p14:tracePt t="253151" x="10198100" y="6116638"/>
          <p14:tracePt t="253255" x="10215563" y="6116638"/>
          <p14:tracePt t="253263" x="10233025" y="6108700"/>
          <p14:tracePt t="253271" x="10269538" y="6099175"/>
          <p14:tracePt t="253284" x="10323513" y="6081713"/>
          <p14:tracePt t="253300" x="10412413" y="6045200"/>
          <p14:tracePt t="253317" x="10456863" y="6010275"/>
          <p14:tracePt t="253335" x="10456863" y="5983288"/>
          <p14:tracePt t="253350" x="10447338" y="5946775"/>
          <p14:tracePt t="253367" x="10412413" y="5919788"/>
          <p14:tracePt t="253384" x="10367963" y="5894388"/>
          <p14:tracePt t="253403" x="10277475" y="5884863"/>
          <p14:tracePt t="253418" x="10206038" y="5919788"/>
          <p14:tracePt t="253434" x="10180638" y="5946775"/>
          <p14:tracePt t="253451" x="10153650" y="5991225"/>
          <p14:tracePt t="253467" x="10126663" y="6054725"/>
          <p14:tracePt t="253484" x="10099675" y="6126163"/>
          <p14:tracePt t="253500" x="10090150" y="6161088"/>
          <p14:tracePt t="253518" x="10090150" y="6197600"/>
          <p14:tracePt t="253533" x="10099675" y="6205538"/>
          <p14:tracePt t="253550" x="10117138" y="6215063"/>
          <p14:tracePt t="253567" x="10144125" y="6205538"/>
          <p14:tracePt t="253584" x="10171113" y="6170613"/>
          <p14:tracePt t="253600" x="10198100" y="6126163"/>
          <p14:tracePt t="253617" x="10215563" y="6081713"/>
          <p14:tracePt t="253636" x="10215563" y="6037263"/>
          <p14:tracePt t="253651" x="10198100" y="6018213"/>
          <p14:tracePt t="253667" x="10171113" y="5991225"/>
          <p14:tracePt t="253684" x="10144125" y="5983288"/>
          <p14:tracePt t="253700" x="10109200" y="5983288"/>
          <p14:tracePt t="253717" x="10028238" y="6027738"/>
          <p14:tracePt t="253734" x="9875838" y="6143625"/>
          <p14:tracePt t="253750" x="9831388" y="6188075"/>
          <p14:tracePt t="253767" x="9804400" y="6215063"/>
          <p14:tracePt t="253784" x="9804400" y="6224588"/>
          <p14:tracePt t="253800" x="9813925" y="6251575"/>
          <p14:tracePt t="253817" x="9840913" y="6269038"/>
          <p14:tracePt t="253834" x="9858375" y="6276975"/>
          <p14:tracePt t="253850" x="9912350" y="6286500"/>
          <p14:tracePt t="253867" x="9947275" y="6276975"/>
          <p14:tracePt t="253885" x="9983788" y="6242050"/>
          <p14:tracePt t="253901" x="10010775" y="6215063"/>
          <p14:tracePt t="253917" x="10010775" y="6188075"/>
          <p14:tracePt t="253933" x="10001250" y="6153150"/>
          <p14:tracePt t="253950" x="9974263" y="6089650"/>
          <p14:tracePt t="253967" x="9947275" y="6062663"/>
          <p14:tracePt t="253984" x="9912350" y="6045200"/>
          <p14:tracePt t="254001" x="9858375" y="6062663"/>
          <p14:tracePt t="254017" x="9823450" y="6089650"/>
          <p14:tracePt t="254033" x="9796463" y="6116638"/>
          <p14:tracePt t="254050" x="9786938" y="6143625"/>
          <p14:tracePt t="254067" x="9786938" y="6161088"/>
          <p14:tracePt t="254084" x="9786938" y="6188075"/>
          <p14:tracePt t="254100" x="9804400" y="6215063"/>
          <p14:tracePt t="254117" x="9858375" y="6224588"/>
          <p14:tracePt t="254133" x="9939338" y="6205538"/>
          <p14:tracePt t="254150" x="10018713" y="6170613"/>
          <p14:tracePt t="254166" x="10082213" y="6126163"/>
          <p14:tracePt t="254183" x="10109200" y="6089650"/>
          <p14:tracePt t="254200" x="10126663" y="6054725"/>
          <p14:tracePt t="254217" x="10134600" y="6027738"/>
          <p14:tracePt t="254233" x="10126663" y="5983288"/>
          <p14:tracePt t="254250" x="10099675" y="5946775"/>
          <p14:tracePt t="254266" x="10072688" y="5938838"/>
          <p14:tracePt t="254283" x="10045700" y="5938838"/>
          <p14:tracePt t="254300" x="10028238" y="5956300"/>
          <p14:tracePt t="254316" x="10010775" y="5973763"/>
          <p14:tracePt t="254333" x="10001250" y="6000750"/>
          <p14:tracePt t="254350" x="9991725" y="6045200"/>
          <p14:tracePt t="254366" x="9991725" y="6062663"/>
          <p14:tracePt t="254384" x="10010775" y="6089650"/>
          <p14:tracePt t="254400" x="10037763" y="6108700"/>
          <p14:tracePt t="254417" x="10082213" y="6108700"/>
          <p14:tracePt t="254433" x="10171113" y="6072188"/>
          <p14:tracePt t="254450" x="10242550" y="6027738"/>
          <p14:tracePt t="254467" x="10287000" y="5991225"/>
          <p14:tracePt t="254483" x="10296525" y="5965825"/>
          <p14:tracePt t="254499" x="10296525" y="5938838"/>
          <p14:tracePt t="254517" x="10287000" y="5902325"/>
          <p14:tracePt t="254533" x="10260013" y="5875338"/>
          <p14:tracePt t="254551" x="10225088" y="5840413"/>
          <p14:tracePt t="254566" x="10198100" y="5848350"/>
          <p14:tracePt t="254583" x="10144125" y="5884863"/>
          <p14:tracePt t="254600" x="10028238" y="5983288"/>
          <p14:tracePt t="254616" x="9947275" y="6081713"/>
          <p14:tracePt t="254633" x="9920288" y="6153150"/>
          <p14:tracePt t="254650" x="9912350" y="6180138"/>
          <p14:tracePt t="254667" x="9920288" y="6215063"/>
          <p14:tracePt t="254684" x="9947275" y="6232525"/>
          <p14:tracePt t="254700" x="9974263" y="6242050"/>
          <p14:tracePt t="254717" x="10010775" y="6242050"/>
          <p14:tracePt t="254733" x="10063163" y="6215063"/>
          <p14:tracePt t="254750" x="10082213" y="6188075"/>
          <p14:tracePt t="254753" x="10090150" y="6180138"/>
          <p14:tracePt t="254767" x="10099675" y="6161088"/>
          <p14:tracePt t="254783" x="10099675" y="6134100"/>
          <p14:tracePt t="254800" x="10099675" y="6108700"/>
          <p14:tracePt t="254816" x="10072688" y="6089650"/>
          <p14:tracePt t="254833" x="10037763" y="6062663"/>
          <p14:tracePt t="254849" x="9974263" y="6037263"/>
          <p14:tracePt t="254867" x="9858375" y="6037263"/>
          <p14:tracePt t="254883" x="9777413" y="6072188"/>
          <p14:tracePt t="254899" x="9752013" y="6089650"/>
          <p14:tracePt t="254916" x="9742488" y="6099175"/>
          <p14:tracePt t="254932" x="9742488" y="6116638"/>
          <p14:tracePt t="254949" x="9742488" y="6134100"/>
          <p14:tracePt t="254967" x="9752013" y="6153150"/>
          <p14:tracePt t="254983" x="9769475" y="6170613"/>
          <p14:tracePt t="254999" x="9796463" y="6180138"/>
          <p14:tracePt t="255016" x="9840913" y="6170613"/>
          <p14:tracePt t="255033" x="9875838" y="6143625"/>
          <p14:tracePt t="255049" x="9902825" y="6116638"/>
          <p14:tracePt t="255066" x="9912350" y="6099175"/>
          <p14:tracePt t="255083" x="9920288" y="6045200"/>
          <p14:tracePt t="255099" x="9912350" y="5991225"/>
          <p14:tracePt t="255116" x="9885363" y="5938838"/>
          <p14:tracePt t="255133" x="9858375" y="5902325"/>
          <p14:tracePt t="255150" x="9831388" y="5884863"/>
          <p14:tracePt t="255167" x="9813925" y="5884863"/>
          <p14:tracePt t="255183" x="9804400" y="5884863"/>
          <p14:tracePt t="255200" x="9769475" y="5929313"/>
          <p14:tracePt t="255216" x="9742488" y="5973763"/>
          <p14:tracePt t="255232" x="9725025" y="6018213"/>
          <p14:tracePt t="255249" x="9725025" y="6037263"/>
          <p14:tracePt t="255266" x="9742488" y="6062663"/>
          <p14:tracePt t="255283" x="9777413" y="6081713"/>
          <p14:tracePt t="255300" x="9885363" y="6072188"/>
          <p14:tracePt t="255316" x="10037763" y="5983288"/>
          <p14:tracePt t="255332" x="10082213" y="5946775"/>
          <p14:tracePt t="255349" x="10099675" y="5919788"/>
          <p14:tracePt t="255366" x="10099675" y="5884863"/>
          <p14:tracePt t="255382" x="10090150" y="5867400"/>
          <p14:tracePt t="255400" x="10072688" y="5840413"/>
          <p14:tracePt t="255416" x="10037763" y="5813425"/>
          <p14:tracePt t="255432" x="9974263" y="5822950"/>
          <p14:tracePt t="255449" x="9902825" y="5857875"/>
          <p14:tracePt t="255466" x="9867900" y="5884863"/>
          <p14:tracePt t="255482" x="9848850" y="5911850"/>
          <p14:tracePt t="255499" x="9840913" y="5929313"/>
          <p14:tracePt t="255516" x="9840913" y="5938838"/>
          <p14:tracePt t="255539" x="9848850" y="5938838"/>
          <p14:tracePt t="255549" x="9875838" y="5938838"/>
          <p14:tracePt t="255566" x="9974263" y="5919788"/>
          <p14:tracePt t="255583" x="10055225" y="5894388"/>
          <p14:tracePt t="256230" x="10055225" y="5875338"/>
          <p14:tracePt t="256236" x="10055225" y="5867400"/>
          <p14:tracePt t="256248" x="10055225" y="5857875"/>
          <p14:tracePt t="256265" x="10055225" y="5822950"/>
          <p14:tracePt t="256281" x="10055225" y="5768975"/>
          <p14:tracePt t="256298" x="10010775" y="5643563"/>
          <p14:tracePt t="256315" x="9974263" y="5527675"/>
          <p14:tracePt t="256348" x="9902825" y="5276850"/>
          <p14:tracePt t="256381" x="9885363" y="5099050"/>
          <p14:tracePt t="256415" x="9867900" y="5045075"/>
          <p14:tracePt t="256432" x="9867900" y="5037138"/>
          <p14:tracePt t="256448" x="9867900" y="5027613"/>
          <p14:tracePt t="256465" x="9867900" y="5018088"/>
          <p14:tracePt t="256481" x="9858375" y="5010150"/>
          <p14:tracePt t="256498" x="9840913" y="4983163"/>
          <p14:tracePt t="256514" x="9813925" y="4956175"/>
          <p14:tracePt t="256532" x="9786938" y="4929188"/>
          <p14:tracePt t="256549" x="9759950" y="4902200"/>
          <p14:tracePt t="256566" x="9725025" y="4867275"/>
          <p14:tracePt t="256581" x="9705975" y="4840288"/>
          <p14:tracePt t="256598" x="9688513" y="4822825"/>
          <p14:tracePt t="256615" x="9680575" y="4803775"/>
          <p14:tracePt t="256631" x="9671050" y="4795838"/>
          <p14:tracePt t="256724" x="9661525" y="4822825"/>
          <p14:tracePt t="256732" x="9661525" y="4867275"/>
          <p14:tracePt t="256740" x="9661525" y="4902200"/>
          <p14:tracePt t="256748" x="9661525" y="4956175"/>
          <p14:tracePt t="256764" x="9671050" y="5054600"/>
          <p14:tracePt t="256781" x="9705975" y="5133975"/>
          <p14:tracePt t="256798" x="9725025" y="5160963"/>
          <p14:tracePt t="256814" x="9752013" y="5187950"/>
          <p14:tracePt t="256831" x="9786938" y="5214938"/>
          <p14:tracePt t="256847" x="9804400" y="5224463"/>
          <p14:tracePt t="256864" x="9831388" y="5241925"/>
          <p14:tracePt t="256881" x="9848850" y="5251450"/>
          <p14:tracePt t="256914" x="9858375" y="5251450"/>
          <p14:tracePt t="257000" x="9867900" y="5251450"/>
          <p14:tracePt t="257006" x="9875838" y="5232400"/>
          <p14:tracePt t="257015" x="9875838" y="5224463"/>
          <p14:tracePt t="257031" x="9875838" y="5197475"/>
          <p14:tracePt t="257048" x="9885363" y="5170488"/>
          <p14:tracePt t="257064" x="9885363" y="5153025"/>
          <p14:tracePt t="257081" x="9894888" y="5126038"/>
          <p14:tracePt t="257098" x="9894888" y="5099050"/>
          <p14:tracePt t="257258" x="9885363" y="5108575"/>
          <p14:tracePt t="257264" x="9875838" y="5116513"/>
          <p14:tracePt t="257273" x="9875838" y="5133975"/>
          <p14:tracePt t="257290" x="9875838" y="5143500"/>
          <p14:tracePt t="257297" x="9875838" y="5153025"/>
          <p14:tracePt t="257314" x="9867900" y="5160963"/>
          <p14:tracePt t="257903" x="9867900" y="5170488"/>
          <p14:tracePt t="258072" x="9867900" y="5153025"/>
          <p14:tracePt t="258081" x="9875838" y="5153025"/>
          <p14:tracePt t="258088" x="9875838" y="5143500"/>
          <p14:tracePt t="258097" x="9885363" y="5126038"/>
          <p14:tracePt t="258355" x="9875838" y="5126038"/>
          <p14:tracePt t="258371" x="9867900" y="5143500"/>
          <p14:tracePt t="258378" x="9848850" y="5143500"/>
          <p14:tracePt t="258387" x="9840913" y="5160963"/>
          <p14:tracePt t="258413" x="9831388" y="5160963"/>
          <p14:tracePt t="258623" x="9813925" y="5160963"/>
          <p14:tracePt t="258631" x="9804400" y="5160963"/>
          <p14:tracePt t="258639" x="9796463" y="5160963"/>
          <p14:tracePt t="258646" x="9786938" y="5160963"/>
          <p14:tracePt t="258663" x="9769475" y="5160963"/>
          <p14:tracePt t="258844" x="9777413" y="5160963"/>
          <p14:tracePt t="258851" x="9786938" y="5170488"/>
          <p14:tracePt t="258863" x="9796463" y="5170488"/>
          <p14:tracePt t="258880" x="9813925" y="5170488"/>
          <p14:tracePt t="258896" x="9840913" y="5180013"/>
          <p14:tracePt t="258912" x="9848850" y="5180013"/>
          <p14:tracePt t="258993" x="9858375" y="5180013"/>
          <p14:tracePt t="259136" x="9858375" y="5170488"/>
          <p14:tracePt t="259279" x="9867900" y="5170488"/>
          <p14:tracePt t="259287" x="9875838" y="5160963"/>
          <p14:tracePt t="259295" x="9885363" y="5160963"/>
          <p14:tracePt t="259312" x="9912350" y="5160963"/>
          <p14:tracePt t="259329" x="9920288" y="5160963"/>
          <p14:tracePt t="259346" x="9939338" y="5160963"/>
          <p14:tracePt t="259478" x="9920288" y="5160963"/>
          <p14:tracePt t="259485" x="9902825" y="5160963"/>
          <p14:tracePt t="259495" x="9885363" y="5160963"/>
          <p14:tracePt t="259512" x="9848850" y="5160963"/>
          <p14:tracePt t="259529" x="9831388" y="5160963"/>
          <p14:tracePt t="259546" x="9823450" y="5160963"/>
          <p14:tracePt t="259573" x="9823450" y="5153025"/>
          <p14:tracePt t="259598" x="9823450" y="5143500"/>
          <p14:tracePt t="259618" x="9804400" y="5133975"/>
          <p14:tracePt t="259625" x="9804400" y="5126038"/>
          <p14:tracePt t="259630" x="9804400" y="5116513"/>
          <p14:tracePt t="259646" x="9796463" y="5108575"/>
          <p14:tracePt t="259663" x="9796463" y="5099050"/>
          <p14:tracePt t="259793" x="9796463" y="5108575"/>
          <p14:tracePt t="259799" x="9813925" y="5126038"/>
          <p14:tracePt t="259812" x="9840913" y="5153025"/>
          <p14:tracePt t="259829" x="9867900" y="5180013"/>
          <p14:tracePt t="259845" x="9912350" y="5224463"/>
          <p14:tracePt t="259862" x="9947275" y="5286375"/>
          <p14:tracePt t="259878" x="9983788" y="5357813"/>
          <p14:tracePt t="259895" x="10010775" y="5402263"/>
          <p14:tracePt t="259912" x="10028238" y="5438775"/>
          <p14:tracePt t="259928" x="10055225" y="5473700"/>
          <p14:tracePt t="259945" x="10072688" y="5510213"/>
          <p14:tracePt t="259962" x="10090150" y="5537200"/>
          <p14:tracePt t="259978" x="10109200" y="5562600"/>
          <p14:tracePt t="259995" x="10117138" y="5599113"/>
          <p14:tracePt t="260012" x="10134600" y="5616575"/>
          <p14:tracePt t="260029" x="10153650" y="5661025"/>
          <p14:tracePt t="260045" x="10161588" y="5670550"/>
          <p14:tracePt t="260213" x="10144125" y="5661025"/>
          <p14:tracePt t="260219" x="10134600" y="5643563"/>
          <p14:tracePt t="260228" x="10117138" y="5626100"/>
          <p14:tracePt t="260246" x="10063163" y="5562600"/>
          <p14:tracePt t="260262" x="9983788" y="5491163"/>
          <p14:tracePt t="260265" x="9947275" y="5438775"/>
          <p14:tracePt t="260278" x="9912350" y="5394325"/>
          <p14:tracePt t="260295" x="9875838" y="5313363"/>
          <p14:tracePt t="260313" x="9831388" y="5224463"/>
          <p14:tracePt t="260328" x="9796463" y="5170488"/>
          <p14:tracePt t="260346" x="9777413" y="5153025"/>
          <p14:tracePt t="260361" x="9752013" y="5126038"/>
          <p14:tracePt t="260378" x="9742488" y="5108575"/>
          <p14:tracePt t="260395" x="9732963" y="5099050"/>
          <p14:tracePt t="260412" x="9705975" y="5072063"/>
          <p14:tracePt t="260429" x="9680575" y="5054600"/>
          <p14:tracePt t="260445" x="9653588" y="5037138"/>
          <p14:tracePt t="260461" x="9634538" y="5027613"/>
          <p14:tracePt t="260478" x="9617075" y="5018088"/>
          <p14:tracePt t="260495" x="9599613" y="5018088"/>
          <p14:tracePt t="260512" x="9599613" y="5010150"/>
          <p14:tracePt t="260583" x="9599613" y="5018088"/>
          <p14:tracePt t="260591" x="9609138" y="5018088"/>
          <p14:tracePt t="260599" x="9617075" y="5037138"/>
          <p14:tracePt t="260611" x="9634538" y="5054600"/>
          <p14:tracePt t="260628" x="9671050" y="5099050"/>
          <p14:tracePt t="260645" x="9688513" y="5126038"/>
          <p14:tracePt t="260662" x="9698038" y="5143500"/>
          <p14:tracePt t="260678" x="9698038" y="5153025"/>
          <p14:tracePt t="260773" x="9705975" y="5153025"/>
          <p14:tracePt t="260788" x="9705975" y="5143500"/>
          <p14:tracePt t="260796" x="9715500" y="5143500"/>
          <p14:tracePt t="260811" x="9715500" y="5133975"/>
          <p14:tracePt t="260828" x="9715500" y="5108575"/>
          <p14:tracePt t="260845" x="9715500" y="5081588"/>
          <p14:tracePt t="260861" x="9715500" y="5062538"/>
          <p14:tracePt t="260878" x="9715500" y="5037138"/>
          <p14:tracePt t="260896" x="9698038" y="5000625"/>
          <p14:tracePt t="260911" x="9680575" y="4973638"/>
          <p14:tracePt t="260927" x="9661525" y="4956175"/>
          <p14:tracePt t="260944" x="9653588" y="4946650"/>
          <p14:tracePt t="260961" x="9653588" y="4938713"/>
          <p14:tracePt t="261187" x="9653588" y="4946650"/>
          <p14:tracePt t="261203" x="9653588" y="4956175"/>
          <p14:tracePt t="261218" x="9653588" y="4965700"/>
          <p14:tracePt t="261236" x="9653588" y="4973638"/>
          <p14:tracePt t="261254" x="9653588" y="4983163"/>
          <p14:tracePt t="261421" x="9644063" y="4983163"/>
          <p14:tracePt t="261429" x="9634538" y="4973638"/>
          <p14:tracePt t="261451" x="9626600" y="4973638"/>
          <p14:tracePt t="261513" x="9626600" y="4965700"/>
          <p14:tracePt t="261521" x="9617075" y="4965700"/>
          <p14:tracePt t="261529" x="9617075" y="4956175"/>
          <p14:tracePt t="261544" x="9617075" y="4946650"/>
          <p14:tracePt t="261561" x="9599613" y="4919663"/>
          <p14:tracePt t="261594" x="9599613" y="4911725"/>
          <p14:tracePt t="261610" x="9590088" y="4902200"/>
          <p14:tracePt t="261627" x="9582150" y="4884738"/>
          <p14:tracePt t="261644" x="9572625" y="4867275"/>
          <p14:tracePt t="261661" x="9545638" y="4830763"/>
          <p14:tracePt t="261677" x="9537700" y="4813300"/>
          <p14:tracePt t="261694" x="9518650" y="4795838"/>
          <p14:tracePt t="261711" x="9510713" y="4786313"/>
          <p14:tracePt t="261727" x="9510713" y="4768850"/>
          <p14:tracePt t="261810" x="9501188" y="4759325"/>
          <p14:tracePt t="261817" x="9491663" y="4759325"/>
          <p14:tracePt t="261827" x="9491663" y="4751388"/>
          <p14:tracePt t="261846" x="9483725" y="4751388"/>
          <p14:tracePt t="261976" x="9483725" y="4741863"/>
          <p14:tracePt t="261990" x="9483725" y="4732338"/>
          <p14:tracePt t="261997" x="9474200" y="4724400"/>
          <p14:tracePt t="262010" x="9466263" y="4714875"/>
          <p14:tracePt t="262027" x="9466263" y="4697413"/>
          <p14:tracePt t="262043" x="9466263" y="4679950"/>
          <p14:tracePt t="262077" x="9456738" y="4679950"/>
          <p14:tracePt t="262276" x="9466263" y="4687888"/>
          <p14:tracePt t="262288" x="9474200" y="4697413"/>
          <p14:tracePt t="262296" x="9474200" y="4714875"/>
          <p14:tracePt t="262310" x="9483725" y="4724400"/>
          <p14:tracePt t="262327" x="9510713" y="4759325"/>
          <p14:tracePt t="262343" x="9537700" y="4786313"/>
          <p14:tracePt t="262360" x="9555163" y="4813300"/>
          <p14:tracePt t="262376" x="9582150" y="4840288"/>
          <p14:tracePt t="262393" x="9599613" y="4857750"/>
          <p14:tracePt t="262410" x="9626600" y="4884738"/>
          <p14:tracePt t="262427" x="9653588" y="4919663"/>
          <p14:tracePt t="262443" x="9661525" y="4938713"/>
          <p14:tracePt t="262460" x="9671050" y="4956175"/>
          <p14:tracePt t="262477" x="9680575" y="4973638"/>
          <p14:tracePt t="262493" x="9698038" y="5000625"/>
          <p14:tracePt t="262510" x="9705975" y="5018088"/>
          <p14:tracePt t="262527" x="9725025" y="5054600"/>
          <p14:tracePt t="262544" x="9732963" y="5072063"/>
          <p14:tracePt t="262559" x="9742488" y="5081588"/>
          <p14:tracePt t="262576" x="9742488" y="5099050"/>
          <p14:tracePt t="262594" x="9742488" y="5108575"/>
          <p14:tracePt t="262610" x="9752013" y="5108575"/>
          <p14:tracePt t="262811" x="9732963" y="5089525"/>
          <p14:tracePt t="262818" x="9725025" y="5081588"/>
          <p14:tracePt t="262827" x="9715500" y="5054600"/>
          <p14:tracePt t="262843" x="9688513" y="5027613"/>
          <p14:tracePt t="262860" x="9671050" y="4991100"/>
          <p14:tracePt t="262876" x="9653588" y="4965700"/>
          <p14:tracePt t="262893" x="9644063" y="4946650"/>
          <p14:tracePt t="262910" x="9644063" y="4938713"/>
          <p14:tracePt t="263004" x="9644063" y="4946650"/>
          <p14:tracePt t="263012" x="9661525" y="4973638"/>
          <p14:tracePt t="263018" x="9671050" y="4991100"/>
          <p14:tracePt t="263028" x="9688513" y="5000625"/>
          <p14:tracePt t="263043" x="9715500" y="5037138"/>
          <p14:tracePt t="263060" x="9742488" y="5072063"/>
          <p14:tracePt t="263076" x="9759950" y="5099050"/>
          <p14:tracePt t="263093" x="9786938" y="5116513"/>
          <p14:tracePt t="263109" x="9804400" y="5133975"/>
          <p14:tracePt t="263126" x="9823450" y="5143500"/>
          <p14:tracePt t="263143" x="9848850" y="5153025"/>
          <p14:tracePt t="263159" x="9875838" y="5153025"/>
          <p14:tracePt t="263176" x="9894888" y="5153025"/>
          <p14:tracePt t="263192" x="9920288" y="5153025"/>
          <p14:tracePt t="263209" x="9939338" y="5133975"/>
          <p14:tracePt t="263226" x="9947275" y="5108575"/>
          <p14:tracePt t="263244" x="9956800" y="5062538"/>
          <p14:tracePt t="263259" x="9956800" y="5045075"/>
          <p14:tracePt t="263276" x="9956800" y="5018088"/>
          <p14:tracePt t="263292" x="9956800" y="5010150"/>
          <p14:tracePt t="263309" x="9947275" y="5010150"/>
          <p14:tracePt t="263374" x="9939338" y="5010150"/>
          <p14:tracePt t="263394" x="9929813" y="5010150"/>
          <p14:tracePt t="263419" x="9920288" y="5018088"/>
          <p14:tracePt t="263424" x="9912350" y="5018088"/>
          <p14:tracePt t="263433" x="9912350" y="5027613"/>
          <p14:tracePt t="263442" x="9912350" y="5037138"/>
          <p14:tracePt t="263459" x="9902825" y="5045075"/>
          <p14:tracePt t="263476" x="9894888" y="5062538"/>
          <p14:tracePt t="263493" x="9867900" y="5081588"/>
          <p14:tracePt t="263509" x="9848850" y="5126038"/>
          <p14:tracePt t="263526" x="9831388" y="5143500"/>
          <p14:tracePt t="263542" x="9804400" y="5170488"/>
          <p14:tracePt t="263559" x="9796463" y="5187950"/>
          <p14:tracePt t="263576" x="9777413" y="5205413"/>
          <p14:tracePt t="263592" x="9777413" y="5214938"/>
          <p14:tracePt t="263774" x="9769475" y="5205413"/>
          <p14:tracePt t="263780" x="9759950" y="5187950"/>
          <p14:tracePt t="263792" x="9759950" y="5180013"/>
          <p14:tracePt t="263809" x="9742488" y="5153025"/>
          <p14:tracePt t="263826" x="9732963" y="5133975"/>
          <p14:tracePt t="263842" x="9725025" y="5126038"/>
          <p14:tracePt t="263859" x="9715500" y="5126038"/>
          <p14:tracePt t="263929" x="9705975" y="5126038"/>
          <p14:tracePt t="263936" x="9705975" y="5133975"/>
          <p14:tracePt t="263943" x="9698038" y="5153025"/>
          <p14:tracePt t="263958" x="9698038" y="5170488"/>
          <p14:tracePt t="263976" x="9698038" y="5197475"/>
          <p14:tracePt t="263992" x="9715500" y="5224463"/>
          <p14:tracePt t="264009" x="9742488" y="5241925"/>
          <p14:tracePt t="264026" x="9759950" y="5259388"/>
          <p14:tracePt t="264042" x="9796463" y="5259388"/>
          <p14:tracePt t="264058" x="9831388" y="5268913"/>
          <p14:tracePt t="264075" x="9848850" y="5268913"/>
          <p14:tracePt t="264092" x="9858375" y="5268913"/>
          <p14:tracePt t="264109" x="9867900" y="5268913"/>
          <p14:tracePt t="264143" x="9867900" y="5251450"/>
          <p14:tracePt t="264148" x="9875838" y="5251450"/>
          <p14:tracePt t="264158" x="9885363" y="5232400"/>
          <p14:tracePt t="264175" x="9902825" y="5205413"/>
          <p14:tracePt t="264192" x="9920288" y="5187950"/>
          <p14:tracePt t="264209" x="9920288" y="5170488"/>
          <p14:tracePt t="264225" x="9920288" y="5143500"/>
          <p14:tracePt t="264242" x="9920288" y="5126038"/>
          <p14:tracePt t="264258" x="9902825" y="5108575"/>
          <p14:tracePt t="264275" x="9875838" y="5081588"/>
          <p14:tracePt t="264292" x="9848850" y="5062538"/>
          <p14:tracePt t="264309" x="9831388" y="5062538"/>
          <p14:tracePt t="264326" x="9804400" y="5062538"/>
          <p14:tracePt t="264342" x="9796463" y="5062538"/>
          <p14:tracePt t="264378" x="9786938" y="5062538"/>
          <p14:tracePt t="264391" x="9786938" y="5072063"/>
          <p14:tracePt t="264408" x="9769475" y="5099050"/>
          <p14:tracePt t="264425" x="9752013" y="5143500"/>
          <p14:tracePt t="264442" x="9752013" y="5160963"/>
          <p14:tracePt t="264458" x="9752013" y="5187950"/>
          <p14:tracePt t="264475" x="9769475" y="5214938"/>
          <p14:tracePt t="264491" x="9796463" y="5232400"/>
          <p14:tracePt t="264508" x="9831388" y="5241925"/>
          <p14:tracePt t="264525" x="9875838" y="5232400"/>
          <p14:tracePt t="264542" x="9966325" y="5205413"/>
          <p14:tracePt t="264558" x="9991725" y="5187950"/>
          <p14:tracePt t="264575" x="10001250" y="5170488"/>
          <p14:tracePt t="264591" x="10010775" y="5153025"/>
          <p14:tracePt t="264608" x="10010775" y="5126038"/>
          <p14:tracePt t="264625" x="10010775" y="5099050"/>
          <p14:tracePt t="264643" x="10001250" y="5072063"/>
          <p14:tracePt t="264658" x="9983788" y="5054600"/>
          <p14:tracePt t="264675" x="9966325" y="5054600"/>
          <p14:tracePt t="264691" x="9939338" y="5054600"/>
          <p14:tracePt t="264708" x="9912350" y="5072063"/>
          <p14:tracePt t="264725" x="9894888" y="5099050"/>
          <p14:tracePt t="264742" x="9875838" y="5116513"/>
          <p14:tracePt t="264758" x="9875838" y="5133975"/>
          <p14:tracePt t="264791" x="9875838" y="5143500"/>
          <p14:tracePt t="264809" x="9875838" y="5160963"/>
          <p14:tracePt t="264824" x="9875838" y="5170488"/>
          <p14:tracePt t="264842" x="9885363" y="5170488"/>
          <p14:tracePt t="265397" x="9885363" y="5160963"/>
          <p14:tracePt t="265404" x="9875838" y="5160963"/>
          <p14:tracePt t="265421" x="9867900" y="5160963"/>
          <p14:tracePt t="265435" x="9867900" y="5153025"/>
          <p14:tracePt t="265443" x="9858375" y="5153025"/>
          <p14:tracePt t="265458" x="9848850" y="5153025"/>
          <p14:tracePt t="265474" x="9840913" y="5143500"/>
          <p14:tracePt t="265508" x="9813925" y="5133975"/>
          <p14:tracePt t="265541" x="9813925" y="5126038"/>
          <p14:tracePt t="265574" x="9804400" y="5126038"/>
          <p14:tracePt t="265590" x="9796463" y="5133975"/>
          <p14:tracePt t="265607" x="9777413" y="5143500"/>
          <p14:tracePt t="265624" x="9759950" y="5170488"/>
          <p14:tracePt t="265641" x="9759950" y="5197475"/>
          <p14:tracePt t="265658" x="9759950" y="5232400"/>
          <p14:tracePt t="265675" x="9759950" y="5241925"/>
          <p14:tracePt t="265691" x="9777413" y="5259388"/>
          <p14:tracePt t="265707" x="9804400" y="5259388"/>
          <p14:tracePt t="265724" x="9840913" y="5251450"/>
          <p14:tracePt t="265741" x="9867900" y="5241925"/>
          <p14:tracePt t="265757" x="9894888" y="5232400"/>
          <p14:tracePt t="265865" x="9894888" y="5224463"/>
          <p14:tracePt t="265892" x="9894888" y="5214938"/>
          <p14:tracePt t="265899" x="9885363" y="5214938"/>
          <p14:tracePt t="265907" x="9885363" y="5205413"/>
          <p14:tracePt t="265923" x="9875838" y="5205413"/>
          <p14:tracePt t="265978" x="9867900" y="5205413"/>
          <p14:tracePt t="266001" x="9858375" y="5205413"/>
          <p14:tracePt t="266023" x="9848850" y="5205413"/>
          <p14:tracePt t="266031" x="9848850" y="5214938"/>
          <p14:tracePt t="266040" x="9840913" y="5214938"/>
          <p14:tracePt t="266057" x="9840913" y="5224463"/>
          <p14:tracePt t="266086" x="9831388" y="5224463"/>
          <p14:tracePt t="266093" x="9823450" y="5224463"/>
          <p14:tracePt t="266109" x="9813925" y="5224463"/>
          <p14:tracePt t="266124" x="9804400" y="5224463"/>
          <p14:tracePt t="266140" x="9796463" y="5224463"/>
          <p14:tracePt t="266157" x="9796463" y="5214938"/>
          <p14:tracePt t="266173" x="9786938" y="5205413"/>
          <p14:tracePt t="266273" x="9777413" y="5205413"/>
          <p14:tracePt t="266657" x="9786938" y="5205413"/>
          <p14:tracePt t="266678" x="9796463" y="5205413"/>
          <p14:tracePt t="266700" x="9796463" y="5197475"/>
          <p14:tracePt t="266758" x="9796463" y="5187950"/>
          <p14:tracePt t="266774" x="9796463" y="5180013"/>
          <p14:tracePt t="266781" x="9796463" y="5170488"/>
          <p14:tracePt t="266937" x="9813925" y="5180013"/>
          <p14:tracePt t="266944" x="9823450" y="5197475"/>
          <p14:tracePt t="266957" x="9840913" y="5205413"/>
          <p14:tracePt t="266990" x="9902825" y="5251450"/>
          <p14:tracePt t="267007" x="9920288" y="5251450"/>
          <p14:tracePt t="267023" x="9939338" y="5251450"/>
          <p14:tracePt t="267502" x="9939338" y="5241925"/>
          <p14:tracePt t="267528" x="9929813" y="5241925"/>
          <p14:tracePt t="267544" x="9920288" y="5241925"/>
          <p14:tracePt t="267601" x="9912350" y="5241925"/>
          <p14:tracePt t="267610" x="9902825" y="5241925"/>
          <p14:tracePt t="267733" x="9902825" y="5251450"/>
          <p14:tracePt t="267952" x="9902825" y="5232400"/>
          <p14:tracePt t="267958" x="9885363" y="5214938"/>
          <p14:tracePt t="267972" x="9858375" y="5187950"/>
          <p14:tracePt t="267989" x="9840913" y="5160963"/>
          <p14:tracePt t="268005" x="9813925" y="5126038"/>
          <p14:tracePt t="268022" x="9786938" y="5108575"/>
          <p14:tracePt t="268039" x="9759950" y="5081588"/>
          <p14:tracePt t="268055" x="9732963" y="5072063"/>
          <p14:tracePt t="268072" x="9715500" y="5072063"/>
          <p14:tracePt t="268184" x="9715500" y="5081588"/>
          <p14:tracePt t="268190" x="9715500" y="5089525"/>
          <p14:tracePt t="268205" x="9732963" y="5126038"/>
          <p14:tracePt t="268222" x="9759950" y="5153025"/>
          <p14:tracePt t="268239" x="9786938" y="5170488"/>
          <p14:tracePt t="268255" x="9813925" y="5187950"/>
          <p14:tracePt t="268272" x="9823450" y="5197475"/>
          <p14:tracePt t="268356" x="9831388" y="5197475"/>
          <p14:tracePt t="268366" x="9831388" y="5187950"/>
          <p14:tracePt t="268374" x="9840913" y="5170488"/>
          <p14:tracePt t="268389" x="9840913" y="5143500"/>
          <p14:tracePt t="268405" x="9840913" y="5116513"/>
          <p14:tracePt t="268421" x="9823450" y="5089525"/>
          <p14:tracePt t="268438" x="9804400" y="5081588"/>
          <p14:tracePt t="268455" x="9796463" y="5072063"/>
          <p14:tracePt t="268472" x="9786938" y="5062538"/>
          <p14:tracePt t="268488" x="9777413" y="5062538"/>
          <p14:tracePt t="268560" x="9769475" y="5072063"/>
          <p14:tracePt t="268568" x="9769475" y="5089525"/>
          <p14:tracePt t="268576" x="9769475" y="5099050"/>
          <p14:tracePt t="268589" x="9759950" y="5126038"/>
          <p14:tracePt t="268605" x="9759950" y="5153025"/>
          <p14:tracePt t="268622" x="9777413" y="5180013"/>
          <p14:tracePt t="268638" x="9804400" y="5197475"/>
          <p14:tracePt t="268655" x="9831388" y="5197475"/>
          <p14:tracePt t="268752" x="9831388" y="5187950"/>
          <p14:tracePt t="268758" x="9831388" y="5170488"/>
          <p14:tracePt t="268771" x="9831388" y="5153025"/>
          <p14:tracePt t="268788" x="9813925" y="5126038"/>
          <p14:tracePt t="268805" x="9786938" y="5099050"/>
          <p14:tracePt t="268821" x="9777413" y="5081588"/>
          <p14:tracePt t="268838" x="9769475" y="5081588"/>
          <p14:tracePt t="268975" x="9769475" y="5089525"/>
          <p14:tracePt t="269008" x="9769475" y="5099050"/>
          <p14:tracePt t="269021" x="9769475" y="5108575"/>
          <p14:tracePt t="269816" x="9769475" y="5099050"/>
          <p14:tracePt t="269834" x="9769475" y="5089525"/>
          <p14:tracePt t="269855" x="9769475" y="5081588"/>
          <p14:tracePt t="270012" x="9769475" y="5089525"/>
          <p14:tracePt t="270018" x="9786938" y="5099050"/>
          <p14:tracePt t="270026" x="9796463" y="5108575"/>
          <p14:tracePt t="270037" x="9813925" y="5126038"/>
          <p14:tracePt t="270054" x="9823450" y="5143500"/>
          <p14:tracePt t="270070" x="9840913" y="5170488"/>
          <p14:tracePt t="270087" x="9858375" y="5197475"/>
          <p14:tracePt t="270121" x="9867900" y="5214938"/>
          <p14:tracePt t="270220" x="9867900" y="5205413"/>
          <p14:tracePt t="270226" x="9858375" y="5197475"/>
          <p14:tracePt t="270237" x="9840913" y="5180013"/>
          <p14:tracePt t="270253" x="9813925" y="5160963"/>
          <p14:tracePt t="270270" x="9796463" y="5133975"/>
          <p14:tracePt t="270287" x="9777413" y="5108575"/>
          <p14:tracePt t="270323" x="9769475" y="5108575"/>
          <p14:tracePt t="270337" x="9769475" y="5099050"/>
          <p14:tracePt t="270363" x="9759950" y="5099050"/>
          <p14:tracePt t="270635" x="9752013" y="5081588"/>
          <p14:tracePt t="270640" x="9742488" y="5081588"/>
          <p14:tracePt t="270653" x="9732963" y="5072063"/>
          <p14:tracePt t="270670" x="9725025" y="5054600"/>
          <p14:tracePt t="270686" x="9705975" y="5037138"/>
          <p14:tracePt t="270720" x="9680575" y="4991100"/>
          <p14:tracePt t="270753" x="9634538" y="4938713"/>
          <p14:tracePt t="270786" x="9599613" y="4875213"/>
          <p14:tracePt t="270803" x="9582150" y="4857750"/>
          <p14:tracePt t="270819" x="9563100" y="4830763"/>
          <p14:tracePt t="270836" x="9555163" y="4813300"/>
          <p14:tracePt t="270853" x="9545638" y="4803775"/>
          <p14:tracePt t="270870" x="9545638" y="4786313"/>
          <p14:tracePt t="270886" x="9537700" y="4759325"/>
          <p14:tracePt t="270903" x="9518650" y="4741863"/>
          <p14:tracePt t="270919" x="9510713" y="4714875"/>
          <p14:tracePt t="270936" x="9501188" y="4697413"/>
          <p14:tracePt t="270953" x="9474200" y="4670425"/>
          <p14:tracePt t="270970" x="9466263" y="4643438"/>
          <p14:tracePt t="270986" x="9456738" y="4616450"/>
          <p14:tracePt t="271003" x="9439275" y="4598988"/>
          <p14:tracePt t="271065" x="9447213" y="4625975"/>
          <p14:tracePt t="271073" x="9466263" y="4679950"/>
          <p14:tracePt t="271086" x="9483725" y="4714875"/>
          <p14:tracePt t="271104" x="9510713" y="4822825"/>
          <p14:tracePt t="271120" x="9555163" y="4902200"/>
          <p14:tracePt t="271136" x="9572625" y="4929188"/>
          <p14:tracePt t="271153" x="9590088" y="4946650"/>
          <p14:tracePt t="271170" x="9617075" y="4973638"/>
          <p14:tracePt t="271186" x="9626600" y="5000625"/>
          <p14:tracePt t="271203" x="9634538" y="5027613"/>
          <p14:tracePt t="271221" x="9653588" y="5054600"/>
          <p14:tracePt t="271350" x="9653588" y="5037138"/>
          <p14:tracePt t="271355" x="9653588" y="5010150"/>
          <p14:tracePt t="271370" x="9626600" y="4938713"/>
          <p14:tracePt t="271386" x="9590088" y="4830763"/>
          <p14:tracePt t="271402" x="9563100" y="4751388"/>
          <p14:tracePt t="271419" x="9537700" y="4705350"/>
          <p14:tracePt t="271436" x="9510713" y="4679950"/>
          <p14:tracePt t="271452" x="9501188" y="4660900"/>
          <p14:tracePt t="271469" x="9501188" y="4652963"/>
          <p14:tracePt t="271553" x="9491663" y="4652963"/>
          <p14:tracePt t="271565" x="9491663" y="4643438"/>
          <p14:tracePt t="271579" x="9491663" y="4633913"/>
          <p14:tracePt t="271593" x="9491663" y="4625975"/>
          <p14:tracePt t="271671" x="9491663" y="4633913"/>
          <p14:tracePt t="271677" x="9501188" y="4652963"/>
          <p14:tracePt t="271686" x="9518650" y="4660900"/>
          <p14:tracePt t="271702" x="9545638" y="4705350"/>
          <p14:tracePt t="271719" x="9572625" y="4768850"/>
          <p14:tracePt t="271736" x="9609138" y="4822825"/>
          <p14:tracePt t="271753" x="9653588" y="4875213"/>
          <p14:tracePt t="271770" x="9680575" y="4911725"/>
          <p14:tracePt t="271785" x="9698038" y="4938713"/>
          <p14:tracePt t="271802" x="9715500" y="4956175"/>
          <p14:tracePt t="271947" x="9698038" y="4938713"/>
          <p14:tracePt t="271955" x="9688513" y="4894263"/>
          <p14:tracePt t="271969" x="9671050" y="4867275"/>
          <p14:tracePt t="271985" x="9599613" y="4732338"/>
          <p14:tracePt t="272002" x="9572625" y="4697413"/>
          <p14:tracePt t="272018" x="9555163" y="4670425"/>
          <p14:tracePt t="272035" x="9537700" y="4643438"/>
          <p14:tracePt t="272052" x="9528175" y="4633913"/>
          <p14:tracePt t="272237" x="9528175" y="4643438"/>
          <p14:tracePt t="272245" x="9528175" y="4670425"/>
          <p14:tracePt t="272253" x="9528175" y="4697413"/>
          <p14:tracePt t="272268" x="9555163" y="4795838"/>
          <p14:tracePt t="272285" x="9582150" y="4857750"/>
          <p14:tracePt t="272302" x="9617075" y="4919663"/>
          <p14:tracePt t="272319" x="9644063" y="4973638"/>
          <p14:tracePt t="272335" x="9661525" y="4991100"/>
          <p14:tracePt t="272353" x="9680575" y="5027613"/>
          <p14:tracePt t="272369" x="9680575" y="5037138"/>
          <p14:tracePt t="272385" x="9680575" y="5045075"/>
          <p14:tracePt t="272475" x="9680575" y="5027613"/>
          <p14:tracePt t="272482" x="9661525" y="5010150"/>
          <p14:tracePt t="272490" x="9653588" y="4991100"/>
          <p14:tracePt t="272502" x="9634538" y="4965700"/>
          <p14:tracePt t="272518" x="9590088" y="4894263"/>
          <p14:tracePt t="272536" x="9563100" y="4848225"/>
          <p14:tracePt t="272551" x="9545638" y="4813300"/>
          <p14:tracePt t="272568" x="9528175" y="4786313"/>
          <p14:tracePt t="272585" x="9518650" y="4759325"/>
          <p14:tracePt t="272677" x="9528175" y="4776788"/>
          <p14:tracePt t="272685" x="9545638" y="4803775"/>
          <p14:tracePt t="272693" x="9572625" y="4840288"/>
          <p14:tracePt t="272703" x="9590088" y="4867275"/>
          <p14:tracePt t="272719" x="9626600" y="4929188"/>
          <p14:tracePt t="272735" x="9653588" y="4965700"/>
          <p14:tracePt t="272752" x="9680575" y="4983163"/>
          <p14:tracePt t="272768" x="9698038" y="5010150"/>
          <p14:tracePt t="272784" x="9705975" y="5037138"/>
          <p14:tracePt t="272802" x="9705975" y="5045075"/>
          <p14:tracePt t="272879" x="9688513" y="5027613"/>
          <p14:tracePt t="272889" x="9680575" y="4991100"/>
          <p14:tracePt t="272901" x="9634538" y="4919663"/>
          <p14:tracePt t="272918" x="9609138" y="4840288"/>
          <p14:tracePt t="272934" x="9572625" y="4776788"/>
          <p14:tracePt t="272951" x="9545638" y="4732338"/>
          <p14:tracePt t="272968" x="9537700" y="4705350"/>
          <p14:tracePt t="272985" x="9528175" y="4687888"/>
          <p14:tracePt t="273069" x="9528175" y="4697413"/>
          <p14:tracePt t="273075" x="9528175" y="4714875"/>
          <p14:tracePt t="273084" x="9545638" y="4751388"/>
          <p14:tracePt t="273101" x="9563100" y="4803775"/>
          <p14:tracePt t="273118" x="9599613" y="4857750"/>
          <p14:tracePt t="273135" x="9617075" y="4884738"/>
          <p14:tracePt t="273151" x="9644063" y="4911725"/>
          <p14:tracePt t="273168" x="9653588" y="4929188"/>
          <p14:tracePt t="273297" x="9653588" y="4919663"/>
          <p14:tracePt t="273302" x="9644063" y="4902200"/>
          <p14:tracePt t="273318" x="9617075" y="4875213"/>
          <p14:tracePt t="273334" x="9599613" y="4830763"/>
          <p14:tracePt t="273351" x="9572625" y="4813300"/>
          <p14:tracePt t="273368" x="9572625" y="4795838"/>
          <p14:tracePt t="273461" x="9582150" y="4803775"/>
          <p14:tracePt t="273468" x="9590088" y="4822825"/>
          <p14:tracePt t="273476" x="9609138" y="4830763"/>
          <p14:tracePt t="273484" x="9617075" y="4848225"/>
          <p14:tracePt t="273501" x="9634538" y="4875213"/>
          <p14:tracePt t="273517" x="9653588" y="4894263"/>
          <p14:tracePt t="273588" x="9661525" y="4902200"/>
          <p14:tracePt t="275799" x="9653588" y="4894263"/>
          <p14:tracePt t="275806" x="9644063" y="4875213"/>
          <p14:tracePt t="275816" x="9626600" y="4867275"/>
          <p14:tracePt t="275832" x="9599613" y="4840288"/>
          <p14:tracePt t="275849" x="9545638" y="4803775"/>
          <p14:tracePt t="275866" x="9447213" y="4759325"/>
          <p14:tracePt t="275882" x="9323388" y="4724400"/>
          <p14:tracePt t="275915" x="8831263" y="4759325"/>
          <p14:tracePt t="275949" x="7705725" y="5037138"/>
          <p14:tracePt t="275982" x="6323013" y="5562600"/>
          <p14:tracePt t="276000" x="6010275" y="5697538"/>
          <p14:tracePt t="276015" x="5884863" y="5768975"/>
          <p14:tracePt t="276032" x="5857875" y="5803900"/>
          <p14:tracePt t="276048" x="5813425" y="5840413"/>
          <p14:tracePt t="276066" x="5786438" y="5867400"/>
          <p14:tracePt t="276082" x="5768975" y="5875338"/>
          <p14:tracePt t="276099" x="5741988" y="5884863"/>
          <p14:tracePt t="276116" x="5589588" y="5840413"/>
          <p14:tracePt t="276132" x="5456238" y="5803900"/>
          <p14:tracePt t="276148" x="5303838" y="5759450"/>
          <p14:tracePt t="276165" x="5143500" y="5724525"/>
          <p14:tracePt t="276182" x="4956175" y="5688013"/>
          <p14:tracePt t="276198" x="4795838" y="5680075"/>
          <p14:tracePt t="276216" x="4652963" y="5653088"/>
          <p14:tracePt t="276232" x="4608513" y="5626100"/>
          <p14:tracePt t="276248" x="4581525" y="5616575"/>
          <p14:tracePt t="276265" x="4562475" y="5608638"/>
          <p14:tracePt t="276356" x="4562475" y="5599113"/>
          <p14:tracePt t="276363" x="4572000" y="5581650"/>
          <p14:tracePt t="276370" x="4589463" y="5545138"/>
          <p14:tracePt t="276382" x="4608513" y="5491163"/>
          <p14:tracePt t="276398" x="4652963" y="5375275"/>
          <p14:tracePt t="276416" x="4705350" y="5143500"/>
          <p14:tracePt t="276433" x="4741863" y="4983163"/>
          <p14:tracePt t="276448" x="4741863" y="4848225"/>
          <p14:tracePt t="276465" x="4714875" y="4751388"/>
          <p14:tracePt t="276482" x="4660900" y="4643438"/>
          <p14:tracePt t="276498" x="4562475" y="4554538"/>
          <p14:tracePt t="276515" x="4456113" y="4491038"/>
          <p14:tracePt t="276532" x="4303713" y="4429125"/>
          <p14:tracePt t="276549" x="4214813" y="4394200"/>
          <p14:tracePt t="276565" x="4160838" y="4394200"/>
          <p14:tracePt t="276581" x="4125913" y="4394200"/>
          <p14:tracePt t="276598" x="4098925" y="4394200"/>
          <p14:tracePt t="276615" x="4089400" y="4402138"/>
          <p14:tracePt t="276707" x="4081463" y="4402138"/>
          <p14:tracePt t="276720" x="4071938" y="4411663"/>
          <p14:tracePt t="276727" x="4027488" y="4456113"/>
          <p14:tracePt t="276735" x="3983038" y="4510088"/>
          <p14:tracePt t="276748" x="3929063" y="4581525"/>
          <p14:tracePt t="276765" x="3751263" y="4822825"/>
          <p14:tracePt t="276782" x="3660775" y="4983163"/>
          <p14:tracePt t="276798" x="3625850" y="5116513"/>
          <p14:tracePt t="276815" x="3598863" y="5224463"/>
          <p14:tracePt t="276832" x="3562350" y="5322888"/>
          <p14:tracePt t="276837" x="3544888" y="5375275"/>
          <p14:tracePt t="276848" x="3527425" y="5438775"/>
          <p14:tracePt t="276866" x="3438525" y="5661025"/>
          <p14:tracePt t="276882" x="3348038" y="5848350"/>
          <p14:tracePt t="276898" x="3232150" y="6054725"/>
          <p14:tracePt t="276915" x="3098800" y="6251575"/>
          <p14:tracePt t="276931" x="2965450" y="6483350"/>
          <p14:tracePt t="276948" x="2857500" y="6705600"/>
          <p14:tracePt t="276965" x="2751138" y="6848475"/>
          <p14:tracePt t="276983" x="2571750" y="6848475"/>
          <p14:tracePt t="276998" x="2455863" y="6848475"/>
          <p14:tracePt t="277014" x="2357438" y="6848475"/>
          <p14:tracePt t="277031" x="2268538" y="6848475"/>
          <p14:tracePt t="277048" x="2205038" y="6848475"/>
          <p14:tracePt t="277065" x="2116138" y="6848475"/>
          <p14:tracePt t="277082" x="1911350" y="6848475"/>
          <p14:tracePt t="277957" x="1679575" y="6438900"/>
          <p14:tracePt t="277964" x="1660525" y="6394450"/>
          <p14:tracePt t="277981" x="1652588" y="6330950"/>
          <p14:tracePt t="277997" x="1652588" y="6303963"/>
          <p14:tracePt t="278014" x="1652588" y="6296025"/>
          <p14:tracePt t="278065" x="1697038" y="6296025"/>
          <p14:tracePt t="278098" x="1803400" y="6357938"/>
          <p14:tracePt t="278131" x="1938338" y="6411913"/>
          <p14:tracePt t="278147" x="1965325" y="6438900"/>
          <p14:tracePt t="278165" x="1973263" y="6465888"/>
          <p14:tracePt t="278181" x="1973263" y="6473825"/>
          <p14:tracePt t="278197" x="1973263" y="6491288"/>
          <p14:tracePt t="278214" x="1973263" y="6510338"/>
          <p14:tracePt t="278230" x="1955800" y="6537325"/>
          <p14:tracePt t="279476" x="2044700" y="6670675"/>
          <p14:tracePt t="279484" x="2054225" y="6670675"/>
          <p14:tracePt t="279496" x="2071688" y="6653213"/>
          <p14:tracePt t="279513" x="2098675" y="6626225"/>
          <p14:tracePt t="279529" x="2125663" y="6589713"/>
          <p14:tracePt t="279546" x="2133600" y="6572250"/>
          <p14:tracePt t="279563" x="2133600" y="6545263"/>
          <p14:tracePt t="279596" x="2133600" y="6510338"/>
          <p14:tracePt t="279669" x="2125663" y="6510338"/>
          <p14:tracePt t="279679" x="2125663" y="6518275"/>
          <p14:tracePt t="279695" x="2116138" y="6527800"/>
          <p14:tracePt t="279713" x="2108200" y="6554788"/>
          <p14:tracePt t="279729" x="2098675" y="6581775"/>
          <p14:tracePt t="279746" x="2089150" y="6608763"/>
          <p14:tracePt t="279762" x="2081213" y="6634163"/>
          <p14:tracePt t="279779" x="2081213" y="6653213"/>
          <p14:tracePt t="279796" x="2081213" y="6680200"/>
          <p14:tracePt t="279813" x="2081213" y="6688138"/>
          <p14:tracePt t="279829" x="2081213" y="6697663"/>
          <p14:tracePt t="279846" x="2081213" y="6705600"/>
          <p14:tracePt t="279862" x="2071688" y="6705600"/>
          <p14:tracePt t="279880" x="2062163" y="6715125"/>
          <p14:tracePt t="279896" x="2062163" y="6724650"/>
          <p14:tracePt t="279913" x="2044700" y="6724650"/>
          <p14:tracePt t="279964" x="2036763" y="6724650"/>
          <p14:tracePt t="280549" x="2098675" y="6653213"/>
          <p14:tracePt t="280562" x="2179638" y="6626225"/>
          <p14:tracePt t="280578" x="2303463" y="6562725"/>
          <p14:tracePt t="280595" x="2366963" y="6518275"/>
          <p14:tracePt t="280612" x="2374900" y="6491288"/>
          <p14:tracePt t="280707" x="2330450" y="6518275"/>
          <p14:tracePt t="280714" x="2276475" y="6545263"/>
          <p14:tracePt t="280720" x="2214563" y="6572250"/>
          <p14:tracePt t="280745" x="2000250" y="6634163"/>
          <p14:tracePt t="281330" x="2036763" y="65103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2080" y="5761503"/>
            <a:ext cx="311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Original citra nxm</a:t>
            </a:r>
            <a:endParaRPr lang="en-US" sz="2400" b="1"/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4220348" y="3673391"/>
            <a:ext cx="1785689" cy="892110"/>
          </a:xfrm>
          <a:prstGeom prst="bentConnector3">
            <a:avLst>
              <a:gd name="adj1" fmla="val 506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3" y="3107526"/>
            <a:ext cx="2332401" cy="2550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61" y="443621"/>
            <a:ext cx="5228223" cy="532780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08497" y="1865928"/>
            <a:ext cx="3118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u(nxq) ,</a:t>
            </a:r>
          </a:p>
          <a:p>
            <a:pPr algn="ctr"/>
            <a:r>
              <a:rPr lang="en-ID" sz="2400" b="1"/>
              <a:t>L(qxq)</a:t>
            </a:r>
          </a:p>
          <a:p>
            <a:pPr algn="ctr"/>
            <a:r>
              <a:rPr lang="en-ID" sz="2400" b="1"/>
              <a:t>A(mxq)</a:t>
            </a:r>
          </a:p>
          <a:p>
            <a:pPr algn="ctr"/>
            <a:r>
              <a:rPr lang="en-ID" sz="2400" b="1"/>
              <a:t>Q&lt;&lt;&lt;min{n,m}</a:t>
            </a:r>
            <a:endParaRPr lang="en-US" sz="2400" b="1"/>
          </a:p>
        </p:txBody>
      </p:sp>
      <p:sp>
        <p:nvSpPr>
          <p:cNvPr id="50" name="TextBox 49"/>
          <p:cNvSpPr txBox="1"/>
          <p:nvPr/>
        </p:nvSpPr>
        <p:spPr>
          <a:xfrm>
            <a:off x="6892562" y="6019942"/>
            <a:ext cx="415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/>
              <a:t>Citra hasil decompresi: nxm</a:t>
            </a:r>
            <a:endParaRPr lang="en-US" sz="2400" b="1"/>
          </a:p>
        </p:txBody>
      </p:sp>
      <p:grpSp>
        <p:nvGrpSpPr>
          <p:cNvPr id="51" name="Group 50"/>
          <p:cNvGrpSpPr/>
          <p:nvPr/>
        </p:nvGrpSpPr>
        <p:grpSpPr>
          <a:xfrm>
            <a:off x="666942" y="238145"/>
            <a:ext cx="3001245" cy="2599442"/>
            <a:chOff x="6655295" y="-122477"/>
            <a:chExt cx="3001245" cy="2599442"/>
          </a:xfrm>
        </p:grpSpPr>
        <p:sp>
          <p:nvSpPr>
            <p:cNvPr id="52" name="Rectangle 51"/>
            <p:cNvSpPr/>
            <p:nvPr/>
          </p:nvSpPr>
          <p:spPr>
            <a:xfrm>
              <a:off x="6752950" y="384844"/>
              <a:ext cx="250728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600"/>
                <a:t>SVD unt Kompresi citra</a:t>
              </a:r>
              <a:endParaRPr lang="en-US" sz="3600"/>
            </a:p>
          </p:txBody>
        </p:sp>
        <p:sp>
          <p:nvSpPr>
            <p:cNvPr id="53" name="7-Point Star 52"/>
            <p:cNvSpPr/>
            <p:nvPr/>
          </p:nvSpPr>
          <p:spPr>
            <a:xfrm>
              <a:off x="6655295" y="-122477"/>
              <a:ext cx="3001245" cy="2599442"/>
            </a:xfrm>
            <a:prstGeom prst="star7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1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41"/>
    </mc:Choice>
    <mc:Fallback xmlns="">
      <p:transition spd="slow" advTm="167641"/>
    </mc:Fallback>
  </mc:AlternateContent>
  <p:extLst>
    <p:ext uri="{3A86A75C-4F4B-4683-9AE1-C65F6400EC91}">
      <p14:laserTraceLst xmlns:p14="http://schemas.microsoft.com/office/powerpoint/2010/main">
        <p14:tracePtLst>
          <p14:tracePt t="1669" x="5545138" y="4537075"/>
          <p14:tracePt t="1679" x="5545138" y="4545013"/>
          <p14:tracePt t="1713" x="5545138" y="4554538"/>
          <p14:tracePt t="2365" x="5545138" y="4545013"/>
          <p14:tracePt t="2786" x="5545138" y="4537075"/>
          <p14:tracePt t="4923" x="5537200" y="4527550"/>
          <p14:tracePt t="4929" x="5491163" y="4491038"/>
          <p14:tracePt t="4937" x="5429250" y="4438650"/>
          <p14:tracePt t="4945" x="5348288" y="4367213"/>
          <p14:tracePt t="4961" x="5180013" y="4251325"/>
          <p14:tracePt t="4977" x="4983163" y="4160838"/>
          <p14:tracePt t="4994" x="4741863" y="4044950"/>
          <p14:tracePt t="5028" x="3813175" y="3660775"/>
          <p14:tracePt t="5060" x="2884488" y="3268663"/>
          <p14:tracePt t="5094" x="2251075" y="2928938"/>
          <p14:tracePt t="5110" x="2081213" y="2813050"/>
          <p14:tracePt t="5128" x="1884363" y="2660650"/>
          <p14:tracePt t="5144" x="1758950" y="2608263"/>
          <p14:tracePt t="5160" x="1633538" y="2562225"/>
          <p14:tracePt t="5177" x="1554163" y="2527300"/>
          <p14:tracePt t="5194" x="1536700" y="2517775"/>
          <p14:tracePt t="7056" x="1536700" y="2500313"/>
          <p14:tracePt t="7063" x="1562100" y="2419350"/>
          <p14:tracePt t="7076" x="1598613" y="2347913"/>
          <p14:tracePt t="7093" x="1643063" y="2232025"/>
          <p14:tracePt t="7109" x="1679575" y="2044700"/>
          <p14:tracePt t="7125" x="1697038" y="1901825"/>
          <p14:tracePt t="7142" x="1714500" y="1751013"/>
          <p14:tracePt t="7159" x="1714500" y="1608138"/>
          <p14:tracePt t="7192" x="1714500" y="1366838"/>
          <p14:tracePt t="7225" x="1643063" y="1187450"/>
          <p14:tracePt t="7258" x="1616075" y="1169988"/>
          <p14:tracePt t="7275" x="1616075" y="1152525"/>
          <p14:tracePt t="7375" x="1633538" y="1125538"/>
          <p14:tracePt t="7379" x="1670050" y="1081088"/>
          <p14:tracePt t="7392" x="1687513" y="1044575"/>
          <p14:tracePt t="7408" x="1741488" y="928688"/>
          <p14:tracePt t="7426" x="1776413" y="795338"/>
          <p14:tracePt t="7442" x="1785938" y="679450"/>
          <p14:tracePt t="7458" x="1785938" y="660400"/>
          <p14:tracePt t="7475" x="1776413" y="642938"/>
          <p14:tracePt t="7509" x="1768475" y="642938"/>
          <p14:tracePt t="7528" x="1758950" y="642938"/>
          <p14:tracePt t="7542" x="1758950" y="696913"/>
          <p14:tracePt t="7558" x="1758950" y="741363"/>
          <p14:tracePt t="7575" x="1776413" y="822325"/>
          <p14:tracePt t="7591" x="1830388" y="928688"/>
          <p14:tracePt t="7609" x="1919288" y="1036638"/>
          <p14:tracePt t="7625" x="2054225" y="1152525"/>
          <p14:tracePt t="7644" x="2286000" y="1312863"/>
          <p14:tracePt t="7658" x="2428875" y="1393825"/>
          <p14:tracePt t="7675" x="2527300" y="1438275"/>
          <p14:tracePt t="7692" x="2571750" y="1473200"/>
          <p14:tracePt t="7708" x="2589213" y="1482725"/>
          <p14:tracePt t="7803" x="2571750" y="1500188"/>
          <p14:tracePt t="7810" x="2562225" y="1509713"/>
          <p14:tracePt t="7818" x="2554288" y="1527175"/>
          <p14:tracePt t="7826" x="2536825" y="1544638"/>
          <p14:tracePt t="7841" x="2509838" y="1581150"/>
          <p14:tracePt t="7858" x="2482850" y="1616075"/>
          <p14:tracePt t="7875" x="2465388" y="1660525"/>
          <p14:tracePt t="7892" x="2438400" y="1714500"/>
          <p14:tracePt t="7909" x="2411413" y="1803400"/>
          <p14:tracePt t="7925" x="2401888" y="1847850"/>
          <p14:tracePt t="7941" x="2393950" y="1874838"/>
          <p14:tracePt t="7958" x="2393950" y="1884363"/>
          <p14:tracePt t="8364" x="2393950" y="1928813"/>
          <p14:tracePt t="8369" x="2419350" y="2116138"/>
          <p14:tracePt t="8378" x="2446338" y="2366963"/>
          <p14:tracePt t="8391" x="2500313" y="2625725"/>
          <p14:tracePt t="8409" x="2633663" y="3375025"/>
          <p14:tracePt t="8441" x="2768600" y="4108450"/>
          <p14:tracePt t="8474" x="2840038" y="4419600"/>
          <p14:tracePt t="8508" x="2894013" y="4527550"/>
          <p14:tracePt t="8525" x="2901950" y="4554538"/>
          <p14:tracePt t="8581" x="2901950" y="4562475"/>
          <p14:tracePt t="8587" x="2901950" y="4572000"/>
          <p14:tracePt t="8598" x="2901950" y="4581525"/>
          <p14:tracePt t="8608" x="2911475" y="4608513"/>
          <p14:tracePt t="8625" x="2919413" y="4652963"/>
          <p14:tracePt t="8641" x="2946400" y="4724400"/>
          <p14:tracePt t="8657" x="2982913" y="4822825"/>
          <p14:tracePt t="8674" x="3017838" y="4929188"/>
          <p14:tracePt t="8691" x="3054350" y="5045075"/>
          <p14:tracePt t="8707" x="3098800" y="5170488"/>
          <p14:tracePt t="8725" x="3214688" y="5367338"/>
          <p14:tracePt t="8741" x="3251200" y="5419725"/>
          <p14:tracePt t="8758" x="3276600" y="5446713"/>
          <p14:tracePt t="8806" x="3286125" y="5446713"/>
          <p14:tracePt t="8812" x="3295650" y="5419725"/>
          <p14:tracePt t="8826" x="3330575" y="5322888"/>
          <p14:tracePt t="8841" x="3348038" y="5214938"/>
          <p14:tracePt t="8857" x="3357563" y="5133975"/>
          <p14:tracePt t="8874" x="3357563" y="5045075"/>
          <p14:tracePt t="8892" x="3330575" y="4973638"/>
          <p14:tracePt t="8908" x="3303588" y="4894263"/>
          <p14:tracePt t="8924" x="3259138" y="4813300"/>
          <p14:tracePt t="8942" x="3187700" y="4741863"/>
          <p14:tracePt t="8957" x="3143250" y="4714875"/>
          <p14:tracePt t="8974" x="3098800" y="4687888"/>
          <p14:tracePt t="8990" x="3044825" y="4687888"/>
          <p14:tracePt t="9007" x="2982913" y="4679950"/>
          <p14:tracePt t="9024" x="2901950" y="4697413"/>
          <p14:tracePt t="9041" x="2822575" y="4724400"/>
          <p14:tracePt t="9057" x="2697163" y="4857750"/>
          <p14:tracePt t="9074" x="2643188" y="4965700"/>
          <p14:tracePt t="9090" x="2616200" y="5062538"/>
          <p14:tracePt t="9107" x="2589213" y="5170488"/>
          <p14:tracePt t="9124" x="2589213" y="5232400"/>
          <p14:tracePt t="9140" x="2589213" y="5295900"/>
          <p14:tracePt t="9157" x="2608263" y="5330825"/>
          <p14:tracePt t="9174" x="2660650" y="5384800"/>
          <p14:tracePt t="9190" x="2697163" y="5411788"/>
          <p14:tracePt t="9207" x="2732088" y="5419725"/>
          <p14:tracePt t="9224" x="2803525" y="5419725"/>
          <p14:tracePt t="9240" x="2884488" y="5394325"/>
          <p14:tracePt t="9257" x="2965450" y="5322888"/>
          <p14:tracePt t="9274" x="3062288" y="5214938"/>
          <p14:tracePt t="9290" x="3224213" y="4956175"/>
          <p14:tracePt t="9307" x="3286125" y="4741863"/>
          <p14:tracePt t="9324" x="3322638" y="4545013"/>
          <p14:tracePt t="9340" x="3340100" y="4402138"/>
          <p14:tracePt t="9357" x="3340100" y="4286250"/>
          <p14:tracePt t="9361" x="3340100" y="4241800"/>
          <p14:tracePt t="9374" x="3330575" y="4205288"/>
          <p14:tracePt t="9391" x="3286125" y="4062413"/>
          <p14:tracePt t="9407" x="3241675" y="3973513"/>
          <p14:tracePt t="9424" x="3187700" y="3938588"/>
          <p14:tracePt t="9440" x="3098800" y="3902075"/>
          <p14:tracePt t="9457" x="2990850" y="3867150"/>
          <p14:tracePt t="9474" x="2847975" y="3857625"/>
          <p14:tracePt t="9492" x="2643188" y="3857625"/>
          <p14:tracePt t="9508" x="2544763" y="3894138"/>
          <p14:tracePt t="9523" x="2446338" y="3938588"/>
          <p14:tracePt t="9540" x="2339975" y="4044950"/>
          <p14:tracePt t="9556" x="2224088" y="4152900"/>
          <p14:tracePt t="9574" x="2152650" y="4303713"/>
          <p14:tracePt t="9590" x="2116138" y="4465638"/>
          <p14:tracePt t="9608" x="2098675" y="4679950"/>
          <p14:tracePt t="9624" x="2116138" y="4830763"/>
          <p14:tracePt t="9640" x="2152650" y="4973638"/>
          <p14:tracePt t="9656" x="2187575" y="5081588"/>
          <p14:tracePt t="9673" x="2232025" y="5170488"/>
          <p14:tracePt t="9690" x="2322513" y="5232400"/>
          <p14:tracePt t="9707" x="2473325" y="5276850"/>
          <p14:tracePt t="9724" x="2571750" y="5276850"/>
          <p14:tracePt t="9740" x="2679700" y="5241925"/>
          <p14:tracePt t="9756" x="2776538" y="5205413"/>
          <p14:tracePt t="9774" x="2884488" y="5133975"/>
          <p14:tracePt t="9790" x="2973388" y="5027613"/>
          <p14:tracePt t="9808" x="3081338" y="4830763"/>
          <p14:tracePt t="9824" x="3116263" y="4687888"/>
          <p14:tracePt t="9840" x="3152775" y="4562475"/>
          <p14:tracePt t="9856" x="3160713" y="4465638"/>
          <p14:tracePt t="9873" x="3160713" y="4367213"/>
          <p14:tracePt t="9890" x="3133725" y="4241800"/>
          <p14:tracePt t="9906" x="3089275" y="4125913"/>
          <p14:tracePt t="9924" x="3017838" y="3973513"/>
          <p14:tracePt t="9940" x="2946400" y="3911600"/>
          <p14:tracePt t="9956" x="2847975" y="3867150"/>
          <p14:tracePt t="9973" x="2759075" y="3840163"/>
          <p14:tracePt t="9990" x="2670175" y="3813175"/>
          <p14:tracePt t="10006" x="2581275" y="3813175"/>
          <p14:tracePt t="10024" x="2490788" y="3840163"/>
          <p14:tracePt t="10039" x="2374900" y="3902075"/>
          <p14:tracePt t="10056" x="2312988" y="3983038"/>
          <p14:tracePt t="10073" x="2224088" y="4108450"/>
          <p14:tracePt t="10089" x="2160588" y="4241800"/>
          <p14:tracePt t="10106" x="2125663" y="4394200"/>
          <p14:tracePt t="10123" x="2108200" y="4537075"/>
          <p14:tracePt t="10139" x="2108200" y="4660900"/>
          <p14:tracePt t="10156" x="2179638" y="4848225"/>
          <p14:tracePt t="10173" x="2276475" y="4973638"/>
          <p14:tracePt t="10190" x="2384425" y="5045075"/>
          <p14:tracePt t="10206" x="2490788" y="5089525"/>
          <p14:tracePt t="10223" x="2562225" y="5108575"/>
          <p14:tracePt t="10240" x="2598738" y="5108575"/>
          <p14:tracePt t="10258" x="2652713" y="5081588"/>
          <p14:tracePt t="10273" x="2679700" y="5045075"/>
          <p14:tracePt t="10289" x="2724150" y="4991100"/>
          <p14:tracePt t="10306" x="2786063" y="4902200"/>
          <p14:tracePt t="10323" x="2857500" y="4768850"/>
          <p14:tracePt t="10341" x="2911475" y="4608513"/>
          <p14:tracePt t="10357" x="2990850" y="4367213"/>
          <p14:tracePt t="10374" x="3009900" y="4232275"/>
          <p14:tracePt t="10390" x="2990850" y="4108450"/>
          <p14:tracePt t="10406" x="2938463" y="3973513"/>
          <p14:tracePt t="10423" x="2830513" y="3857625"/>
          <p14:tracePt t="10440" x="2732088" y="3759200"/>
          <p14:tracePt t="10456" x="2679700" y="3724275"/>
          <p14:tracePt t="10474" x="2633663" y="3697288"/>
          <p14:tracePt t="10490" x="2608263" y="3697288"/>
          <p14:tracePt t="10507" x="2581275" y="3705225"/>
          <p14:tracePt t="10523" x="2554288" y="3732213"/>
          <p14:tracePt t="10539" x="2527300" y="3759200"/>
          <p14:tracePt t="10557" x="2490788" y="3822700"/>
          <p14:tracePt t="10574" x="2419350" y="4000500"/>
          <p14:tracePt t="10591" x="2384425" y="4152900"/>
          <p14:tracePt t="10606" x="2357438" y="4303713"/>
          <p14:tracePt t="10623" x="2366963" y="4510088"/>
          <p14:tracePt t="10639" x="2393950" y="4687888"/>
          <p14:tracePt t="10656" x="2455863" y="4840288"/>
          <p14:tracePt t="10674" x="2598738" y="5037138"/>
          <p14:tracePt t="10690" x="2705100" y="5143500"/>
          <p14:tracePt t="10706" x="2813050" y="5187950"/>
          <p14:tracePt t="10723" x="2919413" y="5197475"/>
          <p14:tracePt t="10739" x="3044825" y="5187950"/>
          <p14:tracePt t="10756" x="3152775" y="5108575"/>
          <p14:tracePt t="10774" x="3330575" y="4884738"/>
          <p14:tracePt t="10790" x="3446463" y="4724400"/>
          <p14:tracePt t="10806" x="3490913" y="4572000"/>
          <p14:tracePt t="10822" x="3509963" y="4429125"/>
          <p14:tracePt t="10839" x="3500438" y="4295775"/>
          <p14:tracePt t="10856" x="3446463" y="4143375"/>
          <p14:tracePt t="10872" x="3367088" y="4000500"/>
          <p14:tracePt t="10875" x="3322638" y="3938588"/>
          <p14:tracePt t="10889" x="3259138" y="3857625"/>
          <p14:tracePt t="10905" x="3089275" y="3660775"/>
          <p14:tracePt t="10922" x="2982913" y="3581400"/>
          <p14:tracePt t="10939" x="2874963" y="3527425"/>
          <p14:tracePt t="10955" x="2776538" y="3490913"/>
          <p14:tracePt t="10973" x="2687638" y="3473450"/>
          <p14:tracePt t="10989" x="2608263" y="3465513"/>
          <p14:tracePt t="11006" x="2517775" y="3482975"/>
          <p14:tracePt t="11022" x="2455863" y="3509963"/>
          <p14:tracePt t="11039" x="2347913" y="3581400"/>
          <p14:tracePt t="11055" x="2241550" y="3687763"/>
          <p14:tracePt t="11073" x="2125663" y="3840163"/>
          <p14:tracePt t="11089" x="2017713" y="4000500"/>
          <p14:tracePt t="11106" x="1982788" y="4152900"/>
          <p14:tracePt t="11122" x="1990725" y="4357688"/>
          <p14:tracePt t="11139" x="2036763" y="4510088"/>
          <p14:tracePt t="11155" x="2133600" y="4625975"/>
          <p14:tracePt t="11173" x="2232025" y="4732338"/>
          <p14:tracePt t="11189" x="2339975" y="4840288"/>
          <p14:tracePt t="11205" x="2446338" y="4884738"/>
          <p14:tracePt t="11222" x="2554288" y="4902200"/>
          <p14:tracePt t="11239" x="2714625" y="4867275"/>
          <p14:tracePt t="11255" x="2813050" y="4822825"/>
          <p14:tracePt t="11272" x="2928938" y="4759325"/>
          <p14:tracePt t="11289" x="3044825" y="4652963"/>
          <p14:tracePt t="11306" x="3133725" y="4545013"/>
          <p14:tracePt t="11322" x="3187700" y="4411663"/>
          <p14:tracePt t="11340" x="3259138" y="4160838"/>
          <p14:tracePt t="11356" x="3286125" y="4000500"/>
          <p14:tracePt t="11372" x="3276600" y="3867150"/>
          <p14:tracePt t="11389" x="3241675" y="3741738"/>
          <p14:tracePt t="11405" x="3179763" y="3633788"/>
          <p14:tracePt t="11422" x="3062288" y="3536950"/>
          <p14:tracePt t="11440" x="2901950" y="3419475"/>
          <p14:tracePt t="11456" x="2803525" y="3384550"/>
          <p14:tracePt t="11472" x="2697163" y="3348038"/>
          <p14:tracePt t="11489" x="2571750" y="3330575"/>
          <p14:tracePt t="11505" x="2446338" y="3330575"/>
          <p14:tracePt t="11522" x="2303463" y="3357563"/>
          <p14:tracePt t="11539" x="2170113" y="3411538"/>
          <p14:tracePt t="11556" x="2000250" y="3562350"/>
          <p14:tracePt t="11573" x="1884363" y="3714750"/>
          <p14:tracePt t="11588" x="1812925" y="3867150"/>
          <p14:tracePt t="11605" x="1776413" y="4017963"/>
          <p14:tracePt t="11622" x="1776413" y="4170363"/>
          <p14:tracePt t="11639" x="1803400" y="4330700"/>
          <p14:tracePt t="11656" x="1901825" y="4545013"/>
          <p14:tracePt t="11672" x="2027238" y="4679950"/>
          <p14:tracePt t="11689" x="2205038" y="4803775"/>
          <p14:tracePt t="11705" x="2455863" y="4875213"/>
          <p14:tracePt t="11722" x="2822575" y="4911725"/>
          <p14:tracePt t="11739" x="3205163" y="4894263"/>
          <p14:tracePt t="11757" x="3660775" y="4768850"/>
          <p14:tracePt t="11773" x="3867150" y="4643438"/>
          <p14:tracePt t="11789" x="4000500" y="4473575"/>
          <p14:tracePt t="11805" x="4071938" y="4322763"/>
          <p14:tracePt t="11824" x="4108450" y="4133850"/>
          <p14:tracePt t="11839" x="4098925" y="3938588"/>
          <p14:tracePt t="11855" x="4000500" y="3741738"/>
          <p14:tracePt t="11873" x="3687763" y="3419475"/>
          <p14:tracePt t="11888" x="3402013" y="3251200"/>
          <p14:tracePt t="11905" x="3098800" y="3133725"/>
          <p14:tracePt t="11922" x="2751138" y="3081338"/>
          <p14:tracePt t="11938" x="2500313" y="3098800"/>
          <p14:tracePt t="11955" x="2276475" y="3205163"/>
          <p14:tracePt t="11972" x="2133600" y="3367088"/>
          <p14:tracePt t="11988" x="1965325" y="3751263"/>
          <p14:tracePt t="12005" x="1928813" y="4037013"/>
          <p14:tracePt t="12021" x="1919288" y="4348163"/>
          <p14:tracePt t="12038" x="2000250" y="4598988"/>
          <p14:tracePt t="12056" x="2133600" y="4830763"/>
          <p14:tracePt t="12072" x="2295525" y="4991100"/>
          <p14:tracePt t="12089" x="2527300" y="5170488"/>
          <p14:tracePt t="12105" x="2919413" y="5330825"/>
          <p14:tracePt t="12121" x="3214688" y="5375275"/>
          <p14:tracePt t="12138" x="3571875" y="5367338"/>
          <p14:tracePt t="12154" x="3875088" y="5259388"/>
          <p14:tracePt t="12172" x="4037013" y="5153025"/>
          <p14:tracePt t="12189" x="4125913" y="5018088"/>
          <p14:tracePt t="12205" x="4133850" y="4867275"/>
          <p14:tracePt t="12222" x="4037013" y="4527550"/>
          <p14:tracePt t="12238" x="3857625" y="4232275"/>
          <p14:tracePt t="12254" x="3625850" y="3946525"/>
          <p14:tracePt t="12271" x="3330575" y="3741738"/>
          <p14:tracePt t="12288" x="2990850" y="3589338"/>
          <p14:tracePt t="12305" x="2705100" y="3527425"/>
          <p14:tracePt t="12322" x="2401888" y="3509963"/>
          <p14:tracePt t="12338" x="2259013" y="3589338"/>
          <p14:tracePt t="12354" x="2133600" y="3714750"/>
          <p14:tracePt t="12371" x="2017713" y="3884613"/>
          <p14:tracePt t="12388" x="1965325" y="4098925"/>
          <p14:tracePt t="12404" x="1938338" y="4330700"/>
          <p14:tracePt t="12422" x="1990725" y="4643438"/>
          <p14:tracePt t="12438" x="2017713" y="4724400"/>
          <p14:tracePt t="12454" x="2133600" y="4894263"/>
          <p14:tracePt t="12471" x="2224088" y="4965700"/>
          <p14:tracePt t="12488" x="2322513" y="4991100"/>
          <p14:tracePt t="12505" x="2428875" y="5000625"/>
          <p14:tracePt t="12523" x="2652713" y="4884738"/>
          <p14:tracePt t="12539" x="2803525" y="4759325"/>
          <p14:tracePt t="12555" x="2928938" y="4616450"/>
          <p14:tracePt t="12571" x="2982913" y="4465638"/>
          <p14:tracePt t="12588" x="2990850" y="4303713"/>
          <p14:tracePt t="12605" x="2938463" y="4133850"/>
          <p14:tracePt t="12623" x="2741613" y="3875088"/>
          <p14:tracePt t="12638" x="2589213" y="3786188"/>
          <p14:tracePt t="12655" x="2465388" y="3751263"/>
          <p14:tracePt t="12671" x="2374900" y="3751263"/>
          <p14:tracePt t="12688" x="2347913" y="3786188"/>
          <p14:tracePt t="12704" x="2330450" y="3840163"/>
          <p14:tracePt t="12721" x="2312988" y="3884613"/>
          <p14:tracePt t="12739" x="2303463" y="3938588"/>
          <p14:tracePt t="12755" x="2303463" y="3946525"/>
          <p14:tracePt t="13019" x="2303463" y="3965575"/>
          <p14:tracePt t="13025" x="2312988" y="4000500"/>
          <p14:tracePt t="13038" x="2339975" y="4062413"/>
          <p14:tracePt t="13054" x="2419350" y="4179888"/>
          <p14:tracePt t="13071" x="2527300" y="4357688"/>
          <p14:tracePt t="13104" x="2687638" y="4608513"/>
          <p14:tracePt t="13138" x="2840038" y="4848225"/>
          <p14:tracePt t="13171" x="2928938" y="5037138"/>
          <p14:tracePt t="13188" x="2965450" y="5081588"/>
          <p14:tracePt t="13205" x="2990850" y="5108575"/>
          <p14:tracePt t="13221" x="3017838" y="5133975"/>
          <p14:tracePt t="13237" x="3044825" y="5160963"/>
          <p14:tracePt t="13254" x="3062288" y="5187950"/>
          <p14:tracePt t="13270" x="3089275" y="5224463"/>
          <p14:tracePt t="13288" x="3133725" y="5286375"/>
          <p14:tracePt t="13306" x="3224213" y="5446713"/>
          <p14:tracePt t="13321" x="3313113" y="5562600"/>
          <p14:tracePt t="13337" x="3384550" y="5680075"/>
          <p14:tracePt t="13354" x="3465513" y="5813425"/>
          <p14:tracePt t="13370" x="3544888" y="5929313"/>
          <p14:tracePt t="13375" x="3571875" y="5983288"/>
          <p14:tracePt t="13387" x="3598863" y="6037263"/>
          <p14:tracePt t="13404" x="3643313" y="6134100"/>
          <p14:tracePt t="13420" x="3660775" y="6153150"/>
          <p14:tracePt t="13563" x="3660775" y="6161088"/>
          <p14:tracePt t="14352" x="3652838" y="6161088"/>
          <p14:tracePt t="15166" x="3660775" y="6161088"/>
          <p14:tracePt t="15351" x="3660775" y="6153150"/>
          <p14:tracePt t="15373" x="3660775" y="6143625"/>
          <p14:tracePt t="15380" x="3652838" y="6143625"/>
          <p14:tracePt t="15386" x="3643313" y="6143625"/>
          <p14:tracePt t="15402" x="3633788" y="6134100"/>
          <p14:tracePt t="15419" x="3608388" y="6116638"/>
          <p14:tracePt t="15435" x="3598863" y="6108700"/>
          <p14:tracePt t="15452" x="3589338" y="6089650"/>
          <p14:tracePt t="15486" x="3589338" y="6072188"/>
          <p14:tracePt t="18321" x="3598863" y="6072188"/>
          <p14:tracePt t="18338" x="3608388" y="6072188"/>
          <p14:tracePt t="18345" x="3625850" y="6072188"/>
          <p14:tracePt t="18354" x="3633788" y="6072188"/>
          <p14:tracePt t="18366" x="3643313" y="6081713"/>
          <p14:tracePt t="18383" x="3679825" y="6089650"/>
          <p14:tracePt t="18399" x="3697288" y="6099175"/>
          <p14:tracePt t="18416" x="3705225" y="6108700"/>
          <p14:tracePt t="18495" x="3714750" y="6108700"/>
          <p14:tracePt t="18516" x="3741738" y="6116638"/>
          <p14:tracePt t="18533" x="3768725" y="6116638"/>
          <p14:tracePt t="18549" x="3776663" y="6116638"/>
          <p14:tracePt t="19259" x="3786188" y="6116638"/>
          <p14:tracePt t="19265" x="3795713" y="6116638"/>
          <p14:tracePt t="19273" x="3813175" y="6108700"/>
          <p14:tracePt t="19282" x="3813175" y="6099175"/>
          <p14:tracePt t="19307" x="3813175" y="6089650"/>
          <p14:tracePt t="19332" x="3813175" y="6081713"/>
          <p14:tracePt t="19353" x="3813175" y="6072188"/>
          <p14:tracePt t="19366" x="3813175" y="6062663"/>
          <p14:tracePt t="19399" x="3803650" y="6054725"/>
          <p14:tracePt t="19416" x="3795713" y="6037263"/>
          <p14:tracePt t="19433" x="3786188" y="6037263"/>
          <p14:tracePt t="19524" x="3776663" y="6037263"/>
          <p14:tracePt t="19531" x="3768725" y="6037263"/>
          <p14:tracePt t="19540" x="3768725" y="6045200"/>
          <p14:tracePt t="23874" x="3768725" y="6037263"/>
          <p14:tracePt t="23885" x="3768725" y="6027738"/>
          <p14:tracePt t="23891" x="3768725" y="6018213"/>
          <p14:tracePt t="23899" x="3768725" y="6010275"/>
          <p14:tracePt t="24019" x="3759200" y="6010275"/>
          <p14:tracePt t="24039" x="3741738" y="6018213"/>
          <p14:tracePt t="24045" x="3724275" y="6037263"/>
          <p14:tracePt t="24054" x="3714750" y="6045200"/>
          <p14:tracePt t="24061" x="3697288" y="6054725"/>
          <p14:tracePt t="24078" x="3679825" y="6081713"/>
          <p14:tracePt t="24095" x="3670300" y="6099175"/>
          <p14:tracePt t="24128" x="3670300" y="6108700"/>
          <p14:tracePt t="24145" x="3679825" y="6126163"/>
          <p14:tracePt t="24162" x="3679825" y="6134100"/>
          <p14:tracePt t="24188" x="3687763" y="6134100"/>
          <p14:tracePt t="24210" x="3697288" y="6134100"/>
          <p14:tracePt t="24214" x="3705225" y="6134100"/>
          <p14:tracePt t="24230" x="3714750" y="6134100"/>
          <p14:tracePt t="24245" x="3714750" y="6116638"/>
          <p14:tracePt t="24262" x="3724275" y="6108700"/>
          <p14:tracePt t="24279" x="3724275" y="6099175"/>
          <p14:tracePt t="24311" x="3724275" y="6089650"/>
          <p14:tracePt t="24328" x="3705225" y="6072188"/>
          <p14:tracePt t="24345" x="3679825" y="6045200"/>
          <p14:tracePt t="24362" x="3616325" y="6000750"/>
          <p14:tracePt t="24379" x="3571875" y="5983288"/>
          <p14:tracePt t="24395" x="3536950" y="5973763"/>
          <p14:tracePt t="24412" x="3517900" y="5973763"/>
          <p14:tracePt t="24428" x="3509963" y="5973763"/>
          <p14:tracePt t="24446" x="3500438" y="5983288"/>
          <p14:tracePt t="24462" x="3500438" y="6010275"/>
          <p14:tracePt t="24479" x="3509963" y="6054725"/>
          <p14:tracePt t="24494" x="3536950" y="6081713"/>
          <p14:tracePt t="24511" x="3562350" y="6108700"/>
          <p14:tracePt t="24528" x="3589338" y="6126163"/>
          <p14:tracePt t="24544" x="3625850" y="6134100"/>
          <p14:tracePt t="24562" x="3652838" y="6143625"/>
          <p14:tracePt t="24579" x="3679825" y="6143625"/>
          <p14:tracePt t="24594" x="3705225" y="6126163"/>
          <p14:tracePt t="24611" x="3732213" y="6108700"/>
          <p14:tracePt t="24628" x="3741738" y="6081713"/>
          <p14:tracePt t="24644" x="3741738" y="6054725"/>
          <p14:tracePt t="24661" x="3732213" y="6027738"/>
          <p14:tracePt t="24678" x="3705225" y="5983288"/>
          <p14:tracePt t="24694" x="3679825" y="5956300"/>
          <p14:tracePt t="24711" x="3660775" y="5938838"/>
          <p14:tracePt t="24728" x="3643313" y="5929313"/>
          <p14:tracePt t="24744" x="3625850" y="5929313"/>
          <p14:tracePt t="24761" x="3598863" y="5929313"/>
          <p14:tracePt t="24778" x="3571875" y="5946775"/>
          <p14:tracePt t="24794" x="3536950" y="5983288"/>
          <p14:tracePt t="24811" x="3509963" y="6010275"/>
          <p14:tracePt t="24828" x="3490913" y="6027738"/>
          <p14:tracePt t="24844" x="3490913" y="6045200"/>
          <p14:tracePt t="24861" x="3509963" y="6062663"/>
          <p14:tracePt t="24878" x="3536950" y="6081713"/>
          <p14:tracePt t="24882" x="3562350" y="6081713"/>
          <p14:tracePt t="24894" x="3598863" y="6072188"/>
          <p14:tracePt t="24911" x="3751263" y="6027738"/>
          <p14:tracePt t="24927" x="3813175" y="5991225"/>
          <p14:tracePt t="24944" x="3840163" y="5973763"/>
          <p14:tracePt t="24961" x="3848100" y="5956300"/>
          <p14:tracePt t="24978" x="3848100" y="5946775"/>
          <p14:tracePt t="24995" x="3848100" y="5938838"/>
          <p14:tracePt t="25011" x="3848100" y="5929313"/>
          <p14:tracePt t="25028" x="3822700" y="5902325"/>
          <p14:tracePt t="25044" x="3786188" y="5884863"/>
          <p14:tracePt t="25061" x="3759200" y="5884863"/>
          <p14:tracePt t="25078" x="3697288" y="5902325"/>
          <p14:tracePt t="25094" x="3670300" y="5929313"/>
          <p14:tracePt t="25111" x="3643313" y="5965825"/>
          <p14:tracePt t="25127" x="3625850" y="6010275"/>
          <p14:tracePt t="25144" x="3625850" y="6045200"/>
          <p14:tracePt t="25161" x="3625850" y="6072188"/>
          <p14:tracePt t="25179" x="3670300" y="6099175"/>
          <p14:tracePt t="25194" x="3687763" y="6099175"/>
          <p14:tracePt t="25211" x="3724275" y="6099175"/>
          <p14:tracePt t="25227" x="3741738" y="6072188"/>
          <p14:tracePt t="25244" x="3759200" y="6062663"/>
          <p14:tracePt t="25261" x="3776663" y="6045200"/>
          <p14:tracePt t="25279" x="3786188" y="6027738"/>
          <p14:tracePt t="25294" x="3786188" y="6000750"/>
          <p14:tracePt t="25310" x="3776663" y="5983288"/>
          <p14:tracePt t="25327" x="3751263" y="5956300"/>
          <p14:tracePt t="25344" x="3732213" y="5938838"/>
          <p14:tracePt t="25361" x="3714750" y="5919788"/>
          <p14:tracePt t="25377" x="3679825" y="5919788"/>
          <p14:tracePt t="25394" x="3633788" y="5919788"/>
          <p14:tracePt t="25412" x="3616325" y="5929313"/>
          <p14:tracePt t="25427" x="3598863" y="5946775"/>
          <p14:tracePt t="25444" x="3589338" y="5973763"/>
          <p14:tracePt t="25460" x="3589338" y="6000750"/>
          <p14:tracePt t="25477" x="3589338" y="6010275"/>
          <p14:tracePt t="25545" x="3598863" y="6010275"/>
          <p14:tracePt t="39348" x="3608388" y="6010275"/>
          <p14:tracePt t="39379" x="3625850" y="6010275"/>
          <p14:tracePt t="39388" x="3643313" y="5991225"/>
          <p14:tracePt t="39399" x="3670300" y="5991225"/>
          <p14:tracePt t="39416" x="3741738" y="5956300"/>
          <p14:tracePt t="39433" x="3840163" y="5919788"/>
          <p14:tracePt t="39449" x="3946525" y="5884863"/>
          <p14:tracePt t="39483" x="3965575" y="5884863"/>
          <p14:tracePt t="45112" x="3956050" y="5894388"/>
          <p14:tracePt t="45120" x="3946525" y="5902325"/>
          <p14:tracePt t="45128" x="3929063" y="5919788"/>
          <p14:tracePt t="45144" x="3902075" y="5938838"/>
          <p14:tracePt t="45161" x="3875088" y="5965825"/>
          <p14:tracePt t="45178" x="3857625" y="5991225"/>
          <p14:tracePt t="45195" x="3822700" y="6018213"/>
          <p14:tracePt t="45228" x="3759200" y="6081713"/>
          <p14:tracePt t="45261" x="3724275" y="6108700"/>
          <p14:tracePt t="45295" x="3687763" y="6143625"/>
          <p14:tracePt t="45311" x="3652838" y="6161088"/>
          <p14:tracePt t="45327" x="3616325" y="6170613"/>
          <p14:tracePt t="45344" x="3598863" y="6188075"/>
          <p14:tracePt t="45361" x="3589338" y="6188075"/>
          <p14:tracePt t="45430" x="3581400" y="6188075"/>
          <p14:tracePt t="46223" x="3581400" y="6170613"/>
          <p14:tracePt t="46231" x="3581400" y="6153150"/>
          <p14:tracePt t="46238" x="3581400" y="6143625"/>
          <p14:tracePt t="46255" x="3581400" y="6126163"/>
          <p14:tracePt t="46260" x="3581400" y="6116638"/>
          <p14:tracePt t="46277" x="3581400" y="6108700"/>
          <p14:tracePt t="46294" x="3581400" y="6099175"/>
          <p14:tracePt t="47166" x="3581400" y="6108700"/>
          <p14:tracePt t="47175" x="3598863" y="6108700"/>
          <p14:tracePt t="47182" x="3608388" y="6116638"/>
          <p14:tracePt t="47193" x="3616325" y="6116638"/>
          <p14:tracePt t="47210" x="3633788" y="6126163"/>
          <p14:tracePt t="47226" x="3643313" y="6126163"/>
          <p14:tracePt t="47260" x="3660775" y="6126163"/>
          <p14:tracePt t="47293" x="3724275" y="6099175"/>
          <p14:tracePt t="47326" x="3759200" y="6081713"/>
          <p14:tracePt t="47342" x="3776663" y="6081713"/>
          <p14:tracePt t="47376" x="3786188" y="6081713"/>
          <p14:tracePt t="47398" x="3803650" y="6081713"/>
          <p14:tracePt t="47409" x="3813175" y="6081713"/>
          <p14:tracePt t="47426" x="3830638" y="6081713"/>
          <p14:tracePt t="47443" x="3848100" y="6081713"/>
          <p14:tracePt t="47459" x="3857625" y="6081713"/>
          <p14:tracePt t="47527" x="3875088" y="6081713"/>
          <p14:tracePt t="47544" x="3884613" y="6081713"/>
          <p14:tracePt t="47589" x="3894138" y="6081713"/>
          <p14:tracePt t="47681" x="3894138" y="6089650"/>
          <p14:tracePt t="48150" x="3894138" y="6081713"/>
          <p14:tracePt t="48157" x="3884613" y="6081713"/>
          <p14:tracePt t="48390" x="3875088" y="6072188"/>
          <p14:tracePt t="48397" x="3857625" y="6062663"/>
          <p14:tracePt t="48408" x="3848100" y="6045200"/>
          <p14:tracePt t="48426" x="3822700" y="6027738"/>
          <p14:tracePt t="48442" x="3795713" y="6010275"/>
          <p14:tracePt t="48458" x="3751263" y="5983288"/>
          <p14:tracePt t="48475" x="3732213" y="5983288"/>
          <p14:tracePt t="48492" x="3724275" y="5983288"/>
          <p14:tracePt t="48526" x="3687763" y="5983288"/>
          <p14:tracePt t="48559" x="3652838" y="6010275"/>
          <p14:tracePt t="48592" x="3625850" y="6037263"/>
          <p14:tracePt t="48608" x="3625850" y="6045200"/>
          <p14:tracePt t="48705" x="3625850" y="6054725"/>
          <p14:tracePt t="48712" x="3643313" y="6072188"/>
          <p14:tracePt t="48725" x="3679825" y="6089650"/>
          <p14:tracePt t="48742" x="3776663" y="6116638"/>
          <p14:tracePt t="48758" x="3867150" y="6134100"/>
          <p14:tracePt t="48775" x="3894138" y="6134100"/>
          <p14:tracePt t="48792" x="3902075" y="6134100"/>
          <p14:tracePt t="48841" x="3911600" y="6134100"/>
          <p14:tracePt t="48853" x="3911600" y="6126163"/>
          <p14:tracePt t="48861" x="3911600" y="6116638"/>
          <p14:tracePt t="48875" x="3911600" y="6099175"/>
          <p14:tracePt t="48891" x="3902075" y="6062663"/>
          <p14:tracePt t="48908" x="3875088" y="6037263"/>
          <p14:tracePt t="48925" x="3848100" y="6010275"/>
          <p14:tracePt t="48942" x="3822700" y="6000750"/>
          <p14:tracePt t="48958" x="3795713" y="5991225"/>
          <p14:tracePt t="48975" x="3759200" y="5991225"/>
          <p14:tracePt t="48991" x="3697288" y="5991225"/>
          <p14:tracePt t="49008" x="3670300" y="6000750"/>
          <p14:tracePt t="49025" x="3660775" y="6000750"/>
          <p14:tracePt t="49041" x="3643313" y="6010275"/>
          <p14:tracePt t="49058" x="3633788" y="6010275"/>
          <p14:tracePt t="49124" x="3633788" y="6018213"/>
          <p14:tracePt t="49131" x="3643313" y="6018213"/>
          <p14:tracePt t="49141" x="3660775" y="6018213"/>
          <p14:tracePt t="49158" x="3705225" y="6027738"/>
          <p14:tracePt t="49175" x="3751263" y="6027738"/>
          <p14:tracePt t="49192" x="3786188" y="6010275"/>
          <p14:tracePt t="49209" x="3803650" y="5991225"/>
          <p14:tracePt t="49225" x="3813175" y="5965825"/>
          <p14:tracePt t="49242" x="3813175" y="5938838"/>
          <p14:tracePt t="49258" x="3813175" y="5894388"/>
          <p14:tracePt t="49275" x="3795713" y="5867400"/>
          <p14:tracePt t="49294" x="3751263" y="5830888"/>
          <p14:tracePt t="49309" x="3732213" y="5830888"/>
          <p14:tracePt t="49325" x="3705225" y="5840413"/>
          <p14:tracePt t="49341" x="3687763" y="5867400"/>
          <p14:tracePt t="49357" x="3670300" y="5894388"/>
          <p14:tracePt t="49374" x="3670300" y="5911850"/>
          <p14:tracePt t="49391" x="3670300" y="5919788"/>
          <p14:tracePt t="49408" x="3670300" y="5929313"/>
          <p14:tracePt t="49496" x="3670300" y="5894388"/>
          <p14:tracePt t="49501" x="3670300" y="5840413"/>
          <p14:tracePt t="49509" x="3643313" y="5776913"/>
          <p14:tracePt t="49524" x="3562350" y="5653088"/>
          <p14:tracePt t="49541" x="3455988" y="5510213"/>
          <p14:tracePt t="49557" x="3357563" y="5367338"/>
          <p14:tracePt t="49574" x="3286125" y="5232400"/>
          <p14:tracePt t="49591" x="3241675" y="5116513"/>
          <p14:tracePt t="49607" x="3205163" y="5018088"/>
          <p14:tracePt t="49625" x="3143250" y="4857750"/>
          <p14:tracePt t="49641" x="3108325" y="4768850"/>
          <p14:tracePt t="49657" x="3071813" y="4687888"/>
          <p14:tracePt t="49674" x="3044825" y="4616450"/>
          <p14:tracePt t="49691" x="3017838" y="4572000"/>
          <p14:tracePt t="49707" x="2990850" y="4545013"/>
          <p14:tracePt t="49724" x="2965450" y="4527550"/>
          <p14:tracePt t="49741" x="2911475" y="4483100"/>
          <p14:tracePt t="49757" x="2874963" y="4465638"/>
          <p14:tracePt t="49774" x="2840038" y="4456113"/>
          <p14:tracePt t="49791" x="2786063" y="4456113"/>
          <p14:tracePt t="49807" x="2768600" y="4456113"/>
          <p14:tracePt t="49824" x="2741613" y="4483100"/>
          <p14:tracePt t="49841" x="2705100" y="4510088"/>
          <p14:tracePt t="49857" x="2670175" y="4554538"/>
          <p14:tracePt t="49874" x="2643188" y="4589463"/>
          <p14:tracePt t="49891" x="2625725" y="4643438"/>
          <p14:tracePt t="49907" x="2625725" y="4687888"/>
          <p14:tracePt t="49924" x="2633663" y="4724400"/>
          <p14:tracePt t="49941" x="2660650" y="4759325"/>
          <p14:tracePt t="49957" x="2732088" y="4803775"/>
          <p14:tracePt t="49974" x="2830513" y="4830763"/>
          <p14:tracePt t="49990" x="2938463" y="4857750"/>
          <p14:tracePt t="50007" x="3027363" y="4857750"/>
          <p14:tracePt t="50024" x="3098800" y="4848225"/>
          <p14:tracePt t="50041" x="3143250" y="4822825"/>
          <p14:tracePt t="50044" x="3152775" y="4795838"/>
          <p14:tracePt t="50057" x="3170238" y="4776788"/>
          <p14:tracePt t="50074" x="3197225" y="4679950"/>
          <p14:tracePt t="50090" x="3197225" y="4581525"/>
          <p14:tracePt t="50107" x="3160713" y="4456113"/>
          <p14:tracePt t="50124" x="3116263" y="4348163"/>
          <p14:tracePt t="50141" x="3071813" y="4259263"/>
          <p14:tracePt t="50157" x="3009900" y="4197350"/>
          <p14:tracePt t="50175" x="2955925" y="4143375"/>
          <p14:tracePt t="50191" x="2919413" y="4143375"/>
          <p14:tracePt t="50207" x="2884488" y="4143375"/>
          <p14:tracePt t="50224" x="2830513" y="4160838"/>
          <p14:tracePt t="50241" x="2803525" y="4187825"/>
          <p14:tracePt t="50257" x="2776538" y="4224338"/>
          <p14:tracePt t="50275" x="2714625" y="4348163"/>
          <p14:tracePt t="50292" x="2687638" y="4429125"/>
          <p14:tracePt t="50307" x="2670175" y="4518025"/>
          <p14:tracePt t="50323" x="2670175" y="4598988"/>
          <p14:tracePt t="50340" x="2687638" y="4660900"/>
          <p14:tracePt t="50357" x="2724150" y="4724400"/>
          <p14:tracePt t="50373" x="2786063" y="4751388"/>
          <p14:tracePt t="50392" x="2901950" y="4795838"/>
          <p14:tracePt t="50407" x="2946400" y="4795838"/>
          <p14:tracePt t="50423" x="3000375" y="4776788"/>
          <p14:tracePt t="50440" x="3036888" y="4741863"/>
          <p14:tracePt t="50457" x="3062288" y="4687888"/>
          <p14:tracePt t="50473" x="3081338" y="4633913"/>
          <p14:tracePt t="50492" x="3089275" y="4554538"/>
          <p14:tracePt t="50507" x="3081338" y="4473575"/>
          <p14:tracePt t="50523" x="3054350" y="4394200"/>
          <p14:tracePt t="50540" x="3000375" y="4330700"/>
          <p14:tracePt t="50557" x="2973388" y="4303713"/>
          <p14:tracePt t="50573" x="2946400" y="4286250"/>
          <p14:tracePt t="50591" x="2894013" y="4268788"/>
          <p14:tracePt t="50607" x="2857500" y="4276725"/>
          <p14:tracePt t="50623" x="2813050" y="4303713"/>
          <p14:tracePt t="50640" x="2786063" y="4348163"/>
          <p14:tracePt t="50657" x="2759075" y="4419600"/>
          <p14:tracePt t="50673" x="2732088" y="4518025"/>
          <p14:tracePt t="50690" x="2714625" y="4616450"/>
          <p14:tracePt t="50707" x="2741613" y="4759325"/>
          <p14:tracePt t="50723" x="2786063" y="4840288"/>
          <p14:tracePt t="50740" x="2884488" y="4894263"/>
          <p14:tracePt t="50756" x="2982913" y="4929188"/>
          <p14:tracePt t="50773" x="3062288" y="4938713"/>
          <p14:tracePt t="50790" x="3108325" y="4929188"/>
          <p14:tracePt t="50807" x="3125788" y="4902200"/>
          <p14:tracePt t="50823" x="3152775" y="4848225"/>
          <p14:tracePt t="50840" x="3152775" y="4786313"/>
          <p14:tracePt t="50856" x="3143250" y="4714875"/>
          <p14:tracePt t="50873" x="3098800" y="4625975"/>
          <p14:tracePt t="50890" x="3054350" y="4589463"/>
          <p14:tracePt t="50906" x="2973388" y="4554538"/>
          <p14:tracePt t="50923" x="2867025" y="4518025"/>
          <p14:tracePt t="50940" x="2697163" y="4500563"/>
          <p14:tracePt t="50956" x="2581275" y="4527550"/>
          <p14:tracePt t="50973" x="2473325" y="4562475"/>
          <p14:tracePt t="50990" x="2438400" y="4598988"/>
          <p14:tracePt t="51007" x="2401888" y="4670425"/>
          <p14:tracePt t="51024" x="2401888" y="4768850"/>
          <p14:tracePt t="51042" x="2455863" y="4929188"/>
          <p14:tracePt t="51056" x="2544763" y="5027613"/>
          <p14:tracePt t="51073" x="2652713" y="5062538"/>
          <p14:tracePt t="51090" x="2759075" y="5108575"/>
          <p14:tracePt t="51106" x="2847975" y="5126038"/>
          <p14:tracePt t="51123" x="2884488" y="5126038"/>
          <p14:tracePt t="51141" x="2946400" y="5099050"/>
          <p14:tracePt t="51157" x="2973388" y="5054600"/>
          <p14:tracePt t="51173" x="3000375" y="4973638"/>
          <p14:tracePt t="51190" x="3027363" y="4884738"/>
          <p14:tracePt t="51206" x="3027363" y="4786313"/>
          <p14:tracePt t="51223" x="3017838" y="4697413"/>
          <p14:tracePt t="51240" x="2990850" y="4643438"/>
          <p14:tracePt t="51257" x="2946400" y="4598988"/>
          <p14:tracePt t="51273" x="2911475" y="4581525"/>
          <p14:tracePt t="51289" x="2874963" y="4581525"/>
          <p14:tracePt t="51306" x="2822575" y="4581525"/>
          <p14:tracePt t="51323" x="2768600" y="4598988"/>
          <p14:tracePt t="51340" x="2732088" y="4633913"/>
          <p14:tracePt t="51357" x="2687638" y="4768850"/>
          <p14:tracePt t="51373" x="2679700" y="4867275"/>
          <p14:tracePt t="51390" x="2697163" y="4965700"/>
          <p14:tracePt t="51406" x="2759075" y="5045075"/>
          <p14:tracePt t="51423" x="2857500" y="5089525"/>
          <p14:tracePt t="51440" x="2982913" y="5126038"/>
          <p14:tracePt t="51457" x="3152775" y="5126038"/>
          <p14:tracePt t="51473" x="3259138" y="5081588"/>
          <p14:tracePt t="51490" x="3340100" y="4991100"/>
          <p14:tracePt t="51506" x="3367088" y="4894263"/>
          <p14:tracePt t="51523" x="3394075" y="4786313"/>
          <p14:tracePt t="51540" x="3394075" y="4687888"/>
          <p14:tracePt t="51544" x="3384550" y="4643438"/>
          <p14:tracePt t="51557" x="3357563" y="4545013"/>
          <p14:tracePt t="51573" x="3340100" y="4518025"/>
          <p14:tracePt t="51589" x="3276600" y="4483100"/>
          <p14:tracePt t="51606" x="3214688" y="4465638"/>
          <p14:tracePt t="51622" x="3089275" y="4473575"/>
          <p14:tracePt t="51639" x="2965450" y="4518025"/>
          <p14:tracePt t="51655" x="2857500" y="4608513"/>
          <p14:tracePt t="51672" x="2741613" y="4803775"/>
          <p14:tracePt t="51689" x="2724150" y="4911725"/>
          <p14:tracePt t="51705" x="2732088" y="4991100"/>
          <p14:tracePt t="51722" x="2803525" y="5045075"/>
          <p14:tracePt t="51739" x="2911475" y="5081588"/>
          <p14:tracePt t="51756" x="3036888" y="5089525"/>
          <p14:tracePt t="51773" x="3133725" y="5081588"/>
          <p14:tracePt t="51790" x="3224213" y="5054600"/>
          <p14:tracePt t="51806" x="3286125" y="4946650"/>
          <p14:tracePt t="51822" x="3303588" y="4875213"/>
          <p14:tracePt t="51839" x="3303588" y="4776788"/>
          <p14:tracePt t="51857" x="3286125" y="4660900"/>
          <p14:tracePt t="51872" x="3251200" y="4572000"/>
          <p14:tracePt t="51889" x="3187700" y="4473575"/>
          <p14:tracePt t="51906" x="3081338" y="4419600"/>
          <p14:tracePt t="51922" x="2982913" y="4402138"/>
          <p14:tracePt t="51939" x="2884488" y="4411663"/>
          <p14:tracePt t="51955" x="2786063" y="4465638"/>
          <p14:tracePt t="51972" x="2732088" y="4537075"/>
          <p14:tracePt t="51989" x="2705100" y="4625975"/>
          <p14:tracePt t="52006" x="2687638" y="4724400"/>
          <p14:tracePt t="52023" x="2705100" y="4813300"/>
          <p14:tracePt t="52039" x="2732088" y="4840288"/>
          <p14:tracePt t="52056" x="2795588" y="4857750"/>
          <p14:tracePt t="52072" x="2901950" y="4840288"/>
          <p14:tracePt t="52089" x="2955925" y="4813300"/>
          <p14:tracePt t="52106" x="2990850" y="4759325"/>
          <p14:tracePt t="52123" x="3027363" y="4687888"/>
          <p14:tracePt t="52139" x="3027363" y="4625975"/>
          <p14:tracePt t="52156" x="3017838" y="4545013"/>
          <p14:tracePt t="52172" x="2982913" y="4446588"/>
          <p14:tracePt t="52189" x="2955925" y="4357688"/>
          <p14:tracePt t="52206" x="2919413" y="4303713"/>
          <p14:tracePt t="52224" x="2857500" y="4259263"/>
          <p14:tracePt t="52240" x="2786063" y="4251325"/>
          <p14:tracePt t="52256" x="2687638" y="4259263"/>
          <p14:tracePt t="52272" x="2589213" y="4303713"/>
          <p14:tracePt t="52289" x="2536825" y="4394200"/>
          <p14:tracePt t="52306" x="2517775" y="4491038"/>
          <p14:tracePt t="52322" x="2509838" y="4616450"/>
          <p14:tracePt t="52340" x="2571750" y="4776788"/>
          <p14:tracePt t="52356" x="2660650" y="4830763"/>
          <p14:tracePt t="52373" x="2759075" y="4857750"/>
          <p14:tracePt t="52389" x="2867025" y="4848225"/>
          <p14:tracePt t="52405" x="2946400" y="4813300"/>
          <p14:tracePt t="52422" x="2990850" y="4759325"/>
          <p14:tracePt t="52440" x="3017838" y="4670425"/>
          <p14:tracePt t="52457" x="3027363" y="4581525"/>
          <p14:tracePt t="52472" x="3027363" y="4483100"/>
          <p14:tracePt t="52489" x="2990850" y="4402138"/>
          <p14:tracePt t="52506" x="2955925" y="4330700"/>
          <p14:tracePt t="52523" x="2911475" y="4276725"/>
          <p14:tracePt t="52539" x="2874963" y="4251325"/>
          <p14:tracePt t="52542" x="2847975" y="4251325"/>
          <p14:tracePt t="52556" x="2795588" y="4251325"/>
          <p14:tracePt t="52573" x="2724150" y="4295775"/>
          <p14:tracePt t="52589" x="2697163" y="4367213"/>
          <p14:tracePt t="52605" x="2670175" y="4465638"/>
          <p14:tracePt t="52622" x="2670175" y="4554538"/>
          <p14:tracePt t="52639" x="2679700" y="4633913"/>
          <p14:tracePt t="52656" x="2732088" y="4679950"/>
          <p14:tracePt t="52672" x="2776538" y="4687888"/>
          <p14:tracePt t="52689" x="2795588" y="4679950"/>
          <p14:tracePt t="52705" x="2822575" y="4652963"/>
          <p14:tracePt t="52722" x="2840038" y="4633913"/>
          <p14:tracePt t="52739" x="2847975" y="4608513"/>
          <p14:tracePt t="52755" x="2847975" y="4581525"/>
          <p14:tracePt t="52772" x="2847975" y="4562475"/>
          <p14:tracePt t="52859" x="2847975" y="4572000"/>
          <p14:tracePt t="52893" x="2857500" y="4572000"/>
          <p14:tracePt t="68422" x="2857500" y="4562475"/>
          <p14:tracePt t="68429" x="2857500" y="4554538"/>
          <p14:tracePt t="68442" x="2857500" y="4537075"/>
          <p14:tracePt t="68459" x="2867025" y="4527550"/>
          <p14:tracePt t="68533" x="2884488" y="4518025"/>
          <p14:tracePt t="68545" x="2894013" y="4510088"/>
          <p14:tracePt t="68554" x="2901950" y="4510088"/>
          <p14:tracePt t="68576" x="2938463" y="4491038"/>
          <p14:tracePt t="68609" x="3000375" y="4473575"/>
          <p14:tracePt t="68625" x="3054350" y="4473575"/>
          <p14:tracePt t="68642" x="3125788" y="4473575"/>
          <p14:tracePt t="68658" x="3224213" y="4473575"/>
          <p14:tracePt t="68676" x="3322638" y="4500563"/>
          <p14:tracePt t="68692" x="3429000" y="4527550"/>
          <p14:tracePt t="68708" x="3455988" y="4537075"/>
          <p14:tracePt t="68725" x="3473450" y="4537075"/>
          <p14:tracePt t="68742" x="3482975" y="4537075"/>
          <p14:tracePt t="68759" x="3500438" y="4537075"/>
          <p14:tracePt t="68777" x="3527425" y="4537075"/>
          <p14:tracePt t="68793" x="3544888" y="4527550"/>
          <p14:tracePt t="68808" x="3554413" y="4527550"/>
          <p14:tracePt t="68962" x="3554413" y="4518025"/>
          <p14:tracePt t="75814" x="3562350" y="4518025"/>
          <p14:tracePt t="75824" x="3571875" y="4510088"/>
          <p14:tracePt t="75832" x="3581400" y="4500563"/>
          <p14:tracePt t="75840" x="3598863" y="4491038"/>
          <p14:tracePt t="76096" x="3598863" y="4456113"/>
          <p14:tracePt t="76104" x="3598863" y="4429125"/>
          <p14:tracePt t="76110" x="3616325" y="4402138"/>
          <p14:tracePt t="76119" x="3633788" y="4375150"/>
          <p14:tracePt t="76153" x="3795713" y="4143375"/>
          <p14:tracePt t="76187" x="4125913" y="3840163"/>
          <p14:tracePt t="76220" x="4313238" y="3652838"/>
          <p14:tracePt t="76236" x="4313238" y="3625850"/>
          <p14:tracePt t="76252" x="4313238" y="3598863"/>
          <p14:tracePt t="76269" x="4295775" y="3598863"/>
          <p14:tracePt t="76286" x="4214813" y="3625850"/>
          <p14:tracePt t="76303" x="4143375" y="3732213"/>
          <p14:tracePt t="76320" x="4116388" y="3795713"/>
          <p14:tracePt t="76336" x="4062413" y="3884613"/>
          <p14:tracePt t="76352" x="3983038" y="4000500"/>
          <p14:tracePt t="76369" x="3929063" y="4116388"/>
          <p14:tracePt t="76385" x="3884613" y="4232275"/>
          <p14:tracePt t="76404" x="3867150" y="4384675"/>
          <p14:tracePt t="76420" x="3884613" y="4446588"/>
          <p14:tracePt t="76435" x="3911600" y="4456113"/>
          <p14:tracePt t="76453" x="3956050" y="4456113"/>
          <p14:tracePt t="76469" x="3990975" y="4446588"/>
          <p14:tracePt t="76486" x="4037013" y="4429125"/>
          <p14:tracePt t="76504" x="4081463" y="4429125"/>
          <p14:tracePt t="76520" x="4125913" y="4419600"/>
          <p14:tracePt t="76536" x="4143375" y="4419600"/>
          <p14:tracePt t="76552" x="4160838" y="4419600"/>
          <p14:tracePt t="76569" x="4187825" y="4438650"/>
          <p14:tracePt t="76585" x="4214813" y="4465638"/>
          <p14:tracePt t="76602" x="4268788" y="4491038"/>
          <p14:tracePt t="76619" x="4402138" y="4537075"/>
          <p14:tracePt t="76636" x="4500563" y="4572000"/>
          <p14:tracePt t="76652" x="4608513" y="4608513"/>
          <p14:tracePt t="76669" x="4705350" y="4633913"/>
          <p14:tracePt t="76686" x="4776788" y="4652963"/>
          <p14:tracePt t="76702" x="4848225" y="4652963"/>
          <p14:tracePt t="76719" x="4929188" y="4652963"/>
          <p14:tracePt t="76736" x="5018088" y="4652963"/>
          <p14:tracePt t="76752" x="5037138" y="4660900"/>
          <p14:tracePt t="76769" x="5062538" y="4660900"/>
          <p14:tracePt t="76785" x="5081588" y="4660900"/>
          <p14:tracePt t="76802" x="5089525" y="4660900"/>
          <p14:tracePt t="76819" x="5126038" y="4652963"/>
          <p14:tracePt t="76835" x="5180013" y="4625975"/>
          <p14:tracePt t="76852" x="5241925" y="4589463"/>
          <p14:tracePt t="76869" x="5268913" y="4562475"/>
          <p14:tracePt t="76885" x="5276850" y="4545013"/>
          <p14:tracePt t="76902" x="5295900" y="4527550"/>
          <p14:tracePt t="76919" x="5313363" y="4510088"/>
          <p14:tracePt t="76936" x="5348288" y="4483100"/>
          <p14:tracePt t="76952" x="5394325" y="4456113"/>
          <p14:tracePt t="76969" x="5438775" y="4411663"/>
          <p14:tracePt t="76985" x="5465763" y="4394200"/>
          <p14:tracePt t="77003" x="5483225" y="4357688"/>
          <p14:tracePt t="77019" x="5510213" y="4322763"/>
          <p14:tracePt t="77035" x="5537200" y="4295775"/>
          <p14:tracePt t="77053" x="5581650" y="4259263"/>
          <p14:tracePt t="77070" x="5661025" y="4160838"/>
          <p14:tracePt t="77085" x="5715000" y="4089400"/>
          <p14:tracePt t="77102" x="5768975" y="4017963"/>
          <p14:tracePt t="77118" x="5803900" y="3956050"/>
          <p14:tracePt t="77135" x="5830888" y="3911600"/>
          <p14:tracePt t="77152" x="5857875" y="3857625"/>
          <p14:tracePt t="77169" x="5902325" y="3803650"/>
          <p14:tracePt t="77186" x="5929313" y="3768725"/>
          <p14:tracePt t="77202" x="5956300" y="3751263"/>
          <p14:tracePt t="77218" x="5983288" y="3724275"/>
          <p14:tracePt t="77235" x="6010275" y="3687763"/>
          <p14:tracePt t="77252" x="6037263" y="3652838"/>
          <p14:tracePt t="77269" x="6072188" y="3598863"/>
          <p14:tracePt t="77285" x="6099175" y="3581400"/>
          <p14:tracePt t="77302" x="6126163" y="3554413"/>
          <p14:tracePt t="77318" x="6153150" y="3527425"/>
          <p14:tracePt t="77335" x="6180138" y="3500438"/>
          <p14:tracePt t="77351" x="6197600" y="3473450"/>
          <p14:tracePt t="77368" x="6224588" y="3446463"/>
          <p14:tracePt t="77386" x="6276975" y="3411538"/>
          <p14:tracePt t="77402" x="6323013" y="3384550"/>
          <p14:tracePt t="77418" x="6367463" y="3357563"/>
          <p14:tracePt t="77435" x="6402388" y="3330575"/>
          <p14:tracePt t="77452" x="6438900" y="3303588"/>
          <p14:tracePt t="77468" x="6465888" y="3295650"/>
          <p14:tracePt t="77486" x="6500813" y="3268663"/>
          <p14:tracePt t="77502" x="6537325" y="3251200"/>
          <p14:tracePt t="77518" x="6581775" y="3251200"/>
          <p14:tracePt t="77535" x="6670675" y="3232150"/>
          <p14:tracePt t="77551" x="6769100" y="3224213"/>
          <p14:tracePt t="77568" x="6884988" y="3214688"/>
          <p14:tracePt t="77585" x="7018338" y="3197225"/>
          <p14:tracePt t="77601" x="7197725" y="3160713"/>
          <p14:tracePt t="77618" x="7286625" y="3133725"/>
          <p14:tracePt t="77635" x="7367588" y="3116263"/>
          <p14:tracePt t="77651" x="7402513" y="3089275"/>
          <p14:tracePt t="77668" x="7466013" y="3071813"/>
          <p14:tracePt t="77685" x="7537450" y="3044825"/>
          <p14:tracePt t="77701" x="7643813" y="3027363"/>
          <p14:tracePt t="77718" x="7831138" y="3017838"/>
          <p14:tracePt t="77735" x="7956550" y="3017838"/>
          <p14:tracePt t="77751" x="8062913" y="3036888"/>
          <p14:tracePt t="77768" x="8143875" y="3054350"/>
          <p14:tracePt t="77785" x="8205788" y="3062288"/>
          <p14:tracePt t="77802" x="8242300" y="3062288"/>
          <p14:tracePt t="77818" x="8269288" y="3062288"/>
          <p14:tracePt t="77835" x="8304213" y="3062288"/>
          <p14:tracePt t="77852" x="8331200" y="3062288"/>
          <p14:tracePt t="77868" x="8340725" y="3062288"/>
          <p14:tracePt t="77902" x="8340725" y="3071813"/>
          <p14:tracePt t="77929" x="8340725" y="3081338"/>
          <p14:tracePt t="77993" x="8348663" y="3081338"/>
          <p14:tracePt t="77997" x="8358188" y="3081338"/>
          <p14:tracePt t="78013" x="8367713" y="3062288"/>
          <p14:tracePt t="78145" x="8385175" y="3071813"/>
          <p14:tracePt t="78153" x="8394700" y="3071813"/>
          <p14:tracePt t="78161" x="8402638" y="3089275"/>
          <p14:tracePt t="78169" x="8420100" y="3089275"/>
          <p14:tracePt t="78184" x="8439150" y="3108325"/>
          <p14:tracePt t="78201" x="8466138" y="3108325"/>
          <p14:tracePt t="78217" x="8483600" y="3108325"/>
          <p14:tracePt t="78347" x="8491538" y="3108325"/>
          <p14:tracePt t="78352" x="8501063" y="3098800"/>
          <p14:tracePt t="78368" x="8518525" y="3089275"/>
          <p14:tracePt t="78384" x="8537575" y="3054350"/>
          <p14:tracePt t="78401" x="8555038" y="3036888"/>
          <p14:tracePt t="78418" x="8572500" y="3009900"/>
          <p14:tracePt t="78434" x="8599488" y="2982913"/>
          <p14:tracePt t="78451" x="8616950" y="2946400"/>
          <p14:tracePt t="78468" x="8616950" y="2911475"/>
          <p14:tracePt t="78484" x="8626475" y="2894013"/>
          <p14:tracePt t="78501" x="8626475" y="2867025"/>
          <p14:tracePt t="78518" x="8634413" y="2857500"/>
          <p14:tracePt t="78534" x="8634413" y="2847975"/>
          <p14:tracePt t="78551" x="8643938" y="2847975"/>
          <p14:tracePt t="78567" x="8643938" y="2840038"/>
          <p14:tracePt t="78584" x="8653463" y="2840038"/>
          <p14:tracePt t="78601" x="8670925" y="2822575"/>
          <p14:tracePt t="78617" x="8688388" y="2813050"/>
          <p14:tracePt t="78634" x="8724900" y="2786063"/>
          <p14:tracePt t="78651" x="8751888" y="2786063"/>
          <p14:tracePt t="78667" x="8759825" y="2776538"/>
          <p14:tracePt t="78687" x="8759825" y="2768600"/>
          <p14:tracePt t="80180" x="8759825" y="2759075"/>
          <p14:tracePt t="80187" x="8759825" y="2751138"/>
          <p14:tracePt t="80199" x="8751888" y="2732088"/>
          <p14:tracePt t="80216" x="8715375" y="2697163"/>
          <p14:tracePt t="80249" x="8661400" y="2643188"/>
          <p14:tracePt t="80282" x="8616950" y="2589213"/>
          <p14:tracePt t="80316" x="8562975" y="2490788"/>
          <p14:tracePt t="80332" x="8545513" y="2473325"/>
          <p14:tracePt t="80349" x="8528050" y="2438400"/>
          <p14:tracePt t="80366" x="8501063" y="2401888"/>
          <p14:tracePt t="80382" x="8474075" y="2374900"/>
          <p14:tracePt t="80399" x="8447088" y="2357438"/>
          <p14:tracePt t="80416" x="8429625" y="2330450"/>
          <p14:tracePt t="80432" x="8402638" y="2295525"/>
          <p14:tracePt t="80594" x="8394700" y="2295525"/>
          <p14:tracePt t="80649" x="8385175" y="2295525"/>
          <p14:tracePt t="80654" x="8375650" y="2295525"/>
          <p14:tracePt t="80670" x="8367713" y="2286000"/>
          <p14:tracePt t="80693" x="8358188" y="2286000"/>
          <p14:tracePt t="80701" x="8358188" y="2276475"/>
          <p14:tracePt t="80715" x="8340725" y="2259013"/>
          <p14:tracePt t="80732" x="8323263" y="2241550"/>
          <p14:tracePt t="80749" x="8304213" y="2224088"/>
          <p14:tracePt t="80765" x="8277225" y="2197100"/>
          <p14:tracePt t="80782" x="8251825" y="2170113"/>
          <p14:tracePt t="80799" x="8224838" y="2143125"/>
          <p14:tracePt t="80815" x="8180388" y="2116138"/>
          <p14:tracePt t="80832" x="8072438" y="2071688"/>
          <p14:tracePt t="80849" x="8001000" y="2017713"/>
          <p14:tracePt t="80866" x="7929563" y="1990725"/>
          <p14:tracePt t="80882" x="7894638" y="1946275"/>
          <p14:tracePt t="80899" x="7867650" y="1919288"/>
          <p14:tracePt t="80915" x="7840663" y="1901825"/>
          <p14:tracePt t="80933" x="7813675" y="1866900"/>
          <p14:tracePt t="80949" x="7796213" y="1847850"/>
          <p14:tracePt t="80965" x="7786688" y="1830388"/>
          <p14:tracePt t="80982" x="7777163" y="1822450"/>
          <p14:tracePt t="81271" x="7769225" y="1812925"/>
          <p14:tracePt t="81277" x="7751763" y="1803400"/>
          <p14:tracePt t="81286" x="7742238" y="1785938"/>
          <p14:tracePt t="81299" x="7697788" y="1758950"/>
          <p14:tracePt t="81315" x="7643813" y="1731963"/>
          <p14:tracePt t="81332" x="7608888" y="1714500"/>
          <p14:tracePt t="81349" x="7572375" y="1687513"/>
          <p14:tracePt t="81365" x="7545388" y="1679575"/>
          <p14:tracePt t="81382" x="7527925" y="1670050"/>
          <p14:tracePt t="81398" x="7518400" y="1660525"/>
          <p14:tracePt t="81682" x="7510463" y="1660525"/>
          <p14:tracePt t="81694" x="7491413" y="1660525"/>
          <p14:tracePt t="81702" x="7483475" y="1660525"/>
          <p14:tracePt t="81715" x="7473950" y="1660525"/>
          <p14:tracePt t="81732" x="7446963" y="1660525"/>
          <p14:tracePt t="81748" x="7419975" y="1643063"/>
          <p14:tracePt t="81765" x="7394575" y="1633538"/>
          <p14:tracePt t="81781" x="7367588" y="1608138"/>
          <p14:tracePt t="81798" x="7348538" y="1581150"/>
          <p14:tracePt t="81815" x="7323138" y="1562100"/>
          <p14:tracePt t="81831" x="7296150" y="1536700"/>
          <p14:tracePt t="81849" x="7259638" y="1490663"/>
          <p14:tracePt t="81864" x="7242175" y="1490663"/>
          <p14:tracePt t="81881" x="7232650" y="1482725"/>
          <p14:tracePt t="81952" x="7224713" y="1482725"/>
          <p14:tracePt t="81976" x="7215188" y="1482725"/>
          <p14:tracePt t="81983" x="7205663" y="1482725"/>
          <p14:tracePt t="82020" x="7197725" y="1482725"/>
          <p14:tracePt t="82183" x="7205663" y="1482725"/>
          <p14:tracePt t="82190" x="7215188" y="1465263"/>
          <p14:tracePt t="82200" x="7232650" y="1455738"/>
          <p14:tracePt t="82214" x="7259638" y="1446213"/>
          <p14:tracePt t="82231" x="7269163" y="1446213"/>
          <p14:tracePt t="82248" x="7296150" y="1465263"/>
          <p14:tracePt t="83660" x="7296150" y="1446213"/>
          <p14:tracePt t="84263" x="7296150" y="1438275"/>
          <p14:tracePt t="84271" x="7296150" y="1419225"/>
          <p14:tracePt t="84280" x="7296150" y="1401763"/>
          <p14:tracePt t="84296" x="7296150" y="1384300"/>
          <p14:tracePt t="84313" x="7296150" y="1357313"/>
          <p14:tracePt t="84329" x="7296150" y="1330325"/>
          <p14:tracePt t="84346" x="7296150" y="1312863"/>
          <p14:tracePt t="84379" x="7296150" y="1250950"/>
          <p14:tracePt t="84413" x="7296150" y="1204913"/>
          <p14:tracePt t="84446" x="7286625" y="1187450"/>
          <p14:tracePt t="84463" x="7286625" y="1179513"/>
          <p14:tracePt t="84479" x="7286625" y="1169988"/>
          <p14:tracePt t="84497" x="7286625" y="1160463"/>
          <p14:tracePt t="84513" x="7277100" y="1143000"/>
          <p14:tracePt t="84530" x="7269163" y="1108075"/>
          <p14:tracePt t="84545" x="7259638" y="1081088"/>
          <p14:tracePt t="84562" x="7251700" y="1071563"/>
          <p14:tracePt t="84579" x="7242175" y="1054100"/>
          <p14:tracePt t="84596" x="7232650" y="1044575"/>
          <p14:tracePt t="84613" x="7215188" y="1027113"/>
          <p14:tracePt t="84629" x="7205663" y="1027113"/>
          <p14:tracePt t="84645" x="7197725" y="1017588"/>
          <p14:tracePt t="84662" x="7170738" y="1009650"/>
          <p14:tracePt t="84679" x="7161213" y="1000125"/>
          <p14:tracePt t="84696" x="7153275" y="1000125"/>
          <p14:tracePt t="87180" x="7143750" y="1009650"/>
          <p14:tracePt t="87188" x="7116763" y="1054100"/>
          <p14:tracePt t="87194" x="7081838" y="1133475"/>
          <p14:tracePt t="87210" x="7000875" y="1268413"/>
          <p14:tracePt t="87227" x="6965950" y="1357313"/>
          <p14:tracePt t="87244" x="6946900" y="1374775"/>
          <p14:tracePt t="87248" x="6946900" y="1384300"/>
          <p14:tracePt t="87396" x="6956425" y="1357313"/>
          <p14:tracePt t="87404" x="6973888" y="1339850"/>
          <p14:tracePt t="87412" x="6991350" y="1312863"/>
          <p14:tracePt t="87426" x="7010400" y="1276350"/>
          <p14:tracePt t="87443" x="7010400" y="1250950"/>
          <p14:tracePt t="87460" x="7010400" y="1241425"/>
          <p14:tracePt t="87477" x="7010400" y="1231900"/>
          <p14:tracePt t="87553" x="7010400" y="1268413"/>
          <p14:tracePt t="87562" x="7000875" y="1303338"/>
          <p14:tracePt t="87570" x="6991350" y="1322388"/>
          <p14:tracePt t="87579" x="6991350" y="1347788"/>
          <p14:tracePt t="87593" x="6991350" y="1366838"/>
          <p14:tracePt t="87610" x="7010400" y="1393825"/>
          <p14:tracePt t="87626" x="7037388" y="1419225"/>
          <p14:tracePt t="87643" x="7045325" y="1419225"/>
          <p14:tracePt t="87694" x="7054850" y="1419225"/>
          <p14:tracePt t="87702" x="7062788" y="1419225"/>
          <p14:tracePt t="87710" x="7072313" y="1411288"/>
          <p14:tracePt t="87726" x="7099300" y="1384300"/>
          <p14:tracePt t="87743" x="7126288" y="1357313"/>
          <p14:tracePt t="87760" x="7143750" y="1330325"/>
          <p14:tracePt t="87777" x="7170738" y="1312863"/>
          <p14:tracePt t="87794" x="7215188" y="1268413"/>
          <p14:tracePt t="87810" x="7232650" y="1258888"/>
          <p14:tracePt t="87827" x="7232650" y="1250950"/>
          <p14:tracePt t="88019" x="7242175" y="1250950"/>
          <p14:tracePt t="88038" x="7259638" y="1231900"/>
          <p14:tracePt t="88046" x="7277100" y="1204913"/>
          <p14:tracePt t="88052" x="7286625" y="1196975"/>
          <p14:tracePt t="88060" x="7304088" y="1187450"/>
          <p14:tracePt t="88076" x="7323138" y="1152525"/>
          <p14:tracePt t="88093" x="7340600" y="1125538"/>
          <p14:tracePt t="88110" x="7348538" y="1108075"/>
          <p14:tracePt t="88126" x="7375525" y="1054100"/>
          <p14:tracePt t="88143" x="7375525" y="1009650"/>
          <p14:tracePt t="88160" x="7375525" y="973138"/>
          <p14:tracePt t="88176" x="7340600" y="928688"/>
          <p14:tracePt t="88193" x="7323138" y="901700"/>
          <p14:tracePt t="88209" x="7296150" y="874713"/>
          <p14:tracePt t="88226" x="7277100" y="857250"/>
          <p14:tracePt t="88243" x="7269163" y="847725"/>
          <p14:tracePt t="88260" x="7259638" y="847725"/>
          <p14:tracePt t="88277" x="7251700" y="847725"/>
          <p14:tracePt t="88293" x="7232650" y="866775"/>
          <p14:tracePt t="88310" x="7205663" y="874713"/>
          <p14:tracePt t="88328" x="7170738" y="901700"/>
          <p14:tracePt t="88342" x="7161213" y="901700"/>
          <p14:tracePt t="88360" x="7153275" y="901700"/>
          <p14:tracePt t="88376" x="7134225" y="911225"/>
          <p14:tracePt t="88392" x="7116763" y="919163"/>
          <p14:tracePt t="88409" x="7089775" y="938213"/>
          <p14:tracePt t="88426" x="7072313" y="946150"/>
          <p14:tracePt t="88443" x="7027863" y="982663"/>
          <p14:tracePt t="88459" x="7010400" y="1009650"/>
          <p14:tracePt t="88476" x="6983413" y="1036638"/>
          <p14:tracePt t="88492" x="6956425" y="1062038"/>
          <p14:tracePt t="88509" x="6929438" y="1089025"/>
          <p14:tracePt t="88526" x="6902450" y="1116013"/>
          <p14:tracePt t="88543" x="6867525" y="1169988"/>
          <p14:tracePt t="88559" x="6840538" y="1204913"/>
          <p14:tracePt t="88576" x="6823075" y="1231900"/>
          <p14:tracePt t="88592" x="6823075" y="1250950"/>
          <p14:tracePt t="88609" x="6823075" y="1276350"/>
          <p14:tracePt t="88626" x="6823075" y="1312863"/>
          <p14:tracePt t="88643" x="6840538" y="1366838"/>
          <p14:tracePt t="88660" x="6858000" y="1401763"/>
          <p14:tracePt t="88675" x="6884988" y="1446213"/>
          <p14:tracePt t="88692" x="6911975" y="1465263"/>
          <p14:tracePt t="88709" x="6929438" y="1473200"/>
          <p14:tracePt t="88725" x="6946900" y="1490663"/>
          <p14:tracePt t="88743" x="6983413" y="1490663"/>
          <p14:tracePt t="88759" x="7010400" y="1465263"/>
          <p14:tracePt t="88776" x="7054850" y="1438275"/>
          <p14:tracePt t="88792" x="7089775" y="1411288"/>
          <p14:tracePt t="88809" x="7143750" y="1366838"/>
          <p14:tracePt t="88826" x="7180263" y="1322388"/>
          <p14:tracePt t="88842" x="7215188" y="1258888"/>
          <p14:tracePt t="88859" x="7259638" y="1133475"/>
          <p14:tracePt t="88875" x="7296150" y="1062038"/>
          <p14:tracePt t="88892" x="7304088" y="1017588"/>
          <p14:tracePt t="88909" x="7304088" y="982663"/>
          <p14:tracePt t="88925" x="7304088" y="938213"/>
          <p14:tracePt t="88942" x="7286625" y="911225"/>
          <p14:tracePt t="88959" x="7269163" y="874713"/>
          <p14:tracePt t="88976" x="7232650" y="847725"/>
          <p14:tracePt t="88992" x="7197725" y="839788"/>
          <p14:tracePt t="89009" x="7180263" y="830263"/>
          <p14:tracePt t="89025" x="7153275" y="830263"/>
          <p14:tracePt t="89042" x="7134225" y="839788"/>
          <p14:tracePt t="89059" x="7108825" y="857250"/>
          <p14:tracePt t="89075" x="7072313" y="884238"/>
          <p14:tracePt t="89093" x="7018338" y="1000125"/>
          <p14:tracePt t="89109" x="6983413" y="1108075"/>
          <p14:tracePt t="89125" x="6965950" y="1231900"/>
          <p14:tracePt t="89142" x="6965950" y="1330325"/>
          <p14:tracePt t="89159" x="6983413" y="1419225"/>
          <p14:tracePt t="89175" x="7000875" y="1500188"/>
          <p14:tracePt t="89192" x="7037388" y="1571625"/>
          <p14:tracePt t="89209" x="7081838" y="1616075"/>
          <p14:tracePt t="89225" x="7108825" y="1633538"/>
          <p14:tracePt t="89242" x="7143750" y="1633538"/>
          <p14:tracePt t="89259" x="7232650" y="1625600"/>
          <p14:tracePt t="89263" x="7286625" y="1608138"/>
          <p14:tracePt t="89275" x="7331075" y="1581150"/>
          <p14:tracePt t="89292" x="7439025" y="1536700"/>
          <p14:tracePt t="89310" x="7537450" y="1455738"/>
          <p14:tracePt t="89325" x="7554913" y="1401763"/>
          <p14:tracePt t="89342" x="7562850" y="1312863"/>
          <p14:tracePt t="89358" x="7562850" y="1214438"/>
          <p14:tracePt t="89375" x="7545388" y="1116013"/>
          <p14:tracePt t="89392" x="7510463" y="1009650"/>
          <p14:tracePt t="89410" x="7429500" y="884238"/>
          <p14:tracePt t="89425" x="7375525" y="857250"/>
          <p14:tracePt t="89442" x="7304088" y="830263"/>
          <p14:tracePt t="89459" x="7242175" y="812800"/>
          <p14:tracePt t="89475" x="7188200" y="812800"/>
          <p14:tracePt t="89492" x="7134225" y="812800"/>
          <p14:tracePt t="89509" x="7037388" y="847725"/>
          <p14:tracePt t="89526" x="6956425" y="893763"/>
          <p14:tracePt t="89541" x="6929438" y="911225"/>
          <p14:tracePt t="89558" x="6884988" y="938213"/>
          <p14:tracePt t="89575" x="6867525" y="965200"/>
          <p14:tracePt t="89591" x="6840538" y="1000125"/>
          <p14:tracePt t="89608" x="6823075" y="1027113"/>
          <p14:tracePt t="89625" x="6804025" y="1081088"/>
          <p14:tracePt t="89641" x="6786563" y="1133475"/>
          <p14:tracePt t="89658" x="6777038" y="1169988"/>
          <p14:tracePt t="89675" x="6777038" y="1214438"/>
          <p14:tracePt t="89691" x="6777038" y="1258888"/>
          <p14:tracePt t="89708" x="6796088" y="1285875"/>
          <p14:tracePt t="89726" x="6823075" y="1322388"/>
          <p14:tracePt t="89742" x="6848475" y="1339850"/>
          <p14:tracePt t="89758" x="6875463" y="1347788"/>
          <p14:tracePt t="89775" x="6894513" y="1347788"/>
          <p14:tracePt t="89791" x="6946900" y="1330325"/>
          <p14:tracePt t="89808" x="7000875" y="1303338"/>
          <p14:tracePt t="89825" x="7072313" y="1258888"/>
          <p14:tracePt t="89842" x="7099300" y="1231900"/>
          <p14:tracePt t="89858" x="7116763" y="1204913"/>
          <p14:tracePt t="89875" x="7143750" y="1169988"/>
          <p14:tracePt t="89892" x="7153275" y="1143000"/>
          <p14:tracePt t="89908" x="7153275" y="1108075"/>
          <p14:tracePt t="89925" x="7161213" y="1089025"/>
          <p14:tracePt t="89942" x="7161213" y="1054100"/>
          <p14:tracePt t="89959" x="7161213" y="1027113"/>
          <p14:tracePt t="89975" x="7153275" y="1009650"/>
          <p14:tracePt t="89991" x="7134225" y="1000125"/>
          <p14:tracePt t="90044" x="7126288" y="1000125"/>
          <p14:tracePt t="90904" x="7126288" y="1009650"/>
          <p14:tracePt t="90911" x="7126288" y="1027113"/>
          <p14:tracePt t="90926" x="7134225" y="1036638"/>
          <p14:tracePt t="91027" x="7134225" y="1044575"/>
          <p14:tracePt t="91053" x="7134225" y="1054100"/>
          <p14:tracePt t="91281" x="7134225" y="1062038"/>
          <p14:tracePt t="91284" x="7116763" y="1071563"/>
          <p14:tracePt t="91294" x="7108825" y="1081088"/>
          <p14:tracePt t="91308" x="7089775" y="1116013"/>
          <p14:tracePt t="91325" x="7072313" y="1143000"/>
          <p14:tracePt t="91357" x="7054850" y="1179513"/>
          <p14:tracePt t="91391" x="7054850" y="1187450"/>
          <p14:tracePt t="91670" x="7054850" y="1196975"/>
          <p14:tracePt t="91677" x="7054850" y="1204913"/>
          <p14:tracePt t="91683" x="7054850" y="1223963"/>
          <p14:tracePt t="91701" x="7062788" y="1231900"/>
          <p14:tracePt t="91707" x="7062788" y="1250950"/>
          <p14:tracePt t="91723" x="7062788" y="1268413"/>
          <p14:tracePt t="91757" x="7072313" y="1276350"/>
          <p14:tracePt t="92077" x="7089775" y="1285875"/>
          <p14:tracePt t="92083" x="7099300" y="1295400"/>
          <p14:tracePt t="92091" x="7108825" y="1295400"/>
          <p14:tracePt t="92106" x="7126288" y="1303338"/>
          <p14:tracePt t="92140" x="7134225" y="1303338"/>
          <p14:tracePt t="93116" x="7143750" y="1303338"/>
          <p14:tracePt t="93752" x="7153275" y="1295400"/>
          <p14:tracePt t="93757" x="7161213" y="1285875"/>
          <p14:tracePt t="93763" x="7180263" y="1285875"/>
          <p14:tracePt t="93771" x="7188200" y="1285875"/>
          <p14:tracePt t="93788" x="7215188" y="1285875"/>
          <p14:tracePt t="93805" x="7232650" y="1285875"/>
          <p14:tracePt t="93822" x="7259638" y="1285875"/>
          <p14:tracePt t="93838" x="7277100" y="1285875"/>
          <p14:tracePt t="93872" x="7323138" y="1268413"/>
          <p14:tracePt t="93905" x="7419975" y="1231900"/>
          <p14:tracePt t="93938" x="7510463" y="1204913"/>
          <p14:tracePt t="93955" x="7537450" y="1196975"/>
          <p14:tracePt t="93972" x="7562850" y="1187450"/>
          <p14:tracePt t="93989" x="7589838" y="1179513"/>
          <p14:tracePt t="94005" x="7616825" y="1169988"/>
          <p14:tracePt t="94021" x="7626350" y="1160463"/>
          <p14:tracePt t="94038" x="7653338" y="1152525"/>
          <p14:tracePt t="94055" x="7680325" y="1143000"/>
          <p14:tracePt t="94071" x="7724775" y="1125538"/>
          <p14:tracePt t="94088" x="7777163" y="1108075"/>
          <p14:tracePt t="94106" x="7831138" y="1081088"/>
          <p14:tracePt t="94121" x="7858125" y="1071563"/>
          <p14:tracePt t="94138" x="7867650" y="1062038"/>
          <p14:tracePt t="94204" x="7875588" y="1054100"/>
          <p14:tracePt t="94210" x="7920038" y="1044575"/>
          <p14:tracePt t="94221" x="7956550" y="1027113"/>
          <p14:tracePt t="94239" x="8108950" y="990600"/>
          <p14:tracePt t="94256" x="8197850" y="982663"/>
          <p14:tracePt t="94271" x="8269288" y="973138"/>
          <p14:tracePt t="94288" x="8304213" y="973138"/>
          <p14:tracePt t="94305" x="8323263" y="973138"/>
          <p14:tracePt t="94321" x="8331200" y="973138"/>
          <p14:tracePt t="94573" x="8340725" y="973138"/>
          <p14:tracePt t="94584" x="8348663" y="973138"/>
          <p14:tracePt t="94593" x="8358188" y="982663"/>
          <p14:tracePt t="94605" x="8358188" y="1000125"/>
          <p14:tracePt t="94637" x="8385175" y="1044575"/>
          <p14:tracePt t="94671" x="8394700" y="1062038"/>
          <p14:tracePt t="94704" x="8394700" y="1081088"/>
          <p14:tracePt t="94721" x="8402638" y="1081088"/>
          <p14:tracePt t="94754" x="8402638" y="1089025"/>
          <p14:tracePt t="94771" x="8402638" y="1098550"/>
          <p14:tracePt t="94787" x="8412163" y="1108075"/>
          <p14:tracePt t="94804" x="8412163" y="1116013"/>
          <p14:tracePt t="94821" x="8412163" y="1125538"/>
          <p14:tracePt t="94846" x="8420100" y="1125538"/>
          <p14:tracePt t="94878" x="8420100" y="1133475"/>
          <p14:tracePt t="94891" x="8429625" y="1133475"/>
          <p14:tracePt t="94898" x="8429625" y="1143000"/>
          <p14:tracePt t="94911" x="8429625" y="1152525"/>
          <p14:tracePt t="94921" x="8439150" y="1152525"/>
          <p14:tracePt t="94937" x="8439150" y="1160463"/>
          <p14:tracePt t="95796" x="8447088" y="1160463"/>
          <p14:tracePt t="95802" x="8466138" y="1160463"/>
          <p14:tracePt t="95811" x="8474075" y="1160463"/>
          <p14:tracePt t="95820" x="8483600" y="1160463"/>
          <p14:tracePt t="95837" x="8510588" y="1169988"/>
          <p14:tracePt t="95870" x="8555038" y="1179513"/>
          <p14:tracePt t="95903" x="8616950" y="1187450"/>
          <p14:tracePt t="95937" x="8661400" y="1196975"/>
          <p14:tracePt t="95953" x="8697913" y="1196975"/>
          <p14:tracePt t="95970" x="8742363" y="1196975"/>
          <p14:tracePt t="95987" x="8777288" y="1196975"/>
          <p14:tracePt t="96004" x="8823325" y="1196975"/>
          <p14:tracePt t="96021" x="8848725" y="1196975"/>
          <p14:tracePt t="96036" x="8867775" y="1196975"/>
          <p14:tracePt t="96053" x="8894763" y="1196975"/>
          <p14:tracePt t="96070" x="8920163" y="1196975"/>
          <p14:tracePt t="96087" x="8939213" y="1187450"/>
          <p14:tracePt t="96104" x="8983663" y="1179513"/>
          <p14:tracePt t="96120" x="9028113" y="1160463"/>
          <p14:tracePt t="96136" x="9072563" y="1143000"/>
          <p14:tracePt t="96153" x="9126538" y="1133475"/>
          <p14:tracePt t="96170" x="9180513" y="1108075"/>
          <p14:tracePt t="96186" x="9215438" y="1089025"/>
          <p14:tracePt t="96205" x="9296400" y="1054100"/>
          <p14:tracePt t="96221" x="9375775" y="1036638"/>
          <p14:tracePt t="96236" x="9447213" y="1009650"/>
          <p14:tracePt t="96253" x="9510713" y="990600"/>
          <p14:tracePt t="96270" x="9537700" y="973138"/>
          <p14:tracePt t="96287" x="9555163" y="973138"/>
          <p14:tracePt t="96976" x="9572625" y="973138"/>
          <p14:tracePt t="96983" x="9590088" y="982663"/>
          <p14:tracePt t="96991" x="9609138" y="982663"/>
          <p14:tracePt t="97003" x="9634538" y="982663"/>
          <p14:tracePt t="97019" x="9688513" y="982663"/>
          <p14:tracePt t="97036" x="9759950" y="982663"/>
          <p14:tracePt t="97053" x="9840913" y="982663"/>
          <p14:tracePt t="97086" x="9894888" y="982663"/>
          <p14:tracePt t="97119" x="9983788" y="982663"/>
          <p14:tracePt t="97153" x="10161588" y="973138"/>
          <p14:tracePt t="97169" x="10233025" y="973138"/>
          <p14:tracePt t="97186" x="10296525" y="973138"/>
          <p14:tracePt t="97202" x="10348913" y="973138"/>
          <p14:tracePt t="97220" x="10394950" y="982663"/>
          <p14:tracePt t="97236" x="10447338" y="982663"/>
          <p14:tracePt t="97253" x="10501313" y="1000125"/>
          <p14:tracePt t="97269" x="10572750" y="1009650"/>
          <p14:tracePt t="97285" x="10680700" y="1017588"/>
          <p14:tracePt t="97302" x="10814050" y="1017588"/>
          <p14:tracePt t="97318" x="10929938" y="1017588"/>
          <p14:tracePt t="97336" x="11037888" y="990600"/>
          <p14:tracePt t="97352" x="11082338" y="990600"/>
          <p14:tracePt t="97369" x="11109325" y="990600"/>
          <p14:tracePt t="97711" x="11117263" y="1000125"/>
          <p14:tracePt t="97718" x="11117263" y="1009650"/>
          <p14:tracePt t="97725" x="11117263" y="1017588"/>
          <p14:tracePt t="97735" x="11117263" y="1027113"/>
          <p14:tracePt t="97751" x="11117263" y="1054100"/>
          <p14:tracePt t="97768" x="11117263" y="1089025"/>
          <p14:tracePt t="97785" x="11109325" y="1160463"/>
          <p14:tracePt t="97802" x="11063288" y="1276350"/>
          <p14:tracePt t="97818" x="11037888" y="1357313"/>
          <p14:tracePt t="97835" x="11001375" y="1465263"/>
          <p14:tracePt t="97851" x="10956925" y="1562100"/>
          <p14:tracePt t="97868" x="10912475" y="1670050"/>
          <p14:tracePt t="97885" x="10831513" y="1803400"/>
          <p14:tracePt t="97902" x="10680700" y="1973263"/>
          <p14:tracePt t="97918" x="10590213" y="2071688"/>
          <p14:tracePt t="97935" x="10510838" y="2170113"/>
          <p14:tracePt t="97951" x="10439400" y="2259013"/>
          <p14:tracePt t="97968" x="10331450" y="2366963"/>
          <p14:tracePt t="97985" x="10260013" y="2482850"/>
          <p14:tracePt t="98002" x="10161588" y="2660650"/>
          <p14:tracePt t="98018" x="10099675" y="2768600"/>
          <p14:tracePt t="98036" x="10055225" y="2874963"/>
          <p14:tracePt t="98052" x="10028238" y="2973388"/>
          <p14:tracePt t="98068" x="10028238" y="3044825"/>
          <p14:tracePt t="98085" x="10018713" y="3133725"/>
          <p14:tracePt t="98102" x="10018713" y="3286125"/>
          <p14:tracePt t="98119" x="10055225" y="3394075"/>
          <p14:tracePt t="98135" x="10082213" y="3500438"/>
          <p14:tracePt t="98152" x="10117138" y="3581400"/>
          <p14:tracePt t="98168" x="10144125" y="3625850"/>
          <p14:tracePt t="98185" x="10171113" y="3652838"/>
          <p14:tracePt t="98202" x="10206038" y="3679825"/>
          <p14:tracePt t="98220" x="10277475" y="3724275"/>
          <p14:tracePt t="98236" x="10385425" y="3759200"/>
          <p14:tracePt t="98251" x="10491788" y="3776663"/>
          <p14:tracePt t="98268" x="10626725" y="3786188"/>
          <p14:tracePt t="98285" x="10777538" y="3776663"/>
          <p14:tracePt t="98301" x="10912475" y="3751263"/>
          <p14:tracePt t="98318" x="11028363" y="3714750"/>
          <p14:tracePt t="98322" x="11063288" y="3697288"/>
          <p14:tracePt t="98335" x="11099800" y="3679825"/>
          <p14:tracePt t="98351" x="11117263" y="3670300"/>
          <p14:tracePt t="98368" x="11134725" y="3660775"/>
          <p14:tracePt t="98401" x="11134725" y="3652838"/>
          <p14:tracePt t="98418" x="11144250" y="3643313"/>
          <p14:tracePt t="98435" x="11161713" y="3616325"/>
          <p14:tracePt t="98451" x="11198225" y="3581400"/>
          <p14:tracePt t="98468" x="11215688" y="3554413"/>
          <p14:tracePt t="98484" x="11242675" y="3527425"/>
          <p14:tracePt t="98501" x="11269663" y="3500438"/>
          <p14:tracePt t="98518" x="11287125" y="3473450"/>
          <p14:tracePt t="98534" x="11304588" y="3446463"/>
          <p14:tracePt t="98551" x="11331575" y="3394075"/>
          <p14:tracePt t="98568" x="11341100" y="3357563"/>
          <p14:tracePt t="98584" x="11349038" y="3330575"/>
          <p14:tracePt t="98601" x="11349038" y="3303588"/>
          <p14:tracePt t="98618" x="11341100" y="3276600"/>
          <p14:tracePt t="98634" x="11323638" y="3259138"/>
          <p14:tracePt t="98651" x="11296650" y="3232150"/>
          <p14:tracePt t="98668" x="11252200" y="3197225"/>
          <p14:tracePt t="98684" x="11206163" y="3187700"/>
          <p14:tracePt t="98701" x="11161713" y="3170238"/>
          <p14:tracePt t="98718" x="11134725" y="3170238"/>
          <p14:tracePt t="98734" x="11109325" y="3170238"/>
          <p14:tracePt t="98751" x="11082338" y="3170238"/>
          <p14:tracePt t="98768" x="11055350" y="3197225"/>
          <p14:tracePt t="98785" x="11037888" y="3224213"/>
          <p14:tracePt t="98801" x="11018838" y="3251200"/>
          <p14:tracePt t="98818" x="11001375" y="3276600"/>
          <p14:tracePt t="98834" x="11001375" y="3303588"/>
          <p14:tracePt t="98851" x="11001375" y="3330575"/>
          <p14:tracePt t="98868" x="11018838" y="3348038"/>
          <p14:tracePt t="98886" x="11082338" y="3357563"/>
          <p14:tracePt t="98901" x="11171238" y="3340100"/>
          <p14:tracePt t="98918" x="11304588" y="3276600"/>
          <p14:tracePt t="98934" x="11447463" y="3224213"/>
          <p14:tracePt t="98951" x="11528425" y="3179763"/>
          <p14:tracePt t="98968" x="11555413" y="3160713"/>
          <p14:tracePt t="98984" x="11563350" y="3125788"/>
          <p14:tracePt t="99001" x="11563350" y="3071813"/>
          <p14:tracePt t="99017" x="11528425" y="3000375"/>
          <p14:tracePt t="99034" x="11501438" y="2965450"/>
          <p14:tracePt t="99050" x="11466513" y="2938463"/>
          <p14:tracePt t="99068" x="11420475" y="2938463"/>
          <p14:tracePt t="99085" x="11277600" y="2973388"/>
          <p14:tracePt t="99101" x="11171238" y="3009900"/>
          <p14:tracePt t="99118" x="11082338" y="3044825"/>
          <p14:tracePt t="99135" x="11028363" y="3071813"/>
          <p14:tracePt t="99151" x="11001375" y="3108325"/>
          <p14:tracePt t="99167" x="10983913" y="3152775"/>
          <p14:tracePt t="99185" x="10974388" y="3241675"/>
          <p14:tracePt t="99201" x="10991850" y="3286125"/>
          <p14:tracePt t="99218" x="11018838" y="3322638"/>
          <p14:tracePt t="99234" x="11037888" y="3348038"/>
          <p14:tracePt t="99250" x="11082338" y="3348038"/>
          <p14:tracePt t="99268" x="11161713" y="3330575"/>
          <p14:tracePt t="99284" x="11277600" y="3276600"/>
          <p14:tracePt t="99301" x="11466513" y="3143250"/>
          <p14:tracePt t="99317" x="11510963" y="3089275"/>
          <p14:tracePt t="99334" x="11528425" y="3036888"/>
          <p14:tracePt t="99350" x="11528425" y="2982913"/>
          <p14:tracePt t="99367" x="11510963" y="2946400"/>
          <p14:tracePt t="99385" x="11483975" y="2911475"/>
          <p14:tracePt t="99401" x="11447463" y="2894013"/>
          <p14:tracePt t="99418" x="11277600" y="2919413"/>
          <p14:tracePt t="99434" x="11109325" y="2955925"/>
          <p14:tracePt t="99450" x="10947400" y="3027363"/>
          <p14:tracePt t="99467" x="10823575" y="3071813"/>
          <p14:tracePt t="99484" x="10760075" y="3098800"/>
          <p14:tracePt t="99500" x="10733088" y="3133725"/>
          <p14:tracePt t="99517" x="10733088" y="3179763"/>
          <p14:tracePt t="99533" x="10760075" y="3241675"/>
          <p14:tracePt t="99551" x="10804525" y="3276600"/>
          <p14:tracePt t="99567" x="10912475" y="3303588"/>
          <p14:tracePt t="99583" x="11001375" y="3303588"/>
          <p14:tracePt t="99601" x="11117263" y="3276600"/>
          <p14:tracePt t="99617" x="11215688" y="3241675"/>
          <p14:tracePt t="99634" x="11242675" y="3205163"/>
          <p14:tracePt t="99650" x="11269663" y="3152775"/>
          <p14:tracePt t="99667" x="11260138" y="3098800"/>
          <p14:tracePt t="99683" x="11225213" y="3009900"/>
          <p14:tracePt t="99700" x="11198225" y="2938463"/>
          <p14:tracePt t="99717" x="11144250" y="2894013"/>
          <p14:tracePt t="99734" x="11055350" y="2857500"/>
          <p14:tracePt t="99751" x="10902950" y="2867025"/>
          <p14:tracePt t="99767" x="10804525" y="2901950"/>
          <p14:tracePt t="99783" x="10752138" y="2928938"/>
          <p14:tracePt t="99800" x="10725150" y="2955925"/>
          <p14:tracePt t="99817" x="10715625" y="2982913"/>
          <p14:tracePt t="99820" x="10706100" y="2990850"/>
          <p14:tracePt t="99833" x="10706100" y="3009900"/>
          <p14:tracePt t="99851" x="10725150" y="3062288"/>
          <p14:tracePt t="99867" x="10760075" y="3089275"/>
          <p14:tracePt t="99884" x="10841038" y="3098800"/>
          <p14:tracePt t="99900" x="10966450" y="3081338"/>
          <p14:tracePt t="99917" x="11055350" y="3044825"/>
          <p14:tracePt t="99933" x="11109325" y="3027363"/>
          <p14:tracePt t="99951" x="11126788" y="3009900"/>
          <p14:tracePt t="99968" x="11126788" y="2982913"/>
          <p14:tracePt t="99983" x="11126788" y="2965450"/>
          <p14:tracePt t="100000" x="11126788" y="2919413"/>
          <p14:tracePt t="100017" x="11117263" y="2874963"/>
          <p14:tracePt t="100033" x="11090275" y="2840038"/>
          <p14:tracePt t="100051" x="11028363" y="2795588"/>
          <p14:tracePt t="100067" x="10966450" y="2786063"/>
          <p14:tracePt t="100083" x="10920413" y="2803525"/>
          <p14:tracePt t="100100" x="10875963" y="2840038"/>
          <p14:tracePt t="100116" x="10848975" y="2867025"/>
          <p14:tracePt t="100133" x="10831513" y="2919413"/>
          <p14:tracePt t="100150" x="10831513" y="2973388"/>
          <p14:tracePt t="100167" x="10858500" y="3071813"/>
          <p14:tracePt t="100184" x="10895013" y="3098800"/>
          <p14:tracePt t="100200" x="10947400" y="3108325"/>
          <p14:tracePt t="100217" x="11018838" y="3089275"/>
          <p14:tracePt t="100234" x="11109325" y="3062288"/>
          <p14:tracePt t="100250" x="11171238" y="3009900"/>
          <p14:tracePt t="100267" x="11206163" y="2973388"/>
          <p14:tracePt t="100284" x="11233150" y="2919413"/>
          <p14:tracePt t="100300" x="11233150" y="2867025"/>
          <p14:tracePt t="100316" x="11225213" y="2830513"/>
          <p14:tracePt t="100333" x="11206163" y="2795588"/>
          <p14:tracePt t="100349" x="11180763" y="2768600"/>
          <p14:tracePt t="100367" x="11153775" y="2759075"/>
          <p14:tracePt t="100383" x="11117263" y="2776538"/>
          <p14:tracePt t="100399" x="11010900" y="2847975"/>
          <p14:tracePt t="100416" x="10966450" y="2911475"/>
          <p14:tracePt t="100433" x="10939463" y="2990850"/>
          <p14:tracePt t="100450" x="10929938" y="3089275"/>
          <p14:tracePt t="100466" x="10929938" y="3143250"/>
          <p14:tracePt t="100483" x="10947400" y="3170238"/>
          <p14:tracePt t="100499" x="10974388" y="3197225"/>
          <p14:tracePt t="100516" x="11010900" y="3197225"/>
          <p14:tracePt t="100533" x="11045825" y="3179763"/>
          <p14:tracePt t="100549" x="11134725" y="3116263"/>
          <p14:tracePt t="100566" x="11215688" y="3027363"/>
          <p14:tracePt t="100583" x="11242675" y="2982913"/>
          <p14:tracePt t="100600" x="11252200" y="2946400"/>
          <p14:tracePt t="100617" x="11252200" y="2919413"/>
          <p14:tracePt t="100633" x="11242675" y="2911475"/>
          <p14:tracePt t="100649" x="11225213" y="2901950"/>
          <p14:tracePt t="100666" x="11188700" y="2911475"/>
          <p14:tracePt t="100683" x="11134725" y="2965450"/>
          <p14:tracePt t="100699" x="11072813" y="3036888"/>
          <p14:tracePt t="100717" x="11045825" y="3089275"/>
          <p14:tracePt t="100733" x="11018838" y="3143250"/>
          <p14:tracePt t="100750" x="11018838" y="3170238"/>
          <p14:tracePt t="100766" x="11037888" y="3187700"/>
          <p14:tracePt t="100783" x="11055350" y="3197225"/>
          <p14:tracePt t="100799" x="11072813" y="3205163"/>
          <p14:tracePt t="100816" x="11099800" y="3205163"/>
          <p14:tracePt t="100820" x="11117263" y="3205163"/>
          <p14:tracePt t="100835" x="11171238" y="3179763"/>
          <p14:tracePt t="100850" x="11215688" y="3152775"/>
          <p14:tracePt t="100866" x="11242675" y="3133725"/>
          <p14:tracePt t="100882" x="11260138" y="3108325"/>
          <p14:tracePt t="100899" x="11260138" y="3081338"/>
          <p14:tracePt t="100916" x="11260138" y="3054350"/>
          <p14:tracePt t="100933" x="11252200" y="3009900"/>
          <p14:tracePt t="100949" x="11225213" y="2990850"/>
          <p14:tracePt t="100966" x="11188700" y="2973388"/>
          <p14:tracePt t="100982" x="11099800" y="2990850"/>
          <p14:tracePt t="100999" x="10991850" y="3054350"/>
          <p14:tracePt t="101016" x="10912475" y="3143250"/>
          <p14:tracePt t="101033" x="10858500" y="3259138"/>
          <p14:tracePt t="101049" x="10858500" y="3295650"/>
          <p14:tracePt t="101066" x="10868025" y="3322638"/>
          <p14:tracePt t="101083" x="10895013" y="3348038"/>
          <p14:tracePt t="101099" x="10920413" y="3367088"/>
          <p14:tracePt t="101116" x="10956925" y="3367088"/>
          <p14:tracePt t="101132" x="11010900" y="3340100"/>
          <p14:tracePt t="101149" x="11055350" y="3313113"/>
          <p14:tracePt t="101166" x="11099800" y="3268663"/>
          <p14:tracePt t="101182" x="11109325" y="3241675"/>
          <p14:tracePt t="101199" x="11117263" y="3214688"/>
          <p14:tracePt t="101216" x="11117263" y="3187700"/>
          <p14:tracePt t="101233" x="11099800" y="3152775"/>
          <p14:tracePt t="101249" x="11063288" y="3133725"/>
          <p14:tracePt t="101266" x="11028363" y="3133725"/>
          <p14:tracePt t="101282" x="10947400" y="3160713"/>
          <p14:tracePt t="101299" x="10885488" y="3187700"/>
          <p14:tracePt t="101317" x="10841038" y="3224213"/>
          <p14:tracePt t="101320" x="10831513" y="3232150"/>
          <p14:tracePt t="101332" x="10823575" y="3241675"/>
          <p14:tracePt t="101349" x="10814050" y="3259138"/>
          <p14:tracePt t="101366" x="10814050" y="3276600"/>
          <p14:tracePt t="101383" x="10841038" y="3303588"/>
          <p14:tracePt t="101399" x="10895013" y="3303588"/>
          <p14:tracePt t="101415" x="10983913" y="3276600"/>
          <p14:tracePt t="101433" x="11082338" y="3232150"/>
          <p14:tracePt t="101449" x="11126788" y="3205163"/>
          <p14:tracePt t="101466" x="11153775" y="3187700"/>
          <p14:tracePt t="101482" x="11153775" y="3152775"/>
          <p14:tracePt t="101499" x="11153775" y="3143250"/>
          <p14:tracePt t="101516" x="11153775" y="3133725"/>
          <p14:tracePt t="105405" x="11161713" y="3152775"/>
          <p14:tracePt t="105413" x="11180763" y="3160713"/>
          <p14:tracePt t="105422" x="11188700" y="3170238"/>
          <p14:tracePt t="105429" x="11206163" y="3187700"/>
          <p14:tracePt t="105445" x="11225213" y="3214688"/>
          <p14:tracePt t="105479" x="11252200" y="3251200"/>
          <p14:tracePt t="105513" x="11260138" y="3276600"/>
          <p14:tracePt t="105546" x="11269663" y="3276600"/>
          <p14:tracePt t="105652" x="11269663" y="3295650"/>
          <p14:tracePt t="105668" x="11269663" y="3303588"/>
          <p14:tracePt t="105676" x="11269663" y="3322638"/>
          <p14:tracePt t="105684" x="11269663" y="3330575"/>
          <p14:tracePt t="105695" x="11269663" y="3357563"/>
          <p14:tracePt t="105712" x="11269663" y="3384550"/>
          <p14:tracePt t="105730" x="11269663" y="3411538"/>
          <p14:tracePt t="105762" x="11269663" y="3419475"/>
          <p14:tracePt t="105880" x="11269663" y="3411538"/>
          <p14:tracePt t="105884" x="11269663" y="3375025"/>
          <p14:tracePt t="105895" x="11269663" y="3340100"/>
          <p14:tracePt t="105911" x="11252200" y="3251200"/>
          <p14:tracePt t="105929" x="11225213" y="3179763"/>
          <p14:tracePt t="105945" x="11180763" y="3098800"/>
          <p14:tracePt t="105963" x="11153775" y="3071813"/>
          <p14:tracePt t="105978" x="11126788" y="3044825"/>
          <p14:tracePt t="105995" x="11109325" y="3027363"/>
          <p14:tracePt t="106011" x="11099800" y="3027363"/>
          <p14:tracePt t="106029" x="11090275" y="3027363"/>
          <p14:tracePt t="106086" x="11082338" y="3036888"/>
          <p14:tracePt t="106094" x="11072813" y="3044825"/>
          <p14:tracePt t="106102" x="11063288" y="3054350"/>
          <p14:tracePt t="106111" x="11063288" y="3071813"/>
          <p14:tracePt t="106148" x="11063288" y="3081338"/>
          <p14:tracePt t="106166" x="11072813" y="3081338"/>
          <p14:tracePt t="106236" x="11082338" y="3071813"/>
          <p14:tracePt t="106244" x="11082338" y="3062288"/>
          <p14:tracePt t="106261" x="11082338" y="3054350"/>
          <p14:tracePt t="106268" x="11082338" y="3044825"/>
          <p14:tracePt t="106322" x="11072813" y="3044825"/>
          <p14:tracePt t="106332" x="11063288" y="3044825"/>
          <p14:tracePt t="106338" x="11055350" y="3044825"/>
          <p14:tracePt t="106352" x="11037888" y="3062288"/>
          <p14:tracePt t="106362" x="11028363" y="3071813"/>
          <p14:tracePt t="106378" x="11010900" y="3108325"/>
          <p14:tracePt t="106394" x="11010900" y="3125788"/>
          <p14:tracePt t="106412" x="11010900" y="3133725"/>
          <p14:tracePt t="106428" x="11010900" y="3143250"/>
          <p14:tracePt t="106472" x="11018838" y="3143250"/>
          <p14:tracePt t="106480" x="11028363" y="3143250"/>
          <p14:tracePt t="106488" x="11037888" y="3143250"/>
          <p14:tracePt t="106496" x="11055350" y="3125788"/>
          <p14:tracePt t="106511" x="11072813" y="3108325"/>
          <p14:tracePt t="106528" x="11090275" y="3098800"/>
          <p14:tracePt t="106544" x="11099800" y="3081338"/>
          <p14:tracePt t="106561" x="11117263" y="3062288"/>
          <p14:tracePt t="106578" x="11117263" y="3044825"/>
          <p14:tracePt t="106595" x="11134725" y="3009900"/>
          <p14:tracePt t="106628" x="11134725" y="3000375"/>
          <p14:tracePt t="106752" x="11144250" y="3000375"/>
          <p14:tracePt t="108260" x="11126788" y="3044825"/>
          <p14:tracePt t="108267" x="11045825" y="3160713"/>
          <p14:tracePt t="108276" x="10920413" y="3384550"/>
          <p14:tracePt t="108293" x="10528300" y="3965575"/>
          <p14:tracePt t="108328" x="9680575" y="5224463"/>
          <p14:tracePt t="108360" x="9545638" y="5500688"/>
          <p14:tracePt t="108393" x="9545638" y="5527675"/>
          <p14:tracePt t="108515" x="9545638" y="5537200"/>
          <p14:tracePt t="108522" x="9537700" y="5554663"/>
          <p14:tracePt t="108531" x="9528175" y="5572125"/>
          <p14:tracePt t="108543" x="9510713" y="5589588"/>
          <p14:tracePt t="108560" x="9456738" y="5715000"/>
          <p14:tracePt t="108576" x="9385300" y="5822950"/>
          <p14:tracePt t="108593" x="9304338" y="5946775"/>
          <p14:tracePt t="108610" x="9269413" y="6054725"/>
          <p14:tracePt t="108626" x="9259888" y="6081713"/>
          <p14:tracePt t="108659" x="9269413" y="6062663"/>
          <p14:tracePt t="108676" x="9313863" y="5938838"/>
          <p14:tracePt t="108693" x="9412288" y="5759450"/>
          <p14:tracePt t="108710" x="9491663" y="5562600"/>
          <p14:tracePt t="108726" x="9545638" y="5348288"/>
          <p14:tracePt t="108743" x="9555163" y="5241925"/>
          <p14:tracePt t="108759" x="9555163" y="5187950"/>
          <p14:tracePt t="108776" x="9555163" y="5170488"/>
          <p14:tracePt t="108793" x="9555163" y="5160963"/>
          <p14:tracePt t="108905" x="9555163" y="5153025"/>
          <p14:tracePt t="108925" x="9563100" y="5143500"/>
          <p14:tracePt t="108933" x="9572625" y="5133975"/>
          <p14:tracePt t="108942" x="9590088" y="5116513"/>
          <p14:tracePt t="108959" x="9661525" y="5072063"/>
          <p14:tracePt t="108976" x="9732963" y="5010150"/>
          <p14:tracePt t="108994" x="9769475" y="4973638"/>
          <p14:tracePt t="109009" x="9777413" y="4973638"/>
          <p14:tracePt t="109687" x="9732963" y="4983163"/>
          <p14:tracePt t="109696" x="9644063" y="5010150"/>
          <p14:tracePt t="109701" x="9510713" y="5045075"/>
          <p14:tracePt t="109709" x="9269413" y="5099050"/>
          <p14:tracePt t="109726" x="8456613" y="5286375"/>
          <p14:tracePt t="109742" x="7331075" y="5375275"/>
          <p14:tracePt t="109759" x="6286500" y="5394325"/>
          <p14:tracePt t="109776" x="5500688" y="5438775"/>
          <p14:tracePt t="109809" x="4616450" y="5483225"/>
          <p14:tracePt t="109842" x="4241800" y="5473700"/>
          <p14:tracePt t="109875" x="3965575" y="5438775"/>
          <p14:tracePt t="109881" x="3894138" y="5419725"/>
          <p14:tracePt t="109892" x="3813175" y="5411788"/>
          <p14:tracePt t="109909" x="3714750" y="5384800"/>
          <p14:tracePt t="109926" x="3589338" y="5340350"/>
          <p14:tracePt t="109942" x="3482975" y="5330825"/>
          <p14:tracePt t="109958" x="3384550" y="5313363"/>
          <p14:tracePt t="109975" x="3241675" y="5268913"/>
          <p14:tracePt t="109992" x="2982913" y="5214938"/>
          <p14:tracePt t="110009" x="2517775" y="5143500"/>
          <p14:tracePt t="110025" x="1938338" y="5072063"/>
          <p14:tracePt t="110042" x="1446213" y="5027613"/>
          <p14:tracePt t="110058" x="1357313" y="5018088"/>
          <p14:tracePt t="110075" x="1347788" y="5018088"/>
          <p14:tracePt t="110092" x="1357313" y="5018088"/>
          <p14:tracePt t="110109" x="1374775" y="5000625"/>
          <p14:tracePt t="110125" x="1384300" y="4991100"/>
          <p14:tracePt t="110260" x="1401763" y="4991100"/>
          <p14:tracePt t="110268" x="1411288" y="4983163"/>
          <p14:tracePt t="110275" x="1419225" y="4983163"/>
          <p14:tracePt t="110291" x="1465263" y="4965700"/>
          <p14:tracePt t="110308" x="1562100" y="4965700"/>
          <p14:tracePt t="110325" x="1724025" y="4956175"/>
          <p14:tracePt t="110342" x="2214563" y="4973638"/>
          <p14:tracePt t="110358" x="2500313" y="4973638"/>
          <p14:tracePt t="110375" x="3983038" y="5010150"/>
          <p14:tracePt t="110392" x="5340350" y="5089525"/>
          <p14:tracePt t="110408" x="6813550" y="5081588"/>
          <p14:tracePt t="110425" x="8072438" y="5037138"/>
          <p14:tracePt t="110442" x="8974138" y="5045075"/>
          <p14:tracePt t="110459" x="9609138" y="5081588"/>
          <p14:tracePt t="110475" x="9725025" y="5081588"/>
          <p14:tracePt t="110491" x="9742488" y="5081588"/>
          <p14:tracePt t="110638" x="9786938" y="5099050"/>
          <p14:tracePt t="110646" x="9848850" y="5108575"/>
          <p14:tracePt t="110658" x="9929813" y="5116513"/>
          <p14:tracePt t="110675" x="10180638" y="5133975"/>
          <p14:tracePt t="110691" x="10528300" y="5126038"/>
          <p14:tracePt t="110708" x="10590213" y="5116513"/>
          <p14:tracePt t="110725" x="10590213" y="5108575"/>
          <p14:tracePt t="110741" x="10582275" y="5089525"/>
          <p14:tracePt t="110758" x="10537825" y="5062538"/>
          <p14:tracePt t="110774" x="10466388" y="5037138"/>
          <p14:tracePt t="110791" x="10412413" y="5010150"/>
          <p14:tracePt t="110808" x="10375900" y="4991100"/>
          <p14:tracePt t="110824" x="10340975" y="4983163"/>
          <p14:tracePt t="110841" x="10287000" y="4983163"/>
          <p14:tracePt t="110858" x="10233025" y="4983163"/>
          <p14:tracePt t="110874" x="10215563" y="4983163"/>
          <p14:tracePt t="110891" x="10206038" y="4983163"/>
          <p14:tracePt t="110925" x="10198100" y="4983163"/>
          <p14:tracePt t="110931" x="10188575" y="5000625"/>
          <p14:tracePt t="110941" x="10180638" y="5010150"/>
          <p14:tracePt t="110958" x="10171113" y="5037138"/>
          <p14:tracePt t="110975" x="10161588" y="5054600"/>
          <p14:tracePt t="110991" x="10161588" y="5072063"/>
          <p14:tracePt t="111008" x="10161588" y="5099050"/>
          <p14:tracePt t="111024" x="10161588" y="5108575"/>
          <p14:tracePt t="111102" x="10171113" y="5108575"/>
          <p14:tracePt t="111113" x="10171113" y="5099050"/>
          <p14:tracePt t="111122" x="10171113" y="5089525"/>
          <p14:tracePt t="111131" x="10171113" y="5072063"/>
          <p14:tracePt t="111140" x="10161588" y="5037138"/>
          <p14:tracePt t="111158" x="10126663" y="5010150"/>
          <p14:tracePt t="111174" x="10045700" y="4973638"/>
          <p14:tracePt t="111191" x="10001250" y="4973638"/>
          <p14:tracePt t="111207" x="9991725" y="4973638"/>
          <p14:tracePt t="111224" x="9983788" y="4983163"/>
          <p14:tracePt t="111241" x="9974263" y="4991100"/>
          <p14:tracePt t="111314" x="9974263" y="5000625"/>
          <p14:tracePt t="111346" x="9983788" y="5000625"/>
          <p14:tracePt t="111354" x="9983788" y="5010150"/>
          <p14:tracePt t="111424" x="9991725" y="5010150"/>
          <p14:tracePt t="111442" x="10001250" y="5000625"/>
          <p14:tracePt t="111460" x="10001250" y="4983163"/>
          <p14:tracePt t="112209" x="9991725" y="4983163"/>
          <p14:tracePt t="112216" x="9983788" y="4991100"/>
          <p14:tracePt t="112225" x="9966325" y="5000625"/>
          <p14:tracePt t="112241" x="9875838" y="5037138"/>
          <p14:tracePt t="112257" x="9680575" y="5081588"/>
          <p14:tracePt t="112274" x="9286875" y="5143500"/>
          <p14:tracePt t="112290" x="8653463" y="5232400"/>
          <p14:tracePt t="112307" x="7572375" y="5483225"/>
          <p14:tracePt t="112340" x="6446838" y="5697538"/>
          <p14:tracePt t="112373" x="5919788" y="5724525"/>
          <p14:tracePt t="112407" x="5375275" y="5786438"/>
          <p14:tracePt t="112424" x="5133975" y="5803900"/>
          <p14:tracePt t="112440" x="4919663" y="5813425"/>
          <p14:tracePt t="112456" x="4741863" y="5822950"/>
          <p14:tracePt t="112473" x="4598988" y="5840413"/>
          <p14:tracePt t="112490" x="4473575" y="5857875"/>
          <p14:tracePt t="112506" x="4340225" y="5867400"/>
          <p14:tracePt t="112523" x="4143375" y="5902325"/>
          <p14:tracePt t="112539" x="4044950" y="5911850"/>
          <p14:tracePt t="112556" x="3965575" y="5911850"/>
          <p14:tracePt t="112573" x="3902075" y="5894388"/>
          <p14:tracePt t="112590" x="3840163" y="5884863"/>
          <p14:tracePt t="112607" x="3732213" y="5875338"/>
          <p14:tracePt t="112623" x="3633788" y="5867400"/>
          <p14:tracePt t="112641" x="3517900" y="5848350"/>
          <p14:tracePt t="112656" x="3500438" y="5848350"/>
          <p14:tracePt t="112751" x="3490913" y="5848350"/>
          <p14:tracePt t="112773" x="3482975" y="5848350"/>
          <p14:tracePt t="112793" x="3482975" y="5840413"/>
          <p14:tracePt t="112802" x="3473450" y="5840413"/>
          <p14:tracePt t="112814" x="3465513" y="5830888"/>
          <p14:tracePt t="112843" x="3455988" y="5830888"/>
          <p14:tracePt t="112858" x="3446463" y="5830888"/>
          <p14:tracePt t="112866" x="3438525" y="5830888"/>
          <p14:tracePt t="112872" x="3429000" y="5830888"/>
          <p14:tracePt t="112895" x="3419475" y="5830888"/>
          <p14:tracePt t="112910" x="3402013" y="5830888"/>
          <p14:tracePt t="112923" x="3384550" y="5840413"/>
          <p14:tracePt t="112939" x="3375025" y="5848350"/>
          <p14:tracePt t="112956" x="3357563" y="5867400"/>
          <p14:tracePt t="112972" x="3348038" y="5894388"/>
          <p14:tracePt t="112989" x="3348038" y="5919788"/>
          <p14:tracePt t="113006" x="3367088" y="5938838"/>
          <p14:tracePt t="113023" x="3384550" y="5973763"/>
          <p14:tracePt t="113039" x="3402013" y="5983288"/>
          <p14:tracePt t="113056" x="3411538" y="5991225"/>
          <p14:tracePt t="113073" x="3419475" y="6000750"/>
          <p14:tracePt t="113090" x="3438525" y="6000750"/>
          <p14:tracePt t="113106" x="3438525" y="6010275"/>
          <p14:tracePt t="113123" x="3455988" y="6010275"/>
          <p14:tracePt t="113163" x="3465513" y="6010275"/>
          <p14:tracePt t="113182" x="3482975" y="6027738"/>
          <p14:tracePt t="113198" x="3490913" y="6027738"/>
          <p14:tracePt t="113208" x="3500438" y="6045200"/>
          <p14:tracePt t="113222" x="3509963" y="6045200"/>
          <p14:tracePt t="113239" x="3527425" y="6054725"/>
          <p14:tracePt t="114529" x="3536950" y="6054725"/>
          <p14:tracePt t="114547" x="3544888" y="6062663"/>
          <p14:tracePt t="114563" x="3562350" y="6081713"/>
          <p14:tracePt t="114571" x="3571875" y="6081713"/>
          <p14:tracePt t="114579" x="3581400" y="6099175"/>
          <p14:tracePt t="114588" x="3581400" y="6108700"/>
          <p14:tracePt t="114605" x="3589338" y="6116638"/>
          <p14:tracePt t="114622" x="3598863" y="6126163"/>
          <p14:tracePt t="114663" x="3608388" y="6126163"/>
          <p14:tracePt t="114823" x="3608388" y="6116638"/>
          <p14:tracePt t="114829" x="3608388" y="6108700"/>
          <p14:tracePt t="114838" x="3616325" y="6099175"/>
          <p14:tracePt t="114854" x="3616325" y="6089650"/>
          <p14:tracePt t="114871" x="3616325" y="6072188"/>
          <p14:tracePt t="115105" x="3616325" y="6062663"/>
          <p14:tracePt t="115408" x="3616325" y="6054725"/>
          <p14:tracePt t="116479" x="3625850" y="6054725"/>
          <p14:tracePt t="116485" x="3633788" y="6054725"/>
          <p14:tracePt t="116502" x="3652838" y="6054725"/>
          <p14:tracePt t="116507" x="3660775" y="6054725"/>
          <p14:tracePt t="116537" x="3679825" y="6054725"/>
          <p14:tracePt t="116570" x="3687763" y="6054725"/>
          <p14:tracePt t="116603" x="3697288" y="6054725"/>
          <p14:tracePt t="116672" x="3705225" y="6054725"/>
          <p14:tracePt t="116679" x="3714750" y="6054725"/>
          <p14:tracePt t="116686" x="3724275" y="6054725"/>
          <p14:tracePt t="116703" x="3741738" y="6054725"/>
          <p14:tracePt t="116719" x="3768725" y="6054725"/>
          <p14:tracePt t="116736" x="3776663" y="6062663"/>
          <p14:tracePt t="116753" x="3786188" y="6062663"/>
          <p14:tracePt t="116770" x="3795713" y="6062663"/>
          <p14:tracePt t="116787" x="3803650" y="6062663"/>
          <p14:tracePt t="116803" x="3813175" y="6062663"/>
          <p14:tracePt t="116867" x="3822700" y="6062663"/>
          <p14:tracePt t="116890" x="3830638" y="6062663"/>
          <p14:tracePt t="116895" x="3848100" y="6062663"/>
          <p14:tracePt t="116904" x="3857625" y="6062663"/>
          <p14:tracePt t="116919" x="3867150" y="6062663"/>
          <p14:tracePt t="116936" x="3875088" y="6062663"/>
          <p14:tracePt t="116972" x="3884613" y="6062663"/>
          <p14:tracePt t="117348" x="3894138" y="6062663"/>
          <p14:tracePt t="117365" x="3919538" y="6062663"/>
          <p14:tracePt t="117372" x="4010025" y="6054725"/>
          <p14:tracePt t="117377" x="4133850" y="6037263"/>
          <p14:tracePt t="117385" x="4276725" y="6027738"/>
          <p14:tracePt t="117402" x="4822825" y="5929313"/>
          <p14:tracePt t="117436" x="6483350" y="5759450"/>
          <p14:tracePt t="117469" x="8037513" y="5626100"/>
          <p14:tracePt t="117502" x="9439275" y="5419725"/>
          <p14:tracePt t="117519" x="9661525" y="5394325"/>
          <p14:tracePt t="117535" x="9831388" y="5375275"/>
          <p14:tracePt t="117552" x="9929813" y="5375275"/>
          <p14:tracePt t="117569" x="9991725" y="5394325"/>
          <p14:tracePt t="117585" x="10028238" y="5402263"/>
          <p14:tracePt t="117602" x="10037763" y="5402263"/>
          <p14:tracePt t="117658" x="10045700" y="5402263"/>
          <p14:tracePt t="117668" x="10045700" y="5411788"/>
          <p14:tracePt t="117677" x="10090150" y="5419725"/>
          <p14:tracePt t="117685" x="10161588" y="5429250"/>
          <p14:tracePt t="117703" x="10402888" y="5438775"/>
          <p14:tracePt t="117719" x="10760075" y="5438775"/>
          <p14:tracePt t="117735" x="11171238" y="5402263"/>
          <p14:tracePt t="117753" x="11555413" y="5348288"/>
          <p14:tracePt t="117770" x="11617325" y="5340350"/>
          <p14:tracePt t="117816" x="11609388" y="5340350"/>
          <p14:tracePt t="117824" x="11599863" y="5348288"/>
          <p14:tracePt t="117837" x="11563350" y="5375275"/>
          <p14:tracePt t="117853" x="11491913" y="5411788"/>
          <p14:tracePt t="117869" x="11395075" y="5465763"/>
          <p14:tracePt t="117886" x="11242675" y="5500688"/>
          <p14:tracePt t="117902" x="11082338" y="5537200"/>
          <p14:tracePt t="117919" x="10929938" y="5545138"/>
          <p14:tracePt t="117935" x="10823575" y="5545138"/>
          <p14:tracePt t="117953" x="10760075" y="5545138"/>
          <p14:tracePt t="118048" x="10752138" y="5545138"/>
          <p14:tracePt t="118056" x="10715625" y="5554663"/>
          <p14:tracePt t="118064" x="10661650" y="5572125"/>
          <p14:tracePt t="118070" x="10609263" y="5581650"/>
          <p14:tracePt t="118085" x="10474325" y="5616575"/>
          <p14:tracePt t="118102" x="10323513" y="5643563"/>
          <p14:tracePt t="118119" x="10215563" y="5661025"/>
          <p14:tracePt t="118135" x="10180638" y="5661025"/>
          <p14:tracePt t="118152" x="10171113" y="5661025"/>
          <p14:tracePt t="118194" x="10161588" y="5661025"/>
          <p14:tracePt t="118203" x="10161588" y="5653088"/>
          <p14:tracePt t="118218" x="10144125" y="5626100"/>
          <p14:tracePt t="118235" x="10134600" y="5616575"/>
          <p14:tracePt t="118343" x="10134600" y="5608638"/>
          <p14:tracePt t="118411" x="10134600" y="5599113"/>
          <p14:tracePt t="118418" x="10134600" y="5589588"/>
          <p14:tracePt t="118434" x="10134600" y="5581650"/>
          <p14:tracePt t="118459" x="10126663" y="5581650"/>
          <p14:tracePt t="118464" x="10126663" y="5572125"/>
          <p14:tracePt t="118478" x="10126663" y="5562600"/>
          <p14:tracePt t="118485" x="10117138" y="5562600"/>
          <p14:tracePt t="118504" x="10117138" y="5554663"/>
          <p14:tracePt t="118519" x="10099675" y="5545138"/>
          <p14:tracePt t="118535" x="10072688" y="5537200"/>
          <p14:tracePt t="118551" x="10055225" y="5537200"/>
          <p14:tracePt t="118568" x="10028238" y="5537200"/>
          <p14:tracePt t="118585" x="10018713" y="5537200"/>
          <p14:tracePt t="118601" x="10010775" y="5537200"/>
          <p14:tracePt t="118619" x="10001250" y="5545138"/>
          <p14:tracePt t="118635" x="9991725" y="5554663"/>
          <p14:tracePt t="118651" x="9983788" y="5581650"/>
          <p14:tracePt t="118668" x="9983788" y="5608638"/>
          <p14:tracePt t="118685" x="9983788" y="5616575"/>
          <p14:tracePt t="118701" x="10001250" y="5643563"/>
          <p14:tracePt t="118719" x="10037763" y="5643563"/>
          <p14:tracePt t="118735" x="10072688" y="5643563"/>
          <p14:tracePt t="118752" x="10099675" y="5626100"/>
          <p14:tracePt t="118768" x="10134600" y="5616575"/>
          <p14:tracePt t="118785" x="10161588" y="5608638"/>
          <p14:tracePt t="118801" x="10171113" y="5608638"/>
          <p14:tracePt t="118818" x="10180638" y="5599113"/>
          <p14:tracePt t="118835" x="10188575" y="5581650"/>
          <p14:tracePt t="118852" x="10188575" y="5572125"/>
          <p14:tracePt t="118868" x="10188575" y="5554663"/>
          <p14:tracePt t="118885" x="10188575" y="5545138"/>
          <p14:tracePt t="118901" x="10188575" y="5518150"/>
          <p14:tracePt t="118918" x="10180638" y="5491163"/>
          <p14:tracePt t="118935" x="10180638" y="5456238"/>
          <p14:tracePt t="118951" x="10171113" y="5456238"/>
          <p14:tracePt t="119010" x="10171113" y="5446713"/>
          <p14:tracePt t="119019" x="10153650" y="5446713"/>
          <p14:tracePt t="119026" x="10144125" y="5438775"/>
          <p14:tracePt t="119035" x="10134600" y="5438775"/>
          <p14:tracePt t="119051" x="10117138" y="5429250"/>
          <p14:tracePt t="119068" x="10099675" y="5429250"/>
          <p14:tracePt t="119085" x="10082213" y="5429250"/>
          <p14:tracePt t="119102" x="10072688" y="5429250"/>
          <p14:tracePt t="119118" x="10045700" y="5438775"/>
          <p14:tracePt t="119134" x="10028238" y="5456238"/>
          <p14:tracePt t="119151" x="10010775" y="5473700"/>
          <p14:tracePt t="119167" x="9991725" y="5500688"/>
          <p14:tracePt t="119184" x="9983788" y="5527675"/>
          <p14:tracePt t="119201" x="9983788" y="5545138"/>
          <p14:tracePt t="119217" x="9983788" y="5562600"/>
          <p14:tracePt t="119235" x="9991725" y="5581650"/>
          <p14:tracePt t="119251" x="10001250" y="5599113"/>
          <p14:tracePt t="119267" x="10010775" y="5599113"/>
          <p14:tracePt t="119284" x="10018713" y="5599113"/>
          <p14:tracePt t="119301" x="10045700" y="5599113"/>
          <p14:tracePt t="119317" x="10072688" y="5599113"/>
          <p14:tracePt t="119334" x="10109200" y="5599113"/>
          <p14:tracePt t="119351" x="10126663" y="5589588"/>
          <p14:tracePt t="119367" x="10144125" y="5581650"/>
          <p14:tracePt t="119384" x="10153650" y="5581650"/>
          <p14:tracePt t="119401" x="10161588" y="5562600"/>
          <p14:tracePt t="119419" x="10171113" y="5554663"/>
          <p14:tracePt t="119434" x="10180638" y="5545138"/>
          <p14:tracePt t="119451" x="10180638" y="5537200"/>
          <p14:tracePt t="119468" x="10180638" y="5527675"/>
          <p14:tracePt t="119501" x="10180638" y="5510213"/>
          <p14:tracePt t="119534" x="10180638" y="5500688"/>
          <p14:tracePt t="119552" x="10161588" y="5491163"/>
          <p14:tracePt t="119567" x="10144125" y="5491163"/>
          <p14:tracePt t="119584" x="10126663" y="5491163"/>
          <p14:tracePt t="119600" x="10099675" y="5491163"/>
          <p14:tracePt t="119618" x="10072688" y="5500688"/>
          <p14:tracePt t="119634" x="10063163" y="5510213"/>
          <p14:tracePt t="119652" x="10055225" y="5527675"/>
          <p14:tracePt t="119684" x="10055225" y="5545138"/>
          <p14:tracePt t="119701" x="10055225" y="5572125"/>
          <p14:tracePt t="119718" x="10072688" y="5589588"/>
          <p14:tracePt t="119734" x="10090150" y="5608638"/>
          <p14:tracePt t="119751" x="10109200" y="5616575"/>
          <p14:tracePt t="119767" x="10126663" y="5626100"/>
          <p14:tracePt t="119784" x="10153650" y="5634038"/>
          <p14:tracePt t="119801" x="10198100" y="5634038"/>
          <p14:tracePt t="119820" x="10215563" y="5616575"/>
          <p14:tracePt t="119834" x="10233025" y="5599113"/>
          <p14:tracePt t="119851" x="10242550" y="5581650"/>
          <p14:tracePt t="119868" x="10252075" y="5572125"/>
          <p14:tracePt t="119884" x="10260013" y="5545138"/>
          <p14:tracePt t="119901" x="10260013" y="5527675"/>
          <p14:tracePt t="119905" x="10260013" y="5510213"/>
          <p14:tracePt t="119917" x="10260013" y="5500688"/>
          <p14:tracePt t="119934" x="10260013" y="5473700"/>
          <p14:tracePt t="119950" x="10260013" y="5456238"/>
          <p14:tracePt t="119967" x="10252075" y="5438775"/>
          <p14:tracePt t="119983" x="10225088" y="5419725"/>
          <p14:tracePt t="120000" x="10206038" y="5402263"/>
          <p14:tracePt t="120018" x="10180638" y="5394325"/>
          <p14:tracePt t="120034" x="10144125" y="5375275"/>
          <p14:tracePt t="120050" x="10126663" y="5375275"/>
          <p14:tracePt t="120067" x="10117138" y="5375275"/>
          <p14:tracePt t="120084" x="10099675" y="5375275"/>
          <p14:tracePt t="120101" x="10090150" y="5375275"/>
          <p14:tracePt t="120117" x="10072688" y="5394325"/>
          <p14:tracePt t="120133" x="10045700" y="5419725"/>
          <p14:tracePt t="120150" x="10018713" y="5446713"/>
          <p14:tracePt t="120167" x="10010775" y="5465763"/>
          <p14:tracePt t="120183" x="10010775" y="5473700"/>
          <p14:tracePt t="120201" x="10001250" y="5500688"/>
          <p14:tracePt t="120218" x="10010775" y="5527675"/>
          <p14:tracePt t="120234" x="10028238" y="5554663"/>
          <p14:tracePt t="120250" x="10063163" y="5589588"/>
          <p14:tracePt t="120267" x="10082213" y="5608638"/>
          <p14:tracePt t="120283" x="10109200" y="5608638"/>
          <p14:tracePt t="120300" x="10126663" y="5608638"/>
          <p14:tracePt t="120317" x="10153650" y="5608638"/>
          <p14:tracePt t="120333" x="10171113" y="5608638"/>
          <p14:tracePt t="120350" x="10188575" y="5599113"/>
          <p14:tracePt t="120366" x="10198100" y="5581650"/>
          <p14:tracePt t="120383" x="10215563" y="5562600"/>
          <p14:tracePt t="120400" x="10233025" y="5537200"/>
          <p14:tracePt t="120403" x="10233025" y="5527675"/>
          <p14:tracePt t="120417" x="10242550" y="5518150"/>
          <p14:tracePt t="120433" x="10252075" y="5473700"/>
          <p14:tracePt t="120450" x="10252075" y="5446713"/>
          <p14:tracePt t="120467" x="10252075" y="5429250"/>
          <p14:tracePt t="120483" x="10242550" y="5411788"/>
          <p14:tracePt t="120500" x="10233025" y="5402263"/>
          <p14:tracePt t="120517" x="10206038" y="5384800"/>
          <p14:tracePt t="120534" x="10153650" y="5384800"/>
          <p14:tracePt t="120550" x="10090150" y="5394325"/>
          <p14:tracePt t="120566" x="10045700" y="5411788"/>
          <p14:tracePt t="120583" x="10018713" y="5438775"/>
          <p14:tracePt t="120600" x="9991725" y="5465763"/>
          <p14:tracePt t="120616" x="9966325" y="5491163"/>
          <p14:tracePt t="120634" x="9947275" y="5537200"/>
          <p14:tracePt t="120650" x="9939338" y="5562600"/>
          <p14:tracePt t="120667" x="9939338" y="5581650"/>
          <p14:tracePt t="120683" x="9947275" y="5616575"/>
          <p14:tracePt t="120700" x="9974263" y="5643563"/>
          <p14:tracePt t="120716" x="9991725" y="5661025"/>
          <p14:tracePt t="120734" x="10018713" y="5670550"/>
          <p14:tracePt t="120750" x="10037763" y="5680075"/>
          <p14:tracePt t="120766" x="10063163" y="5680075"/>
          <p14:tracePt t="120783" x="10109200" y="5653088"/>
          <p14:tracePt t="120801" x="10153650" y="5626100"/>
          <p14:tracePt t="120816" x="10198100" y="5589588"/>
          <p14:tracePt t="120835" x="10233025" y="5545138"/>
          <p14:tracePt t="120850" x="10252075" y="5510213"/>
          <p14:tracePt t="120868" x="10252075" y="5491163"/>
          <p14:tracePt t="120871" x="10242550" y="5429250"/>
          <p14:tracePt t="120871" x="10233025" y="5419725"/>
          <p14:tracePt t="120871" x="10206038" y="5402263"/>
          <p14:tracePt t="120871" x="10153650" y="5402263"/>
          <p14:tracePt t="120871" x="10099675" y="5402263"/>
          <p14:tracePt t="120871" x="10037763" y="5429250"/>
          <p14:tracePt t="120871" x="10010775" y="5446713"/>
          <p14:tracePt t="120871" x="9983788" y="5456238"/>
          <p14:tracePt t="120871" x="9974263" y="5465763"/>
          <p14:tracePt t="120871" x="9974263" y="5491163"/>
          <p14:tracePt t="120871" x="9974263" y="5537200"/>
          <p14:tracePt t="120871" x="9991725" y="5562600"/>
          <p14:tracePt t="120871" x="10018713" y="5589588"/>
          <p14:tracePt t="120871" x="10045700" y="5608638"/>
          <p14:tracePt t="120871" x="10072688" y="5616575"/>
          <p14:tracePt t="120871" x="10126663" y="5616575"/>
          <p14:tracePt t="120871" x="10171113" y="5608638"/>
          <p14:tracePt t="120871" x="10215563" y="5581650"/>
          <p14:tracePt t="120871" x="10233025" y="5562600"/>
          <p14:tracePt t="120871" x="10242550" y="5537200"/>
          <p14:tracePt t="120871" x="10242550" y="5510213"/>
          <p14:tracePt t="120871" x="10225088" y="5473700"/>
          <p14:tracePt t="120871" x="10206038" y="5438775"/>
          <p14:tracePt t="120871" x="10161588" y="5419725"/>
          <p14:tracePt t="120871" x="10153650" y="5411788"/>
          <p14:tracePt t="120871" x="10126663" y="5419725"/>
          <p14:tracePt t="120871" x="10099675" y="5438775"/>
          <p14:tracePt t="120871" x="10072688" y="5473700"/>
          <p14:tracePt t="120871" x="10063163" y="5510213"/>
          <p14:tracePt t="120871" x="10055225" y="5537200"/>
          <p14:tracePt t="120871" x="10072688" y="5572125"/>
          <p14:tracePt t="120871" x="10090150" y="5581650"/>
          <p14:tracePt t="120871" x="10099675" y="5589588"/>
          <p14:tracePt t="120871" x="10117138" y="5589588"/>
          <p14:tracePt t="120883" x="10198100" y="5572125"/>
          <p14:tracePt t="120965" x="10277475" y="5491163"/>
          <p14:tracePt t="121016" x="10269538" y="5491163"/>
          <p14:tracePt t="121024" x="10260013" y="5491163"/>
          <p14:tracePt t="121032" x="10252075" y="5500688"/>
          <p14:tracePt t="121055" x="10206038" y="5545138"/>
          <p14:tracePt t="121089" x="10198100" y="5581650"/>
          <p14:tracePt t="121128" x="10206038" y="5581650"/>
          <p14:tracePt t="121138" x="10215563" y="5572125"/>
          <p14:tracePt t="121156" x="10242550" y="5554663"/>
          <p14:tracePt t="121172" x="10269538" y="5518150"/>
          <p14:tracePt t="121190" x="10269538" y="5491163"/>
          <p14:tracePt t="121206" x="10269538" y="5483225"/>
          <p14:tracePt t="121239" x="10215563" y="5483225"/>
          <p14:tracePt t="121257" x="10117138" y="5518150"/>
          <p14:tracePt t="121272" x="10018713" y="5554663"/>
          <p14:tracePt t="121288" x="9956800" y="5581650"/>
          <p14:tracePt t="121305" x="9939338" y="5599113"/>
          <p14:tracePt t="121322" x="9929813" y="5608638"/>
          <p14:tracePt t="121359" x="9939338" y="5616575"/>
          <p14:tracePt t="121364" x="9947275" y="5634038"/>
          <p14:tracePt t="121373" x="9956800" y="5643563"/>
          <p14:tracePt t="121388" x="10001250" y="5670550"/>
          <p14:tracePt t="121406" x="10082213" y="5680075"/>
          <p14:tracePt t="121422" x="10126663" y="5680075"/>
          <p14:tracePt t="121439" x="10144125" y="5670550"/>
          <p14:tracePt t="121457" x="10161588" y="5653088"/>
          <p14:tracePt t="121472" x="10171113" y="5643563"/>
          <p14:tracePt t="121488" x="10171113" y="5616575"/>
          <p14:tracePt t="121505" x="10171113" y="5589588"/>
          <p14:tracePt t="121522" x="10171113" y="5537200"/>
          <p14:tracePt t="121539" x="10144125" y="5473700"/>
          <p14:tracePt t="121555" x="10109200" y="5411788"/>
          <p14:tracePt t="121572" x="10072688" y="5367338"/>
          <p14:tracePt t="121589" x="10045700" y="5367338"/>
          <p14:tracePt t="121605" x="10028238" y="5367338"/>
          <p14:tracePt t="121621" x="10010775" y="5367338"/>
          <p14:tracePt t="121639" x="10001250" y="5384800"/>
          <p14:tracePt t="121655" x="9991725" y="5411788"/>
          <p14:tracePt t="121672" x="9983788" y="5429250"/>
          <p14:tracePt t="121688" x="9991725" y="5465763"/>
          <p14:tracePt t="121705" x="10010775" y="5491163"/>
          <p14:tracePt t="121721" x="10037763" y="5510213"/>
          <p14:tracePt t="121738" x="10082213" y="5518150"/>
          <p14:tracePt t="121756" x="10126663" y="5510213"/>
          <p14:tracePt t="121773" x="10153650" y="5483225"/>
          <p14:tracePt t="121789" x="10180638" y="5446713"/>
          <p14:tracePt t="121806" x="10188575" y="5419725"/>
          <p14:tracePt t="121821" x="10188575" y="5367338"/>
          <p14:tracePt t="121838" x="10188575" y="5340350"/>
          <p14:tracePt t="121855" x="10171113" y="5303838"/>
          <p14:tracePt t="121871" x="10153650" y="5286375"/>
          <p14:tracePt t="121888" x="10134600" y="5276850"/>
          <p14:tracePt t="121906" x="10090150" y="5286375"/>
          <p14:tracePt t="121921" x="10055225" y="5322888"/>
          <p14:tracePt t="121938" x="10010775" y="5357813"/>
          <p14:tracePt t="121955" x="9983788" y="5419725"/>
          <p14:tracePt t="121971" x="9966325" y="5465763"/>
          <p14:tracePt t="121988" x="9966325" y="5491163"/>
          <p14:tracePt t="122005" x="10001250" y="5537200"/>
          <p14:tracePt t="122022" x="10028238" y="5562600"/>
          <p14:tracePt t="122038" x="10037763" y="5572125"/>
          <p14:tracePt t="122056" x="10063163" y="5572125"/>
          <p14:tracePt t="122071" x="10099675" y="5562600"/>
          <p14:tracePt t="122088" x="10117138" y="5545138"/>
          <p14:tracePt t="122105" x="10134600" y="5527675"/>
          <p14:tracePt t="122122" x="10144125" y="5491163"/>
          <p14:tracePt t="122139" x="10144125" y="5456238"/>
          <p14:tracePt t="122156" x="10134600" y="5429250"/>
          <p14:tracePt t="122171" x="10126663" y="5402263"/>
          <p14:tracePt t="122188" x="10109200" y="5384800"/>
          <p14:tracePt t="122205" x="10082213" y="5384800"/>
          <p14:tracePt t="122223" x="10055225" y="5402263"/>
          <p14:tracePt t="122239" x="10028238" y="5429250"/>
          <p14:tracePt t="122255" x="10001250" y="5456238"/>
          <p14:tracePt t="122271" x="9991725" y="5483225"/>
          <p14:tracePt t="122288" x="9991725" y="5510213"/>
          <p14:tracePt t="122305" x="10001250" y="5537200"/>
          <p14:tracePt t="122322" x="10045700" y="5562600"/>
          <p14:tracePt t="122339" x="10063163" y="5581650"/>
          <p14:tracePt t="122355" x="10090150" y="5581650"/>
          <p14:tracePt t="122371" x="10117138" y="5572125"/>
          <p14:tracePt t="122387" x="10134600" y="5545138"/>
          <p14:tracePt t="122405" x="10161588" y="5510213"/>
          <p14:tracePt t="122421" x="10171113" y="5473700"/>
          <p14:tracePt t="122437" x="10171113" y="5429250"/>
          <p14:tracePt t="122454" x="10171113" y="5411788"/>
          <p14:tracePt t="122511" x="10161588" y="5411788"/>
          <p14:tracePt t="122527" x="10153650" y="5419725"/>
          <p14:tracePt t="122533" x="10144125" y="5438775"/>
          <p14:tracePt t="122541" x="10144125" y="5446713"/>
          <p14:tracePt t="122554" x="10134600" y="5473700"/>
          <p14:tracePt t="122571" x="10134600" y="5491163"/>
          <p14:tracePt t="122588" x="10134600" y="5510213"/>
          <p14:tracePt t="122796" x="10134600" y="5518150"/>
          <p14:tracePt t="122821" x="10134600" y="5527675"/>
          <p14:tracePt t="123121" x="10134600" y="5537200"/>
          <p14:tracePt t="123129" x="10134600" y="5545138"/>
          <p14:tracePt t="123150" x="10134600" y="5554663"/>
          <p14:tracePt t="137898" x="10134600" y="5527675"/>
          <p14:tracePt t="137908" x="10134600" y="5500688"/>
          <p14:tracePt t="137913" x="10134600" y="5438775"/>
          <p14:tracePt t="137925" x="10117138" y="5375275"/>
          <p14:tracePt t="137942" x="10082213" y="5232400"/>
          <p14:tracePt t="137959" x="10001250" y="5018088"/>
          <p14:tracePt t="137991" x="9813925" y="4776788"/>
          <p14:tracePt t="138025" x="9688513" y="4687888"/>
          <p14:tracePt t="138058" x="9653588" y="4660900"/>
          <p14:tracePt t="138130" x="9644063" y="4660900"/>
          <p14:tracePt t="138140" x="9644063" y="4670425"/>
          <p14:tracePt t="138145" x="9634538" y="4679950"/>
          <p14:tracePt t="138158" x="9634538" y="4687888"/>
          <p14:tracePt t="138174" x="9634538" y="4697413"/>
          <p14:tracePt t="138217" x="9634538" y="4705350"/>
          <p14:tracePt t="138285" x="9634538" y="4697413"/>
          <p14:tracePt t="138294" x="9634538" y="4687888"/>
          <p14:tracePt t="138300" x="9634538" y="4679950"/>
          <p14:tracePt t="138308" x="9634538" y="4660900"/>
          <p14:tracePt t="138324" x="9634538" y="4633913"/>
          <p14:tracePt t="138341" x="9634538" y="4598988"/>
          <p14:tracePt t="138358" x="9634538" y="4562475"/>
          <p14:tracePt t="138452" x="9634538" y="4572000"/>
          <p14:tracePt t="138460" x="9634538" y="4589463"/>
          <p14:tracePt t="138469" x="9634538" y="4598988"/>
          <p14:tracePt t="138474" x="9634538" y="4608513"/>
          <p14:tracePt t="138491" x="9634538" y="4633913"/>
          <p14:tracePt t="138508" x="9634538" y="4652963"/>
          <p14:tracePt t="138524" x="9634538" y="4679950"/>
          <p14:tracePt t="138541" x="9644063" y="4705350"/>
          <p14:tracePt t="138558" x="9661525" y="4724400"/>
          <p14:tracePt t="138574" x="9671050" y="4759325"/>
          <p14:tracePt t="139530" x="9680575" y="4768850"/>
          <p14:tracePt t="139538" x="9688513" y="4795838"/>
          <p14:tracePt t="139547" x="9698038" y="4822825"/>
          <p14:tracePt t="139557" x="9715500" y="4848225"/>
          <p14:tracePt t="139575" x="9742488" y="4911725"/>
          <p14:tracePt t="139591" x="9786938" y="4973638"/>
          <p14:tracePt t="139624" x="9840913" y="5010150"/>
          <p14:tracePt t="139657" x="9894888" y="5000625"/>
          <p14:tracePt t="139691" x="9974263" y="4911725"/>
          <p14:tracePt t="139708" x="9991725" y="4884738"/>
          <p14:tracePt t="139724" x="9991725" y="4848225"/>
          <p14:tracePt t="139740" x="9991725" y="4822825"/>
          <p14:tracePt t="139757" x="9974263" y="4795838"/>
          <p14:tracePt t="139773" x="9947275" y="4768850"/>
          <p14:tracePt t="139790" x="9902825" y="4741863"/>
          <p14:tracePt t="139808" x="9769475" y="4714875"/>
          <p14:tracePt t="139824" x="9671050" y="4724400"/>
          <p14:tracePt t="139840" x="9572625" y="4751388"/>
          <p14:tracePt t="139857" x="9474200" y="4795838"/>
          <p14:tracePt t="139874" x="9439275" y="4822825"/>
          <p14:tracePt t="139890" x="9412288" y="4857750"/>
          <p14:tracePt t="139907" x="9394825" y="4894263"/>
          <p14:tracePt t="139924" x="9394825" y="4956175"/>
          <p14:tracePt t="139940" x="9420225" y="5010150"/>
          <p14:tracePt t="139956" x="9483725" y="5054600"/>
          <p14:tracePt t="139973" x="9590088" y="5089525"/>
          <p14:tracePt t="139990" x="9688513" y="5108575"/>
          <p14:tracePt t="140006" x="9786938" y="5108575"/>
          <p14:tracePt t="140023" x="9823450" y="5089525"/>
          <p14:tracePt t="140040" x="9875838" y="5054600"/>
          <p14:tracePt t="140056" x="9894888" y="5018088"/>
          <p14:tracePt t="140073" x="9902825" y="4973638"/>
          <p14:tracePt t="140090" x="9902825" y="4938713"/>
          <p14:tracePt t="140106" x="9902825" y="4894263"/>
          <p14:tracePt t="140123" x="9885363" y="4857750"/>
          <p14:tracePt t="140140" x="9858375" y="4830763"/>
          <p14:tracePt t="140156" x="9786938" y="4822825"/>
          <p14:tracePt t="140173" x="9698038" y="4830763"/>
          <p14:tracePt t="140189" x="9599613" y="4867275"/>
          <p14:tracePt t="140206" x="9537700" y="4902200"/>
          <p14:tracePt t="140223" x="9510713" y="4929188"/>
          <p14:tracePt t="140240" x="9491663" y="4965700"/>
          <p14:tracePt t="140256" x="9483725" y="5010150"/>
          <p14:tracePt t="140273" x="9510713" y="5081588"/>
          <p14:tracePt t="140289" x="9537700" y="5108575"/>
          <p14:tracePt t="140306" x="9599613" y="5116513"/>
          <p14:tracePt t="140323" x="9680575" y="5108575"/>
          <p14:tracePt t="140339" x="9786938" y="5062538"/>
          <p14:tracePt t="140356" x="9885363" y="4991100"/>
          <p14:tracePt t="140373" x="9956800" y="4875213"/>
          <p14:tracePt t="140389" x="9966325" y="4813300"/>
          <p14:tracePt t="140406" x="9966325" y="4776788"/>
          <p14:tracePt t="140423" x="9947275" y="4732338"/>
          <p14:tracePt t="140439" x="9920288" y="4705350"/>
          <p14:tracePt t="140456" x="9894888" y="4697413"/>
          <p14:tracePt t="140473" x="9848850" y="4687888"/>
          <p14:tracePt t="140490" x="9786938" y="4697413"/>
          <p14:tracePt t="140506" x="9715500" y="4751388"/>
          <p14:tracePt t="140523" x="9661525" y="4813300"/>
          <p14:tracePt t="140539" x="9626600" y="4867275"/>
          <p14:tracePt t="140556" x="9599613" y="4919663"/>
          <p14:tracePt t="140574" x="9599613" y="4991100"/>
          <p14:tracePt t="140590" x="9617075" y="5027613"/>
          <p14:tracePt t="140607" x="9644063" y="5062538"/>
          <p14:tracePt t="140623" x="9661525" y="5072063"/>
          <p14:tracePt t="140640" x="9705975" y="5072063"/>
          <p14:tracePt t="140656" x="9769475" y="5045075"/>
          <p14:tracePt t="140674" x="9848850" y="4983163"/>
          <p14:tracePt t="140690" x="9885363" y="4929188"/>
          <p14:tracePt t="140706" x="9902825" y="4867275"/>
          <p14:tracePt t="140722" x="9912350" y="4813300"/>
          <p14:tracePt t="140739" x="9912350" y="4776788"/>
          <p14:tracePt t="140756" x="9912350" y="4732338"/>
          <p14:tracePt t="140773" x="9885363" y="4714875"/>
          <p14:tracePt t="140790" x="9848850" y="4687888"/>
          <p14:tracePt t="140806" x="9831388" y="4687888"/>
          <p14:tracePt t="140822" x="9777413" y="4705350"/>
          <p14:tracePt t="140839" x="9715500" y="4768850"/>
          <p14:tracePt t="140856" x="9680575" y="4840288"/>
          <p14:tracePt t="140873" x="9644063" y="4911725"/>
          <p14:tracePt t="140889" x="9644063" y="4983163"/>
          <p14:tracePt t="140906" x="9661525" y="5045075"/>
          <p14:tracePt t="140922" x="9688513" y="5081588"/>
          <p14:tracePt t="140940" x="9742488" y="5081588"/>
          <p14:tracePt t="140956" x="9831388" y="5072063"/>
          <p14:tracePt t="140973" x="9920288" y="5018088"/>
          <p14:tracePt t="140989" x="10028238" y="4919663"/>
          <p14:tracePt t="141005" x="10072688" y="4813300"/>
          <p14:tracePt t="141023" x="10099675" y="4670425"/>
          <p14:tracePt t="141039" x="10099675" y="4633913"/>
          <p14:tracePt t="141055" x="10099675" y="4598988"/>
          <p14:tracePt t="141072" x="10090150" y="4572000"/>
          <p14:tracePt t="141089" x="10063163" y="4554538"/>
          <p14:tracePt t="141105" x="10055225" y="4545013"/>
          <p14:tracePt t="141122" x="10037763" y="4545013"/>
          <p14:tracePt t="141139" x="9894888" y="4598988"/>
          <p14:tracePt t="141155" x="9796463" y="4670425"/>
          <p14:tracePt t="141172" x="9732963" y="4751388"/>
          <p14:tracePt t="141189" x="9698038" y="4795838"/>
          <p14:tracePt t="141205" x="9698038" y="4830763"/>
          <p14:tracePt t="141222" x="9705975" y="4857750"/>
          <p14:tracePt t="141239" x="9732963" y="4894263"/>
          <p14:tracePt t="141255" x="9786938" y="4894263"/>
          <p14:tracePt t="141272" x="9858375" y="4884738"/>
          <p14:tracePt t="141289" x="9902825" y="4848225"/>
          <p14:tracePt t="141305" x="9947275" y="4795838"/>
          <p14:tracePt t="141322" x="9983788" y="4714875"/>
          <p14:tracePt t="141340" x="9983788" y="4589463"/>
          <p14:tracePt t="141355" x="9966325" y="4527550"/>
          <p14:tracePt t="141372" x="9929813" y="4483100"/>
          <p14:tracePt t="141389" x="9912350" y="4456113"/>
          <p14:tracePt t="141406" x="9858375" y="4446588"/>
          <p14:tracePt t="141422" x="9769475" y="4446588"/>
          <p14:tracePt t="141426" x="9725025" y="4465638"/>
          <p14:tracePt t="141440" x="9688513" y="4491038"/>
          <p14:tracePt t="141456" x="9634538" y="4572000"/>
          <p14:tracePt t="141472" x="9609138" y="4643438"/>
          <p14:tracePt t="141489" x="9609138" y="4697413"/>
          <p14:tracePt t="141505" x="9626600" y="4732338"/>
          <p14:tracePt t="141522" x="9653588" y="4759325"/>
          <p14:tracePt t="141539" x="9680575" y="4768850"/>
          <p14:tracePt t="141556" x="9759950" y="4741863"/>
          <p14:tracePt t="141572" x="9831388" y="4714875"/>
          <p14:tracePt t="141589" x="9867900" y="4687888"/>
          <p14:tracePt t="141606" x="9894888" y="4652963"/>
          <p14:tracePt t="141622" x="9902825" y="4625975"/>
          <p14:tracePt t="141639" x="9912350" y="4598988"/>
          <p14:tracePt t="141656" x="9912350" y="4554538"/>
          <p14:tracePt t="141672" x="9902825" y="4537075"/>
          <p14:tracePt t="141705" x="9875838" y="4537075"/>
          <p14:tracePt t="141723" x="9840913" y="4562475"/>
          <p14:tracePt t="141739" x="9796463" y="4643438"/>
          <p14:tracePt t="141755" x="9759950" y="4751388"/>
          <p14:tracePt t="141772" x="9759950" y="4848225"/>
          <p14:tracePt t="141788" x="9759950" y="4894263"/>
          <p14:tracePt t="141805" x="9777413" y="4929188"/>
          <p14:tracePt t="141823" x="9813925" y="4946650"/>
          <p14:tracePt t="141840" x="9840913" y="4938713"/>
          <p14:tracePt t="141855" x="9894888" y="4894263"/>
          <p14:tracePt t="141872" x="9929813" y="4830763"/>
          <p14:tracePt t="141889" x="9966325" y="4751388"/>
          <p14:tracePt t="141905" x="9983788" y="4679950"/>
          <p14:tracePt t="141921" x="9983788" y="4616450"/>
          <p14:tracePt t="141925" x="9983788" y="4598988"/>
          <p14:tracePt t="141938" x="9956800" y="4562475"/>
          <p14:tracePt t="141955" x="9956800" y="4554538"/>
          <p14:tracePt t="141972" x="9947275" y="4554538"/>
          <p14:tracePt t="141989" x="9902825" y="4581525"/>
          <p14:tracePt t="142005" x="9804400" y="4679950"/>
          <p14:tracePt t="142022" x="9732963" y="4786313"/>
          <p14:tracePt t="142038" x="9688513" y="4884738"/>
          <p14:tracePt t="142055" x="9680575" y="4946650"/>
          <p14:tracePt t="142071" x="9698038" y="4973638"/>
          <p14:tracePt t="142088" x="9742488" y="4991100"/>
          <p14:tracePt t="142105" x="9840913" y="4991100"/>
          <p14:tracePt t="142122" x="9939338" y="4938713"/>
          <p14:tracePt t="142139" x="10037763" y="4867275"/>
          <p14:tracePt t="142155" x="10099675" y="4786313"/>
          <p14:tracePt t="142172" x="10117138" y="4697413"/>
          <p14:tracePt t="142188" x="10117138" y="4633913"/>
          <p14:tracePt t="142205" x="10090150" y="4581525"/>
          <p14:tracePt t="142222" x="10063163" y="4545013"/>
          <p14:tracePt t="142238" x="10028238" y="4527550"/>
          <p14:tracePt t="142255" x="9956800" y="4527550"/>
          <p14:tracePt t="142272" x="9777413" y="4633913"/>
          <p14:tracePt t="142288" x="9680575" y="4751388"/>
          <p14:tracePt t="142304" x="9644063" y="4857750"/>
          <p14:tracePt t="142321" x="9644063" y="4911725"/>
          <p14:tracePt t="142338" x="9653588" y="4956175"/>
          <p14:tracePt t="142355" x="9688513" y="4991100"/>
          <p14:tracePt t="142372" x="9769475" y="5010150"/>
          <p14:tracePt t="142388" x="9848850" y="4991100"/>
          <p14:tracePt t="142404" x="9912350" y="4956175"/>
          <p14:tracePt t="142421" x="9939338" y="4929188"/>
          <p14:tracePt t="142438" x="9956800" y="4902200"/>
          <p14:tracePt t="142454" x="9974263" y="4884738"/>
          <p14:tracePt t="142471" x="9974263" y="4857750"/>
          <p14:tracePt t="142488" x="9956800" y="4813300"/>
          <p14:tracePt t="142504" x="9929813" y="4795838"/>
          <p14:tracePt t="142521" x="9902825" y="4786313"/>
          <p14:tracePt t="142538" x="9875838" y="4786313"/>
          <p14:tracePt t="142555" x="9796463" y="4830763"/>
          <p14:tracePt t="142571" x="9725025" y="4902200"/>
          <p14:tracePt t="142588" x="9661525" y="5027613"/>
          <p14:tracePt t="142605" x="9653588" y="5062538"/>
          <p14:tracePt t="142621" x="9653588" y="5089525"/>
          <p14:tracePt t="142638" x="9680575" y="5108575"/>
          <p14:tracePt t="142654" x="9698038" y="5108575"/>
          <p14:tracePt t="142671" x="9742488" y="5099050"/>
          <p14:tracePt t="142689" x="9823450" y="4983163"/>
          <p14:tracePt t="142705" x="9867900" y="4902200"/>
          <p14:tracePt t="142721" x="9867900" y="4840288"/>
          <p14:tracePt t="142738" x="9867900" y="4795838"/>
          <p14:tracePt t="142755" x="9858375" y="4776788"/>
          <p14:tracePt t="142771" x="9840913" y="4759325"/>
          <p14:tracePt t="142789" x="9813925" y="4759325"/>
          <p14:tracePt t="142806" x="9769475" y="4813300"/>
          <p14:tracePt t="142821" x="9705975" y="4902200"/>
          <p14:tracePt t="142837" x="9680575" y="4973638"/>
          <p14:tracePt t="142854" x="9671050" y="5045075"/>
          <p14:tracePt t="142871" x="9671050" y="5072063"/>
          <p14:tracePt t="142887" x="9688513" y="5089525"/>
          <p14:tracePt t="142905" x="9698038" y="5099050"/>
          <p14:tracePt t="142921" x="9732963" y="5099050"/>
          <p14:tracePt t="142938" x="9752013" y="5072063"/>
          <p14:tracePt t="142955" x="9777413" y="5037138"/>
          <p14:tracePt t="142971" x="9804400" y="5010150"/>
          <p14:tracePt t="142990" x="9804400" y="4991100"/>
          <p14:tracePt t="143005" x="9804400" y="4965700"/>
          <p14:tracePt t="143022" x="9804400" y="4938713"/>
          <p14:tracePt t="143038" x="9777413" y="4919663"/>
          <p14:tracePt t="143084" x="9759950" y="4919663"/>
          <p14:tracePt t="143094" x="9759950" y="4938713"/>
          <p14:tracePt t="143105" x="9752013" y="4946650"/>
          <p14:tracePt t="143121" x="9742488" y="4956175"/>
          <p14:tracePt t="143137" x="9742488" y="4965700"/>
          <p14:tracePt t="143294" x="9742488" y="4973638"/>
          <p14:tracePt t="146431" x="9661525" y="4946650"/>
          <p14:tracePt t="146440" x="9510713" y="4929188"/>
          <p14:tracePt t="146452" x="9313863" y="4919663"/>
          <p14:tracePt t="146468" x="8447088" y="4875213"/>
          <p14:tracePt t="146484" x="7634288" y="4822825"/>
          <p14:tracePt t="146501" x="6742113" y="4705350"/>
          <p14:tracePt t="146518" x="6045200" y="4625975"/>
          <p14:tracePt t="146535" x="5500688" y="4518025"/>
          <p14:tracePt t="146568" x="4965700" y="4446588"/>
          <p14:tracePt t="146601" x="4786313" y="4402138"/>
          <p14:tracePt t="146635" x="4705350" y="4419600"/>
          <p14:tracePt t="146651" x="4608513" y="4456113"/>
          <p14:tracePt t="146669" x="4500563" y="4491038"/>
          <p14:tracePt t="146685" x="4394200" y="4537075"/>
          <p14:tracePt t="146701" x="4241800" y="4608513"/>
          <p14:tracePt t="146718" x="4125913" y="4660900"/>
          <p14:tracePt t="146734" x="4017963" y="4705350"/>
          <p14:tracePt t="146751" x="3956050" y="4732338"/>
          <p14:tracePt t="146767" x="3929063" y="4768850"/>
          <p14:tracePt t="146784" x="3902075" y="4795838"/>
          <p14:tracePt t="146801" x="3857625" y="4830763"/>
          <p14:tracePt t="146817" x="3813175" y="4848225"/>
          <p14:tracePt t="146834" x="3759200" y="4848225"/>
          <p14:tracePt t="146851" x="3687763" y="4822825"/>
          <p14:tracePt t="146867" x="3652838" y="4795838"/>
          <p14:tracePt t="146885" x="3616325" y="4768850"/>
          <p14:tracePt t="146902" x="3562350" y="4724400"/>
          <p14:tracePt t="146918" x="3490913" y="4679950"/>
          <p14:tracePt t="146934" x="3411538" y="4608513"/>
          <p14:tracePt t="146951" x="3340100" y="4572000"/>
          <p14:tracePt t="146967" x="3276600" y="4545013"/>
          <p14:tracePt t="146984" x="3214688" y="4518025"/>
          <p14:tracePt t="147002" x="3187700" y="4510088"/>
          <p14:tracePt t="147165" x="3187700" y="4500563"/>
          <p14:tracePt t="147186" x="3197225" y="4491038"/>
          <p14:tracePt t="147193" x="3205163" y="4473575"/>
          <p14:tracePt t="147201" x="3205163" y="4456113"/>
          <p14:tracePt t="147217" x="3205163" y="4411663"/>
          <p14:tracePt t="147234" x="3205163" y="4367213"/>
          <p14:tracePt t="147251" x="3197225" y="4340225"/>
          <p14:tracePt t="147267" x="3160713" y="4303713"/>
          <p14:tracePt t="147285" x="3143250" y="4276725"/>
          <p14:tracePt t="147300" x="3116263" y="4251325"/>
          <p14:tracePt t="147317" x="3062288" y="4232275"/>
          <p14:tracePt t="147334" x="2982913" y="4205288"/>
          <p14:tracePt t="147351" x="2884488" y="4205288"/>
          <p14:tracePt t="147367" x="2776538" y="4232275"/>
          <p14:tracePt t="147385" x="2633663" y="4276725"/>
          <p14:tracePt t="147400" x="2554288" y="4330700"/>
          <p14:tracePt t="147417" x="2490788" y="4419600"/>
          <p14:tracePt t="147434" x="2465388" y="4510088"/>
          <p14:tracePt t="147451" x="2438400" y="4608513"/>
          <p14:tracePt t="147467" x="2438400" y="4697413"/>
          <p14:tracePt t="147484" x="2473325" y="4759325"/>
          <p14:tracePt t="147500" x="2527300" y="4813300"/>
          <p14:tracePt t="147517" x="2562225" y="4840288"/>
          <p14:tracePt t="147534" x="2598738" y="4840288"/>
          <p14:tracePt t="147551" x="2660650" y="4822825"/>
          <p14:tracePt t="147567" x="2759075" y="4795838"/>
          <p14:tracePt t="147584" x="2830513" y="4732338"/>
          <p14:tracePt t="147600" x="2884488" y="4660900"/>
          <p14:tracePt t="147617" x="2938463" y="4537075"/>
          <p14:tracePt t="147633" x="2965450" y="4438650"/>
          <p14:tracePt t="147650" x="2965450" y="4340225"/>
          <p14:tracePt t="147667" x="2946400" y="4251325"/>
          <p14:tracePt t="147684" x="2911475" y="4170363"/>
          <p14:tracePt t="147700" x="2884488" y="4133850"/>
          <p14:tracePt t="147717" x="2857500" y="4108450"/>
          <p14:tracePt t="147734" x="2759075" y="4071938"/>
          <p14:tracePt t="147750" x="2687638" y="4071938"/>
          <p14:tracePt t="147767" x="2581275" y="4071938"/>
          <p14:tracePt t="147784" x="2482850" y="4108450"/>
          <p14:tracePt t="147800" x="2411413" y="4152900"/>
          <p14:tracePt t="147817" x="2374900" y="4205288"/>
          <p14:tracePt t="147834" x="2357438" y="4322763"/>
          <p14:tracePt t="147850" x="2384425" y="4429125"/>
          <p14:tracePt t="147867" x="2438400" y="4510088"/>
          <p14:tracePt t="147884" x="2536825" y="4581525"/>
          <p14:tracePt t="147900" x="2633663" y="4608513"/>
          <p14:tracePt t="147917" x="2732088" y="4608513"/>
          <p14:tracePt t="147934" x="2911475" y="4527550"/>
          <p14:tracePt t="147950" x="3017838" y="4429125"/>
          <p14:tracePt t="147967" x="3071813" y="4322763"/>
          <p14:tracePt t="147983" x="3108325" y="4197350"/>
          <p14:tracePt t="148000" x="3125788" y="4062413"/>
          <p14:tracePt t="148017" x="3125788" y="3965575"/>
          <p14:tracePt t="148034" x="3071813" y="3848100"/>
          <p14:tracePt t="148050" x="3054350" y="3822700"/>
          <p14:tracePt t="148067" x="3027363" y="3822700"/>
          <p14:tracePt t="148083" x="2955925" y="3830638"/>
          <p14:tracePt t="148100" x="2874963" y="3875088"/>
          <p14:tracePt t="148116" x="2786063" y="3965575"/>
          <p14:tracePt t="148134" x="2724150" y="4071938"/>
          <p14:tracePt t="148151" x="2687638" y="4224338"/>
          <p14:tracePt t="148167" x="2687638" y="4322763"/>
          <p14:tracePt t="148183" x="2724150" y="4402138"/>
          <p14:tracePt t="148200" x="2786063" y="4438650"/>
          <p14:tracePt t="148217" x="2857500" y="4446588"/>
          <p14:tracePt t="148233" x="2955925" y="4419600"/>
          <p14:tracePt t="148250" x="3108325" y="4340225"/>
          <p14:tracePt t="148267" x="3205163" y="4232275"/>
          <p14:tracePt t="148283" x="3232150" y="4152900"/>
          <p14:tracePt t="148300" x="3251200" y="4071938"/>
          <p14:tracePt t="148316" x="3251200" y="4000500"/>
          <p14:tracePt t="148333" x="3224213" y="3919538"/>
          <p14:tracePt t="148350" x="3197225" y="3840163"/>
          <p14:tracePt t="148366" x="3160713" y="3803650"/>
          <p14:tracePt t="148383" x="3143250" y="3803650"/>
          <p14:tracePt t="148400" x="3108325" y="3813175"/>
          <p14:tracePt t="148416" x="3027363" y="3867150"/>
          <p14:tracePt t="148433" x="2928938" y="3965575"/>
          <p14:tracePt t="148450" x="2830513" y="4071938"/>
          <p14:tracePt t="148467" x="2786063" y="4179888"/>
          <p14:tracePt t="148483" x="2759075" y="4313238"/>
          <p14:tracePt t="148499" x="2776538" y="4402138"/>
          <p14:tracePt t="148516" x="2840038" y="4473575"/>
          <p14:tracePt t="148533" x="2919413" y="4510088"/>
          <p14:tracePt t="148550" x="3009900" y="4510088"/>
          <p14:tracePt t="148566" x="3108325" y="4483100"/>
          <p14:tracePt t="148583" x="3179763" y="4411663"/>
          <p14:tracePt t="148599" x="3232150" y="4268788"/>
          <p14:tracePt t="148616" x="3241675" y="4170363"/>
          <p14:tracePt t="148633" x="3241675" y="4071938"/>
          <p14:tracePt t="148649" x="3232150" y="3990975"/>
          <p14:tracePt t="148666" x="3205163" y="3946525"/>
          <p14:tracePt t="148683" x="3179763" y="3911600"/>
          <p14:tracePt t="148700" x="3152775" y="3911600"/>
          <p14:tracePt t="148716" x="3125788" y="3919538"/>
          <p14:tracePt t="148733" x="3036888" y="3983038"/>
          <p14:tracePt t="148750" x="2928938" y="4089400"/>
          <p14:tracePt t="148766" x="2847975" y="4197350"/>
          <p14:tracePt t="148783" x="2803525" y="4295775"/>
          <p14:tracePt t="148800" x="2795588" y="4375150"/>
          <p14:tracePt t="148817" x="2803525" y="4456113"/>
          <p14:tracePt t="148832" x="2840038" y="4483100"/>
          <p14:tracePt t="148849" x="2884488" y="4483100"/>
          <p14:tracePt t="148866" x="2928938" y="4483100"/>
          <p14:tracePt t="148882" x="2990850" y="4446588"/>
          <p14:tracePt t="148900" x="3036888" y="4384675"/>
          <p14:tracePt t="148917" x="3044825" y="4322763"/>
          <p14:tracePt t="148933" x="3044825" y="4224338"/>
          <p14:tracePt t="148949" x="3027363" y="4125913"/>
          <p14:tracePt t="148966" x="2990850" y="4017963"/>
          <p14:tracePt t="148983" x="2946400" y="3946525"/>
          <p14:tracePt t="148999" x="2919413" y="3911600"/>
          <p14:tracePt t="149017" x="2884488" y="3911600"/>
          <p14:tracePt t="149033" x="2840038" y="3938588"/>
          <p14:tracePt t="149049" x="2768600" y="4027488"/>
          <p14:tracePt t="149066" x="2714625" y="4133850"/>
          <p14:tracePt t="149082" x="2670175" y="4286250"/>
          <p14:tracePt t="149099" x="2660650" y="4394200"/>
          <p14:tracePt t="149116" x="2687638" y="4537075"/>
          <p14:tracePt t="149132" x="2741613" y="4598988"/>
          <p14:tracePt t="149149" x="2776538" y="4616450"/>
          <p14:tracePt t="149166" x="2830513" y="4608513"/>
          <p14:tracePt t="149183" x="2901950" y="4562475"/>
          <p14:tracePt t="149199" x="2946400" y="4500563"/>
          <p14:tracePt t="149216" x="2982913" y="4394200"/>
          <p14:tracePt t="149232" x="3000375" y="4251325"/>
          <p14:tracePt t="149249" x="3000375" y="4152900"/>
          <p14:tracePt t="149265" x="2965450" y="4081463"/>
          <p14:tracePt t="149282" x="2938463" y="4037013"/>
          <p14:tracePt t="149299" x="2911475" y="4017963"/>
          <p14:tracePt t="149316" x="2894013" y="4010025"/>
          <p14:tracePt t="149332" x="2822575" y="4037013"/>
          <p14:tracePt t="149349" x="2687638" y="4133850"/>
          <p14:tracePt t="149365" x="2633663" y="4232275"/>
          <p14:tracePt t="149382" x="2598738" y="4303713"/>
          <p14:tracePt t="149399" x="2589213" y="4367213"/>
          <p14:tracePt t="149416" x="2589213" y="4411663"/>
          <p14:tracePt t="149433" x="2616200" y="4438650"/>
          <p14:tracePt t="149436" x="2633663" y="4456113"/>
          <p14:tracePt t="149449" x="2652713" y="4465638"/>
          <p14:tracePt t="149465" x="2714625" y="4465638"/>
          <p14:tracePt t="149482" x="2776538" y="4429125"/>
          <p14:tracePt t="149499" x="2813050" y="4384675"/>
          <p14:tracePt t="149515" x="2840038" y="4322763"/>
          <p14:tracePt t="149532" x="2867025" y="4251325"/>
          <p14:tracePt t="149549" x="2874963" y="4179888"/>
          <p14:tracePt t="149566" x="2874963" y="4098925"/>
          <p14:tracePt t="149582" x="2857500" y="4037013"/>
          <p14:tracePt t="149599" x="2830513" y="4010025"/>
          <p14:tracePt t="149615" x="2803525" y="3990975"/>
          <p14:tracePt t="149632" x="2786063" y="3990975"/>
          <p14:tracePt t="149649" x="2751138" y="4010025"/>
          <p14:tracePt t="149666" x="2697163" y="4125913"/>
          <p14:tracePt t="149683" x="2660650" y="4224338"/>
          <p14:tracePt t="149698" x="2652713" y="4322763"/>
          <p14:tracePt t="149716" x="2660650" y="4419600"/>
          <p14:tracePt t="149732" x="2697163" y="4483100"/>
          <p14:tracePt t="149749" x="2751138" y="4510088"/>
          <p14:tracePt t="149765" x="2847975" y="4527550"/>
          <p14:tracePt t="149783" x="2990850" y="4491038"/>
          <p14:tracePt t="149798" x="3036888" y="4465638"/>
          <p14:tracePt t="149816" x="3062288" y="4402138"/>
          <p14:tracePt t="149832" x="3098800" y="4303713"/>
          <p14:tracePt t="149848" x="3098800" y="4214813"/>
          <p14:tracePt t="149866" x="3098800" y="4108450"/>
          <p14:tracePt t="149882" x="3054350" y="4000500"/>
          <p14:tracePt t="149899" x="3017838" y="3965575"/>
          <p14:tracePt t="149915" x="2990850" y="3956050"/>
          <p14:tracePt t="149932" x="2946400" y="3956050"/>
          <p14:tracePt t="149948" x="2857500" y="4017963"/>
          <p14:tracePt t="149966" x="2751138" y="4116388"/>
          <p14:tracePt t="149982" x="2660650" y="4276725"/>
          <p14:tracePt t="150000" x="2633663" y="4375150"/>
          <p14:tracePt t="150016" x="2633663" y="4473575"/>
          <p14:tracePt t="150032" x="2643188" y="4527550"/>
          <p14:tracePt t="150048" x="2670175" y="4562475"/>
          <p14:tracePt t="150065" x="2697163" y="4589463"/>
          <p14:tracePt t="150082" x="2732088" y="4589463"/>
          <p14:tracePt t="150099" x="2759075" y="4581525"/>
          <p14:tracePt t="150116" x="2830513" y="4518025"/>
          <p14:tracePt t="150131" x="2857500" y="4465638"/>
          <p14:tracePt t="150148" x="2894013" y="4394200"/>
          <p14:tracePt t="150165" x="2901950" y="4313238"/>
          <p14:tracePt t="150181" x="2901950" y="4251325"/>
          <p14:tracePt t="150198" x="2884488" y="4187825"/>
          <p14:tracePt t="150215" x="2847975" y="4152900"/>
          <p14:tracePt t="150232" x="2840038" y="4152900"/>
          <p14:tracePt t="150248" x="2813050" y="4160838"/>
          <p14:tracePt t="150265" x="2759075" y="4205288"/>
          <p14:tracePt t="150282" x="2670175" y="4303713"/>
          <p14:tracePt t="150299" x="2616200" y="4394200"/>
          <p14:tracePt t="150315" x="2581275" y="4500563"/>
          <p14:tracePt t="150332" x="2571750" y="4589463"/>
          <p14:tracePt t="150348" x="2581275" y="4625975"/>
          <p14:tracePt t="150365" x="2589213" y="4633913"/>
          <p14:tracePt t="150381" x="2616200" y="4633913"/>
          <p14:tracePt t="150398" x="2652713" y="4616450"/>
          <p14:tracePt t="150415" x="2732088" y="4554538"/>
          <p14:tracePt t="150432" x="2803525" y="4446588"/>
          <p14:tracePt t="150435" x="2830513" y="4394200"/>
          <p14:tracePt t="150448" x="2857500" y="4286250"/>
          <p14:tracePt t="150465" x="2884488" y="4179888"/>
          <p14:tracePt t="150481" x="2894013" y="4081463"/>
          <p14:tracePt t="150498" x="2874963" y="3983038"/>
          <p14:tracePt t="150515" x="2847975" y="3956050"/>
          <p14:tracePt t="150531" x="2822575" y="3938588"/>
          <p14:tracePt t="150548" x="2795588" y="3938588"/>
          <p14:tracePt t="150565" x="2660650" y="4017963"/>
          <p14:tracePt t="150581" x="2554288" y="4125913"/>
          <p14:tracePt t="150598" x="2465388" y="4259263"/>
          <p14:tracePt t="150615" x="2438400" y="4384675"/>
          <p14:tracePt t="150631" x="2446338" y="4510088"/>
          <p14:tracePt t="150649" x="2616200" y="4714875"/>
          <p14:tracePt t="150665" x="2751138" y="4768850"/>
          <p14:tracePt t="150682" x="2901950" y="4751388"/>
          <p14:tracePt t="150698" x="2973388" y="4697413"/>
          <p14:tracePt t="150715" x="3009900" y="4625975"/>
          <p14:tracePt t="150731" x="3009900" y="4537075"/>
          <p14:tracePt t="150749" x="3000375" y="4518025"/>
          <p14:tracePt t="150765" x="3000375" y="4510088"/>
          <p14:tracePt t="150781" x="2990850" y="4510088"/>
          <p14:tracePt t="150799" x="2965450" y="4537075"/>
          <p14:tracePt t="150815" x="2955925" y="4554538"/>
          <p14:tracePt t="150831" x="2946400" y="4562475"/>
          <p14:tracePt t="150971" x="2946400" y="4572000"/>
          <p14:tracePt t="151003" x="2955925" y="4572000"/>
          <p14:tracePt t="151010" x="2955925" y="4581525"/>
          <p14:tracePt t="151239" x="2965450" y="4581525"/>
          <p14:tracePt t="151246" x="2973388" y="4581525"/>
          <p14:tracePt t="151254" x="2982913" y="4581525"/>
          <p14:tracePt t="151264" x="3000375" y="4581525"/>
          <p14:tracePt t="151298" x="3125788" y="4545013"/>
          <p14:tracePt t="151331" x="3375025" y="4411663"/>
          <p14:tracePt t="151364" x="3581400" y="4251325"/>
          <p14:tracePt t="151381" x="3660775" y="4170363"/>
          <p14:tracePt t="151398" x="3697288" y="4116388"/>
          <p14:tracePt t="151415" x="3741738" y="4062413"/>
          <p14:tracePt t="151432" x="3768725" y="4037013"/>
          <p14:tracePt t="151447" x="3786188" y="4010025"/>
          <p14:tracePt t="151464" x="3848100" y="3973513"/>
          <p14:tracePt t="151481" x="3938588" y="3919538"/>
          <p14:tracePt t="151498" x="4054475" y="3848100"/>
          <p14:tracePt t="151514" x="4170363" y="3768725"/>
          <p14:tracePt t="151531" x="4394200" y="3589338"/>
          <p14:tracePt t="151547" x="4510088" y="3473450"/>
          <p14:tracePt t="151564" x="4598988" y="3394075"/>
          <p14:tracePt t="151580" x="4670425" y="3295650"/>
          <p14:tracePt t="151597" x="4714875" y="3214688"/>
          <p14:tracePt t="151614" x="4732338" y="3170238"/>
          <p14:tracePt t="151632" x="4741863" y="3108325"/>
          <p14:tracePt t="151648" x="4741863" y="3044825"/>
          <p14:tracePt t="151664" x="4741863" y="2946400"/>
          <p14:tracePt t="151680" x="4741863" y="2847975"/>
          <p14:tracePt t="151698" x="4751388" y="2768600"/>
          <p14:tracePt t="151715" x="4751388" y="2670175"/>
          <p14:tracePt t="151731" x="4776788" y="2562225"/>
          <p14:tracePt t="151748" x="4795838" y="2482850"/>
          <p14:tracePt t="151763" x="4830763" y="2411413"/>
          <p14:tracePt t="151780" x="4857750" y="2357438"/>
          <p14:tracePt t="151797" x="4894263" y="2286000"/>
          <p14:tracePt t="151813" x="4919663" y="2241550"/>
          <p14:tracePt t="151830" x="4946650" y="2187575"/>
          <p14:tracePt t="151848" x="4983163" y="2125663"/>
          <p14:tracePt t="151864" x="5027613" y="2054225"/>
          <p14:tracePt t="151880" x="5062538" y="2009775"/>
          <p14:tracePt t="151898" x="5089525" y="1955800"/>
          <p14:tracePt t="151914" x="5116513" y="1919288"/>
          <p14:tracePt t="151931" x="5143500" y="1893888"/>
          <p14:tracePt t="151947" x="5153025" y="1884363"/>
          <p14:tracePt t="151964" x="5180013" y="1874838"/>
          <p14:tracePt t="151980" x="5197475" y="1874838"/>
          <p14:tracePt t="151997" x="5259388" y="1884363"/>
          <p14:tracePt t="152014" x="5348288" y="1911350"/>
          <p14:tracePt t="152030" x="5446713" y="1955800"/>
          <p14:tracePt t="152048" x="5554663" y="2009775"/>
          <p14:tracePt t="152064" x="5680075" y="2098675"/>
          <p14:tracePt t="152080" x="5705475" y="2133600"/>
          <p14:tracePt t="152098" x="5732463" y="2160588"/>
          <p14:tracePt t="152113" x="5741988" y="2187575"/>
          <p14:tracePt t="152130" x="5751513" y="2214563"/>
          <p14:tracePt t="152147" x="5751513" y="2259013"/>
          <p14:tracePt t="152163" x="5751513" y="2322513"/>
          <p14:tracePt t="152180" x="5724525" y="2428875"/>
          <p14:tracePt t="152197" x="5697538" y="2517775"/>
          <p14:tracePt t="152213" x="5680075" y="2589213"/>
          <p14:tracePt t="152230" x="5653088" y="2660650"/>
          <p14:tracePt t="152247" x="5626100" y="2714625"/>
          <p14:tracePt t="152263" x="5599113" y="2786063"/>
          <p14:tracePt t="152280" x="5572125" y="2830513"/>
          <p14:tracePt t="152297" x="5527675" y="2901950"/>
          <p14:tracePt t="152313" x="5500688" y="2955925"/>
          <p14:tracePt t="152330" x="5473700" y="2990850"/>
          <p14:tracePt t="152347" x="5446713" y="3036888"/>
          <p14:tracePt t="152363" x="5419725" y="3071813"/>
          <p14:tracePt t="152380" x="5394325" y="3098800"/>
          <p14:tracePt t="152398" x="5367338" y="3133725"/>
          <p14:tracePt t="152413" x="5340350" y="3160713"/>
          <p14:tracePt t="152430" x="5330825" y="3170238"/>
          <p14:tracePt t="152446" x="5303838" y="3187700"/>
          <p14:tracePt t="152463" x="5276850" y="3197225"/>
          <p14:tracePt t="152480" x="5259388" y="3197225"/>
          <p14:tracePt t="152497" x="5170488" y="3187700"/>
          <p14:tracePt t="152513" x="5089525" y="3170238"/>
          <p14:tracePt t="152530" x="5027613" y="3143250"/>
          <p14:tracePt t="152547" x="4983163" y="3116263"/>
          <p14:tracePt t="152564" x="4946650" y="3089275"/>
          <p14:tracePt t="152579" x="4919663" y="3062288"/>
          <p14:tracePt t="152596" x="4894263" y="3044825"/>
          <p14:tracePt t="152614" x="4867275" y="3000375"/>
          <p14:tracePt t="152630" x="4840288" y="2982913"/>
          <p14:tracePt t="152647" x="4822825" y="2955925"/>
          <p14:tracePt t="152663" x="4803775" y="2919413"/>
          <p14:tracePt t="152679" x="4786313" y="2894013"/>
          <p14:tracePt t="152697" x="4776788" y="2857500"/>
          <p14:tracePt t="152714" x="4768850" y="2803525"/>
          <p14:tracePt t="152730" x="4768850" y="2751138"/>
          <p14:tracePt t="152746" x="4768850" y="2714625"/>
          <p14:tracePt t="152763" x="4768850" y="2652713"/>
          <p14:tracePt t="152780" x="4768850" y="2608263"/>
          <p14:tracePt t="152796" x="4776788" y="2554288"/>
          <p14:tracePt t="152813" x="4813300" y="2465388"/>
          <p14:tracePt t="152831" x="4848225" y="2339975"/>
          <p14:tracePt t="152846" x="4884738" y="2251075"/>
          <p14:tracePt t="152863" x="4911725" y="2179638"/>
          <p14:tracePt t="152879" x="4938713" y="2108200"/>
          <p14:tracePt t="152896" x="4965700" y="2054225"/>
          <p14:tracePt t="152913" x="4991100" y="2017713"/>
          <p14:tracePt t="152930" x="5037138" y="1973263"/>
          <p14:tracePt t="152946" x="5062538" y="1946275"/>
          <p14:tracePt t="152963" x="5081588" y="1928813"/>
          <p14:tracePt t="152979" x="5108575" y="1911350"/>
          <p14:tracePt t="152996" x="5143500" y="1893888"/>
          <p14:tracePt t="153013" x="5205413" y="1866900"/>
          <p14:tracePt t="153029" x="5313363" y="1847850"/>
          <p14:tracePt t="153046" x="5446713" y="1839913"/>
          <p14:tracePt t="153062" x="5483225" y="1857375"/>
          <p14:tracePt t="153079" x="5510213" y="1884363"/>
          <p14:tracePt t="153096" x="5537200" y="1901825"/>
          <p14:tracePt t="153113" x="5562600" y="1946275"/>
          <p14:tracePt t="153129" x="5589588" y="1982788"/>
          <p14:tracePt t="153146" x="5608638" y="2044700"/>
          <p14:tracePt t="153163" x="5653088" y="2187575"/>
          <p14:tracePt t="153180" x="5670550" y="2286000"/>
          <p14:tracePt t="153196" x="5680075" y="2384425"/>
          <p14:tracePt t="153213" x="5688013" y="2482850"/>
          <p14:tracePt t="153229" x="5688013" y="2581275"/>
          <p14:tracePt t="153246" x="5688013" y="2660650"/>
          <p14:tracePt t="153263" x="5688013" y="2741613"/>
          <p14:tracePt t="153279" x="5653088" y="2847975"/>
          <p14:tracePt t="153296" x="5626100" y="2928938"/>
          <p14:tracePt t="153313" x="5589588" y="3009900"/>
          <p14:tracePt t="153329" x="5562600" y="3054350"/>
          <p14:tracePt t="153346" x="5545138" y="3089275"/>
          <p14:tracePt t="153364" x="5527675" y="3116263"/>
          <p14:tracePt t="153380" x="5491163" y="3143250"/>
          <p14:tracePt t="153398" x="5465763" y="3170238"/>
          <p14:tracePt t="153413" x="5446713" y="3187700"/>
          <p14:tracePt t="153429" x="5402263" y="3214688"/>
          <p14:tracePt t="153446" x="5384800" y="3224213"/>
          <p14:tracePt t="153463" x="5330825" y="3232150"/>
          <p14:tracePt t="153479" x="5286375" y="3214688"/>
          <p14:tracePt t="153497" x="5197475" y="3160713"/>
          <p14:tracePt t="153512" x="5108575" y="3081338"/>
          <p14:tracePt t="153529" x="5045075" y="3017838"/>
          <p14:tracePt t="153547" x="4973638" y="2938463"/>
          <p14:tracePt t="153563" x="4929188" y="2847975"/>
          <p14:tracePt t="153580" x="4875213" y="2732088"/>
          <p14:tracePt t="153598" x="4857750" y="2652713"/>
          <p14:tracePt t="153613" x="4848225" y="2589213"/>
          <p14:tracePt t="153629" x="4848225" y="2527300"/>
          <p14:tracePt t="153646" x="4848225" y="2465388"/>
          <p14:tracePt t="153662" x="4848225" y="2384425"/>
          <p14:tracePt t="153679" x="4875213" y="2286000"/>
          <p14:tracePt t="153698" x="4929188" y="2143125"/>
          <p14:tracePt t="153712" x="4956175" y="2071688"/>
          <p14:tracePt t="153729" x="4983163" y="2036763"/>
          <p14:tracePt t="153745" x="5010150" y="2009775"/>
          <p14:tracePt t="153763" x="5045075" y="1982788"/>
          <p14:tracePt t="153780" x="5081588" y="1955800"/>
          <p14:tracePt t="153796" x="5108575" y="1938338"/>
          <p14:tracePt t="153812" x="5160963" y="1928813"/>
          <p14:tracePt t="153828" x="5214938" y="1928813"/>
          <p14:tracePt t="153845" x="5322888" y="1973263"/>
          <p14:tracePt t="153862" x="5419725" y="2027238"/>
          <p14:tracePt t="153879" x="5562600" y="2081213"/>
          <p14:tracePt t="153896" x="5661025" y="2152650"/>
          <p14:tracePt t="153912" x="5697538" y="2232025"/>
          <p14:tracePt t="153929" x="5705475" y="2374900"/>
          <p14:tracePt t="153946" x="5680075" y="2473325"/>
          <p14:tracePt t="153962" x="5634038" y="2581275"/>
          <p14:tracePt t="153978" x="5537200" y="2687638"/>
          <p14:tracePt t="153996" x="5429250" y="2803525"/>
          <p14:tracePt t="154012" x="5330825" y="2911475"/>
          <p14:tracePt t="154029" x="5251450" y="2973388"/>
          <p14:tracePt t="154045" x="5205413" y="3009900"/>
          <p14:tracePt t="154062" x="5197475" y="3017838"/>
          <p14:tracePt t="154079" x="5180013" y="3009900"/>
          <p14:tracePt t="154095" x="5153025" y="2982913"/>
          <p14:tracePt t="154112" x="5126038" y="2938463"/>
          <p14:tracePt t="154129" x="5108575" y="2894013"/>
          <p14:tracePt t="154146" x="5099050" y="2847975"/>
          <p14:tracePt t="154162" x="5099050" y="2830513"/>
          <p14:tracePt t="154197" x="5126038" y="2813050"/>
          <p14:tracePt t="154211" x="5187950" y="2813050"/>
          <p14:tracePt t="154229" x="5330825" y="2813050"/>
          <p14:tracePt t="154245" x="5545138" y="2813050"/>
          <p14:tracePt t="154262" x="5813425" y="2840038"/>
          <p14:tracePt t="154279" x="6045200" y="2840038"/>
          <p14:tracePt t="154296" x="6296025" y="2840038"/>
          <p14:tracePt t="154312" x="6446838" y="2822575"/>
          <p14:tracePt t="154329" x="6581775" y="2803525"/>
          <p14:tracePt t="154345" x="6715125" y="2803525"/>
          <p14:tracePt t="154361" x="6858000" y="2840038"/>
          <p14:tracePt t="154379" x="7010400" y="2874963"/>
          <p14:tracePt t="154397" x="7116763" y="2911475"/>
          <p14:tracePt t="154412" x="7277100" y="2955925"/>
          <p14:tracePt t="154429" x="7348538" y="2990850"/>
          <p14:tracePt t="154445" x="7375525" y="3009900"/>
          <p14:tracePt t="154462" x="7402513" y="3036888"/>
          <p14:tracePt t="154478" x="7439025" y="3062288"/>
          <p14:tracePt t="154496" x="7473950" y="3089275"/>
          <p14:tracePt t="154512" x="7634288" y="3152775"/>
          <p14:tracePt t="154528" x="7751763" y="3205163"/>
          <p14:tracePt t="154545" x="7858125" y="3295650"/>
          <p14:tracePt t="154562" x="7974013" y="3402013"/>
          <p14:tracePt t="154578" x="8081963" y="3536950"/>
          <p14:tracePt t="154595" x="8197850" y="3679825"/>
          <p14:tracePt t="154612" x="8358188" y="3902075"/>
          <p14:tracePt t="154629" x="8439150" y="4054475"/>
          <p14:tracePt t="154645" x="8545513" y="4205288"/>
          <p14:tracePt t="154661" x="8688388" y="4367213"/>
          <p14:tracePt t="154679" x="8848725" y="4510088"/>
          <p14:tracePt t="154695" x="9001125" y="4633913"/>
          <p14:tracePt t="154711" x="9134475" y="4724400"/>
          <p14:tracePt t="154729" x="9304338" y="4803775"/>
          <p14:tracePt t="154745" x="9394825" y="4857750"/>
          <p14:tracePt t="154762" x="9456738" y="4884738"/>
          <p14:tracePt t="154778" x="9510713" y="4911725"/>
          <p14:tracePt t="154795" x="9563100" y="4938713"/>
          <p14:tracePt t="154811" x="9634538" y="4973638"/>
          <p14:tracePt t="154829" x="9705975" y="5010150"/>
          <p14:tracePt t="154846" x="9804400" y="5045075"/>
          <p14:tracePt t="154862" x="9848850" y="5062538"/>
          <p14:tracePt t="154878" x="9885363" y="5089525"/>
          <p14:tracePt t="154894" x="9912350" y="5099050"/>
          <p14:tracePt t="154911" x="9920288" y="5099050"/>
          <p14:tracePt t="154945" x="9929813" y="5099050"/>
          <p14:tracePt t="154961" x="9939338" y="5072063"/>
          <p14:tracePt t="154978" x="9947275" y="5054600"/>
          <p14:tracePt t="154995" x="9947275" y="5010150"/>
          <p14:tracePt t="155011" x="9920288" y="4983163"/>
          <p14:tracePt t="155028" x="9885363" y="4956175"/>
          <p14:tracePt t="155045" x="9831388" y="4946650"/>
          <p14:tracePt t="155061" x="9777413" y="4956175"/>
          <p14:tracePt t="155078" x="9742488" y="4983163"/>
          <p14:tracePt t="155094" x="9715500" y="5010150"/>
          <p14:tracePt t="155111" x="9698038" y="5037138"/>
          <p14:tracePt t="155128" x="9680575" y="5081588"/>
          <p14:tracePt t="155145" x="9680575" y="5133975"/>
          <p14:tracePt t="155161" x="9688513" y="5170488"/>
          <p14:tracePt t="155179" x="9725025" y="5224463"/>
          <p14:tracePt t="155194" x="9752013" y="5251450"/>
          <p14:tracePt t="155211" x="9786938" y="5259388"/>
          <p14:tracePt t="155228" x="9823450" y="5251450"/>
          <p14:tracePt t="155245" x="9894888" y="5205413"/>
          <p14:tracePt t="155261" x="9956800" y="5126038"/>
          <p14:tracePt t="155279" x="10001250" y="4965700"/>
          <p14:tracePt t="155295" x="10001250" y="4884738"/>
          <p14:tracePt t="155311" x="10001250" y="4795838"/>
          <p14:tracePt t="155327" x="9966325" y="4732338"/>
          <p14:tracePt t="155345" x="9920288" y="4705350"/>
          <p14:tracePt t="155361" x="9831388" y="4687888"/>
          <p14:tracePt t="155379" x="9599613" y="4724400"/>
          <p14:tracePt t="155396" x="9447213" y="4822825"/>
          <p14:tracePt t="155411" x="9340850" y="4929188"/>
          <p14:tracePt t="155428" x="9286875" y="5037138"/>
          <p14:tracePt t="155444" x="9269413" y="5133975"/>
          <p14:tracePt t="155461" x="9304338" y="5241925"/>
          <p14:tracePt t="155478" x="9385300" y="5348288"/>
          <p14:tracePt t="155495" x="9510713" y="5402263"/>
          <p14:tracePt t="155511" x="9563100" y="5411788"/>
          <p14:tracePt t="155527" x="9617075" y="5402263"/>
          <p14:tracePt t="155544" x="9671050" y="5375275"/>
          <p14:tracePt t="155560" x="9715500" y="5322888"/>
          <p14:tracePt t="155578" x="9759950" y="5251450"/>
          <p14:tracePt t="155595" x="9813925" y="5108575"/>
          <p14:tracePt t="155611" x="9848850" y="5010150"/>
          <p14:tracePt t="155628" x="9848850" y="4911725"/>
          <p14:tracePt t="155644" x="9840913" y="4813300"/>
          <p14:tracePt t="155660" x="9804400" y="4741863"/>
          <p14:tracePt t="155677" x="9777413" y="4697413"/>
          <p14:tracePt t="155694" x="9752013" y="4679950"/>
          <p14:tracePt t="155712" x="9688513" y="4697413"/>
          <p14:tracePt t="155727" x="9609138" y="4795838"/>
          <p14:tracePt t="155744" x="9537700" y="4911725"/>
          <p14:tracePt t="155760" x="9510713" y="5018088"/>
          <p14:tracePt t="155779" x="9501188" y="5081588"/>
          <p14:tracePt t="155794" x="9510713" y="5108575"/>
          <p14:tracePt t="155811" x="9545638" y="5133975"/>
          <p14:tracePt t="155827" x="9626600" y="5133975"/>
          <p14:tracePt t="155843" x="9715500" y="5089525"/>
          <p14:tracePt t="155861" x="9804400" y="5018088"/>
          <p14:tracePt t="155877" x="9848850" y="4956175"/>
          <p14:tracePt t="155894" x="9885363" y="4902200"/>
          <p14:tracePt t="155910" x="9902825" y="4857750"/>
          <p14:tracePt t="155928" x="9902825" y="4786313"/>
          <p14:tracePt t="155931" x="9902825" y="4751388"/>
          <p14:tracePt t="155944" x="9875838" y="4670425"/>
          <p14:tracePt t="155961" x="9831388" y="4616450"/>
          <p14:tracePt t="155977" x="9786938" y="4581525"/>
          <p14:tracePt t="155994" x="9698038" y="4581525"/>
          <p14:tracePt t="156011" x="9617075" y="4608513"/>
          <p14:tracePt t="156028" x="9537700" y="4697413"/>
          <p14:tracePt t="156044" x="9474200" y="4857750"/>
          <p14:tracePt t="156060" x="9466263" y="4956175"/>
          <p14:tracePt t="156077" x="9483725" y="5062538"/>
          <p14:tracePt t="156094" x="9545638" y="5133975"/>
          <p14:tracePt t="156110" x="9634538" y="5180013"/>
          <p14:tracePt t="156127" x="9742488" y="5187950"/>
          <p14:tracePt t="156145" x="9902825" y="5116513"/>
          <p14:tracePt t="156162" x="10001250" y="5045075"/>
          <p14:tracePt t="156177" x="10045700" y="4973638"/>
          <p14:tracePt t="156193" x="10082213" y="4911725"/>
          <p14:tracePt t="156210" x="10082213" y="4857750"/>
          <p14:tracePt t="156227" x="10082213" y="4813300"/>
          <p14:tracePt t="156244" x="10055225" y="4759325"/>
          <p14:tracePt t="156260" x="9991725" y="4714875"/>
          <p14:tracePt t="156277" x="9939338" y="4714875"/>
          <p14:tracePt t="156293" x="9894888" y="4741863"/>
          <p14:tracePt t="156310" x="9867900" y="4776788"/>
          <p14:tracePt t="156327" x="9848850" y="4803775"/>
          <p14:tracePt t="156344" x="9848850" y="4840288"/>
          <p14:tracePt t="156362" x="9867900" y="4875213"/>
          <p14:tracePt t="156377" x="9885363" y="4902200"/>
          <p14:tracePt t="156395" x="9920288" y="4902200"/>
          <p14:tracePt t="156410" x="9947275" y="4902200"/>
          <p14:tracePt t="156427" x="9966325" y="4884738"/>
          <p14:tracePt t="156443" x="9991725" y="4857750"/>
          <p14:tracePt t="156461" x="10001250" y="4822825"/>
          <p14:tracePt t="156478" x="10001250" y="4786313"/>
          <p14:tracePt t="156494" x="10001250" y="4751388"/>
          <p14:tracePt t="156510" x="9974263" y="4714875"/>
          <p14:tracePt t="156526" x="9929813" y="4687888"/>
          <p14:tracePt t="156543" x="9875838" y="4679950"/>
          <p14:tracePt t="156560" x="9823450" y="4687888"/>
          <p14:tracePt t="156578" x="9759950" y="4751388"/>
          <p14:tracePt t="156594" x="9732963" y="4848225"/>
          <p14:tracePt t="156610" x="9715500" y="4946650"/>
          <p14:tracePt t="156627" x="9715500" y="5045075"/>
          <p14:tracePt t="156643" x="9725025" y="5099050"/>
          <p14:tracePt t="156660" x="9752013" y="5116513"/>
          <p14:tracePt t="156677" x="9769475" y="5126038"/>
          <p14:tracePt t="156693" x="9813925" y="5116513"/>
          <p14:tracePt t="156710" x="9840913" y="5081588"/>
          <p14:tracePt t="156726" x="9867900" y="5037138"/>
          <p14:tracePt t="156743" x="9875838" y="5000625"/>
          <p14:tracePt t="156760" x="9875838" y="4973638"/>
          <p14:tracePt t="156777" x="9875838" y="4956175"/>
          <p14:tracePt t="156793" x="9867900" y="4956175"/>
          <p14:tracePt t="156811" x="9848850" y="4956175"/>
          <p14:tracePt t="156827" x="9796463" y="5000625"/>
          <p14:tracePt t="156843" x="9769475" y="5037138"/>
          <p14:tracePt t="156859" x="9742488" y="5072063"/>
          <p14:tracePt t="156876" x="9732963" y="5099050"/>
          <p14:tracePt t="156893" x="9732963" y="5116513"/>
          <p14:tracePt t="156909" x="9732963" y="5126038"/>
          <p14:tracePt t="156986" x="9725025" y="5133975"/>
          <p14:tracePt t="156997" x="9705975" y="5143500"/>
          <p14:tracePt t="157005" x="9671050" y="5143500"/>
          <p14:tracePt t="157012" x="9626600" y="5143500"/>
          <p14:tracePt t="157027" x="9501188" y="5170488"/>
          <p14:tracePt t="157043" x="9375775" y="5187950"/>
          <p14:tracePt t="157060" x="9348788" y="5187950"/>
          <p14:tracePt t="157076" x="9313863" y="5187950"/>
          <p14:tracePt t="157093" x="9269413" y="5170488"/>
          <p14:tracePt t="157109" x="9259888" y="5170488"/>
          <p14:tracePt t="157179" x="9259888" y="5160963"/>
          <p14:tracePt t="157187" x="9269413" y="5153025"/>
          <p14:tracePt t="157197" x="9286875" y="5133975"/>
          <p14:tracePt t="157210" x="9304338" y="5116513"/>
          <p14:tracePt t="157227" x="9340850" y="5089525"/>
          <p14:tracePt t="157243" x="9367838" y="5062538"/>
          <p14:tracePt t="157260" x="9385300" y="5045075"/>
          <p14:tracePt t="157277" x="9394825" y="5018088"/>
          <p14:tracePt t="157350" x="9385300" y="5018088"/>
          <p14:tracePt t="157357" x="9375775" y="5018088"/>
          <p14:tracePt t="157365" x="9367838" y="5027613"/>
          <p14:tracePt t="157377" x="9348788" y="5037138"/>
          <p14:tracePt t="157393" x="9313863" y="5045075"/>
          <p14:tracePt t="157410" x="9296400" y="5054600"/>
          <p14:tracePt t="157453" x="9296400" y="5062538"/>
          <p14:tracePt t="157615" x="9242425" y="5081588"/>
          <p14:tracePt t="157622" x="9153525" y="5108575"/>
          <p14:tracePt t="157631" x="9045575" y="5143500"/>
          <p14:tracePt t="157642" x="8885238" y="5205413"/>
          <p14:tracePt t="157659" x="8269288" y="5419725"/>
          <p14:tracePt t="157676" x="6946900" y="5751513"/>
          <p14:tracePt t="157692" x="6116638" y="5919788"/>
          <p14:tracePt t="157709" x="5473700" y="6045200"/>
          <p14:tracePt t="157725" x="5037138" y="6116638"/>
          <p14:tracePt t="157742" x="4598988" y="6224588"/>
          <p14:tracePt t="157759" x="4313238" y="6303963"/>
          <p14:tracePt t="157776" x="4116388" y="6384925"/>
          <p14:tracePt t="157793" x="3938588" y="6465888"/>
          <p14:tracePt t="157809" x="3857625" y="6527800"/>
          <p14:tracePt t="157826" x="3822700" y="6581775"/>
          <p14:tracePt t="157842" x="3786188" y="6643688"/>
          <p14:tracePt t="157859" x="3759200" y="6680200"/>
          <p14:tracePt t="157876" x="3732213" y="6732588"/>
          <p14:tracePt t="157892" x="3714750" y="6777038"/>
          <p14:tracePt t="157911" x="3687763" y="6848475"/>
          <p14:tracePt t="157925" x="3660775" y="6848475"/>
          <p14:tracePt t="157942" x="3633788" y="6848475"/>
          <p14:tracePt t="157959" x="3608388" y="6848475"/>
          <p14:tracePt t="157976" x="3581400" y="6848475"/>
          <p14:tracePt t="157992" x="3509963" y="6848475"/>
          <p14:tracePt t="158010" x="3322638" y="6848475"/>
          <p14:tracePt t="158025" x="3179763" y="6848475"/>
          <p14:tracePt t="158042" x="3027363" y="6848475"/>
          <p14:tracePt t="158059" x="2919413" y="6848475"/>
          <p14:tracePt t="158076" x="2830513" y="6848475"/>
          <p14:tracePt t="158092" x="2803525" y="6848475"/>
          <p14:tracePt t="158110" x="2776538" y="6848475"/>
          <p14:tracePt t="158127" x="2768600" y="6848475"/>
          <p14:tracePt t="158195" x="2759075" y="6848475"/>
          <p14:tracePt t="158215" x="2732088" y="6848475"/>
          <p14:tracePt t="158225" x="2705100" y="6848475"/>
          <p14:tracePt t="158231" x="2652713" y="6840538"/>
          <p14:tracePt t="158242" x="2598738" y="6831013"/>
          <p14:tracePt t="158259" x="2446338" y="6804025"/>
          <p14:tracePt t="158276" x="2384425" y="6786563"/>
          <p14:tracePt t="158292" x="2366963" y="6786563"/>
          <p14:tracePt t="158459" x="2357438" y="6786563"/>
          <p14:tracePt t="158479" x="2347913" y="6786563"/>
          <p14:tracePt t="158484" x="2339975" y="6804025"/>
          <p14:tracePt t="158493" x="2339975" y="6813550"/>
          <p14:tracePt t="158508" x="2339975" y="6831013"/>
          <p14:tracePt t="158525" x="2330450" y="6848475"/>
          <p14:tracePt t="158562" x="2339975" y="6848475"/>
          <p14:tracePt t="158575" x="2347913" y="6848475"/>
          <p14:tracePt t="158592" x="2384425" y="6848475"/>
          <p14:tracePt t="158609" x="2401888" y="6848475"/>
          <p14:tracePt t="158625" x="2428875" y="6848475"/>
          <p14:tracePt t="158642" x="2446338" y="6848475"/>
          <p14:tracePt t="158659" x="2455863" y="6848475"/>
          <p14:tracePt t="158675" x="2465388" y="6848475"/>
          <p14:tracePt t="158691" x="2473325" y="6848475"/>
          <p14:tracePt t="158883" x="2473325" y="6831013"/>
          <p14:tracePt t="158891" x="2482850" y="6823075"/>
          <p14:tracePt t="158898" x="2490788" y="6813550"/>
          <p14:tracePt t="158908" x="2500313" y="6796088"/>
          <p14:tracePt t="158925" x="2517775" y="6769100"/>
          <p14:tracePt t="158941" x="2544763" y="6742113"/>
          <p14:tracePt t="158946" x="2554288" y="6732588"/>
          <p14:tracePt t="158958" x="2571750" y="6724650"/>
          <p14:tracePt t="158975" x="2589213" y="6724650"/>
          <p14:tracePt t="158991" x="2633663" y="6715125"/>
          <p14:tracePt t="159008" x="2687638" y="6732588"/>
          <p14:tracePt t="159025" x="2786063" y="6769100"/>
          <p14:tracePt t="159041" x="2901950" y="6804025"/>
          <p14:tracePt t="159058" x="3036888" y="6848475"/>
          <p14:tracePt t="159075" x="3152775" y="6848475"/>
          <p14:tracePt t="159092" x="3303588" y="6848475"/>
          <p14:tracePt t="159109" x="3375025" y="6848475"/>
          <p14:tracePt t="159124" x="3473450" y="6813550"/>
          <p14:tracePt t="159141" x="3581400" y="6777038"/>
          <p14:tracePt t="159158" x="3732213" y="6732588"/>
          <p14:tracePt t="159174" x="3946525" y="6661150"/>
          <p14:tracePt t="159192" x="4402138" y="6446838"/>
          <p14:tracePt t="159208" x="4697413" y="6232525"/>
          <p14:tracePt t="159226" x="5000625" y="5991225"/>
          <p14:tracePt t="159241" x="5313363" y="5732463"/>
          <p14:tracePt t="159257" x="5616575" y="5473700"/>
          <p14:tracePt t="159274" x="5840413" y="5276850"/>
          <p14:tracePt t="159292" x="6126163" y="5037138"/>
          <p14:tracePt t="159309" x="6259513" y="4938713"/>
          <p14:tracePt t="159324" x="6303963" y="4894263"/>
          <p14:tracePt t="159341" x="6313488" y="4884738"/>
          <p14:tracePt t="159499" x="6323013" y="4875213"/>
          <p14:tracePt t="159507" x="6330950" y="4867275"/>
          <p14:tracePt t="159515" x="6348413" y="4857750"/>
          <p14:tracePt t="159524" x="6357938" y="4840288"/>
          <p14:tracePt t="159541" x="6375400" y="4803775"/>
          <p14:tracePt t="159558" x="6375400" y="4759325"/>
          <p14:tracePt t="159574" x="6348413" y="4679950"/>
          <p14:tracePt t="159590" x="6303963" y="4643438"/>
          <p14:tracePt t="159608" x="6215063" y="4633913"/>
          <p14:tracePt t="159624" x="6170613" y="4643438"/>
          <p14:tracePt t="159641" x="6153150" y="4652963"/>
          <p14:tracePt t="159687" x="6170613" y="4652963"/>
          <p14:tracePt t="159695" x="6224588" y="4652963"/>
          <p14:tracePt t="159707" x="6323013" y="4616450"/>
          <p14:tracePt t="159725" x="6554788" y="4545013"/>
          <p14:tracePt t="159741" x="6751638" y="4483100"/>
          <p14:tracePt t="159757" x="6848475" y="4429125"/>
          <p14:tracePt t="159774" x="6858000" y="4429125"/>
          <p14:tracePt t="159808" x="6840538" y="4438650"/>
          <p14:tracePt t="159824" x="6732588" y="4554538"/>
          <p14:tracePt t="159841" x="6562725" y="4741863"/>
          <p14:tracePt t="159859" x="5919788" y="5116513"/>
          <p14:tracePt t="159874" x="5099050" y="5465763"/>
          <p14:tracePt t="159890" x="4179888" y="5732463"/>
          <p14:tracePt t="159907" x="3411538" y="5946775"/>
          <p14:tracePt t="159924" x="3062288" y="6018213"/>
          <p14:tracePt t="159941" x="2955925" y="6081713"/>
          <p14:tracePt t="159958" x="2946400" y="6108700"/>
          <p14:tracePt t="159975" x="2946400" y="6126163"/>
          <p14:tracePt t="159990" x="2946400" y="6205538"/>
          <p14:tracePt t="160007" x="2928938" y="6303963"/>
          <p14:tracePt t="160023" x="2894013" y="6402388"/>
          <p14:tracePt t="160041" x="2847975" y="6518275"/>
          <p14:tracePt t="160058" x="2795588" y="6697663"/>
          <p14:tracePt t="160074" x="2759075" y="6813550"/>
          <p14:tracePt t="160090" x="2697163" y="6848475"/>
          <p14:tracePt t="160107" x="2633663" y="6848475"/>
          <p14:tracePt t="160123" x="2589213" y="6848475"/>
          <p14:tracePt t="160140" x="2571750" y="6848475"/>
          <p14:tracePt t="160242" x="2581275" y="6848475"/>
          <p14:tracePt t="160251" x="2589213" y="6848475"/>
          <p14:tracePt t="160258" x="2598738" y="6848475"/>
          <p14:tracePt t="160274" x="2616200" y="6848475"/>
          <p14:tracePt t="160437" x="2598738" y="6848475"/>
          <p14:tracePt t="160445" x="2581275" y="6848475"/>
          <p14:tracePt t="160456" x="2562225" y="6848475"/>
          <p14:tracePt t="160474" x="2536825" y="6848475"/>
          <p14:tracePt t="160478" x="2527300" y="6848475"/>
          <p14:tracePt t="160490" x="2517775" y="6848475"/>
          <p14:tracePt t="160627" x="2500313" y="6848475"/>
          <p14:tracePt t="160635" x="2490788" y="6848475"/>
          <p14:tracePt t="160643" x="2473325" y="6848475"/>
          <p14:tracePt t="160657" x="2455863" y="6848475"/>
          <p14:tracePt t="160673" x="2393950" y="6848475"/>
          <p14:tracePt t="160690" x="2347913" y="6848475"/>
          <p14:tracePt t="160706" x="2322513" y="6848475"/>
          <p14:tracePt t="160723" x="2295525" y="6848475"/>
          <p14:tracePt t="160740" x="2286000" y="6848475"/>
          <p14:tracePt t="160831" x="2268538" y="6848475"/>
          <p14:tracePt t="160843" x="2259013" y="6848475"/>
          <p14:tracePt t="160852" x="2251075" y="6848475"/>
          <p14:tracePt t="160859" x="2241550" y="6848475"/>
          <p14:tracePt t="160873" x="2232025" y="6848475"/>
          <p14:tracePt t="160890" x="2214563" y="6848475"/>
          <p14:tracePt t="160906" x="2205038" y="6848475"/>
          <p14:tracePt t="160924" x="2187575" y="6848475"/>
          <p14:tracePt t="160940" x="2160588" y="6848475"/>
          <p14:tracePt t="160956" x="2143125" y="6831013"/>
          <p14:tracePt t="160973" x="2116138" y="6813550"/>
          <p14:tracePt t="160978" x="2098675" y="6796088"/>
          <p14:tracePt t="160991" x="2081213" y="6769100"/>
          <p14:tracePt t="161007" x="2054225" y="6751638"/>
          <p14:tracePt t="161023" x="2044700" y="6742113"/>
          <p14:tracePt t="161091" x="2044700" y="6732588"/>
          <p14:tracePt t="161115" x="2036763" y="6732588"/>
          <p14:tracePt t="161646" x="2044700" y="6751638"/>
          <p14:tracePt t="161656" x="2054225" y="6751638"/>
          <p14:tracePt t="161672" x="2089150" y="6732588"/>
          <p14:tracePt t="161706" x="2170113" y="6688138"/>
          <p14:tracePt t="161739" x="2224088" y="6653213"/>
          <p14:tracePt t="161772" x="2241550" y="6643688"/>
          <p14:tracePt t="161821" x="2241550" y="6634163"/>
          <p14:tracePt t="161878" x="2232025" y="6634163"/>
          <p14:tracePt t="161883" x="2224088" y="6653213"/>
          <p14:tracePt t="161891" x="2205038" y="6661150"/>
          <p14:tracePt t="161905" x="2179638" y="6670675"/>
          <p14:tracePt t="161923" x="2143125" y="6688138"/>
          <p14:tracePt t="161939" x="2125663" y="6688138"/>
          <p14:tracePt t="161956" x="2116138" y="6697663"/>
          <p14:tracePt t="162037" x="2108200" y="6697663"/>
          <p14:tracePt t="162043" x="2081213" y="6697663"/>
          <p14:tracePt t="162055" x="2054225" y="669766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53311" y="39509"/>
            <a:ext cx="5723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B. FORMULASI SVD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2928" y="748802"/>
            <a:ext cx="53078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8010" y="1136714"/>
            <a:ext cx="43019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Suatu matriks </a:t>
            </a:r>
            <a:r>
              <a:rPr kumimoji="0" lang="en-US" altLang="en-US" sz="28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28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selalu dapat ditulis dalam bentuk :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626972"/>
              </p:ext>
            </p:extLst>
          </p:nvPr>
        </p:nvGraphicFramePr>
        <p:xfrm>
          <a:off x="765488" y="3690034"/>
          <a:ext cx="3898881" cy="84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254000" progId="Equation.3">
                  <p:embed/>
                </p:oleObj>
              </mc:Choice>
              <mc:Fallback>
                <p:oleObj name="Equation" r:id="rId2" imgW="1181100" imgH="2540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88" y="3690034"/>
                        <a:ext cx="3898881" cy="84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816497" y="2469222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A=[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a1 a2 a3 … ar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5783" y="2424702"/>
            <a:ext cx="166712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114320"/>
              </p:ext>
            </p:extLst>
          </p:nvPr>
        </p:nvGraphicFramePr>
        <p:xfrm>
          <a:off x="5718216" y="3341988"/>
          <a:ext cx="3175412" cy="16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965200" progId="Equation.3">
                  <p:embed/>
                </p:oleObj>
              </mc:Choice>
              <mc:Fallback>
                <p:oleObj name="Equation" r:id="rId4" imgW="18669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216" y="3341988"/>
                        <a:ext cx="3175412" cy="163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816497" y="557189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>
                <a:latin typeface="Times New Roman" panose="02020603050405020304" pitchFamily="18" charset="0"/>
                <a:ea typeface="Times New Roman" panose="02020603050405020304" pitchFamily="18" charset="0"/>
              </a:rPr>
              <a:t>U=[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nl-NL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… u</a:t>
            </a:r>
            <a:r>
              <a:rPr lang="nl-NL" sz="2400" b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nl-NL" sz="240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en-US" sz="24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V="1">
            <a:off x="8623618" y="4032087"/>
            <a:ext cx="28970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nl-NL" altLang="en-US" sz="1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kumimoji="0" lang="nl-N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flipV="1">
            <a:off x="8623618" y="4496982"/>
            <a:ext cx="289701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0424" y="5581573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128713" algn="l"/>
              </a:tabLst>
            </a:pPr>
            <a:r>
              <a:rPr lang="en-US" altLang="en-US" sz="2400">
                <a:latin typeface="Arial" panose="020B0604020202020204" pitchFamily="34" charset="0"/>
                <a:ea typeface="Times New Roman" panose="02020603050405020304" pitchFamily="18" charset="0"/>
              </a:rPr>
              <a:t>dengan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76426" y="2474990"/>
            <a:ext cx="2923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128713" algn="l"/>
              </a:tabLst>
            </a:pPr>
            <a:r>
              <a:rPr lang="en-US" altLang="en-US" sz="2000">
                <a:latin typeface="Arial" panose="020B0604020202020204" pitchFamily="34" charset="0"/>
                <a:ea typeface="Times New Roman" panose="02020603050405020304" pitchFamily="18" charset="0"/>
              </a:rPr>
              <a:t>a : adalah vector ciri dari matriks X</a:t>
            </a:r>
            <a:r>
              <a:rPr lang="en-US" altLang="en-US" sz="2000" baseline="30000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altLang="en-US" sz="2000"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76426" y="3284127"/>
            <a:ext cx="28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ea typeface="Times New Roman" panose="02020603050405020304" pitchFamily="18" charset="0"/>
              </a:rPr>
              <a:t>L adalah matriks diagonal berorde rxr, dengan r adalah pangkat matriks  X</a:t>
            </a:r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4990480" y="2779258"/>
            <a:ext cx="688771" cy="2979227"/>
            <a:chOff x="4764715" y="1712123"/>
            <a:chExt cx="688771" cy="29792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143480" y="1717321"/>
              <a:ext cx="41" cy="2974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35104" y="1712123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64715" y="3088634"/>
              <a:ext cx="688771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30196" y="4671627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217397" y="4627787"/>
                <a:ext cx="133805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97" y="4627787"/>
                <a:ext cx="1338059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10615"/>
              </p:ext>
            </p:extLst>
          </p:nvPr>
        </p:nvGraphicFramePr>
        <p:xfrm>
          <a:off x="9700744" y="5419092"/>
          <a:ext cx="1598098" cy="83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457200" progId="Equation.3">
                  <p:embed/>
                </p:oleObj>
              </mc:Choice>
              <mc:Fallback>
                <p:oleObj name="Equation" r:id="rId10" imgW="8762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00744" y="5419092"/>
                        <a:ext cx="1598098" cy="83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5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436"/>
    </mc:Choice>
    <mc:Fallback xmlns="">
      <p:transition spd="slow" advTm="248436"/>
    </mc:Fallback>
  </mc:AlternateContent>
  <p:extLst>
    <p:ext uri="{3A86A75C-4F4B-4683-9AE1-C65F6400EC91}">
      <p14:laserTraceLst xmlns:p14="http://schemas.microsoft.com/office/powerpoint/2010/main">
        <p14:tracePtLst>
          <p14:tracePt t="2419" x="4894263" y="4848225"/>
          <p14:tracePt t="2578" x="4894263" y="4840288"/>
          <p14:tracePt t="2587" x="4884738" y="4830763"/>
          <p14:tracePt t="2594" x="4875213" y="4803775"/>
          <p14:tracePt t="2607" x="4875213" y="4776788"/>
          <p14:tracePt t="2623" x="4867275" y="4670425"/>
          <p14:tracePt t="2640" x="4857750" y="4572000"/>
          <p14:tracePt t="2673" x="4857750" y="4367213"/>
          <p14:tracePt t="2706" x="4813300" y="4000500"/>
          <p14:tracePt t="2739" x="4625975" y="3544888"/>
          <p14:tracePt t="2764" x="4456113" y="3367088"/>
          <p14:tracePt t="2783" x="4357688" y="3295650"/>
          <p14:tracePt t="2803" x="4268788" y="3241675"/>
          <p14:tracePt t="2823" x="4224338" y="3214688"/>
          <p14:tracePt t="2839" x="4187825" y="3197225"/>
          <p14:tracePt t="2940" x="4179888" y="3187700"/>
          <p14:tracePt t="2944" x="4170363" y="3170238"/>
          <p14:tracePt t="2956" x="4152900" y="3152775"/>
          <p14:tracePt t="2973" x="4125913" y="3125788"/>
          <p14:tracePt t="2990" x="4108450" y="3108325"/>
          <p14:tracePt t="3008" x="4089400" y="3071813"/>
          <p14:tracePt t="3023" x="4081463" y="3054350"/>
          <p14:tracePt t="3039" x="4071938" y="3044825"/>
          <p14:tracePt t="26177" x="4071938" y="3036888"/>
          <p14:tracePt t="26183" x="4017963" y="3017838"/>
          <p14:tracePt t="26192" x="3965575" y="3000375"/>
          <p14:tracePt t="26204" x="3919538" y="2982913"/>
          <p14:tracePt t="26221" x="3867150" y="2965450"/>
          <p14:tracePt t="26237" x="3857625" y="2965450"/>
          <p14:tracePt t="26273" x="3848100" y="2965450"/>
          <p14:tracePt t="26291" x="3840163" y="2965450"/>
          <p14:tracePt t="26321" x="3732213" y="3009900"/>
          <p14:tracePt t="26354" x="3616325" y="3071813"/>
          <p14:tracePt t="26371" x="3589338" y="3098800"/>
          <p14:tracePt t="26387" x="3562350" y="3125788"/>
          <p14:tracePt t="26403" x="3482975" y="3170238"/>
          <p14:tracePt t="26421" x="3384550" y="3224213"/>
          <p14:tracePt t="26437" x="3224213" y="3276600"/>
          <p14:tracePt t="26453" x="3170238" y="3286125"/>
          <p14:tracePt t="26470" x="3152775" y="3286125"/>
          <p14:tracePt t="26487" x="3125788" y="3276600"/>
          <p14:tracePt t="26504" x="3089275" y="3197225"/>
          <p14:tracePt t="26520" x="3036888" y="3089275"/>
          <p14:tracePt t="26537" x="3000375" y="2965450"/>
          <p14:tracePt t="26553" x="2973388" y="2759075"/>
          <p14:tracePt t="26570" x="2973388" y="2616200"/>
          <p14:tracePt t="26587" x="2973388" y="2438400"/>
          <p14:tracePt t="26603" x="2965450" y="2295525"/>
          <p14:tracePt t="26620" x="2938463" y="2179638"/>
          <p14:tracePt t="26637" x="2901950" y="2089150"/>
          <p14:tracePt t="26653" x="2884488" y="2044700"/>
          <p14:tracePt t="26670" x="2857500" y="2017713"/>
          <p14:tracePt t="26687" x="2857500" y="2009775"/>
          <p14:tracePt t="26984" x="2847975" y="2000250"/>
          <p14:tracePt t="27002" x="2795588" y="1982788"/>
          <p14:tracePt t="27009" x="2732088" y="1965325"/>
          <p14:tracePt t="27020" x="2652713" y="1946275"/>
          <p14:tracePt t="27037" x="2500313" y="1911350"/>
          <p14:tracePt t="27053" x="2366963" y="1874838"/>
          <p14:tracePt t="27070" x="2259013" y="1839913"/>
          <p14:tracePt t="27087" x="2160588" y="1812925"/>
          <p14:tracePt t="27120" x="2116138" y="1795463"/>
          <p14:tracePt t="27153" x="2089150" y="1795463"/>
          <p14:tracePt t="27220" x="2081213" y="1795463"/>
          <p14:tracePt t="27230" x="2071688" y="1785938"/>
          <p14:tracePt t="27246" x="2054225" y="1768475"/>
          <p14:tracePt t="27254" x="2036763" y="1758950"/>
          <p14:tracePt t="27270" x="2009775" y="1731963"/>
          <p14:tracePt t="27286" x="1973263" y="1670050"/>
          <p14:tracePt t="27303" x="1946275" y="1608138"/>
          <p14:tracePt t="27319" x="1911350" y="1536700"/>
          <p14:tracePt t="27336" x="1884363" y="1482725"/>
          <p14:tracePt t="27353" x="1847850" y="1446213"/>
          <p14:tracePt t="27369" x="1830388" y="1438275"/>
          <p14:tracePt t="27386" x="1812925" y="1438275"/>
          <p14:tracePt t="27486" x="1803400" y="1438275"/>
          <p14:tracePt t="27493" x="1795463" y="1446213"/>
          <p14:tracePt t="27503" x="1795463" y="1455738"/>
          <p14:tracePt t="27521" x="1795463" y="1473200"/>
          <p14:tracePt t="27536" x="1795463" y="1500188"/>
          <p14:tracePt t="27552" x="1795463" y="1509713"/>
          <p14:tracePt t="27570" x="1795463" y="1517650"/>
          <p14:tracePt t="28159" x="1803400" y="1517650"/>
          <p14:tracePt t="28166" x="1812925" y="1517650"/>
          <p14:tracePt t="28182" x="1822450" y="1517650"/>
          <p14:tracePt t="28190" x="1839913" y="1517650"/>
          <p14:tracePt t="28203" x="1847850" y="1517650"/>
          <p14:tracePt t="28219" x="1874838" y="1517650"/>
          <p14:tracePt t="28235" x="1901825" y="1517650"/>
          <p14:tracePt t="28269" x="1946275" y="1500188"/>
          <p14:tracePt t="28303" x="2000250" y="1500188"/>
          <p14:tracePt t="28335" x="2071688" y="1509713"/>
          <p14:tracePt t="28352" x="2098675" y="1517650"/>
          <p14:tracePt t="28369" x="2116138" y="1517650"/>
          <p14:tracePt t="28423" x="2133600" y="1517650"/>
          <p14:tracePt t="28430" x="2143125" y="1517650"/>
          <p14:tracePt t="28438" x="2160588" y="1517650"/>
          <p14:tracePt t="28452" x="2214563" y="1544638"/>
          <p14:tracePt t="28469" x="2276475" y="1562100"/>
          <p14:tracePt t="28485" x="2330450" y="1581150"/>
          <p14:tracePt t="28502" x="2374900" y="1589088"/>
          <p14:tracePt t="28519" x="2411413" y="1598613"/>
          <p14:tracePt t="28536" x="2438400" y="1608138"/>
          <p14:tracePt t="28552" x="2455863" y="1608138"/>
          <p14:tracePt t="28568" x="2490788" y="1608138"/>
          <p14:tracePt t="28585" x="2527300" y="1625600"/>
          <p14:tracePt t="28602" x="2598738" y="1633538"/>
          <p14:tracePt t="28618" x="2697163" y="1643063"/>
          <p14:tracePt t="28635" x="2786063" y="1660525"/>
          <p14:tracePt t="28652" x="2847975" y="1679575"/>
          <p14:tracePt t="28669" x="2894013" y="1687513"/>
          <p14:tracePt t="28685" x="2911475" y="1687513"/>
          <p14:tracePt t="28704" x="2919413" y="1687513"/>
          <p14:tracePt t="28746" x="2928938" y="1687513"/>
          <p14:tracePt t="28758" x="2946400" y="1687513"/>
          <p14:tracePt t="28766" x="2955925" y="1687513"/>
          <p14:tracePt t="28774" x="2965450" y="1687513"/>
          <p14:tracePt t="28785" x="2982913" y="1687513"/>
          <p14:tracePt t="28802" x="3027363" y="1687513"/>
          <p14:tracePt t="28820" x="3108325" y="1687513"/>
          <p14:tracePt t="28835" x="3160713" y="1679575"/>
          <p14:tracePt t="28852" x="3214688" y="1670050"/>
          <p14:tracePt t="28868" x="3232150" y="1660525"/>
          <p14:tracePt t="28885" x="3259138" y="1660525"/>
          <p14:tracePt t="28901" x="3268663" y="1660525"/>
          <p14:tracePt t="28920" x="3295650" y="1652588"/>
          <p14:tracePt t="28936" x="3303588" y="1652588"/>
          <p14:tracePt t="28952" x="3322638" y="1652588"/>
          <p14:tracePt t="28968" x="3348038" y="1652588"/>
          <p14:tracePt t="28985" x="3357563" y="1652588"/>
          <p14:tracePt t="29002" x="3375025" y="1652588"/>
          <p14:tracePt t="29018" x="3394075" y="1652588"/>
          <p14:tracePt t="29035" x="3429000" y="1652588"/>
          <p14:tracePt t="29052" x="3455988" y="1652588"/>
          <p14:tracePt t="29069" x="3473450" y="1652588"/>
          <p14:tracePt t="29085" x="3500438" y="1660525"/>
          <p14:tracePt t="29102" x="3517900" y="1660525"/>
          <p14:tracePt t="29119" x="3527425" y="1660525"/>
          <p14:tracePt t="29136" x="3536950" y="1660525"/>
          <p14:tracePt t="29168" x="3544888" y="1660525"/>
          <p14:tracePt t="29211" x="3554413" y="1660525"/>
          <p14:tracePt t="29220" x="3571875" y="1660525"/>
          <p14:tracePt t="29226" x="3589338" y="1660525"/>
          <p14:tracePt t="29235" x="3608388" y="1670050"/>
          <p14:tracePt t="29251" x="3633788" y="1670050"/>
          <p14:tracePt t="29268" x="3670300" y="1679575"/>
          <p14:tracePt t="29285" x="3697288" y="1687513"/>
          <p14:tracePt t="29302" x="3741738" y="1704975"/>
          <p14:tracePt t="29318" x="3795713" y="1724025"/>
          <p14:tracePt t="29335" x="3813175" y="1724025"/>
          <p14:tracePt t="29351" x="3840163" y="1724025"/>
          <p14:tracePt t="29368" x="3848100" y="1724025"/>
          <p14:tracePt t="29434" x="3857625" y="1724025"/>
          <p14:tracePt t="29447" x="3867150" y="1724025"/>
          <p14:tracePt t="29454" x="3875088" y="1714500"/>
          <p14:tracePt t="29468" x="3875088" y="1704975"/>
          <p14:tracePt t="29484" x="3894138" y="1687513"/>
          <p14:tracePt t="29501" x="3902075" y="1670050"/>
          <p14:tracePt t="29518" x="3919538" y="1643063"/>
          <p14:tracePt t="29534" x="3929063" y="1625600"/>
          <p14:tracePt t="29551" x="3946525" y="1598613"/>
          <p14:tracePt t="29568" x="3946525" y="1581150"/>
          <p14:tracePt t="29584" x="3956050" y="1571625"/>
          <p14:tracePt t="29601" x="3956050" y="1562100"/>
          <p14:tracePt t="29618" x="3956050" y="1554163"/>
          <p14:tracePt t="29646" x="3956050" y="1544638"/>
          <p14:tracePt t="29663" x="3965575" y="1536700"/>
          <p14:tracePt t="29673" x="3965575" y="1527175"/>
          <p14:tracePt t="29692" x="3973513" y="1517650"/>
          <p14:tracePt t="29977" x="3973513" y="1527175"/>
          <p14:tracePt t="29984" x="3965575" y="1527175"/>
          <p14:tracePt t="29993" x="3956050" y="1544638"/>
          <p14:tracePt t="30001" x="3938588" y="1554163"/>
          <p14:tracePt t="30018" x="3911600" y="1581150"/>
          <p14:tracePt t="30034" x="3894138" y="1608138"/>
          <p14:tracePt t="30051" x="3867150" y="1616075"/>
          <p14:tracePt t="30069" x="3813175" y="1633538"/>
          <p14:tracePt t="30084" x="3741738" y="1633538"/>
          <p14:tracePt t="30102" x="3643313" y="1643063"/>
          <p14:tracePt t="30117" x="3554413" y="1643063"/>
          <p14:tracePt t="30134" x="3490913" y="1643063"/>
          <p14:tracePt t="30151" x="3473450" y="1633538"/>
          <p14:tracePt t="30355" x="3482975" y="1633538"/>
          <p14:tracePt t="30363" x="3490913" y="1633538"/>
          <p14:tracePt t="30371" x="3500438" y="1633538"/>
          <p14:tracePt t="30384" x="3517900" y="1633538"/>
          <p14:tracePt t="30401" x="3554413" y="1633538"/>
          <p14:tracePt t="30417" x="3697288" y="1633538"/>
          <p14:tracePt t="30434" x="3830638" y="1633538"/>
          <p14:tracePt t="30451" x="3973513" y="1625600"/>
          <p14:tracePt t="30467" x="4108450" y="1625600"/>
          <p14:tracePt t="30484" x="4205288" y="1633538"/>
          <p14:tracePt t="30501" x="4259263" y="1643063"/>
          <p14:tracePt t="30517" x="4268788" y="1643063"/>
          <p14:tracePt t="31296" x="4259263" y="1643063"/>
          <p14:tracePt t="31302" x="4241800" y="1643063"/>
          <p14:tracePt t="31316" x="4232275" y="1643063"/>
          <p14:tracePt t="31333" x="4170363" y="1652588"/>
          <p14:tracePt t="31349" x="4143375" y="1652588"/>
          <p14:tracePt t="31366" x="4116388" y="1652588"/>
          <p14:tracePt t="31383" x="4108450" y="1652588"/>
          <p14:tracePt t="31400" x="4081463" y="1652588"/>
          <p14:tracePt t="31433" x="4062413" y="1652588"/>
          <p14:tracePt t="31752" x="4054475" y="1652588"/>
          <p14:tracePt t="31759" x="4044950" y="1652588"/>
          <p14:tracePt t="31768" x="4037013" y="1652588"/>
          <p14:tracePt t="31783" x="4027488" y="1652588"/>
          <p14:tracePt t="31801" x="4010025" y="1652588"/>
          <p14:tracePt t="31988" x="3990975" y="1660525"/>
          <p14:tracePt t="31995" x="3973513" y="1660525"/>
          <p14:tracePt t="32003" x="3965575" y="1670050"/>
          <p14:tracePt t="32016" x="3938588" y="1679575"/>
          <p14:tracePt t="32033" x="3840163" y="1697038"/>
          <p14:tracePt t="32049" x="3768725" y="1731963"/>
          <p14:tracePt t="32066" x="3714750" y="1741488"/>
          <p14:tracePt t="32082" x="3679825" y="1758950"/>
          <p14:tracePt t="32099" x="3643313" y="1785938"/>
          <p14:tracePt t="32116" x="3625850" y="1795463"/>
          <p14:tracePt t="32133" x="3608388" y="1803400"/>
          <p14:tracePt t="32149" x="3589338" y="1812925"/>
          <p14:tracePt t="32166" x="3581400" y="1812925"/>
          <p14:tracePt t="32282" x="3589338" y="1812925"/>
          <p14:tracePt t="32301" x="3598863" y="1812925"/>
          <p14:tracePt t="32309" x="3608388" y="1812925"/>
          <p14:tracePt t="32316" x="3616325" y="1795463"/>
          <p14:tracePt t="32332" x="3633788" y="1785938"/>
          <p14:tracePt t="32349" x="3660775" y="1776413"/>
          <p14:tracePt t="32366" x="3670300" y="1768475"/>
          <p14:tracePt t="32382" x="3679825" y="1758950"/>
          <p14:tracePt t="32432" x="3687763" y="1758950"/>
          <p14:tracePt t="32511" x="3697288" y="1751013"/>
          <p14:tracePt t="32531" x="3705225" y="1741488"/>
          <p14:tracePt t="32553" x="3714750" y="1731963"/>
          <p14:tracePt t="32575" x="3714750" y="1724025"/>
          <p14:tracePt t="32601" x="3724275" y="1724025"/>
          <p14:tracePt t="32609" x="3724275" y="1714500"/>
          <p14:tracePt t="32646" x="3724275" y="1704975"/>
          <p14:tracePt t="33504" x="3714750" y="1704975"/>
          <p14:tracePt t="34320" x="3724275" y="1704975"/>
          <p14:tracePt t="34333" x="3732213" y="1704975"/>
          <p14:tracePt t="34340" x="3751263" y="1704975"/>
          <p14:tracePt t="34347" x="3759200" y="1704975"/>
          <p14:tracePt t="34364" x="3786188" y="1704975"/>
          <p14:tracePt t="34380" x="3813175" y="1714500"/>
          <p14:tracePt t="34525" x="3822700" y="1714500"/>
          <p14:tracePt t="34536" x="3848100" y="1714500"/>
          <p14:tracePt t="34547" x="3875088" y="1714500"/>
          <p14:tracePt t="34581" x="4071938" y="1679575"/>
          <p14:tracePt t="34597" x="4160838" y="1652588"/>
          <p14:tracePt t="34613" x="4187825" y="1643063"/>
          <p14:tracePt t="34647" x="4187825" y="1633538"/>
          <p14:tracePt t="34728" x="4187825" y="1625600"/>
          <p14:tracePt t="34747" x="4187825" y="1616075"/>
          <p14:tracePt t="34768" x="4187825" y="1608138"/>
          <p14:tracePt t="34805" x="4187825" y="1598613"/>
          <p14:tracePt t="36119" x="4179888" y="1598613"/>
          <p14:tracePt t="36128" x="4170363" y="1598613"/>
          <p14:tracePt t="36134" x="4160838" y="1598613"/>
          <p14:tracePt t="36146" x="4143375" y="1598613"/>
          <p14:tracePt t="36163" x="4108450" y="1616075"/>
          <p14:tracePt t="36180" x="4037013" y="1625600"/>
          <p14:tracePt t="36212" x="3938588" y="1643063"/>
          <p14:tracePt t="36246" x="3894138" y="1643063"/>
          <p14:tracePt t="36279" x="3884613" y="1643063"/>
          <p14:tracePt t="36310" x="3875088" y="1643063"/>
          <p14:tracePt t="36327" x="3867150" y="1643063"/>
          <p14:tracePt t="36343" x="3848100" y="1643063"/>
          <p14:tracePt t="36351" x="3840163" y="1643063"/>
          <p14:tracePt t="36362" x="3830638" y="1643063"/>
          <p14:tracePt t="36380" x="3795713" y="1643063"/>
          <p14:tracePt t="36398" x="3768725" y="1643063"/>
          <p14:tracePt t="36412" x="3751263" y="1643063"/>
          <p14:tracePt t="36429" x="3697288" y="1652588"/>
          <p14:tracePt t="36445" x="3660775" y="1652588"/>
          <p14:tracePt t="36462" x="3633788" y="1652588"/>
          <p14:tracePt t="36479" x="3608388" y="1652588"/>
          <p14:tracePt t="36795" x="3608388" y="1660525"/>
          <p14:tracePt t="36803" x="3608388" y="1670050"/>
          <p14:tracePt t="36812" x="3608388" y="1679575"/>
          <p14:tracePt t="36828" x="3608388" y="1687513"/>
          <p14:tracePt t="36845" x="3633788" y="1697038"/>
          <p14:tracePt t="36862" x="3660775" y="1704975"/>
          <p14:tracePt t="37611" x="3660775" y="1714500"/>
          <p14:tracePt t="37646" x="3660775" y="1724025"/>
          <p14:tracePt t="37669" x="3670300" y="1724025"/>
          <p14:tracePt t="37856" x="3670300" y="1731963"/>
          <p14:tracePt t="37867" x="3679825" y="1731963"/>
          <p14:tracePt t="37878" x="3687763" y="1741488"/>
          <p14:tracePt t="37895" x="3714750" y="1758950"/>
          <p14:tracePt t="37911" x="3732213" y="1758950"/>
          <p14:tracePt t="37928" x="3732213" y="1768475"/>
          <p14:tracePt t="40757" x="3732213" y="1758950"/>
          <p14:tracePt t="42319" x="3741738" y="1758950"/>
          <p14:tracePt t="42331" x="3741738" y="1751013"/>
          <p14:tracePt t="42341" x="3751263" y="1751013"/>
          <p14:tracePt t="42358" x="3776663" y="1741488"/>
          <p14:tracePt t="42374" x="3822700" y="1741488"/>
          <p14:tracePt t="42391" x="3902075" y="1724025"/>
          <p14:tracePt t="42408" x="4027488" y="1697038"/>
          <p14:tracePt t="42441" x="4108450" y="1670050"/>
          <p14:tracePt t="42474" x="4116388" y="1670050"/>
          <p14:tracePt t="42525" x="4125913" y="1660525"/>
          <p14:tracePt t="42541" x="4143375" y="1660525"/>
          <p14:tracePt t="42557" x="4160838" y="1660525"/>
          <p14:tracePt t="42574" x="4187825" y="1660525"/>
          <p14:tracePt t="42591" x="4205288" y="1660525"/>
          <p14:tracePt t="42608" x="4251325" y="1670050"/>
          <p14:tracePt t="42624" x="4268788" y="1670050"/>
          <p14:tracePt t="42641" x="4286250" y="1679575"/>
          <p14:tracePt t="42757" x="4276725" y="1687513"/>
          <p14:tracePt t="42763" x="4268788" y="1687513"/>
          <p14:tracePt t="42773" x="4251325" y="1687513"/>
          <p14:tracePt t="42791" x="4232275" y="1687513"/>
          <p14:tracePt t="42808" x="4205288" y="1687513"/>
          <p14:tracePt t="42824" x="4197350" y="1687513"/>
          <p14:tracePt t="42840" x="4170363" y="1687513"/>
          <p14:tracePt t="42857" x="4152900" y="1687513"/>
          <p14:tracePt t="42874" x="4133850" y="1679575"/>
          <p14:tracePt t="42890" x="4125913" y="1670050"/>
          <p14:tracePt t="42953" x="4116388" y="1670050"/>
          <p14:tracePt t="42965" x="4108450" y="1660525"/>
          <p14:tracePt t="43027" x="4108450" y="1652588"/>
          <p14:tracePt t="43062" x="4108450" y="1643063"/>
          <p14:tracePt t="43426" x="4108450" y="1633538"/>
          <p14:tracePt t="43445" x="4108450" y="1625600"/>
          <p14:tracePt t="43451" x="4108450" y="1616075"/>
          <p14:tracePt t="43460" x="4108450" y="1608138"/>
          <p14:tracePt t="43473" x="4116388" y="1598613"/>
          <p14:tracePt t="43490" x="4116388" y="1589088"/>
          <p14:tracePt t="44868" x="4081463" y="1608138"/>
          <p14:tracePt t="44875" x="4027488" y="1643063"/>
          <p14:tracePt t="44888" x="3956050" y="1687513"/>
          <p14:tracePt t="44905" x="3660775" y="1839913"/>
          <p14:tracePt t="44939" x="3197225" y="2062163"/>
          <p14:tracePt t="44972" x="2840038" y="2330450"/>
          <p14:tracePt t="45006" x="2214563" y="2847975"/>
          <p14:tracePt t="45022" x="1973263" y="3044825"/>
          <p14:tracePt t="45038" x="1822450" y="3197225"/>
          <p14:tracePt t="45055" x="1714500" y="3357563"/>
          <p14:tracePt t="45072" x="1652588" y="3482975"/>
          <p14:tracePt t="45088" x="1608138" y="3616325"/>
          <p14:tracePt t="45109" x="1473200" y="3884613"/>
          <p14:tracePt t="45128" x="1312863" y="4143375"/>
          <p14:tracePt t="45149" x="1241425" y="4268788"/>
          <p14:tracePt t="45169" x="1152525" y="4402138"/>
          <p14:tracePt t="45188" x="1062038" y="4473575"/>
          <p14:tracePt t="45207" x="901700" y="4616450"/>
          <p14:tracePt t="45227" x="795338" y="4732338"/>
          <p14:tracePt t="45245" x="714375" y="4803775"/>
          <p14:tracePt t="45265" x="696913" y="4822825"/>
          <p14:tracePt t="45272" x="696913" y="4830763"/>
          <p14:tracePt t="45305" x="696913" y="4840288"/>
          <p14:tracePt t="45322" x="714375" y="4857750"/>
          <p14:tracePt t="45338" x="714375" y="4867275"/>
          <p14:tracePt t="45398" x="723900" y="4867275"/>
          <p14:tracePt t="45410" x="731838" y="4867275"/>
          <p14:tracePt t="45415" x="750888" y="4840288"/>
          <p14:tracePt t="45423" x="768350" y="4795838"/>
          <p14:tracePt t="45439" x="874713" y="4697413"/>
          <p14:tracePt t="45457" x="990600" y="4589463"/>
          <p14:tracePt t="45477" x="1179513" y="4438650"/>
          <p14:tracePt t="45496" x="1295400" y="4375150"/>
          <p14:tracePt t="45517" x="1428750" y="4322763"/>
          <p14:tracePt t="45535" x="1455738" y="4295775"/>
          <p14:tracePt t="45555" x="1455738" y="4286250"/>
          <p14:tracePt t="45731" x="1465263" y="4286250"/>
          <p14:tracePt t="45750" x="1482725" y="4259263"/>
          <p14:tracePt t="45772" x="1527175" y="4170363"/>
          <p14:tracePt t="45791" x="1562100" y="4081463"/>
          <p14:tracePt t="45814" x="1581150" y="3965575"/>
          <p14:tracePt t="45834" x="1562100" y="3848100"/>
          <p14:tracePt t="45853" x="1536700" y="3803650"/>
          <p14:tracePt t="45873" x="1500188" y="3776663"/>
          <p14:tracePt t="45892" x="1465263" y="3776663"/>
          <p14:tracePt t="45913" x="1411288" y="3795713"/>
          <p14:tracePt t="45931" x="1366838" y="3822700"/>
          <p14:tracePt t="45951" x="1312863" y="3884613"/>
          <p14:tracePt t="45971" x="1276350" y="3946525"/>
          <p14:tracePt t="45992" x="1241425" y="4037013"/>
          <p14:tracePt t="46012" x="1241425" y="4116388"/>
          <p14:tracePt t="46031" x="1268413" y="4160838"/>
          <p14:tracePt t="46051" x="1295400" y="4205288"/>
          <p14:tracePt t="46070" x="1312863" y="4205288"/>
          <p14:tracePt t="46090" x="1339850" y="4205288"/>
          <p14:tracePt t="46109" x="1374775" y="4187825"/>
          <p14:tracePt t="46129" x="1446213" y="4143375"/>
          <p14:tracePt t="46149" x="1465263" y="4116388"/>
          <p14:tracePt t="46169" x="1482725" y="4071938"/>
          <p14:tracePt t="46189" x="1482725" y="4017963"/>
          <p14:tracePt t="46208" x="1473200" y="3983038"/>
          <p14:tracePt t="46227" x="1428750" y="3938588"/>
          <p14:tracePt t="46247" x="1401763" y="3911600"/>
          <p14:tracePt t="46265" x="1366838" y="3902075"/>
          <p14:tracePt t="46286" x="1330325" y="3902075"/>
          <p14:tracePt t="46289" x="1322388" y="3919538"/>
          <p14:tracePt t="46307" x="1295400" y="3938588"/>
          <p14:tracePt t="46327" x="1268413" y="3965575"/>
          <p14:tracePt t="46346" x="1241425" y="4054475"/>
          <p14:tracePt t="46365" x="1241425" y="4152900"/>
          <p14:tracePt t="46385" x="1258888" y="4241800"/>
          <p14:tracePt t="46405" x="1285875" y="4268788"/>
          <p14:tracePt t="46425" x="1285875" y="4276725"/>
          <p14:tracePt t="46444" x="1295400" y="4276725"/>
          <p14:tracePt t="46463" x="1330325" y="4268788"/>
          <p14:tracePt t="46483" x="1366838" y="4241800"/>
          <p14:tracePt t="46502" x="1393825" y="4205288"/>
          <p14:tracePt t="46522" x="1438275" y="4116388"/>
          <p14:tracePt t="46541" x="1465263" y="3990975"/>
          <p14:tracePt t="46561" x="1465263" y="3894138"/>
          <p14:tracePt t="46581" x="1428750" y="3822700"/>
          <p14:tracePt t="46600" x="1419225" y="3813175"/>
          <p14:tracePt t="46619" x="1401763" y="3813175"/>
          <p14:tracePt t="46638" x="1357313" y="3840163"/>
          <p14:tracePt t="46658" x="1330325" y="3894138"/>
          <p14:tracePt t="46679" x="1276350" y="4044950"/>
          <p14:tracePt t="46699" x="1268413" y="4205288"/>
          <p14:tracePt t="46719" x="1295400" y="4303713"/>
          <p14:tracePt t="46739" x="1347788" y="4402138"/>
          <p14:tracePt t="46760" x="1374775" y="4419600"/>
          <p14:tracePt t="46779" x="1446213" y="4411663"/>
          <p14:tracePt t="46798" x="1473200" y="4394200"/>
          <p14:tracePt t="46801" x="1490663" y="4384675"/>
          <p14:tracePt t="46820" x="1517650" y="4340225"/>
          <p14:tracePt t="46840" x="1554163" y="4251325"/>
          <p14:tracePt t="46859" x="1554163" y="4187825"/>
          <p14:tracePt t="46879" x="1527175" y="4054475"/>
          <p14:tracePt t="46900" x="1490663" y="3965575"/>
          <p14:tracePt t="46919" x="1455738" y="3911600"/>
          <p14:tracePt t="46939" x="1428750" y="3894138"/>
          <p14:tracePt t="46958" x="1393825" y="3894138"/>
          <p14:tracePt t="46977" x="1357313" y="3919538"/>
          <p14:tracePt t="46996" x="1322388" y="3946525"/>
          <p14:tracePt t="47016" x="1303338" y="3973513"/>
          <p14:tracePt t="47037" x="1268413" y="4027488"/>
          <p14:tracePt t="47056" x="1250950" y="4098925"/>
          <p14:tracePt t="47075" x="1250950" y="4116388"/>
          <p14:tracePt t="47094" x="1258888" y="4152900"/>
          <p14:tracePt t="47133" x="1268413" y="4152900"/>
          <p14:tracePt t="47152" x="1303338" y="4152900"/>
          <p14:tracePt t="47171" x="1330325" y="4125913"/>
          <p14:tracePt t="47190" x="1357313" y="4098925"/>
          <p14:tracePt t="47210" x="1374775" y="4037013"/>
          <p14:tracePt t="47229" x="1374775" y="3956050"/>
          <p14:tracePt t="47248" x="1347788" y="3938588"/>
          <p14:tracePt t="47268" x="1330325" y="3919538"/>
          <p14:tracePt t="47287" x="1322388" y="3919538"/>
          <p14:tracePt t="47312" x="1312863" y="3919538"/>
          <p14:tracePt t="47628" x="1312863" y="3929063"/>
          <p14:tracePt t="47650" x="1295400" y="3946525"/>
          <p14:tracePt t="47672" x="1276350" y="3990975"/>
          <p14:tracePt t="47694" x="1231900" y="4054475"/>
          <p14:tracePt t="47720" x="1196975" y="4116388"/>
          <p14:tracePt t="47753" x="1169988" y="4224338"/>
          <p14:tracePt t="47774" x="1133475" y="4295775"/>
          <p14:tracePt t="47793" x="1108075" y="4330700"/>
          <p14:tracePt t="47814" x="1098550" y="4340225"/>
          <p14:tracePt t="47835" x="1081088" y="4340225"/>
          <p14:tracePt t="47872" x="1062038" y="4348163"/>
          <p14:tracePt t="47891" x="1036638" y="4357688"/>
          <p14:tracePt t="47911" x="1000125" y="4367213"/>
          <p14:tracePt t="47930" x="973138" y="4375150"/>
          <p14:tracePt t="47949" x="965200" y="4375150"/>
          <p14:tracePt t="48165" x="955675" y="4375150"/>
          <p14:tracePt t="48179" x="946150" y="4375150"/>
          <p14:tracePt t="48195" x="938213" y="4367213"/>
          <p14:tracePt t="48219" x="901700" y="4357688"/>
          <p14:tracePt t="48242" x="866775" y="4357688"/>
          <p14:tracePt t="48264" x="857250" y="4357688"/>
          <p14:tracePt t="48322" x="847725" y="4357688"/>
          <p14:tracePt t="48343" x="839788" y="4357688"/>
          <p14:tracePt t="48364" x="812800" y="4357688"/>
          <p14:tracePt t="48385" x="795338" y="4357688"/>
          <p14:tracePt t="48892" x="830263" y="4357688"/>
          <p14:tracePt t="48913" x="893763" y="4357688"/>
          <p14:tracePt t="48937" x="946150" y="4357688"/>
          <p14:tracePt t="48959" x="973138" y="4348163"/>
          <p14:tracePt t="49243" x="973138" y="4357688"/>
          <p14:tracePt t="49269" x="973138" y="4367213"/>
          <p14:tracePt t="49291" x="990600" y="4394200"/>
          <p14:tracePt t="49315" x="1160463" y="4446588"/>
          <p14:tracePt t="49336" x="1490663" y="4491038"/>
          <p14:tracePt t="49356" x="1741488" y="4500563"/>
          <p14:tracePt t="49385" x="2071688" y="4510088"/>
          <p14:tracePt t="49404" x="2089150" y="4500563"/>
          <p14:tracePt t="49557" x="2089150" y="4491038"/>
          <p14:tracePt t="49579" x="2054225" y="4473575"/>
          <p14:tracePt t="49599" x="2027238" y="4456113"/>
          <p14:tracePt t="49618" x="1893888" y="4411663"/>
          <p14:tracePt t="49638" x="1741488" y="4367213"/>
          <p14:tracePt t="49658" x="1633538" y="4330700"/>
          <p14:tracePt t="49677" x="1554163" y="4295775"/>
          <p14:tracePt t="49696" x="1527175" y="4268788"/>
          <p14:tracePt t="49716" x="1517650" y="4259263"/>
          <p14:tracePt t="49908" x="1517650" y="4268788"/>
          <p14:tracePt t="49929" x="1544638" y="4330700"/>
          <p14:tracePt t="49948" x="1562100" y="4357688"/>
          <p14:tracePt t="49968" x="1581150" y="4384675"/>
          <p14:tracePt t="50184" x="1581150" y="4375150"/>
          <p14:tracePt t="50204" x="1589088" y="4367213"/>
          <p14:tracePt t="50368" x="1598613" y="4375150"/>
          <p14:tracePt t="50386" x="1608138" y="4384675"/>
          <p14:tracePt t="50407" x="1608138" y="4402138"/>
          <p14:tracePt t="50447" x="1608138" y="4411663"/>
          <p14:tracePt t="50670" x="1608138" y="4419600"/>
          <p14:tracePt t="50690" x="1608138" y="4429125"/>
          <p14:tracePt t="50709" x="1598613" y="4446588"/>
          <p14:tracePt t="50729" x="1589088" y="4465638"/>
          <p14:tracePt t="50936" x="1581150" y="4465638"/>
          <p14:tracePt t="50960" x="1571625" y="4465638"/>
          <p14:tracePt t="51086" x="1571625" y="4473575"/>
          <p14:tracePt t="51104" x="1581150" y="4491038"/>
          <p14:tracePt t="51123" x="1581150" y="4500563"/>
          <p14:tracePt t="51142" x="1589088" y="4500563"/>
          <p14:tracePt t="51195" x="1589088" y="4510088"/>
          <p14:tracePt t="51500" x="1598613" y="4510088"/>
          <p14:tracePt t="51519" x="1608138" y="4500563"/>
          <p14:tracePt t="51880" x="1608138" y="4491038"/>
          <p14:tracePt t="51899" x="1608138" y="4473575"/>
          <p14:tracePt t="51918" x="1608138" y="4465638"/>
          <p14:tracePt t="51938" x="1608138" y="4456113"/>
          <p14:tracePt t="53783" x="1608138" y="4446588"/>
          <p14:tracePt t="53802" x="1598613" y="4429125"/>
          <p14:tracePt t="53827" x="1598613" y="4402138"/>
          <p14:tracePt t="53850" x="1598613" y="4384675"/>
          <p14:tracePt t="53871" x="1598613" y="4367213"/>
          <p14:tracePt t="55056" x="1589088" y="4357688"/>
          <p14:tracePt t="55075" x="1581150" y="4348163"/>
          <p14:tracePt t="55094" x="1571625" y="4348163"/>
          <p14:tracePt t="55163" x="1562100" y="4348163"/>
          <p14:tracePt t="55182" x="1554163" y="4348163"/>
          <p14:tracePt t="56219" x="1554163" y="4357688"/>
          <p14:tracePt t="56238" x="1562100" y="4357688"/>
          <p14:tracePt t="56257" x="1581150" y="4367213"/>
          <p14:tracePt t="56279" x="1616075" y="4411663"/>
          <p14:tracePt t="56312" x="1643063" y="4446588"/>
          <p14:tracePt t="56332" x="1652588" y="4465638"/>
          <p14:tracePt t="56352" x="1652588" y="4473575"/>
          <p14:tracePt t="56370" x="1652588" y="4483100"/>
          <p14:tracePt t="56390" x="1660525" y="4500563"/>
          <p14:tracePt t="56410" x="1660525" y="4510088"/>
          <p14:tracePt t="56429" x="1660525" y="4518025"/>
          <p14:tracePt t="56522" x="1670050" y="4537075"/>
          <p14:tracePt t="56541" x="1679575" y="4581525"/>
          <p14:tracePt t="56561" x="1714500" y="4679950"/>
          <p14:tracePt t="56579" x="1741488" y="4714875"/>
          <p14:tracePt t="56599" x="1768475" y="4759325"/>
          <p14:tracePt t="56618" x="1803400" y="4776788"/>
          <p14:tracePt t="56629" x="1839913" y="4803775"/>
          <p14:tracePt t="56646" x="1893888" y="4813300"/>
          <p14:tracePt t="56663" x="1911350" y="4813300"/>
          <p14:tracePt t="56679" x="1938338" y="4813300"/>
          <p14:tracePt t="56696" x="1946275" y="4813300"/>
          <p14:tracePt t="56712" x="1982788" y="4813300"/>
          <p14:tracePt t="56729" x="2009775" y="4795838"/>
          <p14:tracePt t="56746" x="2044700" y="4786313"/>
          <p14:tracePt t="56762" x="2098675" y="4768850"/>
          <p14:tracePt t="56779" x="2125663" y="4751388"/>
          <p14:tracePt t="56796" x="2133600" y="4751388"/>
          <p14:tracePt t="56812" x="2133600" y="4741863"/>
          <p14:tracePt t="56829" x="2143125" y="4741863"/>
          <p14:tracePt t="56859" x="2143125" y="4732338"/>
          <p14:tracePt t="56864" x="2143125" y="4724400"/>
          <p14:tracePt t="56879" x="2152650" y="4705350"/>
          <p14:tracePt t="56895" x="2179638" y="4679950"/>
          <p14:tracePt t="56914" x="2205038" y="4643438"/>
          <p14:tracePt t="56934" x="2241550" y="4589463"/>
          <p14:tracePt t="56953" x="2268538" y="4518025"/>
          <p14:tracePt t="56971" x="2286000" y="4438650"/>
          <p14:tracePt t="56992" x="2330450" y="4330700"/>
          <p14:tracePt t="57010" x="2357438" y="4276725"/>
          <p14:tracePt t="57029" x="2366963" y="4251325"/>
          <p14:tracePt t="57049" x="2374900" y="4224338"/>
          <p14:tracePt t="57088" x="2374900" y="4214813"/>
          <p14:tracePt t="57210" x="2384425" y="4214813"/>
          <p14:tracePt t="57817" x="2401888" y="4214813"/>
          <p14:tracePt t="57835" x="2419350" y="4241800"/>
          <p14:tracePt t="57858" x="2455863" y="4276725"/>
          <p14:tracePt t="57879" x="2554288" y="4322763"/>
          <p14:tracePt t="57900" x="2598738" y="4348163"/>
          <p14:tracePt t="57922" x="2660650" y="4384675"/>
          <p14:tracePt t="57942" x="2751138" y="4429125"/>
          <p14:tracePt t="57961" x="2830513" y="4465638"/>
          <p14:tracePt t="57994" x="3108325" y="4518025"/>
          <p14:tracePt t="58013" x="3187700" y="4527550"/>
          <p14:tracePt t="58033" x="3232150" y="4537075"/>
          <p14:tracePt t="58086" x="3251200" y="4537075"/>
          <p14:tracePt t="58105" x="3286125" y="4527550"/>
          <p14:tracePt t="58124" x="3357563" y="4518025"/>
          <p14:tracePt t="58144" x="3509963" y="4483100"/>
          <p14:tracePt t="58164" x="3571875" y="4456113"/>
          <p14:tracePt t="58182" x="3598863" y="4438650"/>
          <p14:tracePt t="58201" x="3608388" y="4429125"/>
          <p14:tracePt t="58220" x="3633788" y="4394200"/>
          <p14:tracePt t="58239" x="3652838" y="4367213"/>
          <p14:tracePt t="58260" x="3670300" y="4330700"/>
          <p14:tracePt t="58280" x="3679825" y="4303713"/>
          <p14:tracePt t="58299" x="3679825" y="4286250"/>
          <p14:tracePt t="58318" x="3679825" y="4276725"/>
          <p14:tracePt t="58337" x="3679825" y="4268788"/>
          <p14:tracePt t="58393" x="3670300" y="4268788"/>
          <p14:tracePt t="58741" x="3670300" y="4286250"/>
          <p14:tracePt t="58763" x="3679825" y="4322763"/>
          <p14:tracePt t="58784" x="3705225" y="4357688"/>
          <p14:tracePt t="58807" x="3751263" y="4411663"/>
          <p14:tracePt t="58828" x="3786188" y="4446588"/>
          <p14:tracePt t="58848" x="3822700" y="4465638"/>
          <p14:tracePt t="58869" x="3848100" y="4473575"/>
          <p14:tracePt t="58894" x="3894138" y="4473575"/>
          <p14:tracePt t="58927" x="3956050" y="4456113"/>
          <p14:tracePt t="58947" x="4010025" y="4456113"/>
          <p14:tracePt t="58966" x="4062413" y="4429125"/>
          <p14:tracePt t="58985" x="4098925" y="4402138"/>
          <p14:tracePt t="59005" x="4133850" y="4367213"/>
          <p14:tracePt t="59024" x="4160838" y="4348163"/>
          <p14:tracePt t="59045" x="4187825" y="4322763"/>
          <p14:tracePt t="59064" x="4205288" y="4313238"/>
          <p14:tracePt t="59083" x="4214813" y="4313238"/>
          <p14:tracePt t="59102" x="4224338" y="4303713"/>
          <p14:tracePt t="59122" x="4224338" y="4276725"/>
          <p14:tracePt t="59142" x="4232275" y="4259263"/>
          <p14:tracePt t="59161" x="4232275" y="4251325"/>
          <p14:tracePt t="59649" x="4232275" y="4241800"/>
          <p14:tracePt t="59746" x="4241800" y="4224338"/>
          <p14:tracePt t="59766" x="4259263" y="4205288"/>
          <p14:tracePt t="59787" x="4268788" y="4187825"/>
          <p14:tracePt t="59809" x="4295775" y="4170363"/>
          <p14:tracePt t="59830" x="4322763" y="4143375"/>
          <p14:tracePt t="59850" x="4330700" y="4143375"/>
          <p14:tracePt t="59870" x="4330700" y="4133850"/>
          <p14:tracePt t="60707" x="4286250" y="4133850"/>
          <p14:tracePt t="60727" x="4089400" y="4170363"/>
          <p14:tracePt t="60748" x="3732213" y="4232275"/>
          <p14:tracePt t="60769" x="3446463" y="4259263"/>
          <p14:tracePt t="60788" x="3295650" y="4241800"/>
          <p14:tracePt t="60809" x="3098800" y="4197350"/>
          <p14:tracePt t="60830" x="2946400" y="4143375"/>
          <p14:tracePt t="60849" x="2840038" y="4125913"/>
          <p14:tracePt t="60852" x="2795588" y="4108450"/>
          <p14:tracePt t="60876" x="2652713" y="4054475"/>
          <p14:tracePt t="60909" x="2581275" y="4000500"/>
          <p14:tracePt t="60928" x="2544763" y="3965575"/>
          <p14:tracePt t="60947" x="2517775" y="3938588"/>
          <p14:tracePt t="60967" x="2490788" y="3919538"/>
          <p14:tracePt t="60987" x="2384425" y="3884613"/>
          <p14:tracePt t="61007" x="2259013" y="3867150"/>
          <p14:tracePt t="61026" x="2224088" y="3867150"/>
          <p14:tracePt t="61046" x="2197100" y="3867150"/>
          <p14:tracePt t="61065" x="2187575" y="3875088"/>
          <p14:tracePt t="61084" x="2187575" y="3884613"/>
          <p14:tracePt t="61317" x="2197100" y="3894138"/>
          <p14:tracePt t="61338" x="2241550" y="3956050"/>
          <p14:tracePt t="61361" x="2295525" y="4017963"/>
          <p14:tracePt t="61364" x="2322513" y="4054475"/>
          <p14:tracePt t="61387" x="2411413" y="4160838"/>
          <p14:tracePt t="61409" x="2465388" y="4214813"/>
          <p14:tracePt t="61430" x="2490788" y="4241800"/>
          <p14:tracePt t="61459" x="2562225" y="4268788"/>
          <p14:tracePt t="61480" x="2616200" y="4276725"/>
          <p14:tracePt t="61503" x="2652713" y="4276725"/>
          <p14:tracePt t="61525" x="2687638" y="4259263"/>
          <p14:tracePt t="61545" x="2714625" y="4232275"/>
          <p14:tracePt t="61565" x="2751138" y="4205288"/>
          <p14:tracePt t="61583" x="2776538" y="4187825"/>
          <p14:tracePt t="61603" x="2830513" y="4160838"/>
          <p14:tracePt t="61622" x="2894013" y="4160838"/>
          <p14:tracePt t="61641" x="3081338" y="4179888"/>
          <p14:tracePt t="61660" x="3232150" y="4197350"/>
          <p14:tracePt t="61680" x="3394075" y="4214813"/>
          <p14:tracePt t="61700" x="3419475" y="4214813"/>
          <p14:tracePt t="61720" x="3429000" y="4214813"/>
          <p14:tracePt t="61769" x="3429000" y="4205288"/>
          <p14:tracePt t="61790" x="3419475" y="4197350"/>
          <p14:tracePt t="61810" x="3411538" y="4187825"/>
          <p14:tracePt t="61848" x="3402013" y="4179888"/>
          <p14:tracePt t="61870" x="3394075" y="4170363"/>
          <p14:tracePt t="62065" x="3402013" y="4179888"/>
          <p14:tracePt t="62083" x="3419475" y="4205288"/>
          <p14:tracePt t="62102" x="3465513" y="4241800"/>
          <p14:tracePt t="62121" x="3490913" y="4268788"/>
          <p14:tracePt t="62141" x="3527425" y="4286250"/>
          <p14:tracePt t="62160" x="3544888" y="4295775"/>
          <p14:tracePt t="62181" x="3581400" y="4313238"/>
          <p14:tracePt t="62201" x="3616325" y="4330700"/>
          <p14:tracePt t="62219" x="3633788" y="4340225"/>
          <p14:tracePt t="62238" x="3660775" y="4357688"/>
          <p14:tracePt t="62258" x="3697288" y="4375150"/>
          <p14:tracePt t="62277" x="3724275" y="4384675"/>
          <p14:tracePt t="62297" x="3776663" y="4411663"/>
          <p14:tracePt t="62316" x="3830638" y="4429125"/>
          <p14:tracePt t="62335" x="3875088" y="4429125"/>
          <p14:tracePt t="62355" x="3911600" y="4429125"/>
          <p14:tracePt t="62358" x="3919538" y="4429125"/>
          <p14:tracePt t="62376" x="3938588" y="4429125"/>
          <p14:tracePt t="62396" x="3973513" y="4419600"/>
          <p14:tracePt t="62415" x="3990975" y="4411663"/>
          <p14:tracePt t="62434" x="4027488" y="4394200"/>
          <p14:tracePt t="62453" x="4054475" y="4367213"/>
          <p14:tracePt t="62473" x="4089400" y="4348163"/>
          <p14:tracePt t="62491" x="4116388" y="4340225"/>
          <p14:tracePt t="62510" x="4152900" y="4322763"/>
          <p14:tracePt t="62529" x="4170363" y="4303713"/>
          <p14:tracePt t="62549" x="4205288" y="4295775"/>
          <p14:tracePt t="62568" x="4224338" y="4286250"/>
          <p14:tracePt t="62587" x="4232275" y="4276725"/>
          <p14:tracePt t="62606" x="4268788" y="4259263"/>
          <p14:tracePt t="62625" x="4276725" y="4232275"/>
          <p14:tracePt t="62645" x="4313238" y="4197350"/>
          <p14:tracePt t="62663" x="4322763" y="4187825"/>
          <p14:tracePt t="62683" x="4330700" y="4170363"/>
          <p14:tracePt t="62702" x="4340225" y="4160838"/>
          <p14:tracePt t="62753" x="4340225" y="4152900"/>
          <p14:tracePt t="66521" x="4330700" y="4152900"/>
          <p14:tracePt t="66542" x="4232275" y="4133850"/>
          <p14:tracePt t="66564" x="4089400" y="4089400"/>
          <p14:tracePt t="66588" x="3929063" y="4044950"/>
          <p14:tracePt t="66611" x="3776663" y="4010025"/>
          <p14:tracePt t="66634" x="3705225" y="3973513"/>
          <p14:tracePt t="66656" x="3697288" y="3965575"/>
          <p14:tracePt t="66730" x="3697288" y="3956050"/>
          <p14:tracePt t="66752" x="3616325" y="3938588"/>
          <p14:tracePt t="66773" x="3446463" y="3902075"/>
          <p14:tracePt t="66796" x="3232150" y="3884613"/>
          <p14:tracePt t="66818" x="3044825" y="3867150"/>
          <p14:tracePt t="66841" x="2973388" y="3894138"/>
          <p14:tracePt t="66863" x="2955925" y="3911600"/>
          <p14:tracePt t="66885" x="2946400" y="3919538"/>
          <p14:tracePt t="66888" x="2946400" y="3938588"/>
          <p14:tracePt t="66910" x="2911475" y="3983038"/>
          <p14:tracePt t="66933" x="2894013" y="4037013"/>
          <p14:tracePt t="66955" x="2874963" y="4071938"/>
          <p14:tracePt t="66977" x="2867025" y="4089400"/>
          <p14:tracePt t="66999" x="2857500" y="4108450"/>
          <p14:tracePt t="67329" x="2857500" y="4116388"/>
          <p14:tracePt t="67350" x="2894013" y="4143375"/>
          <p14:tracePt t="67373" x="2928938" y="4179888"/>
          <p14:tracePt t="67395" x="2955925" y="4197350"/>
          <p14:tracePt t="67396" x="2973388" y="4205288"/>
          <p14:tracePt t="67419" x="3000375" y="4205288"/>
          <p14:tracePt t="67442" x="3054350" y="4205288"/>
          <p14:tracePt t="67465" x="3108325" y="4197350"/>
          <p14:tracePt t="67486" x="3160713" y="4197350"/>
          <p14:tracePt t="67511" x="3205163" y="4197350"/>
          <p14:tracePt t="67538" x="3214688" y="4197350"/>
          <p14:tracePt t="67581" x="3224213" y="4197350"/>
          <p14:tracePt t="67603" x="3259138" y="4187825"/>
          <p14:tracePt t="67624" x="3268663" y="4187825"/>
          <p14:tracePt t="67870" x="3276600" y="4187825"/>
          <p14:tracePt t="67893" x="3322638" y="4205288"/>
          <p14:tracePt t="67921" x="3517900" y="4303713"/>
          <p14:tracePt t="67945" x="3660775" y="4348163"/>
          <p14:tracePt t="67968" x="3768725" y="4367213"/>
          <p14:tracePt t="67990" x="3830638" y="4367213"/>
          <p14:tracePt t="68020" x="3875088" y="4340225"/>
          <p14:tracePt t="68043" x="3919538" y="4313238"/>
          <p14:tracePt t="68066" x="3956050" y="4295775"/>
          <p14:tracePt t="68089" x="4000500" y="4276725"/>
          <p14:tracePt t="68110" x="4062413" y="4268788"/>
          <p14:tracePt t="68133" x="4214813" y="4259263"/>
          <p14:tracePt t="68154" x="4322763" y="4232275"/>
          <p14:tracePt t="68248" x="4330700" y="4232275"/>
          <p14:tracePt t="68269" x="4330700" y="4224338"/>
          <p14:tracePt t="68340" x="4330700" y="4214813"/>
          <p14:tracePt t="69520" x="4367213" y="4170363"/>
          <p14:tracePt t="69541" x="4419600" y="4062413"/>
          <p14:tracePt t="69565" x="4633913" y="3840163"/>
          <p14:tracePt t="69588" x="4759325" y="3732213"/>
          <p14:tracePt t="69611" x="4965700" y="3554413"/>
          <p14:tracePt t="69635" x="5081588" y="3473450"/>
          <p14:tracePt t="69657" x="5133975" y="3438525"/>
          <p14:tracePt t="69669" x="5170488" y="3411538"/>
          <p14:tracePt t="69702" x="5251450" y="3375025"/>
          <p14:tracePt t="69718" x="5313363" y="3375025"/>
          <p14:tracePt t="69735" x="5419725" y="3394075"/>
          <p14:tracePt t="69752" x="5500688" y="3429000"/>
          <p14:tracePt t="69768" x="5608638" y="3455988"/>
          <p14:tracePt t="69785" x="5697538" y="3473450"/>
          <p14:tracePt t="69802" x="5768975" y="3482975"/>
          <p14:tracePt t="69818" x="5830888" y="3482975"/>
          <p14:tracePt t="69835" x="5875338" y="3473450"/>
          <p14:tracePt t="69852" x="5919788" y="3438525"/>
          <p14:tracePt t="69868" x="5946775" y="3411538"/>
          <p14:tracePt t="69885" x="5973763" y="3394075"/>
          <p14:tracePt t="69902" x="5991225" y="3394075"/>
          <p14:tracePt t="69988" x="5991225" y="3384550"/>
          <p14:tracePt t="70958" x="5991225" y="3375025"/>
          <p14:tracePt t="70968" x="5983288" y="3375025"/>
          <p14:tracePt t="70984" x="5929313" y="3348038"/>
          <p14:tracePt t="71001" x="5830888" y="3313113"/>
          <p14:tracePt t="71035" x="5348288" y="3313113"/>
          <p14:tracePt t="71067" x="4884738" y="3438525"/>
          <p14:tracePt t="71101" x="4581525" y="3652838"/>
          <p14:tracePt t="71122" x="4438650" y="3840163"/>
          <p14:tracePt t="71142" x="4384675" y="3946525"/>
          <p14:tracePt t="71162" x="4340225" y="4037013"/>
          <p14:tracePt t="71182" x="4295775" y="4108450"/>
          <p14:tracePt t="71201" x="4268788" y="4143375"/>
          <p14:tracePt t="71222" x="4232275" y="4187825"/>
          <p14:tracePt t="71241" x="4205288" y="4214813"/>
          <p14:tracePt t="71261" x="4098925" y="4259263"/>
          <p14:tracePt t="71281" x="3983038" y="4295775"/>
          <p14:tracePt t="71300" x="3795713" y="4348163"/>
          <p14:tracePt t="71320" x="3705225" y="4384675"/>
          <p14:tracePt t="71340" x="3679825" y="4419600"/>
          <p14:tracePt t="71358" x="3679825" y="4429125"/>
          <p14:tracePt t="71436" x="3687763" y="4429125"/>
          <p14:tracePt t="71455" x="3705225" y="4402138"/>
          <p14:tracePt t="71474" x="3759200" y="4357688"/>
          <p14:tracePt t="71493" x="3795713" y="4330700"/>
          <p14:tracePt t="71512" x="3830638" y="4313238"/>
          <p14:tracePt t="71532" x="3857625" y="4295775"/>
          <p14:tracePt t="71551" x="3894138" y="4295775"/>
          <p14:tracePt t="71570" x="3929063" y="4286250"/>
          <p14:tracePt t="71589" x="4037013" y="4259263"/>
          <p14:tracePt t="71610" x="4152900" y="4224338"/>
          <p14:tracePt t="71629" x="4394200" y="4037013"/>
          <p14:tracePt t="71648" x="4633913" y="3822700"/>
          <p14:tracePt t="71669" x="5089525" y="3465513"/>
          <p14:tracePt t="71688" x="5322888" y="3286125"/>
          <p14:tracePt t="71708" x="5527675" y="3108325"/>
          <p14:tracePt t="71717" x="5581650" y="3071813"/>
          <p14:tracePt t="71734" x="5643563" y="3036888"/>
          <p14:tracePt t="71750" x="5688013" y="3009900"/>
          <p14:tracePt t="71767" x="5697538" y="3009900"/>
          <p14:tracePt t="71784" x="5715000" y="3000375"/>
          <p14:tracePt t="71800" x="5732463" y="3000375"/>
          <p14:tracePt t="71817" x="5751513" y="3000375"/>
          <p14:tracePt t="71834" x="5776913" y="3000375"/>
          <p14:tracePt t="71851" x="5840413" y="3000375"/>
          <p14:tracePt t="71867" x="6037263" y="2965450"/>
          <p14:tracePt t="71883" x="6197600" y="2928938"/>
          <p14:tracePt t="71900" x="6313488" y="2894013"/>
          <p14:tracePt t="71917" x="6340475" y="2867025"/>
          <p14:tracePt t="71934" x="6348413" y="2857500"/>
          <p14:tracePt t="71950" x="6348413" y="2847975"/>
          <p14:tracePt t="71967" x="6348413" y="2840038"/>
          <p14:tracePt t="72033" x="6340475" y="2840038"/>
          <p14:tracePt t="72038" x="6330950" y="2840038"/>
          <p14:tracePt t="72153" x="6323013" y="2840038"/>
          <p14:tracePt t="72165" x="6313488" y="2840038"/>
          <p14:tracePt t="72172" x="6303963" y="2822575"/>
          <p14:tracePt t="72183" x="6286500" y="2813050"/>
          <p14:tracePt t="72200" x="6259513" y="2786063"/>
          <p14:tracePt t="72216" x="6232525" y="2759075"/>
          <p14:tracePt t="72234" x="6197600" y="2732088"/>
          <p14:tracePt t="72250" x="6180138" y="2724150"/>
          <p14:tracePt t="72267" x="6170613" y="2724150"/>
          <p14:tracePt t="72485" x="6153150" y="2732088"/>
          <p14:tracePt t="72490" x="6134100" y="2741613"/>
          <p14:tracePt t="72500" x="6108700" y="2759075"/>
          <p14:tracePt t="72517" x="6037263" y="2830513"/>
          <p14:tracePt t="72533" x="5929313" y="2938463"/>
          <p14:tracePt t="72550" x="5848350" y="3027363"/>
          <p14:tracePt t="72567" x="5776913" y="3152775"/>
          <p14:tracePt t="72583" x="5741988" y="3224213"/>
          <p14:tracePt t="72599" x="5705475" y="3268663"/>
          <p14:tracePt t="72616" x="5680075" y="3313113"/>
          <p14:tracePt t="72633" x="5626100" y="3348038"/>
          <p14:tracePt t="72650" x="5527675" y="3419475"/>
          <p14:tracePt t="72666" x="5375275" y="3482975"/>
          <p14:tracePt t="72683" x="5276850" y="3536950"/>
          <p14:tracePt t="72699" x="5180013" y="3608388"/>
          <p14:tracePt t="72716" x="5081588" y="3697288"/>
          <p14:tracePt t="72733" x="4983163" y="3786188"/>
          <p14:tracePt t="72749" x="4884738" y="3875088"/>
          <p14:tracePt t="72766" x="4803775" y="3946525"/>
          <p14:tracePt t="72787" x="4768850" y="3983038"/>
          <p14:tracePt t="72831" x="4768850" y="3973513"/>
          <p14:tracePt t="72849" x="4795838" y="3911600"/>
          <p14:tracePt t="72868" x="4911725" y="3751263"/>
          <p14:tracePt t="72887" x="5027613" y="3652838"/>
          <p14:tracePt t="72899" x="5089525" y="3589338"/>
          <p14:tracePt t="72916" x="5322888" y="3429000"/>
          <p14:tracePt t="72932" x="5527675" y="3313113"/>
          <p14:tracePt t="72949" x="5751513" y="3197225"/>
          <p14:tracePt t="72966" x="5919788" y="3108325"/>
          <p14:tracePt t="72983" x="6027738" y="3044825"/>
          <p14:tracePt t="73000" x="6153150" y="2973388"/>
          <p14:tracePt t="73016" x="6188075" y="2946400"/>
          <p14:tracePt t="73032" x="6224588" y="2919413"/>
          <p14:tracePt t="73049" x="6251575" y="2894013"/>
          <p14:tracePt t="73066" x="6269038" y="2874963"/>
          <p14:tracePt t="73082" x="6276975" y="2867025"/>
          <p14:tracePt t="73218" x="6269038" y="2867025"/>
          <p14:tracePt t="73225" x="6251575" y="2867025"/>
          <p14:tracePt t="73236" x="6242050" y="2867025"/>
          <p14:tracePt t="73249" x="6215063" y="2857500"/>
          <p14:tracePt t="73266" x="6188075" y="2847975"/>
          <p14:tracePt t="73283" x="6153150" y="2847975"/>
          <p14:tracePt t="73300" x="6143625" y="2847975"/>
          <p14:tracePt t="73316" x="6134100" y="2847975"/>
          <p14:tracePt t="73500" x="6134100" y="2840038"/>
          <p14:tracePt t="73507" x="6134100" y="2830513"/>
          <p14:tracePt t="73517" x="6134100" y="2813050"/>
          <p14:tracePt t="73532" x="6134100" y="2795588"/>
          <p14:tracePt t="73548" x="6134100" y="2768600"/>
          <p14:tracePt t="73566" x="6134100" y="2751138"/>
          <p14:tracePt t="73582" x="6134100" y="2732088"/>
          <p14:tracePt t="73599" x="6108700" y="2705100"/>
          <p14:tracePt t="73615" x="6089650" y="2697163"/>
          <p14:tracePt t="73632" x="6062663" y="2697163"/>
          <p14:tracePt t="73648" x="6037263" y="2705100"/>
          <p14:tracePt t="73665" x="6018213" y="2732088"/>
          <p14:tracePt t="73682" x="5991225" y="2768600"/>
          <p14:tracePt t="73698" x="5956300" y="2830513"/>
          <p14:tracePt t="73715" x="5946775" y="2884488"/>
          <p14:tracePt t="73732" x="5946775" y="2919413"/>
          <p14:tracePt t="73748" x="5946775" y="2938463"/>
          <p14:tracePt t="73823" x="5956300" y="2928938"/>
          <p14:tracePt t="73831" x="5956300" y="2919413"/>
          <p14:tracePt t="73838" x="5956300" y="2911475"/>
          <p14:tracePt t="73848" x="5956300" y="2901950"/>
          <p14:tracePt t="73865" x="5965825" y="2874963"/>
          <p14:tracePt t="73882" x="5965825" y="2857500"/>
          <p14:tracePt t="73898" x="5965825" y="2830513"/>
          <p14:tracePt t="73902" x="5965825" y="2822575"/>
          <p14:tracePt t="73915" x="5965825" y="2803525"/>
          <p14:tracePt t="73931" x="5956300" y="2795588"/>
          <p14:tracePt t="74116" x="5956300" y="2813050"/>
          <p14:tracePt t="74124" x="5965825" y="2822575"/>
          <p14:tracePt t="74132" x="5965825" y="2830513"/>
          <p14:tracePt t="74148" x="5973763" y="2847975"/>
          <p14:tracePt t="74164" x="5983288" y="2857500"/>
          <p14:tracePt t="74198" x="5983288" y="2867025"/>
          <p14:tracePt t="74402" x="5991225" y="2867025"/>
          <p14:tracePt t="74452" x="5991225" y="2857500"/>
          <p14:tracePt t="74640" x="5991225" y="2847975"/>
          <p14:tracePt t="75056" x="6000750" y="2847975"/>
          <p14:tracePt t="75064" x="6000750" y="2867025"/>
          <p14:tracePt t="75072" x="6010275" y="2874963"/>
          <p14:tracePt t="75080" x="6018213" y="2884488"/>
          <p14:tracePt t="75097" x="6037263" y="2911475"/>
          <p14:tracePt t="75114" x="6054725" y="2928938"/>
          <p14:tracePt t="75130" x="6054725" y="2938463"/>
          <p14:tracePt t="75147" x="6062663" y="2946400"/>
          <p14:tracePt t="75214" x="6081713" y="2965450"/>
          <p14:tracePt t="75247" x="6134100" y="3000375"/>
          <p14:tracePt t="75265" x="6161088" y="3017838"/>
          <p14:tracePt t="75336" x="6170613" y="3017838"/>
          <p14:tracePt t="75347" x="6180138" y="3017838"/>
          <p14:tracePt t="75356" x="6188075" y="3017838"/>
          <p14:tracePt t="75364" x="6205538" y="3017838"/>
          <p14:tracePt t="75380" x="6224588" y="3009900"/>
          <p14:tracePt t="75397" x="6251575" y="2990850"/>
          <p14:tracePt t="75414" x="6276975" y="2982913"/>
          <p14:tracePt t="75431" x="6303963" y="2973388"/>
          <p14:tracePt t="75433" x="6313488" y="2973388"/>
          <p14:tracePt t="75447" x="6340475" y="2946400"/>
          <p14:tracePt t="75464" x="6357938" y="2938463"/>
          <p14:tracePt t="75480" x="6375400" y="2928938"/>
          <p14:tracePt t="75497" x="6384925" y="2919413"/>
          <p14:tracePt t="75550" x="6384925" y="2911475"/>
          <p14:tracePt t="75559" x="6394450" y="2911475"/>
          <p14:tracePt t="75568" x="6402388" y="2901950"/>
          <p14:tracePt t="75580" x="6402388" y="2894013"/>
          <p14:tracePt t="75597" x="6411913" y="2884488"/>
          <p14:tracePt t="75614" x="6411913" y="2867025"/>
          <p14:tracePt t="75631" x="6419850" y="2867025"/>
          <p14:tracePt t="75647" x="6419850" y="2857500"/>
          <p14:tracePt t="75663" x="6429375" y="2857500"/>
          <p14:tracePt t="75681" x="6438900" y="2847975"/>
          <p14:tracePt t="75697" x="6438900" y="2840038"/>
          <p14:tracePt t="75804" x="6438900" y="2830513"/>
          <p14:tracePt t="76169" x="6446838" y="2830513"/>
          <p14:tracePt t="76176" x="6446838" y="2840038"/>
          <p14:tracePt t="76184" x="6446838" y="2847975"/>
          <p14:tracePt t="76197" x="6465888" y="2867025"/>
          <p14:tracePt t="76230" x="6473825" y="2894013"/>
          <p14:tracePt t="76247" x="6473825" y="2901950"/>
          <p14:tracePt t="76263" x="6483350" y="2901950"/>
          <p14:tracePt t="76280" x="6483350" y="2919413"/>
          <p14:tracePt t="76314" x="6510338" y="2965450"/>
          <p14:tracePt t="76347" x="6527800" y="3000375"/>
          <p14:tracePt t="76380" x="6562725" y="3027363"/>
          <p14:tracePt t="76396" x="6589713" y="3044825"/>
          <p14:tracePt t="76413" x="6599238" y="3044825"/>
          <p14:tracePt t="76429" x="6616700" y="3044825"/>
          <p14:tracePt t="76447" x="6626225" y="3044825"/>
          <p14:tracePt t="76488" x="6634163" y="3044825"/>
          <p14:tracePt t="76501" x="6643688" y="3044825"/>
          <p14:tracePt t="76508" x="6661150" y="3036888"/>
          <p14:tracePt t="76516" x="6670675" y="3036888"/>
          <p14:tracePt t="76530" x="6680200" y="3027363"/>
          <p14:tracePt t="76546" x="6715125" y="3000375"/>
          <p14:tracePt t="76563" x="6724650" y="2990850"/>
          <p14:tracePt t="76596" x="6742113" y="2973388"/>
          <p14:tracePt t="76613" x="6759575" y="2955925"/>
          <p14:tracePt t="76629" x="6777038" y="2938463"/>
          <p14:tracePt t="76646" x="6804025" y="2919413"/>
          <p14:tracePt t="76663" x="6813550" y="2901950"/>
          <p14:tracePt t="76679" x="6823075" y="2884488"/>
          <p14:tracePt t="76697" x="6840538" y="2857500"/>
          <p14:tracePt t="76713" x="6840538" y="2840038"/>
          <p14:tracePt t="76850" x="6813550" y="2840038"/>
          <p14:tracePt t="76856" x="6796088" y="2857500"/>
          <p14:tracePt t="76864" x="6777038" y="2867025"/>
          <p14:tracePt t="76880" x="6715125" y="2894013"/>
          <p14:tracePt t="76896" x="6680200" y="2919413"/>
          <p14:tracePt t="76912" x="6653213" y="2919413"/>
          <p14:tracePt t="76929" x="6643688" y="2919413"/>
          <p14:tracePt t="76973" x="6634163" y="2919413"/>
          <p14:tracePt t="76986" x="6626225" y="2919413"/>
          <p14:tracePt t="76992" x="6616700" y="2911475"/>
          <p14:tracePt t="77007" x="6608763" y="2911475"/>
          <p14:tracePt t="77014" x="6599238" y="2901950"/>
          <p14:tracePt t="77030" x="6589713" y="2894013"/>
          <p14:tracePt t="77046" x="6572250" y="2894013"/>
          <p14:tracePt t="77062" x="6562725" y="2884488"/>
          <p14:tracePt t="77096" x="6562725" y="2874963"/>
          <p14:tracePt t="77180" x="6554788" y="2874963"/>
          <p14:tracePt t="77195" x="6554788" y="2867025"/>
          <p14:tracePt t="77200" x="6537325" y="2857500"/>
          <p14:tracePt t="77212" x="6537325" y="2847975"/>
          <p14:tracePt t="77230" x="6510338" y="2813050"/>
          <p14:tracePt t="77246" x="6500813" y="2795588"/>
          <p14:tracePt t="77262" x="6500813" y="2786063"/>
          <p14:tracePt t="77279" x="6500813" y="2776538"/>
          <p14:tracePt t="77296" x="6491288" y="2768600"/>
          <p14:tracePt t="77914" x="6491288" y="2776538"/>
          <p14:tracePt t="77920" x="6491288" y="2786063"/>
          <p14:tracePt t="77929" x="6491288" y="2795588"/>
          <p14:tracePt t="77945" x="6491288" y="2813050"/>
          <p14:tracePt t="77962" x="6491288" y="2840038"/>
          <p14:tracePt t="77979" x="6491288" y="2857500"/>
          <p14:tracePt t="77996" x="6491288" y="2894013"/>
          <p14:tracePt t="78028" x="6491288" y="2965450"/>
          <p14:tracePt t="78062" x="6491288" y="3017838"/>
          <p14:tracePt t="78095" x="6491288" y="3062288"/>
          <p14:tracePt t="78114" x="6483350" y="3098800"/>
          <p14:tracePt t="78128" x="6483350" y="3125788"/>
          <p14:tracePt t="78145" x="6473825" y="3160713"/>
          <p14:tracePt t="78161" x="6473825" y="3187700"/>
          <p14:tracePt t="78178" x="6473825" y="3224213"/>
          <p14:tracePt t="78195" x="6465888" y="3241675"/>
          <p14:tracePt t="78212" x="6465888" y="3259138"/>
          <p14:tracePt t="78228" x="6465888" y="3276600"/>
          <p14:tracePt t="78245" x="6465888" y="3286125"/>
          <p14:tracePt t="78262" x="6465888" y="3295650"/>
          <p14:tracePt t="78278" x="6465888" y="3322638"/>
          <p14:tracePt t="78295" x="6456363" y="3340100"/>
          <p14:tracePt t="78311" x="6456363" y="3348038"/>
          <p14:tracePt t="78328" x="6456363" y="3367088"/>
          <p14:tracePt t="78345" x="6456363" y="3375025"/>
          <p14:tracePt t="78420" x="6456363" y="3384550"/>
          <p14:tracePt t="78473" x="6456363" y="3367088"/>
          <p14:tracePt t="78483" x="6456363" y="3348038"/>
          <p14:tracePt t="78495" x="6456363" y="3322638"/>
          <p14:tracePt t="78511" x="6456363" y="3286125"/>
          <p14:tracePt t="78528" x="6456363" y="3268663"/>
          <p14:tracePt t="78544" x="6465888" y="3241675"/>
          <p14:tracePt t="78561" x="6473825" y="3214688"/>
          <p14:tracePt t="78578" x="6483350" y="3179763"/>
          <p14:tracePt t="78595" x="6500813" y="3133725"/>
          <p14:tracePt t="78612" x="6518275" y="3054350"/>
          <p14:tracePt t="78628" x="6527800" y="3009900"/>
          <p14:tracePt t="78645" x="6537325" y="2982913"/>
          <p14:tracePt t="78661" x="6545263" y="2946400"/>
          <p14:tracePt t="78678" x="6554788" y="2919413"/>
          <p14:tracePt t="78695" x="6562725" y="2901950"/>
          <p14:tracePt t="78712" x="6562725" y="2867025"/>
          <p14:tracePt t="78728" x="6562725" y="2840038"/>
          <p14:tracePt t="78745" x="6562725" y="2822575"/>
          <p14:tracePt t="78761" x="6562725" y="2813050"/>
          <p14:tracePt t="78979" x="6562725" y="2822575"/>
          <p14:tracePt t="78987" x="6562725" y="2840038"/>
          <p14:tracePt t="78995" x="6562725" y="2867025"/>
          <p14:tracePt t="79011" x="6572250" y="2919413"/>
          <p14:tracePt t="79027" x="6572250" y="3009900"/>
          <p14:tracePt t="79044" x="6572250" y="3062288"/>
          <p14:tracePt t="79061" x="6572250" y="3116263"/>
          <p14:tracePt t="79078" x="6572250" y="3152775"/>
          <p14:tracePt t="79094" x="6572250" y="3205163"/>
          <p14:tracePt t="79111" x="6572250" y="3232150"/>
          <p14:tracePt t="79127" x="6572250" y="3268663"/>
          <p14:tracePt t="79144" x="6572250" y="3286125"/>
          <p14:tracePt t="79161" x="6572250" y="3313113"/>
          <p14:tracePt t="79178" x="6562725" y="3340100"/>
          <p14:tracePt t="79194" x="6562725" y="3348038"/>
          <p14:tracePt t="79458" x="6572250" y="3348038"/>
          <p14:tracePt t="79468" x="6572250" y="3340100"/>
          <p14:tracePt t="79479" x="6581775" y="3340100"/>
          <p14:tracePt t="79494" x="6589713" y="3330575"/>
          <p14:tracePt t="79510" x="6616700" y="3313113"/>
          <p14:tracePt t="79527" x="6643688" y="3276600"/>
          <p14:tracePt t="79544" x="6670675" y="3251200"/>
          <p14:tracePt t="79560" x="6697663" y="3214688"/>
          <p14:tracePt t="79578" x="6732588" y="3160713"/>
          <p14:tracePt t="79594" x="6759575" y="3125788"/>
          <p14:tracePt t="79610" x="6786563" y="3089275"/>
          <p14:tracePt t="79627" x="6813550" y="3054350"/>
          <p14:tracePt t="79644" x="6831013" y="3027363"/>
          <p14:tracePt t="79660" x="6848475" y="3009900"/>
          <p14:tracePt t="79677" x="6858000" y="3009900"/>
          <p14:tracePt t="79699" x="6858000" y="3000375"/>
          <p14:tracePt t="79710" x="6858000" y="2990850"/>
          <p14:tracePt t="79728" x="6867525" y="2973388"/>
          <p14:tracePt t="79745" x="6867525" y="2946400"/>
          <p14:tracePt t="79760" x="6875463" y="2919413"/>
          <p14:tracePt t="79777" x="6875463" y="2894013"/>
          <p14:tracePt t="79970" x="6875463" y="2884488"/>
          <p14:tracePt t="79986" x="6875463" y="2874963"/>
          <p14:tracePt t="79993" x="6875463" y="2867025"/>
          <p14:tracePt t="80001" x="6884988" y="2857500"/>
          <p14:tracePt t="80010" x="6884988" y="2847975"/>
          <p14:tracePt t="80027" x="6884988" y="2822575"/>
          <p14:tracePt t="80044" x="6884988" y="2795588"/>
          <p14:tracePt t="80060" x="6884988" y="2776538"/>
          <p14:tracePt t="80076" x="6884988" y="2759075"/>
          <p14:tracePt t="80094" x="6884988" y="2751138"/>
          <p14:tracePt t="80190" x="6884988" y="2759075"/>
          <p14:tracePt t="80197" x="6884988" y="2786063"/>
          <p14:tracePt t="80210" x="6884988" y="2803525"/>
          <p14:tracePt t="80227" x="6894513" y="2840038"/>
          <p14:tracePt t="80244" x="6911975" y="2901950"/>
          <p14:tracePt t="80260" x="6919913" y="2965450"/>
          <p14:tracePt t="80276" x="6919913" y="3036888"/>
          <p14:tracePt t="80293" x="6929438" y="3125788"/>
          <p14:tracePt t="80310" x="6929438" y="3197225"/>
          <p14:tracePt t="80327" x="6929438" y="3259138"/>
          <p14:tracePt t="80343" x="6929438" y="3276600"/>
          <p14:tracePt t="80360" x="6929438" y="3295650"/>
          <p14:tracePt t="80488" x="6929438" y="3286125"/>
          <p14:tracePt t="80497" x="6929438" y="3251200"/>
          <p14:tracePt t="80510" x="6919913" y="3160713"/>
          <p14:tracePt t="80527" x="6911975" y="3044825"/>
          <p14:tracePt t="80543" x="6902450" y="2919413"/>
          <p14:tracePt t="80560" x="6884988" y="2786063"/>
          <p14:tracePt t="80576" x="6875463" y="2687638"/>
          <p14:tracePt t="80593" x="6867525" y="2608263"/>
          <p14:tracePt t="80610" x="6858000" y="2562225"/>
          <p14:tracePt t="80627" x="6858000" y="2544763"/>
          <p14:tracePt t="80720" x="6858000" y="2589213"/>
          <p14:tracePt t="80727" x="6858000" y="2652713"/>
          <p14:tracePt t="80737" x="6858000" y="2724150"/>
          <p14:tracePt t="80743" x="6858000" y="2830513"/>
          <p14:tracePt t="80759" x="6858000" y="3054350"/>
          <p14:tracePt t="80776" x="6858000" y="3259138"/>
          <p14:tracePt t="80793" x="6858000" y="3411538"/>
          <p14:tracePt t="80810" x="6840538" y="3509963"/>
          <p14:tracePt t="80826" x="6831013" y="3554413"/>
          <p14:tracePt t="80843" x="6831013" y="3562350"/>
          <p14:tracePt t="80885" x="6831013" y="3554413"/>
          <p14:tracePt t="80895" x="6831013" y="3544888"/>
          <p14:tracePt t="80909" x="6840538" y="3500438"/>
          <p14:tracePt t="80926" x="6848475" y="3455988"/>
          <p14:tracePt t="80943" x="6867525" y="3394075"/>
          <p14:tracePt t="80960" x="6902450" y="3340100"/>
          <p14:tracePt t="80976" x="6965950" y="3251200"/>
          <p14:tracePt t="80979" x="7000875" y="3214688"/>
          <p14:tracePt t="80992" x="7054850" y="3170238"/>
          <p14:tracePt t="81009" x="7205663" y="3081338"/>
          <p14:tracePt t="81026" x="7259638" y="3044825"/>
          <p14:tracePt t="81043" x="7286625" y="3017838"/>
          <p14:tracePt t="81059" x="7304088" y="3000375"/>
          <p14:tracePt t="81076" x="7304088" y="2990850"/>
          <p14:tracePt t="81093" x="7313613" y="2982913"/>
          <p14:tracePt t="81109" x="7313613" y="2973388"/>
          <p14:tracePt t="81126" x="7331075" y="2946400"/>
          <p14:tracePt t="81142" x="7348538" y="2928938"/>
          <p14:tracePt t="81159" x="7348538" y="2911475"/>
          <p14:tracePt t="81176" x="7348538" y="2894013"/>
          <p14:tracePt t="81193" x="7348538" y="2874963"/>
          <p14:tracePt t="81209" x="7358063" y="2867025"/>
          <p14:tracePt t="81226" x="7358063" y="2830513"/>
          <p14:tracePt t="81242" x="7358063" y="2813050"/>
          <p14:tracePt t="81352" x="7358063" y="2822575"/>
          <p14:tracePt t="81357" x="7348538" y="2830513"/>
          <p14:tracePt t="81366" x="7348538" y="2847975"/>
          <p14:tracePt t="81376" x="7340600" y="2857500"/>
          <p14:tracePt t="81392" x="7331075" y="2884488"/>
          <p14:tracePt t="81409" x="7331075" y="2894013"/>
          <p14:tracePt t="81426" x="7331075" y="2911475"/>
          <p14:tracePt t="81522" x="7331075" y="2894013"/>
          <p14:tracePt t="81527" x="7331075" y="2884488"/>
          <p14:tracePt t="81543" x="7331075" y="2847975"/>
          <p14:tracePt t="81559" x="7331075" y="2830513"/>
          <p14:tracePt t="81575" x="7331075" y="2803525"/>
          <p14:tracePt t="81653" x="7331075" y="2813050"/>
          <p14:tracePt t="81660" x="7331075" y="2867025"/>
          <p14:tracePt t="81668" x="7340600" y="2938463"/>
          <p14:tracePt t="81676" x="7348538" y="3009900"/>
          <p14:tracePt t="81692" x="7367588" y="3143250"/>
          <p14:tracePt t="81709" x="7375525" y="3259138"/>
          <p14:tracePt t="81726" x="7375525" y="3313113"/>
          <p14:tracePt t="81742" x="7375525" y="3330575"/>
          <p14:tracePt t="81759" x="7375525" y="3357563"/>
          <p14:tracePt t="81827" x="7367588" y="3357563"/>
          <p14:tracePt t="81847" x="7367588" y="3330575"/>
          <p14:tracePt t="81856" x="7358063" y="3286125"/>
          <p14:tracePt t="81867" x="7358063" y="3232150"/>
          <p14:tracePt t="81878" x="7358063" y="3089275"/>
          <p14:tracePt t="81892" x="7348538" y="2973388"/>
          <p14:tracePt t="81909" x="7348538" y="2867025"/>
          <p14:tracePt t="81925" x="7348538" y="2768600"/>
          <p14:tracePt t="81942" x="7348538" y="2714625"/>
          <p14:tracePt t="81959" x="7340600" y="2697163"/>
          <p14:tracePt t="82012" x="7340600" y="2705100"/>
          <p14:tracePt t="82020" x="7340600" y="2724150"/>
          <p14:tracePt t="82027" x="7331075" y="2741613"/>
          <p14:tracePt t="82042" x="7323138" y="2776538"/>
          <p14:tracePt t="82058" x="7313613" y="2955925"/>
          <p14:tracePt t="82075" x="7313613" y="3098800"/>
          <p14:tracePt t="82092" x="7313613" y="3232150"/>
          <p14:tracePt t="82109" x="7313613" y="3303588"/>
          <p14:tracePt t="82125" x="7313613" y="3330575"/>
          <p14:tracePt t="82142" x="7313613" y="3340100"/>
          <p14:tracePt t="82200" x="7331075" y="3330575"/>
          <p14:tracePt t="82210" x="7375525" y="3286125"/>
          <p14:tracePt t="82225" x="7491413" y="3179763"/>
          <p14:tracePt t="82241" x="7661275" y="3062288"/>
          <p14:tracePt t="82259" x="7894638" y="2901950"/>
          <p14:tracePt t="82275" x="8001000" y="2867025"/>
          <p14:tracePt t="82291" x="8054975" y="2830513"/>
          <p14:tracePt t="82308" x="8081963" y="2822575"/>
          <p14:tracePt t="82325" x="8099425" y="2813050"/>
          <p14:tracePt t="82343" x="8126413" y="2813050"/>
          <p14:tracePt t="82359" x="8153400" y="2803525"/>
          <p14:tracePt t="82376" x="8161338" y="2803525"/>
          <p14:tracePt t="82392" x="8188325" y="2795588"/>
          <p14:tracePt t="82408" x="8215313" y="2795588"/>
          <p14:tracePt t="82425" x="8232775" y="2795588"/>
          <p14:tracePt t="82474" x="8232775" y="2786063"/>
          <p14:tracePt t="82498" x="8242300" y="2776538"/>
          <p14:tracePt t="82519" x="8242300" y="2768600"/>
          <p14:tracePt t="82604" x="8224838" y="2776538"/>
          <p14:tracePt t="82612" x="8215313" y="2786063"/>
          <p14:tracePt t="82625" x="8215313" y="2795588"/>
          <p14:tracePt t="82641" x="8170863" y="2830513"/>
          <p14:tracePt t="82658" x="8153400" y="2847975"/>
          <p14:tracePt t="82675" x="8134350" y="2857500"/>
          <p14:tracePt t="82693" x="8134350" y="2867025"/>
          <p14:tracePt t="82708" x="8126413" y="2867025"/>
          <p14:tracePt t="82786" x="8108950" y="2867025"/>
          <p14:tracePt t="82795" x="8099425" y="2847975"/>
          <p14:tracePt t="82808" x="8072438" y="2822575"/>
          <p14:tracePt t="82825" x="8045450" y="2795588"/>
          <p14:tracePt t="82841" x="8037513" y="2776538"/>
          <p14:tracePt t="82858" x="8037513" y="2768600"/>
          <p14:tracePt t="82875" x="8027988" y="2751138"/>
          <p14:tracePt t="82891" x="8027988" y="2732088"/>
          <p14:tracePt t="82908" x="8027988" y="2714625"/>
          <p14:tracePt t="83000" x="8027988" y="2724150"/>
          <p14:tracePt t="83006" x="8045450" y="2741613"/>
          <p14:tracePt t="83014" x="8045450" y="2776538"/>
          <p14:tracePt t="83024" x="8045450" y="2803525"/>
          <p14:tracePt t="83041" x="8062913" y="2894013"/>
          <p14:tracePt t="83058" x="8072438" y="2990850"/>
          <p14:tracePt t="83075" x="8072438" y="3125788"/>
          <p14:tracePt t="83091" x="8072438" y="3187700"/>
          <p14:tracePt t="83107" x="8072438" y="3224213"/>
          <p14:tracePt t="83124" x="8072438" y="3251200"/>
          <p14:tracePt t="83141" x="8072438" y="3268663"/>
          <p14:tracePt t="83174" x="8072438" y="3276600"/>
          <p14:tracePt t="83284" x="8072438" y="3241675"/>
          <p14:tracePt t="83295" x="8072438" y="3197225"/>
          <p14:tracePt t="83308" x="8099425" y="3089275"/>
          <p14:tracePt t="83324" x="8126413" y="2990850"/>
          <p14:tracePt t="83341" x="8143875" y="2874963"/>
          <p14:tracePt t="83357" x="8153400" y="2776538"/>
          <p14:tracePt t="83374" x="8153400" y="2724150"/>
          <p14:tracePt t="83391" x="8153400" y="2705100"/>
          <p14:tracePt t="83451" x="8153400" y="2724150"/>
          <p14:tracePt t="83458" x="8153400" y="2751138"/>
          <p14:tracePt t="83466" x="8143875" y="2795588"/>
          <p14:tracePt t="83476" x="8134350" y="2857500"/>
          <p14:tracePt t="83490" x="8099425" y="3009900"/>
          <p14:tracePt t="83507" x="8072438" y="3179763"/>
          <p14:tracePt t="83524" x="8054975" y="3303588"/>
          <p14:tracePt t="83540" x="8037513" y="3375025"/>
          <p14:tracePt t="83558" x="8027988" y="3429000"/>
          <p14:tracePt t="83591" x="8027988" y="3438525"/>
          <p14:tracePt t="83654" x="8018463" y="3438525"/>
          <p14:tracePt t="83665" x="8018463" y="3411538"/>
          <p14:tracePt t="83677" x="8010525" y="3322638"/>
          <p14:tracePt t="83690" x="8010525" y="3224213"/>
          <p14:tracePt t="83707" x="8010525" y="3125788"/>
          <p14:tracePt t="83723" x="8010525" y="3036888"/>
          <p14:tracePt t="83740" x="8010525" y="2938463"/>
          <p14:tracePt t="83757" x="8018463" y="2840038"/>
          <p14:tracePt t="83774" x="8027988" y="2776538"/>
          <p14:tracePt t="83790" x="8037513" y="2732088"/>
          <p14:tracePt t="83807" x="8037513" y="2724150"/>
          <p14:tracePt t="83884" x="8037513" y="2741613"/>
          <p14:tracePt t="83893" x="8037513" y="2759075"/>
          <p14:tracePt t="83900" x="8037513" y="2776538"/>
          <p14:tracePt t="83907" x="8027988" y="2822575"/>
          <p14:tracePt t="83923" x="8001000" y="2928938"/>
          <p14:tracePt t="83940" x="7966075" y="3054350"/>
          <p14:tracePt t="83957" x="7939088" y="3187700"/>
          <p14:tracePt t="83974" x="7920038" y="3295650"/>
          <p14:tracePt t="83978" x="7920038" y="3348038"/>
          <p14:tracePt t="83990" x="7920038" y="3384550"/>
          <p14:tracePt t="84008" x="7920038" y="3438525"/>
          <p14:tracePt t="84025" x="7920038" y="3455988"/>
          <p14:tracePt t="84101" x="7920038" y="3429000"/>
          <p14:tracePt t="84112" x="7920038" y="3394075"/>
          <p14:tracePt t="84124" x="7920038" y="3295650"/>
          <p14:tracePt t="84140" x="7939088" y="3160713"/>
          <p14:tracePt t="84156" x="7947025" y="3044825"/>
          <p14:tracePt t="84174" x="7956550" y="2919413"/>
          <p14:tracePt t="84190" x="7966075" y="2822575"/>
          <p14:tracePt t="84208" x="7966075" y="2724150"/>
          <p14:tracePt t="84224" x="7966075" y="2705100"/>
          <p14:tracePt t="84240" x="7966075" y="2697163"/>
          <p14:tracePt t="84302" x="7974013" y="2697163"/>
          <p14:tracePt t="84321" x="7974013" y="2714625"/>
          <p14:tracePt t="84330" x="7974013" y="2732088"/>
          <p14:tracePt t="84340" x="7974013" y="2759075"/>
          <p14:tracePt t="84357" x="7983538" y="2857500"/>
          <p14:tracePt t="84374" x="7983538" y="3036888"/>
          <p14:tracePt t="84390" x="7991475" y="3160713"/>
          <p14:tracePt t="84406" x="8001000" y="3259138"/>
          <p14:tracePt t="84423" x="8010525" y="3303588"/>
          <p14:tracePt t="84440" x="8010525" y="3322638"/>
          <p14:tracePt t="84457" x="8010525" y="3330575"/>
          <p14:tracePt t="84524" x="8010525" y="3295650"/>
          <p14:tracePt t="84535" x="8010525" y="3241675"/>
          <p14:tracePt t="84545" x="8018463" y="3143250"/>
          <p14:tracePt t="84557" x="8027988" y="3089275"/>
          <p14:tracePt t="84573" x="8037513" y="2965450"/>
          <p14:tracePt t="84590" x="8054975" y="2867025"/>
          <p14:tracePt t="84607" x="8062913" y="2803525"/>
          <p14:tracePt t="84623" x="8062913" y="2786063"/>
          <p14:tracePt t="84640" x="8062913" y="2776538"/>
          <p14:tracePt t="84719" x="8062913" y="2795588"/>
          <p14:tracePt t="84727" x="8062913" y="2822575"/>
          <p14:tracePt t="84740" x="8062913" y="2867025"/>
          <p14:tracePt t="84756" x="8062913" y="2955925"/>
          <p14:tracePt t="84774" x="8062913" y="3116263"/>
          <p14:tracePt t="84789" x="8062913" y="3214688"/>
          <p14:tracePt t="84806" x="8062913" y="3276600"/>
          <p14:tracePt t="84823" x="8072438" y="3313113"/>
          <p14:tracePt t="84840" x="8072438" y="3322638"/>
          <p14:tracePt t="84856" x="8072438" y="3330575"/>
          <p14:tracePt t="84905" x="8072438" y="3295650"/>
          <p14:tracePt t="84916" x="8072438" y="3259138"/>
          <p14:tracePt t="84927" x="8072438" y="3214688"/>
          <p14:tracePt t="84939" x="8072438" y="3108325"/>
          <p14:tracePt t="84956" x="8072438" y="3009900"/>
          <p14:tracePt t="84973" x="8072438" y="2894013"/>
          <p14:tracePt t="84976" x="8072438" y="2840038"/>
          <p14:tracePt t="84990" x="8081963" y="2759075"/>
          <p14:tracePt t="85006" x="8081963" y="2705100"/>
          <p14:tracePt t="85023" x="8081963" y="2687638"/>
          <p14:tracePt t="85075" x="8089900" y="2687638"/>
          <p14:tracePt t="85083" x="8089900" y="2724150"/>
          <p14:tracePt t="85091" x="8099425" y="2776538"/>
          <p14:tracePt t="85106" x="8099425" y="2884488"/>
          <p14:tracePt t="85123" x="8108950" y="3017838"/>
          <p14:tracePt t="85139" x="8116888" y="3143250"/>
          <p14:tracePt t="85156" x="8126413" y="3224213"/>
          <p14:tracePt t="85173" x="8126413" y="3251200"/>
          <p14:tracePt t="85189" x="8126413" y="3259138"/>
          <p14:tracePt t="85262" x="8126413" y="3251200"/>
          <p14:tracePt t="85273" x="8126413" y="3232150"/>
          <p14:tracePt t="85289" x="8126413" y="3152775"/>
          <p14:tracePt t="85306" x="8143875" y="2965450"/>
          <p14:tracePt t="85323" x="8161338" y="2857500"/>
          <p14:tracePt t="85339" x="8170863" y="2795588"/>
          <p14:tracePt t="85357" x="8170863" y="2776538"/>
          <p14:tracePt t="85372" x="8170863" y="2768600"/>
          <p14:tracePt t="85431" x="8170863" y="2786063"/>
          <p14:tracePt t="85440" x="8170863" y="2803525"/>
          <p14:tracePt t="85447" x="8170863" y="2847975"/>
          <p14:tracePt t="85456" x="8170863" y="2894013"/>
          <p14:tracePt t="85472" x="8170863" y="2990850"/>
          <p14:tracePt t="85489" x="8170863" y="3089275"/>
          <p14:tracePt t="85506" x="8170863" y="3143250"/>
          <p14:tracePt t="85522" x="8170863" y="3152775"/>
          <p14:tracePt t="85539" x="8170863" y="3160713"/>
          <p14:tracePt t="85609" x="8170863" y="3116263"/>
          <p14:tracePt t="85617" x="8170863" y="3071813"/>
          <p14:tracePt t="85626" x="8170863" y="3027363"/>
          <p14:tracePt t="85639" x="8161338" y="2973388"/>
          <p14:tracePt t="85657" x="8143875" y="2822575"/>
          <p14:tracePt t="85672" x="8143875" y="2759075"/>
          <p14:tracePt t="85689" x="8143875" y="2741613"/>
          <p14:tracePt t="85754" x="8134350" y="2741613"/>
          <p14:tracePt t="85761" x="8134350" y="2776538"/>
          <p14:tracePt t="85772" x="8126413" y="2830513"/>
          <p14:tracePt t="85789" x="8126413" y="2938463"/>
          <p14:tracePt t="85806" x="8126413" y="3108325"/>
          <p14:tracePt t="85822" x="8126413" y="3179763"/>
          <p14:tracePt t="85839" x="8134350" y="3214688"/>
          <p14:tracePt t="85856" x="8134350" y="3224213"/>
          <p14:tracePt t="85931" x="8134350" y="3205163"/>
          <p14:tracePt t="85943" x="8134350" y="3187700"/>
          <p14:tracePt t="85957" x="8126413" y="3125788"/>
          <p14:tracePt t="85972" x="8116888" y="3036888"/>
          <p14:tracePt t="85989" x="8116888" y="2965450"/>
          <p14:tracePt t="86006" x="8116888" y="2867025"/>
          <p14:tracePt t="86022" x="8116888" y="2830513"/>
          <p14:tracePt t="86039" x="8116888" y="2822575"/>
          <p14:tracePt t="86116" x="8116888" y="2840038"/>
          <p14:tracePt t="86123" x="8116888" y="2874963"/>
          <p14:tracePt t="86132" x="8116888" y="2901950"/>
          <p14:tracePt t="86139" x="8116888" y="2955925"/>
          <p14:tracePt t="86155" x="8116888" y="2990850"/>
          <p14:tracePt t="86172" x="8116888" y="3009900"/>
          <p14:tracePt t="86189" x="8116888" y="3027363"/>
          <p14:tracePt t="86263" x="8116888" y="3017838"/>
          <p14:tracePt t="86271" x="8116888" y="3009900"/>
          <p14:tracePt t="86277" x="8116888" y="2990850"/>
          <p14:tracePt t="86288" x="8116888" y="2982913"/>
          <p14:tracePt t="86305" x="8116888" y="2955925"/>
          <p14:tracePt t="86322" x="8116888" y="2928938"/>
          <p14:tracePt t="86338" x="8116888" y="2919413"/>
          <p14:tracePt t="86398" x="8126413" y="2919413"/>
          <p14:tracePt t="86461" x="8126413" y="2911475"/>
          <p14:tracePt t="86942" x="8134350" y="2911475"/>
          <p14:tracePt t="86948" x="8143875" y="2911475"/>
          <p14:tracePt t="86963" x="8153400" y="2911475"/>
          <p14:tracePt t="86982" x="8161338" y="2911475"/>
          <p14:tracePt t="86992" x="8170863" y="2928938"/>
          <p14:tracePt t="87005" x="8180388" y="2928938"/>
          <p14:tracePt t="87021" x="8215313" y="2946400"/>
          <p14:tracePt t="87038" x="8242300" y="2965450"/>
          <p14:tracePt t="87071" x="8375650" y="2982913"/>
          <p14:tracePt t="87105" x="8626475" y="3027363"/>
          <p14:tracePt t="87138" x="8848725" y="3044825"/>
          <p14:tracePt t="87154" x="8983663" y="3062288"/>
          <p14:tracePt t="87171" x="9126538" y="3081338"/>
          <p14:tracePt t="87188" x="9259888" y="3098800"/>
          <p14:tracePt t="87204" x="9367838" y="3116263"/>
          <p14:tracePt t="87221" x="9456738" y="3116263"/>
          <p14:tracePt t="87238" x="9483725" y="3116263"/>
          <p14:tracePt t="87254" x="9510713" y="3116263"/>
          <p14:tracePt t="87271" x="9555163" y="3108325"/>
          <p14:tracePt t="87288" x="9653588" y="3081338"/>
          <p14:tracePt t="87305" x="9759950" y="3062288"/>
          <p14:tracePt t="87321" x="9858375" y="3036888"/>
          <p14:tracePt t="87338" x="9983788" y="2990850"/>
          <p14:tracePt t="87354" x="10028238" y="2973388"/>
          <p14:tracePt t="87371" x="10045700" y="2955925"/>
          <p14:tracePt t="87388" x="10055225" y="2928938"/>
          <p14:tracePt t="87405" x="10055225" y="2911475"/>
          <p14:tracePt t="87421" x="10028238" y="2874963"/>
          <p14:tracePt t="87438" x="9929813" y="2840038"/>
          <p14:tracePt t="87454" x="9752013" y="2822575"/>
          <p14:tracePt t="87470" x="9617075" y="2822575"/>
          <p14:tracePt t="87487" x="9528175" y="2847975"/>
          <p14:tracePt t="87504" x="9491663" y="2867025"/>
          <p14:tracePt t="87855" x="9491663" y="2874963"/>
          <p14:tracePt t="87868" x="9491663" y="2884488"/>
          <p14:tracePt t="87876" x="9510713" y="2884488"/>
          <p14:tracePt t="87887" x="9518650" y="2901950"/>
          <p14:tracePt t="87904" x="9555163" y="2919413"/>
          <p14:tracePt t="87921" x="9572625" y="2928938"/>
          <p14:tracePt t="87937" x="9617075" y="2946400"/>
          <p14:tracePt t="87970" x="9705975" y="2965450"/>
          <p14:tracePt t="88003" x="9786938" y="2955925"/>
          <p14:tracePt t="88037" x="9858375" y="2901950"/>
          <p14:tracePt t="88053" x="9920288" y="2874963"/>
          <p14:tracePt t="88070" x="10010775" y="2847975"/>
          <p14:tracePt t="88087" x="10099675" y="2847975"/>
          <p14:tracePt t="88103" x="10171113" y="2840038"/>
          <p14:tracePt t="88120" x="10260013" y="2840038"/>
          <p14:tracePt t="88137" x="10313988" y="2830513"/>
          <p14:tracePt t="88153" x="10375900" y="2830513"/>
          <p14:tracePt t="88170" x="10420350" y="2830513"/>
          <p14:tracePt t="88187" x="10474325" y="2822575"/>
          <p14:tracePt t="88203" x="10545763" y="2822575"/>
          <p14:tracePt t="88220" x="10634663" y="2803525"/>
          <p14:tracePt t="88237" x="10698163" y="2786063"/>
          <p14:tracePt t="88253" x="10733088" y="2776538"/>
          <p14:tracePt t="88270" x="10752138" y="2768600"/>
          <p14:tracePt t="88729" x="10760075" y="2759075"/>
          <p14:tracePt t="88733" x="10769600" y="2759075"/>
          <p14:tracePt t="88742" x="10777538" y="2759075"/>
          <p14:tracePt t="88753" x="10787063" y="2751138"/>
          <p14:tracePt t="88770" x="10814050" y="2751138"/>
          <p14:tracePt t="88788" x="10848975" y="2732088"/>
          <p14:tracePt t="88803" x="10858500" y="2732088"/>
          <p14:tracePt t="88837" x="10895013" y="2714625"/>
          <p14:tracePt t="88870" x="10947400" y="2714625"/>
          <p14:tracePt t="88903" x="11001375" y="2697163"/>
          <p14:tracePt t="88920" x="11028363" y="2697163"/>
          <p14:tracePt t="88936" x="11045825" y="2697163"/>
          <p14:tracePt t="88953" x="11055350" y="2697163"/>
          <p14:tracePt t="88970" x="11072813" y="2697163"/>
          <p14:tracePt t="88986" x="11082338" y="2697163"/>
          <p14:tracePt t="89003" x="11090275" y="2697163"/>
          <p14:tracePt t="89020" x="11126788" y="2697163"/>
          <p14:tracePt t="89036" x="11144250" y="2697163"/>
          <p14:tracePt t="89053" x="11171238" y="2697163"/>
          <p14:tracePt t="89069" x="11188700" y="2705100"/>
          <p14:tracePt t="89086" x="11206163" y="2705100"/>
          <p14:tracePt t="89103" x="11215688" y="2705100"/>
          <p14:tracePt t="89120" x="11242675" y="2714625"/>
          <p14:tracePt t="89136" x="11252200" y="2714625"/>
          <p14:tracePt t="89153" x="11269663" y="2714625"/>
          <p14:tracePt t="89186" x="11269663" y="2724150"/>
          <p14:tracePt t="89206" x="11277600" y="2724150"/>
          <p14:tracePt t="89234" x="11287125" y="2724150"/>
          <p14:tracePt t="89241" x="11296650" y="2724150"/>
          <p14:tracePt t="89253" x="11304588" y="2724150"/>
          <p14:tracePt t="89269" x="11331575" y="2724150"/>
          <p14:tracePt t="89286" x="11349038" y="2724150"/>
          <p14:tracePt t="89303" x="11385550" y="2724150"/>
          <p14:tracePt t="89319" x="11403013" y="2724150"/>
          <p14:tracePt t="89336" x="11430000" y="2724150"/>
          <p14:tracePt t="89352" x="11439525" y="2724150"/>
          <p14:tracePt t="89369" x="11456988" y="2724150"/>
          <p14:tracePt t="89386" x="11466513" y="2724150"/>
          <p14:tracePt t="89674" x="11447463" y="2732088"/>
          <p14:tracePt t="89683" x="11430000" y="2751138"/>
          <p14:tracePt t="89691" x="11420475" y="2759075"/>
          <p14:tracePt t="89703" x="11403013" y="2768600"/>
          <p14:tracePt t="89719" x="11376025" y="2795588"/>
          <p14:tracePt t="89736" x="11341100" y="2830513"/>
          <p14:tracePt t="89769" x="11277600" y="2884488"/>
          <p14:tracePt t="89802" x="11188700" y="2938463"/>
          <p14:tracePt t="89837" x="11090275" y="3000375"/>
          <p14:tracePt t="89852" x="11055350" y="3017838"/>
          <p14:tracePt t="89869" x="11028363" y="3044825"/>
          <p14:tracePt t="89886" x="11001375" y="3062288"/>
          <p14:tracePt t="89902" x="10983913" y="3081338"/>
          <p14:tracePt t="89919" x="10956925" y="3089275"/>
          <p14:tracePt t="89936" x="10920413" y="3089275"/>
          <p14:tracePt t="89952" x="10895013" y="3098800"/>
          <p14:tracePt t="89969" x="10875963" y="3108325"/>
          <p14:tracePt t="89985" x="10848975" y="3108325"/>
          <p14:tracePt t="90002" x="10823575" y="3125788"/>
          <p14:tracePt t="90018" x="10804525" y="3133725"/>
          <p14:tracePt t="90035" x="10777538" y="3143250"/>
          <p14:tracePt t="90052" x="10769600" y="3152775"/>
          <p14:tracePt t="90321" x="10777538" y="3143250"/>
          <p14:tracePt t="90334" x="10777538" y="3133725"/>
          <p14:tracePt t="90343" x="10777538" y="3125788"/>
          <p14:tracePt t="90367" x="10777538" y="3116263"/>
          <p14:tracePt t="90425" x="10777538" y="3108325"/>
          <p14:tracePt t="91163" x="10787063" y="3098800"/>
          <p14:tracePt t="91171" x="10796588" y="3098800"/>
          <p14:tracePt t="91184" x="10804525" y="3089275"/>
          <p14:tracePt t="91202" x="10831513" y="3089275"/>
          <p14:tracePt t="91234" x="10831513" y="3081338"/>
          <p14:tracePt t="91301" x="10831513" y="3071813"/>
          <p14:tracePt t="91397" x="10841038" y="3071813"/>
          <p14:tracePt t="92065" x="10831513" y="3062288"/>
          <p14:tracePt t="92073" x="10725150" y="3044825"/>
          <p14:tracePt t="92084" x="10555288" y="3017838"/>
          <p14:tracePt t="92101" x="10028238" y="2965450"/>
          <p14:tracePt t="92135" x="7885113" y="3009900"/>
          <p14:tracePt t="92167" x="5929313" y="3251200"/>
          <p14:tracePt t="92200" x="4822825" y="3616325"/>
          <p14:tracePt t="92229" x="4241800" y="3938588"/>
          <p14:tracePt t="92258" x="3803650" y="4214813"/>
          <p14:tracePt t="92293" x="3313113" y="4562475"/>
          <p14:tracePt t="92330" x="2955925" y="4759325"/>
          <p14:tracePt t="92350" x="2776538" y="4830763"/>
          <p14:tracePt t="92369" x="2633663" y="4894263"/>
          <p14:tracePt t="92383" x="2455863" y="4938713"/>
          <p14:tracePt t="92400" x="2241550" y="4965700"/>
          <p14:tracePt t="92417" x="2009775" y="4973638"/>
          <p14:tracePt t="92433" x="1758950" y="4991100"/>
          <p14:tracePt t="92450" x="1465263" y="4956175"/>
          <p14:tracePt t="92466" x="1393825" y="4938713"/>
          <p14:tracePt t="92483" x="1366838" y="4919663"/>
          <p14:tracePt t="92500" x="1357313" y="4911725"/>
          <p14:tracePt t="92517" x="1347788" y="4894263"/>
          <p14:tracePt t="92533" x="1330325" y="4875213"/>
          <p14:tracePt t="92550" x="1303338" y="4813300"/>
          <p14:tracePt t="92567" x="1285875" y="4768850"/>
          <p14:tracePt t="92583" x="1268413" y="4732338"/>
          <p14:tracePt t="92600" x="1268413" y="4687888"/>
          <p14:tracePt t="92619" x="1268413" y="4633913"/>
          <p14:tracePt t="92638" x="1214438" y="4500563"/>
          <p14:tracePt t="92657" x="1179513" y="4411663"/>
          <p14:tracePt t="92677" x="1143000" y="4357688"/>
          <p14:tracePt t="92696" x="1133475" y="4340225"/>
          <p14:tracePt t="92793" x="1133475" y="4330700"/>
          <p14:tracePt t="92811" x="1143000" y="4322763"/>
          <p14:tracePt t="92831" x="1160463" y="4295775"/>
          <p14:tracePt t="92849" x="1169988" y="4276725"/>
          <p14:tracePt t="92869" x="1187450" y="4251325"/>
          <p14:tracePt t="92889" x="1187450" y="4232275"/>
          <p14:tracePt t="92908" x="1196975" y="4224338"/>
          <p14:tracePt t="93434" x="1204913" y="4224338"/>
          <p14:tracePt t="93457" x="1214438" y="4224338"/>
          <p14:tracePt t="94388" x="1241425" y="4197350"/>
          <p14:tracePt t="94409" x="1268413" y="4179888"/>
          <p14:tracePt t="94429" x="1276350" y="4170363"/>
          <p14:tracePt t="94449" x="1295400" y="4152900"/>
          <p14:tracePt t="94684" x="1295400" y="4160838"/>
          <p14:tracePt t="94896" x="1312863" y="4160838"/>
          <p14:tracePt t="94915" x="1411288" y="4125913"/>
          <p14:tracePt t="94936" x="1839913" y="4010025"/>
          <p14:tracePt t="94956" x="2374900" y="3848100"/>
          <p14:tracePt t="94977" x="3509963" y="3544888"/>
          <p14:tracePt t="95014" x="6473825" y="2919413"/>
          <p14:tracePt t="95050" x="8616950" y="2795588"/>
          <p14:tracePt t="95073" x="8947150" y="2830513"/>
          <p14:tracePt t="95098" x="8983663" y="2874963"/>
          <p14:tracePt t="95115" x="8983663" y="2894013"/>
          <p14:tracePt t="95131" x="8983663" y="2911475"/>
          <p14:tracePt t="95148" x="8983663" y="2928938"/>
          <p14:tracePt t="95164" x="8983663" y="2955925"/>
          <p14:tracePt t="95182" x="8974138" y="3000375"/>
          <p14:tracePt t="95198" x="8956675" y="3027363"/>
          <p14:tracePt t="95214" x="8929688" y="3054350"/>
          <p14:tracePt t="95231" x="8912225" y="3089275"/>
          <p14:tracePt t="95248" x="8902700" y="3143250"/>
          <p14:tracePt t="95264" x="8920163" y="3241675"/>
          <p14:tracePt t="95282" x="9251950" y="3384550"/>
          <p14:tracePt t="95298" x="9742488" y="3394075"/>
          <p14:tracePt t="95314" x="10394950" y="3313113"/>
          <p14:tracePt t="95331" x="11018838" y="3152775"/>
          <p14:tracePt t="95348" x="11474450" y="3044825"/>
          <p14:tracePt t="95364" x="11680825" y="2990850"/>
          <p14:tracePt t="95382" x="11760200" y="2982913"/>
          <p14:tracePt t="95418" x="11752263" y="2982913"/>
          <p14:tracePt t="95431" x="11742738" y="2982913"/>
          <p14:tracePt t="95448" x="11706225" y="2973388"/>
          <p14:tracePt t="95464" x="11671300" y="2965450"/>
          <p14:tracePt t="95481" x="11599863" y="2965450"/>
          <p14:tracePt t="95497" x="11501438" y="2965450"/>
          <p14:tracePt t="95514" x="11403013" y="2955925"/>
          <p14:tracePt t="95531" x="11349038" y="2946400"/>
          <p14:tracePt t="95534" x="11323638" y="2938463"/>
          <p14:tracePt t="95548" x="11304588" y="2928938"/>
          <p14:tracePt t="95564" x="11225213" y="2928938"/>
          <p14:tracePt t="95581" x="11171238" y="2928938"/>
          <p14:tracePt t="95597" x="11117263" y="2938463"/>
          <p14:tracePt t="95614" x="11082338" y="2946400"/>
          <p14:tracePt t="95631" x="11072813" y="2946400"/>
          <p14:tracePt t="95699" x="11063288" y="2955925"/>
          <p14:tracePt t="95716" x="11055350" y="2965450"/>
          <p14:tracePt t="95724" x="11045825" y="2965450"/>
          <p14:tracePt t="95744" x="11037888" y="2965450"/>
          <p14:tracePt t="95750" x="11037888" y="2973388"/>
          <p14:tracePt t="95764" x="11028363" y="2982913"/>
          <p14:tracePt t="95782" x="10974388" y="2982913"/>
          <p14:tracePt t="95797" x="10875963" y="2990850"/>
          <p14:tracePt t="95814" x="10777538" y="2982913"/>
          <p14:tracePt t="95830" x="10733088" y="2982913"/>
          <p14:tracePt t="95848" x="10725150" y="2982913"/>
          <p14:tracePt t="95895" x="10725150" y="2973388"/>
          <p14:tracePt t="95903" x="10725150" y="2965450"/>
          <p14:tracePt t="95915" x="10733088" y="2965450"/>
          <p14:tracePt t="95931" x="10733088" y="2955925"/>
          <p14:tracePt t="95947" x="10742613" y="2955925"/>
          <p14:tracePt t="95971" x="10752138" y="2955925"/>
          <p14:tracePt t="95980" x="10777538" y="2965450"/>
          <p14:tracePt t="95998" x="10814050" y="2990850"/>
          <p14:tracePt t="96014" x="10875963" y="3027363"/>
          <p14:tracePt t="96031" x="10920413" y="3036888"/>
          <p14:tracePt t="96098" x="10920413" y="3027363"/>
          <p14:tracePt t="96106" x="10912475" y="3017838"/>
          <p14:tracePt t="96115" x="10895013" y="3009900"/>
          <p14:tracePt t="96130" x="10868025" y="2982913"/>
          <p14:tracePt t="96147" x="10841038" y="2965450"/>
          <p14:tracePt t="96164" x="10796588" y="2955925"/>
          <p14:tracePt t="96180" x="10760075" y="2955925"/>
          <p14:tracePt t="96198" x="10752138" y="2955925"/>
          <p14:tracePt t="96273" x="10760075" y="2955925"/>
          <p14:tracePt t="96280" x="10777538" y="2965450"/>
          <p14:tracePt t="96288" x="10796588" y="2965450"/>
          <p14:tracePt t="96298" x="10814050" y="2965450"/>
          <p14:tracePt t="96313" x="10841038" y="2965450"/>
          <p14:tracePt t="96331" x="10858500" y="2965450"/>
          <p14:tracePt t="96347" x="10858500" y="2973388"/>
          <p14:tracePt t="96495" x="10848975" y="2973388"/>
          <p14:tracePt t="96500" x="10848975" y="2982913"/>
          <p14:tracePt t="96514" x="10841038" y="2982913"/>
          <p14:tracePt t="96533" x="10831513" y="2982913"/>
          <p14:tracePt t="96551" x="10831513" y="2990850"/>
          <p14:tracePt t="96564" x="10823575" y="2990850"/>
          <p14:tracePt t="96600" x="10814050" y="2990850"/>
          <p14:tracePt t="97723" x="10823575" y="2990850"/>
          <p14:tracePt t="97730" x="10841038" y="2982913"/>
          <p14:tracePt t="97746" x="10858500" y="2973388"/>
          <p14:tracePt t="97763" x="10902950" y="2965450"/>
          <p14:tracePt t="97779" x="10974388" y="2946400"/>
          <p14:tracePt t="97796" x="10991850" y="2946400"/>
          <p14:tracePt t="97813" x="11010900" y="2946400"/>
          <p14:tracePt t="97879" x="11018838" y="2946400"/>
          <p14:tracePt t="97899" x="11037888" y="2938463"/>
          <p14:tracePt t="97929" x="11055350" y="2901950"/>
          <p14:tracePt t="97945" x="11063288" y="2894013"/>
          <p14:tracePt t="97962" x="11063288" y="2874963"/>
          <p14:tracePt t="97979" x="11063288" y="2847975"/>
          <p14:tracePt t="97996" x="11063288" y="2822575"/>
          <p14:tracePt t="98013" x="11055350" y="2795588"/>
          <p14:tracePt t="98029" x="11018838" y="2768600"/>
          <p14:tracePt t="98045" x="10956925" y="2768600"/>
          <p14:tracePt t="98062" x="10868025" y="2768600"/>
          <p14:tracePt t="98079" x="10787063" y="2768600"/>
          <p14:tracePt t="98096" x="10725150" y="2768600"/>
          <p14:tracePt t="98113" x="10680700" y="2776538"/>
          <p14:tracePt t="98129" x="10671175" y="2776538"/>
          <p14:tracePt t="98145" x="10653713" y="2795588"/>
          <p14:tracePt t="98162" x="10634663" y="2813050"/>
          <p14:tracePt t="98178" x="10617200" y="2840038"/>
          <p14:tracePt t="98195" x="10599738" y="2867025"/>
          <p14:tracePt t="98212" x="10590213" y="2894013"/>
          <p14:tracePt t="98228" x="10572750" y="2928938"/>
          <p14:tracePt t="98245" x="10572750" y="2946400"/>
          <p14:tracePt t="98262" x="10572750" y="2982913"/>
          <p14:tracePt t="98278" x="10582275" y="3000375"/>
          <p14:tracePt t="98295" x="10599738" y="3027363"/>
          <p14:tracePt t="98312" x="10626725" y="3054350"/>
          <p14:tracePt t="98329" x="10653713" y="3081338"/>
          <p14:tracePt t="98345" x="10733088" y="3081338"/>
          <p14:tracePt t="98362" x="10814050" y="3081338"/>
          <p14:tracePt t="98378" x="10902950" y="3054350"/>
          <p14:tracePt t="98395" x="11001375" y="3017838"/>
          <p14:tracePt t="98412" x="11109325" y="2990850"/>
          <p14:tracePt t="98429" x="11206163" y="2955925"/>
          <p14:tracePt t="98445" x="11252200" y="2938463"/>
          <p14:tracePt t="98462" x="11260138" y="2928938"/>
          <p14:tracePt t="98479" x="11260138" y="2919413"/>
          <p14:tracePt t="98495" x="11260138" y="2884488"/>
          <p14:tracePt t="98513" x="11252200" y="2822575"/>
          <p14:tracePt t="98528" x="11225213" y="2751138"/>
          <p14:tracePt t="98545" x="11188700" y="2705100"/>
          <p14:tracePt t="98562" x="11126788" y="2660650"/>
          <p14:tracePt t="98578" x="11045825" y="2643188"/>
          <p14:tracePt t="98595" x="10966450" y="2633663"/>
          <p14:tracePt t="98612" x="10875963" y="2670175"/>
          <p14:tracePt t="98628" x="10848975" y="2697163"/>
          <p14:tracePt t="98645" x="10823575" y="2724150"/>
          <p14:tracePt t="98661" x="10796588" y="2768600"/>
          <p14:tracePt t="98678" x="10777538" y="2803525"/>
          <p14:tracePt t="98695" x="10777538" y="2840038"/>
          <p14:tracePt t="98713" x="10787063" y="2874963"/>
          <p14:tracePt t="98729" x="10814050" y="2901950"/>
          <p14:tracePt t="98745" x="10885488" y="2928938"/>
          <p14:tracePt t="98762" x="10983913" y="2946400"/>
          <p14:tracePt t="98778" x="11117263" y="2955925"/>
          <p14:tracePt t="98795" x="11269663" y="2938463"/>
          <p14:tracePt t="98813" x="11420475" y="2884488"/>
          <p14:tracePt t="98829" x="11439525" y="2867025"/>
          <p14:tracePt t="98845" x="11439525" y="2847975"/>
          <p14:tracePt t="98861" x="11439525" y="2830513"/>
          <p14:tracePt t="98878" x="11412538" y="2803525"/>
          <p14:tracePt t="98895" x="11385550" y="2759075"/>
          <p14:tracePt t="98912" x="11358563" y="2741613"/>
          <p14:tracePt t="98929" x="11225213" y="2705100"/>
          <p14:tracePt t="98945" x="11090275" y="2714625"/>
          <p14:tracePt t="98961" x="10983913" y="2751138"/>
          <p14:tracePt t="98978" x="10885488" y="2795588"/>
          <p14:tracePt t="98995" x="10823575" y="2857500"/>
          <p14:tracePt t="99012" x="10787063" y="2946400"/>
          <p14:tracePt t="99028" x="10769600" y="3036888"/>
          <p14:tracePt t="99033" x="10769600" y="3062288"/>
          <p14:tracePt t="99045" x="10769600" y="3108325"/>
          <p14:tracePt t="99061" x="10796588" y="3133725"/>
          <p14:tracePt t="99078" x="10823575" y="3152775"/>
          <p14:tracePt t="99095" x="10848975" y="3179763"/>
          <p14:tracePt t="99111" x="10895013" y="3179763"/>
          <p14:tracePt t="99129" x="10947400" y="3170238"/>
          <p14:tracePt t="99146" x="11055350" y="3125788"/>
          <p14:tracePt t="99161" x="11109325" y="3089275"/>
          <p14:tracePt t="99178" x="11134725" y="3071813"/>
          <p14:tracePt t="99194" x="11134725" y="3027363"/>
          <p14:tracePt t="99211" x="11134725" y="2982913"/>
          <p14:tracePt t="99228" x="11109325" y="2946400"/>
          <p14:tracePt t="99245" x="11082338" y="2919413"/>
          <p14:tracePt t="99261" x="11045825" y="2901950"/>
          <p14:tracePt t="99278" x="10920413" y="2884488"/>
          <p14:tracePt t="99294" x="10787063" y="2928938"/>
          <p14:tracePt t="99311" x="10609263" y="3009900"/>
          <p14:tracePt t="99329" x="10456863" y="3089275"/>
          <p14:tracePt t="99345" x="10375900" y="3143250"/>
          <p14:tracePt t="99361" x="10348913" y="3170238"/>
          <p14:tracePt t="99379" x="10348913" y="3214688"/>
          <p14:tracePt t="99394" x="10375900" y="3268663"/>
          <p14:tracePt t="99411" x="10412413" y="3303588"/>
          <p14:tracePt t="99428" x="10483850" y="3330575"/>
          <p14:tracePt t="99445" x="10582275" y="3340100"/>
          <p14:tracePt t="99461" x="10688638" y="3313113"/>
          <p14:tracePt t="99478" x="10875963" y="3241675"/>
          <p14:tracePt t="99494" x="10929938" y="3205163"/>
          <p14:tracePt t="99511" x="10947400" y="3187700"/>
          <p14:tracePt t="99527" x="10947400" y="3170238"/>
          <p14:tracePt t="99544" x="10947400" y="3143250"/>
          <p14:tracePt t="99561" x="10929938" y="3116263"/>
          <p14:tracePt t="99577" x="10912475" y="3081338"/>
          <p14:tracePt t="99594" x="10848975" y="3009900"/>
          <p14:tracePt t="99611" x="10769600" y="2965450"/>
          <p14:tracePt t="99628" x="10653713" y="2928938"/>
          <p14:tracePt t="99644" x="10528300" y="2901950"/>
          <p14:tracePt t="99661" x="10412413" y="2894013"/>
          <p14:tracePt t="99677" x="10304463" y="2919413"/>
          <p14:tracePt t="99695" x="10260013" y="2965450"/>
          <p14:tracePt t="99711" x="10252075" y="2990850"/>
          <p14:tracePt t="99727" x="10252075" y="3044825"/>
          <p14:tracePt t="99744" x="10252075" y="3116263"/>
          <p14:tracePt t="99761" x="10287000" y="3179763"/>
          <p14:tracePt t="99777" x="10358438" y="3232150"/>
          <p14:tracePt t="99794" x="10555288" y="3259138"/>
          <p14:tracePt t="99811" x="10733088" y="3241675"/>
          <p14:tracePt t="99827" x="10902950" y="3179763"/>
          <p14:tracePt t="99844" x="11037888" y="3116263"/>
          <p14:tracePt t="99861" x="11082338" y="3062288"/>
          <p14:tracePt t="99877" x="11090275" y="3036888"/>
          <p14:tracePt t="99895" x="11072813" y="2982913"/>
          <p14:tracePt t="99912" x="11055350" y="2955925"/>
          <p14:tracePt t="99927" x="11028363" y="2928938"/>
          <p14:tracePt t="99944" x="11010900" y="2901950"/>
          <p14:tracePt t="99961" x="10939463" y="2884488"/>
          <p14:tracePt t="99978" x="10831513" y="2884488"/>
          <p14:tracePt t="99994" x="10698163" y="2911475"/>
          <p14:tracePt t="100012" x="10491788" y="2965450"/>
          <p14:tracePt t="100028" x="10429875" y="2990850"/>
          <p14:tracePt t="100044" x="10412413" y="3017838"/>
          <p14:tracePt t="100060" x="10412413" y="3054350"/>
          <p14:tracePt t="100077" x="10429875" y="3116263"/>
          <p14:tracePt t="100094" x="10466388" y="3187700"/>
          <p14:tracePt t="100111" x="10582275" y="3251200"/>
          <p14:tracePt t="100127" x="10841038" y="3276600"/>
          <p14:tracePt t="100144" x="11028363" y="3259138"/>
          <p14:tracePt t="100160" x="11188700" y="3214688"/>
          <p14:tracePt t="100177" x="11296650" y="3125788"/>
          <p14:tracePt t="100194" x="11331575" y="3071813"/>
          <p14:tracePt t="100211" x="11331575" y="3036888"/>
          <p14:tracePt t="100227" x="11314113" y="2973388"/>
          <p14:tracePt t="100243" x="11269663" y="2884488"/>
          <p14:tracePt t="100260" x="11242675" y="2857500"/>
          <p14:tracePt t="100277" x="11215688" y="2822575"/>
          <p14:tracePt t="100294" x="11161713" y="2803525"/>
          <p14:tracePt t="100310" x="11072813" y="2803525"/>
          <p14:tracePt t="100327" x="10956925" y="2830513"/>
          <p14:tracePt t="100343" x="10841038" y="2867025"/>
          <p14:tracePt t="100360" x="10715625" y="2919413"/>
          <p14:tracePt t="100377" x="10680700" y="2955925"/>
          <p14:tracePt t="100393" x="10661650" y="2982913"/>
          <p14:tracePt t="100411" x="10661650" y="3017838"/>
          <p14:tracePt t="100427" x="10680700" y="3054350"/>
          <p14:tracePt t="100444" x="10706100" y="3081338"/>
          <p14:tracePt t="100461" x="10814050" y="3089275"/>
          <p14:tracePt t="100477" x="10947400" y="3071813"/>
          <p14:tracePt t="100493" x="11072813" y="3017838"/>
          <p14:tracePt t="100510" x="11171238" y="2955925"/>
          <p14:tracePt t="100527" x="11215688" y="2928938"/>
          <p14:tracePt t="100530" x="11225213" y="2919413"/>
          <p14:tracePt t="100543" x="11225213" y="2911475"/>
          <p14:tracePt t="100561" x="11225213" y="2874963"/>
          <p14:tracePt t="100577" x="11206163" y="2840038"/>
          <p14:tracePt t="100593" x="11171238" y="2803525"/>
          <p14:tracePt t="100610" x="11090275" y="2759075"/>
          <p14:tracePt t="100627" x="10956925" y="2732088"/>
          <p14:tracePt t="100643" x="10769600" y="2724150"/>
          <p14:tracePt t="100660" x="10572750" y="2741613"/>
          <p14:tracePt t="100677" x="10367963" y="2822575"/>
          <p14:tracePt t="100693" x="10323513" y="2874963"/>
          <p14:tracePt t="100710" x="10313988" y="2955925"/>
          <p14:tracePt t="100727" x="10331450" y="3054350"/>
          <p14:tracePt t="100743" x="10420350" y="3143250"/>
          <p14:tracePt t="100761" x="10609263" y="3214688"/>
          <p14:tracePt t="100777" x="10814050" y="3205163"/>
          <p14:tracePt t="100795" x="11037888" y="3152775"/>
          <p14:tracePt t="100810" x="11180763" y="3062288"/>
          <p14:tracePt t="100826" x="11260138" y="2973388"/>
          <p14:tracePt t="100844" x="11277600" y="2894013"/>
          <p14:tracePt t="100860" x="11269663" y="2830513"/>
          <p14:tracePt t="100877" x="11233150" y="2759075"/>
          <p14:tracePt t="100894" x="11206163" y="2732088"/>
          <p14:tracePt t="100910" x="11171238" y="2724150"/>
          <p14:tracePt t="100926" x="11063288" y="2732088"/>
          <p14:tracePt t="100944" x="10929938" y="2776538"/>
          <p14:tracePt t="100960" x="10814050" y="2822575"/>
          <p14:tracePt t="100977" x="10760075" y="2867025"/>
          <p14:tracePt t="100994" x="10742613" y="2901950"/>
          <p14:tracePt t="101010" x="10752138" y="2928938"/>
          <p14:tracePt t="101026" x="10777538" y="2938463"/>
          <p14:tracePt t="101043" x="10814050" y="2938463"/>
          <p14:tracePt t="101060" x="10841038" y="2919413"/>
          <p14:tracePt t="101077" x="10858500" y="2919413"/>
          <p14:tracePt t="101446" x="10841038" y="2919413"/>
          <p14:tracePt t="101453" x="10831513" y="2919413"/>
          <p14:tracePt t="101459" x="10823575" y="2928938"/>
          <p14:tracePt t="101476" x="10796588" y="2938463"/>
          <p14:tracePt t="101493" x="10769600" y="2938463"/>
          <p14:tracePt t="101509" x="10742613" y="2938463"/>
          <p14:tracePt t="101527" x="10698163" y="2938463"/>
          <p14:tracePt t="101543" x="10563225" y="2938463"/>
          <p14:tracePt t="101559" x="10466388" y="2946400"/>
          <p14:tracePt t="101577" x="10367963" y="2955925"/>
          <p14:tracePt t="101593" x="10269538" y="2973388"/>
          <p14:tracePt t="101610" x="10180638" y="2990850"/>
          <p14:tracePt t="101626" x="10109200" y="3017838"/>
          <p14:tracePt t="101643" x="10045700" y="3036888"/>
          <p14:tracePt t="101660" x="10028238" y="3036888"/>
          <p14:tracePt t="101676" x="10010775" y="3044825"/>
          <p14:tracePt t="101693" x="10001250" y="3044825"/>
          <p14:tracePt t="101865" x="10001250" y="3054350"/>
          <p14:tracePt t="102026" x="10001250" y="3044825"/>
          <p14:tracePt t="102035" x="10001250" y="3036888"/>
          <p14:tracePt t="102042" x="10010775" y="3027363"/>
          <p14:tracePt t="102059" x="10028238" y="2990850"/>
          <p14:tracePt t="102075" x="10055225" y="2965450"/>
          <p14:tracePt t="102092" x="10082213" y="2938463"/>
          <p14:tracePt t="102109" x="10126663" y="2911475"/>
          <p14:tracePt t="102142" x="10188575" y="2857500"/>
          <p14:tracePt t="102175" x="10215563" y="2840038"/>
          <p14:tracePt t="102209" x="10225088" y="2840038"/>
          <p14:tracePt t="102967" x="10161588" y="2840038"/>
          <p14:tracePt t="102975" x="10028238" y="2840038"/>
          <p14:tracePt t="102983" x="9867900" y="2840038"/>
          <p14:tracePt t="102992" x="9671050" y="2822575"/>
          <p14:tracePt t="103008" x="9259888" y="2857500"/>
          <p14:tracePt t="103025" x="8885238" y="2874963"/>
          <p14:tracePt t="103030" x="8742363" y="2901950"/>
          <p14:tracePt t="103042" x="8634413" y="2919413"/>
          <p14:tracePt t="103075" x="8313738" y="2990850"/>
          <p14:tracePt t="103108" x="8134350" y="3017838"/>
          <p14:tracePt t="103142" x="7939088" y="3036888"/>
          <p14:tracePt t="103158" x="7831138" y="3036888"/>
          <p14:tracePt t="103175" x="7697788" y="3036888"/>
          <p14:tracePt t="103191" x="7491413" y="3036888"/>
          <p14:tracePt t="103208" x="7358063" y="3036888"/>
          <p14:tracePt t="103225" x="7215188" y="3036888"/>
          <p14:tracePt t="103241" x="7062788" y="3054350"/>
          <p14:tracePt t="103258" x="6884988" y="3054350"/>
          <p14:tracePt t="103275" x="6724650" y="3054350"/>
          <p14:tracePt t="103292" x="6599238" y="3054350"/>
          <p14:tracePt t="103308" x="6581775" y="3054350"/>
          <p14:tracePt t="103402" x="6572250" y="3044825"/>
          <p14:tracePt t="103413" x="6562725" y="3036888"/>
          <p14:tracePt t="103419" x="6554788" y="3036888"/>
          <p14:tracePt t="103427" x="6545263" y="3036888"/>
          <p14:tracePt t="103442" x="6527800" y="3027363"/>
          <p14:tracePt t="103458" x="6518275" y="3017838"/>
          <p14:tracePt t="103529" x="6518275" y="3009900"/>
          <p14:tracePt t="103541" x="6518275" y="3000375"/>
          <p14:tracePt t="103546" x="6518275" y="2982913"/>
          <p14:tracePt t="103563" x="6518275" y="2973388"/>
          <p14:tracePt t="103574" x="6527800" y="2973388"/>
          <p14:tracePt t="103592" x="6537325" y="2955925"/>
          <p14:tracePt t="103608" x="6545263" y="2946400"/>
          <p14:tracePt t="103625" x="6554788" y="2946400"/>
          <p14:tracePt t="103641" x="6554788" y="2938463"/>
          <p14:tracePt t="103710" x="6562725" y="2938463"/>
          <p14:tracePt t="103935" x="6562725" y="2928938"/>
          <p14:tracePt t="103945" x="6572250" y="2928938"/>
          <p14:tracePt t="103953" x="6581775" y="2919413"/>
          <p14:tracePt t="103963" x="6581775" y="2911475"/>
          <p14:tracePt t="106401" x="6581775" y="2901950"/>
          <p14:tracePt t="106472" x="6581775" y="2894013"/>
          <p14:tracePt t="106492" x="6581775" y="2884488"/>
          <p14:tracePt t="106498" x="6581775" y="2874963"/>
          <p14:tracePt t="107703" x="6581775" y="2867025"/>
          <p14:tracePt t="107753" x="6581775" y="2857500"/>
          <p14:tracePt t="107763" x="6581775" y="2847975"/>
          <p14:tracePt t="107771" x="6589713" y="2840038"/>
          <p14:tracePt t="107787" x="6589713" y="2822575"/>
          <p14:tracePt t="107804" x="6589713" y="2813050"/>
          <p14:tracePt t="107904" x="6589713" y="2803525"/>
          <p14:tracePt t="107923" x="6589713" y="2795588"/>
          <p14:tracePt t="108163" x="6599238" y="2795588"/>
          <p14:tracePt t="108170" x="6616700" y="2795588"/>
          <p14:tracePt t="108176" x="6634163" y="2795588"/>
          <p14:tracePt t="108187" x="6680200" y="2795588"/>
          <p14:tracePt t="108204" x="6796088" y="2813050"/>
          <p14:tracePt t="108220" x="6938963" y="2840038"/>
          <p14:tracePt t="108237" x="7134225" y="2884488"/>
          <p14:tracePt t="108254" x="7242175" y="2911475"/>
          <p14:tracePt t="108270" x="7296150" y="2928938"/>
          <p14:tracePt t="108287" x="7313613" y="2938463"/>
          <p14:tracePt t="108333" x="7323138" y="2946400"/>
          <p14:tracePt t="108345" x="7323138" y="2955925"/>
          <p14:tracePt t="108354" x="7331075" y="2955925"/>
          <p14:tracePt t="108370" x="7358063" y="2973388"/>
          <p14:tracePt t="108387" x="7375525" y="2990850"/>
          <p14:tracePt t="108404" x="7402513" y="3000375"/>
          <p14:tracePt t="108420" x="7439025" y="3009900"/>
          <p14:tracePt t="108437" x="7466013" y="3009900"/>
          <p14:tracePt t="108454" x="7510463" y="3009900"/>
          <p14:tracePt t="108470" x="7537450" y="3009900"/>
          <p14:tracePt t="108487" x="7572375" y="3009900"/>
          <p14:tracePt t="108504" x="7608888" y="3009900"/>
          <p14:tracePt t="108520" x="7661275" y="3000375"/>
          <p14:tracePt t="108537" x="7697788" y="2982913"/>
          <p14:tracePt t="108553" x="7724775" y="2965450"/>
          <p14:tracePt t="108570" x="7751763" y="2955925"/>
          <p14:tracePt t="108587" x="7759700" y="2938463"/>
          <p14:tracePt t="108604" x="7769225" y="2938463"/>
          <p14:tracePt t="108620" x="7786688" y="2938463"/>
          <p14:tracePt t="108637" x="7813675" y="2928938"/>
          <p14:tracePt t="108653" x="7823200" y="2928938"/>
          <p14:tracePt t="108670" x="7867650" y="2928938"/>
          <p14:tracePt t="108687" x="7885113" y="2919413"/>
          <p14:tracePt t="108704" x="7912100" y="2901950"/>
          <p14:tracePt t="108721" x="7929563" y="2901950"/>
          <p14:tracePt t="108737" x="7939088" y="2894013"/>
          <p14:tracePt t="108754" x="7947025" y="2894013"/>
          <p14:tracePt t="108770" x="7974013" y="2874963"/>
          <p14:tracePt t="108788" x="7991475" y="2867025"/>
          <p14:tracePt t="108805" x="8001000" y="2857500"/>
          <p14:tracePt t="108820" x="8018463" y="2847975"/>
          <p14:tracePt t="108838" x="8027988" y="2840038"/>
          <p14:tracePt t="108979" x="8037513" y="2840038"/>
          <p14:tracePt t="108985" x="8045450" y="2840038"/>
          <p14:tracePt t="108992" x="8072438" y="2840038"/>
          <p14:tracePt t="109003" x="8099425" y="2847975"/>
          <p14:tracePt t="109020" x="8161338" y="2857500"/>
          <p14:tracePt t="109037" x="8205788" y="2857500"/>
          <p14:tracePt t="109054" x="8232775" y="2857500"/>
          <p14:tracePt t="109070" x="8232775" y="2847975"/>
          <p14:tracePt t="109113" x="8232775" y="2840038"/>
          <p14:tracePt t="109171" x="8224838" y="2840038"/>
          <p14:tracePt t="109188" x="8215313" y="2840038"/>
          <p14:tracePt t="109539" x="8205788" y="2840038"/>
          <p14:tracePt t="109605" x="8205788" y="2830513"/>
          <p14:tracePt t="110047" x="8205788" y="2822575"/>
          <p14:tracePt t="110057" x="8205788" y="2813050"/>
          <p14:tracePt t="110093" x="8205788" y="2803525"/>
          <p14:tracePt t="110098" x="8197850" y="2803525"/>
          <p14:tracePt t="110136" x="8197850" y="2795588"/>
          <p14:tracePt t="111786" x="8205788" y="2795588"/>
          <p14:tracePt t="111793" x="8259763" y="2795588"/>
          <p14:tracePt t="111803" x="8367713" y="2840038"/>
          <p14:tracePt t="111817" x="8813800" y="2973388"/>
          <p14:tracePt t="111834" x="9259888" y="2982913"/>
          <p14:tracePt t="111851" x="9661525" y="2965450"/>
          <p14:tracePt t="111868" x="10045700" y="2919413"/>
          <p14:tracePt t="111885" x="10456863" y="2840038"/>
          <p14:tracePt t="111918" x="10644188" y="2822575"/>
          <p14:tracePt t="111952" x="10661650" y="2867025"/>
          <p14:tracePt t="111984" x="10680700" y="3009900"/>
          <p14:tracePt t="112001" x="10698163" y="3062288"/>
          <p14:tracePt t="112017" x="10725150" y="3098800"/>
          <p14:tracePt t="112034" x="10752138" y="3125788"/>
          <p14:tracePt t="112051" x="10777538" y="3160713"/>
          <p14:tracePt t="112067" x="10804525" y="3205163"/>
          <p14:tracePt t="112084" x="10831513" y="3241675"/>
          <p14:tracePt t="112100" x="10858500" y="3268663"/>
          <p14:tracePt t="112117" x="10895013" y="3276600"/>
          <p14:tracePt t="112134" x="10920413" y="3276600"/>
          <p14:tracePt t="112150" x="10947400" y="3276600"/>
          <p14:tracePt t="112167" x="10966450" y="3259138"/>
          <p14:tracePt t="112184" x="10974388" y="3241675"/>
          <p14:tracePt t="112201" x="10974388" y="3214688"/>
          <p14:tracePt t="112217" x="10974388" y="3197225"/>
          <p14:tracePt t="112234" x="10974388" y="3170238"/>
          <p14:tracePt t="112251" x="10974388" y="3143250"/>
          <p14:tracePt t="112267" x="10966450" y="3125788"/>
          <p14:tracePt t="112284" x="10956925" y="3125788"/>
          <p14:tracePt t="114682" x="10939463" y="3116263"/>
          <p14:tracePt t="114691" x="10939463" y="3098800"/>
          <p14:tracePt t="114699" x="10929938" y="3089275"/>
          <p14:tracePt t="114715" x="10929938" y="3081338"/>
          <p14:tracePt t="114732" x="10929938" y="3071813"/>
          <p14:tracePt t="114837" x="10920413" y="3071813"/>
          <p14:tracePt t="114849" x="10912475" y="3071813"/>
          <p14:tracePt t="114865" x="10902950" y="3071813"/>
          <p14:tracePt t="114881" x="10875963" y="3071813"/>
          <p14:tracePt t="114899" x="10848975" y="3081338"/>
          <p14:tracePt t="114915" x="10831513" y="3089275"/>
          <p14:tracePt t="114931" x="10804525" y="3098800"/>
          <p14:tracePt t="114949" x="10787063" y="3108325"/>
          <p14:tracePt t="114966" x="10777538" y="3108325"/>
          <p14:tracePt t="115067" x="10769600" y="3116263"/>
          <p14:tracePt t="115081" x="10760075" y="3116263"/>
          <p14:tracePt t="115088" x="10752138" y="3116263"/>
          <p14:tracePt t="115408" x="10760075" y="3108325"/>
          <p14:tracePt t="115414" x="10769600" y="3098800"/>
          <p14:tracePt t="115425" x="10777538" y="3081338"/>
          <p14:tracePt t="115437" x="10787063" y="3062288"/>
          <p14:tracePt t="115452" x="10787063" y="3054350"/>
          <p14:tracePt t="115465" x="10787063" y="3044825"/>
          <p14:tracePt t="116365" x="10796588" y="3044825"/>
          <p14:tracePt t="116381" x="10804525" y="3044825"/>
          <p14:tracePt t="116397" x="10814050" y="3044825"/>
          <p14:tracePt t="116425" x="10814050" y="3054350"/>
          <p14:tracePt t="116431" x="10823575" y="3054350"/>
          <p14:tracePt t="116447" x="10841038" y="3054350"/>
          <p14:tracePt t="116481" x="10848975" y="3054350"/>
          <p14:tracePt t="116830" x="10858500" y="3054350"/>
          <p14:tracePt t="116837" x="10868025" y="3054350"/>
          <p14:tracePt t="116848" x="10875963" y="3054350"/>
          <p14:tracePt t="116864" x="10895013" y="3054350"/>
          <p14:tracePt t="116880" x="10912475" y="3054350"/>
          <p14:tracePt t="116897" x="10929938" y="3054350"/>
          <p14:tracePt t="116914" x="10939463" y="3054350"/>
          <p14:tracePt t="116947" x="10956925" y="3054350"/>
          <p14:tracePt t="116963" x="10966450" y="3044825"/>
          <p14:tracePt t="116980" x="10974388" y="3036888"/>
          <p14:tracePt t="116997" x="10983913" y="3036888"/>
          <p14:tracePt t="117013" x="10991850" y="3027363"/>
          <p14:tracePt t="117030" x="11001375" y="3027363"/>
          <p14:tracePt t="117082" x="11010900" y="3027363"/>
          <p14:tracePt t="117096" x="11018838" y="3027363"/>
          <p14:tracePt t="117103" x="11018838" y="3017838"/>
          <p14:tracePt t="117167" x="11028363" y="3009900"/>
          <p14:tracePt t="117178" x="11028363" y="3000375"/>
          <p14:tracePt t="117186" x="11028363" y="2990850"/>
          <p14:tracePt t="117197" x="11028363" y="2982913"/>
          <p14:tracePt t="117213" x="11018838" y="2965450"/>
          <p14:tracePt t="117230" x="11010900" y="2938463"/>
          <p14:tracePt t="117247" x="10991850" y="2928938"/>
          <p14:tracePt t="117263" x="10974388" y="2928938"/>
          <p14:tracePt t="117280" x="10947400" y="2928938"/>
          <p14:tracePt t="117296" x="10939463" y="2928938"/>
          <p14:tracePt t="117313" x="10912475" y="2928938"/>
          <p14:tracePt t="117331" x="10885488" y="2928938"/>
          <p14:tracePt t="117347" x="10858500" y="2928938"/>
          <p14:tracePt t="117363" x="10831513" y="2928938"/>
          <p14:tracePt t="117380" x="10804525" y="2928938"/>
          <p14:tracePt t="117396" x="10787063" y="2928938"/>
          <p14:tracePt t="117413" x="10760075" y="2928938"/>
          <p14:tracePt t="117430" x="10733088" y="2946400"/>
          <p14:tracePt t="117447" x="10698163" y="2982913"/>
          <p14:tracePt t="117463" x="10671175" y="3009900"/>
          <p14:tracePt t="117479" x="10644188" y="3036888"/>
          <p14:tracePt t="117496" x="10626725" y="3062288"/>
          <p14:tracePt t="117513" x="10626725" y="3089275"/>
          <p14:tracePt t="117529" x="10626725" y="3108325"/>
          <p14:tracePt t="117546" x="10644188" y="3143250"/>
          <p14:tracePt t="117563" x="10725150" y="3187700"/>
          <p14:tracePt t="117580" x="10823575" y="3187700"/>
          <p14:tracePt t="117596" x="10929938" y="3187700"/>
          <p14:tracePt t="117613" x="11037888" y="3170238"/>
          <p14:tracePt t="117629" x="11144250" y="3143250"/>
          <p14:tracePt t="117646" x="11206163" y="3125788"/>
          <p14:tracePt t="117663" x="11225213" y="3116263"/>
          <p14:tracePt t="117718" x="11225213" y="3098800"/>
          <p14:tracePt t="117723" x="11225213" y="3089275"/>
          <p14:tracePt t="117730" x="11225213" y="3071813"/>
          <p14:tracePt t="117747" x="11225213" y="3036888"/>
          <p14:tracePt t="117763" x="11198225" y="3000375"/>
          <p14:tracePt t="117779" x="11171238" y="2946400"/>
          <p14:tracePt t="117796" x="11144250" y="2919413"/>
          <p14:tracePt t="117812" x="11117263" y="2894013"/>
          <p14:tracePt t="117830" x="11090275" y="2874963"/>
          <p14:tracePt t="117846" x="11055350" y="2840038"/>
          <p14:tracePt t="117862" x="11010900" y="2830513"/>
          <p14:tracePt t="117879" x="10929938" y="2822575"/>
          <p14:tracePt t="117896" x="10841038" y="2822575"/>
          <p14:tracePt t="117912" x="10742613" y="2813050"/>
          <p14:tracePt t="117929" x="10644188" y="2813050"/>
          <p14:tracePt t="117947" x="10545763" y="2830513"/>
          <p14:tracePt t="117962" x="10518775" y="2847975"/>
          <p14:tracePt t="117979" x="10501313" y="2874963"/>
          <p14:tracePt t="117997" x="10483850" y="2901950"/>
          <p14:tracePt t="118012" x="10466388" y="2955925"/>
          <p14:tracePt t="118029" x="10466388" y="2990850"/>
          <p14:tracePt t="118047" x="10474325" y="3036888"/>
          <p14:tracePt t="118063" x="10501313" y="3062288"/>
          <p14:tracePt t="118079" x="10537825" y="3089275"/>
          <p14:tracePt t="118096" x="10572750" y="3116263"/>
          <p14:tracePt t="118112" x="10617200" y="3125788"/>
          <p14:tracePt t="118129" x="10671175" y="3133725"/>
          <p14:tracePt t="118132" x="10715625" y="3133725"/>
          <p14:tracePt t="118147" x="10787063" y="3116263"/>
          <p14:tracePt t="118163" x="10831513" y="3098800"/>
          <p14:tracePt t="118179" x="10895013" y="3054350"/>
          <p14:tracePt t="118196" x="10912475" y="3036888"/>
          <p14:tracePt t="118213" x="10920413" y="3027363"/>
          <p14:tracePt t="118230" x="10929938" y="3017838"/>
          <p14:tracePt t="118246" x="10929938" y="3009900"/>
          <p14:tracePt t="118263" x="10929938" y="3000375"/>
          <p14:tracePt t="118280" x="10929938" y="2982913"/>
          <p14:tracePt t="118295" x="10929938" y="2965450"/>
          <p14:tracePt t="118312" x="10929938" y="2955925"/>
          <p14:tracePt t="118330" x="10929938" y="2946400"/>
          <p14:tracePt t="118345" x="10920413" y="2938463"/>
          <p14:tracePt t="118379" x="10902950" y="2938463"/>
          <p14:tracePt t="118396" x="10858500" y="2938463"/>
          <p14:tracePt t="118412" x="10742613" y="2938463"/>
          <p14:tracePt t="118430" x="10429875" y="2965450"/>
          <p14:tracePt t="118445" x="9966325" y="2973388"/>
          <p14:tracePt t="118462" x="9232900" y="2867025"/>
          <p14:tracePt t="118479" x="8555038" y="2776538"/>
          <p14:tracePt t="118496" x="8081963" y="2687638"/>
          <p14:tracePt t="118512" x="7840663" y="2652713"/>
          <p14:tracePt t="118529" x="7715250" y="2616200"/>
          <p14:tracePt t="118546" x="7688263" y="2589213"/>
          <p14:tracePt t="118602" x="7670800" y="2589213"/>
          <p14:tracePt t="118608" x="7661275" y="2589213"/>
          <p14:tracePt t="118616" x="7653338" y="2589213"/>
          <p14:tracePt t="118628" x="7634288" y="2598738"/>
          <p14:tracePt t="118646" x="7616825" y="2608263"/>
          <p14:tracePt t="118662" x="7599363" y="2608263"/>
          <p14:tracePt t="118699" x="7599363" y="2616200"/>
          <p14:tracePt t="118728" x="7572375" y="2633663"/>
          <p14:tracePt t="118736" x="7554913" y="2652713"/>
          <p14:tracePt t="118745" x="7527925" y="2660650"/>
          <p14:tracePt t="118762" x="7500938" y="2687638"/>
          <p14:tracePt t="118779" x="7491413" y="2697163"/>
          <p14:tracePt t="118834" x="7491413" y="2705100"/>
          <p14:tracePt t="118840" x="7491413" y="2714625"/>
          <p14:tracePt t="118848" x="7491413" y="2724150"/>
          <p14:tracePt t="118863" x="7491413" y="2741613"/>
          <p14:tracePt t="118878" x="7527925" y="2776538"/>
          <p14:tracePt t="118895" x="7562850" y="2803525"/>
          <p14:tracePt t="118912" x="7608888" y="2830513"/>
          <p14:tracePt t="118929" x="7670800" y="2867025"/>
          <p14:tracePt t="118945" x="7732713" y="2874963"/>
          <p14:tracePt t="118962" x="7769225" y="2874963"/>
          <p14:tracePt t="118979" x="7813675" y="2874963"/>
          <p14:tracePt t="118995" x="7831138" y="2874963"/>
          <p14:tracePt t="119012" x="7848600" y="2874963"/>
          <p14:tracePt t="119029" x="7867650" y="2874963"/>
          <p14:tracePt t="119045" x="7894638" y="2874963"/>
          <p14:tracePt t="119061" x="7912100" y="2874963"/>
          <p14:tracePt t="119080" x="7947025" y="2874963"/>
          <p14:tracePt t="119096" x="7974013" y="2867025"/>
          <p14:tracePt t="119225" x="7983538" y="2867025"/>
          <p14:tracePt t="119282" x="7991475" y="2867025"/>
          <p14:tracePt t="119317" x="8001000" y="2867025"/>
          <p14:tracePt t="119333" x="8001000" y="2874963"/>
          <p14:tracePt t="119338" x="8010525" y="2874963"/>
          <p14:tracePt t="119382" x="8010525" y="2884488"/>
          <p14:tracePt t="119569" x="8010525" y="2874963"/>
          <p14:tracePt t="119582" x="8010525" y="2867025"/>
          <p14:tracePt t="119590" x="8018463" y="2857500"/>
          <p14:tracePt t="119598" x="8027988" y="2847975"/>
          <p14:tracePt t="119611" x="8027988" y="2840038"/>
          <p14:tracePt t="119628" x="8045450" y="2822575"/>
          <p14:tracePt t="119631" x="8054975" y="2813050"/>
          <p14:tracePt t="119644" x="8081963" y="2795588"/>
          <p14:tracePt t="119661" x="8116888" y="2768600"/>
          <p14:tracePt t="119678" x="8205788" y="2768600"/>
          <p14:tracePt t="119694" x="8323263" y="2759075"/>
          <p14:tracePt t="119711" x="8474075" y="2741613"/>
          <p14:tracePt t="119728" x="8626475" y="2751138"/>
          <p14:tracePt t="119744" x="8848725" y="2803525"/>
          <p14:tracePt t="119761" x="8991600" y="2822575"/>
          <p14:tracePt t="119778" x="9134475" y="2822575"/>
          <p14:tracePt t="119796" x="9269413" y="2822575"/>
          <p14:tracePt t="119811" x="9412288" y="2822575"/>
          <p14:tracePt t="119828" x="9563100" y="2830513"/>
          <p14:tracePt t="119845" x="9671050" y="2847975"/>
          <p14:tracePt t="119861" x="9777413" y="2884488"/>
          <p14:tracePt t="119877" x="9804400" y="2901950"/>
          <p14:tracePt t="119894" x="9831388" y="2911475"/>
          <p14:tracePt t="119911" x="9858375" y="2938463"/>
          <p14:tracePt t="119928" x="9912350" y="2955925"/>
          <p14:tracePt t="119944" x="9956800" y="2982913"/>
          <p14:tracePt t="119962" x="10018713" y="3027363"/>
          <p14:tracePt t="119977" x="10045700" y="3054350"/>
          <p14:tracePt t="119994" x="10072688" y="3081338"/>
          <p14:tracePt t="120011" x="10099675" y="3108325"/>
          <p14:tracePt t="120027" x="10117138" y="3116263"/>
          <p14:tracePt t="120044" x="10144125" y="3143250"/>
          <p14:tracePt t="120062" x="10198100" y="3170238"/>
          <p14:tracePt t="120078" x="10233025" y="3187700"/>
          <p14:tracePt t="120094" x="10260013" y="3197225"/>
          <p14:tracePt t="120111" x="10287000" y="3205163"/>
          <p14:tracePt t="120128" x="10313988" y="3214688"/>
          <p14:tracePt t="120131" x="10323513" y="3214688"/>
          <p14:tracePt t="120144" x="10331450" y="3214688"/>
          <p14:tracePt t="120162" x="10367963" y="3214688"/>
          <p14:tracePt t="120178" x="10375900" y="3214688"/>
          <p14:tracePt t="120245" x="10385425" y="3214688"/>
          <p14:tracePt t="120257" x="10394950" y="3214688"/>
          <p14:tracePt t="120263" x="10402888" y="3205163"/>
          <p14:tracePt t="120278" x="10429875" y="3187700"/>
          <p14:tracePt t="120294" x="10456863" y="3160713"/>
          <p14:tracePt t="120311" x="10483850" y="3133725"/>
          <p14:tracePt t="120328" x="10501313" y="3116263"/>
          <p14:tracePt t="120345" x="10518775" y="3108325"/>
          <p14:tracePt t="120361" x="10528300" y="3089275"/>
          <p14:tracePt t="120377" x="10537825" y="3089275"/>
          <p14:tracePt t="120394" x="10545763" y="3081338"/>
          <p14:tracePt t="120427" x="10555288" y="3071813"/>
          <p14:tracePt t="120444" x="10582275" y="3054350"/>
          <p14:tracePt t="120460" x="10599738" y="3036888"/>
          <p14:tracePt t="120477" x="10626725" y="3017838"/>
          <p14:tracePt t="120494" x="10653713" y="3000375"/>
          <p14:tracePt t="120510" x="10671175" y="2990850"/>
          <p14:tracePt t="120527" x="10688638" y="2982913"/>
          <p14:tracePt t="120544" x="10698163" y="2973388"/>
          <p14:tracePt t="120561" x="10725150" y="2955925"/>
          <p14:tracePt t="120577" x="10742613" y="2946400"/>
          <p14:tracePt t="120594" x="10752138" y="2946400"/>
          <p14:tracePt t="120610" x="10760075" y="2946400"/>
          <p14:tracePt t="120644" x="10769600" y="2946400"/>
          <p14:tracePt t="120661" x="10777538" y="2946400"/>
          <p14:tracePt t="120677" x="10804525" y="2946400"/>
          <p14:tracePt t="120693" x="10823575" y="2946400"/>
          <p14:tracePt t="120727" x="10831513" y="2955925"/>
          <p14:tracePt t="120775" x="10841038" y="2955925"/>
          <p14:tracePt t="120781" x="10841038" y="2965450"/>
          <p14:tracePt t="120794" x="10848975" y="2965450"/>
          <p14:tracePt t="121169" x="10841038" y="2973388"/>
          <p14:tracePt t="121177" x="10831513" y="2982913"/>
          <p14:tracePt t="121185" x="10823575" y="2990850"/>
          <p14:tracePt t="121193" x="10804525" y="3009900"/>
          <p14:tracePt t="121211" x="10777538" y="3036888"/>
          <p14:tracePt t="121227" x="10760075" y="3054350"/>
          <p14:tracePt t="121244" x="10742613" y="3071813"/>
          <p14:tracePt t="121277" x="10733088" y="3081338"/>
          <p14:tracePt t="121310" x="10725150" y="3089275"/>
          <p14:tracePt t="122009" x="10725150" y="3071813"/>
          <p14:tracePt t="122015" x="10733088" y="3071813"/>
          <p14:tracePt t="122026" x="10733088" y="3062288"/>
          <p14:tracePt t="122042" x="10742613" y="3062288"/>
          <p14:tracePt t="122094" x="10742613" y="3054350"/>
          <p14:tracePt t="122654" x="10742613" y="3044825"/>
          <p14:tracePt t="122677" x="10742613" y="3036888"/>
          <p14:tracePt t="122685" x="10733088" y="3036888"/>
          <p14:tracePt t="123752" x="10725150" y="3036888"/>
          <p14:tracePt t="123759" x="10706100" y="3036888"/>
          <p14:tracePt t="123775" x="10680700" y="3044825"/>
          <p14:tracePt t="123808" x="10590213" y="3044825"/>
          <p14:tracePt t="123825" x="10572750" y="3044825"/>
          <p14:tracePt t="123841" x="10563225" y="3036888"/>
          <p14:tracePt t="123891" x="10555288" y="3027363"/>
          <p14:tracePt t="123925" x="10545763" y="3017838"/>
          <p14:tracePt t="124212" x="10555288" y="3017838"/>
          <p14:tracePt t="124220" x="10572750" y="3017838"/>
          <p14:tracePt t="124228" x="10590213" y="3017838"/>
          <p14:tracePt t="124241" x="10617200" y="3017838"/>
          <p14:tracePt t="124257" x="10671175" y="3017838"/>
          <p14:tracePt t="124274" x="10742613" y="3017838"/>
          <p14:tracePt t="124291" x="10760075" y="3017838"/>
          <p14:tracePt t="124307" x="10777538" y="3017838"/>
          <p14:tracePt t="124381" x="10787063" y="3017838"/>
          <p14:tracePt t="124395" x="10796588" y="3017838"/>
          <p14:tracePt t="124402" x="10804525" y="3009900"/>
          <p14:tracePt t="124410" x="10814050" y="3009900"/>
          <p14:tracePt t="124672" x="10804525" y="3027363"/>
          <p14:tracePt t="124680" x="10787063" y="3027363"/>
          <p14:tracePt t="124690" x="10777538" y="3044825"/>
          <p14:tracePt t="124707" x="10752138" y="3054350"/>
          <p14:tracePt t="124723" x="10742613" y="3062288"/>
          <p14:tracePt t="124741" x="10733088" y="3062288"/>
          <p14:tracePt t="124757" x="10725150" y="3062288"/>
          <p14:tracePt t="124774" x="10715625" y="3062288"/>
          <p14:tracePt t="124791" x="10688638" y="3062288"/>
          <p14:tracePt t="124807" x="10661650" y="3054350"/>
          <p14:tracePt t="124824" x="10653713" y="3054350"/>
          <p14:tracePt t="124840" x="10634663" y="3044825"/>
          <p14:tracePt t="125160" x="10644188" y="3062288"/>
          <p14:tracePt t="125178" x="10653713" y="3081338"/>
          <p14:tracePt t="125198" x="10653713" y="3089275"/>
          <p14:tracePt t="125246" x="10661650" y="3089275"/>
          <p14:tracePt t="125252" x="10671175" y="3089275"/>
          <p14:tracePt t="125260" x="10680700" y="3071813"/>
          <p14:tracePt t="125273" x="10680700" y="3062288"/>
          <p14:tracePt t="125290" x="10680700" y="3054350"/>
          <p14:tracePt t="126076" x="10661650" y="3044825"/>
          <p14:tracePt t="126084" x="10653713" y="3044825"/>
          <p14:tracePt t="126094" x="10644188" y="3044825"/>
          <p14:tracePt t="126106" x="10626725" y="3036888"/>
          <p14:tracePt t="126123" x="10590213" y="3017838"/>
          <p14:tracePt t="126139" x="10563225" y="3017838"/>
          <p14:tracePt t="126156" x="10537825" y="3017838"/>
          <p14:tracePt t="126189" x="10518775" y="3017838"/>
          <p14:tracePt t="127665" x="10528300" y="3017838"/>
          <p14:tracePt t="127671" x="10555288" y="3017838"/>
          <p14:tracePt t="127679" x="10572750" y="3017838"/>
          <p14:tracePt t="127688" x="10599738" y="3017838"/>
          <p14:tracePt t="127705" x="10617200" y="3017838"/>
          <p14:tracePt t="127722" x="10644188" y="3017838"/>
          <p14:tracePt t="127738" x="10661650" y="3017838"/>
          <p14:tracePt t="127771" x="10706100" y="3017838"/>
          <p14:tracePt t="127805" x="10760075" y="3017838"/>
          <p14:tracePt t="127838" x="10796588" y="3017838"/>
          <p14:tracePt t="127855" x="10804525" y="3017838"/>
          <p14:tracePt t="127871" x="10823575" y="3017838"/>
          <p14:tracePt t="127888" x="10848975" y="3017838"/>
          <p14:tracePt t="127904" x="10875963" y="3009900"/>
          <p14:tracePt t="127921" x="10895013" y="3000375"/>
          <p14:tracePt t="127938" x="10920413" y="3000375"/>
          <p14:tracePt t="127955" x="10939463" y="2990850"/>
          <p14:tracePt t="127972" x="10974388" y="2982913"/>
          <p14:tracePt t="127988" x="10991850" y="2965450"/>
          <p14:tracePt t="128004" x="11018838" y="2946400"/>
          <p14:tracePt t="128021" x="11045825" y="2946400"/>
          <p14:tracePt t="128037" x="11055350" y="2938463"/>
          <p14:tracePt t="128055" x="11072813" y="2928938"/>
          <p14:tracePt t="128072" x="11099800" y="2919413"/>
          <p14:tracePt t="128088" x="11117263" y="2919413"/>
          <p14:tracePt t="128104" x="11134725" y="2919413"/>
          <p14:tracePt t="128182" x="11134725" y="2911475"/>
          <p14:tracePt t="128189" x="11126788" y="2911475"/>
          <p14:tracePt t="128197" x="11117263" y="2894013"/>
          <p14:tracePt t="128206" x="11099800" y="2884488"/>
          <p14:tracePt t="128221" x="11037888" y="2867025"/>
          <p14:tracePt t="128238" x="10939463" y="2857500"/>
          <p14:tracePt t="128254" x="10796588" y="2857500"/>
          <p14:tracePt t="128271" x="10653713" y="2840038"/>
          <p14:tracePt t="128289" x="10466388" y="2830513"/>
          <p14:tracePt t="128305" x="10402888" y="2847975"/>
          <p14:tracePt t="128321" x="10375900" y="2867025"/>
          <p14:tracePt t="128338" x="10367963" y="2874963"/>
          <p14:tracePt t="128355" x="10358438" y="2901950"/>
          <p14:tracePt t="128371" x="10340975" y="2946400"/>
          <p14:tracePt t="128388" x="10331450" y="3071813"/>
          <p14:tracePt t="128405" x="10331450" y="3152775"/>
          <p14:tracePt t="128421" x="10340975" y="3197225"/>
          <p14:tracePt t="128438" x="10367963" y="3251200"/>
          <p14:tracePt t="128454" x="10394950" y="3286125"/>
          <p14:tracePt t="128470" x="10447338" y="3303588"/>
          <p14:tracePt t="128487" x="10528300" y="3303588"/>
          <p14:tracePt t="128505" x="10715625" y="3241675"/>
          <p14:tracePt t="128521" x="10831513" y="3187700"/>
          <p14:tracePt t="128538" x="10902950" y="3125788"/>
          <p14:tracePt t="128554" x="10929938" y="3089275"/>
          <p14:tracePt t="128570" x="10947400" y="3044825"/>
          <p14:tracePt t="128587" x="10966450" y="3009900"/>
          <p14:tracePt t="128604" x="10966450" y="2982913"/>
          <p14:tracePt t="128621" x="10966450" y="2955925"/>
          <p14:tracePt t="128638" x="10966450" y="2938463"/>
          <p14:tracePt t="128654" x="10956925" y="2928938"/>
          <p14:tracePt t="128671" x="10929938" y="2911475"/>
          <p14:tracePt t="128687" x="10912475" y="2911475"/>
          <p14:tracePt t="128704" x="10848975" y="2894013"/>
          <p14:tracePt t="128721" x="10787063" y="2884488"/>
          <p14:tracePt t="128737" x="10706100" y="2874963"/>
          <p14:tracePt t="128754" x="10671175" y="2874963"/>
          <p14:tracePt t="128770" x="10653713" y="2901950"/>
          <p14:tracePt t="128787" x="10626725" y="2928938"/>
          <p14:tracePt t="128804" x="10609263" y="2965450"/>
          <p14:tracePt t="128821" x="10599738" y="3000375"/>
          <p14:tracePt t="128837" x="10599738" y="3017838"/>
          <p14:tracePt t="128854" x="10626725" y="3054350"/>
          <p14:tracePt t="128871" x="10653713" y="3081338"/>
          <p14:tracePt t="128887" x="10698163" y="3081338"/>
          <p14:tracePt t="128904" x="10769600" y="3062288"/>
          <p14:tracePt t="128921" x="10858500" y="3027363"/>
          <p14:tracePt t="128937" x="10939463" y="3000375"/>
          <p14:tracePt t="128954" x="10983913" y="2973388"/>
          <p14:tracePt t="128970" x="10991850" y="2965450"/>
          <p14:tracePt t="129092" x="10991850" y="2946400"/>
          <p14:tracePt t="129098" x="10983913" y="2946400"/>
          <p14:tracePt t="129105" x="10966450" y="2928938"/>
          <p14:tracePt t="129121" x="10939463" y="2911475"/>
          <p14:tracePt t="129137" x="10895013" y="2911475"/>
          <p14:tracePt t="129153" x="10875963" y="2901950"/>
          <p14:tracePt t="129170" x="10858500" y="2901950"/>
          <p14:tracePt t="129187" x="10841038" y="2911475"/>
          <p14:tracePt t="129204" x="10804525" y="2946400"/>
          <p14:tracePt t="129222" x="10787063" y="2982913"/>
          <p14:tracePt t="129237" x="10769600" y="3017838"/>
          <p14:tracePt t="129253" x="10769600" y="3054350"/>
          <p14:tracePt t="129270" x="10777538" y="3081338"/>
          <p14:tracePt t="129287" x="10796588" y="3108325"/>
          <p14:tracePt t="129303" x="10814050" y="3125788"/>
          <p14:tracePt t="129322" x="10848975" y="3133725"/>
          <p14:tracePt t="129338" x="10902950" y="3116263"/>
          <p14:tracePt t="129354" x="10991850" y="3081338"/>
          <p14:tracePt t="129370" x="11072813" y="3054350"/>
          <p14:tracePt t="129387" x="11134725" y="3017838"/>
          <p14:tracePt t="129403" x="11161713" y="2990850"/>
          <p14:tracePt t="129420" x="11180763" y="2973388"/>
          <p14:tracePt t="129437" x="11180763" y="2955925"/>
          <p14:tracePt t="129453" x="11180763" y="2928938"/>
          <p14:tracePt t="129470" x="11171238" y="2919413"/>
          <p14:tracePt t="129487" x="11153775" y="2894013"/>
          <p14:tracePt t="129504" x="11134725" y="2874963"/>
          <p14:tracePt t="129520" x="11090275" y="2857500"/>
          <p14:tracePt t="129537" x="10956925" y="2847975"/>
          <p14:tracePt t="129553" x="10858500" y="2840038"/>
          <p14:tracePt t="129570" x="10787063" y="2840038"/>
          <p14:tracePt t="129586" x="10752138" y="2840038"/>
          <p14:tracePt t="129604" x="10733088" y="2840038"/>
          <p14:tracePt t="129620" x="10725150" y="2857500"/>
          <p14:tracePt t="129637" x="10715625" y="2867025"/>
          <p14:tracePt t="129653" x="10706100" y="2894013"/>
          <p14:tracePt t="129670" x="10698163" y="2928938"/>
          <p14:tracePt t="129686" x="10698163" y="2946400"/>
          <p14:tracePt t="129703" x="10706100" y="2982913"/>
          <p14:tracePt t="129720" x="10733088" y="3009900"/>
          <p14:tracePt t="129736" x="10760075" y="3036888"/>
          <p14:tracePt t="129754" x="10796588" y="3054350"/>
          <p14:tracePt t="129770" x="10885488" y="3036888"/>
          <p14:tracePt t="129786" x="10956925" y="3000375"/>
          <p14:tracePt t="129803" x="11028363" y="2973388"/>
          <p14:tracePt t="129820" x="11072813" y="2946400"/>
          <p14:tracePt t="129836" x="11099800" y="2919413"/>
          <p14:tracePt t="129853" x="11109325" y="2894013"/>
          <p14:tracePt t="129871" x="11117263" y="2867025"/>
          <p14:tracePt t="129886" x="11117263" y="2847975"/>
          <p14:tracePt t="129903" x="11117263" y="2840038"/>
          <p14:tracePt t="130792" x="11117263" y="2830513"/>
          <p14:tracePt t="130808" x="11109325" y="2822575"/>
          <p14:tracePt t="130832" x="11109325" y="2813050"/>
          <p14:tracePt t="130896" x="11099800" y="2813050"/>
          <p14:tracePt t="130918" x="11090275" y="2813050"/>
          <p14:tracePt t="130925" x="11082338" y="2813050"/>
          <p14:tracePt t="130953" x="11055350" y="2840038"/>
          <p14:tracePt t="130985" x="11018838" y="2874963"/>
          <p14:tracePt t="131002" x="11001375" y="2894013"/>
          <p14:tracePt t="131019" x="10983913" y="2919413"/>
          <p14:tracePt t="131036" x="10966450" y="2946400"/>
          <p14:tracePt t="131053" x="10939463" y="2982913"/>
          <p14:tracePt t="131069" x="10920413" y="3009900"/>
          <p14:tracePt t="131085" x="10902950" y="3017838"/>
          <p14:tracePt t="131103" x="10895013" y="3036888"/>
          <p14:tracePt t="131119" x="10875963" y="3054350"/>
          <p14:tracePt t="131135" x="10848975" y="3071813"/>
          <p14:tracePt t="131152" x="10831513" y="3081338"/>
          <p14:tracePt t="131169" x="10823575" y="3081338"/>
          <p14:tracePt t="131185" x="10814050" y="3081338"/>
          <p14:tracePt t="131202" x="10804525" y="3081338"/>
          <p14:tracePt t="131219" x="10787063" y="3081338"/>
          <p14:tracePt t="131236" x="10777538" y="3071813"/>
          <p14:tracePt t="141616" x="10760075" y="3071813"/>
          <p14:tracePt t="141621" x="10634663" y="3071813"/>
          <p14:tracePt t="141630" x="10491788" y="3071813"/>
          <p14:tracePt t="141644" x="10375900" y="3081338"/>
          <p14:tracePt t="141660" x="10188575" y="3054350"/>
          <p14:tracePt t="141677" x="10072688" y="3009900"/>
          <p14:tracePt t="141693" x="10037763" y="2982913"/>
          <p14:tracePt t="141710" x="10010775" y="2955925"/>
          <p14:tracePt t="141744" x="9974263" y="2919413"/>
          <p14:tracePt t="141777" x="9966325" y="2911475"/>
          <p14:tracePt t="141811" x="9929813" y="2867025"/>
          <p14:tracePt t="141827" x="9902825" y="2847975"/>
          <p14:tracePt t="141843" x="9885363" y="2840038"/>
          <p14:tracePt t="141860" x="9840913" y="2813050"/>
          <p14:tracePt t="141876" x="9769475" y="2813050"/>
          <p14:tracePt t="141893" x="9661525" y="2795588"/>
          <p14:tracePt t="141911" x="9439275" y="2795588"/>
          <p14:tracePt t="141928" x="9215438" y="2776538"/>
          <p14:tracePt t="141943" x="8929688" y="2741613"/>
          <p14:tracePt t="141960" x="8483600" y="2732088"/>
          <p14:tracePt t="141976" x="8010525" y="2697163"/>
          <p14:tracePt t="141993" x="7732713" y="2660650"/>
          <p14:tracePt t="142009" x="7599363" y="2643188"/>
          <p14:tracePt t="142027" x="7562850" y="2633663"/>
          <p14:tracePt t="142072" x="7545388" y="2633663"/>
          <p14:tracePt t="142077" x="7537450" y="2633663"/>
          <p14:tracePt t="142093" x="7491413" y="2652713"/>
          <p14:tracePt t="142109" x="7412038" y="2670175"/>
          <p14:tracePt t="142126" x="7313613" y="2679700"/>
          <p14:tracePt t="142143" x="7197725" y="2687638"/>
          <p14:tracePt t="142159" x="7099300" y="2687638"/>
          <p14:tracePt t="142176" x="7027863" y="2697163"/>
          <p14:tracePt t="142193" x="6965950" y="2705100"/>
          <p14:tracePt t="142210" x="6938963" y="2714625"/>
          <p14:tracePt t="142227" x="6902450" y="2741613"/>
          <p14:tracePt t="142243" x="6875463" y="2759075"/>
          <p14:tracePt t="142259" x="6858000" y="2786063"/>
          <p14:tracePt t="142276" x="6831013" y="2813050"/>
          <p14:tracePt t="142293" x="6804025" y="2830513"/>
          <p14:tracePt t="142309" x="6777038" y="2867025"/>
          <p14:tracePt t="142431" x="6769100" y="2867025"/>
          <p14:tracePt t="142467" x="6751638" y="2867025"/>
          <p14:tracePt t="142475" x="6742113" y="2857500"/>
          <p14:tracePt t="142482" x="6732588" y="2847975"/>
          <p14:tracePt t="142493" x="6715125" y="2847975"/>
          <p14:tracePt t="142509" x="6688138" y="2830513"/>
          <p14:tracePt t="142527" x="6653213" y="2786063"/>
          <p14:tracePt t="142543" x="6626225" y="2768600"/>
          <p14:tracePt t="142560" x="6608763" y="2751138"/>
          <p14:tracePt t="142576" x="6589713" y="2751138"/>
          <p14:tracePt t="142787" x="6581775" y="2751138"/>
          <p14:tracePt t="142798" x="6562725" y="2751138"/>
          <p14:tracePt t="142806" x="6545263" y="2759075"/>
          <p14:tracePt t="142814" x="6527800" y="2768600"/>
          <p14:tracePt t="142826" x="6510338" y="2786063"/>
          <p14:tracePt t="142843" x="6473825" y="2795588"/>
          <p14:tracePt t="142859" x="6456363" y="2795588"/>
          <p14:tracePt t="143491" x="6456363" y="2813050"/>
          <p14:tracePt t="143498" x="6446838" y="2822575"/>
          <p14:tracePt t="143508" x="6446838" y="2830513"/>
          <p14:tracePt t="143525" x="6446838" y="2857500"/>
          <p14:tracePt t="143542" x="6446838" y="2874963"/>
          <p14:tracePt t="143559" x="6446838" y="2901950"/>
          <p14:tracePt t="143575" x="6446838" y="2919413"/>
          <p14:tracePt t="143608" x="6456363" y="2982913"/>
          <p14:tracePt t="143642" x="6456363" y="3009900"/>
          <p14:tracePt t="143675" x="6465888" y="3017838"/>
          <p14:tracePt t="143769" x="6465888" y="3009900"/>
          <p14:tracePt t="143784" x="6465888" y="3000375"/>
          <p14:tracePt t="143792" x="6465888" y="2982913"/>
          <p14:tracePt t="143801" x="6465888" y="2973388"/>
          <p14:tracePt t="143808" x="6465888" y="2965450"/>
          <p14:tracePt t="143825" x="6456363" y="2928938"/>
          <p14:tracePt t="143841" x="6456363" y="2901950"/>
          <p14:tracePt t="143858" x="6456363" y="2874963"/>
          <p14:tracePt t="143875" x="6456363" y="2847975"/>
          <p14:tracePt t="143891" x="6456363" y="2830513"/>
          <p14:tracePt t="143908" x="6456363" y="2822575"/>
          <p14:tracePt t="144028" x="6456363" y="2840038"/>
          <p14:tracePt t="144038" x="6456363" y="2867025"/>
          <p14:tracePt t="144044" x="6456363" y="2894013"/>
          <p14:tracePt t="144058" x="6456363" y="2946400"/>
          <p14:tracePt t="144075" x="6465888" y="2990850"/>
          <p14:tracePt t="144092" x="6473825" y="3017838"/>
          <p14:tracePt t="144108" x="6473825" y="3036888"/>
          <p14:tracePt t="144125" x="6473825" y="3062288"/>
          <p14:tracePt t="144142" x="6473825" y="3081338"/>
          <p14:tracePt t="144249" x="6473825" y="3062288"/>
          <p14:tracePt t="144258" x="6473825" y="3036888"/>
          <p14:tracePt t="144265" x="6473825" y="3000375"/>
          <p14:tracePt t="144274" x="6473825" y="2973388"/>
          <p14:tracePt t="144291" x="6473825" y="2938463"/>
          <p14:tracePt t="144308" x="6483350" y="2901950"/>
          <p14:tracePt t="144325" x="6491288" y="2867025"/>
          <p14:tracePt t="144341" x="6491288" y="2857500"/>
          <p14:tracePt t="144358" x="6491288" y="2847975"/>
          <p14:tracePt t="144452" x="6491288" y="2857500"/>
          <p14:tracePt t="144462" x="6500813" y="2894013"/>
          <p14:tracePt t="144469" x="6510338" y="2938463"/>
          <p14:tracePt t="144476" x="6527800" y="2990850"/>
          <p14:tracePt t="144491" x="6554788" y="3081338"/>
          <p14:tracePt t="144508" x="6562725" y="3160713"/>
          <p14:tracePt t="144524" x="6572250" y="3197225"/>
          <p14:tracePt t="144541" x="6572250" y="3232150"/>
          <p14:tracePt t="144655" x="6572250" y="3224213"/>
          <p14:tracePt t="144666" x="6572250" y="3197225"/>
          <p14:tracePt t="144677" x="6554788" y="3108325"/>
          <p14:tracePt t="144691" x="6537325" y="3000375"/>
          <p14:tracePt t="144708" x="6527800" y="2901950"/>
          <p14:tracePt t="144724" x="6527800" y="2822575"/>
          <p14:tracePt t="144741" x="6527800" y="2776538"/>
          <p14:tracePt t="144757" x="6518275" y="2741613"/>
          <p14:tracePt t="144774" x="6518275" y="2732088"/>
          <p14:tracePt t="144855" x="6510338" y="2751138"/>
          <p14:tracePt t="144863" x="6510338" y="2776538"/>
          <p14:tracePt t="144874" x="6510338" y="2803525"/>
          <p14:tracePt t="144891" x="6491288" y="2901950"/>
          <p14:tracePt t="144908" x="6473825" y="2982913"/>
          <p14:tracePt t="144924" x="6465888" y="3027363"/>
          <p14:tracePt t="144941" x="6456363" y="3027363"/>
          <p14:tracePt t="145057" x="6456363" y="3017838"/>
          <p14:tracePt t="145065" x="6456363" y="3009900"/>
          <p14:tracePt t="145074" x="6456363" y="2982913"/>
          <p14:tracePt t="145090" x="6465888" y="2938463"/>
          <p14:tracePt t="145107" x="6483350" y="2911475"/>
          <p14:tracePt t="145124" x="6483350" y="2884488"/>
          <p14:tracePt t="145141" x="6483350" y="2867025"/>
          <p14:tracePt t="145262" x="6491288" y="2867025"/>
          <p14:tracePt t="145279" x="6491288" y="2874963"/>
          <p14:tracePt t="145284" x="6491288" y="2884488"/>
          <p14:tracePt t="145293" x="6491288" y="2894013"/>
          <p14:tracePt t="145308" x="6491288" y="2911475"/>
          <p14:tracePt t="147830" x="6510338" y="2911475"/>
          <p14:tracePt t="147838" x="6527800" y="2911475"/>
          <p14:tracePt t="147845" x="6537325" y="2911475"/>
          <p14:tracePt t="147855" x="6581775" y="2911475"/>
          <p14:tracePt t="147872" x="6688138" y="2911475"/>
          <p14:tracePt t="147888" x="6831013" y="2938463"/>
          <p14:tracePt t="147905" x="6973888" y="2982913"/>
          <p14:tracePt t="147939" x="7323138" y="3071813"/>
          <p14:tracePt t="147972" x="7527925" y="3089275"/>
          <p14:tracePt t="148005" x="7634288" y="3071813"/>
          <p14:tracePt t="148022" x="7661275" y="3062288"/>
          <p14:tracePt t="148039" x="7688263" y="3054350"/>
          <p14:tracePt t="148055" x="7697788" y="3044825"/>
          <p14:tracePt t="148072" x="7705725" y="3044825"/>
          <p14:tracePt t="148110" x="7715250" y="3044825"/>
          <p14:tracePt t="148122" x="7715250" y="3036888"/>
          <p14:tracePt t="148139" x="7786688" y="3027363"/>
          <p14:tracePt t="148155" x="7875588" y="3009900"/>
          <p14:tracePt t="148171" x="7983538" y="3000375"/>
          <p14:tracePt t="148188" x="8062913" y="3000375"/>
          <p14:tracePt t="148205" x="8153400" y="3000375"/>
          <p14:tracePt t="148221" x="8205788" y="2990850"/>
          <p14:tracePt t="148239" x="8251825" y="2990850"/>
          <p14:tracePt t="148256" x="8259763" y="3000375"/>
          <p14:tracePt t="148384" x="8251825" y="3000375"/>
          <p14:tracePt t="148392" x="8242300" y="3000375"/>
          <p14:tracePt t="148405" x="8224838" y="3000375"/>
          <p14:tracePt t="148421" x="8215313" y="3000375"/>
          <p14:tracePt t="148438" x="8205788" y="2982913"/>
          <p14:tracePt t="148454" x="8197850" y="2973388"/>
          <p14:tracePt t="148471" x="8197850" y="2955925"/>
          <p14:tracePt t="148488" x="8180388" y="2946400"/>
          <p14:tracePt t="148504" x="8180388" y="2928938"/>
          <p14:tracePt t="148522" x="8170863" y="2901950"/>
          <p14:tracePt t="148538" x="8161338" y="2894013"/>
          <p14:tracePt t="148554" x="8153400" y="2874963"/>
          <p14:tracePt t="148571" x="8153400" y="2867025"/>
          <p14:tracePt t="148588" x="8153400" y="2847975"/>
          <p14:tracePt t="148621" x="8153400" y="2840038"/>
          <p14:tracePt t="148798" x="8143875" y="2840038"/>
          <p14:tracePt t="149570" x="8134350" y="2840038"/>
          <p14:tracePt t="149578" x="8089900" y="2867025"/>
          <p14:tracePt t="149587" x="8010525" y="2901950"/>
          <p14:tracePt t="149603" x="7786688" y="3017838"/>
          <p14:tracePt t="149637" x="6973888" y="3187700"/>
          <p14:tracePt t="149671" x="6589713" y="3205163"/>
          <p14:tracePt t="149703" x="6589713" y="3197225"/>
          <p14:tracePt t="149737" x="6589713" y="3179763"/>
          <p14:tracePt t="149753" x="6562725" y="3152775"/>
          <p14:tracePt t="149770" x="6537325" y="3116263"/>
          <p14:tracePt t="149788" x="6500813" y="3071813"/>
          <p14:tracePt t="149803" x="6483350" y="3044825"/>
          <p14:tracePt t="149820" x="6446838" y="3017838"/>
          <p14:tracePt t="149836" x="6384925" y="2982913"/>
          <p14:tracePt t="149853" x="6259513" y="2928938"/>
          <p14:tracePt t="149870" x="6099175" y="2884488"/>
          <p14:tracePt t="149887" x="5848350" y="2830513"/>
          <p14:tracePt t="149904" x="5786438" y="2822575"/>
          <p14:tracePt t="149920" x="5776913" y="2822575"/>
          <p14:tracePt t="149973" x="5786438" y="2840038"/>
          <p14:tracePt t="149980" x="5803900" y="2847975"/>
          <p14:tracePt t="149988" x="5813425" y="2857500"/>
          <p14:tracePt t="150004" x="5840413" y="2911475"/>
          <p14:tracePt t="150020" x="5919788" y="3000375"/>
          <p14:tracePt t="150037" x="6027738" y="3081338"/>
          <p14:tracePt t="150054" x="6134100" y="3125788"/>
          <p14:tracePt t="150070" x="6205538" y="3143250"/>
          <p14:tracePt t="150086" x="6215063" y="3143250"/>
          <p14:tracePt t="150104" x="6224588" y="3143250"/>
          <p14:tracePt t="150120" x="6242050" y="3133725"/>
          <p14:tracePt t="150136" x="6269038" y="3108325"/>
          <p14:tracePt t="150153" x="6323013" y="3081338"/>
          <p14:tracePt t="150170" x="6402388" y="3044825"/>
          <p14:tracePt t="150186" x="6456363" y="3017838"/>
          <p14:tracePt t="150203" x="6491288" y="2982913"/>
          <p14:tracePt t="150220" x="6518275" y="2955925"/>
          <p14:tracePt t="150236" x="6537325" y="2938463"/>
          <p14:tracePt t="150253" x="6562725" y="2919413"/>
          <p14:tracePt t="150270" x="6562725" y="2911475"/>
          <p14:tracePt t="150286" x="6562725" y="2901950"/>
          <p14:tracePt t="150303" x="6562725" y="2894013"/>
          <p14:tracePt t="150462" x="6562725" y="2901950"/>
          <p14:tracePt t="150469" x="6562725" y="2919413"/>
          <p14:tracePt t="150477" x="6562725" y="2946400"/>
          <p14:tracePt t="150486" x="6562725" y="2965450"/>
          <p14:tracePt t="150503" x="6562725" y="3000375"/>
          <p14:tracePt t="150520" x="6562725" y="3027363"/>
          <p14:tracePt t="150584" x="6572250" y="3027363"/>
          <p14:tracePt t="150593" x="6572250" y="3017838"/>
          <p14:tracePt t="150602" x="6572250" y="3000375"/>
          <p14:tracePt t="150620" x="6572250" y="2955925"/>
          <p14:tracePt t="150636" x="6572250" y="2901950"/>
          <p14:tracePt t="150654" x="6554788" y="2830513"/>
          <p14:tracePt t="150669" x="6545263" y="2813050"/>
          <p14:tracePt t="150728" x="6537325" y="2822575"/>
          <p14:tracePt t="150734" x="6537325" y="2840038"/>
          <p14:tracePt t="150743" x="6537325" y="2867025"/>
          <p14:tracePt t="150752" x="6537325" y="2894013"/>
          <p14:tracePt t="150769" x="6537325" y="2982913"/>
          <p14:tracePt t="150786" x="6545263" y="3044825"/>
          <p14:tracePt t="150804" x="6562725" y="3125788"/>
          <p14:tracePt t="150820" x="6562725" y="3143250"/>
          <p14:tracePt t="150892" x="6562725" y="3125788"/>
          <p14:tracePt t="150897" x="6562725" y="3098800"/>
          <p14:tracePt t="150904" x="6562725" y="3081338"/>
          <p14:tracePt t="150920" x="6562725" y="3009900"/>
          <p14:tracePt t="150936" x="6554788" y="2938463"/>
          <p14:tracePt t="150952" x="6545263" y="2911475"/>
          <p14:tracePt t="150969" x="6545263" y="2901950"/>
          <p14:tracePt t="151011" x="6545263" y="2911475"/>
          <p14:tracePt t="151019" x="6537325" y="2919413"/>
          <p14:tracePt t="151035" x="6537325" y="2946400"/>
          <p14:tracePt t="151052" x="6527800" y="2965450"/>
          <p14:tracePt t="151069" x="6527800" y="2973388"/>
          <p14:tracePt t="151225" x="6527800" y="2965450"/>
          <p14:tracePt t="151241" x="6527800" y="2955925"/>
          <p14:tracePt t="151351" x="6527800" y="2946400"/>
          <p14:tracePt t="151361" x="6527800" y="2938463"/>
          <p14:tracePt t="151370" x="6527800" y="2928938"/>
          <p14:tracePt t="151385" x="6527800" y="2911475"/>
          <p14:tracePt t="151402" x="6527800" y="2901950"/>
          <p14:tracePt t="151587" x="6527800" y="2919413"/>
          <p14:tracePt t="151602" x="6527800" y="2928938"/>
          <p14:tracePt t="154382" x="6537325" y="2928938"/>
          <p14:tracePt t="154390" x="6537325" y="2911475"/>
          <p14:tracePt t="154400" x="6545263" y="2901950"/>
          <p14:tracePt t="154417" x="6545263" y="2894013"/>
          <p14:tracePt t="154434" x="6554788" y="2884488"/>
          <p14:tracePt t="154450" x="6554788" y="2874963"/>
          <p14:tracePt t="155525" x="6554788" y="2867025"/>
          <p14:tracePt t="155532" x="6554788" y="2857500"/>
          <p14:tracePt t="157837" x="6554788" y="2847975"/>
          <p14:tracePt t="157845" x="6545263" y="2847975"/>
          <p14:tracePt t="157853" x="6518275" y="2830513"/>
          <p14:tracePt t="157864" x="6473825" y="2813050"/>
          <p14:tracePt t="157880" x="6375400" y="2803525"/>
          <p14:tracePt t="157897" x="6269038" y="2803525"/>
          <p14:tracePt t="157930" x="6027738" y="2803525"/>
          <p14:tracePt t="157963" x="5946775" y="2786063"/>
          <p14:tracePt t="157997" x="5894388" y="2759075"/>
          <p14:tracePt t="158013" x="5884863" y="2759075"/>
          <p14:tracePt t="158154" x="5875338" y="2759075"/>
          <p14:tracePt t="158161" x="5867400" y="2751138"/>
          <p14:tracePt t="158170" x="5848350" y="2751138"/>
          <p14:tracePt t="158180" x="5840413" y="2741613"/>
          <p14:tracePt t="158196" x="5813425" y="2732088"/>
          <p14:tracePt t="158213" x="5803900" y="2732088"/>
          <p14:tracePt t="158308" x="5803900" y="2741613"/>
          <p14:tracePt t="158313" x="5813425" y="2768600"/>
          <p14:tracePt t="158322" x="5830888" y="2795588"/>
          <p14:tracePt t="158330" x="5840413" y="2822575"/>
          <p14:tracePt t="158346" x="5867400" y="2857500"/>
          <p14:tracePt t="158363" x="5884863" y="2884488"/>
          <p14:tracePt t="158380" x="5894388" y="2884488"/>
          <p14:tracePt t="158413" x="5911850" y="2884488"/>
          <p14:tracePt t="158430" x="5929313" y="2874963"/>
          <p14:tracePt t="158446" x="5956300" y="2840038"/>
          <p14:tracePt t="158463" x="5965825" y="2822575"/>
          <p14:tracePt t="158643" x="5973763" y="2822575"/>
          <p14:tracePt t="158662" x="5983288" y="2822575"/>
          <p14:tracePt t="160146" x="5983288" y="2857500"/>
          <p14:tracePt t="160154" x="5973763" y="2911475"/>
          <p14:tracePt t="160162" x="5965825" y="2982913"/>
          <p14:tracePt t="160178" x="5929313" y="3125788"/>
          <p14:tracePt t="160195" x="5911850" y="3348038"/>
          <p14:tracePt t="160212" x="5894388" y="3562350"/>
          <p14:tracePt t="160229" x="5867400" y="3822700"/>
          <p14:tracePt t="160261" x="5822950" y="4054475"/>
          <p14:tracePt t="160295" x="5795963" y="4125913"/>
          <p14:tracePt t="160328" x="5786438" y="4152900"/>
          <p14:tracePt t="160345" x="5776913" y="4179888"/>
          <p14:tracePt t="160362" x="5768975" y="4214813"/>
          <p14:tracePt t="160378" x="5759450" y="4251325"/>
          <p14:tracePt t="160395" x="5759450" y="4268788"/>
          <p14:tracePt t="160412" x="5759450" y="4303713"/>
          <p14:tracePt t="160428" x="5768975" y="4348163"/>
          <p14:tracePt t="160445" x="5803900" y="4429125"/>
          <p14:tracePt t="160461" x="5848350" y="4537075"/>
          <p14:tracePt t="160478" x="5902325" y="4670425"/>
          <p14:tracePt t="160495" x="5919788" y="4697413"/>
          <p14:tracePt t="160511" x="5919788" y="4724400"/>
          <p14:tracePt t="160596" x="5919788" y="4714875"/>
          <p14:tracePt t="160605" x="5919788" y="4697413"/>
          <p14:tracePt t="160617" x="5919788" y="4652963"/>
          <p14:tracePt t="160628" x="5919788" y="4633913"/>
          <p14:tracePt t="160645" x="5911850" y="4598988"/>
          <p14:tracePt t="160662" x="5911850" y="4562475"/>
          <p14:tracePt t="160678" x="5911850" y="4545013"/>
          <p14:tracePt t="160694" x="5911850" y="4537075"/>
          <p14:tracePt t="160823" x="5902325" y="4537075"/>
          <p14:tracePt t="161045" x="5911850" y="4518025"/>
          <p14:tracePt t="161054" x="5911850" y="4510088"/>
          <p14:tracePt t="161066" x="5919788" y="4500563"/>
          <p14:tracePt t="161077" x="5929313" y="4500563"/>
          <p14:tracePt t="162268" x="5938838" y="4500563"/>
          <p14:tracePt t="162278" x="5938838" y="4510088"/>
          <p14:tracePt t="162293" x="5946775" y="4510088"/>
          <p14:tracePt t="162330" x="5956300" y="4518025"/>
          <p14:tracePt t="162342" x="5965825" y="4518025"/>
          <p14:tracePt t="162353" x="6000750" y="4527550"/>
          <p14:tracePt t="162363" x="6062663" y="4537075"/>
          <p14:tracePt t="162393" x="6313488" y="4598988"/>
          <p14:tracePt t="162427" x="6572250" y="4687888"/>
          <p14:tracePt t="162443" x="6661150" y="4697413"/>
          <p14:tracePt t="162460" x="6742113" y="4697413"/>
          <p14:tracePt t="162476" x="6831013" y="4687888"/>
          <p14:tracePt t="162493" x="6929438" y="4679950"/>
          <p14:tracePt t="162510" x="7037388" y="4670425"/>
          <p14:tracePt t="162527" x="7143750" y="4679950"/>
          <p14:tracePt t="162544" x="7251700" y="4687888"/>
          <p14:tracePt t="162560" x="7286625" y="4697413"/>
          <p14:tracePt t="162576" x="7313613" y="4697413"/>
          <p14:tracePt t="162593" x="7358063" y="4687888"/>
          <p14:tracePt t="162610" x="7385050" y="4679950"/>
          <p14:tracePt t="162627" x="7429500" y="4679950"/>
          <p14:tracePt t="162643" x="7545388" y="4687888"/>
          <p14:tracePt t="162660" x="7616825" y="4714875"/>
          <p14:tracePt t="162676" x="7680325" y="4741863"/>
          <p14:tracePt t="162693" x="7732713" y="4759325"/>
          <p14:tracePt t="162710" x="7769225" y="4768850"/>
          <p14:tracePt t="162726" x="7804150" y="4768850"/>
          <p14:tracePt t="162743" x="7840663" y="4768850"/>
          <p14:tracePt t="162760" x="7875588" y="4768850"/>
          <p14:tracePt t="162776" x="7902575" y="4759325"/>
          <p14:tracePt t="162793" x="7929563" y="4741863"/>
          <p14:tracePt t="162810" x="7956550" y="4724400"/>
          <p14:tracePt t="162826" x="7974013" y="4705350"/>
          <p14:tracePt t="162843" x="8010525" y="4670425"/>
          <p14:tracePt t="162860" x="8037513" y="4652963"/>
          <p14:tracePt t="162876" x="8062913" y="4616450"/>
          <p14:tracePt t="162893" x="8089900" y="4562475"/>
          <p14:tracePt t="162910" x="8126413" y="4473575"/>
          <p14:tracePt t="162926" x="8143875" y="4375150"/>
          <p14:tracePt t="162943" x="8143875" y="4251325"/>
          <p14:tracePt t="162960" x="8126413" y="4054475"/>
          <p14:tracePt t="162976" x="8089900" y="3929063"/>
          <p14:tracePt t="162992" x="8054975" y="3795713"/>
          <p14:tracePt t="163009" x="8001000" y="3679825"/>
          <p14:tracePt t="163026" x="7912100" y="3581400"/>
          <p14:tracePt t="163043" x="7840663" y="3509963"/>
          <p14:tracePt t="163059" x="7777163" y="3473450"/>
          <p14:tracePt t="163076" x="7732713" y="3438525"/>
          <p14:tracePt t="163092" x="7705725" y="3411538"/>
          <p14:tracePt t="163109" x="7680325" y="3394075"/>
          <p14:tracePt t="163126" x="7626350" y="3375025"/>
          <p14:tracePt t="163143" x="7527925" y="3375025"/>
          <p14:tracePt t="163159" x="7402513" y="3394075"/>
          <p14:tracePt t="163176" x="7251700" y="3429000"/>
          <p14:tracePt t="163192" x="7027863" y="3500438"/>
          <p14:tracePt t="163209" x="6902450" y="3544888"/>
          <p14:tracePt t="163226" x="6813550" y="3571875"/>
          <p14:tracePt t="163242" x="6769100" y="3616325"/>
          <p14:tracePt t="163259" x="6742113" y="3670300"/>
          <p14:tracePt t="163276" x="6715125" y="3741738"/>
          <p14:tracePt t="163293" x="6705600" y="3822700"/>
          <p14:tracePt t="163297" x="6705600" y="3875088"/>
          <p14:tracePt t="163309" x="6705600" y="3973513"/>
          <p14:tracePt t="163325" x="6732588" y="4081463"/>
          <p14:tracePt t="163342" x="6769100" y="4232275"/>
          <p14:tracePt t="163359" x="6804025" y="4367213"/>
          <p14:tracePt t="163376" x="6867525" y="4500563"/>
          <p14:tracePt t="163392" x="6956425" y="4616450"/>
          <p14:tracePt t="163410" x="7108825" y="4768850"/>
          <p14:tracePt t="163426" x="7205663" y="4840288"/>
          <p14:tracePt t="163442" x="7313613" y="4894263"/>
          <p14:tracePt t="163459" x="7419975" y="4938713"/>
          <p14:tracePt t="163476" x="7545388" y="4973638"/>
          <p14:tracePt t="163492" x="7670800" y="5010150"/>
          <p14:tracePt t="163510" x="7858125" y="5062538"/>
          <p14:tracePt t="163527" x="7956550" y="5081588"/>
          <p14:tracePt t="163542" x="8037513" y="5081588"/>
          <p14:tracePt t="163559" x="8099425" y="5081588"/>
          <p14:tracePt t="163575" x="8134350" y="5062538"/>
          <p14:tracePt t="163592" x="8180388" y="5010150"/>
          <p14:tracePt t="163609" x="8232775" y="4919663"/>
          <p14:tracePt t="163626" x="8304213" y="4724400"/>
          <p14:tracePt t="163643" x="8340725" y="4616450"/>
          <p14:tracePt t="163659" x="8375650" y="4491038"/>
          <p14:tracePt t="163675" x="8412163" y="4367213"/>
          <p14:tracePt t="163692" x="8429625" y="4251325"/>
          <p14:tracePt t="163709" x="8429625" y="4170363"/>
          <p14:tracePt t="163727" x="8420100" y="4037013"/>
          <p14:tracePt t="163743" x="8402638" y="3990975"/>
          <p14:tracePt t="163758" x="8375650" y="3946525"/>
          <p14:tracePt t="163776" x="8348663" y="3911600"/>
          <p14:tracePt t="163792" x="8323263" y="3884613"/>
          <p14:tracePt t="163809" x="8296275" y="3848100"/>
          <p14:tracePt t="163813" x="8286750" y="3830638"/>
          <p14:tracePt t="163826" x="8224838" y="3795713"/>
          <p14:tracePt t="163842" x="8180388" y="3768725"/>
          <p14:tracePt t="163859" x="8037513" y="3724275"/>
          <p14:tracePt t="163875" x="7912100" y="3687763"/>
          <p14:tracePt t="163892" x="7777163" y="3670300"/>
          <p14:tracePt t="163909" x="7661275" y="3670300"/>
          <p14:tracePt t="163925" x="7562850" y="3670300"/>
          <p14:tracePt t="163943" x="7429500" y="3670300"/>
          <p14:tracePt t="163958" x="7375525" y="3670300"/>
          <p14:tracePt t="163975" x="7348538" y="3679825"/>
          <p14:tracePt t="163992" x="7313613" y="3687763"/>
          <p14:tracePt t="164008" x="7259638" y="3714750"/>
          <p14:tracePt t="164025" x="7180263" y="3741738"/>
          <p14:tracePt t="164042" x="7089775" y="3776663"/>
          <p14:tracePt t="164058" x="6946900" y="3830638"/>
          <p14:tracePt t="164075" x="6894513" y="3867150"/>
          <p14:tracePt t="164092" x="6858000" y="3919538"/>
          <p14:tracePt t="164108" x="6813550" y="4027488"/>
          <p14:tracePt t="164125" x="6786563" y="4125913"/>
          <p14:tracePt t="164142" x="6786563" y="4224338"/>
          <p14:tracePt t="164158" x="6823075" y="4348163"/>
          <p14:tracePt t="164175" x="6858000" y="4438650"/>
          <p14:tracePt t="164192" x="6884988" y="4537075"/>
          <p14:tracePt t="164208" x="6919913" y="4616450"/>
          <p14:tracePt t="164225" x="6956425" y="4679950"/>
          <p14:tracePt t="164242" x="6991350" y="4714875"/>
          <p14:tracePt t="164258" x="7037388" y="4741863"/>
          <p14:tracePt t="164276" x="7108825" y="4776788"/>
          <p14:tracePt t="164291" x="7259638" y="4840288"/>
          <p14:tracePt t="164308" x="7348538" y="4875213"/>
          <p14:tracePt t="164325" x="7446963" y="4911725"/>
          <p14:tracePt t="164341" x="7537450" y="4919663"/>
          <p14:tracePt t="164358" x="7626350" y="4929188"/>
          <p14:tracePt t="164375" x="7732713" y="4938713"/>
          <p14:tracePt t="164391" x="7894638" y="4938713"/>
          <p14:tracePt t="164408" x="7956550" y="4938713"/>
          <p14:tracePt t="164425" x="7991475" y="4919663"/>
          <p14:tracePt t="164442" x="8018463" y="4911725"/>
          <p14:tracePt t="164458" x="8045450" y="4894263"/>
          <p14:tracePt t="164475" x="8072438" y="4848225"/>
          <p14:tracePt t="164492" x="8134350" y="4751388"/>
          <p14:tracePt t="164508" x="8188325" y="4652963"/>
          <p14:tracePt t="164525" x="8232775" y="4554538"/>
          <p14:tracePt t="164542" x="8269288" y="4446588"/>
          <p14:tracePt t="164558" x="8286750" y="4348163"/>
          <p14:tracePt t="164575" x="8286750" y="4251325"/>
          <p14:tracePt t="164592" x="8242300" y="4098925"/>
          <p14:tracePt t="164608" x="8197850" y="3990975"/>
          <p14:tracePt t="164625" x="8143875" y="3884613"/>
          <p14:tracePt t="164641" x="8054975" y="3776663"/>
          <p14:tracePt t="164658" x="7947025" y="3697288"/>
          <p14:tracePt t="164675" x="7840663" y="3608388"/>
          <p14:tracePt t="164692" x="7680325" y="3517900"/>
          <p14:tracePt t="164709" x="7581900" y="3465513"/>
          <p14:tracePt t="164724" x="7510463" y="3438525"/>
          <p14:tracePt t="164741" x="7456488" y="3411538"/>
          <p14:tracePt t="164758" x="7412038" y="3402013"/>
          <p14:tracePt t="164775" x="7340600" y="3402013"/>
          <p14:tracePt t="164791" x="7242175" y="3411538"/>
          <p14:tracePt t="164808" x="7081838" y="3465513"/>
          <p14:tracePt t="164824" x="6965950" y="3500438"/>
          <p14:tracePt t="164841" x="6875463" y="3536950"/>
          <p14:tracePt t="164858" x="6796088" y="3589338"/>
          <p14:tracePt t="164875" x="6751638" y="3643313"/>
          <p14:tracePt t="164892" x="6715125" y="3751263"/>
          <p14:tracePt t="164908" x="6688138" y="3929063"/>
          <p14:tracePt t="164925" x="6705600" y="4071938"/>
          <p14:tracePt t="164941" x="6751638" y="4214813"/>
          <p14:tracePt t="164958" x="6823075" y="4330700"/>
          <p14:tracePt t="164975" x="6911975" y="4446588"/>
          <p14:tracePt t="164991" x="7010400" y="4537075"/>
          <p14:tracePt t="165008" x="7116763" y="4598988"/>
          <p14:tracePt t="165026" x="7313613" y="4670425"/>
          <p14:tracePt t="165041" x="7483475" y="4714875"/>
          <p14:tracePt t="165058" x="7688263" y="4759325"/>
          <p14:tracePt t="165074" x="7831138" y="4786313"/>
          <p14:tracePt t="165091" x="7947025" y="4795838"/>
          <p14:tracePt t="165108" x="8001000" y="4795838"/>
          <p14:tracePt t="165124" x="8027988" y="4795838"/>
          <p14:tracePt t="165141" x="8054975" y="4795838"/>
          <p14:tracePt t="165157" x="8072438" y="4768850"/>
          <p14:tracePt t="165174" x="8099425" y="4714875"/>
          <p14:tracePt t="165191" x="8134350" y="4616450"/>
          <p14:tracePt t="165208" x="8161338" y="4500563"/>
          <p14:tracePt t="165224" x="8180388" y="4357688"/>
          <p14:tracePt t="165241" x="8180388" y="4205288"/>
          <p14:tracePt t="165258" x="8108950" y="4010025"/>
          <p14:tracePt t="165283" x="7947025" y="3830638"/>
          <p14:tracePt t="165297" x="7823200" y="3776663"/>
          <p14:tracePt t="165312" x="7670800" y="3741738"/>
          <p14:tracePt t="165324" x="7599363" y="3732213"/>
          <p14:tracePt t="165341" x="7466013" y="3714750"/>
          <p14:tracePt t="165358" x="7304088" y="3714750"/>
          <p14:tracePt t="165374" x="7242175" y="3714750"/>
          <p14:tracePt t="165390" x="7215188" y="3714750"/>
          <p14:tracePt t="165407" x="7188200" y="3724275"/>
          <p14:tracePt t="165424" x="7161213" y="3751263"/>
          <p14:tracePt t="165441" x="7134225" y="3776663"/>
          <p14:tracePt t="165458" x="7089775" y="3822700"/>
          <p14:tracePt t="165475" x="7037388" y="3965575"/>
          <p14:tracePt t="165490" x="7010400" y="4089400"/>
          <p14:tracePt t="165507" x="7010400" y="4224338"/>
          <p14:tracePt t="165524" x="7054850" y="4367213"/>
          <p14:tracePt t="165540" x="7134225" y="4500563"/>
          <p14:tracePt t="165558" x="7286625" y="4616450"/>
          <p14:tracePt t="165574" x="7634288" y="4759325"/>
          <p14:tracePt t="165591" x="7840663" y="4786313"/>
          <p14:tracePt t="165607" x="8001000" y="4795838"/>
          <p14:tracePt t="165624" x="8153400" y="4776788"/>
          <p14:tracePt t="165641" x="8251825" y="4741863"/>
          <p14:tracePt t="165658" x="8304213" y="4714875"/>
          <p14:tracePt t="165675" x="8323263" y="4679950"/>
          <p14:tracePt t="165691" x="8323263" y="4652963"/>
          <p14:tracePt t="165707" x="8323263" y="4608513"/>
          <p14:tracePt t="165724" x="8304213" y="4500563"/>
          <p14:tracePt t="165740" x="8269288" y="4357688"/>
          <p14:tracePt t="165757" x="8205788" y="4205288"/>
          <p14:tracePt t="165775" x="8054975" y="3973513"/>
          <p14:tracePt t="165791" x="7947025" y="3867150"/>
          <p14:tracePt t="165807" x="7831138" y="3759200"/>
          <p14:tracePt t="165824" x="7724775" y="3679825"/>
          <p14:tracePt t="165840" x="7616825" y="3616325"/>
          <p14:tracePt t="165858" x="7518400" y="3581400"/>
          <p14:tracePt t="165874" x="7419975" y="3571875"/>
          <p14:tracePt t="165891" x="7304088" y="3571875"/>
          <p14:tracePt t="165907" x="7224713" y="3589338"/>
          <p14:tracePt t="165923" x="7197725" y="3616325"/>
          <p14:tracePt t="165940" x="7170738" y="3633788"/>
          <p14:tracePt t="165957" x="7143750" y="3660775"/>
          <p14:tracePt t="165974" x="7116763" y="3705225"/>
          <p14:tracePt t="165990" x="7089775" y="3776663"/>
          <p14:tracePt t="166007" x="7045325" y="3938588"/>
          <p14:tracePt t="166023" x="7037388" y="4062413"/>
          <p14:tracePt t="166040" x="7045325" y="4197350"/>
          <p14:tracePt t="166057" x="7081838" y="4322763"/>
          <p14:tracePt t="166074" x="7126288" y="4429125"/>
          <p14:tracePt t="166090" x="7205663" y="4510088"/>
          <p14:tracePt t="166107" x="7304088" y="4554538"/>
          <p14:tracePt t="166123" x="7518400" y="4589463"/>
          <p14:tracePt t="166140" x="7653338" y="4598988"/>
          <p14:tracePt t="166157" x="7769225" y="4598988"/>
          <p14:tracePt t="166173" x="7867650" y="4598988"/>
          <p14:tracePt t="166190" x="7912100" y="4608513"/>
          <p14:tracePt t="166206" x="7939088" y="4625975"/>
          <p14:tracePt t="166224" x="7956550" y="4625975"/>
          <p14:tracePt t="166240" x="7966075" y="4625975"/>
          <p14:tracePt t="166257" x="7974013" y="4616450"/>
          <p14:tracePt t="166274" x="7991475" y="4572000"/>
          <p14:tracePt t="166290" x="7991475" y="4411663"/>
          <p14:tracePt t="166306" x="7956550" y="4276725"/>
          <p14:tracePt t="166323" x="7885113" y="4133850"/>
          <p14:tracePt t="166340" x="7769225" y="4017963"/>
          <p14:tracePt t="166357" x="7661275" y="3894138"/>
          <p14:tracePt t="166373" x="7554913" y="3822700"/>
          <p14:tracePt t="166390" x="7456488" y="3759200"/>
          <p14:tracePt t="166406" x="7367588" y="3714750"/>
          <p14:tracePt t="166423" x="7340600" y="3714750"/>
          <p14:tracePt t="166440" x="7313613" y="3705225"/>
          <p14:tracePt t="166457" x="7296150" y="3714750"/>
          <p14:tracePt t="166473" x="7269163" y="3741738"/>
          <p14:tracePt t="166490" x="7232650" y="3786188"/>
          <p14:tracePt t="166507" x="7170738" y="3875088"/>
          <p14:tracePt t="166523" x="7134225" y="3983038"/>
          <p14:tracePt t="166540" x="7099300" y="4089400"/>
          <p14:tracePt t="166557" x="7099300" y="4224338"/>
          <p14:tracePt t="166573" x="7134225" y="4394200"/>
          <p14:tracePt t="166590" x="7197725" y="4554538"/>
          <p14:tracePt t="166607" x="7402513" y="4759325"/>
          <p14:tracePt t="166623" x="7581900" y="4857750"/>
          <p14:tracePt t="166640" x="7769225" y="4894263"/>
          <p14:tracePt t="166656" x="7939088" y="4894263"/>
          <p14:tracePt t="166673" x="8072438" y="4867275"/>
          <p14:tracePt t="166691" x="8134350" y="4848225"/>
          <p14:tracePt t="166707" x="8153400" y="4813300"/>
          <p14:tracePt t="166724" x="8153400" y="4759325"/>
          <p14:tracePt t="166739" x="8134350" y="4660900"/>
          <p14:tracePt t="166756" x="8099425" y="4554538"/>
          <p14:tracePt t="166773" x="8045450" y="4402138"/>
          <p14:tracePt t="166789" x="7956550" y="4241800"/>
          <p14:tracePt t="166807" x="7777163" y="4027488"/>
          <p14:tracePt t="166823" x="7643813" y="3911600"/>
          <p14:tracePt t="166839" x="7491413" y="3795713"/>
          <p14:tracePt t="166856" x="7358063" y="3741738"/>
          <p14:tracePt t="166873" x="7259638" y="3714750"/>
          <p14:tracePt t="166889" x="7170738" y="3687763"/>
          <p14:tracePt t="166906" x="7116763" y="3687763"/>
          <p14:tracePt t="166923" x="7089775" y="3697288"/>
          <p14:tracePt t="166939" x="7054850" y="3751263"/>
          <p14:tracePt t="166956" x="7018338" y="3803650"/>
          <p14:tracePt t="166973" x="7000875" y="3902075"/>
          <p14:tracePt t="166989" x="6983413" y="4027488"/>
          <p14:tracePt t="167006" x="6983413" y="4152900"/>
          <p14:tracePt t="167023" x="7027863" y="4303713"/>
          <p14:tracePt t="167039" x="7180263" y="4500563"/>
          <p14:tracePt t="167056" x="7304088" y="4589463"/>
          <p14:tracePt t="167072" x="7439025" y="4616450"/>
          <p14:tracePt t="167089" x="7562850" y="4608513"/>
          <p14:tracePt t="167106" x="7705725" y="4572000"/>
          <p14:tracePt t="167123" x="7804150" y="4537075"/>
          <p14:tracePt t="167139" x="7840663" y="4510088"/>
          <p14:tracePt t="167156" x="7867650" y="4429125"/>
          <p14:tracePt t="167173" x="7867650" y="4340225"/>
          <p14:tracePt t="167189" x="7831138" y="4241800"/>
          <p14:tracePt t="167206" x="7786688" y="4133850"/>
          <p14:tracePt t="167223" x="7724775" y="4037013"/>
          <p14:tracePt t="167239" x="7643813" y="3965575"/>
          <p14:tracePt t="167256" x="7537450" y="3938588"/>
          <p14:tracePt t="167272" x="7402513" y="3911600"/>
          <p14:tracePt t="167289" x="7358063" y="3911600"/>
          <p14:tracePt t="167306" x="7331075" y="3938588"/>
          <p14:tracePt t="167323" x="7313613" y="3965575"/>
          <p14:tracePt t="167339" x="7304088" y="3973513"/>
          <p14:tracePt t="167356" x="7304088" y="3983038"/>
          <p14:tracePt t="167372" x="7304088" y="3990975"/>
          <p14:tracePt t="167934" x="7304088" y="3983038"/>
          <p14:tracePt t="167963" x="7304088" y="3973513"/>
          <p14:tracePt t="168047" x="7296150" y="3973513"/>
          <p14:tracePt t="168058" x="7286625" y="3983038"/>
          <p14:tracePt t="168072" x="7259638" y="3983038"/>
          <p14:tracePt t="168089" x="7242175" y="3983038"/>
          <p14:tracePt t="168122" x="7224713" y="3983038"/>
          <p14:tracePt t="168253" x="7215188" y="3983038"/>
          <p14:tracePt t="168264" x="7205663" y="3990975"/>
          <p14:tracePt t="168275" x="7180263" y="4017963"/>
          <p14:tracePt t="168289" x="7143750" y="4044950"/>
          <p14:tracePt t="168306" x="7108825" y="4071938"/>
          <p14:tracePt t="168322" x="7054850" y="4098925"/>
          <p14:tracePt t="168338" x="6946900" y="4133850"/>
          <p14:tracePt t="168355" x="6858000" y="4170363"/>
          <p14:tracePt t="168372" x="6769100" y="4197350"/>
          <p14:tracePt t="168389" x="6715125" y="4214813"/>
          <p14:tracePt t="168405" x="6697663" y="4214813"/>
          <p14:tracePt t="168486" x="6688138" y="4214813"/>
          <p14:tracePt t="168503" x="6680200" y="4187825"/>
          <p14:tracePt t="168514" x="6670675" y="4170363"/>
          <p14:tracePt t="168524" x="6661150" y="4152900"/>
          <p14:tracePt t="168539" x="6661150" y="4116388"/>
          <p14:tracePt t="168555" x="6653213" y="4089400"/>
          <p14:tracePt t="168572" x="6653213" y="4071938"/>
          <p14:tracePt t="168588" x="6670675" y="4054475"/>
          <p14:tracePt t="168605" x="6697663" y="4037013"/>
          <p14:tracePt t="168621" x="6742113" y="4000500"/>
          <p14:tracePt t="168638" x="6823075" y="3973513"/>
          <p14:tracePt t="168655" x="6929438" y="3938588"/>
          <p14:tracePt t="168672" x="7126288" y="3875088"/>
          <p14:tracePt t="168688" x="7277100" y="3840163"/>
          <p14:tracePt t="168705" x="7419975" y="3822700"/>
          <p14:tracePt t="168721" x="7562850" y="3813175"/>
          <p14:tracePt t="168738" x="7661275" y="3813175"/>
          <p14:tracePt t="168755" x="7724775" y="3813175"/>
          <p14:tracePt t="168772" x="7769225" y="3840163"/>
          <p14:tracePt t="168788" x="7769225" y="3857625"/>
          <p14:tracePt t="168804" x="7769225" y="3875088"/>
          <p14:tracePt t="168950" x="7759700" y="3875088"/>
          <p14:tracePt t="168961" x="7697788" y="3875088"/>
          <p14:tracePt t="168972" x="7643813" y="3875088"/>
          <p14:tracePt t="168988" x="7518400" y="3884613"/>
          <p14:tracePt t="169005" x="7358063" y="3929063"/>
          <p14:tracePt t="169021" x="7205663" y="3973513"/>
          <p14:tracePt t="169038" x="7099300" y="4037013"/>
          <p14:tracePt t="169055" x="7018338" y="4108450"/>
          <p14:tracePt t="169071" x="6973888" y="4232275"/>
          <p14:tracePt t="169088" x="6946900" y="4322763"/>
          <p14:tracePt t="169104" x="6938963" y="4402138"/>
          <p14:tracePt t="169121" x="6919913" y="4456113"/>
          <p14:tracePt t="169138" x="6902450" y="4491038"/>
          <p14:tracePt t="169155" x="6884988" y="4510088"/>
          <p14:tracePt t="169172" x="6884988" y="4527550"/>
          <p14:tracePt t="169237" x="6875463" y="4500563"/>
          <p14:tracePt t="169248" x="6867525" y="4456113"/>
          <p14:tracePt t="169259" x="6858000" y="4394200"/>
          <p14:tracePt t="169271" x="6840538" y="4259263"/>
          <p14:tracePt t="169287" x="6840538" y="4116388"/>
          <p14:tracePt t="169304" x="6848475" y="3965575"/>
          <p14:tracePt t="169322" x="6919913" y="3813175"/>
          <p14:tracePt t="169339" x="7018338" y="3724275"/>
          <p14:tracePt t="169354" x="7134225" y="3687763"/>
          <p14:tracePt t="169371" x="7277100" y="3679825"/>
          <p14:tracePt t="169388" x="7446963" y="3687763"/>
          <p14:tracePt t="169404" x="7581900" y="3724275"/>
          <p14:tracePt t="169421" x="7670800" y="3768725"/>
          <p14:tracePt t="169439" x="7688263" y="3795713"/>
          <p14:tracePt t="169625" x="7688263" y="3786188"/>
          <p14:tracePt t="169833" x="7688263" y="3776663"/>
          <p14:tracePt t="169844" x="7697788" y="3776663"/>
          <p14:tracePt t="169854" x="7705725" y="3759200"/>
          <p14:tracePt t="169870" x="7732713" y="3741738"/>
          <p14:tracePt t="169887" x="7751763" y="3741738"/>
          <p14:tracePt t="169904" x="7759700" y="3732213"/>
          <p14:tracePt t="169920" x="7777163" y="3724275"/>
          <p14:tracePt t="169937" x="7786688" y="3714750"/>
          <p14:tracePt t="169970" x="7813675" y="3705225"/>
          <p14:tracePt t="170004" x="7848600" y="3705225"/>
          <p14:tracePt t="170037" x="7894638" y="3724275"/>
          <p14:tracePt t="170054" x="7920038" y="3741738"/>
          <p14:tracePt t="170071" x="7929563" y="3751263"/>
          <p14:tracePt t="170087" x="7947025" y="3759200"/>
          <p14:tracePt t="170124" x="7956550" y="3759200"/>
          <p14:tracePt t="170360" x="7956550" y="3751263"/>
          <p14:tracePt t="170371" x="7947025" y="3751263"/>
          <p14:tracePt t="170388" x="7939088" y="3751263"/>
          <p14:tracePt t="170828" x="7939088" y="3741738"/>
          <p14:tracePt t="170956" x="7929563" y="3741738"/>
          <p14:tracePt t="170981" x="7929563" y="3751263"/>
          <p14:tracePt t="170998" x="7920038" y="3751263"/>
          <p14:tracePt t="171018" x="7912100" y="3759200"/>
          <p14:tracePt t="171094" x="7902575" y="3759200"/>
          <p14:tracePt t="171105" x="7902575" y="3768725"/>
          <p14:tracePt t="171120" x="7902575" y="3776663"/>
          <p14:tracePt t="171153" x="7894638" y="3776663"/>
          <p14:tracePt t="171345" x="7894638" y="3786188"/>
          <p14:tracePt t="171366" x="7894638" y="3795713"/>
          <p14:tracePt t="171376" x="7885113" y="3795713"/>
          <p14:tracePt t="171387" x="7885113" y="3813175"/>
          <p14:tracePt t="171403" x="7885113" y="3830638"/>
          <p14:tracePt t="171419" x="7885113" y="3840163"/>
          <p14:tracePt t="171436" x="7885113" y="3848100"/>
          <p14:tracePt t="171469" x="7885113" y="3857625"/>
          <p14:tracePt t="171747" x="7894638" y="3857625"/>
          <p14:tracePt t="171759" x="7902575" y="3857625"/>
          <p14:tracePt t="171776" x="7912100" y="3857625"/>
          <p14:tracePt t="171785" x="7920038" y="3857625"/>
          <p14:tracePt t="171802" x="7956550" y="3857625"/>
          <p14:tracePt t="171819" x="7991475" y="3857625"/>
          <p14:tracePt t="171836" x="8037513" y="3857625"/>
          <p14:tracePt t="171852" x="8099425" y="3840163"/>
          <p14:tracePt t="171869" x="8143875" y="3830638"/>
          <p14:tracePt t="171886" x="8205788" y="3813175"/>
          <p14:tracePt t="171902" x="8259763" y="3786188"/>
          <p14:tracePt t="171919" x="8286750" y="3759200"/>
          <p14:tracePt t="171936" x="8313738" y="3741738"/>
          <p14:tracePt t="171952" x="8323263" y="3705225"/>
          <p14:tracePt t="171968" x="8323263" y="3679825"/>
          <p14:tracePt t="171985" x="8323263" y="3652838"/>
          <p14:tracePt t="172002" x="8323263" y="3643313"/>
          <p14:tracePt t="172019" x="8296275" y="3616325"/>
          <p14:tracePt t="172035" x="8242300" y="3616325"/>
          <p14:tracePt t="172053" x="8099425" y="3625850"/>
          <p14:tracePt t="172070" x="8001000" y="3643313"/>
          <p14:tracePt t="172085" x="7885113" y="3660775"/>
          <p14:tracePt t="172102" x="7777163" y="3660775"/>
          <p14:tracePt t="172118" x="7670800" y="3679825"/>
          <p14:tracePt t="172135" x="7545388" y="3687763"/>
          <p14:tracePt t="172152" x="7385050" y="3732213"/>
          <p14:tracePt t="172169" x="7277100" y="3759200"/>
          <p14:tracePt t="172186" x="7180263" y="3795713"/>
          <p14:tracePt t="172202" x="7062788" y="3840163"/>
          <p14:tracePt t="172219" x="6956425" y="3884613"/>
          <p14:tracePt t="172235" x="6875463" y="3919538"/>
          <p14:tracePt t="172252" x="6823075" y="3965575"/>
          <p14:tracePt t="172269" x="6777038" y="4010025"/>
          <p14:tracePt t="172285" x="6751638" y="4027488"/>
          <p14:tracePt t="172301" x="6724650" y="4071938"/>
          <p14:tracePt t="172318" x="6697663" y="4160838"/>
          <p14:tracePt t="172335" x="6661150" y="4259263"/>
          <p14:tracePt t="172352" x="6653213" y="4384675"/>
          <p14:tracePt t="172369" x="6705600" y="4616450"/>
          <p14:tracePt t="172385" x="6796088" y="4795838"/>
          <p14:tracePt t="172401" x="6929438" y="4938713"/>
          <p14:tracePt t="172418" x="7081838" y="5037138"/>
          <p14:tracePt t="172435" x="7331075" y="5089525"/>
          <p14:tracePt t="172452" x="7608888" y="5081588"/>
          <p14:tracePt t="172468" x="7867650" y="5037138"/>
          <p14:tracePt t="172486" x="8062913" y="4938713"/>
          <p14:tracePt t="172501" x="8081963" y="4902200"/>
          <p14:tracePt t="172518" x="8081963" y="4848225"/>
          <p14:tracePt t="172535" x="8054975" y="4813300"/>
          <p14:tracePt t="172551" x="8037513" y="4786313"/>
          <p14:tracePt t="172568" x="8010525" y="4768850"/>
          <p14:tracePt t="172585" x="7983538" y="4741863"/>
          <p14:tracePt t="172601" x="7929563" y="4697413"/>
          <p14:tracePt t="172618" x="7875588" y="4660900"/>
          <p14:tracePt t="172635" x="7831138" y="4633913"/>
          <p14:tracePt t="172651" x="7759700" y="4589463"/>
          <p14:tracePt t="172668" x="7715250" y="4545013"/>
          <p14:tracePt t="172685" x="7670800" y="4473575"/>
          <p14:tracePt t="172701" x="7634288" y="4394200"/>
          <p14:tracePt t="172718" x="7589838" y="4251325"/>
          <p14:tracePt t="172735" x="7554913" y="4152900"/>
          <p14:tracePt t="172751" x="7518400" y="4054475"/>
          <p14:tracePt t="172768" x="7483475" y="3965575"/>
          <p14:tracePt t="172785" x="7456488" y="3902075"/>
          <p14:tracePt t="172801" x="7429500" y="3857625"/>
          <p14:tracePt t="172819" x="7394575" y="3822700"/>
          <p14:tracePt t="172834" x="7375525" y="3813175"/>
          <p14:tracePt t="172851" x="7367588" y="3803650"/>
          <p14:tracePt t="172888" x="7367588" y="3795713"/>
          <p14:tracePt t="172900" x="7358063" y="3786188"/>
          <p14:tracePt t="172911" x="7340600" y="3776663"/>
          <p14:tracePt t="172921" x="7331075" y="3768725"/>
          <p14:tracePt t="172934" x="7286625" y="3741738"/>
          <p14:tracePt t="172951" x="7224713" y="3724275"/>
          <p14:tracePt t="172969" x="7116763" y="3679825"/>
          <p14:tracePt t="172986" x="7062788" y="3660775"/>
          <p14:tracePt t="173001" x="7037388" y="3652838"/>
          <p14:tracePt t="173018" x="7010400" y="3652838"/>
          <p14:tracePt t="173034" x="7000875" y="3652838"/>
          <p14:tracePt t="173068" x="6991350" y="3643313"/>
          <p14:tracePt t="173085" x="6965950" y="3633788"/>
          <p14:tracePt t="173102" x="6938963" y="3616325"/>
          <p14:tracePt t="173120" x="6911975" y="3616325"/>
          <p14:tracePt t="173135" x="6867525" y="3598863"/>
          <p14:tracePt t="173151" x="6840538" y="3589338"/>
          <p14:tracePt t="173168" x="6813550" y="3581400"/>
          <p14:tracePt t="173185" x="6786563" y="3581400"/>
          <p14:tracePt t="173201" x="6777038" y="3581400"/>
          <p14:tracePt t="173572" x="6786563" y="3598863"/>
          <p14:tracePt t="173582" x="6804025" y="3608388"/>
          <p14:tracePt t="173595" x="6831013" y="3633788"/>
          <p14:tracePt t="173607" x="6840538" y="3643313"/>
          <p14:tracePt t="173618" x="6848475" y="3660775"/>
          <p14:tracePt t="173634" x="6894513" y="3697288"/>
          <p14:tracePt t="173651" x="6911975" y="3714750"/>
          <p14:tracePt t="173684" x="6965950" y="3759200"/>
          <p14:tracePt t="173718" x="7018338" y="3813175"/>
          <p14:tracePt t="173750" x="7081838" y="3875088"/>
          <p14:tracePt t="173767" x="7126288" y="3902075"/>
          <p14:tracePt t="173784" x="7188200" y="3929063"/>
          <p14:tracePt t="173800" x="7242175" y="3956050"/>
          <p14:tracePt t="173817" x="7269163" y="3983038"/>
          <p14:tracePt t="173834" x="7296150" y="4010025"/>
          <p14:tracePt t="173852" x="7331075" y="4044950"/>
          <p14:tracePt t="173867" x="7358063" y="4071938"/>
          <p14:tracePt t="173884" x="7412038" y="4108450"/>
          <p14:tracePt t="173900" x="7483475" y="4133850"/>
          <p14:tracePt t="173917" x="7554913" y="4160838"/>
          <p14:tracePt t="173934" x="7608888" y="4197350"/>
          <p14:tracePt t="173951" x="7715250" y="4251325"/>
          <p14:tracePt t="173967" x="7769225" y="4276725"/>
          <p14:tracePt t="173983" x="7840663" y="4322763"/>
          <p14:tracePt t="174000" x="7920038" y="4348163"/>
          <p14:tracePt t="174017" x="8001000" y="4384675"/>
          <p14:tracePt t="174034" x="8099425" y="4419600"/>
          <p14:tracePt t="174051" x="8170863" y="4456113"/>
          <p14:tracePt t="174067" x="8251825" y="4510088"/>
          <p14:tracePt t="174083" x="8296275" y="4545013"/>
          <p14:tracePt t="174101" x="8340725" y="4572000"/>
          <p14:tracePt t="174117" x="8385175" y="4598988"/>
          <p14:tracePt t="174134" x="8429625" y="4616450"/>
          <p14:tracePt t="174150" x="8466138" y="4643438"/>
          <p14:tracePt t="174167" x="8491538" y="4670425"/>
          <p14:tracePt t="174183" x="8510588" y="4679950"/>
          <p14:tracePt t="174200" x="8510588" y="4687888"/>
          <p14:tracePt t="174217" x="8528050" y="4705350"/>
          <p14:tracePt t="174234" x="8537575" y="4732338"/>
          <p14:tracePt t="174250" x="8545513" y="4751388"/>
          <p14:tracePt t="174267" x="8555038" y="4776788"/>
          <p14:tracePt t="174283" x="8562975" y="4776788"/>
          <p14:tracePt t="174300" x="8572500" y="4776788"/>
          <p14:tracePt t="174317" x="8572500" y="4786313"/>
          <p14:tracePt t="174350" x="8582025" y="4795838"/>
          <p14:tracePt t="174459" x="8572500" y="4776788"/>
          <p14:tracePt t="174469" x="8545513" y="4768850"/>
          <p14:tracePt t="174483" x="8510588" y="4697413"/>
          <p14:tracePt t="174500" x="8439150" y="4598988"/>
          <p14:tracePt t="174517" x="8340725" y="4500563"/>
          <p14:tracePt t="174533" x="8232775" y="4411663"/>
          <p14:tracePt t="174550" x="8081963" y="4303713"/>
          <p14:tracePt t="174567" x="8010525" y="4268788"/>
          <p14:tracePt t="174584" x="7956550" y="4232275"/>
          <p14:tracePt t="174600" x="7902575" y="4187825"/>
          <p14:tracePt t="174617" x="7823200" y="4160838"/>
          <p14:tracePt t="174633" x="7724775" y="4116388"/>
          <p14:tracePt t="174650" x="7653338" y="4089400"/>
          <p14:tracePt t="174668" x="7589838" y="4044950"/>
          <p14:tracePt t="174683" x="7554913" y="4010025"/>
          <p14:tracePt t="174700" x="7510463" y="3965575"/>
          <p14:tracePt t="174716" x="7466013" y="3919538"/>
          <p14:tracePt t="174734" x="7402513" y="3857625"/>
          <p14:tracePt t="174750" x="7340600" y="3822700"/>
          <p14:tracePt t="174768" x="7259638" y="3776663"/>
          <p14:tracePt t="174783" x="7215188" y="3751263"/>
          <p14:tracePt t="174800" x="7170738" y="3724275"/>
          <p14:tracePt t="174816" x="7126288" y="3705225"/>
          <p14:tracePt t="174833" x="7089775" y="3679825"/>
          <p14:tracePt t="174850" x="7062788" y="3652838"/>
          <p14:tracePt t="174853" x="7045325" y="3643313"/>
          <p14:tracePt t="174866" x="7037388" y="3633788"/>
          <p14:tracePt t="174884" x="7000875" y="3608388"/>
          <p14:tracePt t="174900" x="6983413" y="3608388"/>
          <p14:tracePt t="174916" x="6965950" y="3589338"/>
          <p14:tracePt t="174933" x="6946900" y="3581400"/>
          <p14:tracePt t="174949" x="6938963" y="3571875"/>
          <p14:tracePt t="174966" x="6929438" y="3571875"/>
          <p14:tracePt t="175042" x="6938963" y="3608388"/>
          <p14:tracePt t="175053" x="6973888" y="3660775"/>
          <p14:tracePt t="175067" x="7072313" y="3776663"/>
          <p14:tracePt t="175083" x="7197725" y="3919538"/>
          <p14:tracePt t="175099" x="7358063" y="4071938"/>
          <p14:tracePt t="175116" x="7537450" y="4197350"/>
          <p14:tracePt t="175133" x="7724775" y="4330700"/>
          <p14:tracePt t="175150" x="8010525" y="4510088"/>
          <p14:tracePt t="175166" x="8153400" y="4598988"/>
          <p14:tracePt t="175183" x="8286750" y="4697413"/>
          <p14:tracePt t="175200" x="8394700" y="4759325"/>
          <p14:tracePt t="175216" x="8466138" y="4813300"/>
          <p14:tracePt t="175233" x="8501063" y="4840288"/>
          <p14:tracePt t="175250" x="8518525" y="4857750"/>
          <p14:tracePt t="175266" x="8528050" y="4867275"/>
          <p14:tracePt t="175421" x="8501063" y="4830763"/>
          <p14:tracePt t="175432" x="8456613" y="4776788"/>
          <p14:tracePt t="175449" x="8313738" y="4643438"/>
          <p14:tracePt t="175466" x="8108950" y="4491038"/>
          <p14:tracePt t="175482" x="7661275" y="4170363"/>
          <p14:tracePt t="175499" x="7402513" y="3983038"/>
          <p14:tracePt t="175516" x="7259638" y="3875088"/>
          <p14:tracePt t="175532" x="7153275" y="3786188"/>
          <p14:tracePt t="175549" x="7099300" y="3741738"/>
          <p14:tracePt t="175566" x="7062788" y="3714750"/>
          <p14:tracePt t="175582" x="7037388" y="3697288"/>
          <p14:tracePt t="175599" x="7018338" y="3687763"/>
          <p14:tracePt t="175695" x="7018338" y="3697288"/>
          <p14:tracePt t="175706" x="7054850" y="3795713"/>
          <p14:tracePt t="175716" x="7099300" y="3867150"/>
          <p14:tracePt t="175732" x="7205663" y="4037013"/>
          <p14:tracePt t="175749" x="7367588" y="4179888"/>
          <p14:tracePt t="175766" x="7554913" y="4348163"/>
          <p14:tracePt t="175782" x="7759700" y="4473575"/>
          <p14:tracePt t="175800" x="7983538" y="4633913"/>
          <p14:tracePt t="175816" x="8062913" y="4660900"/>
          <p14:tracePt t="175832" x="8089900" y="4687888"/>
          <p14:tracePt t="175849" x="8089900" y="4697413"/>
          <p14:tracePt t="175866" x="8099425" y="4705350"/>
          <p14:tracePt t="175882" x="8108950" y="4714875"/>
          <p14:tracePt t="175899" x="8108950" y="4724400"/>
          <p14:tracePt t="175973" x="8081963" y="4697413"/>
          <p14:tracePt t="175983" x="8018463" y="4652963"/>
          <p14:tracePt t="175999" x="7885113" y="4527550"/>
          <p14:tracePt t="176016" x="7562850" y="4295775"/>
          <p14:tracePt t="176033" x="7348538" y="4152900"/>
          <p14:tracePt t="176048" x="7170738" y="4017963"/>
          <p14:tracePt t="176066" x="7010400" y="3902075"/>
          <p14:tracePt t="176082" x="6902450" y="3813175"/>
          <p14:tracePt t="176099" x="6831013" y="3759200"/>
          <p14:tracePt t="176116" x="6786563" y="3714750"/>
          <p14:tracePt t="176133" x="6759575" y="3697288"/>
          <p14:tracePt t="176149" x="6732588" y="3670300"/>
          <p14:tracePt t="176165" x="6705600" y="3633788"/>
          <p14:tracePt t="176182" x="6680200" y="3608388"/>
          <p14:tracePt t="176199" x="6653213" y="3581400"/>
          <p14:tracePt t="176216" x="6634163" y="3562350"/>
          <p14:tracePt t="176279" x="6634163" y="3571875"/>
          <p14:tracePt t="176291" x="6661150" y="3625850"/>
          <p14:tracePt t="176302" x="6697663" y="3697288"/>
          <p14:tracePt t="176315" x="6804025" y="3867150"/>
          <p14:tracePt t="176332" x="7054850" y="4205288"/>
          <p14:tracePt t="176349" x="7277100" y="4473575"/>
          <p14:tracePt t="176365" x="7545388" y="4714875"/>
          <p14:tracePt t="176382" x="7732713" y="4902200"/>
          <p14:tracePt t="176399" x="7885113" y="5037138"/>
          <p14:tracePt t="176415" x="8010525" y="5153025"/>
          <p14:tracePt t="176432" x="8116888" y="5232400"/>
          <p14:tracePt t="176449" x="8197850" y="5268913"/>
          <p14:tracePt t="176465" x="8215313" y="5286375"/>
          <p14:tracePt t="176481" x="8232775" y="5286375"/>
          <p14:tracePt t="176516" x="8232775" y="5276850"/>
          <p14:tracePt t="176532" x="8197850" y="5187950"/>
          <p14:tracePt t="176548" x="8153400" y="5072063"/>
          <p14:tracePt t="176565" x="8054975" y="4884738"/>
          <p14:tracePt t="176581" x="7920038" y="4616450"/>
          <p14:tracePt t="176598" x="7742238" y="4330700"/>
          <p14:tracePt t="176615" x="7537450" y="3990975"/>
          <p14:tracePt t="176631" x="7259638" y="3616325"/>
          <p14:tracePt t="176648" x="7126288" y="3446463"/>
          <p14:tracePt t="176665" x="7018338" y="3330575"/>
          <p14:tracePt t="176682" x="6973888" y="3295650"/>
          <p14:tracePt t="176698" x="6956425" y="3276600"/>
          <p14:tracePt t="176760" x="6956425" y="3286125"/>
          <p14:tracePt t="176771" x="6965950" y="3295650"/>
          <p14:tracePt t="176782" x="6973888" y="3313113"/>
          <p14:tracePt t="176798" x="7153275" y="3509963"/>
          <p14:tracePt t="176814" x="7358063" y="3679825"/>
          <p14:tracePt t="176831" x="7732713" y="3938588"/>
          <p14:tracePt t="176848" x="8134350" y="4187825"/>
          <p14:tracePt t="176852" x="8323263" y="4276725"/>
          <p14:tracePt t="176866" x="8582025" y="4429125"/>
          <p14:tracePt t="176882" x="8715375" y="4510088"/>
          <p14:tracePt t="176898" x="8759825" y="4537075"/>
          <p14:tracePt t="176915" x="8769350" y="4545013"/>
          <p14:tracePt t="177066" x="8759825" y="4545013"/>
          <p14:tracePt t="177077" x="8742363" y="4537075"/>
          <p14:tracePt t="177088" x="8670925" y="4518025"/>
          <p14:tracePt t="177099" x="8609013" y="4500563"/>
          <p14:tracePt t="177115" x="8439150" y="4465638"/>
          <p14:tracePt t="177131" x="8205788" y="4402138"/>
          <p14:tracePt t="177148" x="7885113" y="4295775"/>
          <p14:tracePt t="177164" x="7732713" y="4251325"/>
          <p14:tracePt t="177181" x="7634288" y="4214813"/>
          <p14:tracePt t="177198" x="7589838" y="4187825"/>
          <p14:tracePt t="177214" x="7572375" y="4170363"/>
          <p14:tracePt t="177256" x="7562850" y="4170363"/>
          <p14:tracePt t="177282" x="7562850" y="4160838"/>
          <p14:tracePt t="177292" x="7545388" y="4160838"/>
          <p14:tracePt t="177303" x="7537450" y="4143375"/>
          <p14:tracePt t="177314" x="7500938" y="4116388"/>
          <p14:tracePt t="177331" x="7429500" y="4062413"/>
          <p14:tracePt t="177348" x="7340600" y="4010025"/>
          <p14:tracePt t="177353" x="7286625" y="3990975"/>
          <p14:tracePt t="177364" x="7232650" y="3973513"/>
          <p14:tracePt t="177381" x="7081838" y="3929063"/>
          <p14:tracePt t="177397" x="7000875" y="3911600"/>
          <p14:tracePt t="177414" x="6983413" y="3911600"/>
          <p14:tracePt t="177431" x="6965950" y="3911600"/>
          <p14:tracePt t="177464" x="6956425" y="3911600"/>
          <p14:tracePt t="177481" x="6938963" y="3911600"/>
          <p14:tracePt t="177497" x="6929438" y="3911600"/>
          <p14:tracePt t="177514" x="6911975" y="3911600"/>
          <p14:tracePt t="177531" x="6902450" y="3911600"/>
          <p14:tracePt t="177548" x="6884988" y="3911600"/>
          <p14:tracePt t="177564" x="6875463" y="3902075"/>
          <p14:tracePt t="177581" x="6867525" y="3894138"/>
          <p14:tracePt t="177598" x="6858000" y="3894138"/>
          <p14:tracePt t="177630" x="6858000" y="3884613"/>
          <p14:tracePt t="177664" x="6848475" y="3875088"/>
          <p14:tracePt t="177689" x="6848475" y="3867150"/>
          <p14:tracePt t="177712" x="6840538" y="3867150"/>
          <p14:tracePt t="177936" x="6831013" y="3857625"/>
          <p14:tracePt t="177962" x="6831013" y="3848100"/>
          <p14:tracePt t="177974" x="6823075" y="3848100"/>
          <p14:tracePt t="177985" x="6823075" y="3840163"/>
          <p14:tracePt t="177997" x="6796088" y="3822700"/>
          <p14:tracePt t="178014" x="6769100" y="3803650"/>
          <p14:tracePt t="178031" x="6751638" y="3795713"/>
          <p14:tracePt t="178047" x="6732588" y="3776663"/>
          <p14:tracePt t="178064" x="6705600" y="3751263"/>
          <p14:tracePt t="178081" x="6670675" y="3732213"/>
          <p14:tracePt t="178097" x="6643688" y="3714750"/>
          <p14:tracePt t="178113" x="6616700" y="3697288"/>
          <p14:tracePt t="178130" x="6589713" y="3687763"/>
          <p14:tracePt t="178147" x="6581775" y="3679825"/>
          <p14:tracePt t="178163" x="6572250" y="3679825"/>
          <p14:tracePt t="178409" x="6572250" y="3697288"/>
          <p14:tracePt t="178420" x="6572250" y="3705225"/>
          <p14:tracePt t="178431" x="6599238" y="3732213"/>
          <p14:tracePt t="178447" x="6626225" y="3759200"/>
          <p14:tracePt t="178463" x="6653213" y="3786188"/>
          <p14:tracePt t="178480" x="6680200" y="3803650"/>
          <p14:tracePt t="178497" x="6697663" y="3822700"/>
          <p14:tracePt t="178513" x="6705600" y="3822700"/>
          <p14:tracePt t="178530" x="6724650" y="3822700"/>
          <p14:tracePt t="178558" x="6732588" y="3822700"/>
          <p14:tracePt t="178588" x="6742113" y="3822700"/>
          <p14:tracePt t="178598" x="6742113" y="3813175"/>
          <p14:tracePt t="178692" x="6742113" y="3803650"/>
          <p14:tracePt t="178763" x="6751638" y="3803650"/>
          <p14:tracePt t="178787" x="6759575" y="3803650"/>
          <p14:tracePt t="178822" x="6769100" y="3803650"/>
          <p14:tracePt t="178884" x="6777038" y="3803650"/>
          <p14:tracePt t="178918" x="6777038" y="3795713"/>
          <p14:tracePt t="178941" x="6786563" y="3795713"/>
          <p14:tracePt t="178961" x="6796088" y="3786188"/>
          <p14:tracePt t="178976" x="6796088" y="3776663"/>
          <p14:tracePt t="178986" x="6804025" y="3776663"/>
          <p14:tracePt t="178998" x="6804025" y="3759200"/>
          <p14:tracePt t="179013" x="6804025" y="3751263"/>
          <p14:tracePt t="179030" x="6804025" y="3741738"/>
          <p14:tracePt t="179046" x="6804025" y="3732213"/>
          <p14:tracePt t="180312" x="6804025" y="3724275"/>
          <p14:tracePt t="180329" x="6804025" y="3714750"/>
          <p14:tracePt t="180453" x="6823075" y="3714750"/>
          <p14:tracePt t="180462" x="6848475" y="3724275"/>
          <p14:tracePt t="180478" x="6938963" y="3776663"/>
          <p14:tracePt t="180495" x="7045325" y="3822700"/>
          <p14:tracePt t="180529" x="7304088" y="3973513"/>
          <p14:tracePt t="180562" x="7394575" y="4027488"/>
          <p14:tracePt t="180596" x="7412038" y="4037013"/>
          <p14:tracePt t="180734" x="7419975" y="4044950"/>
          <p14:tracePt t="180746" x="7419975" y="4054475"/>
          <p14:tracePt t="180762" x="7446963" y="4071938"/>
          <p14:tracePt t="180779" x="7473950" y="4098925"/>
          <p14:tracePt t="180795" x="7483475" y="4116388"/>
          <p14:tracePt t="180926" x="7473950" y="4116388"/>
          <p14:tracePt t="180936" x="7466013" y="4108450"/>
          <p14:tracePt t="180946" x="7446963" y="4098925"/>
          <p14:tracePt t="180962" x="7419975" y="4098925"/>
          <p14:tracePt t="180978" x="7394575" y="4098925"/>
          <p14:tracePt t="180995" x="7375525" y="4098925"/>
          <p14:tracePt t="181011" x="7358063" y="4098925"/>
          <p14:tracePt t="181066" x="7348538" y="4098925"/>
          <p14:tracePt t="181845" x="7375525" y="4116388"/>
          <p14:tracePt t="181855" x="7419975" y="4133850"/>
          <p14:tracePt t="181865" x="7466013" y="4152900"/>
          <p14:tracePt t="181877" x="7608888" y="4187825"/>
          <p14:tracePt t="181894" x="7769225" y="4251325"/>
          <p14:tracePt t="181911" x="7966075" y="4367213"/>
          <p14:tracePt t="181928" x="8197850" y="4491038"/>
          <p14:tracePt t="181961" x="8688388" y="4751388"/>
          <p14:tracePt t="181994" x="8813800" y="4822825"/>
          <p14:tracePt t="182027" x="8823325" y="4822825"/>
          <p14:tracePt t="182073" x="8823325" y="4830763"/>
          <p14:tracePt t="182131" x="8823325" y="4840288"/>
          <p14:tracePt t="182140" x="8831263" y="4848225"/>
          <p14:tracePt t="182150" x="8831263" y="4867275"/>
          <p14:tracePt t="182160" x="8831263" y="4884738"/>
          <p14:tracePt t="182177" x="8858250" y="4973638"/>
          <p14:tracePt t="182194" x="8875713" y="5054600"/>
          <p14:tracePt t="182210" x="8912225" y="5108575"/>
          <p14:tracePt t="182227" x="8929688" y="5143500"/>
          <p14:tracePt t="182244" x="8939213" y="5160963"/>
          <p14:tracePt t="182306" x="8920163" y="5143500"/>
          <p14:tracePt t="182313" x="8912225" y="5133975"/>
          <p14:tracePt t="182327" x="8902700" y="5116513"/>
          <p14:tracePt t="182344" x="8858250" y="5045075"/>
          <p14:tracePt t="182360" x="8831263" y="5018088"/>
          <p14:tracePt t="182377" x="8804275" y="4991100"/>
          <p14:tracePt t="182393" x="8796338" y="4983163"/>
          <p14:tracePt t="182465" x="8786813" y="4973638"/>
          <p14:tracePt t="182474" x="8777288" y="4965700"/>
          <p14:tracePt t="182484" x="8769350" y="4956175"/>
          <p14:tracePt t="182493" x="8759825" y="4946650"/>
          <p14:tracePt t="182510" x="8732838" y="4929188"/>
          <p14:tracePt t="182527" x="8697913" y="4911725"/>
          <p14:tracePt t="182544" x="8626475" y="4902200"/>
          <p14:tracePt t="182561" x="8609013" y="4902200"/>
          <p14:tracePt t="182577" x="8582025" y="4902200"/>
          <p14:tracePt t="182594" x="8555038" y="4902200"/>
          <p14:tracePt t="182610" x="8537575" y="4902200"/>
          <p14:tracePt t="182626" x="8510588" y="4894263"/>
          <p14:tracePt t="182645" x="8474075" y="4884738"/>
          <p14:tracePt t="182660" x="8456613" y="4867275"/>
          <p14:tracePt t="182677" x="8439150" y="4867275"/>
          <p14:tracePt t="183544" x="8447088" y="4867275"/>
          <p14:tracePt t="183806" x="8456613" y="4867275"/>
          <p14:tracePt t="183816" x="8474075" y="4867275"/>
          <p14:tracePt t="183834" x="8483600" y="4867275"/>
          <p14:tracePt t="184071" x="8491538" y="4867275"/>
          <p14:tracePt t="184082" x="8501063" y="4867275"/>
          <p14:tracePt t="184265" x="8510588" y="4867275"/>
          <p14:tracePt t="184276" x="8518525" y="4867275"/>
          <p14:tracePt t="184292" x="8528050" y="4867275"/>
          <p14:tracePt t="184309" x="8537575" y="4857750"/>
          <p14:tracePt t="184325" x="8545513" y="4857750"/>
          <p14:tracePt t="184342" x="8555038" y="4857750"/>
          <p14:tracePt t="184359" x="8562975" y="4857750"/>
          <p14:tracePt t="184375" x="8589963" y="4867275"/>
          <p14:tracePt t="184408" x="8599488" y="4884738"/>
          <p14:tracePt t="184442" x="8616950" y="4884738"/>
          <p14:tracePt t="184475" x="8626475" y="4884738"/>
          <p14:tracePt t="184708" x="8626475" y="4875213"/>
          <p14:tracePt t="184720" x="8616950" y="4867275"/>
          <p14:tracePt t="184734" x="8609013" y="4857750"/>
          <p14:tracePt t="184745" x="8589963" y="4840288"/>
          <p14:tracePt t="184758" x="8555038" y="4813300"/>
          <p14:tracePt t="184775" x="8510588" y="4786313"/>
          <p14:tracePt t="184791" x="8394700" y="4741863"/>
          <p14:tracePt t="184808" x="8251825" y="4705350"/>
          <p14:tracePt t="184825" x="8072438" y="4670425"/>
          <p14:tracePt t="184841" x="7885113" y="4616450"/>
          <p14:tracePt t="184858" x="7813675" y="4581525"/>
          <p14:tracePt t="184875" x="7742238" y="4491038"/>
          <p14:tracePt t="184891" x="7680325" y="4384675"/>
          <p14:tracePt t="184908" x="7634288" y="4276725"/>
          <p14:tracePt t="184911" x="7616825" y="4224338"/>
          <p14:tracePt t="184925" x="7589838" y="4187825"/>
          <p14:tracePt t="184942" x="7545388" y="4098925"/>
          <p14:tracePt t="184958" x="7456488" y="4027488"/>
          <p14:tracePt t="184975" x="7375525" y="3973513"/>
          <p14:tracePt t="184992" x="7277100" y="3902075"/>
          <p14:tracePt t="185008" x="7188200" y="3875088"/>
          <p14:tracePt t="185025" x="7134225" y="3840163"/>
          <p14:tracePt t="185042" x="7108825" y="3822700"/>
          <p14:tracePt t="185059" x="7108825" y="3813175"/>
          <p14:tracePt t="185075" x="7099300" y="3813175"/>
          <p14:tracePt t="185091" x="7081838" y="3795713"/>
          <p14:tracePt t="185108" x="7062788" y="3768725"/>
          <p14:tracePt t="185124" x="7037388" y="3741738"/>
          <p14:tracePt t="185141" x="7010400" y="3714750"/>
          <p14:tracePt t="185158" x="6983413" y="3687763"/>
          <p14:tracePt t="185175" x="6956425" y="3660775"/>
          <p14:tracePt t="185192" x="6919913" y="3625850"/>
          <p14:tracePt t="185208" x="6894513" y="3608388"/>
          <p14:tracePt t="185224" x="6875463" y="3598863"/>
          <p14:tracePt t="185241" x="6867525" y="3589338"/>
          <p14:tracePt t="185298" x="6858000" y="3589338"/>
          <p14:tracePt t="185318" x="6848475" y="3598863"/>
          <p14:tracePt t="185329" x="6848475" y="3608388"/>
          <p14:tracePt t="185341" x="6831013" y="3625850"/>
          <p14:tracePt t="185358" x="6831013" y="3633788"/>
          <p14:tracePt t="185521" x="6831013" y="3643313"/>
          <p14:tracePt t="185825" x="6831013" y="3652838"/>
          <p14:tracePt t="185844" x="6831013" y="3660775"/>
          <p14:tracePt t="185856" x="6831013" y="3670300"/>
          <p14:tracePt t="185868" x="6831013" y="3679825"/>
          <p14:tracePt t="185879" x="6848475" y="3705225"/>
          <p14:tracePt t="185891" x="6858000" y="3714750"/>
          <p14:tracePt t="185907" x="6867525" y="3741738"/>
          <p14:tracePt t="185924" x="6884988" y="3759200"/>
          <p14:tracePt t="185928" x="6894513" y="3759200"/>
          <p14:tracePt t="185958" x="6894513" y="3768725"/>
          <p14:tracePt t="186402" x="6911975" y="3776663"/>
          <p14:tracePt t="186412" x="6929438" y="3822700"/>
          <p14:tracePt t="186424" x="7062788" y="3956050"/>
          <p14:tracePt t="186440" x="7296150" y="4143375"/>
          <p14:tracePt t="186457" x="7572375" y="4348163"/>
          <p14:tracePt t="186474" x="7848600" y="4537075"/>
          <p14:tracePt t="186490" x="8037513" y="4679950"/>
          <p14:tracePt t="186524" x="8447088" y="4759325"/>
          <p14:tracePt t="186557" x="8599488" y="4759325"/>
          <p14:tracePt t="186628" x="8609013" y="4759325"/>
          <p14:tracePt t="186637" x="8609013" y="4768850"/>
          <p14:tracePt t="186648" x="8616950" y="4768850"/>
          <p14:tracePt t="186673" x="8616950" y="4776788"/>
          <p14:tracePt t="186683" x="8626475" y="4786313"/>
          <p14:tracePt t="186693" x="8688388" y="4822825"/>
          <p14:tracePt t="186707" x="8751888" y="4857750"/>
          <p14:tracePt t="186724" x="8947150" y="4973638"/>
          <p14:tracePt t="186740" x="9188450" y="5018088"/>
          <p14:tracePt t="186757" x="9394825" y="5081588"/>
          <p14:tracePt t="186773" x="9420225" y="5108575"/>
          <p14:tracePt t="186820" x="9420225" y="5099050"/>
          <p14:tracePt t="186826" x="9420225" y="5081588"/>
          <p14:tracePt t="186840" x="9402763" y="5072063"/>
          <p14:tracePt t="186857" x="9367838" y="5037138"/>
          <p14:tracePt t="186873" x="9313863" y="5010150"/>
          <p14:tracePt t="186890" x="9188450" y="4991100"/>
          <p14:tracePt t="186907" x="9045575" y="4991100"/>
          <p14:tracePt t="186923" x="8929688" y="4991100"/>
          <p14:tracePt t="186927" x="8894763" y="4983163"/>
          <p14:tracePt t="186941" x="8885238" y="4973638"/>
          <p14:tracePt t="187015" x="8875713" y="4965700"/>
          <p14:tracePt t="187025" x="8875713" y="4956175"/>
          <p14:tracePt t="187040" x="8867775" y="4929188"/>
          <p14:tracePt t="187056" x="8848725" y="4902200"/>
          <p14:tracePt t="187074" x="8840788" y="4884738"/>
          <p14:tracePt t="187090" x="8831263" y="4857750"/>
          <p14:tracePt t="187106" x="8813800" y="4830763"/>
          <p14:tracePt t="187123" x="8777288" y="4803775"/>
          <p14:tracePt t="187139" x="8732838" y="4795838"/>
          <p14:tracePt t="187156" x="8670925" y="4776788"/>
          <p14:tracePt t="187174" x="8616950" y="4776788"/>
          <p14:tracePt t="187191" x="8589963" y="4776788"/>
          <p14:tracePt t="187206" x="8582025" y="4776788"/>
          <p14:tracePt t="187379" x="8562975" y="4759325"/>
          <p14:tracePt t="187389" x="8555038" y="4751388"/>
          <p14:tracePt t="187406" x="8491538" y="4724400"/>
          <p14:tracePt t="187423" x="8402638" y="4687888"/>
          <p14:tracePt t="187426" x="8348663" y="4670425"/>
          <p14:tracePt t="187440" x="8259763" y="4633913"/>
          <p14:tracePt t="187456" x="8170863" y="4598988"/>
          <p14:tracePt t="187472" x="8116888" y="4572000"/>
          <p14:tracePt t="187489" x="8089900" y="4545013"/>
          <p14:tracePt t="187506" x="8062913" y="4527550"/>
          <p14:tracePt t="187522" x="8037513" y="4500563"/>
          <p14:tracePt t="187540" x="8010525" y="4473575"/>
          <p14:tracePt t="187556" x="7974013" y="4438650"/>
          <p14:tracePt t="187573" x="7947025" y="4419600"/>
          <p14:tracePt t="187589" x="7920038" y="4394200"/>
          <p14:tracePt t="187606" x="7894638" y="4375150"/>
          <p14:tracePt t="187623" x="7867650" y="4348163"/>
          <p14:tracePt t="187639" x="7848600" y="4322763"/>
          <p14:tracePt t="187656" x="7823200" y="4295775"/>
          <p14:tracePt t="187672" x="7777163" y="4259263"/>
          <p14:tracePt t="187689" x="7759700" y="4232275"/>
          <p14:tracePt t="187706" x="7724775" y="4197350"/>
          <p14:tracePt t="187723" x="7688263" y="4170363"/>
          <p14:tracePt t="187739" x="7661275" y="4143375"/>
          <p14:tracePt t="187756" x="7643813" y="4125913"/>
          <p14:tracePt t="187772" x="7616825" y="4098925"/>
          <p14:tracePt t="187789" x="7589838" y="4062413"/>
          <p14:tracePt t="187806" x="7572375" y="4044950"/>
          <p14:tracePt t="187822" x="7562850" y="4037013"/>
          <p14:tracePt t="187839" x="7554913" y="4027488"/>
          <p14:tracePt t="187856" x="7537450" y="4017963"/>
          <p14:tracePt t="187872" x="7518400" y="4017963"/>
          <p14:tracePt t="187890" x="7491413" y="4017963"/>
          <p14:tracePt t="187905" x="7473950" y="4017963"/>
          <p14:tracePt t="187922" x="7456488" y="4017963"/>
          <p14:tracePt t="187939" x="7446963" y="4017963"/>
          <p14:tracePt t="187956" x="7439025" y="4027488"/>
          <p14:tracePt t="187972" x="7429500" y="4027488"/>
          <p14:tracePt t="187989" x="7412038" y="4027488"/>
          <p14:tracePt t="188006" x="7394575" y="4017963"/>
          <p14:tracePt t="188022" x="7375525" y="3990975"/>
          <p14:tracePt t="188039" x="7331075" y="3956050"/>
          <p14:tracePt t="188056" x="7304088" y="3929063"/>
          <p14:tracePt t="188072" x="7277100" y="3902075"/>
          <p14:tracePt t="188089" x="7232650" y="3875088"/>
          <p14:tracePt t="188105" x="7205663" y="3848100"/>
          <p14:tracePt t="188122" x="7170738" y="3830638"/>
          <p14:tracePt t="188140" x="7143750" y="3813175"/>
          <p14:tracePt t="188156" x="7134225" y="3813175"/>
          <p14:tracePt t="188250" x="7126288" y="3822700"/>
          <p14:tracePt t="188260" x="7116763" y="3822700"/>
          <p14:tracePt t="188275" x="7108825" y="3822700"/>
          <p14:tracePt t="188288" x="7081838" y="3830638"/>
          <p14:tracePt t="188305" x="7054850" y="3830638"/>
          <p14:tracePt t="188322" x="7045325" y="3840163"/>
          <p14:tracePt t="188355" x="7037388" y="3840163"/>
          <p14:tracePt t="188372" x="7027863" y="3840163"/>
          <p14:tracePt t="188400" x="7018338" y="3840163"/>
          <p14:tracePt t="188408" x="7010400" y="3840163"/>
          <p14:tracePt t="188422" x="7000875" y="3840163"/>
          <p14:tracePt t="188438" x="6983413" y="3840163"/>
          <p14:tracePt t="188455" x="6956425" y="3840163"/>
          <p14:tracePt t="188472" x="6938963" y="3840163"/>
          <p14:tracePt t="188488" x="6919913" y="3840163"/>
          <p14:tracePt t="188523" x="6911975" y="3840163"/>
          <p14:tracePt t="188542" x="6894513" y="3848100"/>
          <p14:tracePt t="188556" x="6884988" y="3848100"/>
          <p14:tracePt t="188572" x="6858000" y="3867150"/>
          <p14:tracePt t="188589" x="6831013" y="3884613"/>
          <p14:tracePt t="188605" x="6813550" y="3884613"/>
          <p14:tracePt t="188681" x="6804025" y="3884613"/>
          <p14:tracePt t="188695" x="6796088" y="3884613"/>
          <p14:tracePt t="188706" x="6796088" y="3875088"/>
          <p14:tracePt t="188721" x="6796088" y="3867150"/>
          <p14:tracePt t="189162" x="6796088" y="3857625"/>
          <p14:tracePt t="189558" x="6804025" y="3857625"/>
          <p14:tracePt t="189570" x="6831013" y="3857625"/>
          <p14:tracePt t="189588" x="6867525" y="3867150"/>
          <p14:tracePt t="189606" x="6938963" y="3894138"/>
          <p14:tracePt t="189621" x="7045325" y="3929063"/>
          <p14:tracePt t="189638" x="7153275" y="3983038"/>
          <p14:tracePt t="189655" x="7242175" y="4037013"/>
          <p14:tracePt t="189671" x="7340600" y="4062413"/>
          <p14:tracePt t="189704" x="7429500" y="4098925"/>
          <p14:tracePt t="189738" x="7466013" y="4081463"/>
          <p14:tracePt t="189772" x="7518400" y="4071938"/>
          <p14:tracePt t="189788" x="7537450" y="4071938"/>
          <p14:tracePt t="189804" x="7572375" y="4081463"/>
          <p14:tracePt t="189821" x="7581900" y="4089400"/>
          <p14:tracePt t="189837" x="7589838" y="4089400"/>
          <p14:tracePt t="189954" x="7608888" y="4089400"/>
          <p14:tracePt t="189966" x="7616825" y="4108450"/>
          <p14:tracePt t="189979" x="7616825" y="4116388"/>
          <p14:tracePt t="189992" x="7634288" y="4133850"/>
          <p14:tracePt t="190005" x="7661275" y="4152900"/>
          <p14:tracePt t="190022" x="7688263" y="4160838"/>
          <p14:tracePt t="190037" x="7715250" y="4179888"/>
          <p14:tracePt t="190054" x="7742238" y="4205288"/>
          <p14:tracePt t="190071" x="7769225" y="4224338"/>
          <p14:tracePt t="190087" x="7796213" y="4251325"/>
          <p14:tracePt t="190105" x="7885113" y="4313238"/>
          <p14:tracePt t="190121" x="7983538" y="4394200"/>
          <p14:tracePt t="190137" x="8081963" y="4483100"/>
          <p14:tracePt t="190154" x="8170863" y="4581525"/>
          <p14:tracePt t="190171" x="8242300" y="4670425"/>
          <p14:tracePt t="190187" x="8269288" y="4732338"/>
          <p14:tracePt t="190205" x="8313738" y="4822825"/>
          <p14:tracePt t="190221" x="8340725" y="4867275"/>
          <p14:tracePt t="190238" x="8367713" y="4902200"/>
          <p14:tracePt t="190254" x="8385175" y="4919663"/>
          <p14:tracePt t="190271" x="8394700" y="4929188"/>
          <p14:tracePt t="190287" x="8402638" y="4946650"/>
          <p14:tracePt t="190304" x="8420100" y="4973638"/>
          <p14:tracePt t="190322" x="8447088" y="5010150"/>
          <p14:tracePt t="190337" x="8474075" y="5037138"/>
          <p14:tracePt t="190354" x="8491538" y="5062538"/>
          <p14:tracePt t="190370" x="8510588" y="5081588"/>
          <p14:tracePt t="190387" x="8510588" y="5099050"/>
          <p14:tracePt t="190432" x="8518525" y="5099050"/>
          <p14:tracePt t="190443" x="8518525" y="5108575"/>
          <p14:tracePt t="190453" x="8545513" y="5116513"/>
          <p14:tracePt t="190470" x="8555038" y="5116513"/>
          <p14:tracePt t="190487" x="8562975" y="5116513"/>
          <p14:tracePt t="190504" x="8582025" y="5108575"/>
          <p14:tracePt t="190522" x="8609013" y="5089525"/>
          <p14:tracePt t="190537" x="8634413" y="5062538"/>
          <p14:tracePt t="190553" x="8670925" y="4983163"/>
          <p14:tracePt t="190570" x="8697913" y="4946650"/>
          <p14:tracePt t="190587" x="8697913" y="4911725"/>
          <p14:tracePt t="190604" x="8697913" y="4875213"/>
          <p14:tracePt t="190620" x="8697913" y="4848225"/>
          <p14:tracePt t="190637" x="8697913" y="4840288"/>
          <p14:tracePt t="190654" x="8697913" y="4822825"/>
          <p14:tracePt t="190670" x="8688388" y="4813300"/>
          <p14:tracePt t="191439" x="8680450" y="4795838"/>
          <p14:tracePt t="191453" x="8680450" y="4786313"/>
          <p14:tracePt t="191470" x="8680450" y="4776788"/>
          <p14:tracePt t="191580" x="8670925" y="4768850"/>
          <p14:tracePt t="191592" x="8670925" y="4759325"/>
          <p14:tracePt t="191607" x="8661400" y="4751388"/>
          <p14:tracePt t="191631" x="8661400" y="4741863"/>
          <p14:tracePt t="191711" x="8661400" y="4732338"/>
          <p14:tracePt t="191927" x="8670925" y="4732338"/>
          <p14:tracePt t="191943" x="8697913" y="4732338"/>
          <p14:tracePt t="191958" x="8751888" y="4759325"/>
          <p14:tracePt t="191971" x="8804275" y="4768850"/>
          <p14:tracePt t="191986" x="8840788" y="4776788"/>
          <p14:tracePt t="192003" x="8885238" y="4776788"/>
          <p14:tracePt t="192019" x="8929688" y="4776788"/>
          <p14:tracePt t="192036" x="8974138" y="4776788"/>
          <p14:tracePt t="192053" x="9063038" y="4776788"/>
          <p14:tracePt t="192069" x="9099550" y="4776788"/>
          <p14:tracePt t="192086" x="9134475" y="4768850"/>
          <p14:tracePt t="192102" x="9170988" y="4768850"/>
          <p14:tracePt t="192119" x="9197975" y="4759325"/>
          <p14:tracePt t="192135" x="9232900" y="4751388"/>
          <p14:tracePt t="192152" x="9251950" y="4741863"/>
          <p14:tracePt t="192170" x="9304338" y="4741863"/>
          <p14:tracePt t="192186" x="9323388" y="4741863"/>
          <p14:tracePt t="192202" x="9358313" y="4741863"/>
          <p14:tracePt t="192219" x="9375775" y="4741863"/>
          <p14:tracePt t="192235" x="9402763" y="4741863"/>
          <p14:tracePt t="192252" x="9420225" y="4732338"/>
          <p14:tracePt t="192269" x="9439275" y="4724400"/>
          <p14:tracePt t="192286" x="9474200" y="4705350"/>
          <p14:tracePt t="192303" x="9501188" y="4687888"/>
          <p14:tracePt t="192319" x="9518650" y="4670425"/>
          <p14:tracePt t="192335" x="9545638" y="4643438"/>
          <p14:tracePt t="192352" x="9563100" y="4625975"/>
          <p14:tracePt t="192369" x="9582150" y="4608513"/>
          <p14:tracePt t="192386" x="9599613" y="4581525"/>
          <p14:tracePt t="192402" x="9626600" y="4554538"/>
          <p14:tracePt t="192419" x="9634538" y="4527550"/>
          <p14:tracePt t="192436" x="9653588" y="4500563"/>
          <p14:tracePt t="192452" x="9671050" y="4483100"/>
          <p14:tracePt t="192469" x="9680575" y="4473575"/>
          <p14:tracePt t="192486" x="9688513" y="4456113"/>
          <p14:tracePt t="192503" x="9698038" y="4446588"/>
          <p14:tracePt t="192519" x="9698038" y="4438650"/>
          <p14:tracePt t="192552" x="9705975" y="4438650"/>
          <p14:tracePt t="192568" x="9715500" y="4429125"/>
          <p14:tracePt t="192613" x="9715500" y="4419600"/>
          <p14:tracePt t="192640" x="9725025" y="4419600"/>
          <p14:tracePt t="192653" x="9732963" y="4419600"/>
          <p14:tracePt t="192659" x="9732963" y="4411663"/>
          <p14:tracePt t="192668" x="9742488" y="4411663"/>
          <p14:tracePt t="192685" x="9752013" y="4411663"/>
          <p14:tracePt t="192702" x="9759950" y="4402138"/>
          <p14:tracePt t="192719" x="9769475" y="4402138"/>
          <p14:tracePt t="192736" x="9786938" y="4384675"/>
          <p14:tracePt t="192752" x="9804400" y="4384675"/>
          <p14:tracePt t="192769" x="9813925" y="4375150"/>
          <p14:tracePt t="192785" x="9831388" y="4375150"/>
          <p14:tracePt t="192826" x="9831388" y="4367213"/>
          <p14:tracePt t="192869" x="9840913" y="4348163"/>
          <p14:tracePt t="192883" x="9840913" y="4340225"/>
          <p14:tracePt t="192891" x="9840913" y="4330700"/>
          <p14:tracePt t="192901" x="9840913" y="4322763"/>
          <p14:tracePt t="196097" x="9848850" y="4322763"/>
          <p14:tracePt t="196103" x="9848850" y="4313238"/>
          <p14:tracePt t="196116" x="9848850" y="4295775"/>
          <p14:tracePt t="196132" x="9858375" y="4276725"/>
          <p14:tracePt t="196149" x="9867900" y="4232275"/>
          <p14:tracePt t="196166" x="9902825" y="4098925"/>
          <p14:tracePt t="196182" x="9929813" y="3990975"/>
          <p14:tracePt t="196199" x="9939338" y="3902075"/>
          <p14:tracePt t="196233" x="9966325" y="3840163"/>
          <p14:tracePt t="196267" x="9966325" y="3786188"/>
          <p14:tracePt t="196299" x="9966325" y="3741738"/>
          <p14:tracePt t="196316" x="9966325" y="3732213"/>
          <p14:tracePt t="196332" x="9966325" y="3724275"/>
          <p14:tracePt t="198158" x="9974263" y="3724275"/>
          <p14:tracePt t="198228" x="9983788" y="3724275"/>
          <p14:tracePt t="198247" x="9991725" y="3724275"/>
          <p14:tracePt t="198275" x="10010775" y="3732213"/>
          <p14:tracePt t="198290" x="10018713" y="3741738"/>
          <p14:tracePt t="198297" x="10028238" y="3741738"/>
          <p14:tracePt t="198330" x="10072688" y="3786188"/>
          <p14:tracePt t="198347" x="10090150" y="3795713"/>
          <p14:tracePt t="198364" x="10099675" y="3813175"/>
          <p14:tracePt t="198381" x="10117138" y="3840163"/>
          <p14:tracePt t="198398" x="10144125" y="3848100"/>
          <p14:tracePt t="198414" x="10171113" y="3857625"/>
          <p14:tracePt t="198430" x="10180638" y="3875088"/>
          <p14:tracePt t="198447" x="10198100" y="3875088"/>
          <p14:tracePt t="198463" x="10206038" y="3875088"/>
          <p14:tracePt t="198480" x="10225088" y="3875088"/>
          <p14:tracePt t="198498" x="10242550" y="3875088"/>
          <p14:tracePt t="198514" x="10252075" y="3875088"/>
          <p14:tracePt t="198530" x="10260013" y="3875088"/>
          <p14:tracePt t="198763" x="10269538" y="3875088"/>
          <p14:tracePt t="198768" x="10287000" y="3875088"/>
          <p14:tracePt t="198780" x="10296525" y="3875088"/>
          <p14:tracePt t="198797" x="10313988" y="3875088"/>
          <p14:tracePt t="198814" x="10323513" y="3875088"/>
          <p14:tracePt t="198830" x="10340975" y="3875088"/>
          <p14:tracePt t="198847" x="10358438" y="3857625"/>
          <p14:tracePt t="198863" x="10385425" y="3830638"/>
          <p14:tracePt t="198880" x="10412413" y="3813175"/>
          <p14:tracePt t="198897" x="10420350" y="3776663"/>
          <p14:tracePt t="198914" x="10439400" y="3741738"/>
          <p14:tracePt t="198930" x="10456863" y="3724275"/>
          <p14:tracePt t="198946" x="10456863" y="3705225"/>
          <p14:tracePt t="198964" x="10456863" y="3697288"/>
          <p14:tracePt t="198981" x="10466388" y="3679825"/>
          <p14:tracePt t="198997" x="10474325" y="3670300"/>
          <p14:tracePt t="199014" x="10491788" y="3660775"/>
          <p14:tracePt t="199030" x="10510838" y="3652838"/>
          <p14:tracePt t="199048" x="10537825" y="3643313"/>
          <p14:tracePt t="199064" x="10563225" y="3633788"/>
          <p14:tracePt t="199080" x="10590213" y="3616325"/>
          <p14:tracePt t="199096" x="10617200" y="3616325"/>
          <p14:tracePt t="199113" x="10644188" y="3598863"/>
          <p14:tracePt t="199130" x="10661650" y="3581400"/>
          <p14:tracePt t="199147" x="10698163" y="3562350"/>
          <p14:tracePt t="199163" x="10706100" y="3554413"/>
          <p14:tracePt t="199180" x="10725150" y="3536950"/>
          <p14:tracePt t="199197" x="10742613" y="3517900"/>
          <p14:tracePt t="199213" x="10760075" y="3490913"/>
          <p14:tracePt t="199231" x="10769600" y="3465513"/>
          <p14:tracePt t="199247" x="10777538" y="3438525"/>
          <p14:tracePt t="199264" x="10804525" y="3402013"/>
          <p14:tracePt t="199280" x="10831513" y="3375025"/>
          <p14:tracePt t="199296" x="10841038" y="3357563"/>
          <p14:tracePt t="199313" x="10841038" y="3340100"/>
          <p14:tracePt t="199330" x="10841038" y="3330575"/>
          <p14:tracePt t="199346" x="10841038" y="3322638"/>
          <p14:tracePt t="199363" x="10841038" y="3313113"/>
          <p14:tracePt t="199379" x="10841038" y="3303588"/>
          <p14:tracePt t="199771" x="10848975" y="3295650"/>
          <p14:tracePt t="199779" x="10858500" y="3295650"/>
          <p14:tracePt t="199787" x="10858500" y="3286125"/>
          <p14:tracePt t="199796" x="10858500" y="3268663"/>
          <p14:tracePt t="199813" x="10858500" y="3259138"/>
          <p14:tracePt t="199829" x="10868025" y="3251200"/>
          <p14:tracePt t="199863" x="10875963" y="3232150"/>
          <p14:tracePt t="199896" x="10895013" y="3187700"/>
          <p14:tracePt t="199929" x="10912475" y="3143250"/>
          <p14:tracePt t="199946" x="10912475" y="3125788"/>
          <p14:tracePt t="199963" x="10912475" y="3116263"/>
          <p14:tracePt t="199979" x="10912475" y="3108325"/>
          <p14:tracePt t="199996" x="10912475" y="3098800"/>
          <p14:tracePt t="200219" x="10920413" y="3098800"/>
          <p14:tracePt t="200239" x="10929938" y="3098800"/>
          <p14:tracePt t="200256" x="10929938" y="3108325"/>
          <p14:tracePt t="201869" x="10875963" y="3116263"/>
          <p14:tracePt t="201875" x="10769600" y="3133725"/>
          <p14:tracePt t="201883" x="10617200" y="3170238"/>
          <p14:tracePt t="201894" x="10429875" y="3205163"/>
          <p14:tracePt t="201911" x="10153650" y="3259138"/>
          <p14:tracePt t="201928" x="10001250" y="3295650"/>
          <p14:tracePt t="201944" x="9894888" y="3322638"/>
          <p14:tracePt t="201977" x="9831388" y="3330575"/>
          <p14:tracePt t="202011" x="9769475" y="3330575"/>
          <p14:tracePt t="202045" x="9518650" y="3276600"/>
          <p14:tracePt t="202061" x="9385300" y="3268663"/>
          <p14:tracePt t="202078" x="9242425" y="3268663"/>
          <p14:tracePt t="202094" x="9099550" y="3286125"/>
          <p14:tracePt t="202111" x="8929688" y="3322638"/>
          <p14:tracePt t="202128" x="8751888" y="3394075"/>
          <p14:tracePt t="202145" x="8429625" y="3544888"/>
          <p14:tracePt t="202161" x="8269288" y="3660775"/>
          <p14:tracePt t="202177" x="8126413" y="3751263"/>
          <p14:tracePt t="202194" x="8001000" y="3840163"/>
          <p14:tracePt t="202211" x="7912100" y="3894138"/>
          <p14:tracePt t="202228" x="7858125" y="3919538"/>
          <p14:tracePt t="202245" x="7804150" y="3956050"/>
          <p14:tracePt t="202261" x="7769225" y="3983038"/>
          <p14:tracePt t="202277" x="7742238" y="4000500"/>
          <p14:tracePt t="202294" x="7724775" y="4000500"/>
          <p14:tracePt t="202311" x="7705725" y="4010025"/>
          <p14:tracePt t="202344" x="7680325" y="4027488"/>
          <p14:tracePt t="202360" x="7581900" y="4089400"/>
          <p14:tracePt t="202377" x="7473950" y="4143375"/>
          <p14:tracePt t="202394" x="7419975" y="4179888"/>
          <p14:tracePt t="202410" x="7394575" y="4197350"/>
          <p14:tracePt t="203033" x="7375525" y="4152900"/>
          <p14:tracePt t="203042" x="7358063" y="4108450"/>
          <p14:tracePt t="203053" x="7286625" y="3983038"/>
          <p14:tracePt t="203064" x="7242175" y="3911600"/>
          <p14:tracePt t="203077" x="7126288" y="3751263"/>
          <p14:tracePt t="203110" x="6946900" y="3490913"/>
          <p14:tracePt t="203144" x="6848475" y="3313113"/>
          <p14:tracePt t="203177" x="6786563" y="3197225"/>
          <p14:tracePt t="203193" x="6769100" y="3170238"/>
          <p14:tracePt t="203210" x="6751638" y="3143250"/>
          <p14:tracePt t="203226" x="6724650" y="3108325"/>
          <p14:tracePt t="203243" x="6697663" y="3081338"/>
          <p14:tracePt t="203260" x="6670675" y="3044825"/>
          <p14:tracePt t="203277" x="6626225" y="2973388"/>
          <p14:tracePt t="203294" x="6608763" y="2946400"/>
          <p14:tracePt t="203310" x="6572250" y="2894013"/>
          <p14:tracePt t="203326" x="6545263" y="2803525"/>
          <p14:tracePt t="203343" x="6491288" y="2697163"/>
          <p14:tracePt t="203360" x="6438900" y="2589213"/>
          <p14:tracePt t="203377" x="6384925" y="2509838"/>
          <p14:tracePt t="203394" x="6340475" y="2438400"/>
          <p14:tracePt t="203410" x="6323013" y="2411413"/>
          <p14:tracePt t="203427" x="6313488" y="2411413"/>
          <p14:tracePt t="203503" x="6323013" y="2465388"/>
          <p14:tracePt t="203510" x="6348413" y="2527300"/>
          <p14:tracePt t="203518" x="6402388" y="2598738"/>
          <p14:tracePt t="203527" x="6446838" y="2670175"/>
          <p14:tracePt t="203543" x="6562725" y="2776538"/>
          <p14:tracePt t="203560" x="6634163" y="2830513"/>
          <p14:tracePt t="203576" x="6661150" y="2847975"/>
          <p14:tracePt t="203609" x="6661150" y="2840038"/>
          <p14:tracePt t="203627" x="6643688" y="2776538"/>
          <p14:tracePt t="203643" x="6608763" y="2732088"/>
          <p14:tracePt t="203660" x="6589713" y="2697163"/>
          <p14:tracePt t="203676" x="6562725" y="2670175"/>
          <p14:tracePt t="203693" x="6545263" y="2652713"/>
          <p14:tracePt t="203736" x="6537325" y="2652713"/>
          <p14:tracePt t="203743" x="6537325" y="2660650"/>
          <p14:tracePt t="203760" x="6527800" y="2687638"/>
          <p14:tracePt t="203776" x="6527800" y="2714625"/>
          <p14:tracePt t="203793" x="6545263" y="2751138"/>
          <p14:tracePt t="203810" x="6562725" y="2776538"/>
          <p14:tracePt t="203826" x="6581775" y="2776538"/>
          <p14:tracePt t="203860" x="6581775" y="2768600"/>
          <p14:tracePt t="203877" x="6581775" y="2741613"/>
          <p14:tracePt t="203893" x="6581775" y="2714625"/>
          <p14:tracePt t="203910" x="6572250" y="2687638"/>
          <p14:tracePt t="203926" x="6554788" y="2679700"/>
          <p14:tracePt t="205014" x="6554788" y="2687638"/>
          <p14:tracePt t="205023" x="6554788" y="2714625"/>
          <p14:tracePt t="205030" x="6554788" y="2732088"/>
          <p14:tracePt t="205042" x="6554788" y="2776538"/>
          <p14:tracePt t="205058" x="6562725" y="2901950"/>
          <p14:tracePt t="205076" x="6599238" y="3036888"/>
          <p14:tracePt t="205092" x="6653213" y="3251200"/>
          <p14:tracePt t="205125" x="6724650" y="3544888"/>
          <p14:tracePt t="205158" x="6769100" y="3714750"/>
          <p14:tracePt t="205192" x="6777038" y="3840163"/>
          <p14:tracePt t="205208" x="6777038" y="3894138"/>
          <p14:tracePt t="205225" x="6786563" y="3973513"/>
          <p14:tracePt t="205241" x="6796088" y="4000500"/>
          <p14:tracePt t="205258" x="6804025" y="4027488"/>
          <p14:tracePt t="205275" x="6804025" y="4037013"/>
          <p14:tracePt t="205292" x="6813550" y="4037013"/>
          <p14:tracePt t="205325" x="6813550" y="4044950"/>
          <p14:tracePt t="205337" x="6813550" y="4054475"/>
          <p14:tracePt t="205346" x="6823075" y="4062413"/>
          <p14:tracePt t="205358" x="6840538" y="4081463"/>
          <p14:tracePt t="205375" x="6858000" y="4108450"/>
          <p14:tracePt t="205391" x="6867525" y="4125913"/>
          <p14:tracePt t="206343" x="6867525" y="4108450"/>
          <p14:tracePt t="206352" x="6858000" y="4071938"/>
          <p14:tracePt t="206362" x="6840538" y="4017963"/>
          <p14:tracePt t="206374" x="6804025" y="3902075"/>
          <p14:tracePt t="206391" x="6769100" y="3776663"/>
          <p14:tracePt t="206408" x="6732588" y="3652838"/>
          <p14:tracePt t="206424" x="6697663" y="3536950"/>
          <p14:tracePt t="206458" x="6626225" y="3303588"/>
          <p14:tracePt t="206491" x="6581775" y="3125788"/>
          <p14:tracePt t="206525" x="6562725" y="2990850"/>
          <p14:tracePt t="206527" x="6562725" y="2973388"/>
          <p14:tracePt t="206541" x="6554788" y="2938463"/>
          <p14:tracePt t="206558" x="6545263" y="2840038"/>
          <p14:tracePt t="206574" x="6527800" y="2776538"/>
          <p14:tracePt t="206590" x="6527800" y="2751138"/>
          <p14:tracePt t="206607" x="6527800" y="2724150"/>
          <p14:tracePt t="206624" x="6518275" y="2705100"/>
          <p14:tracePt t="206641" x="6510338" y="2679700"/>
          <p14:tracePt t="206658" x="6500813" y="2633663"/>
          <p14:tracePt t="206675" x="6483350" y="2598738"/>
          <p14:tracePt t="206691" x="6465888" y="2562225"/>
          <p14:tracePt t="206707" x="6446838" y="2536825"/>
          <p14:tracePt t="206724" x="6446838" y="2517775"/>
          <p14:tracePt t="209809" x="6446838" y="2527300"/>
          <p14:tracePt t="209827" x="6446838" y="2536825"/>
          <p14:tracePt t="209833" x="6446838" y="2554288"/>
          <p14:tracePt t="209842" x="6456363" y="2562225"/>
          <p14:tracePt t="209854" x="6456363" y="2571750"/>
          <p14:tracePt t="209871" x="6483350" y="2616200"/>
          <p14:tracePt t="209888" x="6527800" y="2732088"/>
          <p14:tracePt t="209921" x="6608763" y="3009900"/>
          <p14:tracePt t="209955" x="6680200" y="3303588"/>
          <p14:tracePt t="209988" x="6751638" y="3554413"/>
          <p14:tracePt t="210005" x="6777038" y="3679825"/>
          <p14:tracePt t="210021" x="6777038" y="3732213"/>
          <p14:tracePt t="210038" x="6786563" y="3759200"/>
          <p14:tracePt t="210054" x="6786563" y="3786188"/>
          <p14:tracePt t="210071" x="6786563" y="3830638"/>
          <p14:tracePt t="210088" x="6786563" y="3867150"/>
          <p14:tracePt t="210104" x="6786563" y="3911600"/>
          <p14:tracePt t="210121" x="6786563" y="4010025"/>
          <p14:tracePt t="210138" x="6786563" y="4089400"/>
          <p14:tracePt t="210154" x="6786563" y="4170363"/>
          <p14:tracePt t="210171" x="6786563" y="4268788"/>
          <p14:tracePt t="210188" x="6786563" y="4367213"/>
          <p14:tracePt t="210204" x="6786563" y="4465638"/>
          <p14:tracePt t="210221" x="6786563" y="4545013"/>
          <p14:tracePt t="210237" x="6786563" y="4572000"/>
          <p14:tracePt t="210254" x="6786563" y="4589463"/>
          <p14:tracePt t="210364" x="6777038" y="4581525"/>
          <p14:tracePt t="210377" x="6777038" y="4562475"/>
          <p14:tracePt t="210388" x="6777038" y="4554538"/>
          <p14:tracePt t="210404" x="6777038" y="4545013"/>
          <p14:tracePt t="210775" x="6777038" y="4537075"/>
          <p14:tracePt t="210784" x="6777038" y="4527550"/>
          <p14:tracePt t="210796" x="6777038" y="4510088"/>
          <p14:tracePt t="210807" x="6777038" y="4491038"/>
          <p14:tracePt t="210821" x="6777038" y="4483100"/>
          <p14:tracePt t="211127" x="6777038" y="4473575"/>
          <p14:tracePt t="211151" x="6777038" y="4456113"/>
          <p14:tracePt t="211161" x="6777038" y="4446588"/>
          <p14:tracePt t="211172" x="6777038" y="4419600"/>
          <p14:tracePt t="211188" x="6759575" y="4402138"/>
          <p14:tracePt t="211204" x="6751638" y="4375150"/>
          <p14:tracePt t="211220" x="6732588" y="4340225"/>
          <p14:tracePt t="211237" x="6715125" y="4303713"/>
          <p14:tracePt t="211253" x="6697663" y="4251325"/>
          <p14:tracePt t="211270" x="6680200" y="4205288"/>
          <p14:tracePt t="211288" x="6634163" y="4108450"/>
          <p14:tracePt t="211304" x="6608763" y="4027488"/>
          <p14:tracePt t="211321" x="6581775" y="3973513"/>
          <p14:tracePt t="211337" x="6562725" y="3938588"/>
          <p14:tracePt t="211353" x="6554788" y="3911600"/>
          <p14:tracePt t="211370" x="6537325" y="3894138"/>
          <p14:tracePt t="211387" x="6537325" y="3884613"/>
          <p14:tracePt t="211404" x="6527800" y="3875088"/>
          <p14:tracePt t="211420" x="6527800" y="3867150"/>
          <p14:tracePt t="211565" x="6527800" y="3857625"/>
          <p14:tracePt t="211574" x="6518275" y="3830638"/>
          <p14:tracePt t="211586" x="6510338" y="3768725"/>
          <p14:tracePt t="211603" x="6500813" y="3643313"/>
          <p14:tracePt t="211620" x="6473825" y="3490913"/>
          <p14:tracePt t="211637" x="6446838" y="3322638"/>
          <p14:tracePt t="211653" x="6411913" y="3179763"/>
          <p14:tracePt t="211670" x="6375400" y="3044825"/>
          <p14:tracePt t="211686" x="6330950" y="2911475"/>
          <p14:tracePt t="211703" x="6323013" y="2847975"/>
          <p14:tracePt t="211719" x="6313488" y="2830513"/>
          <p14:tracePt t="211839" x="6303963" y="2830513"/>
          <p14:tracePt t="211885" x="6303963" y="2822575"/>
          <p14:tracePt t="211921" x="6296025" y="2822575"/>
          <p14:tracePt t="211936" x="6276975" y="2822575"/>
          <p14:tracePt t="211942" x="6269038" y="2822575"/>
          <p14:tracePt t="211952" x="6259513" y="2822575"/>
          <p14:tracePt t="211970" x="6232525" y="2813050"/>
          <p14:tracePt t="211986" x="6205538" y="2803525"/>
          <p14:tracePt t="212020" x="6197600" y="2803525"/>
          <p14:tracePt t="212325" x="6197600" y="2813050"/>
          <p14:tracePt t="212333" x="6197600" y="2840038"/>
          <p14:tracePt t="212343" x="6197600" y="2857500"/>
          <p14:tracePt t="212353" x="6197600" y="2894013"/>
          <p14:tracePt t="212369" x="6197600" y="2990850"/>
          <p14:tracePt t="212386" x="6215063" y="3197225"/>
          <p14:tracePt t="212403" x="6232525" y="3367088"/>
          <p14:tracePt t="212419" x="6232525" y="3527425"/>
          <p14:tracePt t="212437" x="6232525" y="3670300"/>
          <p14:tracePt t="212453" x="6224588" y="3776663"/>
          <p14:tracePt t="212469" x="6205538" y="3840163"/>
          <p14:tracePt t="212487" x="6197600" y="3857625"/>
          <p14:tracePt t="212503" x="6188075" y="3894138"/>
          <p14:tracePt t="212519" x="6180138" y="3919538"/>
          <p14:tracePt t="212535" x="6170613" y="3956050"/>
          <p14:tracePt t="212552" x="6153150" y="3990975"/>
          <p14:tracePt t="212569" x="6134100" y="4027488"/>
          <p14:tracePt t="212586" x="6126163" y="4044950"/>
          <p14:tracePt t="212602" x="6108700" y="4071938"/>
          <p14:tracePt t="212619" x="6089650" y="4098925"/>
          <p14:tracePt t="212636" x="6081713" y="4116388"/>
          <p14:tracePt t="212686" x="6072188" y="4125913"/>
          <p14:tracePt t="212706" x="6062663" y="4125913"/>
          <p14:tracePt t="212715" x="6054725" y="4133850"/>
          <p14:tracePt t="212727" x="6045200" y="4143375"/>
          <p14:tracePt t="212736" x="6037263" y="4152900"/>
          <p14:tracePt t="212753" x="6018213" y="4179888"/>
          <p14:tracePt t="212769" x="6010275" y="4197350"/>
          <p14:tracePt t="212786" x="6010275" y="4205288"/>
          <p14:tracePt t="213514" x="6010275" y="4197350"/>
          <p14:tracePt t="213665" x="5991225" y="4197350"/>
          <p14:tracePt t="213684" x="5983288" y="4187825"/>
          <p14:tracePt t="213694" x="5929313" y="4170363"/>
          <p14:tracePt t="213705" x="5884863" y="4152900"/>
          <p14:tracePt t="213718" x="5697538" y="4089400"/>
          <p14:tracePt t="213735" x="5465763" y="4044950"/>
          <p14:tracePt t="213751" x="5197475" y="3990975"/>
          <p14:tracePt t="213768" x="4822825" y="3956050"/>
          <p14:tracePt t="213801" x="4375150" y="3938588"/>
          <p14:tracePt t="213835" x="4044950" y="3973513"/>
          <p14:tracePt t="213868" x="3803650" y="4027488"/>
          <p14:tracePt t="213887" x="3776663" y="4037013"/>
          <p14:tracePt t="213907" x="3732213" y="4071938"/>
          <p14:tracePt t="213926" x="3705225" y="4098925"/>
          <p14:tracePt t="213946" x="3616325" y="4152900"/>
          <p14:tracePt t="213965" x="3536950" y="4179888"/>
          <p14:tracePt t="213984" x="3411538" y="4232275"/>
          <p14:tracePt t="214003" x="3367088" y="4259263"/>
          <p14:tracePt t="214022" x="3330575" y="4268788"/>
          <p14:tracePt t="214043" x="3322638" y="4268788"/>
          <p14:tracePt t="214116" x="3322638" y="4276725"/>
          <p14:tracePt t="214152" x="3330575" y="4276725"/>
          <p14:tracePt t="214170" x="3394075" y="4303713"/>
          <p14:tracePt t="214190" x="3616325" y="4357688"/>
          <p14:tracePt t="214209" x="3840163" y="4394200"/>
          <p14:tracePt t="214228" x="4456113" y="4500563"/>
          <p14:tracePt t="214248" x="4946650" y="4660900"/>
          <p14:tracePt t="214268" x="5670550" y="4857750"/>
          <p14:tracePt t="214293" x="6205538" y="5000625"/>
          <p14:tracePt t="214304" x="6323013" y="5027613"/>
          <p14:tracePt t="214318" x="6510338" y="5089525"/>
          <p14:tracePt t="214334" x="6616700" y="5126038"/>
          <p14:tracePt t="214351" x="6661150" y="5170488"/>
          <p14:tracePt t="214367" x="6688138" y="5259388"/>
          <p14:tracePt t="214384" x="6724650" y="5340350"/>
          <p14:tracePt t="214401" x="6751638" y="5438775"/>
          <p14:tracePt t="214418" x="6777038" y="5545138"/>
          <p14:tracePt t="214434" x="6804025" y="5634038"/>
          <p14:tracePt t="214451" x="6831013" y="5724525"/>
          <p14:tracePt t="214467" x="6884988" y="5911850"/>
          <p14:tracePt t="214484" x="6919913" y="6037263"/>
          <p14:tracePt t="214501" x="6956425" y="6153150"/>
          <p14:tracePt t="214518" x="6991350" y="6259513"/>
          <p14:tracePt t="214534" x="7018338" y="6296025"/>
          <p14:tracePt t="214551" x="7037388" y="6313488"/>
          <p14:tracePt t="214568" x="7045325" y="6323013"/>
          <p14:tracePt t="214964" x="7027863" y="6296025"/>
          <p14:tracePt t="214972" x="7018338" y="6251575"/>
          <p14:tracePt t="214984" x="7000875" y="6232525"/>
          <p14:tracePt t="215001" x="6965950" y="6161088"/>
          <p14:tracePt t="215017" x="6929438" y="6116638"/>
          <p14:tracePt t="215020" x="6911975" y="6089650"/>
          <p14:tracePt t="215034" x="6894513" y="6072188"/>
          <p14:tracePt t="215050" x="6875463" y="6018213"/>
          <p14:tracePt t="215067" x="6858000" y="5991225"/>
          <p14:tracePt t="215101" x="6840538" y="5965825"/>
          <p14:tracePt t="215214" x="6840538" y="5956300"/>
          <p14:tracePt t="215226" x="6831013" y="5946775"/>
          <p14:tracePt t="215346" x="6831013" y="5938838"/>
          <p14:tracePt t="215360" x="6823075" y="5938838"/>
          <p14:tracePt t="215374" x="6804025" y="5919788"/>
          <p14:tracePt t="215383" x="6796088" y="5911850"/>
          <p14:tracePt t="215400" x="6751638" y="5894388"/>
          <p14:tracePt t="215417" x="6697663" y="5884863"/>
          <p14:tracePt t="215433" x="6653213" y="5875338"/>
          <p14:tracePt t="215450" x="6616700" y="5875338"/>
          <p14:tracePt t="215466" x="6599238" y="5875338"/>
          <p14:tracePt t="215483" x="6589713" y="5875338"/>
          <p14:tracePt t="215500" x="6562725" y="5894388"/>
          <p14:tracePt t="215516" x="6545263" y="5911850"/>
          <p14:tracePt t="215519" x="6537325" y="5911850"/>
          <p14:tracePt t="215534" x="6537325" y="5919788"/>
          <p14:tracePt t="215570" x="6527800" y="5919788"/>
          <p14:tracePt t="216024" x="6518275" y="5919788"/>
          <p14:tracePt t="216031" x="6510338" y="5929313"/>
          <p14:tracePt t="216038" x="6491288" y="5938838"/>
          <p14:tracePt t="216050" x="6473825" y="5946775"/>
          <p14:tracePt t="216066" x="6438900" y="5965825"/>
          <p14:tracePt t="216100" x="6357938" y="6018213"/>
          <p14:tracePt t="216133" x="6303963" y="6062663"/>
          <p14:tracePt t="216166" x="6269038" y="6081713"/>
          <p14:tracePt t="216182" x="6269038" y="6089650"/>
          <p14:tracePt t="216237" x="6259513" y="6089650"/>
          <p14:tracePt t="216244" x="6251575" y="6089650"/>
          <p14:tracePt t="216250" x="6242050" y="6072188"/>
          <p14:tracePt t="216266" x="6224588" y="6045200"/>
          <p14:tracePt t="216282" x="6197600" y="6018213"/>
          <p14:tracePt t="216299" x="6170613" y="5991225"/>
          <p14:tracePt t="216316" x="6143625" y="5965825"/>
          <p14:tracePt t="216333" x="6116638" y="5929313"/>
          <p14:tracePt t="216349" x="6081713" y="5902325"/>
          <p14:tracePt t="216366" x="6062663" y="5884863"/>
          <p14:tracePt t="216561" x="6054725" y="5894388"/>
          <p14:tracePt t="216578" x="6054725" y="5902325"/>
          <p14:tracePt t="216591" x="6045200" y="5902325"/>
          <p14:tracePt t="217565" x="6045200" y="5911850"/>
          <p14:tracePt t="218082" x="6045200" y="5919788"/>
          <p14:tracePt t="218095" x="6045200" y="5929313"/>
          <p14:tracePt t="218106" x="6045200" y="5938838"/>
          <p14:tracePt t="218135" x="6054725" y="5938838"/>
          <p14:tracePt t="218143" x="6054725" y="5946775"/>
          <p14:tracePt t="218165" x="6062663" y="5965825"/>
          <p14:tracePt t="218197" x="6099175" y="6010275"/>
          <p14:tracePt t="218214" x="6126163" y="6037263"/>
          <p14:tracePt t="218231" x="6143625" y="6054725"/>
          <p14:tracePt t="218248" x="6170613" y="6072188"/>
          <p14:tracePt t="218265" x="6197600" y="6081713"/>
          <p14:tracePt t="218281" x="6224588" y="6108700"/>
          <p14:tracePt t="218297" x="6242050" y="6116638"/>
          <p14:tracePt t="218314" x="6259513" y="6116638"/>
          <p14:tracePt t="218331" x="6286500" y="6134100"/>
          <p14:tracePt t="218348" x="6323013" y="6153150"/>
          <p14:tracePt t="218364" x="6357938" y="6180138"/>
          <p14:tracePt t="218381" x="6446838" y="6215063"/>
          <p14:tracePt t="218397" x="6491288" y="6232525"/>
          <p14:tracePt t="218414" x="6518275" y="6232525"/>
          <p14:tracePt t="218431" x="6527800" y="6232525"/>
          <p14:tracePt t="218447" x="6537325" y="6242050"/>
          <p14:tracePt t="218466" x="6554788" y="6242050"/>
          <p14:tracePt t="218545" x="6554788" y="6232525"/>
          <p14:tracePt t="218559" x="6554788" y="6224588"/>
          <p14:tracePt t="218566" x="6562725" y="6215063"/>
          <p14:tracePt t="218584" x="6562725" y="6205538"/>
          <p14:tracePt t="218597" x="6562725" y="6197600"/>
          <p14:tracePt t="218614" x="6562725" y="6188075"/>
          <p14:tracePt t="218630" x="6562725" y="6170613"/>
          <p14:tracePt t="218648" x="6562725" y="6143625"/>
          <p14:tracePt t="218665" x="6562725" y="6126163"/>
          <p14:tracePt t="218680" x="6554788" y="6108700"/>
          <p14:tracePt t="218697" x="6545263" y="6099175"/>
          <p14:tracePt t="218715" x="6545263" y="6089650"/>
          <p14:tracePt t="218731" x="6545263" y="6081713"/>
          <p14:tracePt t="218748" x="6537325" y="6072188"/>
          <p14:tracePt t="218765" x="6527800" y="6062663"/>
          <p14:tracePt t="218781" x="6518275" y="6054725"/>
          <p14:tracePt t="218797" x="6510338" y="6037263"/>
          <p14:tracePt t="218814" x="6500813" y="6027738"/>
          <p14:tracePt t="218831" x="6491288" y="6000750"/>
          <p14:tracePt t="218847" x="6491288" y="5991225"/>
          <p14:tracePt t="218865" x="6491288" y="5983288"/>
          <p14:tracePt t="218948" x="6491288" y="5973763"/>
          <p14:tracePt t="218963" x="6491288" y="5965825"/>
          <p14:tracePt t="218982" x="6491288" y="5956300"/>
          <p14:tracePt t="220058" x="6491288" y="5938838"/>
          <p14:tracePt t="220076" x="6491288" y="5929313"/>
          <p14:tracePt t="220134" x="6491288" y="5919788"/>
          <p14:tracePt t="220180" x="6491288" y="5911850"/>
          <p14:tracePt t="220474" x="6491288" y="5919788"/>
          <p14:tracePt t="220492" x="6500813" y="5929313"/>
          <p14:tracePt t="220506" x="6510338" y="5938838"/>
          <p14:tracePt t="220523" x="6518275" y="5938838"/>
          <p14:tracePt t="220529" x="6518275" y="5946775"/>
          <p14:tracePt t="220546" x="6527800" y="5956300"/>
          <p14:tracePt t="220579" x="6545263" y="5973763"/>
          <p14:tracePt t="220613" x="6572250" y="6000750"/>
          <p14:tracePt t="220646" x="6599238" y="6027738"/>
          <p14:tracePt t="220663" x="6616700" y="6045200"/>
          <p14:tracePt t="220679" x="6643688" y="6045200"/>
          <p14:tracePt t="220697" x="6680200" y="6045200"/>
          <p14:tracePt t="220713" x="6697663" y="6054725"/>
          <p14:tracePt t="220729" x="6724650" y="6054725"/>
          <p14:tracePt t="220746" x="6751638" y="6054725"/>
          <p14:tracePt t="220762" x="6759575" y="6054725"/>
          <p14:tracePt t="220779" x="6777038" y="6054725"/>
          <p14:tracePt t="220796" x="6796088" y="6037263"/>
          <p14:tracePt t="220813" x="6831013" y="6010275"/>
          <p14:tracePt t="220829" x="6858000" y="5983288"/>
          <p14:tracePt t="220845" x="6875463" y="5956300"/>
          <p14:tracePt t="220862" x="6894513" y="5938838"/>
          <p14:tracePt t="220879" x="6894513" y="5911850"/>
          <p14:tracePt t="220896" x="6902450" y="5894388"/>
          <p14:tracePt t="220912" x="6902450" y="5884863"/>
          <p14:tracePt t="220929" x="6902450" y="5875338"/>
          <p14:tracePt t="221045" x="6911975" y="5875338"/>
          <p14:tracePt t="221054" x="6911975" y="5884863"/>
          <p14:tracePt t="221062" x="6919913" y="5884863"/>
          <p14:tracePt t="221080" x="6929438" y="5902325"/>
          <p14:tracePt t="221096" x="6956425" y="5929313"/>
          <p14:tracePt t="221112" x="7010400" y="5965825"/>
          <p14:tracePt t="221129" x="7062788" y="5991225"/>
          <p14:tracePt t="221145" x="7116763" y="6027738"/>
          <p14:tracePt t="221162" x="7215188" y="6054725"/>
          <p14:tracePt t="221178" x="7313613" y="6089650"/>
          <p14:tracePt t="221195" x="7419975" y="6126163"/>
          <p14:tracePt t="221213" x="7554913" y="6180138"/>
          <p14:tracePt t="221228" x="7616825" y="6188075"/>
          <p14:tracePt t="221245" x="7680325" y="6205538"/>
          <p14:tracePt t="221262" x="7705725" y="6205538"/>
          <p14:tracePt t="221279" x="7732713" y="6205538"/>
          <p14:tracePt t="221295" x="7742238" y="6205538"/>
          <p14:tracePt t="221312" x="7751763" y="6205538"/>
          <p14:tracePt t="221328" x="7769225" y="6215063"/>
          <p14:tracePt t="221345" x="7796213" y="6224588"/>
          <p14:tracePt t="221362" x="7823200" y="6242050"/>
          <p14:tracePt t="221378" x="7840663" y="6242050"/>
          <p14:tracePt t="221395" x="7858125" y="6242050"/>
          <p14:tracePt t="221412" x="7875588" y="6242050"/>
          <p14:tracePt t="221429" x="7894638" y="6224588"/>
          <p14:tracePt t="221446" x="7912100" y="6215063"/>
          <p14:tracePt t="221461" x="7939088" y="6188075"/>
          <p14:tracePt t="221478" x="7966075" y="6170613"/>
          <p14:tracePt t="221495" x="7991475" y="6153150"/>
          <p14:tracePt t="221512" x="8001000" y="6134100"/>
          <p14:tracePt t="221529" x="8045450" y="6099175"/>
          <p14:tracePt t="221545" x="8062913" y="6072188"/>
          <p14:tracePt t="221561" x="8072438" y="6054725"/>
          <p14:tracePt t="221578" x="8081963" y="6027738"/>
          <p14:tracePt t="221595" x="8099425" y="6010275"/>
          <p14:tracePt t="221611" x="8108950" y="5983288"/>
          <p14:tracePt t="221629" x="8116888" y="5956300"/>
          <p14:tracePt t="221646" x="8126413" y="5946775"/>
          <p14:tracePt t="222440" x="8126413" y="5938838"/>
          <p14:tracePt t="222528" x="8126413" y="5929313"/>
          <p14:tracePt t="222853" x="8116888" y="5929313"/>
          <p14:tracePt t="222860" x="8108950" y="5929313"/>
          <p14:tracePt t="222868" x="8099425" y="5929313"/>
          <p14:tracePt t="222878" x="8081963" y="5929313"/>
          <p14:tracePt t="222894" x="8054975" y="5929313"/>
          <p14:tracePt t="222910" x="7991475" y="5929313"/>
          <p14:tracePt t="222927" x="7894638" y="5929313"/>
          <p14:tracePt t="222944" x="7786688" y="5929313"/>
          <p14:tracePt t="222977" x="7419975" y="5894388"/>
          <p14:tracePt t="223010" x="7188200" y="5867400"/>
          <p14:tracePt t="223044" x="7081838" y="5884863"/>
          <p14:tracePt t="223048" x="7072313" y="5894388"/>
          <p14:tracePt t="223061" x="7054850" y="5894388"/>
          <p14:tracePt t="223077" x="7027863" y="5894388"/>
          <p14:tracePt t="223094" x="7000875" y="5894388"/>
          <p14:tracePt t="223110" x="6973888" y="5894388"/>
          <p14:tracePt t="223127" x="6965950" y="5884863"/>
          <p14:tracePt t="223144" x="6946900" y="5884863"/>
          <p14:tracePt t="223161" x="6919913" y="5884863"/>
          <p14:tracePt t="223178" x="6884988" y="5867400"/>
          <p14:tracePt t="223194" x="6858000" y="5857875"/>
          <p14:tracePt t="223210" x="6804025" y="5840413"/>
          <p14:tracePt t="223227" x="6777038" y="5830888"/>
          <p14:tracePt t="223244" x="6742113" y="5830888"/>
          <p14:tracePt t="223260" x="6715125" y="5822950"/>
          <p14:tracePt t="223278" x="6705600" y="5822950"/>
          <p14:tracePt t="223294" x="6697663" y="5822950"/>
          <p14:tracePt t="223310" x="6688138" y="5822950"/>
          <p14:tracePt t="223327" x="6680200" y="5830888"/>
          <p14:tracePt t="223366" x="6670675" y="5830888"/>
          <p14:tracePt t="223381" x="6670675" y="5840413"/>
          <p14:tracePt t="224137" x="6680200" y="5840413"/>
          <p14:tracePt t="224145" x="6705600" y="5840413"/>
          <p14:tracePt t="224160" x="6823075" y="5848350"/>
          <p14:tracePt t="224176" x="7037388" y="5884863"/>
          <p14:tracePt t="224193" x="7340600" y="5956300"/>
          <p14:tracePt t="224209" x="7715250" y="6027738"/>
          <p14:tracePt t="224226" x="8037513" y="6072188"/>
          <p14:tracePt t="224244" x="8348663" y="6108700"/>
          <p14:tracePt t="224277" x="8562975" y="6108700"/>
          <p14:tracePt t="224310" x="8759825" y="6108700"/>
          <p14:tracePt t="224343" x="8956675" y="6116638"/>
          <p14:tracePt t="224360" x="9099550" y="6126163"/>
          <p14:tracePt t="224376" x="9161463" y="6126163"/>
          <p14:tracePt t="224392" x="9215438" y="6126163"/>
          <p14:tracePt t="224409" x="9242425" y="6116638"/>
          <p14:tracePt t="224426" x="9286875" y="6108700"/>
          <p14:tracePt t="224443" x="9323388" y="6089650"/>
          <p14:tracePt t="224460" x="9394825" y="6062663"/>
          <p14:tracePt t="224477" x="9466263" y="6054725"/>
          <p14:tracePt t="224494" x="9518650" y="6045200"/>
          <p14:tracePt t="224509" x="9545638" y="6045200"/>
          <p14:tracePt t="224526" x="9590088" y="6045200"/>
          <p14:tracePt t="224543" x="9617075" y="6045200"/>
          <p14:tracePt t="224559" x="9653588" y="6045200"/>
          <p14:tracePt t="224562" x="9671050" y="6045200"/>
          <p14:tracePt t="224577" x="9715500" y="6045200"/>
          <p14:tracePt t="224592" x="9769475" y="6045200"/>
          <p14:tracePt t="224609" x="9786938" y="6045200"/>
          <p14:tracePt t="224626" x="9796463" y="6045200"/>
          <p14:tracePt t="224686" x="9796463" y="6037263"/>
          <p14:tracePt t="224693" x="9796463" y="6027738"/>
          <p14:tracePt t="224709" x="9804400" y="6000750"/>
          <p14:tracePt t="224726" x="9804400" y="5983288"/>
          <p14:tracePt t="224743" x="9804400" y="5956300"/>
          <p14:tracePt t="224759" x="9804400" y="5938838"/>
          <p14:tracePt t="224775" x="9804400" y="5929313"/>
          <p14:tracePt t="226532" x="9804400" y="5938838"/>
          <p14:tracePt t="226541" x="9804400" y="5946775"/>
          <p14:tracePt t="226550" x="9796463" y="5946775"/>
          <p14:tracePt t="226557" x="9796463" y="5965825"/>
          <p14:tracePt t="226574" x="9796463" y="5973763"/>
          <p14:tracePt t="226591" x="9796463" y="5991225"/>
          <p14:tracePt t="226608" x="9796463" y="6010275"/>
          <p14:tracePt t="226641" x="9796463" y="6018213"/>
          <p14:tracePt t="226844" x="9804400" y="6018213"/>
          <p14:tracePt t="226852" x="9813925" y="6018213"/>
          <p14:tracePt t="226865" x="9813925" y="6027738"/>
          <p14:tracePt t="226883" x="9823450" y="6027738"/>
          <p14:tracePt t="226915" x="9831388" y="6027738"/>
          <p14:tracePt t="227569" x="9831388" y="6037263"/>
          <p14:tracePt t="227602" x="9840913" y="6045200"/>
          <p14:tracePt t="227609" x="9848850" y="6045200"/>
          <p14:tracePt t="227624" x="9848850" y="6054725"/>
          <p14:tracePt t="227640" x="9858375" y="6054725"/>
          <p14:tracePt t="227697" x="9867900" y="6062663"/>
          <p14:tracePt t="228005" x="9875838" y="6062663"/>
          <p14:tracePt t="228028" x="9885363" y="6062663"/>
          <p14:tracePt t="228046" x="9902825" y="6062663"/>
          <p14:tracePt t="228054" x="9929813" y="6062663"/>
          <p14:tracePt t="228062" x="9966325" y="6062663"/>
          <p14:tracePt t="228090" x="10126663" y="6054725"/>
          <p14:tracePt t="228124" x="10456863" y="5973763"/>
          <p14:tracePt t="228140" x="10528300" y="5938838"/>
          <p14:tracePt t="228156" x="10555288" y="5911850"/>
          <p14:tracePt t="228173" x="10572750" y="5884863"/>
          <p14:tracePt t="228189" x="10582275" y="5867400"/>
          <p14:tracePt t="228206" x="10582275" y="5857875"/>
          <p14:tracePt t="228224" x="10582275" y="5822950"/>
          <p14:tracePt t="228240" x="10582275" y="5795963"/>
          <p14:tracePt t="228256" x="10555288" y="5759450"/>
          <p14:tracePt t="228273" x="10528300" y="5732463"/>
          <p14:tracePt t="228289" x="10518775" y="5705475"/>
          <p14:tracePt t="228306" x="10510838" y="5680075"/>
          <p14:tracePt t="228385" x="10518775" y="5670550"/>
          <p14:tracePt t="228399" x="10518775" y="5661025"/>
          <p14:tracePt t="228416" x="10518775" y="5653088"/>
          <p14:tracePt t="228426" x="10518775" y="5643563"/>
          <p14:tracePt t="228442" x="10528300" y="5643563"/>
          <p14:tracePt t="228456" x="10528300" y="5634038"/>
          <p14:tracePt t="228624" x="10528300" y="5626100"/>
          <p14:tracePt t="228759" x="10510838" y="5643563"/>
          <p14:tracePt t="228766" x="10483850" y="5661025"/>
          <p14:tracePt t="228774" x="10474325" y="5670550"/>
          <p14:tracePt t="228790" x="10429875" y="5697538"/>
          <p14:tracePt t="228805" x="10412413" y="5724525"/>
          <p14:tracePt t="228822" x="10385425" y="5751513"/>
          <p14:tracePt t="228839" x="10358438" y="5776913"/>
          <p14:tracePt t="228856" x="10331450" y="5803900"/>
          <p14:tracePt t="228872" x="10304463" y="5822950"/>
          <p14:tracePt t="228889" x="10296525" y="5830888"/>
          <p14:tracePt t="228906" x="10296525" y="5840413"/>
          <p14:tracePt t="228923" x="10287000" y="5840413"/>
          <p14:tracePt t="228939" x="10277475" y="5848350"/>
          <p14:tracePt t="229011" x="10287000" y="5848350"/>
          <p14:tracePt t="229019" x="10296525" y="5848350"/>
          <p14:tracePt t="229027" x="10304463" y="5848350"/>
          <p14:tracePt t="229039" x="10331450" y="5840413"/>
          <p14:tracePt t="229056" x="10367963" y="5822950"/>
          <p14:tracePt t="229072" x="10402888" y="5813425"/>
          <p14:tracePt t="229089" x="10420350" y="5813425"/>
          <p14:tracePt t="229105" x="10429875" y="5813425"/>
          <p14:tracePt t="229144" x="10439400" y="5813425"/>
          <p14:tracePt t="229169" x="10439400" y="5830888"/>
          <p14:tracePt t="229176" x="10439400" y="5840413"/>
          <p14:tracePt t="229189" x="10439400" y="5848350"/>
          <p14:tracePt t="229206" x="10412413" y="5894388"/>
          <p14:tracePt t="229223" x="10394950" y="5919788"/>
          <p14:tracePt t="229238" x="10375900" y="5946775"/>
          <p14:tracePt t="229255" x="10367963" y="5973763"/>
          <p14:tracePt t="229272" x="10358438" y="5983288"/>
          <p14:tracePt t="229289" x="10348913" y="6000750"/>
          <p14:tracePt t="229305" x="10348913" y="6010275"/>
          <p14:tracePt t="229322" x="10348913" y="6027738"/>
          <p14:tracePt t="229339" x="10340975" y="6037263"/>
          <p14:tracePt t="229355" x="10340975" y="6054725"/>
          <p14:tracePt t="229372" x="10340975" y="6062663"/>
          <p14:tracePt t="229419" x="10331450" y="6062663"/>
          <p14:tracePt t="229483" x="10323513" y="6062663"/>
          <p14:tracePt t="229497" x="10313988" y="6054725"/>
          <p14:tracePt t="229513" x="10296525" y="6045200"/>
          <p14:tracePt t="229529" x="10287000" y="6027738"/>
          <p14:tracePt t="229538" x="10269538" y="6027738"/>
          <p14:tracePt t="229555" x="10252075" y="6010275"/>
          <p14:tracePt t="229561" x="10242550" y="5991225"/>
          <p14:tracePt t="229572" x="10225088" y="5983288"/>
          <p14:tracePt t="229589" x="10198100" y="5956300"/>
          <p14:tracePt t="229605" x="10171113" y="5938838"/>
          <p14:tracePt t="229622" x="10161588" y="5938838"/>
          <p14:tracePt t="229662" x="10161588" y="5946775"/>
          <p14:tracePt t="229672" x="10171113" y="6010275"/>
          <p14:tracePt t="229689" x="10215563" y="6170613"/>
          <p14:tracePt t="229705" x="10269538" y="6384925"/>
          <p14:tracePt t="229722" x="10287000" y="6465888"/>
          <p14:tracePt t="229738" x="10304463" y="6491288"/>
          <p14:tracePt t="229755" x="10313988" y="6510338"/>
          <p14:tracePt t="229803" x="10313988" y="6491288"/>
          <p14:tracePt t="229811" x="10313988" y="6456363"/>
          <p14:tracePt t="229821" x="10313988" y="6411913"/>
          <p14:tracePt t="229839" x="10313988" y="6286500"/>
          <p14:tracePt t="229856" x="10304463" y="6099175"/>
          <p14:tracePt t="229872" x="10304463" y="5973763"/>
          <p14:tracePt t="229888" x="10304463" y="5884863"/>
          <p14:tracePt t="229905" x="10304463" y="5867400"/>
          <p14:tracePt t="229922" x="10323513" y="5848350"/>
          <p14:tracePt t="229938" x="10358438" y="5830888"/>
          <p14:tracePt t="229956" x="10483850" y="5776913"/>
          <p14:tracePt t="229972" x="10634663" y="5759450"/>
          <p14:tracePt t="229988" x="10769600" y="5768975"/>
          <p14:tracePt t="230005" x="10902950" y="5795963"/>
          <p14:tracePt t="230022" x="10991850" y="5822950"/>
          <p14:tracePt t="230038" x="11028363" y="5830888"/>
          <p14:tracePt t="230205" x="11018838" y="5830888"/>
          <p14:tracePt t="230217" x="11010900" y="5830888"/>
          <p14:tracePt t="230235" x="10991850" y="5840413"/>
          <p14:tracePt t="230243" x="10983913" y="5857875"/>
          <p14:tracePt t="230254" x="10956925" y="5875338"/>
          <p14:tracePt t="230271" x="10920413" y="5911850"/>
          <p14:tracePt t="230288" x="10885488" y="5946775"/>
          <p14:tracePt t="230305" x="10831513" y="5983288"/>
          <p14:tracePt t="230323" x="10760075" y="6018213"/>
          <p14:tracePt t="230338" x="10671175" y="6054725"/>
          <p14:tracePt t="230354" x="10572750" y="6089650"/>
          <p14:tracePt t="230371" x="10555288" y="6099175"/>
          <p14:tracePt t="230388" x="10537825" y="6108700"/>
          <p14:tracePt t="230405" x="10528300" y="6108700"/>
          <p14:tracePt t="230460" x="10518775" y="6108700"/>
          <p14:tracePt t="230467" x="10510838" y="6108700"/>
          <p14:tracePt t="230479" x="10510838" y="6099175"/>
          <p14:tracePt t="230507" x="10501313" y="6099175"/>
          <p14:tracePt t="230515" x="10501313" y="6089650"/>
          <p14:tracePt t="230523" x="10491788" y="6089650"/>
          <p14:tracePt t="230538" x="10491788" y="6081713"/>
          <p14:tracePt t="230641" x="10491788" y="6089650"/>
          <p14:tracePt t="230657" x="10491788" y="6099175"/>
          <p14:tracePt t="230665" x="10491788" y="6108700"/>
          <p14:tracePt t="231643" x="10491788" y="6099175"/>
          <p14:tracePt t="231655" x="10483850" y="6099175"/>
          <p14:tracePt t="231665" x="10483850" y="6089650"/>
          <p14:tracePt t="231673" x="10474325" y="6081713"/>
          <p14:tracePt t="231687" x="10466388" y="6062663"/>
          <p14:tracePt t="231703" x="10456863" y="6054725"/>
          <p14:tracePt t="231720" x="10447338" y="6045200"/>
          <p14:tracePt t="231771" x="10447338" y="6027738"/>
          <p14:tracePt t="231804" x="10466388" y="6000750"/>
          <p14:tracePt t="231837" x="10510838" y="5973763"/>
          <p14:tracePt t="231854" x="10555288" y="5938838"/>
          <p14:tracePt t="231871" x="10582275" y="5929313"/>
          <p14:tracePt t="231887" x="10599738" y="5911850"/>
          <p14:tracePt t="231903" x="10617200" y="5894388"/>
          <p14:tracePt t="231920" x="10644188" y="5875338"/>
          <p14:tracePt t="231936" x="10671175" y="5848350"/>
          <p14:tracePt t="231953" x="10688638" y="5830888"/>
          <p14:tracePt t="231970" x="10733088" y="5803900"/>
          <p14:tracePt t="231987" x="10760075" y="5786438"/>
          <p14:tracePt t="232003" x="10787063" y="5768975"/>
          <p14:tracePt t="232020" x="10814050" y="5751513"/>
          <p14:tracePt t="232037" x="10841038" y="5732463"/>
          <p14:tracePt t="232053" x="10858500" y="5715000"/>
          <p14:tracePt t="232057" x="10858500" y="5705475"/>
          <p14:tracePt t="232070" x="10868025" y="5705475"/>
          <p14:tracePt t="232121" x="10875963" y="5705475"/>
          <p14:tracePt t="232128" x="10885488" y="5705475"/>
          <p14:tracePt t="232136" x="10885488" y="5715000"/>
          <p14:tracePt t="232162" x="10895013" y="5715000"/>
          <p14:tracePt t="232178" x="10895013" y="5724525"/>
          <p14:tracePt t="232225" x="10895013" y="5732463"/>
          <p14:tracePt t="232239" x="10895013" y="5741988"/>
          <p14:tracePt t="232247" x="10895013" y="5751513"/>
          <p14:tracePt t="232461" x="10902950" y="5751513"/>
          <p14:tracePt t="232471" x="10912475" y="5751513"/>
          <p14:tracePt t="232604" x="10912475" y="5741988"/>
          <p14:tracePt t="232904" x="10902950" y="5741988"/>
          <p14:tracePt t="233467" x="10895013" y="5732463"/>
          <p14:tracePt t="233471" x="10875963" y="5724525"/>
          <p14:tracePt t="233485" x="10868025" y="5705475"/>
          <p14:tracePt t="233502" x="10831513" y="5688013"/>
          <p14:tracePt t="233519" x="10742613" y="5608638"/>
          <p14:tracePt t="233536" x="10545763" y="5456238"/>
          <p14:tracePt t="233552" x="10367963" y="5313363"/>
          <p14:tracePt t="233569" x="10082213" y="5133975"/>
          <p14:tracePt t="233602" x="9117013" y="4732338"/>
          <p14:tracePt t="233636" x="7161213" y="4330700"/>
          <p14:tracePt t="233668" x="5438775" y="4179888"/>
          <p14:tracePt t="233685" x="4705350" y="4143375"/>
          <p14:tracePt t="233711" x="3679825" y="4071938"/>
          <p14:tracePt t="233732" x="3295650" y="4071938"/>
          <p14:tracePt t="233752" x="2795588" y="4125913"/>
          <p14:tracePt t="233771" x="2536825" y="4152900"/>
          <p14:tracePt t="233793" x="2214563" y="4205288"/>
          <p14:tracePt t="233812" x="2054225" y="4232275"/>
          <p14:tracePt t="233832" x="1857375" y="4286250"/>
          <p14:tracePt t="233851" x="1670050" y="4330700"/>
          <p14:tracePt t="233871" x="1527175" y="4367213"/>
          <p14:tracePt t="233891" x="1339850" y="4375150"/>
          <p14:tracePt t="233910" x="1268413" y="4375150"/>
          <p14:tracePt t="233931" x="1231900" y="4384675"/>
          <p14:tracePt t="233974" x="1231900" y="4394200"/>
          <p14:tracePt t="234085" x="1231900" y="4384675"/>
          <p14:tracePt t="234107" x="1285875" y="4259263"/>
          <p14:tracePt t="234129" x="1312863" y="4081463"/>
          <p14:tracePt t="234151" x="1312863" y="3938588"/>
          <p14:tracePt t="234173" x="1268413" y="3724275"/>
          <p14:tracePt t="234225" x="1089025" y="3482975"/>
          <p14:tracePt t="234246" x="973138" y="3473450"/>
          <p14:tracePt t="234264" x="901700" y="3500438"/>
          <p14:tracePt t="234285" x="830263" y="3554413"/>
          <p14:tracePt t="234304" x="776288" y="3643313"/>
          <p14:tracePt t="234324" x="731838" y="3759200"/>
          <p14:tracePt t="234343" x="723900" y="3857625"/>
          <p14:tracePt t="234362" x="795338" y="4037013"/>
          <p14:tracePt t="234381" x="901700" y="4143375"/>
          <p14:tracePt t="234400" x="1116013" y="4259263"/>
          <p14:tracePt t="234420" x="1276350" y="4286250"/>
          <p14:tracePt t="234439" x="1446213" y="4268788"/>
          <p14:tracePt t="234459" x="1500188" y="4241800"/>
          <p14:tracePt t="234478" x="1562100" y="4133850"/>
          <p14:tracePt t="234498" x="1589088" y="4027488"/>
          <p14:tracePt t="234518" x="1608138" y="3857625"/>
          <p14:tracePt t="234537" x="1589088" y="3759200"/>
          <p14:tracePt t="234556" x="1527175" y="3598863"/>
          <p14:tracePt t="234576" x="1482725" y="3509963"/>
          <p14:tracePt t="234577" x="1465263" y="3465513"/>
          <p14:tracePt t="234596" x="1384300" y="3419475"/>
          <p14:tracePt t="234615" x="1303338" y="3384550"/>
          <p14:tracePt t="234618" x="1258888" y="3384550"/>
          <p14:tracePt t="234634" x="1179513" y="3402013"/>
          <p14:tracePt t="234651" x="1071563" y="3446463"/>
          <p14:tracePt t="234668" x="946150" y="3536950"/>
          <p14:tracePt t="234689" x="776288" y="3714750"/>
          <p14:tracePt t="234712" x="679450" y="3929063"/>
          <p14:tracePt t="234734" x="660400" y="4205288"/>
          <p14:tracePt t="234755" x="795338" y="4483100"/>
          <p14:tracePt t="234777" x="946150" y="4633913"/>
          <p14:tracePt t="234800" x="1179513" y="4768850"/>
          <p14:tracePt t="234822" x="1366838" y="4776788"/>
          <p14:tracePt t="234845" x="1428750" y="4705350"/>
          <p14:tracePt t="234851" x="1446213" y="4660900"/>
          <p14:tracePt t="234872" x="1500188" y="4446588"/>
          <p14:tracePt t="234894" x="1517650" y="4286250"/>
          <p14:tracePt t="234916" x="1490663" y="4010025"/>
          <p14:tracePt t="235012" x="857250" y="3625850"/>
          <p14:tracePt t="235052" x="633413" y="3840163"/>
          <p14:tracePt t="235075" x="571500" y="4027488"/>
          <p14:tracePt t="235099" x="561975" y="4232275"/>
          <p14:tracePt t="235122" x="687388" y="4465638"/>
          <p14:tracePt t="235143" x="919163" y="4633913"/>
          <p14:tracePt t="235164" x="1062038" y="4660900"/>
          <p14:tracePt t="235187" x="1223963" y="4598988"/>
          <p14:tracePt t="235208" x="1322388" y="4419600"/>
          <p14:tracePt t="235231" x="1347788" y="4160838"/>
          <p14:tracePt t="235253" x="1312863" y="3884613"/>
          <p14:tracePt t="235339" x="758825" y="3322638"/>
          <p14:tracePt t="235359" x="679450" y="3348038"/>
          <p14:tracePt t="235378" x="642938" y="3384550"/>
          <p14:tracePt t="235384" x="625475" y="3438525"/>
          <p14:tracePt t="235400" x="588963" y="3562350"/>
          <p14:tracePt t="235420" x="561975" y="3714750"/>
          <p14:tracePt t="235439" x="561975" y="3919538"/>
          <p14:tracePt t="235451" x="581025" y="3990975"/>
          <p14:tracePt t="235468" x="768350" y="4179888"/>
          <p14:tracePt t="235488" x="973138" y="4214813"/>
          <p14:tracePt t="235509" x="1312863" y="4179888"/>
          <p14:tracePt t="235529" x="1473200" y="4089400"/>
          <p14:tracePt t="235549" x="1616075" y="3902075"/>
          <p14:tracePt t="235568" x="1643063" y="3679825"/>
          <p14:tracePt t="235590" x="1625600" y="3527425"/>
          <p14:tracePt t="235610" x="1527175" y="3330575"/>
          <p14:tracePt t="235629" x="1438275" y="3224213"/>
          <p14:tracePt t="235649" x="1258888" y="3170238"/>
          <p14:tracePt t="235668" x="1054100" y="3170238"/>
          <p14:tracePt t="235684" x="901700" y="3241675"/>
          <p14:tracePt t="235700" x="750888" y="3367088"/>
          <p14:tracePt t="235717" x="642938" y="3527425"/>
          <p14:tracePt t="235739" x="588963" y="3768725"/>
          <p14:tracePt t="235760" x="598488" y="3938588"/>
          <p14:tracePt t="235779" x="696913" y="4152900"/>
          <p14:tracePt t="235798" x="822325" y="4241800"/>
          <p14:tracePt t="235818" x="1133475" y="4313238"/>
          <p14:tracePt t="235839" x="1500188" y="4295775"/>
          <p14:tracePt t="235858" x="1687513" y="4214813"/>
          <p14:tracePt t="235878" x="1776413" y="4062413"/>
          <p14:tracePt t="235897" x="1785938" y="3965575"/>
          <p14:tracePt t="235917" x="1741488" y="3857625"/>
          <p14:tracePt t="236000" x="1697038" y="3822700"/>
          <p14:tracePt t="236019" x="1697038" y="3830638"/>
          <p14:tracePt t="236037" x="1697038" y="3848100"/>
          <p14:tracePt t="236091" x="1724025" y="3857625"/>
          <p14:tracePt t="236109" x="1822450" y="3911600"/>
          <p14:tracePt t="236129" x="2419350" y="4170363"/>
          <p14:tracePt t="236149" x="3295650" y="4465638"/>
          <p14:tracePt t="236185" x="6705600" y="5072063"/>
          <p14:tracePt t="236227" x="9634538" y="5357813"/>
          <p14:tracePt t="236257" x="10269538" y="5276850"/>
          <p14:tracePt t="236271" x="10313988" y="5259388"/>
          <p14:tracePt t="236300" x="10313988" y="5251450"/>
          <p14:tracePt t="236325" x="10313988" y="5259388"/>
          <p14:tracePt t="236333" x="10331450" y="5276850"/>
          <p14:tracePt t="236350" x="10358438" y="5348288"/>
          <p14:tracePt t="236367" x="10402888" y="5429250"/>
          <p14:tracePt t="236383" x="10456863" y="5518150"/>
          <p14:tracePt t="236400" x="10545763" y="5670550"/>
          <p14:tracePt t="236416" x="10634663" y="5768975"/>
          <p14:tracePt t="236433" x="10725150" y="5867400"/>
          <p14:tracePt t="236449" x="10823575" y="5946775"/>
          <p14:tracePt t="236466" x="10929938" y="6000750"/>
          <p14:tracePt t="236484" x="11109325" y="6062663"/>
          <p14:tracePt t="236500" x="11225213" y="6099175"/>
          <p14:tracePt t="236517" x="11304588" y="6116638"/>
          <p14:tracePt t="236533" x="11368088" y="6134100"/>
          <p14:tracePt t="236550" x="11420475" y="6161088"/>
          <p14:tracePt t="236566" x="11439525" y="6161088"/>
          <p14:tracePt t="236583" x="11456988" y="6161088"/>
          <p14:tracePt t="236600" x="11466513" y="6161088"/>
          <p14:tracePt t="236706" x="11447463" y="6153150"/>
          <p14:tracePt t="236714" x="11439525" y="6134100"/>
          <p14:tracePt t="236721" x="11420475" y="6126163"/>
          <p14:tracePt t="236733" x="11376025" y="6108700"/>
          <p14:tracePt t="236750" x="11225213" y="6062663"/>
          <p14:tracePt t="236766" x="11134725" y="6054725"/>
          <p14:tracePt t="236783" x="11072813" y="6037263"/>
          <p14:tracePt t="236799" x="11037888" y="6027738"/>
          <p14:tracePt t="236816" x="11018838" y="6018213"/>
          <p14:tracePt t="236832" x="11018838" y="6010275"/>
          <p14:tracePt t="236849" x="11010900" y="6000750"/>
          <p14:tracePt t="236867" x="10991850" y="5983288"/>
          <p14:tracePt t="236883" x="10983913" y="5973763"/>
          <p14:tracePt t="236899" x="10983913" y="5965825"/>
          <p14:tracePt t="236916" x="10974388" y="5965825"/>
          <p14:tracePt t="237137" x="10974388" y="5956300"/>
          <p14:tracePt t="237145" x="10983913" y="5946775"/>
          <p14:tracePt t="237153" x="10983913" y="5938838"/>
          <p14:tracePt t="237182" x="10983913" y="5929313"/>
          <p14:tracePt t="237391" x="10991850" y="5929313"/>
          <p14:tracePt t="237410" x="11001375" y="5938838"/>
          <p14:tracePt t="237425" x="11001375" y="5946775"/>
          <p14:tracePt t="237437" x="11010900" y="5946775"/>
          <p14:tracePt t="237449" x="11010900" y="5956300"/>
          <p14:tracePt t="237466" x="11018838" y="5965825"/>
          <p14:tracePt t="237482" x="11028363" y="5973763"/>
          <p14:tracePt t="237516" x="11072813" y="6000750"/>
          <p14:tracePt t="237549" x="11198225" y="6045200"/>
          <p14:tracePt t="237582" x="11252200" y="6045200"/>
          <p14:tracePt t="237793" x="11260138" y="6045200"/>
          <p14:tracePt t="237804" x="11277600" y="6045200"/>
          <p14:tracePt t="237819" x="11287125" y="6045200"/>
          <p14:tracePt t="237832" x="11296650" y="6045200"/>
          <p14:tracePt t="237849" x="11323638" y="6045200"/>
          <p14:tracePt t="237865" x="11341100" y="6054725"/>
          <p14:tracePt t="237882" x="11349038" y="6054725"/>
          <p14:tracePt t="237943" x="11349038" y="6037263"/>
          <p14:tracePt t="237952" x="11349038" y="6027738"/>
          <p14:tracePt t="237965" x="11349038" y="6010275"/>
          <p14:tracePt t="237982" x="11349038" y="5983288"/>
          <p14:tracePt t="237998" x="11349038" y="5965825"/>
          <p14:tracePt t="238069" x="11349038" y="5956300"/>
          <p14:tracePt t="238077" x="11349038" y="5946775"/>
          <p14:tracePt t="238085" x="11341100" y="5946775"/>
          <p14:tracePt t="238098" x="11341100" y="5938838"/>
          <p14:tracePt t="238115" x="11331575" y="5929313"/>
          <p14:tracePt t="238132" x="11323638" y="5911850"/>
          <p14:tracePt t="238165" x="11314113" y="5911850"/>
          <p14:tracePt t="238658" x="11314113" y="5919788"/>
          <p14:tracePt t="238680" x="11314113" y="5929313"/>
          <p14:tracePt t="238687" x="11314113" y="5946775"/>
          <p14:tracePt t="238702" x="11304588" y="5965825"/>
          <p14:tracePt t="238716" x="11304588" y="5973763"/>
          <p14:tracePt t="238902" x="11304588" y="5983288"/>
          <p14:tracePt t="239582" x="11296650" y="5983288"/>
          <p14:tracePt t="239602" x="11260138" y="5973763"/>
          <p14:tracePt t="239609" x="11215688" y="5965825"/>
          <p14:tracePt t="239619" x="11161713" y="5965825"/>
          <p14:tracePt t="239631" x="11099800" y="5965825"/>
          <p14:tracePt t="239647" x="10956925" y="5973763"/>
          <p14:tracePt t="239664" x="10742613" y="6027738"/>
          <p14:tracePt t="239680" x="10617200" y="6062663"/>
          <p14:tracePt t="239714" x="10412413" y="6134100"/>
          <p14:tracePt t="239747" x="10340975" y="6161088"/>
          <p14:tracePt t="239780" x="10331450" y="6161088"/>
          <p14:tracePt t="239813" x="10331450" y="6170613"/>
          <p14:tracePt t="239830" x="10323513" y="6170613"/>
          <p14:tracePt t="239847" x="10296525" y="6180138"/>
          <p14:tracePt t="239863" x="10287000" y="6180138"/>
          <p14:tracePt t="239880" x="10260013" y="6180138"/>
          <p14:tracePt t="239897" x="10242550" y="6180138"/>
          <p14:tracePt t="239914" x="10215563" y="6180138"/>
          <p14:tracePt t="239930" x="10180638" y="6180138"/>
          <p14:tracePt t="239946" x="10161588" y="6188075"/>
          <p14:tracePt t="239963" x="10134600" y="6197600"/>
          <p14:tracePt t="239980" x="10109200" y="6197600"/>
          <p14:tracePt t="239997" x="10090150" y="6215063"/>
          <p14:tracePt t="240013" x="10063163" y="6224588"/>
          <p14:tracePt t="240030" x="10037763" y="6232525"/>
          <p14:tracePt t="240046" x="9991725" y="6251575"/>
          <p14:tracePt t="240063" x="9956800" y="6251575"/>
          <p14:tracePt t="240080" x="9939338" y="6251575"/>
          <p14:tracePt t="240097" x="9912350" y="6251575"/>
          <p14:tracePt t="240113" x="9894888" y="6251575"/>
          <p14:tracePt t="240246" x="9894888" y="6242050"/>
          <p14:tracePt t="240252" x="9894888" y="6232525"/>
          <p14:tracePt t="240263" x="9894888" y="6224588"/>
          <p14:tracePt t="240280" x="9894888" y="6205538"/>
          <p14:tracePt t="240297" x="9894888" y="6197600"/>
          <p14:tracePt t="240313" x="9894888" y="6188075"/>
          <p14:tracePt t="240330" x="9894888" y="6170613"/>
          <p14:tracePt t="240347" x="9894888" y="6143625"/>
          <p14:tracePt t="240364" x="9894888" y="6134100"/>
          <p14:tracePt t="240380" x="9894888" y="6126163"/>
          <p14:tracePt t="240397" x="9894888" y="6116638"/>
          <p14:tracePt t="240586" x="9894888" y="6108700"/>
          <p14:tracePt t="240621" x="9894888" y="6099175"/>
          <p14:tracePt t="240634" x="9894888" y="6089650"/>
          <p14:tracePt t="240667" x="9894888" y="6081713"/>
          <p14:tracePt t="240676" x="9894888" y="6072188"/>
          <p14:tracePt t="242607" x="9867900" y="6054725"/>
          <p14:tracePt t="242615" x="9813925" y="6037263"/>
          <p14:tracePt t="242628" x="9759950" y="6018213"/>
          <p14:tracePt t="242644" x="9545638" y="5965825"/>
          <p14:tracePt t="242661" x="9412288" y="5929313"/>
          <p14:tracePt t="242678" x="9286875" y="5894388"/>
          <p14:tracePt t="242694" x="9197975" y="5875338"/>
          <p14:tracePt t="242711" x="9170988" y="5875338"/>
          <p14:tracePt t="242778" x="9170988" y="5902325"/>
          <p14:tracePt t="242812" x="9215438" y="5991225"/>
          <p14:tracePt t="242828" x="9251950" y="6018213"/>
          <p14:tracePt t="242844" x="9331325" y="6037263"/>
          <p14:tracePt t="242861" x="9439275" y="6054725"/>
          <p14:tracePt t="242878" x="9537700" y="6054725"/>
          <p14:tracePt t="242894" x="9582150" y="6045200"/>
          <p14:tracePt t="242912" x="9626600" y="6027738"/>
          <p14:tracePt t="242928" x="9644063" y="6010275"/>
          <p14:tracePt t="242944" x="9661525" y="5991225"/>
          <p14:tracePt t="242961" x="9680575" y="5973763"/>
          <p14:tracePt t="242978" x="9680575" y="5956300"/>
          <p14:tracePt t="242994" x="9698038" y="5929313"/>
          <p14:tracePt t="243012" x="9705975" y="5911850"/>
          <p14:tracePt t="243029" x="9715500" y="5902325"/>
          <p14:tracePt t="243044" x="9715500" y="5894388"/>
          <p14:tracePt t="243061" x="9725025" y="5884863"/>
          <p14:tracePt t="243077" x="9725025" y="5875338"/>
          <p14:tracePt t="244158" x="9732963" y="5884863"/>
          <p14:tracePt t="244166" x="9752013" y="5884863"/>
          <p14:tracePt t="244177" x="9759950" y="5902325"/>
          <p14:tracePt t="244193" x="9769475" y="5902325"/>
          <p14:tracePt t="244210" x="9777413" y="5911850"/>
          <p14:tracePt t="245068" x="9732963" y="5894388"/>
          <p14:tracePt t="245075" x="9688513" y="5875338"/>
          <p14:tracePt t="245083" x="9609138" y="5857875"/>
          <p14:tracePt t="245092" x="9501188" y="5840413"/>
          <p14:tracePt t="245109" x="9197975" y="5759450"/>
          <p14:tracePt t="245126" x="8616950" y="5589588"/>
          <p14:tracePt t="245143" x="7848600" y="5491163"/>
          <p14:tracePt t="245159" x="6483350" y="5438775"/>
          <p14:tracePt t="245193" x="4554538" y="5197475"/>
          <p14:tracePt t="245226" x="3062288" y="5062538"/>
          <p14:tracePt t="245260" x="2295525" y="5018088"/>
          <p14:tracePt t="245275" x="2133600" y="5089525"/>
          <p14:tracePt t="245292" x="2044700" y="5153025"/>
          <p14:tracePt t="245309" x="1965325" y="5214938"/>
          <p14:tracePt t="245326" x="1884363" y="5313363"/>
          <p14:tracePt t="245342" x="1795463" y="5419725"/>
          <p14:tracePt t="245359" x="1633538" y="5653088"/>
          <p14:tracePt t="245375" x="1554163" y="5759450"/>
          <p14:tracePt t="245392" x="1438275" y="5867400"/>
          <p14:tracePt t="245409" x="1330325" y="5946775"/>
          <p14:tracePt t="245425" x="1214438" y="6027738"/>
          <p14:tracePt t="245442" x="1081088" y="6099175"/>
          <p14:tracePt t="245459" x="982663" y="6134100"/>
          <p14:tracePt t="245475" x="928688" y="6180138"/>
          <p14:tracePt t="245492" x="911225" y="6197600"/>
          <p14:tracePt t="245509" x="901700" y="6242050"/>
          <p14:tracePt t="245525" x="928688" y="6330950"/>
          <p14:tracePt t="245542" x="965200" y="6429375"/>
          <p14:tracePt t="245559" x="1089025" y="6545263"/>
          <p14:tracePt t="245774" x="2152650" y="6848475"/>
          <p14:tracePt t="245783" x="2232025" y="6848475"/>
          <p14:tracePt t="245792" x="2295525" y="6848475"/>
          <p14:tracePt t="245809" x="2419350" y="6848475"/>
          <p14:tracePt t="245825" x="2500313" y="6848475"/>
          <p14:tracePt t="245842" x="2527300" y="6848475"/>
          <p14:tracePt t="245859" x="2536825" y="6848475"/>
          <p14:tracePt t="245895" x="2527300" y="6831013"/>
          <p14:tracePt t="245902" x="2517775" y="6813550"/>
          <p14:tracePt t="245910" x="2500313" y="6796088"/>
          <p14:tracePt t="245925" x="2473325" y="6742113"/>
          <p14:tracePt t="245942" x="2393950" y="6670675"/>
          <p14:tracePt t="245958" x="2276475" y="6599238"/>
          <p14:tracePt t="245975" x="2143125" y="6527800"/>
          <p14:tracePt t="245992" x="2000250" y="6473825"/>
          <p14:tracePt t="246009" x="1803400" y="6419850"/>
          <p14:tracePt t="246025" x="1758950" y="6411913"/>
          <p14:tracePt t="246042" x="1751013" y="6411913"/>
          <p14:tracePt t="246058" x="1751013" y="6429375"/>
          <p14:tracePt t="246075" x="1751013" y="6446838"/>
          <p14:tracePt t="246092" x="1751013" y="6483350"/>
          <p14:tracePt t="246109" x="1776413" y="6545263"/>
          <p14:tracePt t="246323" x="2044700" y="6724650"/>
          <p14:tracePt t="246332" x="2044700" y="6715125"/>
          <p14:tracePt t="246346" x="2044700" y="6697663"/>
          <p14:tracePt t="246370" x="2044700" y="6688138"/>
          <p14:tracePt t="246479" x="2036763" y="6688138"/>
          <p14:tracePt t="248435" x="0" y="0"/>
        </p14:tracePtLst>
        <p14:tracePtLst>
          <p14:tracePt t="248436" x="1446213" y="809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3" y="231961"/>
            <a:ext cx="2724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/>
              <a:t>ILUSTRASI :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4802" y="880813"/>
            <a:ext cx="2084826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192062" y="1607588"/>
            <a:ext cx="815132" cy="485585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9874818" y="2639695"/>
            <a:ext cx="594235" cy="579654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8452879" y="793057"/>
            <a:ext cx="600934" cy="1486389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502" y="1725635"/>
                <a:ext cx="2111188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2" y="1725635"/>
                <a:ext cx="2111188" cy="705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87681" y="1266278"/>
                <a:ext cx="2111188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81" y="1266278"/>
                <a:ext cx="2111188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/>
          <p:nvPr/>
        </p:nvCxnSpPr>
        <p:spPr>
          <a:xfrm flipV="1">
            <a:off x="5128092" y="920977"/>
            <a:ext cx="815132" cy="646313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3711" y="477149"/>
                <a:ext cx="2929344" cy="7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11" y="477149"/>
                <a:ext cx="2929344" cy="737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926486" y="1723825"/>
            <a:ext cx="27302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Akar ciri : </a:t>
            </a:r>
          </a:p>
          <a:p>
            <a:r>
              <a:rPr lang="en-US" sz="2800"/>
              <a:t>λ1 = 8 dan  λ2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545532" y="3159791"/>
                <a:ext cx="211118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l-G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532" y="3159791"/>
                <a:ext cx="2111188" cy="914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/>
          <p:nvPr/>
        </p:nvCxnSpPr>
        <p:spPr>
          <a:xfrm rot="5400000">
            <a:off x="5778409" y="1521970"/>
            <a:ext cx="1474714" cy="83721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93566" y="2687903"/>
                <a:ext cx="4696286" cy="1077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Vektor ciri 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66" y="2687903"/>
                <a:ext cx="4696286" cy="1077474"/>
              </a:xfrm>
              <a:prstGeom prst="rect">
                <a:avLst/>
              </a:prstGeom>
              <a:blipFill>
                <a:blip r:embed="rId8"/>
                <a:stretch>
                  <a:fillRect t="-4520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/>
          <p:cNvCxnSpPr/>
          <p:nvPr/>
        </p:nvCxnSpPr>
        <p:spPr>
          <a:xfrm rot="10800000" flipV="1">
            <a:off x="3498704" y="3820884"/>
            <a:ext cx="862980" cy="1052026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5502" y="3100083"/>
                <a:ext cx="3459730" cy="2758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NormalisasiVektor ciri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dan</a:t>
                </a:r>
                <a:endParaRPr lang="en-ID" sz="2400" b="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ID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  <a:p>
                <a:r>
                  <a:rPr lang="en-ID" sz="2400"/>
                  <a:t>Maka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2" y="3100083"/>
                <a:ext cx="3459730" cy="2758640"/>
              </a:xfrm>
              <a:prstGeom prst="rect">
                <a:avLst/>
              </a:prstGeom>
              <a:blipFill>
                <a:blip r:embed="rId9"/>
                <a:stretch>
                  <a:fillRect l="-2641" t="-1770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011530" y="4736733"/>
                <a:ext cx="6167458" cy="184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Matriks U :</a:t>
                </a:r>
                <a:endParaRPr lang="en-ID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</m:m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dan</a:t>
                </a:r>
                <a:endParaRPr lang="en-ID" sz="2400" b="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D" sz="24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30" y="4736733"/>
                <a:ext cx="6167458" cy="1840440"/>
              </a:xfrm>
              <a:prstGeom prst="rect">
                <a:avLst/>
              </a:prstGeom>
              <a:blipFill>
                <a:blip r:embed="rId10"/>
                <a:stretch>
                  <a:fillRect l="-1482" t="-26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3524400" y="5656953"/>
            <a:ext cx="487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60080" y="5809353"/>
            <a:ext cx="487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0601126" y="5455281"/>
                <a:ext cx="1568956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U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126" y="5455281"/>
                <a:ext cx="1568956" cy="708143"/>
              </a:xfrm>
              <a:prstGeom prst="rect">
                <a:avLst/>
              </a:prstGeom>
              <a:blipFill>
                <a:blip r:embed="rId11"/>
                <a:stretch>
                  <a:fillRect l="-5837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77"/>
    </mc:Choice>
    <mc:Fallback xmlns="">
      <p:transition spd="slow" advTm="178077"/>
    </mc:Fallback>
  </mc:AlternateContent>
  <p:extLst>
    <p:ext uri="{3A86A75C-4F4B-4683-9AE1-C65F6400EC91}">
      <p14:laserTraceLst xmlns:p14="http://schemas.microsoft.com/office/powerpoint/2010/main">
        <p14:tracePtLst>
          <p14:tracePt t="1674" x="5705475" y="4402138"/>
          <p14:tracePt t="1682" x="5705475" y="4411663"/>
          <p14:tracePt t="1693" x="5705475" y="4419600"/>
          <p14:tracePt t="1711" x="5705475" y="4411663"/>
          <p14:tracePt t="1739" x="5653088" y="4340225"/>
          <p14:tracePt t="1772" x="5303838" y="4044950"/>
          <p14:tracePt t="1805" x="4465638" y="3616325"/>
          <p14:tracePt t="1822" x="4044950" y="3394075"/>
          <p14:tracePt t="1838" x="3705225" y="3187700"/>
          <p14:tracePt t="1855" x="3394075" y="2982913"/>
          <p14:tracePt t="1872" x="2982913" y="2724150"/>
          <p14:tracePt t="1888" x="2813050" y="2598738"/>
          <p14:tracePt t="1905" x="2714625" y="2509838"/>
          <p14:tracePt t="1921" x="2670175" y="2455863"/>
          <p14:tracePt t="1938" x="2660650" y="2428875"/>
          <p14:tracePt t="1955" x="2660650" y="2393950"/>
          <p14:tracePt t="1972" x="2660650" y="2357438"/>
          <p14:tracePt t="1988" x="2660650" y="2339975"/>
          <p14:tracePt t="2004" x="2660650" y="2330450"/>
          <p14:tracePt t="2038" x="2670175" y="2312988"/>
          <p14:tracePt t="2056" x="2679700" y="2312988"/>
          <p14:tracePt t="2071" x="2697163" y="2312988"/>
          <p14:tracePt t="2088" x="2714625" y="2303463"/>
          <p14:tracePt t="2105" x="2741613" y="2303463"/>
          <p14:tracePt t="2570" x="2724150" y="2295525"/>
          <p14:tracePt t="2577" x="2670175" y="2276475"/>
          <p14:tracePt t="2587" x="2608263" y="2251075"/>
          <p14:tracePt t="2604" x="2465388" y="2179638"/>
          <p14:tracePt t="2621" x="2347913" y="2116138"/>
          <p14:tracePt t="2638" x="2241550" y="2017713"/>
          <p14:tracePt t="2654" x="2036763" y="1884363"/>
          <p14:tracePt t="2687" x="1768475" y="1679575"/>
          <p14:tracePt t="2721" x="1697038" y="1643063"/>
          <p14:tracePt t="2817" x="1687513" y="1633538"/>
          <p14:tracePt t="2825" x="1679575" y="1633538"/>
          <p14:tracePt t="2837" x="1670050" y="1633538"/>
          <p14:tracePt t="2854" x="1660525" y="1625600"/>
          <p14:tracePt t="2870" x="1633538" y="1616075"/>
          <p14:tracePt t="2887" x="1616075" y="1608138"/>
          <p14:tracePt t="2904" x="1598613" y="1608138"/>
          <p14:tracePt t="2920" x="1571625" y="1598613"/>
          <p14:tracePt t="2937" x="1544638" y="1589088"/>
          <p14:tracePt t="2955" x="1527175" y="1581150"/>
          <p14:tracePt t="2971" x="1509713" y="1571625"/>
          <p14:tracePt t="2987" x="1500188" y="1571625"/>
          <p14:tracePt t="3099" x="1490663" y="1571625"/>
          <p14:tracePt t="3192" x="1473200" y="1571625"/>
          <p14:tracePt t="3199" x="1465263" y="1571625"/>
          <p14:tracePt t="3207" x="1465263" y="1581150"/>
          <p14:tracePt t="3220" x="1446213" y="1581150"/>
          <p14:tracePt t="3237" x="1438275" y="1581150"/>
          <p14:tracePt t="3254" x="1401763" y="1581150"/>
          <p14:tracePt t="3270" x="1384300" y="1581150"/>
          <p14:tracePt t="3287" x="1366838" y="1581150"/>
          <p14:tracePt t="3304" x="1347788" y="1589088"/>
          <p14:tracePt t="3320" x="1330325" y="1589088"/>
          <p14:tracePt t="3337" x="1303338" y="1589088"/>
          <p14:tracePt t="3355" x="1250950" y="1589088"/>
          <p14:tracePt t="3370" x="1204913" y="1589088"/>
          <p14:tracePt t="3387" x="1179513" y="1589088"/>
          <p14:tracePt t="3403" x="1152525" y="1589088"/>
          <p14:tracePt t="3420" x="1125538" y="1589088"/>
          <p14:tracePt t="3437" x="1098550" y="1608138"/>
          <p14:tracePt t="3455" x="1044575" y="1643063"/>
          <p14:tracePt t="3471" x="1017588" y="1670050"/>
          <p14:tracePt t="3487" x="990600" y="1687513"/>
          <p14:tracePt t="3503" x="965200" y="1714500"/>
          <p14:tracePt t="3520" x="946150" y="1741488"/>
          <p14:tracePt t="3537" x="928688" y="1768475"/>
          <p14:tracePt t="3555" x="911225" y="1803400"/>
          <p14:tracePt t="3570" x="901700" y="1847850"/>
          <p14:tracePt t="3587" x="884238" y="1901825"/>
          <p14:tracePt t="3604" x="866775" y="1965325"/>
          <p14:tracePt t="3620" x="857250" y="2017713"/>
          <p14:tracePt t="3637" x="847725" y="2054225"/>
          <p14:tracePt t="3654" x="839788" y="2098675"/>
          <p14:tracePt t="3670" x="839788" y="2116138"/>
          <p14:tracePt t="3688" x="839788" y="2133600"/>
          <p14:tracePt t="3703" x="839788" y="2160588"/>
          <p14:tracePt t="3720" x="839788" y="2179638"/>
          <p14:tracePt t="3737" x="857250" y="2197100"/>
          <p14:tracePt t="3753" x="866775" y="2205038"/>
          <p14:tracePt t="3771" x="884238" y="2232025"/>
          <p14:tracePt t="3787" x="893763" y="2241550"/>
          <p14:tracePt t="3803" x="911225" y="2268538"/>
          <p14:tracePt t="3820" x="938213" y="2295525"/>
          <p14:tracePt t="3837" x="965200" y="2312988"/>
          <p14:tracePt t="3853" x="982663" y="2339975"/>
          <p14:tracePt t="3871" x="1017588" y="2384425"/>
          <p14:tracePt t="3887" x="1062038" y="2411413"/>
          <p14:tracePt t="3903" x="1098550" y="2438400"/>
          <p14:tracePt t="3920" x="1152525" y="2473325"/>
          <p14:tracePt t="3937" x="1196975" y="2509838"/>
          <p14:tracePt t="3953" x="1241425" y="2536825"/>
          <p14:tracePt t="3970" x="1276350" y="2562225"/>
          <p14:tracePt t="3987" x="1312863" y="2581275"/>
          <p14:tracePt t="4003" x="1339850" y="2598738"/>
          <p14:tracePt t="4019" x="1384300" y="2625725"/>
          <p14:tracePt t="4036" x="1438275" y="2633663"/>
          <p14:tracePt t="4053" x="1517650" y="2652713"/>
          <p14:tracePt t="4070" x="1589088" y="2652713"/>
          <p14:tracePt t="4086" x="1660525" y="2652713"/>
          <p14:tracePt t="4103" x="1714500" y="2643188"/>
          <p14:tracePt t="4120" x="1751013" y="2598738"/>
          <p14:tracePt t="4136" x="1768475" y="2581275"/>
          <p14:tracePt t="4153" x="1795463" y="2554288"/>
          <p14:tracePt t="4170" x="1822450" y="2527300"/>
          <p14:tracePt t="4186" x="1847850" y="2490788"/>
          <p14:tracePt t="4190" x="1857375" y="2482850"/>
          <p14:tracePt t="4203" x="1874838" y="2465388"/>
          <p14:tracePt t="4219" x="1911350" y="2428875"/>
          <p14:tracePt t="4236" x="1928813" y="2401888"/>
          <p14:tracePt t="4253" x="1946275" y="2374900"/>
          <p14:tracePt t="4269" x="1955800" y="2357438"/>
          <p14:tracePt t="4286" x="1973263" y="2322513"/>
          <p14:tracePt t="4303" x="1973263" y="2303463"/>
          <p14:tracePt t="4320" x="1982788" y="2276475"/>
          <p14:tracePt t="4336" x="2000250" y="2224088"/>
          <p14:tracePt t="4353" x="2000250" y="2179638"/>
          <p14:tracePt t="4369" x="2000250" y="2133600"/>
          <p14:tracePt t="4386" x="1982788" y="2081213"/>
          <p14:tracePt t="4403" x="1946275" y="1982788"/>
          <p14:tracePt t="4420" x="1919288" y="1911350"/>
          <p14:tracePt t="4436" x="1874838" y="1857375"/>
          <p14:tracePt t="4453" x="1847850" y="1822450"/>
          <p14:tracePt t="4469" x="1803400" y="1795463"/>
          <p14:tracePt t="4486" x="1776413" y="1768475"/>
          <p14:tracePt t="4502" x="1741488" y="1741488"/>
          <p14:tracePt t="4519" x="1697038" y="1731963"/>
          <p14:tracePt t="4536" x="1625600" y="1731963"/>
          <p14:tracePt t="4553" x="1571625" y="1731963"/>
          <p14:tracePt t="4569" x="1536700" y="1731963"/>
          <p14:tracePt t="4586" x="1490663" y="1731963"/>
          <p14:tracePt t="4602" x="1465263" y="1724025"/>
          <p14:tracePt t="4619" x="1428750" y="1724025"/>
          <p14:tracePt t="4636" x="1357313" y="1724025"/>
          <p14:tracePt t="4653" x="1204913" y="1704975"/>
          <p14:tracePt t="4669" x="1108075" y="1687513"/>
          <p14:tracePt t="4686" x="1009650" y="1670050"/>
          <p14:tracePt t="4702" x="938213" y="1652588"/>
          <p14:tracePt t="4719" x="893763" y="1633538"/>
          <p14:tracePt t="4736" x="857250" y="1608138"/>
          <p14:tracePt t="4753" x="822325" y="1589088"/>
          <p14:tracePt t="4769" x="795338" y="1589088"/>
          <p14:tracePt t="4786" x="776288" y="1589088"/>
          <p14:tracePt t="4802" x="758825" y="1589088"/>
          <p14:tracePt t="4819" x="731838" y="1598613"/>
          <p14:tracePt t="4836" x="704850" y="1616075"/>
          <p14:tracePt t="4852" x="687388" y="1643063"/>
          <p14:tracePt t="4869" x="642938" y="1679575"/>
          <p14:tracePt t="4885" x="615950" y="1704975"/>
          <p14:tracePt t="4902" x="598488" y="1731963"/>
          <p14:tracePt t="4919" x="571500" y="1751013"/>
          <p14:tracePt t="4935" x="544513" y="1776413"/>
          <p14:tracePt t="4952" x="527050" y="1803400"/>
          <p14:tracePt t="4969" x="509588" y="1839913"/>
          <p14:tracePt t="4985" x="500063" y="1866900"/>
          <p14:tracePt t="5002" x="490538" y="1893888"/>
          <p14:tracePt t="5019" x="490538" y="1911350"/>
          <p14:tracePt t="5035" x="482600" y="1928813"/>
          <p14:tracePt t="5052" x="482600" y="1946275"/>
          <p14:tracePt t="5069" x="482600" y="1973263"/>
          <p14:tracePt t="5085" x="482600" y="2017713"/>
          <p14:tracePt t="5102" x="482600" y="2044700"/>
          <p14:tracePt t="5119" x="509588" y="2081213"/>
          <p14:tracePt t="5135" x="527050" y="2116138"/>
          <p14:tracePt t="5152" x="554038" y="2133600"/>
          <p14:tracePt t="5169" x="581025" y="2170113"/>
          <p14:tracePt t="5185" x="608013" y="2205038"/>
          <p14:tracePt t="5189" x="625475" y="2214563"/>
          <p14:tracePt t="5202" x="652463" y="2241550"/>
          <p14:tracePt t="5219" x="669925" y="2268538"/>
          <p14:tracePt t="5235" x="704850" y="2295525"/>
          <p14:tracePt t="5252" x="731838" y="2322513"/>
          <p14:tracePt t="5268" x="768350" y="2347913"/>
          <p14:tracePt t="5285" x="803275" y="2374900"/>
          <p14:tracePt t="5302" x="874713" y="2411413"/>
          <p14:tracePt t="5318" x="1000125" y="2465388"/>
          <p14:tracePt t="5335" x="1089025" y="2500313"/>
          <p14:tracePt t="5352" x="1160463" y="2527300"/>
          <p14:tracePt t="5368" x="1204913" y="2562225"/>
          <p14:tracePt t="5385" x="1258888" y="2589213"/>
          <p14:tracePt t="5402" x="1347788" y="2616200"/>
          <p14:tracePt t="5418" x="1500188" y="2660650"/>
          <p14:tracePt t="5435" x="1598613" y="2697163"/>
          <p14:tracePt t="5451" x="1704975" y="2732088"/>
          <p14:tracePt t="5468" x="1822450" y="2768600"/>
          <p14:tracePt t="5485" x="1919288" y="2803525"/>
          <p14:tracePt t="5501" x="2000250" y="2803525"/>
          <p14:tracePt t="5518" x="2062163" y="2786063"/>
          <p14:tracePt t="5535" x="2089150" y="2759075"/>
          <p14:tracePt t="5551" x="2116138" y="2741613"/>
          <p14:tracePt t="5568" x="2143125" y="2705100"/>
          <p14:tracePt t="5585" x="2152650" y="2670175"/>
          <p14:tracePt t="5601" x="2160588" y="2625725"/>
          <p14:tracePt t="5618" x="2160588" y="2562225"/>
          <p14:tracePt t="5635" x="2170113" y="2473325"/>
          <p14:tracePt t="5651" x="2170113" y="2401888"/>
          <p14:tracePt t="5668" x="2170113" y="2303463"/>
          <p14:tracePt t="5685" x="2170113" y="2205038"/>
          <p14:tracePt t="5701" x="2152650" y="2116138"/>
          <p14:tracePt t="5718" x="2116138" y="2017713"/>
          <p14:tracePt t="5735" x="2071688" y="1919288"/>
          <p14:tracePt t="5751" x="2044700" y="1893888"/>
          <p14:tracePt t="5768" x="2009775" y="1857375"/>
          <p14:tracePt t="5785" x="1982788" y="1822450"/>
          <p14:tracePt t="5801" x="1955800" y="1795463"/>
          <p14:tracePt t="5818" x="1901825" y="1751013"/>
          <p14:tracePt t="5835" x="1785938" y="1670050"/>
          <p14:tracePt t="5851" x="1714500" y="1633538"/>
          <p14:tracePt t="5868" x="1652588" y="1598613"/>
          <p14:tracePt t="5884" x="1581150" y="1562100"/>
          <p14:tracePt t="5901" x="1517650" y="1536700"/>
          <p14:tracePt t="5918" x="1455738" y="1509713"/>
          <p14:tracePt t="5934" x="1393825" y="1500188"/>
          <p14:tracePt t="5951" x="1339850" y="1490663"/>
          <p14:tracePt t="5968" x="1303338" y="1482725"/>
          <p14:tracePt t="5984" x="1250950" y="1482725"/>
          <p14:tracePt t="6001" x="1160463" y="1500188"/>
          <p14:tracePt t="6018" x="1089025" y="1517650"/>
          <p14:tracePt t="6035" x="1027113" y="1536700"/>
          <p14:tracePt t="6051" x="973138" y="1554163"/>
          <p14:tracePt t="6069" x="928688" y="1562100"/>
          <p14:tracePt t="6084" x="911225" y="1571625"/>
          <p14:tracePt t="6101" x="884238" y="1598613"/>
          <p14:tracePt t="6118" x="857250" y="1625600"/>
          <p14:tracePt t="6135" x="830263" y="1660525"/>
          <p14:tracePt t="6151" x="803275" y="1704975"/>
          <p14:tracePt t="6168" x="776288" y="1812925"/>
          <p14:tracePt t="6184" x="776288" y="1884363"/>
          <p14:tracePt t="6201" x="776288" y="1965325"/>
          <p14:tracePt t="6218" x="795338" y="2017713"/>
          <p14:tracePt t="6234" x="812800" y="2089150"/>
          <p14:tracePt t="6251" x="839788" y="2125663"/>
          <p14:tracePt t="6268" x="866775" y="2170113"/>
          <p14:tracePt t="6284" x="911225" y="2251075"/>
          <p14:tracePt t="6301" x="946150" y="2347913"/>
          <p14:tracePt t="6318" x="982663" y="2446338"/>
          <p14:tracePt t="6334" x="1017588" y="2517775"/>
          <p14:tracePt t="6351" x="1062038" y="2581275"/>
          <p14:tracePt t="6368" x="1098550" y="2616200"/>
          <p14:tracePt t="6385" x="1160463" y="2660650"/>
          <p14:tracePt t="6401" x="1196975" y="2687638"/>
          <p14:tracePt t="6418" x="1268413" y="2714625"/>
          <p14:tracePt t="6434" x="1384300" y="2741613"/>
          <p14:tracePt t="6451" x="1517650" y="2751138"/>
          <p14:tracePt t="6468" x="1652588" y="2768600"/>
          <p14:tracePt t="6484" x="1758950" y="2776538"/>
          <p14:tracePt t="6485" x="1812925" y="2776538"/>
          <p14:tracePt t="6501" x="1874838" y="2776538"/>
          <p14:tracePt t="6518" x="1911350" y="2759075"/>
          <p14:tracePt t="6534" x="1938338" y="2741613"/>
          <p14:tracePt t="6551" x="1955800" y="2724150"/>
          <p14:tracePt t="6568" x="2000250" y="2697163"/>
          <p14:tracePt t="6585" x="2062163" y="2660650"/>
          <p14:tracePt t="6601" x="2081213" y="2633663"/>
          <p14:tracePt t="6618" x="2108200" y="2608263"/>
          <p14:tracePt t="6635" x="2133600" y="2581275"/>
          <p14:tracePt t="6651" x="2160588" y="2544763"/>
          <p14:tracePt t="6668" x="2187575" y="2527300"/>
          <p14:tracePt t="6684" x="2197100" y="2490788"/>
          <p14:tracePt t="6688" x="2197100" y="2473325"/>
          <p14:tracePt t="6701" x="2205038" y="2428875"/>
          <p14:tracePt t="6718" x="2205038" y="2411413"/>
          <p14:tracePt t="6734" x="2205038" y="2366963"/>
          <p14:tracePt t="6751" x="2205038" y="2322513"/>
          <p14:tracePt t="6768" x="2197100" y="2286000"/>
          <p14:tracePt t="6784" x="2187575" y="2251075"/>
          <p14:tracePt t="6801" x="2170113" y="2179638"/>
          <p14:tracePt t="6818" x="2143125" y="2116138"/>
          <p14:tracePt t="6834" x="2116138" y="2054225"/>
          <p14:tracePt t="6851" x="2089150" y="2009775"/>
          <p14:tracePt t="6868" x="2071688" y="1965325"/>
          <p14:tracePt t="6885" x="2044700" y="1938338"/>
          <p14:tracePt t="6901" x="2017713" y="1893888"/>
          <p14:tracePt t="6918" x="1973263" y="1839913"/>
          <p14:tracePt t="6935" x="1946275" y="1803400"/>
          <p14:tracePt t="6950" x="1928813" y="1776413"/>
          <p14:tracePt t="6967" x="1901825" y="1751013"/>
          <p14:tracePt t="6984" x="1874838" y="1724025"/>
          <p14:tracePt t="7001" x="1839913" y="1697038"/>
          <p14:tracePt t="7017" x="1795463" y="1670050"/>
          <p14:tracePt t="7034" x="1724025" y="1625600"/>
          <p14:tracePt t="7051" x="1679575" y="1598613"/>
          <p14:tracePt t="7067" x="1625600" y="1571625"/>
          <p14:tracePt t="7084" x="1598613" y="1554163"/>
          <p14:tracePt t="7101" x="1581150" y="1544638"/>
          <p14:tracePt t="7117" x="1544638" y="1544638"/>
          <p14:tracePt t="7134" x="1517650" y="1544638"/>
          <p14:tracePt t="7151" x="1455738" y="1544638"/>
          <p14:tracePt t="7167" x="1419225" y="1544638"/>
          <p14:tracePt t="7184" x="1384300" y="1544638"/>
          <p14:tracePt t="7201" x="1347788" y="1554163"/>
          <p14:tracePt t="7218" x="1322388" y="1562100"/>
          <p14:tracePt t="7235" x="1276350" y="1571625"/>
          <p14:tracePt t="7251" x="1250950" y="1581150"/>
          <p14:tracePt t="7269" x="1214438" y="1616075"/>
          <p14:tracePt t="7284" x="1187450" y="1633538"/>
          <p14:tracePt t="7300" x="1152525" y="1652588"/>
          <p14:tracePt t="7317" x="1125538" y="1670050"/>
          <p14:tracePt t="7334" x="1108075" y="1687513"/>
          <p14:tracePt t="7351" x="1081088" y="1714500"/>
          <p14:tracePt t="7368" x="1044575" y="1731963"/>
          <p14:tracePt t="7384" x="1017588" y="1751013"/>
          <p14:tracePt t="7400" x="990600" y="1776413"/>
          <p14:tracePt t="7417" x="965200" y="1803400"/>
          <p14:tracePt t="7433" x="955675" y="1830388"/>
          <p14:tracePt t="7450" x="946150" y="1857375"/>
          <p14:tracePt t="7468" x="946150" y="1911350"/>
          <p14:tracePt t="7484" x="965200" y="1973263"/>
          <p14:tracePt t="7500" x="990600" y="2062163"/>
          <p14:tracePt t="7517" x="1027113" y="2152650"/>
          <p14:tracePt t="7533" x="1062038" y="2251075"/>
          <p14:tracePt t="7551" x="1116013" y="2357438"/>
          <p14:tracePt t="7568" x="1196975" y="2517775"/>
          <p14:tracePt t="7584" x="1241425" y="2625725"/>
          <p14:tracePt t="7600" x="1295400" y="2697163"/>
          <p14:tracePt t="7617" x="1330325" y="2768600"/>
          <p14:tracePt t="7634" x="1374775" y="2830513"/>
          <p14:tracePt t="7651" x="1428750" y="2884488"/>
          <p14:tracePt t="7668" x="1490663" y="2946400"/>
          <p14:tracePt t="7684" x="1536700" y="2990850"/>
          <p14:tracePt t="7700" x="1598613" y="3017838"/>
          <p14:tracePt t="7717" x="1652588" y="3036888"/>
          <p14:tracePt t="7734" x="1714500" y="3044825"/>
          <p14:tracePt t="7751" x="1776413" y="3044825"/>
          <p14:tracePt t="7767" x="1847850" y="3044825"/>
          <p14:tracePt t="7785" x="1911350" y="3044825"/>
          <p14:tracePt t="7801" x="1946275" y="3027363"/>
          <p14:tracePt t="7816" x="1973263" y="3000375"/>
          <p14:tracePt t="7833" x="2000250" y="2973388"/>
          <p14:tracePt t="7850" x="2027238" y="2946400"/>
          <p14:tracePt t="7866" x="2054225" y="2911475"/>
          <p14:tracePt t="7884" x="2089150" y="2840038"/>
          <p14:tracePt t="7902" x="2108200" y="2768600"/>
          <p14:tracePt t="7917" x="2116138" y="2697163"/>
          <p14:tracePt t="7933" x="2116138" y="2625725"/>
          <p14:tracePt t="7950" x="2116138" y="2562225"/>
          <p14:tracePt t="7966" x="2098675" y="2500313"/>
          <p14:tracePt t="7983" x="2071688" y="2438400"/>
          <p14:tracePt t="8000" x="2044700" y="2401888"/>
          <p14:tracePt t="8017" x="2000250" y="2347913"/>
          <p14:tracePt t="8033" x="1973263" y="2322513"/>
          <p14:tracePt t="8050" x="1955800" y="2295525"/>
          <p14:tracePt t="8067" x="1928813" y="2268538"/>
          <p14:tracePt t="8083" x="1893888" y="2241550"/>
          <p14:tracePt t="8100" x="1847850" y="2205038"/>
          <p14:tracePt t="8117" x="1812925" y="2179638"/>
          <p14:tracePt t="8133" x="1704975" y="2133600"/>
          <p14:tracePt t="8150" x="1625600" y="2108200"/>
          <p14:tracePt t="8166" x="1544638" y="2081213"/>
          <p14:tracePt t="8183" x="1490663" y="2054225"/>
          <p14:tracePt t="8187" x="1455738" y="2044700"/>
          <p14:tracePt t="8200" x="1428750" y="2036763"/>
          <p14:tracePt t="8217" x="1374775" y="2000250"/>
          <p14:tracePt t="8233" x="1276350" y="1990725"/>
          <p14:tracePt t="8250" x="1241425" y="1982788"/>
          <p14:tracePt t="8266" x="1204913" y="1973263"/>
          <p14:tracePt t="8283" x="1187450" y="1973263"/>
          <p14:tracePt t="8300" x="1160463" y="1973263"/>
          <p14:tracePt t="8317" x="1152525" y="1973263"/>
          <p14:tracePt t="8333" x="1143000" y="1973263"/>
          <p14:tracePt t="8413" x="1143000" y="1982788"/>
          <p14:tracePt t="8494" x="1152525" y="1982788"/>
          <p14:tracePt t="8501" x="1160463" y="1982788"/>
          <p14:tracePt t="8517" x="1179513" y="1982788"/>
          <p14:tracePt t="8534" x="1196975" y="1973263"/>
          <p14:tracePt t="8550" x="1223963" y="1965325"/>
          <p14:tracePt t="8567" x="1241425" y="1946275"/>
          <p14:tracePt t="8583" x="1250950" y="1928813"/>
          <p14:tracePt t="8600" x="1258888" y="1919288"/>
          <p14:tracePt t="8756" x="1258888" y="1938338"/>
          <p14:tracePt t="8764" x="1258888" y="1946275"/>
          <p14:tracePt t="8771" x="1258888" y="1955800"/>
          <p14:tracePt t="8782" x="1258888" y="1965325"/>
          <p14:tracePt t="8799" x="1258888" y="1990725"/>
          <p14:tracePt t="8818" x="1258888" y="2009775"/>
          <p14:tracePt t="8832" x="1258888" y="2017713"/>
          <p14:tracePt t="8849" x="1258888" y="2027238"/>
          <p14:tracePt t="8973" x="1268413" y="2027238"/>
          <p14:tracePt t="9255" x="1268413" y="2036763"/>
          <p14:tracePt t="9418" x="1276350" y="2036763"/>
          <p14:tracePt t="10292" x="1268413" y="2036763"/>
          <p14:tracePt t="10300" x="1258888" y="2036763"/>
          <p14:tracePt t="10308" x="1241425" y="2054225"/>
          <p14:tracePt t="10315" x="1231900" y="2054225"/>
          <p14:tracePt t="10331" x="1214438" y="2054225"/>
          <p14:tracePt t="10348" x="1187450" y="2054225"/>
          <p14:tracePt t="10383" x="1125538" y="2054225"/>
          <p14:tracePt t="10415" x="1081088" y="2036763"/>
          <p14:tracePt t="10448" x="1036638" y="2017713"/>
          <p14:tracePt t="10465" x="1009650" y="2000250"/>
          <p14:tracePt t="10481" x="982663" y="1990725"/>
          <p14:tracePt t="10499" x="946150" y="1982788"/>
          <p14:tracePt t="10516" x="938213" y="1982788"/>
          <p14:tracePt t="10628" x="928688" y="1982788"/>
          <p14:tracePt t="10652" x="919163" y="1982788"/>
          <p14:tracePt t="10752" x="919163" y="1990725"/>
          <p14:tracePt t="10812" x="919163" y="1982788"/>
          <p14:tracePt t="10818" x="928688" y="1973263"/>
          <p14:tracePt t="10831" x="955675" y="1928813"/>
          <p14:tracePt t="10848" x="973138" y="1901825"/>
          <p14:tracePt t="10864" x="982663" y="1874838"/>
          <p14:tracePt t="10881" x="1000125" y="1847850"/>
          <p14:tracePt t="10897" x="1017588" y="1822450"/>
          <p14:tracePt t="10914" x="1044575" y="1803400"/>
          <p14:tracePt t="10931" x="1071563" y="1795463"/>
          <p14:tracePt t="10947" x="1125538" y="1785938"/>
          <p14:tracePt t="10964" x="1187450" y="1795463"/>
          <p14:tracePt t="10981" x="1258888" y="1822450"/>
          <p14:tracePt t="10997" x="1347788" y="1857375"/>
          <p14:tracePt t="11014" x="1411288" y="1884363"/>
          <p14:tracePt t="11031" x="1473200" y="1919288"/>
          <p14:tracePt t="11048" x="1544638" y="1946275"/>
          <p14:tracePt t="11064" x="1608138" y="1982788"/>
          <p14:tracePt t="11081" x="1616075" y="1982788"/>
          <p14:tracePt t="11264" x="1598613" y="1982788"/>
          <p14:tracePt t="11279" x="1581150" y="1973263"/>
          <p14:tracePt t="11286" x="1571625" y="1965325"/>
          <p14:tracePt t="11297" x="1554163" y="1946275"/>
          <p14:tracePt t="11314" x="1536700" y="1928813"/>
          <p14:tracePt t="11331" x="1490663" y="1901825"/>
          <p14:tracePt t="11347" x="1482725" y="1884363"/>
          <p14:tracePt t="11364" x="1465263" y="1884363"/>
          <p14:tracePt t="11381" x="1455738" y="1884363"/>
          <p14:tracePt t="11420" x="1446213" y="1884363"/>
          <p14:tracePt t="11432" x="1438275" y="1884363"/>
          <p14:tracePt t="11450" x="1428750" y="1893888"/>
          <p14:tracePt t="11463" x="1401763" y="1911350"/>
          <p14:tracePt t="11480" x="1374775" y="1938338"/>
          <p14:tracePt t="11497" x="1347788" y="1965325"/>
          <p14:tracePt t="11513" x="1322388" y="1982788"/>
          <p14:tracePt t="11531" x="1295400" y="2009775"/>
          <p14:tracePt t="11547" x="1276350" y="2036763"/>
          <p14:tracePt t="11563" x="1268413" y="2054225"/>
          <p14:tracePt t="11580" x="1258888" y="2071688"/>
          <p14:tracePt t="11597" x="1250950" y="2098675"/>
          <p14:tracePt t="11613" x="1241425" y="2116138"/>
          <p14:tracePt t="11630" x="1241425" y="2143125"/>
          <p14:tracePt t="11647" x="1231900" y="2179638"/>
          <p14:tracePt t="11664" x="1231900" y="2197100"/>
          <p14:tracePt t="11799" x="1223963" y="2187575"/>
          <p14:tracePt t="11804" x="1214438" y="2179638"/>
          <p14:tracePt t="11813" x="1196975" y="2170113"/>
          <p14:tracePt t="11830" x="1179513" y="2143125"/>
          <p14:tracePt t="11847" x="1160463" y="2116138"/>
          <p14:tracePt t="11864" x="1143000" y="2089150"/>
          <p14:tracePt t="11880" x="1133475" y="2089150"/>
          <p14:tracePt t="12323" x="1143000" y="2089150"/>
          <p14:tracePt t="12336" x="1152525" y="2089150"/>
          <p14:tracePt t="12353" x="1160463" y="2089150"/>
          <p14:tracePt t="12365" x="1169988" y="2089150"/>
          <p14:tracePt t="12388" x="1179513" y="2089150"/>
          <p14:tracePt t="12472" x="1179513" y="2081213"/>
          <p14:tracePt t="12480" x="1179513" y="2071688"/>
          <p14:tracePt t="12488" x="1179513" y="2062163"/>
          <p14:tracePt t="12513" x="1179513" y="2044700"/>
          <p14:tracePt t="12529" x="1179513" y="2027238"/>
          <p14:tracePt t="12546" x="1179513" y="2009775"/>
          <p14:tracePt t="12563" x="1160463" y="1982788"/>
          <p14:tracePt t="12581" x="1160463" y="1965325"/>
          <p14:tracePt t="12596" x="1143000" y="1946275"/>
          <p14:tracePt t="12629" x="1143000" y="1938338"/>
          <p14:tracePt t="12652" x="1133475" y="1938338"/>
          <p14:tracePt t="12671" x="1116013" y="1938338"/>
          <p14:tracePt t="12684" x="1108075" y="1955800"/>
          <p14:tracePt t="12696" x="1089025" y="1965325"/>
          <p14:tracePt t="12713" x="1062038" y="2009775"/>
          <p14:tracePt t="12730" x="1017588" y="2071688"/>
          <p14:tracePt t="12746" x="990600" y="2098675"/>
          <p14:tracePt t="12762" x="965200" y="2152650"/>
          <p14:tracePt t="12779" x="946150" y="2205038"/>
          <p14:tracePt t="12796" x="946150" y="2241550"/>
          <p14:tracePt t="12813" x="946150" y="2276475"/>
          <p14:tracePt t="12829" x="965200" y="2322513"/>
          <p14:tracePt t="12846" x="1009650" y="2357438"/>
          <p14:tracePt t="12862" x="1027113" y="2384425"/>
          <p14:tracePt t="12879" x="1062038" y="2393950"/>
          <p14:tracePt t="12896" x="1116013" y="2393950"/>
          <p14:tracePt t="12912" x="1214438" y="2374900"/>
          <p14:tracePt t="12929" x="1322388" y="2339975"/>
          <p14:tracePt t="12946" x="1401763" y="2312988"/>
          <p14:tracePt t="12962" x="1455738" y="2251075"/>
          <p14:tracePt t="12979" x="1465263" y="2205038"/>
          <p14:tracePt t="12996" x="1465263" y="2152650"/>
          <p14:tracePt t="13012" x="1446213" y="2081213"/>
          <p14:tracePt t="13029" x="1401763" y="2000250"/>
          <p14:tracePt t="13045" x="1339850" y="1946275"/>
          <p14:tracePt t="13063" x="1268413" y="1901825"/>
          <p14:tracePt t="13079" x="1143000" y="1857375"/>
          <p14:tracePt t="13096" x="1089025" y="1839913"/>
          <p14:tracePt t="13112" x="1036638" y="1830388"/>
          <p14:tracePt t="13129" x="1017588" y="1847850"/>
          <p14:tracePt t="13146" x="990600" y="1901825"/>
          <p14:tracePt t="13162" x="990600" y="1982788"/>
          <p14:tracePt t="13180" x="1009650" y="2160588"/>
          <p14:tracePt t="13195" x="1044575" y="2259013"/>
          <p14:tracePt t="13212" x="1098550" y="2366963"/>
          <p14:tracePt t="13229" x="1143000" y="2428875"/>
          <p14:tracePt t="13246" x="1214438" y="2465388"/>
          <p14:tracePt t="13262" x="1295400" y="2490788"/>
          <p14:tracePt t="13280" x="1438275" y="2509838"/>
          <p14:tracePt t="13296" x="1490663" y="2509838"/>
          <p14:tracePt t="13312" x="1517650" y="2482850"/>
          <p14:tracePt t="13329" x="1527175" y="2465388"/>
          <p14:tracePt t="13346" x="1544638" y="2438400"/>
          <p14:tracePt t="13362" x="1544638" y="2411413"/>
          <p14:tracePt t="13381" x="1536700" y="2366963"/>
          <p14:tracePt t="13397" x="1509713" y="2339975"/>
          <p14:tracePt t="13412" x="1482725" y="2322513"/>
          <p14:tracePt t="13429" x="1465263" y="2303463"/>
          <p14:tracePt t="13446" x="1438275" y="2303463"/>
          <p14:tracePt t="13462" x="1419225" y="2303463"/>
          <p14:tracePt t="13480" x="1374775" y="2339975"/>
          <p14:tracePt t="13496" x="1357313" y="2357438"/>
          <p14:tracePt t="13512" x="1330325" y="2374900"/>
          <p14:tracePt t="13529" x="1303338" y="2401888"/>
          <p14:tracePt t="13545" x="1276350" y="2428875"/>
          <p14:tracePt t="13562" x="1250950" y="2455863"/>
          <p14:tracePt t="13579" x="1223963" y="2517775"/>
          <p14:tracePt t="13596" x="1187450" y="2633663"/>
          <p14:tracePt t="13612" x="1187450" y="2705100"/>
          <p14:tracePt t="13628" x="1187450" y="2759075"/>
          <p14:tracePt t="13645" x="1196975" y="2813050"/>
          <p14:tracePt t="13662" x="1223963" y="2840038"/>
          <p14:tracePt t="13679" x="1231900" y="2857500"/>
          <p14:tracePt t="13695" x="1241425" y="2857500"/>
          <p14:tracePt t="13712" x="1250950" y="2857500"/>
          <p14:tracePt t="13715" x="1258888" y="2847975"/>
          <p14:tracePt t="13729" x="1276350" y="2840038"/>
          <p14:tracePt t="13745" x="1312863" y="2813050"/>
          <p14:tracePt t="13762" x="1339850" y="2795588"/>
          <p14:tracePt t="13779" x="1374775" y="2751138"/>
          <p14:tracePt t="13795" x="1393825" y="2732088"/>
          <p14:tracePt t="13811" x="1401763" y="2705100"/>
          <p14:tracePt t="13829" x="1401763" y="2687638"/>
          <p14:tracePt t="14028" x="1411288" y="2687638"/>
          <p14:tracePt t="14035" x="1419225" y="2687638"/>
          <p14:tracePt t="14051" x="1438275" y="2697163"/>
          <p14:tracePt t="14061" x="1438275" y="2705100"/>
          <p14:tracePt t="14078" x="1455738" y="2724150"/>
          <p14:tracePt t="14095" x="1490663" y="2768600"/>
          <p14:tracePt t="14111" x="1517650" y="2795588"/>
          <p14:tracePt t="14128" x="1536700" y="2813050"/>
          <p14:tracePt t="14145" x="1554163" y="2813050"/>
          <p14:tracePt t="14162" x="1554163" y="2822575"/>
          <p14:tracePt t="14439" x="1554163" y="2813050"/>
          <p14:tracePt t="14472" x="1554163" y="2803525"/>
          <p14:tracePt t="14480" x="1544638" y="2795588"/>
          <p14:tracePt t="14495" x="1536700" y="2786063"/>
          <p14:tracePt t="14522" x="1527175" y="2786063"/>
          <p14:tracePt t="14531" x="1517650" y="2776538"/>
          <p14:tracePt t="14561" x="1490663" y="2759075"/>
          <p14:tracePt t="14578" x="1465263" y="2732088"/>
          <p14:tracePt t="14594" x="1438275" y="2714625"/>
          <p14:tracePt t="14611" x="1411288" y="2697163"/>
          <p14:tracePt t="14628" x="1374775" y="2670175"/>
          <p14:tracePt t="14645" x="1366838" y="2670175"/>
          <p14:tracePt t="14903" x="1357313" y="2670175"/>
          <p14:tracePt t="14924" x="1347788" y="2670175"/>
          <p14:tracePt t="14935" x="1347788" y="2660650"/>
          <p14:tracePt t="14944" x="1339850" y="2660650"/>
          <p14:tracePt t="14961" x="1322388" y="2660650"/>
          <p14:tracePt t="14977" x="1312863" y="2660650"/>
          <p14:tracePt t="14994" x="1303338" y="2660650"/>
          <p14:tracePt t="15028" x="1295400" y="2660650"/>
          <p14:tracePt t="15129" x="1295400" y="2652713"/>
          <p14:tracePt t="15149" x="1285875" y="2633663"/>
          <p14:tracePt t="15155" x="1285875" y="2616200"/>
          <p14:tracePt t="15163" x="1276350" y="2608263"/>
          <p14:tracePt t="15178" x="1258888" y="2581275"/>
          <p14:tracePt t="15195" x="1250950" y="2554288"/>
          <p14:tracePt t="15211" x="1241425" y="2536825"/>
          <p14:tracePt t="15227" x="1223963" y="2509838"/>
          <p14:tracePt t="15244" x="1214438" y="2482850"/>
          <p14:tracePt t="15261" x="1204913" y="2473325"/>
          <p14:tracePt t="15277" x="1196975" y="2465388"/>
          <p14:tracePt t="15294" x="1196975" y="2455863"/>
          <p14:tracePt t="15532" x="1196975" y="2465388"/>
          <p14:tracePt t="15539" x="1204913" y="2527300"/>
          <p14:tracePt t="15547" x="1223963" y="2598738"/>
          <p14:tracePt t="15561" x="1241425" y="2705100"/>
          <p14:tracePt t="15577" x="1241425" y="2786063"/>
          <p14:tracePt t="15594" x="1241425" y="2822575"/>
          <p14:tracePt t="15611" x="1231900" y="2847975"/>
          <p14:tracePt t="15627" x="1214438" y="2847975"/>
          <p14:tracePt t="15700" x="1204913" y="2847975"/>
          <p14:tracePt t="15705" x="1196975" y="2813050"/>
          <p14:tracePt t="15715" x="1179513" y="2786063"/>
          <p14:tracePt t="15727" x="1152525" y="2714625"/>
          <p14:tracePt t="15743" x="1116013" y="2616200"/>
          <p14:tracePt t="15760" x="1081088" y="2509838"/>
          <p14:tracePt t="15777" x="1054100" y="2438400"/>
          <p14:tracePt t="15793" x="1027113" y="2393950"/>
          <p14:tracePt t="15810" x="1000125" y="2366963"/>
          <p14:tracePt t="15827" x="982663" y="2339975"/>
          <p14:tracePt t="15844" x="982663" y="2330450"/>
          <p14:tracePt t="15950" x="982663" y="2322513"/>
          <p14:tracePt t="15955" x="990600" y="2312988"/>
          <p14:tracePt t="15963" x="1000125" y="2303463"/>
          <p14:tracePt t="15977" x="1000125" y="2295525"/>
          <p14:tracePt t="15994" x="1017588" y="2268538"/>
          <p14:tracePt t="16011" x="1027113" y="2224088"/>
          <p14:tracePt t="16027" x="1027113" y="2197100"/>
          <p14:tracePt t="16043" x="1027113" y="2160588"/>
          <p14:tracePt t="16060" x="1027113" y="2143125"/>
          <p14:tracePt t="16077" x="1027113" y="2116138"/>
          <p14:tracePt t="16093" x="1027113" y="2098675"/>
          <p14:tracePt t="16254" x="1036638" y="2108200"/>
          <p14:tracePt t="16263" x="1044575" y="2125663"/>
          <p14:tracePt t="16269" x="1054100" y="2133600"/>
          <p14:tracePt t="16278" x="1071563" y="2152650"/>
          <p14:tracePt t="16293" x="1098550" y="2179638"/>
          <p14:tracePt t="16310" x="1116013" y="2205038"/>
          <p14:tracePt t="16326" x="1125538" y="2224088"/>
          <p14:tracePt t="16343" x="1133475" y="2224088"/>
          <p14:tracePt t="16395" x="1133475" y="2214563"/>
          <p14:tracePt t="16401" x="1133475" y="2205038"/>
          <p14:tracePt t="16411" x="1133475" y="2197100"/>
          <p14:tracePt t="16426" x="1133475" y="2170113"/>
          <p14:tracePt t="16443" x="1133475" y="2152650"/>
          <p14:tracePt t="16460" x="1133475" y="2133600"/>
          <p14:tracePt t="16477" x="1133475" y="2116138"/>
          <p14:tracePt t="16493" x="1133475" y="2108200"/>
          <p14:tracePt t="16510" x="1133475" y="2098675"/>
          <p14:tracePt t="16526" x="1143000" y="2089150"/>
          <p14:tracePt t="16543" x="1152525" y="2062163"/>
          <p14:tracePt t="16559" x="1160463" y="2044700"/>
          <p14:tracePt t="16576" x="1169988" y="2017713"/>
          <p14:tracePt t="16593" x="1179513" y="2000250"/>
          <p14:tracePt t="16610" x="1179513" y="1982788"/>
          <p14:tracePt t="16626" x="1179513" y="1973263"/>
          <p14:tracePt t="16643" x="1179513" y="1955800"/>
          <p14:tracePt t="16659" x="1179513" y="1928813"/>
          <p14:tracePt t="17570" x="1179513" y="1938338"/>
          <p14:tracePt t="17575" x="1179513" y="1955800"/>
          <p14:tracePt t="17584" x="1179513" y="1990725"/>
          <p14:tracePt t="17592" x="1179513" y="2017713"/>
          <p14:tracePt t="17609" x="1179513" y="2116138"/>
          <p14:tracePt t="17625" x="1179513" y="2224088"/>
          <p14:tracePt t="17642" x="1196975" y="2347913"/>
          <p14:tracePt t="17659" x="1204913" y="2482850"/>
          <p14:tracePt t="17692" x="1231900" y="2741613"/>
          <p14:tracePt t="17725" x="1250950" y="2867025"/>
          <p14:tracePt t="17758" x="1250950" y="2901950"/>
          <p14:tracePt t="17761" x="1250950" y="2911475"/>
          <p14:tracePt t="17862" x="1250950" y="2894013"/>
          <p14:tracePt t="17870" x="1250950" y="2857500"/>
          <p14:tracePt t="17878" x="1241425" y="2822575"/>
          <p14:tracePt t="17891" x="1231900" y="2768600"/>
          <p14:tracePt t="17909" x="1204913" y="2571750"/>
          <p14:tracePt t="17925" x="1169988" y="2419350"/>
          <p14:tracePt t="17941" x="1152525" y="2268538"/>
          <p14:tracePt t="17958" x="1125538" y="2125663"/>
          <p14:tracePt t="17975" x="1125538" y="2027238"/>
          <p14:tracePt t="17992" x="1125538" y="1955800"/>
          <p14:tracePt t="18009" x="1125538" y="1893888"/>
          <p14:tracePt t="18026" x="1125538" y="1874838"/>
          <p14:tracePt t="18041" x="1125538" y="1866900"/>
          <p14:tracePt t="18058" x="1125538" y="1847850"/>
          <p14:tracePt t="18075" x="1125538" y="1839913"/>
          <p14:tracePt t="18150" x="1133475" y="1839913"/>
          <p14:tracePt t="18155" x="1133475" y="1830388"/>
          <p14:tracePt t="18165" x="1143000" y="1830388"/>
          <p14:tracePt t="18185" x="1152525" y="1822450"/>
          <p14:tracePt t="18196" x="1160463" y="1822450"/>
          <p14:tracePt t="18214" x="1169988" y="1822450"/>
          <p14:tracePt t="18225" x="1179513" y="1822450"/>
          <p14:tracePt t="18242" x="1204913" y="1803400"/>
          <p14:tracePt t="18259" x="1231900" y="1803400"/>
          <p14:tracePt t="18261" x="1250950" y="1803400"/>
          <p14:tracePt t="18275" x="1322388" y="1803400"/>
          <p14:tracePt t="18291" x="1384300" y="1803400"/>
          <p14:tracePt t="18308" x="1616075" y="1857375"/>
          <p14:tracePt t="18325" x="1847850" y="1893888"/>
          <p14:tracePt t="18342" x="2027238" y="1938338"/>
          <p14:tracePt t="18358" x="2170113" y="1982788"/>
          <p14:tracePt t="18375" x="2286000" y="2027238"/>
          <p14:tracePt t="18392" x="2303463" y="2044700"/>
          <p14:tracePt t="18408" x="2312988" y="2044700"/>
          <p14:tracePt t="18591" x="2295525" y="2044700"/>
          <p14:tracePt t="18609" x="2276475" y="2044700"/>
          <p14:tracePt t="18613" x="2259013" y="2036763"/>
          <p14:tracePt t="18625" x="2224088" y="2027238"/>
          <p14:tracePt t="18641" x="2170113" y="2000250"/>
          <p14:tracePt t="18658" x="2108200" y="1990725"/>
          <p14:tracePt t="18675" x="2036763" y="1990725"/>
          <p14:tracePt t="18692" x="1990725" y="2000250"/>
          <p14:tracePt t="18708" x="1955800" y="2027238"/>
          <p14:tracePt t="18724" x="1928813" y="2054225"/>
          <p14:tracePt t="18741" x="1911350" y="2098675"/>
          <p14:tracePt t="18758" x="1893888" y="2125663"/>
          <p14:tracePt t="18760" x="1884363" y="2143125"/>
          <p14:tracePt t="18774" x="1866900" y="2170113"/>
          <p14:tracePt t="18791" x="1847850" y="2187575"/>
          <p14:tracePt t="18807" x="1839913" y="2205038"/>
          <p14:tracePt t="18891" x="1830388" y="2197100"/>
          <p14:tracePt t="18898" x="1822450" y="2170113"/>
          <p14:tracePt t="18908" x="1812925" y="2125663"/>
          <p14:tracePt t="18924" x="1776413" y="2036763"/>
          <p14:tracePt t="18941" x="1731963" y="1955800"/>
          <p14:tracePt t="18958" x="1697038" y="1893888"/>
          <p14:tracePt t="18975" x="1608138" y="1830388"/>
          <p14:tracePt t="18992" x="1571625" y="1803400"/>
          <p14:tracePt t="19008" x="1527175" y="1795463"/>
          <p14:tracePt t="19024" x="1500188" y="1785938"/>
          <p14:tracePt t="19041" x="1473200" y="1785938"/>
          <p14:tracePt t="19058" x="1446213" y="1812925"/>
          <p14:tracePt t="19074" x="1419225" y="1857375"/>
          <p14:tracePt t="19092" x="1393825" y="1965325"/>
          <p14:tracePt t="19108" x="1393825" y="2062163"/>
          <p14:tracePt t="19124" x="1419225" y="2160588"/>
          <p14:tracePt t="19141" x="1446213" y="2268538"/>
          <p14:tracePt t="19157" x="1527175" y="2374900"/>
          <p14:tracePt t="19174" x="1625600" y="2482850"/>
          <p14:tracePt t="19193" x="1795463" y="2581275"/>
          <p14:tracePt t="19208" x="1893888" y="2598738"/>
          <p14:tracePt t="19224" x="1982788" y="2581275"/>
          <p14:tracePt t="19241" x="2071688" y="2517775"/>
          <p14:tracePt t="19258" x="2108200" y="2411413"/>
          <p14:tracePt t="19274" x="2116138" y="2303463"/>
          <p14:tracePt t="19292" x="2036763" y="2089150"/>
          <p14:tracePt t="19308" x="1965325" y="1973263"/>
          <p14:tracePt t="19325" x="1893888" y="1901825"/>
          <p14:tracePt t="19340" x="1822450" y="1874838"/>
          <p14:tracePt t="19357" x="1758950" y="1874838"/>
          <p14:tracePt t="19374" x="1670050" y="1893888"/>
          <p14:tracePt t="19391" x="1581150" y="1955800"/>
          <p14:tracePt t="19407" x="1482725" y="2108200"/>
          <p14:tracePt t="19424" x="1465263" y="2170113"/>
          <p14:tracePt t="19441" x="1446213" y="2339975"/>
          <p14:tracePt t="19457" x="1465263" y="2438400"/>
          <p14:tracePt t="19474" x="1490663" y="2500313"/>
          <p14:tracePt t="19491" x="1517650" y="2527300"/>
          <p14:tracePt t="19507" x="1554163" y="2536825"/>
          <p14:tracePt t="19524" x="1687513" y="2482850"/>
          <p14:tracePt t="19540" x="1776413" y="2384425"/>
          <p14:tracePt t="19557" x="1839913" y="2268538"/>
          <p14:tracePt t="19574" x="1874838" y="2133600"/>
          <p14:tracePt t="19591" x="1874838" y="1965325"/>
          <p14:tracePt t="19607" x="1847850" y="1795463"/>
          <p14:tracePt t="19624" x="1776413" y="1652588"/>
          <p14:tracePt t="19640" x="1633538" y="1527175"/>
          <p14:tracePt t="19657" x="1536700" y="1509713"/>
          <p14:tracePt t="19674" x="1411288" y="1517650"/>
          <p14:tracePt t="19690" x="1285875" y="1581150"/>
          <p14:tracePt t="19707" x="1179513" y="1679575"/>
          <p14:tracePt t="19724" x="1071563" y="1785938"/>
          <p14:tracePt t="19740" x="1027113" y="1928813"/>
          <p14:tracePt t="19757" x="1027113" y="2133600"/>
          <p14:tracePt t="19773" x="1089025" y="2251075"/>
          <p14:tracePt t="19790" x="1204913" y="2357438"/>
          <p14:tracePt t="19807" x="1330325" y="2419350"/>
          <p14:tracePt t="19824" x="1482725" y="2455863"/>
          <p14:tracePt t="19840" x="1625600" y="2473325"/>
          <p14:tracePt t="19857" x="1822450" y="2411413"/>
          <p14:tracePt t="19873" x="1901825" y="2322513"/>
          <p14:tracePt t="19890" x="1938338" y="2197100"/>
          <p14:tracePt t="19907" x="1946275" y="2062163"/>
          <p14:tracePt t="19924" x="1911350" y="1893888"/>
          <p14:tracePt t="19940" x="1812925" y="1724025"/>
          <p14:tracePt t="19957" x="1704975" y="1616075"/>
          <p14:tracePt t="19974" x="1536700" y="1544638"/>
          <p14:tracePt t="19990" x="1384300" y="1562100"/>
          <p14:tracePt t="20006" x="1258888" y="1643063"/>
          <p14:tracePt t="20023" x="1143000" y="1768475"/>
          <p14:tracePt t="20040" x="1098550" y="1911350"/>
          <p14:tracePt t="20057" x="1089025" y="2071688"/>
          <p14:tracePt t="20075" x="1204913" y="2312988"/>
          <p14:tracePt t="20090" x="1339850" y="2446338"/>
          <p14:tracePt t="20106" x="1517650" y="2544763"/>
          <p14:tracePt t="20123" x="1731963" y="2589213"/>
          <p14:tracePt t="20140" x="1928813" y="2581275"/>
          <p14:tracePt t="20156" x="2081213" y="2509838"/>
          <p14:tracePt t="20174" x="2205038" y="2330450"/>
          <p14:tracePt t="20191" x="2214563" y="2143125"/>
          <p14:tracePt t="20206" x="2108200" y="1847850"/>
          <p14:tracePt t="20223" x="1911350" y="1473200"/>
          <p14:tracePt t="20240" x="1679575" y="1187450"/>
          <p14:tracePt t="20256" x="1465263" y="1027113"/>
          <p14:tracePt t="20274" x="1231900" y="973138"/>
          <p14:tracePt t="20290" x="1160463" y="1000125"/>
          <p14:tracePt t="20306" x="946150" y="1214438"/>
          <p14:tracePt t="20323" x="866775" y="1446213"/>
          <p14:tracePt t="20341" x="847725" y="1704975"/>
          <p14:tracePt t="20356" x="946150" y="2036763"/>
          <p14:tracePt t="20373" x="1116013" y="2303463"/>
          <p14:tracePt t="20390" x="1455738" y="2527300"/>
          <p14:tracePt t="20406" x="1679575" y="2562225"/>
          <p14:tracePt t="20423" x="1795463" y="2554288"/>
          <p14:tracePt t="20440" x="1857375" y="2455863"/>
          <p14:tracePt t="20456" x="1884363" y="2322513"/>
          <p14:tracePt t="20473" x="1884363" y="2152650"/>
          <p14:tracePt t="20490" x="1847850" y="1911350"/>
          <p14:tracePt t="20506" x="1758950" y="1616075"/>
          <p14:tracePt t="20523" x="1679575" y="1517650"/>
          <p14:tracePt t="20539" x="1633538" y="1490663"/>
          <p14:tracePt t="20556" x="1571625" y="1490663"/>
          <p14:tracePt t="20573" x="1465263" y="1554163"/>
          <p14:tracePt t="20590" x="1357313" y="1660525"/>
          <p14:tracePt t="20606" x="1241425" y="1785938"/>
          <p14:tracePt t="20623" x="1143000" y="2027238"/>
          <p14:tracePt t="20639" x="1143000" y="2179638"/>
          <p14:tracePt t="20656" x="1196975" y="2295525"/>
          <p14:tracePt t="20673" x="1276350" y="2366963"/>
          <p14:tracePt t="20690" x="1374775" y="2374900"/>
          <p14:tracePt t="20706" x="1482725" y="2339975"/>
          <p14:tracePt t="20724" x="1562100" y="2179638"/>
          <p14:tracePt t="20740" x="1589088" y="2009775"/>
          <p14:tracePt t="20756" x="1581150" y="1803400"/>
          <p14:tracePt t="20773" x="1527175" y="1598613"/>
          <p14:tracePt t="20790" x="1455738" y="1438275"/>
          <p14:tracePt t="20806" x="1357313" y="1322388"/>
          <p14:tracePt t="20823" x="1312863" y="1285875"/>
          <p14:tracePt t="20840" x="1258888" y="1285875"/>
          <p14:tracePt t="20856" x="1204913" y="1366838"/>
          <p14:tracePt t="20873" x="1133475" y="1500188"/>
          <p14:tracePt t="20889" x="1089025" y="1643063"/>
          <p14:tracePt t="20906" x="1071563" y="1839913"/>
          <p14:tracePt t="20923" x="1125538" y="2081213"/>
          <p14:tracePt t="20941" x="1393825" y="2473325"/>
          <p14:tracePt t="20957" x="1652588" y="2687638"/>
          <p14:tracePt t="20972" x="1928813" y="2822575"/>
          <p14:tracePt t="20990" x="2098675" y="2874963"/>
          <p14:tracePt t="21006" x="2214563" y="2874963"/>
          <p14:tracePt t="21023" x="2259013" y="2830513"/>
          <p14:tracePt t="21041" x="2259013" y="2660650"/>
          <p14:tracePt t="21056" x="2205038" y="2536825"/>
          <p14:tracePt t="21072" x="2089150" y="2374900"/>
          <p14:tracePt t="21089" x="1946275" y="2224088"/>
          <p14:tracePt t="21106" x="1785938" y="2116138"/>
          <p14:tracePt t="21123" x="1652588" y="2081213"/>
          <p14:tracePt t="21141" x="1500188" y="2108200"/>
          <p14:tracePt t="21157" x="1438275" y="2179638"/>
          <p14:tracePt t="21173" x="1419225" y="2276475"/>
          <p14:tracePt t="21190" x="1411288" y="2366963"/>
          <p14:tracePt t="21206" x="1419225" y="2411413"/>
          <p14:tracePt t="21223" x="1446213" y="2455863"/>
          <p14:tracePt t="21239" x="1473200" y="2482850"/>
          <p14:tracePt t="21256" x="1509713" y="2500313"/>
          <p14:tracePt t="21273" x="1536700" y="2500313"/>
          <p14:tracePt t="21289" x="1554163" y="2500313"/>
          <p14:tracePt t="21306" x="1571625" y="2500313"/>
          <p14:tracePt t="21322" x="1581150" y="2500313"/>
          <p14:tracePt t="21446" x="1581150" y="2490788"/>
          <p14:tracePt t="21456" x="1571625" y="2482850"/>
          <p14:tracePt t="21463" x="1554163" y="2465388"/>
          <p14:tracePt t="21472" x="1544638" y="2455863"/>
          <p14:tracePt t="21751" x="1536700" y="2446338"/>
          <p14:tracePt t="21768" x="1527175" y="2438400"/>
          <p14:tracePt t="21785" x="1509713" y="2428875"/>
          <p14:tracePt t="21800" x="1500188" y="2419350"/>
          <p14:tracePt t="21821" x="1490663" y="2419350"/>
          <p14:tracePt t="21940" x="1500188" y="2419350"/>
          <p14:tracePt t="21955" x="1509713" y="2428875"/>
          <p14:tracePt t="22252" x="1509713" y="2419350"/>
          <p14:tracePt t="22265" x="1509713" y="2411413"/>
          <p14:tracePt t="22280" x="1509713" y="2393950"/>
          <p14:tracePt t="22295" x="1509713" y="2384425"/>
          <p14:tracePt t="22305" x="1500188" y="2366963"/>
          <p14:tracePt t="22322" x="1490663" y="2347913"/>
          <p14:tracePt t="22338" x="1473200" y="2322513"/>
          <p14:tracePt t="22371" x="1446213" y="2259013"/>
          <p14:tracePt t="22405" x="1419225" y="2214563"/>
          <p14:tracePt t="22438" x="1384300" y="2160588"/>
          <p14:tracePt t="22455" x="1374775" y="2152650"/>
          <p14:tracePt t="22472" x="1366838" y="2143125"/>
          <p14:tracePt t="22488" x="1366838" y="2133600"/>
          <p14:tracePt t="22504" x="1366838" y="2125663"/>
          <p14:tracePt t="22522" x="1357313" y="2116138"/>
          <p14:tracePt t="22538" x="1347788" y="2108200"/>
          <p14:tracePt t="22555" x="1339850" y="2098675"/>
          <p14:tracePt t="22846" x="1339850" y="2089150"/>
          <p14:tracePt t="22858" x="1339850" y="2081213"/>
          <p14:tracePt t="22869" x="1330325" y="2071688"/>
          <p14:tracePt t="22886" x="1330325" y="2062163"/>
          <p14:tracePt t="23018" x="1339850" y="2062163"/>
          <p14:tracePt t="23036" x="1347788" y="2062163"/>
          <p14:tracePt t="23048" x="1357313" y="2062163"/>
          <p14:tracePt t="23071" x="1366838" y="2062163"/>
          <p14:tracePt t="23087" x="1384300" y="2062163"/>
          <p14:tracePt t="23105" x="1393825" y="2062163"/>
          <p14:tracePt t="23121" x="1411288" y="2062163"/>
          <p14:tracePt t="23137" x="1446213" y="2071688"/>
          <p14:tracePt t="23154" x="1473200" y="2098675"/>
          <p14:tracePt t="23171" x="1509713" y="2116138"/>
          <p14:tracePt t="23188" x="1554163" y="2143125"/>
          <p14:tracePt t="23204" x="1581150" y="2170113"/>
          <p14:tracePt t="23221" x="1704975" y="2251075"/>
          <p14:tracePt t="23237" x="1812925" y="2312988"/>
          <p14:tracePt t="23254" x="1911350" y="2330450"/>
          <p14:tracePt t="23271" x="1928813" y="2347913"/>
          <p14:tracePt t="23287" x="1938338" y="2347913"/>
          <p14:tracePt t="23367" x="1928813" y="2347913"/>
          <p14:tracePt t="23374" x="1901825" y="2357438"/>
          <p14:tracePt t="23387" x="1822450" y="2384425"/>
          <p14:tracePt t="23404" x="1741488" y="2393950"/>
          <p14:tracePt t="23420" x="1643063" y="2401888"/>
          <p14:tracePt t="23437" x="1554163" y="2411413"/>
          <p14:tracePt t="23454" x="1473200" y="2411413"/>
          <p14:tracePt t="23471" x="1428750" y="2411413"/>
          <p14:tracePt t="23487" x="1393825" y="2419350"/>
          <p14:tracePt t="23504" x="1357313" y="2419350"/>
          <p14:tracePt t="23521" x="1330325" y="2419350"/>
          <p14:tracePt t="23537" x="1322388" y="2411413"/>
          <p14:tracePt t="23554" x="1303338" y="2401888"/>
          <p14:tracePt t="23570" x="1295400" y="2401888"/>
          <p14:tracePt t="23877" x="1312863" y="2401888"/>
          <p14:tracePt t="23884" x="1322388" y="2411413"/>
          <p14:tracePt t="23892" x="1339850" y="2411413"/>
          <p14:tracePt t="23903" x="1384300" y="2428875"/>
          <p14:tracePt t="23921" x="1482725" y="2465388"/>
          <p14:tracePt t="23937" x="1589088" y="2490788"/>
          <p14:tracePt t="23954" x="1670050" y="2517775"/>
          <p14:tracePt t="23987" x="1724025" y="2517775"/>
          <p14:tracePt t="24021" x="1758950" y="2509838"/>
          <p14:tracePt t="24053" x="1785938" y="2500313"/>
          <p14:tracePt t="24070" x="1803400" y="2500313"/>
          <p14:tracePt t="24087" x="1822450" y="2490788"/>
          <p14:tracePt t="24120" x="1830388" y="2490788"/>
          <p14:tracePt t="24155" x="1847850" y="2490788"/>
          <p14:tracePt t="24162" x="1866900" y="2490788"/>
          <p14:tracePt t="24171" x="1884363" y="2490788"/>
          <p14:tracePt t="24187" x="1911350" y="2500313"/>
          <p14:tracePt t="24203" x="1938338" y="2500313"/>
          <p14:tracePt t="24220" x="1946275" y="2500313"/>
          <p14:tracePt t="24361" x="1946275" y="2490788"/>
          <p14:tracePt t="24375" x="1946275" y="2482850"/>
          <p14:tracePt t="24382" x="1946275" y="2473325"/>
          <p14:tracePt t="24390" x="1946275" y="2465388"/>
          <p14:tracePt t="24403" x="1946275" y="2438400"/>
          <p14:tracePt t="24420" x="1946275" y="2384425"/>
          <p14:tracePt t="24436" x="1946275" y="2322513"/>
          <p14:tracePt t="24454" x="1938338" y="2232025"/>
          <p14:tracePt t="24470" x="1928813" y="2160588"/>
          <p14:tracePt t="24487" x="1911350" y="2071688"/>
          <p14:tracePt t="24503" x="1884363" y="1973263"/>
          <p14:tracePt t="24520" x="1847850" y="1911350"/>
          <p14:tracePt t="24537" x="1812925" y="1830388"/>
          <p14:tracePt t="24553" x="1776413" y="1776413"/>
          <p14:tracePt t="24570" x="1714500" y="1731963"/>
          <p14:tracePt t="24586" x="1643063" y="1704975"/>
          <p14:tracePt t="24603" x="1554163" y="1670050"/>
          <p14:tracePt t="24620" x="1465263" y="1633538"/>
          <p14:tracePt t="24637" x="1366838" y="1616075"/>
          <p14:tracePt t="24653" x="1223963" y="1608138"/>
          <p14:tracePt t="24670" x="1125538" y="1616075"/>
          <p14:tracePt t="24686" x="1027113" y="1652588"/>
          <p14:tracePt t="24703" x="973138" y="1679575"/>
          <p14:tracePt t="24720" x="946150" y="1704975"/>
          <p14:tracePt t="24738" x="901700" y="1768475"/>
          <p14:tracePt t="24754" x="874713" y="1830388"/>
          <p14:tracePt t="24770" x="847725" y="1901825"/>
          <p14:tracePt t="24786" x="839788" y="1990725"/>
          <p14:tracePt t="24803" x="839788" y="2089150"/>
          <p14:tracePt t="24820" x="847725" y="2197100"/>
          <p14:tracePt t="24837" x="893763" y="2357438"/>
          <p14:tracePt t="24854" x="928688" y="2473325"/>
          <p14:tracePt t="24870" x="990600" y="2581275"/>
          <p14:tracePt t="24886" x="1062038" y="2687638"/>
          <p14:tracePt t="24903" x="1152525" y="2786063"/>
          <p14:tracePt t="24920" x="1250950" y="2857500"/>
          <p14:tracePt t="24936" x="1339850" y="2894013"/>
          <p14:tracePt t="24953" x="1490663" y="2911475"/>
          <p14:tracePt t="24970" x="1581150" y="2911475"/>
          <p14:tracePt t="24986" x="1643063" y="2884488"/>
          <p14:tracePt t="25003" x="1660525" y="2857500"/>
          <p14:tracePt t="25020" x="1687513" y="2830513"/>
          <p14:tracePt t="25037" x="1714500" y="2776538"/>
          <p14:tracePt t="25054" x="1751013" y="2633663"/>
          <p14:tracePt t="25071" x="1768475" y="2536825"/>
          <p14:tracePt t="25086" x="1768475" y="2438400"/>
          <p14:tracePt t="25103" x="1768475" y="2339975"/>
          <p14:tracePt t="25120" x="1768475" y="2295525"/>
          <p14:tracePt t="25136" x="1741488" y="2259013"/>
          <p14:tracePt t="25153" x="1724025" y="2232025"/>
          <p14:tracePt t="25169" x="1714500" y="2197100"/>
          <p14:tracePt t="25186" x="1704975" y="2197100"/>
          <p14:tracePt t="25786" x="1704975" y="2187575"/>
          <p14:tracePt t="25794" x="1704975" y="2179638"/>
          <p14:tracePt t="25809" x="1704975" y="2160588"/>
          <p14:tracePt t="25819" x="1704975" y="2152650"/>
          <p14:tracePt t="25836" x="1714500" y="2125663"/>
          <p14:tracePt t="25852" x="1731963" y="2098675"/>
          <p14:tracePt t="25869" x="1758950" y="2081213"/>
          <p14:tracePt t="25902" x="1946275" y="2017713"/>
          <p14:tracePt t="25935" x="2152650" y="1982788"/>
          <p14:tracePt t="25968" x="2322513" y="1990725"/>
          <p14:tracePt t="25986" x="2455863" y="2017713"/>
          <p14:tracePt t="26002" x="2554288" y="2017713"/>
          <p14:tracePt t="26018" x="2660650" y="2017713"/>
          <p14:tracePt t="26035" x="2768600" y="2017713"/>
          <p14:tracePt t="26052" x="2874963" y="1990725"/>
          <p14:tracePt t="26068" x="2965450" y="1973263"/>
          <p14:tracePt t="26085" x="3062288" y="1965325"/>
          <p14:tracePt t="26101" x="3205163" y="1955800"/>
          <p14:tracePt t="26118" x="3313113" y="1955800"/>
          <p14:tracePt t="26135" x="3429000" y="1946275"/>
          <p14:tracePt t="26152" x="3517900" y="1919288"/>
          <p14:tracePt t="26168" x="3571875" y="1901825"/>
          <p14:tracePt t="26185" x="3598863" y="1884363"/>
          <p14:tracePt t="26202" x="3616325" y="1866900"/>
          <p14:tracePt t="26218" x="3633788" y="1839913"/>
          <p14:tracePt t="26235" x="3633788" y="1830388"/>
          <p14:tracePt t="26251" x="3633788" y="1812925"/>
          <p14:tracePt t="26269" x="3633788" y="1795463"/>
          <p14:tracePt t="26285" x="3616325" y="1776413"/>
          <p14:tracePt t="26302" x="3589338" y="1758950"/>
          <p14:tracePt t="26320" x="3509963" y="1724025"/>
          <p14:tracePt t="26335" x="3394075" y="1687513"/>
          <p14:tracePt t="26351" x="3268663" y="1652588"/>
          <p14:tracePt t="26368" x="3187700" y="1625600"/>
          <p14:tracePt t="26385" x="3170238" y="1616075"/>
          <p14:tracePt t="26485" x="3170238" y="1608138"/>
          <p14:tracePt t="26550" x="3179763" y="1608138"/>
          <p14:tracePt t="26557" x="3187700" y="1608138"/>
          <p14:tracePt t="26568" x="3205163" y="1616075"/>
          <p14:tracePt t="26585" x="3224213" y="1625600"/>
          <p14:tracePt t="26602" x="3259138" y="1633538"/>
          <p14:tracePt t="26679" x="3268663" y="1633538"/>
          <p14:tracePt t="28058" x="3259138" y="1633538"/>
          <p14:tracePt t="28328" x="3259138" y="1643063"/>
          <p14:tracePt t="28344" x="3259138" y="1652588"/>
          <p14:tracePt t="28362" x="3259138" y="1660525"/>
          <p14:tracePt t="28366" x="3259138" y="1670050"/>
          <p14:tracePt t="28391" x="3259138" y="1679575"/>
          <p14:tracePt t="28400" x="3268663" y="1679575"/>
          <p14:tracePt t="28482" x="3259138" y="1679575"/>
          <p14:tracePt t="28489" x="3251200" y="1679575"/>
          <p14:tracePt t="28500" x="3232150" y="1679575"/>
          <p14:tracePt t="28517" x="3179763" y="1697038"/>
          <p14:tracePt t="28533" x="3089275" y="1704975"/>
          <p14:tracePt t="28550" x="3000375" y="1714500"/>
          <p14:tracePt t="28567" x="2901950" y="1714500"/>
          <p14:tracePt t="28583" x="2847975" y="1714500"/>
          <p14:tracePt t="28600" x="2776538" y="1714500"/>
          <p14:tracePt t="28617" x="2687638" y="1714500"/>
          <p14:tracePt t="28633" x="2581275" y="1714500"/>
          <p14:tracePt t="28650" x="2465388" y="1714500"/>
          <p14:tracePt t="28668" x="2268538" y="1679575"/>
          <p14:tracePt t="28683" x="2143125" y="1670050"/>
          <p14:tracePt t="28699" x="2036763" y="1660525"/>
          <p14:tracePt t="28716" x="1946275" y="1660525"/>
          <p14:tracePt t="28733" x="1901825" y="1660525"/>
          <p14:tracePt t="28749" x="1874838" y="1670050"/>
          <p14:tracePt t="28767" x="1839913" y="1679575"/>
          <p14:tracePt t="28783" x="1812925" y="1679575"/>
          <p14:tracePt t="28799" x="1758950" y="1687513"/>
          <p14:tracePt t="28816" x="1697038" y="1687513"/>
          <p14:tracePt t="28833" x="1625600" y="1687513"/>
          <p14:tracePt t="28849" x="1562100" y="1687513"/>
          <p14:tracePt t="28866" x="1517650" y="1697038"/>
          <p14:tracePt t="28883" x="1473200" y="1724025"/>
          <p14:tracePt t="28899" x="1455738" y="1731963"/>
          <p14:tracePt t="28916" x="1446213" y="1741488"/>
          <p14:tracePt t="28933" x="1428750" y="1758950"/>
          <p14:tracePt t="28949" x="1411288" y="1776413"/>
          <p14:tracePt t="28966" x="1401763" y="1785938"/>
          <p14:tracePt t="28983" x="1384300" y="1803400"/>
          <p14:tracePt t="28999" x="1366838" y="1839913"/>
          <p14:tracePt t="29016" x="1339850" y="1866900"/>
          <p14:tracePt t="29033" x="1312863" y="1893888"/>
          <p14:tracePt t="29050" x="1295400" y="1911350"/>
          <p14:tracePt t="29066" x="1285875" y="1919288"/>
          <p14:tracePt t="29385" x="1295400" y="1919288"/>
          <p14:tracePt t="29392" x="1303338" y="1919288"/>
          <p14:tracePt t="29400" x="1312863" y="1919288"/>
          <p14:tracePt t="29416" x="1366838" y="1911350"/>
          <p14:tracePt t="29432" x="1465263" y="1911350"/>
          <p14:tracePt t="29449" x="1571625" y="1911350"/>
          <p14:tracePt t="29466" x="1625600" y="1919288"/>
          <p14:tracePt t="29483" x="1652588" y="1919288"/>
          <p14:tracePt t="29570" x="1660525" y="1919288"/>
          <p14:tracePt t="29651" x="1660525" y="1928813"/>
          <p14:tracePt t="29662" x="1670050" y="1928813"/>
          <p14:tracePt t="29670" x="1679575" y="1938338"/>
          <p14:tracePt t="29682" x="1697038" y="1955800"/>
          <p14:tracePt t="29699" x="1768475" y="1990725"/>
          <p14:tracePt t="29715" x="1857375" y="2027238"/>
          <p14:tracePt t="29732" x="1965325" y="2054225"/>
          <p14:tracePt t="29749" x="2044700" y="2081213"/>
          <p14:tracePt t="29765" x="2071688" y="2081213"/>
          <p14:tracePt t="29770" x="2081213" y="2081213"/>
          <p14:tracePt t="29899" x="2071688" y="2081213"/>
          <p14:tracePt t="29907" x="2062163" y="2071688"/>
          <p14:tracePt t="29915" x="2054225" y="2071688"/>
          <p14:tracePt t="29932" x="2000250" y="2054225"/>
          <p14:tracePt t="29949" x="1893888" y="2017713"/>
          <p14:tracePt t="29965" x="1795463" y="1982788"/>
          <p14:tracePt t="29982" x="1625600" y="1938338"/>
          <p14:tracePt t="29999" x="1571625" y="1919288"/>
          <p14:tracePt t="30015" x="1544638" y="1911350"/>
          <p14:tracePt t="30032" x="1536700" y="1911350"/>
          <p14:tracePt t="30068" x="1527175" y="1911350"/>
          <p14:tracePt t="30088" x="1509713" y="1911350"/>
          <p14:tracePt t="30102" x="1500188" y="1911350"/>
          <p14:tracePt t="30115" x="1482725" y="1901825"/>
          <p14:tracePt t="30132" x="1465263" y="1893888"/>
          <p14:tracePt t="30150" x="1438275" y="1893888"/>
          <p14:tracePt t="30182" x="1428750" y="1893888"/>
          <p14:tracePt t="30350" x="1428750" y="1901825"/>
          <p14:tracePt t="30359" x="1428750" y="1911350"/>
          <p14:tracePt t="30366" x="1428750" y="1928813"/>
          <p14:tracePt t="30381" x="1428750" y="1946275"/>
          <p14:tracePt t="30398" x="1428750" y="1973263"/>
          <p14:tracePt t="30415" x="1428750" y="2009775"/>
          <p14:tracePt t="30431" x="1419225" y="2062163"/>
          <p14:tracePt t="30448" x="1411288" y="2152650"/>
          <p14:tracePt t="30465" x="1393825" y="2286000"/>
          <p14:tracePt t="30481" x="1393825" y="2374900"/>
          <p14:tracePt t="30498" x="1393825" y="2446338"/>
          <p14:tracePt t="30515" x="1393825" y="2500313"/>
          <p14:tracePt t="30531" x="1393825" y="2536825"/>
          <p14:tracePt t="30548" x="1393825" y="2554288"/>
          <p14:tracePt t="30565" x="1401763" y="2554288"/>
          <p14:tracePt t="30847" x="1401763" y="2536825"/>
          <p14:tracePt t="30852" x="1401763" y="2527300"/>
          <p14:tracePt t="30865" x="1401763" y="2517775"/>
          <p14:tracePt t="30881" x="1401763" y="2490788"/>
          <p14:tracePt t="30898" x="1401763" y="2473325"/>
          <p14:tracePt t="30914" x="1401763" y="2446338"/>
          <p14:tracePt t="30931" x="1401763" y="2428875"/>
          <p14:tracePt t="30948" x="1401763" y="2411413"/>
          <p14:tracePt t="30965" x="1401763" y="2401888"/>
          <p14:tracePt t="30981" x="1401763" y="2393950"/>
          <p14:tracePt t="30998" x="1401763" y="2384425"/>
          <p14:tracePt t="31031" x="1401763" y="2366963"/>
          <p14:tracePt t="31048" x="1401763" y="2357438"/>
          <p14:tracePt t="31064" x="1401763" y="2339975"/>
          <p14:tracePt t="31081" x="1401763" y="2322513"/>
          <p14:tracePt t="31098" x="1401763" y="2295525"/>
          <p14:tracePt t="31115" x="1374775" y="2259013"/>
          <p14:tracePt t="31131" x="1357313" y="2232025"/>
          <p14:tracePt t="31149" x="1347788" y="2214563"/>
          <p14:tracePt t="31164" x="1339850" y="2197100"/>
          <p14:tracePt t="31181" x="1322388" y="2187575"/>
          <p14:tracePt t="31198" x="1322388" y="2170113"/>
          <p14:tracePt t="31231" x="1312863" y="2170113"/>
          <p14:tracePt t="31394" x="1322388" y="2170113"/>
          <p14:tracePt t="31402" x="1330325" y="2160588"/>
          <p14:tracePt t="31418" x="1339850" y="2152650"/>
          <p14:tracePt t="31432" x="1357313" y="2133600"/>
          <p14:tracePt t="31448" x="1419225" y="2116138"/>
          <p14:tracePt t="31464" x="1517650" y="2098675"/>
          <p14:tracePt t="31480" x="1652588" y="2089150"/>
          <p14:tracePt t="31497" x="1785938" y="2081213"/>
          <p14:tracePt t="31514" x="1938338" y="2054225"/>
          <p14:tracePt t="31530" x="2116138" y="2017713"/>
          <p14:tracePt t="31548" x="2357438" y="1973263"/>
          <p14:tracePt t="31565" x="2500313" y="1946275"/>
          <p14:tracePt t="31580" x="2616200" y="1928813"/>
          <p14:tracePt t="31597" x="2714625" y="1911350"/>
          <p14:tracePt t="31614" x="2786063" y="1893888"/>
          <p14:tracePt t="31630" x="2840038" y="1866900"/>
          <p14:tracePt t="31647" x="2901950" y="1830388"/>
          <p14:tracePt t="31665" x="2973388" y="1795463"/>
          <p14:tracePt t="31680" x="3017838" y="1768475"/>
          <p14:tracePt t="31697" x="3044825" y="1751013"/>
          <p14:tracePt t="31714" x="3071813" y="1724025"/>
          <p14:tracePt t="31730" x="3098800" y="1714500"/>
          <p14:tracePt t="31747" x="3125788" y="1687513"/>
          <p14:tracePt t="31764" x="3160713" y="1679575"/>
          <p14:tracePt t="31780" x="3205163" y="1633538"/>
          <p14:tracePt t="31797" x="3241675" y="1608138"/>
          <p14:tracePt t="31814" x="3268663" y="1589088"/>
          <p14:tracePt t="31831" x="3295650" y="1571625"/>
          <p14:tracePt t="31847" x="3322638" y="1562100"/>
          <p14:tracePt t="31864" x="3357563" y="1554163"/>
          <p14:tracePt t="31880" x="3402013" y="1554163"/>
          <p14:tracePt t="31897" x="3446463" y="1562100"/>
          <p14:tracePt t="31914" x="3482975" y="1571625"/>
          <p14:tracePt t="31930" x="3509963" y="1589088"/>
          <p14:tracePt t="31947" x="3536950" y="1616075"/>
          <p14:tracePt t="31964" x="3589338" y="1633538"/>
          <p14:tracePt t="31980" x="3625850" y="1660525"/>
          <p14:tracePt t="31998" x="3670300" y="1679575"/>
          <p14:tracePt t="32013" x="3697288" y="1687513"/>
          <p14:tracePt t="32030" x="3714750" y="1687513"/>
          <p14:tracePt t="32047" x="3741738" y="1697038"/>
          <p14:tracePt t="32064" x="3768725" y="1697038"/>
          <p14:tracePt t="32080" x="3776663" y="1697038"/>
          <p14:tracePt t="32098" x="3813175" y="1687513"/>
          <p14:tracePt t="32113" x="3822700" y="1679575"/>
          <p14:tracePt t="32130" x="3840163" y="1670050"/>
          <p14:tracePt t="32147" x="3867150" y="1660525"/>
          <p14:tracePt t="32164" x="3894138" y="1643063"/>
          <p14:tracePt t="32180" x="3919538" y="1625600"/>
          <p14:tracePt t="32198" x="3946525" y="1608138"/>
          <p14:tracePt t="32232" x="3946525" y="1598613"/>
          <p14:tracePt t="32270" x="3956050" y="1598613"/>
          <p14:tracePt t="32281" x="3965575" y="1589088"/>
          <p14:tracePt t="32303" x="3973513" y="1589088"/>
          <p14:tracePt t="32311" x="3973513" y="1581150"/>
          <p14:tracePt t="32339" x="3973513" y="1571625"/>
          <p14:tracePt t="32347" x="3983038" y="1571625"/>
          <p14:tracePt t="32352" x="3983038" y="1562100"/>
          <p14:tracePt t="32380" x="3983038" y="1554163"/>
          <p14:tracePt t="32679" x="3990975" y="1562100"/>
          <p14:tracePt t="32687" x="3990975" y="1581150"/>
          <p14:tracePt t="32696" x="4000500" y="1589088"/>
          <p14:tracePt t="32713" x="4000500" y="1616075"/>
          <p14:tracePt t="32730" x="4000500" y="1652588"/>
          <p14:tracePt t="32747" x="4000500" y="1687513"/>
          <p14:tracePt t="32763" x="4000500" y="1731963"/>
          <p14:tracePt t="32796" x="3990975" y="1776413"/>
          <p14:tracePt t="32830" x="3990975" y="1822450"/>
          <p14:tracePt t="32864" x="3983038" y="1874838"/>
          <p14:tracePt t="32880" x="3983038" y="1911350"/>
          <p14:tracePt t="32896" x="3983038" y="1928813"/>
          <p14:tracePt t="32913" x="3983038" y="1938338"/>
          <p14:tracePt t="32954" x="3983038" y="1946275"/>
          <p14:tracePt t="33243" x="3990975" y="1928813"/>
          <p14:tracePt t="33251" x="4017963" y="1901825"/>
          <p14:tracePt t="33262" x="4044950" y="1866900"/>
          <p14:tracePt t="33280" x="4205288" y="1731963"/>
          <p14:tracePt t="33296" x="4259263" y="1697038"/>
          <p14:tracePt t="33313" x="4429125" y="1643063"/>
          <p14:tracePt t="33329" x="4500563" y="1625600"/>
          <p14:tracePt t="33346" x="4527550" y="1616075"/>
          <p14:tracePt t="33363" x="4537075" y="1616075"/>
          <p14:tracePt t="33379" x="4545013" y="1616075"/>
          <p14:tracePt t="33398" x="4572000" y="1598613"/>
          <p14:tracePt t="33414" x="4581525" y="1598613"/>
          <p14:tracePt t="33429" x="4589463" y="1598613"/>
          <p14:tracePt t="33483" x="4598988" y="1589088"/>
          <p14:tracePt t="33491" x="4616450" y="1581150"/>
          <p14:tracePt t="33499" x="4625975" y="1581150"/>
          <p14:tracePt t="33512" x="4643438" y="1571625"/>
          <p14:tracePt t="33529" x="4652963" y="1571625"/>
          <p14:tracePt t="33567" x="4652963" y="1562100"/>
          <p14:tracePt t="33603" x="4652963" y="1554163"/>
          <p14:tracePt t="33683" x="4643438" y="1562100"/>
          <p14:tracePt t="33691" x="4633913" y="1571625"/>
          <p14:tracePt t="33699" x="4625975" y="1581150"/>
          <p14:tracePt t="33712" x="4625975" y="1598613"/>
          <p14:tracePt t="33729" x="4616450" y="1608138"/>
          <p14:tracePt t="33746" x="4616450" y="1633538"/>
          <p14:tracePt t="33762" x="4616450" y="1652588"/>
          <p14:tracePt t="33779" x="4608513" y="1670050"/>
          <p14:tracePt t="33782" x="4598988" y="1679575"/>
          <p14:tracePt t="33795" x="4598988" y="1704975"/>
          <p14:tracePt t="33812" x="4598988" y="1724025"/>
          <p14:tracePt t="33829" x="4598988" y="1751013"/>
          <p14:tracePt t="33846" x="4598988" y="1768475"/>
          <p14:tracePt t="33862" x="4598988" y="1795463"/>
          <p14:tracePt t="33879" x="4589463" y="1812925"/>
          <p14:tracePt t="33896" x="4589463" y="1847850"/>
          <p14:tracePt t="33912" x="4589463" y="1884363"/>
          <p14:tracePt t="33928" x="4581525" y="1901825"/>
          <p14:tracePt t="33945" x="4581525" y="1928813"/>
          <p14:tracePt t="33962" x="4581525" y="1955800"/>
          <p14:tracePt t="33979" x="4581525" y="1965325"/>
          <p14:tracePt t="34393" x="4589463" y="1965325"/>
          <p14:tracePt t="34399" x="4598988" y="1965325"/>
          <p14:tracePt t="34412" x="4616450" y="1955800"/>
          <p14:tracePt t="34429" x="4652963" y="1928813"/>
          <p14:tracePt t="34445" x="4759325" y="1884363"/>
          <p14:tracePt t="34461" x="4803775" y="1847850"/>
          <p14:tracePt t="34478" x="4830763" y="1830388"/>
          <p14:tracePt t="34495" x="4857750" y="1803400"/>
          <p14:tracePt t="34529" x="4857750" y="1751013"/>
          <p14:tracePt t="34561" x="4803775" y="1571625"/>
          <p14:tracePt t="34595" x="4732338" y="1446213"/>
          <p14:tracePt t="34611" x="4670425" y="1393825"/>
          <p14:tracePt t="34628" x="4562475" y="1339850"/>
          <p14:tracePt t="34645" x="4446588" y="1276350"/>
          <p14:tracePt t="34661" x="4224338" y="1214438"/>
          <p14:tracePt t="34678" x="4081463" y="1169988"/>
          <p14:tracePt t="34695" x="3929063" y="1133475"/>
          <p14:tracePt t="34711" x="3776663" y="1098550"/>
          <p14:tracePt t="34728" x="3660775" y="1089025"/>
          <p14:tracePt t="34745" x="3562350" y="1081088"/>
          <p14:tracePt t="34761" x="3465513" y="1081088"/>
          <p14:tracePt t="34778" x="3313113" y="1125538"/>
          <p14:tracePt t="34794" x="3205163" y="1160463"/>
          <p14:tracePt t="34811" x="3098800" y="1214438"/>
          <p14:tracePt t="34828" x="3000375" y="1285875"/>
          <p14:tracePt t="34845" x="2955925" y="1357313"/>
          <p14:tracePt t="34861" x="2919413" y="1438275"/>
          <p14:tracePt t="34879" x="2938463" y="1608138"/>
          <p14:tracePt t="34894" x="3017838" y="1758950"/>
          <p14:tracePt t="34911" x="3116263" y="1901825"/>
          <p14:tracePt t="34928" x="3259138" y="2027238"/>
          <p14:tracePt t="34945" x="3473450" y="2143125"/>
          <p14:tracePt t="34961" x="3741738" y="2214563"/>
          <p14:tracePt t="34979" x="4224338" y="2286000"/>
          <p14:tracePt t="34995" x="4491038" y="2286000"/>
          <p14:tracePt t="35011" x="4643438" y="2241550"/>
          <p14:tracePt t="35028" x="4724400" y="2205038"/>
          <p14:tracePt t="35044" x="4741863" y="2170113"/>
          <p14:tracePt t="35061" x="4741863" y="2125663"/>
          <p14:tracePt t="35079" x="4724400" y="2044700"/>
          <p14:tracePt t="35095" x="4705350" y="2009775"/>
          <p14:tracePt t="35112" x="4697413" y="1955800"/>
          <p14:tracePt t="35127" x="4687888" y="1946275"/>
          <p14:tracePt t="35144" x="4670425" y="1919288"/>
          <p14:tracePt t="35161" x="4660900" y="1901825"/>
          <p14:tracePt t="35178" x="4652963" y="1874838"/>
          <p14:tracePt t="35195" x="4633913" y="1839913"/>
          <p14:tracePt t="35211" x="4625975" y="1803400"/>
          <p14:tracePt t="35228" x="4625975" y="1776413"/>
          <p14:tracePt t="35244" x="4616450" y="1758950"/>
          <p14:tracePt t="35261" x="4616450" y="1751013"/>
          <p14:tracePt t="35277" x="4616450" y="1731963"/>
          <p14:tracePt t="35294" x="4608513" y="1731963"/>
          <p14:tracePt t="35702" x="4608513" y="1724025"/>
          <p14:tracePt t="35714" x="4616450" y="1714500"/>
          <p14:tracePt t="35724" x="4625975" y="1704975"/>
          <p14:tracePt t="35729" x="4652963" y="1687513"/>
          <p14:tracePt t="35745" x="4697413" y="1670050"/>
          <p14:tracePt t="35760" x="4848225" y="1616075"/>
          <p14:tracePt t="35778" x="4965700" y="1581150"/>
          <p14:tracePt t="35794" x="5045075" y="1562100"/>
          <p14:tracePt t="35810" x="5089525" y="1554163"/>
          <p14:tracePt t="35827" x="5133975" y="1536700"/>
          <p14:tracePt t="35844" x="5170488" y="1517650"/>
          <p14:tracePt t="35862" x="5276850" y="1490663"/>
          <p14:tracePt t="35877" x="5402263" y="1455738"/>
          <p14:tracePt t="35894" x="5581650" y="1446213"/>
          <p14:tracePt t="35910" x="5803900" y="1428750"/>
          <p14:tracePt t="35927" x="6018213" y="1393825"/>
          <p14:tracePt t="35945" x="6188075" y="1366838"/>
          <p14:tracePt t="35962" x="6367463" y="1339850"/>
          <p14:tracePt t="35978" x="6438900" y="1330325"/>
          <p14:tracePt t="35994" x="6510338" y="1303338"/>
          <p14:tracePt t="36010" x="6554788" y="1276350"/>
          <p14:tracePt t="36027" x="6581775" y="1258888"/>
          <p14:tracePt t="36044" x="6608763" y="1241425"/>
          <p14:tracePt t="36061" x="6634163" y="1223963"/>
          <p14:tracePt t="36079" x="6643688" y="1214438"/>
          <p14:tracePt t="36093" x="6653213" y="1196975"/>
          <p14:tracePt t="36110" x="6653213" y="1179513"/>
          <p14:tracePt t="36128" x="6653213" y="1169988"/>
          <p14:tracePt t="36143" x="6653213" y="1160463"/>
          <p14:tracePt t="36341" x="6653213" y="1152525"/>
          <p14:tracePt t="36390" x="6653213" y="1143000"/>
          <p14:tracePt t="36859" x="6653213" y="1133475"/>
          <p14:tracePt t="36866" x="6653213" y="1125538"/>
          <p14:tracePt t="36876" x="6643688" y="1125538"/>
          <p14:tracePt t="36893" x="6643688" y="1108075"/>
          <p14:tracePt t="36910" x="6643688" y="1098550"/>
          <p14:tracePt t="36927" x="6643688" y="1081088"/>
          <p14:tracePt t="36944" x="6643688" y="1062038"/>
          <p14:tracePt t="36977" x="6643688" y="1044575"/>
          <p14:tracePt t="37010" x="6653213" y="1036638"/>
          <p14:tracePt t="37044" x="6653213" y="1027113"/>
          <p14:tracePt t="37059" x="6661150" y="1017588"/>
          <p14:tracePt t="37078" x="6661150" y="1009650"/>
          <p14:tracePt t="37094" x="6670675" y="990600"/>
          <p14:tracePt t="37110" x="6670675" y="982663"/>
          <p14:tracePt t="37126" x="6670675" y="973138"/>
          <p14:tracePt t="37143" x="6670675" y="965200"/>
          <p14:tracePt t="37160" x="6680200" y="965200"/>
          <p14:tracePt t="37196" x="6680200" y="955675"/>
          <p14:tracePt t="37214" x="6688138" y="946150"/>
          <p14:tracePt t="37261" x="6688138" y="938213"/>
          <p14:tracePt t="37389" x="6688138" y="928688"/>
          <p14:tracePt t="37478" x="6697663" y="928688"/>
          <p14:tracePt t="37499" x="6705600" y="928688"/>
          <p14:tracePt t="37521" x="6715125" y="928688"/>
          <p14:tracePt t="37546" x="6724650" y="928688"/>
          <p14:tracePt t="37837" x="6724650" y="919163"/>
          <p14:tracePt t="37893" x="6715125" y="919163"/>
          <p14:tracePt t="37898" x="6705600" y="928688"/>
          <p14:tracePt t="37909" x="6688138" y="946150"/>
          <p14:tracePt t="37926" x="6670675" y="965200"/>
          <p14:tracePt t="37942" x="6634163" y="990600"/>
          <p14:tracePt t="37960" x="6483350" y="1027113"/>
          <p14:tracePt t="37976" x="6411913" y="1044575"/>
          <p14:tracePt t="37992" x="6116638" y="1089025"/>
          <p14:tracePt t="38009" x="5884863" y="1116013"/>
          <p14:tracePt t="38042" x="5394325" y="1179513"/>
          <p14:tracePt t="38076" x="4724400" y="1160463"/>
          <p14:tracePt t="38109" x="4375150" y="1133475"/>
          <p14:tracePt t="38125" x="4241800" y="1133475"/>
          <p14:tracePt t="38142" x="4116388" y="1116013"/>
          <p14:tracePt t="38158" x="3983038" y="1098550"/>
          <p14:tracePt t="38175" x="3848100" y="1098550"/>
          <p14:tracePt t="38192" x="3687763" y="1125538"/>
          <p14:tracePt t="38209" x="3598863" y="1152525"/>
          <p14:tracePt t="38225" x="3527425" y="1179513"/>
          <p14:tracePt t="38242" x="3465513" y="1214438"/>
          <p14:tracePt t="38259" x="3429000" y="1241425"/>
          <p14:tracePt t="38275" x="3402013" y="1258888"/>
          <p14:tracePt t="38292" x="3367088" y="1303338"/>
          <p14:tracePt t="38295" x="3348038" y="1312863"/>
          <p14:tracePt t="38309" x="3295650" y="1347788"/>
          <p14:tracePt t="38325" x="3251200" y="1384300"/>
          <p14:tracePt t="38342" x="3205163" y="1411288"/>
          <p14:tracePt t="38358" x="3187700" y="1428750"/>
          <p14:tracePt t="38375" x="3160713" y="1455738"/>
          <p14:tracePt t="38392" x="3108325" y="1482725"/>
          <p14:tracePt t="38409" x="3054350" y="1509713"/>
          <p14:tracePt t="38425" x="2990850" y="1536700"/>
          <p14:tracePt t="38442" x="2973388" y="1544638"/>
          <p14:tracePt t="38475" x="2973388" y="1554163"/>
          <p14:tracePt t="38498" x="2973388" y="1562100"/>
          <p14:tracePt t="38521" x="2982913" y="1571625"/>
          <p14:tracePt t="38526" x="2990850" y="1571625"/>
          <p14:tracePt t="38541" x="3044825" y="1598613"/>
          <p14:tracePt t="38558" x="3143250" y="1633538"/>
          <p14:tracePt t="38575" x="3276600" y="1670050"/>
          <p14:tracePt t="38592" x="3429000" y="1714500"/>
          <p14:tracePt t="38608" x="3581400" y="1751013"/>
          <p14:tracePt t="38625" x="3786188" y="1803400"/>
          <p14:tracePt t="38642" x="3919538" y="1839913"/>
          <p14:tracePt t="38658" x="4062413" y="1874838"/>
          <p14:tracePt t="38675" x="4205288" y="1893888"/>
          <p14:tracePt t="38692" x="4367213" y="1893888"/>
          <p14:tracePt t="38708" x="4500563" y="1857375"/>
          <p14:tracePt t="38725" x="4616450" y="1822450"/>
          <p14:tracePt t="38742" x="4697413" y="1768475"/>
          <p14:tracePt t="38758" x="4705350" y="1731963"/>
          <p14:tracePt t="38775" x="4697413" y="1687513"/>
          <p14:tracePt t="38791" x="4660900" y="1625600"/>
          <p14:tracePt t="38808" x="4589463" y="1562100"/>
          <p14:tracePt t="38825" x="4483100" y="1517650"/>
          <p14:tracePt t="38842" x="4241800" y="1455738"/>
          <p14:tracePt t="38858" x="4027488" y="1428750"/>
          <p14:tracePt t="38875" x="3786188" y="1393825"/>
          <p14:tracePt t="38891" x="3589338" y="1347788"/>
          <p14:tracePt t="38908" x="3419475" y="1330325"/>
          <p14:tracePt t="38925" x="3313113" y="1330325"/>
          <p14:tracePt t="38942" x="3251200" y="1330325"/>
          <p14:tracePt t="38958" x="3232150" y="1357313"/>
          <p14:tracePt t="38974" x="3205163" y="1384300"/>
          <p14:tracePt t="38991" x="3179763" y="1428750"/>
          <p14:tracePt t="39008" x="3170238" y="1517650"/>
          <p14:tracePt t="39025" x="3170238" y="1616075"/>
          <p14:tracePt t="39041" x="3197225" y="1741488"/>
          <p14:tracePt t="39058" x="3375025" y="1965325"/>
          <p14:tracePt t="39075" x="3536950" y="2089150"/>
          <p14:tracePt t="39091" x="3705225" y="2187575"/>
          <p14:tracePt t="39108" x="3938588" y="2259013"/>
          <p14:tracePt t="39125" x="4179888" y="2295525"/>
          <p14:tracePt t="39141" x="4419600" y="2322513"/>
          <p14:tracePt t="39158" x="4643438" y="2339975"/>
          <p14:tracePt t="39175" x="4894263" y="2339975"/>
          <p14:tracePt t="39191" x="5010150" y="2303463"/>
          <p14:tracePt t="39208" x="5099050" y="2259013"/>
          <p14:tracePt t="39225" x="5143500" y="2214563"/>
          <p14:tracePt t="39241" x="5180013" y="2143125"/>
          <p14:tracePt t="39258" x="5205413" y="2062163"/>
          <p14:tracePt t="39274" x="5259388" y="1911350"/>
          <p14:tracePt t="39291" x="5286375" y="1812925"/>
          <p14:tracePt t="39307" x="5286375" y="1724025"/>
          <p14:tracePt t="39324" x="5259388" y="1608138"/>
          <p14:tracePt t="39341" x="5214938" y="1509713"/>
          <p14:tracePt t="39357" x="5126038" y="1393825"/>
          <p14:tracePt t="39374" x="5018088" y="1285875"/>
          <p14:tracePt t="39391" x="4830763" y="1125538"/>
          <p14:tracePt t="39408" x="4697413" y="1062038"/>
          <p14:tracePt t="39424" x="4581525" y="1027113"/>
          <p14:tracePt t="39441" x="4473575" y="1017588"/>
          <p14:tracePt t="39457" x="4367213" y="1009650"/>
          <p14:tracePt t="39474" x="4259263" y="1054100"/>
          <p14:tracePt t="39492" x="4152900" y="1116013"/>
          <p14:tracePt t="39508" x="4017963" y="1250950"/>
          <p14:tracePt t="39524" x="3938588" y="1339850"/>
          <p14:tracePt t="39541" x="3894138" y="1419225"/>
          <p14:tracePt t="39557" x="3857625" y="1517650"/>
          <p14:tracePt t="39574" x="3840163" y="1625600"/>
          <p14:tracePt t="39591" x="3840163" y="1724025"/>
          <p14:tracePt t="39608" x="3902075" y="1884363"/>
          <p14:tracePt t="39624" x="3983038" y="2027238"/>
          <p14:tracePt t="39641" x="4108450" y="2187575"/>
          <p14:tracePt t="39657" x="4276725" y="2303463"/>
          <p14:tracePt t="39674" x="4446588" y="2339975"/>
          <p14:tracePt t="39691" x="4589463" y="2347913"/>
          <p14:tracePt t="39708" x="4714875" y="2295525"/>
          <p14:tracePt t="39725" x="4741863" y="2224088"/>
          <p14:tracePt t="39741" x="4732338" y="2133600"/>
          <p14:tracePt t="39757" x="4687888" y="2044700"/>
          <p14:tracePt t="39774" x="4652963" y="1990725"/>
          <p14:tracePt t="39791" x="4633913" y="1965325"/>
          <p14:tracePt t="39793" x="4608513" y="1955800"/>
          <p14:tracePt t="39807" x="4589463" y="1938338"/>
          <p14:tracePt t="39824" x="4527550" y="1928813"/>
          <p14:tracePt t="39840" x="4473575" y="1928813"/>
          <p14:tracePt t="39857" x="4438650" y="1928813"/>
          <p14:tracePt t="39874" x="4394200" y="1928813"/>
          <p14:tracePt t="39891" x="4330700" y="1955800"/>
          <p14:tracePt t="39907" x="4214813" y="1973263"/>
          <p14:tracePt t="39924" x="3938588" y="1955800"/>
          <p14:tracePt t="39940" x="3562350" y="1911350"/>
          <p14:tracePt t="39957" x="3044825" y="1822450"/>
          <p14:tracePt t="39974" x="2562225" y="1751013"/>
          <p14:tracePt t="39991" x="2197100" y="1704975"/>
          <p14:tracePt t="40007" x="1893888" y="1660525"/>
          <p14:tracePt t="40024" x="1608138" y="1598613"/>
          <p14:tracePt t="40041" x="1490663" y="1562100"/>
          <p14:tracePt t="40057" x="1446213" y="1544638"/>
          <p14:tracePt t="40074" x="1428750" y="1536700"/>
          <p14:tracePt t="40090" x="1419225" y="1536700"/>
          <p14:tracePt t="40107" x="1401763" y="1536700"/>
          <p14:tracePt t="40124" x="1393825" y="1527175"/>
          <p14:tracePt t="40157" x="1384300" y="1527175"/>
          <p14:tracePt t="40266" x="1374775" y="1527175"/>
          <p14:tracePt t="40279" x="1366838" y="1527175"/>
          <p14:tracePt t="40287" x="1339850" y="1517650"/>
          <p14:tracePt t="40293" x="1312863" y="1517650"/>
          <p14:tracePt t="40307" x="1276350" y="1509713"/>
          <p14:tracePt t="40324" x="1133475" y="1500188"/>
          <p14:tracePt t="40340" x="1000125" y="1500188"/>
          <p14:tracePt t="40357" x="893763" y="1500188"/>
          <p14:tracePt t="40373" x="812800" y="1517650"/>
          <p14:tracePt t="40390" x="776288" y="1544638"/>
          <p14:tracePt t="40407" x="750888" y="1616075"/>
          <p14:tracePt t="40423" x="704850" y="1758950"/>
          <p14:tracePt t="40440" x="687388" y="1857375"/>
          <p14:tracePt t="40456" x="687388" y="1946275"/>
          <p14:tracePt t="40473" x="687388" y="2044700"/>
          <p14:tracePt t="40490" x="704850" y="2116138"/>
          <p14:tracePt t="40507" x="714375" y="2170113"/>
          <p14:tracePt t="40523" x="741363" y="2214563"/>
          <p14:tracePt t="40541" x="776288" y="2286000"/>
          <p14:tracePt t="40556" x="822325" y="2366963"/>
          <p14:tracePt t="40573" x="884238" y="2446338"/>
          <p14:tracePt t="40590" x="982663" y="2536825"/>
          <p14:tracePt t="40606" x="1125538" y="2633663"/>
          <p14:tracePt t="40623" x="1285875" y="2732088"/>
          <p14:tracePt t="40641" x="1509713" y="2813050"/>
          <p14:tracePt t="40657" x="1670050" y="2847975"/>
          <p14:tracePt t="40673" x="1785938" y="2867025"/>
          <p14:tracePt t="40690" x="1884363" y="2857500"/>
          <p14:tracePt t="40707" x="1973263" y="2830513"/>
          <p14:tracePt t="40723" x="2000250" y="2795588"/>
          <p14:tracePt t="40741" x="2044700" y="2679700"/>
          <p14:tracePt t="40757" x="2062163" y="2581275"/>
          <p14:tracePt t="40773" x="2071688" y="2482850"/>
          <p14:tracePt t="40790" x="2071688" y="2384425"/>
          <p14:tracePt t="40806" x="2071688" y="2286000"/>
          <p14:tracePt t="40823" x="2036763" y="2179638"/>
          <p14:tracePt t="40841" x="1982788" y="2044700"/>
          <p14:tracePt t="40857" x="1946275" y="1973263"/>
          <p14:tracePt t="40873" x="1866900" y="1911350"/>
          <p14:tracePt t="40889" x="1758950" y="1822450"/>
          <p14:tracePt t="40906" x="1643063" y="1724025"/>
          <p14:tracePt t="40923" x="1509713" y="1652588"/>
          <p14:tracePt t="40941" x="1295400" y="1562100"/>
          <p14:tracePt t="40957" x="1152525" y="1517650"/>
          <p14:tracePt t="40973" x="1000125" y="1490663"/>
          <p14:tracePt t="40989" x="857250" y="1482725"/>
          <p14:tracePt t="41006" x="731838" y="1482725"/>
          <p14:tracePt t="41023" x="642938" y="1517650"/>
          <p14:tracePt t="41040" x="588963" y="1562100"/>
          <p14:tracePt t="41057" x="544513" y="1652588"/>
          <p14:tracePt t="41073" x="536575" y="1724025"/>
          <p14:tracePt t="41091" x="536575" y="1812925"/>
          <p14:tracePt t="41106" x="544513" y="1901825"/>
          <p14:tracePt t="41123" x="561975" y="1982788"/>
          <p14:tracePt t="41140" x="598488" y="2071688"/>
          <p14:tracePt t="41156" x="652463" y="2170113"/>
          <p14:tracePt t="41173" x="795338" y="2312988"/>
          <p14:tracePt t="41191" x="901700" y="2366963"/>
          <p14:tracePt t="41206" x="1036638" y="2419350"/>
          <p14:tracePt t="41223" x="1187450" y="2455863"/>
          <p14:tracePt t="41240" x="1330325" y="2490788"/>
          <p14:tracePt t="41257" x="1482725" y="2500313"/>
          <p14:tracePt t="41273" x="1562100" y="2500313"/>
          <p14:tracePt t="41290" x="1625600" y="2482850"/>
          <p14:tracePt t="41306" x="1652588" y="2455863"/>
          <p14:tracePt t="41323" x="1679575" y="2393950"/>
          <p14:tracePt t="41340" x="1714500" y="2312988"/>
          <p14:tracePt t="41356" x="1731963" y="2214563"/>
          <p14:tracePt t="41373" x="1731963" y="2116138"/>
          <p14:tracePt t="41390" x="1731963" y="2017713"/>
          <p14:tracePt t="41406" x="1687513" y="1884363"/>
          <p14:tracePt t="41423" x="1633538" y="1812925"/>
          <p14:tracePt t="41439" x="1581150" y="1758950"/>
          <p14:tracePt t="41456" x="1527175" y="1724025"/>
          <p14:tracePt t="41473" x="1455738" y="1687513"/>
          <p14:tracePt t="41490" x="1366838" y="1652588"/>
          <p14:tracePt t="41506" x="1258888" y="1643063"/>
          <p14:tracePt t="41523" x="1116013" y="1633538"/>
          <p14:tracePt t="41539" x="1027113" y="1643063"/>
          <p14:tracePt t="41556" x="982663" y="1670050"/>
          <p14:tracePt t="41572" x="955675" y="1714500"/>
          <p14:tracePt t="41589" x="928688" y="1795463"/>
          <p14:tracePt t="41607" x="919163" y="1919288"/>
          <p14:tracePt t="41624" x="928688" y="2000250"/>
          <p14:tracePt t="41639" x="955675" y="2071688"/>
          <p14:tracePt t="41656" x="982663" y="2125663"/>
          <p14:tracePt t="41672" x="1017588" y="2170113"/>
          <p14:tracePt t="41689" x="1054100" y="2197100"/>
          <p14:tracePt t="41707" x="1152525" y="2241550"/>
          <p14:tracePt t="41723" x="1268413" y="2276475"/>
          <p14:tracePt t="41740" x="1393825" y="2295525"/>
          <p14:tracePt t="41756" x="1517650" y="2295525"/>
          <p14:tracePt t="41774" x="1608138" y="2295525"/>
          <p14:tracePt t="41790" x="1643063" y="2286000"/>
          <p14:tracePt t="41794" x="1660525" y="2276475"/>
          <p14:tracePt t="41806" x="1670050" y="2268538"/>
          <p14:tracePt t="41823" x="1714500" y="2224088"/>
          <p14:tracePt t="41840" x="1731963" y="2187575"/>
          <p14:tracePt t="41856" x="1751013" y="2143125"/>
          <p14:tracePt t="41873" x="1758950" y="2062163"/>
          <p14:tracePt t="41889" x="1758950" y="2000250"/>
          <p14:tracePt t="41905" x="1741488" y="1946275"/>
          <p14:tracePt t="41923" x="1697038" y="1874838"/>
          <p14:tracePt t="41941" x="1670050" y="1839913"/>
          <p14:tracePt t="41955" x="1625600" y="1812925"/>
          <p14:tracePt t="41972" x="1562100" y="1785938"/>
          <p14:tracePt t="41990" x="1465263" y="1751013"/>
          <p14:tracePt t="42006" x="1322388" y="1724025"/>
          <p14:tracePt t="42022" x="1169988" y="1704975"/>
          <p14:tracePt t="42040" x="938213" y="1714500"/>
          <p14:tracePt t="42056" x="822325" y="1758950"/>
          <p14:tracePt t="42072" x="776288" y="1795463"/>
          <p14:tracePt t="42089" x="758825" y="1884363"/>
          <p14:tracePt t="42106" x="758825" y="1982788"/>
          <p14:tracePt t="42122" x="785813" y="2062163"/>
          <p14:tracePt t="42140" x="822325" y="2133600"/>
          <p14:tracePt t="42155" x="857250" y="2179638"/>
          <p14:tracePt t="42172" x="884238" y="2205038"/>
          <p14:tracePt t="42189" x="955675" y="2232025"/>
          <p14:tracePt t="42205" x="1089025" y="2268538"/>
          <p14:tracePt t="42222" x="1241425" y="2303463"/>
          <p14:tracePt t="42239" x="1384300" y="2322513"/>
          <p14:tracePt t="42255" x="1490663" y="2322513"/>
          <p14:tracePt t="42272" x="1562100" y="2286000"/>
          <p14:tracePt t="42290" x="1562100" y="2268538"/>
          <p14:tracePt t="42305" x="1562100" y="2259013"/>
          <p14:tracePt t="42322" x="1554163" y="2251075"/>
          <p14:tracePt t="42359" x="1554163" y="2241550"/>
          <p14:tracePt t="42381" x="1544638" y="2241550"/>
          <p14:tracePt t="43311" x="1536700" y="2224088"/>
          <p14:tracePt t="43317" x="1536700" y="2205038"/>
          <p14:tracePt t="43325" x="1536700" y="2187575"/>
          <p14:tracePt t="43338" x="1544638" y="2152650"/>
          <p14:tracePt t="43354" x="1589088" y="2098675"/>
          <p14:tracePt t="43371" x="1704975" y="1982788"/>
          <p14:tracePt t="43404" x="1928813" y="1857375"/>
          <p14:tracePt t="43438" x="2232025" y="1758950"/>
          <p14:tracePt t="43472" x="2901950" y="1670050"/>
          <p14:tracePt t="43488" x="3295650" y="1670050"/>
          <p14:tracePt t="43504" x="3759200" y="1660525"/>
          <p14:tracePt t="43521" x="4259263" y="1633538"/>
          <p14:tracePt t="43537" x="4724400" y="1633538"/>
          <p14:tracePt t="43554" x="5116513" y="1633538"/>
          <p14:tracePt t="43572" x="5537200" y="1625600"/>
          <p14:tracePt t="43588" x="5680075" y="1608138"/>
          <p14:tracePt t="43604" x="5813425" y="1581150"/>
          <p14:tracePt t="43621" x="5919788" y="1544638"/>
          <p14:tracePt t="43637" x="6018213" y="1517650"/>
          <p14:tracePt t="43655" x="6143625" y="1490663"/>
          <p14:tracePt t="43672" x="6375400" y="1446213"/>
          <p14:tracePt t="43688" x="6581775" y="1411288"/>
          <p14:tracePt t="43704" x="6759575" y="1393825"/>
          <p14:tracePt t="43721" x="6894513" y="1357313"/>
          <p14:tracePt t="43738" x="7000875" y="1330325"/>
          <p14:tracePt t="43754" x="7099300" y="1295400"/>
          <p14:tracePt t="43773" x="7259638" y="1241425"/>
          <p14:tracePt t="43789" x="7394575" y="1187450"/>
          <p14:tracePt t="43804" x="7545388" y="1108075"/>
          <p14:tracePt t="43821" x="7697788" y="1027113"/>
          <p14:tracePt t="43838" x="7804150" y="955675"/>
          <p14:tracePt t="43854" x="7885113" y="893763"/>
          <p14:tracePt t="43871" x="7912100" y="857250"/>
          <p14:tracePt t="43888" x="7956550" y="812800"/>
          <p14:tracePt t="43904" x="7974013" y="795338"/>
          <p14:tracePt t="43920" x="7991475" y="776288"/>
          <p14:tracePt t="43937" x="8010525" y="750888"/>
          <p14:tracePt t="43954" x="8018463" y="731838"/>
          <p14:tracePt t="43970" x="8027988" y="704850"/>
          <p14:tracePt t="43987" x="8037513" y="696913"/>
          <p14:tracePt t="44004" x="8045450" y="660400"/>
          <p14:tracePt t="44021" x="8045450" y="642938"/>
          <p14:tracePt t="44037" x="8045450" y="615950"/>
          <p14:tracePt t="44054" x="8027988" y="588963"/>
          <p14:tracePt t="44071" x="8010525" y="571500"/>
          <p14:tracePt t="44087" x="7974013" y="544513"/>
          <p14:tracePt t="44104" x="7939088" y="517525"/>
          <p14:tracePt t="44120" x="7840663" y="482600"/>
          <p14:tracePt t="44137" x="7759700" y="473075"/>
          <p14:tracePt t="44153" x="7670800" y="455613"/>
          <p14:tracePt t="44170" x="7572375" y="455613"/>
          <p14:tracePt t="44187" x="7510463" y="455613"/>
          <p14:tracePt t="44204" x="7456488" y="465138"/>
          <p14:tracePt t="44220" x="7412038" y="500063"/>
          <p14:tracePt t="44237" x="7385050" y="527050"/>
          <p14:tracePt t="44253" x="7367588" y="554038"/>
          <p14:tracePt t="44270" x="7340600" y="581025"/>
          <p14:tracePt t="44287" x="7313613" y="608013"/>
          <p14:tracePt t="44303" x="7286625" y="642938"/>
          <p14:tracePt t="44307" x="7277100" y="669925"/>
          <p14:tracePt t="44320" x="7269163" y="704850"/>
          <p14:tracePt t="44338" x="7269163" y="785813"/>
          <p14:tracePt t="44353" x="7269163" y="847725"/>
          <p14:tracePt t="44370" x="7269163" y="919163"/>
          <p14:tracePt t="44387" x="7304088" y="1017588"/>
          <p14:tracePt t="44403" x="7331075" y="1081088"/>
          <p14:tracePt t="44420" x="7375525" y="1152525"/>
          <p14:tracePt t="44439" x="7483475" y="1241425"/>
          <p14:tracePt t="44454" x="7562850" y="1295400"/>
          <p14:tracePt t="44470" x="7616825" y="1322388"/>
          <p14:tracePt t="44487" x="7643813" y="1339850"/>
          <p14:tracePt t="44503" x="7661275" y="1357313"/>
          <p14:tracePt t="44520" x="7688263" y="1366838"/>
          <p14:tracePt t="44537" x="7751763" y="1384300"/>
          <p14:tracePt t="44554" x="7894638" y="1411288"/>
          <p14:tracePt t="44570" x="8001000" y="1419225"/>
          <p14:tracePt t="44587" x="8108950" y="1411288"/>
          <p14:tracePt t="44603" x="8205788" y="1393825"/>
          <p14:tracePt t="44620" x="8286750" y="1366838"/>
          <p14:tracePt t="44637" x="8331200" y="1339850"/>
          <p14:tracePt t="44654" x="8358188" y="1303338"/>
          <p14:tracePt t="44670" x="8375650" y="1276350"/>
          <p14:tracePt t="44688" x="8394700" y="1231900"/>
          <p14:tracePt t="44703" x="8394700" y="1169988"/>
          <p14:tracePt t="44720" x="8402638" y="1133475"/>
          <p14:tracePt t="44737" x="8402638" y="1062038"/>
          <p14:tracePt t="44754" x="8394700" y="938213"/>
          <p14:tracePt t="44771" x="8375650" y="857250"/>
          <p14:tracePt t="44787" x="8348663" y="776288"/>
          <p14:tracePt t="44803" x="8323263" y="696913"/>
          <p14:tracePt t="44820" x="8304213" y="633413"/>
          <p14:tracePt t="44836" x="8269288" y="571500"/>
          <p14:tracePt t="44853" x="8242300" y="517525"/>
          <p14:tracePt t="44872" x="8215313" y="473075"/>
          <p14:tracePt t="44886" x="8188325" y="428625"/>
          <p14:tracePt t="44904" x="8161338" y="401638"/>
          <p14:tracePt t="44920" x="8134350" y="374650"/>
          <p14:tracePt t="44937" x="8108950" y="357188"/>
          <p14:tracePt t="44953" x="8072438" y="339725"/>
          <p14:tracePt t="44970" x="7929563" y="322263"/>
          <p14:tracePt t="44987" x="7786688" y="312738"/>
          <p14:tracePt t="45003" x="7670800" y="312738"/>
          <p14:tracePt t="45020" x="7554913" y="322263"/>
          <p14:tracePt t="45037" x="7491413" y="347663"/>
          <p14:tracePt t="45053" x="7466013" y="374650"/>
          <p14:tracePt t="45070" x="7439025" y="393700"/>
          <p14:tracePt t="45086" x="7385050" y="473075"/>
          <p14:tracePt t="45103" x="7348538" y="544513"/>
          <p14:tracePt t="45119" x="7313613" y="608013"/>
          <p14:tracePt t="45136" x="7286625" y="704850"/>
          <p14:tracePt t="45153" x="7277100" y="785813"/>
          <p14:tracePt t="45169" x="7277100" y="884238"/>
          <p14:tracePt t="45186" x="7296150" y="990600"/>
          <p14:tracePt t="45203" x="7348538" y="1143000"/>
          <p14:tracePt t="45219" x="7402513" y="1250950"/>
          <p14:tracePt t="45236" x="7473950" y="1322388"/>
          <p14:tracePt t="45253" x="7554913" y="1384300"/>
          <p14:tracePt t="45270" x="7616825" y="1411288"/>
          <p14:tracePt t="45288" x="7661275" y="1438275"/>
          <p14:tracePt t="45303" x="7715250" y="1465263"/>
          <p14:tracePt t="45320" x="7831138" y="1465263"/>
          <p14:tracePt t="45336" x="7939088" y="1455738"/>
          <p14:tracePt t="45353" x="8037513" y="1419225"/>
          <p14:tracePt t="45370" x="8099425" y="1366838"/>
          <p14:tracePt t="45386" x="8134350" y="1312863"/>
          <p14:tracePt t="45403" x="8170863" y="1241425"/>
          <p14:tracePt t="45420" x="8188325" y="1116013"/>
          <p14:tracePt t="45436" x="8188325" y="1017588"/>
          <p14:tracePt t="45452" x="8180388" y="911225"/>
          <p14:tracePt t="45469" x="8143875" y="812800"/>
          <p14:tracePt t="45486" x="8108950" y="723900"/>
          <p14:tracePt t="45502" x="8054975" y="625475"/>
          <p14:tracePt t="45521" x="7929563" y="527050"/>
          <p14:tracePt t="45536" x="7823200" y="500063"/>
          <p14:tracePt t="45552" x="7688263" y="465138"/>
          <p14:tracePt t="45570" x="7537450" y="438150"/>
          <p14:tracePt t="45586" x="7348538" y="428625"/>
          <p14:tracePt t="45602" x="7205663" y="473075"/>
          <p14:tracePt t="45620" x="7081838" y="536575"/>
          <p14:tracePt t="45636" x="7027863" y="615950"/>
          <p14:tracePt t="45652" x="6991350" y="723900"/>
          <p14:tracePt t="45669" x="6983413" y="866775"/>
          <p14:tracePt t="45686" x="7010400" y="1009650"/>
          <p14:tracePt t="45702" x="7045325" y="1160463"/>
          <p14:tracePt t="45720" x="7170738" y="1347788"/>
          <p14:tracePt t="45736" x="7277100" y="1428750"/>
          <p14:tracePt t="45753" x="7402513" y="1465263"/>
          <p14:tracePt t="45769" x="7545388" y="1490663"/>
          <p14:tracePt t="45786" x="7661275" y="1473200"/>
          <p14:tracePt t="45803" x="7769225" y="1438275"/>
          <p14:tracePt t="45820" x="7831138" y="1384300"/>
          <p14:tracePt t="45837" x="7875588" y="1312863"/>
          <p14:tracePt t="45853" x="7885113" y="1241425"/>
          <p14:tracePt t="45869" x="7885113" y="1152525"/>
          <p14:tracePt t="45885" x="7885113" y="1044575"/>
          <p14:tracePt t="45902" x="7858125" y="911225"/>
          <p14:tracePt t="45919" x="7823200" y="795338"/>
          <p14:tracePt t="45936" x="7769225" y="696913"/>
          <p14:tracePt t="45953" x="7653338" y="615950"/>
          <p14:tracePt t="45969" x="7554913" y="581025"/>
          <p14:tracePt t="45985" x="7456488" y="581025"/>
          <p14:tracePt t="46002" x="7313613" y="608013"/>
          <p14:tracePt t="46019" x="7170738" y="679450"/>
          <p14:tracePt t="46036" x="7072313" y="785813"/>
          <p14:tracePt t="46052" x="7010400" y="901700"/>
          <p14:tracePt t="46069" x="6983413" y="1044575"/>
          <p14:tracePt t="46086" x="7000875" y="1160463"/>
          <p14:tracePt t="46102" x="7037388" y="1250950"/>
          <p14:tracePt t="46119" x="7099300" y="1303338"/>
          <p14:tracePt t="46135" x="7188200" y="1322388"/>
          <p14:tracePt t="46153" x="7286625" y="1330325"/>
          <p14:tracePt t="46169" x="7419975" y="1285875"/>
          <p14:tracePt t="46186" x="7616825" y="1196975"/>
          <p14:tracePt t="46202" x="7697788" y="1125538"/>
          <p14:tracePt t="46219" x="7742238" y="1054100"/>
          <p14:tracePt t="46235" x="7751763" y="990600"/>
          <p14:tracePt t="46252" x="7751763" y="901700"/>
          <p14:tracePt t="46269" x="7732713" y="803275"/>
          <p14:tracePt t="46285" x="7688263" y="704850"/>
          <p14:tracePt t="46302" x="7661275" y="679450"/>
          <p14:tracePt t="46319" x="7608888" y="660400"/>
          <p14:tracePt t="46335" x="7500938" y="652463"/>
          <p14:tracePt t="46352" x="7358063" y="642938"/>
          <p14:tracePt t="46369" x="7205663" y="669925"/>
          <p14:tracePt t="46385" x="7062788" y="723900"/>
          <p14:tracePt t="46402" x="6919913" y="884238"/>
          <p14:tracePt t="46419" x="6875463" y="982663"/>
          <p14:tracePt t="46435" x="6875463" y="1098550"/>
          <p14:tracePt t="46452" x="6919913" y="1223963"/>
          <p14:tracePt t="46469" x="7037388" y="1330325"/>
          <p14:tracePt t="46485" x="7180263" y="1401763"/>
          <p14:tracePt t="46503" x="7402513" y="1428750"/>
          <p14:tracePt t="46518" x="7554913" y="1393825"/>
          <p14:tracePt t="46536" x="7697788" y="1322388"/>
          <p14:tracePt t="46552" x="7813675" y="1204913"/>
          <p14:tracePt t="46569" x="7885113" y="1098550"/>
          <p14:tracePt t="46585" x="7912100" y="955675"/>
          <p14:tracePt t="46603" x="7902575" y="785813"/>
          <p14:tracePt t="46619" x="7875588" y="723900"/>
          <p14:tracePt t="46635" x="7831138" y="687388"/>
          <p14:tracePt t="46652" x="7769225" y="679450"/>
          <p14:tracePt t="46669" x="7670800" y="696913"/>
          <p14:tracePt t="46685" x="7518400" y="731838"/>
          <p14:tracePt t="46703" x="7277100" y="884238"/>
          <p14:tracePt t="46720" x="7134225" y="990600"/>
          <p14:tracePt t="46735" x="7062788" y="1089025"/>
          <p14:tracePt t="46752" x="7045325" y="1152525"/>
          <p14:tracePt t="46768" x="7045325" y="1187450"/>
          <p14:tracePt t="46785" x="7062788" y="1223963"/>
          <p14:tracePt t="46802" x="7099300" y="1268413"/>
          <p14:tracePt t="46819" x="7134225" y="1276350"/>
          <p14:tracePt t="46835" x="7170738" y="1258888"/>
          <p14:tracePt t="46851" x="7242175" y="1231900"/>
          <p14:tracePt t="46869" x="7296150" y="1179513"/>
          <p14:tracePt t="46885" x="7331075" y="1116013"/>
          <p14:tracePt t="46902" x="7358063" y="1062038"/>
          <p14:tracePt t="46919" x="7358063" y="990600"/>
          <p14:tracePt t="46935" x="7331075" y="938213"/>
          <p14:tracePt t="46951" x="7296150" y="911225"/>
          <p14:tracePt t="46969" x="7259638" y="893763"/>
          <p14:tracePt t="46985" x="7188200" y="893763"/>
          <p14:tracePt t="47002" x="7089775" y="928688"/>
          <p14:tracePt t="47019" x="6991350" y="973138"/>
          <p14:tracePt t="47036" x="6938963" y="1036638"/>
          <p14:tracePt t="47051" x="6911975" y="1062038"/>
          <p14:tracePt t="47068" x="6911975" y="1081088"/>
          <p14:tracePt t="47085" x="6911975" y="1108075"/>
          <p14:tracePt t="47102" x="6938963" y="1133475"/>
          <p14:tracePt t="47119" x="6965950" y="1133475"/>
          <p14:tracePt t="47135" x="6983413" y="1133475"/>
          <p14:tracePt t="47152" x="7037388" y="1133475"/>
          <p14:tracePt t="47168" x="7081838" y="1116013"/>
          <p14:tracePt t="47185" x="7126288" y="1108075"/>
          <p14:tracePt t="47201" x="7153275" y="1098550"/>
          <p14:tracePt t="47219" x="7161213" y="1098550"/>
          <p14:tracePt t="47234" x="7161213" y="1089025"/>
          <p14:tracePt t="47437" x="7170738" y="1089025"/>
          <p14:tracePt t="47451" x="7180263" y="1108075"/>
          <p14:tracePt t="47458" x="7188200" y="1108075"/>
          <p14:tracePt t="47467" x="7215188" y="1116013"/>
          <p14:tracePt t="47485" x="7224713" y="1116013"/>
          <p14:tracePt t="47501" x="7251700" y="1116013"/>
          <p14:tracePt t="47519" x="7296150" y="1071563"/>
          <p14:tracePt t="47535" x="7348538" y="1044575"/>
          <p14:tracePt t="47551" x="7429500" y="1017588"/>
          <p14:tracePt t="47567" x="7518400" y="982663"/>
          <p14:tracePt t="47584" x="7608888" y="955675"/>
          <p14:tracePt t="47601" x="7705725" y="928688"/>
          <p14:tracePt t="47618" x="7813675" y="901700"/>
          <p14:tracePt t="47635" x="7929563" y="857250"/>
          <p14:tracePt t="47652" x="7966075" y="830263"/>
          <p14:tracePt t="47668" x="7991475" y="803275"/>
          <p14:tracePt t="47684" x="8018463" y="795338"/>
          <p14:tracePt t="47701" x="8037513" y="785813"/>
          <p14:tracePt t="47718" x="8054975" y="785813"/>
          <p14:tracePt t="47735" x="8072438" y="785813"/>
          <p14:tracePt t="47752" x="8081963" y="803275"/>
          <p14:tracePt t="47767" x="8081963" y="830263"/>
          <p14:tracePt t="47784" x="8081963" y="857250"/>
          <p14:tracePt t="47801" x="8045450" y="884238"/>
          <p14:tracePt t="47817" x="7983538" y="911225"/>
          <p14:tracePt t="47822" x="7929563" y="928688"/>
          <p14:tracePt t="47835" x="7858125" y="946150"/>
          <p14:tracePt t="47852" x="7599363" y="973138"/>
          <p14:tracePt t="47868" x="7412038" y="973138"/>
          <p14:tracePt t="47884" x="7259638" y="973138"/>
          <p14:tracePt t="47901" x="7126288" y="973138"/>
          <p14:tracePt t="47917" x="7037388" y="973138"/>
          <p14:tracePt t="47934" x="7018338" y="973138"/>
          <p14:tracePt t="47950" x="7010400" y="973138"/>
          <p14:tracePt t="48046" x="7000875" y="973138"/>
          <p14:tracePt t="48057" x="6991350" y="965200"/>
          <p14:tracePt t="48067" x="6965950" y="955675"/>
          <p14:tracePt t="48084" x="6938963" y="946150"/>
          <p14:tracePt t="48101" x="6919913" y="938213"/>
          <p14:tracePt t="48118" x="6911975" y="928688"/>
          <p14:tracePt t="48134" x="6894513" y="911225"/>
          <p14:tracePt t="48151" x="6884988" y="911225"/>
          <p14:tracePt t="48167" x="6884988" y="893763"/>
          <p14:tracePt t="48184" x="6867525" y="884238"/>
          <p14:tracePt t="48735" x="6867525" y="893763"/>
          <p14:tracePt t="48750" x="6875463" y="901700"/>
          <p14:tracePt t="48757" x="6875463" y="911225"/>
          <p14:tracePt t="48767" x="6875463" y="919163"/>
          <p14:tracePt t="48783" x="6884988" y="928688"/>
          <p14:tracePt t="48800" x="6884988" y="938213"/>
          <p14:tracePt t="48817" x="6894513" y="946150"/>
          <p14:tracePt t="48924" x="6902450" y="955675"/>
          <p14:tracePt t="48935" x="6911975" y="965200"/>
          <p14:tracePt t="48952" x="6929438" y="982663"/>
          <p14:tracePt t="48958" x="6938963" y="990600"/>
          <p14:tracePt t="48967" x="6956425" y="1000125"/>
          <p14:tracePt t="48983" x="7010400" y="1027113"/>
          <p14:tracePt t="49000" x="7072313" y="1044575"/>
          <p14:tracePt t="49016" x="7161213" y="1062038"/>
          <p14:tracePt t="49033" x="7242175" y="1089025"/>
          <p14:tracePt t="49050" x="7296150" y="1098550"/>
          <p14:tracePt t="49066" x="7313613" y="1098550"/>
          <p14:tracePt t="49136" x="7323138" y="1098550"/>
          <p14:tracePt t="49156" x="7340600" y="1098550"/>
          <p14:tracePt t="49165" x="7348538" y="1089025"/>
          <p14:tracePt t="49171" x="7358063" y="1081088"/>
          <p14:tracePt t="49183" x="7367588" y="1081088"/>
          <p14:tracePt t="49200" x="7385050" y="1071563"/>
          <p14:tracePt t="49216" x="7402513" y="1062038"/>
          <p14:tracePt t="49233" x="7429500" y="1062038"/>
          <p14:tracePt t="49249" x="7446963" y="1054100"/>
          <p14:tracePt t="49266" x="7456488" y="1054100"/>
          <p14:tracePt t="49283" x="7473950" y="1036638"/>
          <p14:tracePt t="49300" x="7483475" y="1027113"/>
          <p14:tracePt t="49316" x="7491413" y="1009650"/>
          <p14:tracePt t="49334" x="7518400" y="982663"/>
          <p14:tracePt t="49349" x="7537450" y="955675"/>
          <p14:tracePt t="49366" x="7562850" y="928688"/>
          <p14:tracePt t="49383" x="7572375" y="893763"/>
          <p14:tracePt t="49400" x="7581900" y="874713"/>
          <p14:tracePt t="49416" x="7581900" y="866775"/>
          <p14:tracePt t="49744" x="7581900" y="857250"/>
          <p14:tracePt t="49755" x="7581900" y="847725"/>
          <p14:tracePt t="49762" x="7581900" y="839788"/>
          <p14:tracePt t="49771" x="7581900" y="830263"/>
          <p14:tracePt t="49782" x="7581900" y="822325"/>
          <p14:tracePt t="49799" x="7581900" y="812800"/>
          <p14:tracePt t="49816" x="7581900" y="795338"/>
          <p14:tracePt t="50838" x="7572375" y="803275"/>
          <p14:tracePt t="50856" x="7562850" y="812800"/>
          <p14:tracePt t="50872" x="7562850" y="822325"/>
          <p14:tracePt t="50889" x="7554913" y="822325"/>
          <p14:tracePt t="50897" x="7554913" y="830263"/>
          <p14:tracePt t="51090" x="7554913" y="839788"/>
          <p14:tracePt t="51097" x="7554913" y="847725"/>
          <p14:tracePt t="51105" x="7554913" y="857250"/>
          <p14:tracePt t="51132" x="7545388" y="893763"/>
          <p14:tracePt t="51148" x="7545388" y="911225"/>
          <p14:tracePt t="51165" x="7545388" y="938213"/>
          <p14:tracePt t="51198" x="7545388" y="982663"/>
          <p14:tracePt t="51232" x="7545388" y="1000125"/>
          <p14:tracePt t="51349" x="7537450" y="1009650"/>
          <p14:tracePt t="51364" x="7537450" y="1017588"/>
          <p14:tracePt t="51371" x="7537450" y="1027113"/>
          <p14:tracePt t="51487" x="7537450" y="1036638"/>
          <p14:tracePt t="54306" x="7545388" y="1036638"/>
          <p14:tracePt t="54318" x="7554913" y="1044575"/>
          <p14:tracePt t="54787" x="7562850" y="1044575"/>
          <p14:tracePt t="54799" x="7581900" y="1044575"/>
          <p14:tracePt t="54806" x="7589838" y="1044575"/>
          <p14:tracePt t="54815" x="7599363" y="1044575"/>
          <p14:tracePt t="54829" x="7616825" y="1054100"/>
          <p14:tracePt t="54845" x="7653338" y="1054100"/>
          <p14:tracePt t="54862" x="7661275" y="1054100"/>
          <p14:tracePt t="54938" x="7661275" y="1062038"/>
          <p14:tracePt t="57251" x="7643813" y="1062038"/>
          <p14:tracePt t="57583" x="7643813" y="1071563"/>
          <p14:tracePt t="57604" x="7643813" y="1081088"/>
          <p14:tracePt t="57609" x="7653338" y="1089025"/>
          <p14:tracePt t="57617" x="7670800" y="1098550"/>
          <p14:tracePt t="57626" x="7680325" y="1108075"/>
          <p14:tracePt t="57643" x="7688263" y="1108075"/>
          <p14:tracePt t="57673" x="7680325" y="1108075"/>
          <p14:tracePt t="57679" x="7670800" y="1108075"/>
          <p14:tracePt t="57710" x="7643813" y="1116013"/>
          <p14:tracePt t="57743" x="7643813" y="1133475"/>
          <p14:tracePt t="57776" x="7680325" y="1231900"/>
          <p14:tracePt t="57793" x="7715250" y="1330325"/>
          <p14:tracePt t="57809" x="7759700" y="1428750"/>
          <p14:tracePt t="57827" x="7831138" y="1544638"/>
          <p14:tracePt t="57842" x="7885113" y="1625600"/>
          <p14:tracePt t="57859" x="7974013" y="1714500"/>
          <p14:tracePt t="57876" x="8081963" y="1795463"/>
          <p14:tracePt t="57893" x="8188325" y="1901825"/>
          <p14:tracePt t="57909" x="8304213" y="1990725"/>
          <p14:tracePt t="57927" x="8501063" y="2160588"/>
          <p14:tracePt t="57943" x="8653463" y="2251075"/>
          <p14:tracePt t="57959" x="8777288" y="2276475"/>
          <p14:tracePt t="57976" x="8875713" y="2303463"/>
          <p14:tracePt t="57993" x="8983663" y="2339975"/>
          <p14:tracePt t="58009" x="9082088" y="2374900"/>
          <p14:tracePt t="58027" x="9242425" y="2419350"/>
          <p14:tracePt t="58043" x="9367838" y="2455863"/>
          <p14:tracePt t="58059" x="9491663" y="2490788"/>
          <p14:tracePt t="58076" x="9609138" y="2527300"/>
          <p14:tracePt t="58092" x="9698038" y="2554288"/>
          <p14:tracePt t="58109" x="9742488" y="2581275"/>
          <p14:tracePt t="58126" x="9769475" y="2581275"/>
          <p14:tracePt t="58426" x="9777413" y="2581275"/>
          <p14:tracePt t="58447" x="9786938" y="2581275"/>
          <p14:tracePt t="58453" x="9796463" y="2581275"/>
          <p14:tracePt t="58462" x="9804400" y="2581275"/>
          <p14:tracePt t="58476" x="9813925" y="2581275"/>
          <p14:tracePt t="58492" x="9831388" y="2581275"/>
          <p14:tracePt t="58588" x="9831388" y="2571750"/>
          <p14:tracePt t="58608" x="9831388" y="2562225"/>
          <p14:tracePt t="58633" x="9831388" y="2554288"/>
          <p14:tracePt t="58658" x="9831388" y="2544763"/>
          <p14:tracePt t="58689" x="9840913" y="2536825"/>
          <p14:tracePt t="58697" x="9840913" y="2527300"/>
          <p14:tracePt t="58708" x="9840913" y="2517775"/>
          <p14:tracePt t="58751" x="9840913" y="2509838"/>
          <p14:tracePt t="58797" x="9840913" y="2500313"/>
          <p14:tracePt t="58806" x="9840913" y="2490788"/>
          <p14:tracePt t="58829" x="9831388" y="2482850"/>
          <p14:tracePt t="58835" x="9831388" y="2473325"/>
          <p14:tracePt t="58843" x="9823450" y="2473325"/>
          <p14:tracePt t="58859" x="9823450" y="2465388"/>
          <p14:tracePt t="58875" x="9823450" y="2455863"/>
          <p14:tracePt t="58893" x="9813925" y="2446338"/>
          <p14:tracePt t="58910" x="9813925" y="2428875"/>
          <p14:tracePt t="58926" x="9804400" y="2419350"/>
          <p14:tracePt t="58943" x="9796463" y="2411413"/>
          <p14:tracePt t="58959" x="9786938" y="2411413"/>
          <p14:tracePt t="58975" x="9777413" y="2401888"/>
          <p14:tracePt t="58992" x="9769475" y="2393950"/>
          <p14:tracePt t="59009" x="9752013" y="2393950"/>
          <p14:tracePt t="59025" x="9742488" y="2393950"/>
          <p14:tracePt t="59099" x="9732963" y="2393950"/>
          <p14:tracePt t="59120" x="9732963" y="2401888"/>
          <p14:tracePt t="59126" x="9725025" y="2419350"/>
          <p14:tracePt t="59141" x="9725025" y="2438400"/>
          <p14:tracePt t="59158" x="9725025" y="2455863"/>
          <p14:tracePt t="59175" x="9725025" y="2473325"/>
          <p14:tracePt t="59192" x="9732963" y="2482850"/>
          <p14:tracePt t="59208" x="9742488" y="2500313"/>
          <p14:tracePt t="59225" x="9759950" y="2517775"/>
          <p14:tracePt t="59241" x="9777413" y="2536825"/>
          <p14:tracePt t="59258" x="9786938" y="2544763"/>
          <p14:tracePt t="59275" x="9813925" y="2562225"/>
          <p14:tracePt t="59292" x="9840913" y="2562225"/>
          <p14:tracePt t="59308" x="9858375" y="2571750"/>
          <p14:tracePt t="59325" x="9885363" y="2581275"/>
          <p14:tracePt t="59341" x="9920288" y="2581275"/>
          <p14:tracePt t="59358" x="9939338" y="2581275"/>
          <p14:tracePt t="59375" x="9947275" y="2581275"/>
          <p14:tracePt t="59391" x="9966325" y="2562225"/>
          <p14:tracePt t="59408" x="9983788" y="2536825"/>
          <p14:tracePt t="59425" x="9983788" y="2517775"/>
          <p14:tracePt t="59441" x="9983788" y="2490788"/>
          <p14:tracePt t="59459" x="9983788" y="2455863"/>
          <p14:tracePt t="59475" x="9966325" y="2428875"/>
          <p14:tracePt t="59491" x="9939338" y="2411413"/>
          <p14:tracePt t="59508" x="9920288" y="2384425"/>
          <p14:tracePt t="59525" x="9902825" y="2374900"/>
          <p14:tracePt t="59541" x="9894888" y="2357438"/>
          <p14:tracePt t="59560" x="9858375" y="2330450"/>
          <p14:tracePt t="59575" x="9840913" y="2322513"/>
          <p14:tracePt t="59591" x="9823450" y="2322513"/>
          <p14:tracePt t="59608" x="9796463" y="2303463"/>
          <p14:tracePt t="59624" x="9777413" y="2295525"/>
          <p14:tracePt t="59641" x="9752013" y="2295525"/>
          <p14:tracePt t="59658" x="9732963" y="2286000"/>
          <p14:tracePt t="59675" x="9698038" y="2295525"/>
          <p14:tracePt t="59691" x="9680575" y="2303463"/>
          <p14:tracePt t="59708" x="9661525" y="2312988"/>
          <p14:tracePt t="59725" x="9653588" y="2322513"/>
          <p14:tracePt t="59741" x="9653588" y="2339975"/>
          <p14:tracePt t="59758" x="9644063" y="2366963"/>
          <p14:tracePt t="59775" x="9644063" y="2393950"/>
          <p14:tracePt t="59791" x="9644063" y="2419350"/>
          <p14:tracePt t="59808" x="9661525" y="2446338"/>
          <p14:tracePt t="59824" x="9688513" y="2473325"/>
          <p14:tracePt t="59841" x="9705975" y="2500313"/>
          <p14:tracePt t="59858" x="9732963" y="2517775"/>
          <p14:tracePt t="59861" x="9752013" y="2536825"/>
          <p14:tracePt t="59875" x="9759950" y="2544763"/>
          <p14:tracePt t="59891" x="9796463" y="2571750"/>
          <p14:tracePt t="59908" x="9823450" y="2571750"/>
          <p14:tracePt t="59924" x="9840913" y="2571750"/>
          <p14:tracePt t="59941" x="9867900" y="2562225"/>
          <p14:tracePt t="59958" x="9885363" y="2544763"/>
          <p14:tracePt t="59975" x="9912350" y="2527300"/>
          <p14:tracePt t="59991" x="9929813" y="2500313"/>
          <p14:tracePt t="60007" x="9947275" y="2473325"/>
          <p14:tracePt t="60024" x="9947275" y="2455863"/>
          <p14:tracePt t="60041" x="9947275" y="2419350"/>
          <p14:tracePt t="60057" x="9947275" y="2393950"/>
          <p14:tracePt t="60075" x="9939338" y="2374900"/>
          <p14:tracePt t="60091" x="9920288" y="2339975"/>
          <p14:tracePt t="60107" x="9912350" y="2330450"/>
          <p14:tracePt t="60124" x="9894888" y="2322513"/>
          <p14:tracePt t="60141" x="9875838" y="2322513"/>
          <p14:tracePt t="60158" x="9858375" y="2322513"/>
          <p14:tracePt t="60174" x="9831388" y="2322513"/>
          <p14:tracePt t="60192" x="9796463" y="2347913"/>
          <p14:tracePt t="60207" x="9769475" y="2374900"/>
          <p14:tracePt t="60224" x="9752013" y="2401888"/>
          <p14:tracePt t="60240" x="9742488" y="2428875"/>
          <p14:tracePt t="60257" x="9732963" y="2446338"/>
          <p14:tracePt t="60275" x="9732963" y="2473325"/>
          <p14:tracePt t="60291" x="9742488" y="2490788"/>
          <p14:tracePt t="60307" x="9759950" y="2517775"/>
          <p14:tracePt t="60324" x="9759950" y="2527300"/>
          <p14:tracePt t="60573" x="9759950" y="2517775"/>
          <p14:tracePt t="61110" x="9752013" y="2517775"/>
          <p14:tracePt t="61122" x="9752013" y="2509838"/>
          <p14:tracePt t="61137" x="9752013" y="2500313"/>
          <p14:tracePt t="61155" x="9752013" y="2490788"/>
          <p14:tracePt t="61163" x="9752013" y="2482850"/>
          <p14:tracePt t="61174" x="9752013" y="2473325"/>
          <p14:tracePt t="61190" x="9777413" y="2446338"/>
          <p14:tracePt t="61223" x="9929813" y="2411413"/>
          <p14:tracePt t="61256" x="10180638" y="2401888"/>
          <p14:tracePt t="61290" x="10447338" y="2401888"/>
          <p14:tracePt t="61308" x="10545763" y="2401888"/>
          <p14:tracePt t="61323" x="10626725" y="2401888"/>
          <p14:tracePt t="61339" x="10725150" y="2401888"/>
          <p14:tracePt t="61357" x="10823575" y="2401888"/>
          <p14:tracePt t="61360" x="10875963" y="2411413"/>
          <p14:tracePt t="61373" x="10920413" y="2411413"/>
          <p14:tracePt t="61390" x="11001375" y="2419350"/>
          <p14:tracePt t="61407" x="11072813" y="2419350"/>
          <p14:tracePt t="61423" x="11099800" y="2419350"/>
          <p14:tracePt t="61439" x="11117263" y="2428875"/>
          <p14:tracePt t="61457" x="11134725" y="2428875"/>
          <p14:tracePt t="61473" x="11144250" y="2428875"/>
          <p14:tracePt t="61489" x="11153775" y="2428875"/>
          <p14:tracePt t="61506" x="11171238" y="2438400"/>
          <p14:tracePt t="61523" x="11206163" y="2455863"/>
          <p14:tracePt t="61540" x="11242675" y="2465388"/>
          <p14:tracePt t="61556" x="11269663" y="2473325"/>
          <p14:tracePt t="61573" x="11287125" y="2473325"/>
          <p14:tracePt t="61589" x="11296650" y="2473325"/>
          <p14:tracePt t="61683" x="11304588" y="2473325"/>
          <p14:tracePt t="61688" x="11314113" y="2473325"/>
          <p14:tracePt t="61707" x="11323638" y="2465388"/>
          <p14:tracePt t="61722" x="11331575" y="2465388"/>
          <p14:tracePt t="61741" x="11331575" y="2455863"/>
          <p14:tracePt t="61748" x="11341100" y="2446338"/>
          <p14:tracePt t="61767" x="11349038" y="2446338"/>
          <p14:tracePt t="61776" x="11349038" y="2438400"/>
          <p14:tracePt t="61790" x="11349038" y="2428875"/>
          <p14:tracePt t="61806" x="11349038" y="2411413"/>
          <p14:tracePt t="61823" x="11349038" y="2401888"/>
          <p14:tracePt t="63939" x="11341100" y="2393950"/>
          <p14:tracePt t="63956" x="11323638" y="2384425"/>
          <p14:tracePt t="63963" x="11304588" y="2384425"/>
          <p14:tracePt t="63971" x="11287125" y="2384425"/>
          <p14:tracePt t="63988" x="11233150" y="2374900"/>
          <p14:tracePt t="64004" x="11134725" y="2357438"/>
          <p14:tracePt t="64021" x="11028363" y="2330450"/>
          <p14:tracePt t="64055" x="10823575" y="2268538"/>
          <p14:tracePt t="64087" x="10752138" y="2241550"/>
          <p14:tracePt t="64121" x="10555288" y="2214563"/>
          <p14:tracePt t="64137" x="10412413" y="2205038"/>
          <p14:tracePt t="64154" x="10304463" y="2205038"/>
          <p14:tracePt t="64171" x="10180638" y="2232025"/>
          <p14:tracePt t="64187" x="10153650" y="2251075"/>
          <p14:tracePt t="64204" x="10126663" y="2268538"/>
          <p14:tracePt t="64221" x="10090150" y="2286000"/>
          <p14:tracePt t="64238" x="10063163" y="2312988"/>
          <p14:tracePt t="64254" x="10018713" y="2330450"/>
          <p14:tracePt t="64271" x="9974263" y="2357438"/>
          <p14:tracePt t="64287" x="9929813" y="2384425"/>
          <p14:tracePt t="64304" x="9902825" y="2411413"/>
          <p14:tracePt t="64320" x="9875838" y="2428875"/>
          <p14:tracePt t="64337" x="9848850" y="2455863"/>
          <p14:tracePt t="64354" x="9831388" y="2465388"/>
          <p14:tracePt t="64370" x="9804400" y="2473325"/>
          <p14:tracePt t="64374" x="9796463" y="2473325"/>
          <p14:tracePt t="64387" x="9777413" y="2473325"/>
          <p14:tracePt t="64404" x="9769475" y="2482850"/>
          <p14:tracePt t="64538" x="9777413" y="2482850"/>
          <p14:tracePt t="64544" x="9786938" y="2490788"/>
          <p14:tracePt t="64554" x="9813925" y="2500313"/>
          <p14:tracePt t="64570" x="9912350" y="2517775"/>
          <p14:tracePt t="64587" x="10063163" y="2536825"/>
          <p14:tracePt t="64605" x="10402888" y="2571750"/>
          <p14:tracePt t="64620" x="10644188" y="2581275"/>
          <p14:tracePt t="64637" x="10875963" y="2581275"/>
          <p14:tracePt t="64654" x="11010900" y="2581275"/>
          <p14:tracePt t="64670" x="11090275" y="2581275"/>
          <p14:tracePt t="64687" x="11117263" y="2581275"/>
          <p14:tracePt t="64704" x="11126788" y="2581275"/>
          <p14:tracePt t="64733" x="11126788" y="2562225"/>
          <p14:tracePt t="64753" x="11126788" y="2554288"/>
          <p14:tracePt t="64759" x="11126788" y="2536825"/>
          <p14:tracePt t="64770" x="11117263" y="2527300"/>
          <p14:tracePt t="64787" x="11090275" y="2490788"/>
          <p14:tracePt t="64804" x="11018838" y="2428875"/>
          <p14:tracePt t="64820" x="10912475" y="2366963"/>
          <p14:tracePt t="64837" x="10769600" y="2322513"/>
          <p14:tracePt t="64853" x="10518775" y="2286000"/>
          <p14:tracePt t="64870" x="10215563" y="2259013"/>
          <p14:tracePt t="64887" x="9947275" y="2259013"/>
          <p14:tracePt t="64904" x="9732963" y="2259013"/>
          <p14:tracePt t="64920" x="9545638" y="2312988"/>
          <p14:tracePt t="64937" x="9518650" y="2339975"/>
          <p14:tracePt t="64953" x="9518650" y="2357438"/>
          <p14:tracePt t="64970" x="9518650" y="2384425"/>
          <p14:tracePt t="64987" x="9528175" y="2411413"/>
          <p14:tracePt t="65004" x="9555163" y="2438400"/>
          <p14:tracePt t="65020" x="9609138" y="2465388"/>
          <p14:tracePt t="65038" x="9831388" y="2517775"/>
          <p14:tracePt t="65053" x="10134600" y="2536825"/>
          <p14:tracePt t="65070" x="10537825" y="2554288"/>
          <p14:tracePt t="65087" x="10947400" y="2509838"/>
          <p14:tracePt t="65104" x="11188700" y="2465388"/>
          <p14:tracePt t="65120" x="11314113" y="2428875"/>
          <p14:tracePt t="65137" x="11341100" y="2411413"/>
          <p14:tracePt t="65153" x="11341100" y="2401888"/>
          <p14:tracePt t="65170" x="11341100" y="2393950"/>
          <p14:tracePt t="65186" x="11323638" y="2384425"/>
          <p14:tracePt t="65203" x="11304588" y="2366963"/>
          <p14:tracePt t="65220" x="11260138" y="2347913"/>
          <p14:tracePt t="65237" x="11153775" y="2330450"/>
          <p14:tracePt t="65253" x="10920413" y="2286000"/>
          <p14:tracePt t="65270" x="10260013" y="2232025"/>
          <p14:tracePt t="65286" x="9902825" y="2197100"/>
          <p14:tracePt t="65303" x="9705975" y="2187575"/>
          <p14:tracePt t="65320" x="9671050" y="2187575"/>
          <p14:tracePt t="65337" x="9661525" y="2187575"/>
          <p14:tracePt t="65370" x="9671050" y="2197100"/>
          <p14:tracePt t="65601" x="9680575" y="2197100"/>
          <p14:tracePt t="65623" x="9688513" y="2197100"/>
          <p14:tracePt t="65792" x="9698038" y="2197100"/>
          <p14:tracePt t="65804" x="9698038" y="2214563"/>
          <p14:tracePt t="65812" x="9705975" y="2224088"/>
          <p14:tracePt t="65820" x="9725025" y="2241550"/>
          <p14:tracePt t="65836" x="9752013" y="2295525"/>
          <p14:tracePt t="65853" x="9777413" y="2374900"/>
          <p14:tracePt t="65870" x="9813925" y="2473325"/>
          <p14:tracePt t="65886" x="9848850" y="2581275"/>
          <p14:tracePt t="65903" x="9894888" y="2732088"/>
          <p14:tracePt t="65919" x="9920288" y="2830513"/>
          <p14:tracePt t="65936" x="9920288" y="2928938"/>
          <p14:tracePt t="65953" x="9929813" y="3027363"/>
          <p14:tracePt t="65970" x="9947275" y="3116263"/>
          <p14:tracePt t="65986" x="9974263" y="3197225"/>
          <p14:tracePt t="66002" x="9983788" y="3268663"/>
          <p14:tracePt t="66019" x="9991725" y="3367088"/>
          <p14:tracePt t="66036" x="9991725" y="3402013"/>
          <p14:tracePt t="66052" x="9991725" y="3438525"/>
          <p14:tracePt t="66069" x="9991725" y="3465513"/>
          <p14:tracePt t="66086" x="9991725" y="3490913"/>
          <p14:tracePt t="66103" x="9991725" y="3544888"/>
          <p14:tracePt t="66119" x="9966325" y="3616325"/>
          <p14:tracePt t="66136" x="9966325" y="3670300"/>
          <p14:tracePt t="66152" x="9956800" y="3705225"/>
          <p14:tracePt t="66169" x="9947275" y="3741738"/>
          <p14:tracePt t="66186" x="9939338" y="3768725"/>
          <p14:tracePt t="66219" x="9929813" y="3776663"/>
          <p14:tracePt t="66291" x="9920288" y="3776663"/>
          <p14:tracePt t="66298" x="9912350" y="3768725"/>
          <p14:tracePt t="66306" x="9894888" y="3768725"/>
          <p14:tracePt t="66319" x="9885363" y="3759200"/>
          <p14:tracePt t="66336" x="9867900" y="3751263"/>
          <p14:tracePt t="66352" x="9848850" y="3732213"/>
          <p14:tracePt t="66369" x="9840913" y="3724275"/>
          <p14:tracePt t="66386" x="9831388" y="3714750"/>
          <p14:tracePt t="66443" x="9831388" y="3705225"/>
          <p14:tracePt t="67420" x="9840913" y="3705225"/>
          <p14:tracePt t="67451" x="9848850" y="3705225"/>
          <p14:tracePt t="67467" x="9858375" y="3697288"/>
          <p14:tracePt t="67474" x="9867900" y="3697288"/>
          <p14:tracePt t="67501" x="9902825" y="3687763"/>
          <p14:tracePt t="67536" x="9966325" y="3687763"/>
          <p14:tracePt t="67552" x="9991725" y="3670300"/>
          <p14:tracePt t="67568" x="10028238" y="3660775"/>
          <p14:tracePt t="67585" x="10055225" y="3633788"/>
          <p14:tracePt t="67601" x="10090150" y="3608388"/>
          <p14:tracePt t="67618" x="10126663" y="3589338"/>
          <p14:tracePt t="67635" x="10180638" y="3544888"/>
          <p14:tracePt t="67651" x="10206038" y="3527425"/>
          <p14:tracePt t="67668" x="10252075" y="3517900"/>
          <p14:tracePt t="67685" x="10277475" y="3500438"/>
          <p14:tracePt t="67701" x="10296525" y="3482975"/>
          <p14:tracePt t="67718" x="10304463" y="3455988"/>
          <p14:tracePt t="67735" x="10313988" y="3419475"/>
          <p14:tracePt t="67751" x="10340975" y="3384550"/>
          <p14:tracePt t="67768" x="10348913" y="3367088"/>
          <p14:tracePt t="67784" x="10348913" y="3340100"/>
          <p14:tracePt t="67801" x="10331450" y="3313113"/>
          <p14:tracePt t="67818" x="10304463" y="3295650"/>
          <p14:tracePt t="67834" x="10296525" y="3286125"/>
          <p14:tracePt t="67851" x="10287000" y="3276600"/>
          <p14:tracePt t="68004" x="10296525" y="3276600"/>
          <p14:tracePt t="68021" x="10304463" y="3276600"/>
          <p14:tracePt t="68045" x="10313988" y="3276600"/>
          <p14:tracePt t="68081" x="10313988" y="3286125"/>
          <p14:tracePt t="68084" x="10323513" y="3286125"/>
          <p14:tracePt t="68101" x="10348913" y="3313113"/>
          <p14:tracePt t="68117" x="10375900" y="3340100"/>
          <p14:tracePt t="68134" x="10420350" y="3367088"/>
          <p14:tracePt t="68151" x="10501313" y="3394075"/>
          <p14:tracePt t="68168" x="10609263" y="3429000"/>
          <p14:tracePt t="68184" x="10698163" y="3455988"/>
          <p14:tracePt t="68201" x="10777538" y="3473450"/>
          <p14:tracePt t="68218" x="10796588" y="3473450"/>
          <p14:tracePt t="68280" x="10796588" y="3465513"/>
          <p14:tracePt t="68307" x="10796588" y="3455988"/>
          <p14:tracePt t="68336" x="10796588" y="3446463"/>
          <p14:tracePt t="68353" x="10796588" y="3438525"/>
          <p14:tracePt t="68361" x="10796588" y="3429000"/>
          <p14:tracePt t="68371" x="10796588" y="3411538"/>
          <p14:tracePt t="68384" x="10777538" y="3394075"/>
          <p14:tracePt t="68401" x="10752138" y="3357563"/>
          <p14:tracePt t="68417" x="10725150" y="3322638"/>
          <p14:tracePt t="68434" x="10688638" y="3295650"/>
          <p14:tracePt t="68452" x="10653713" y="3259138"/>
          <p14:tracePt t="68468" x="10617200" y="3251200"/>
          <p14:tracePt t="68484" x="10590213" y="3241675"/>
          <p14:tracePt t="68501" x="10563225" y="3241675"/>
          <p14:tracePt t="68517" x="10537825" y="3251200"/>
          <p14:tracePt t="68534" x="10483850" y="3268663"/>
          <p14:tracePt t="68551" x="10447338" y="3295650"/>
          <p14:tracePt t="68568" x="10412413" y="3340100"/>
          <p14:tracePt t="68584" x="10385425" y="3367088"/>
          <p14:tracePt t="68600" x="10367963" y="3394075"/>
          <p14:tracePt t="68617" x="10358438" y="3429000"/>
          <p14:tracePt t="68634" x="10348913" y="3446463"/>
          <p14:tracePt t="68650" x="10331450" y="3473450"/>
          <p14:tracePt t="68668" x="10323513" y="3527425"/>
          <p14:tracePt t="68684" x="10313988" y="3562350"/>
          <p14:tracePt t="68700" x="10313988" y="3598863"/>
          <p14:tracePt t="68717" x="10313988" y="3652838"/>
          <p14:tracePt t="68734" x="10313988" y="3697288"/>
          <p14:tracePt t="68750" x="10323513" y="3741738"/>
          <p14:tracePt t="68767" x="10340975" y="3776663"/>
          <p14:tracePt t="68785" x="10358438" y="3813175"/>
          <p14:tracePt t="68801" x="10375900" y="3830638"/>
          <p14:tracePt t="68817" x="10394950" y="3857625"/>
          <p14:tracePt t="68834" x="10420350" y="3884613"/>
          <p14:tracePt t="68851" x="10447338" y="3911600"/>
          <p14:tracePt t="68867" x="10474325" y="3938588"/>
          <p14:tracePt t="68884" x="10518775" y="3973513"/>
          <p14:tracePt t="68900" x="10545763" y="4000500"/>
          <p14:tracePt t="68917" x="10590213" y="4027488"/>
          <p14:tracePt t="68933" x="10634663" y="4054475"/>
          <p14:tracePt t="68950" x="10715625" y="4089400"/>
          <p14:tracePt t="68967" x="10823575" y="4125913"/>
          <p14:tracePt t="68983" x="10912475" y="4143375"/>
          <p14:tracePt t="69000" x="11001375" y="4160838"/>
          <p14:tracePt t="69017" x="11028363" y="4170363"/>
          <p14:tracePt t="69033" x="11063288" y="4179888"/>
          <p14:tracePt t="69050" x="11090275" y="4187825"/>
          <p14:tracePt t="69067" x="11126788" y="4205288"/>
          <p14:tracePt t="69083" x="11215688" y="4214813"/>
          <p14:tracePt t="69100" x="11323638" y="4232275"/>
          <p14:tracePt t="69117" x="11474450" y="4232275"/>
          <p14:tracePt t="69133" x="11572875" y="4232275"/>
          <p14:tracePt t="69150" x="11634788" y="4224338"/>
          <p14:tracePt t="69167" x="11661775" y="4179888"/>
          <p14:tracePt t="69183" x="11688763" y="4133850"/>
          <p14:tracePt t="69200" x="11715750" y="4062413"/>
          <p14:tracePt t="69217" x="11742738" y="3983038"/>
          <p14:tracePt t="69233" x="11769725" y="3894138"/>
          <p14:tracePt t="69250" x="11787188" y="3803650"/>
          <p14:tracePt t="69267" x="11787188" y="3705225"/>
          <p14:tracePt t="69283" x="11787188" y="3608388"/>
          <p14:tracePt t="69300" x="11787188" y="3517900"/>
          <p14:tracePt t="69317" x="11777663" y="3446463"/>
          <p14:tracePt t="69334" x="11760200" y="3375025"/>
          <p14:tracePt t="69350" x="11742738" y="3340100"/>
          <p14:tracePt t="69367" x="11715750" y="3295650"/>
          <p14:tracePt t="69383" x="11688763" y="3268663"/>
          <p14:tracePt t="69400" x="11653838" y="3241675"/>
          <p14:tracePt t="69417" x="11599863" y="3214688"/>
          <p14:tracePt t="69433" x="11555413" y="3187700"/>
          <p14:tracePt t="69451" x="11483975" y="3160713"/>
          <p14:tracePt t="69467" x="11447463" y="3152775"/>
          <p14:tracePt t="69483" x="11412538" y="3152775"/>
          <p14:tracePt t="69500" x="11358563" y="3143250"/>
          <p14:tracePt t="69517" x="11277600" y="3133725"/>
          <p14:tracePt t="69533" x="11198225" y="3133725"/>
          <p14:tracePt t="69551" x="11001375" y="3125788"/>
          <p14:tracePt t="69567" x="10831513" y="3089275"/>
          <p14:tracePt t="69583" x="10661650" y="3054350"/>
          <p14:tracePt t="69600" x="10518775" y="3027363"/>
          <p14:tracePt t="69616" x="10402888" y="3027363"/>
          <p14:tracePt t="69633" x="10323513" y="3027363"/>
          <p14:tracePt t="69650" x="10260013" y="3054350"/>
          <p14:tracePt t="69666" x="10215563" y="3089275"/>
          <p14:tracePt t="69683" x="10161588" y="3160713"/>
          <p14:tracePt t="69699" x="10117138" y="3259138"/>
          <p14:tracePt t="69716" x="10090150" y="3348038"/>
          <p14:tracePt t="69733" x="10055225" y="3465513"/>
          <p14:tracePt t="69751" x="10018713" y="3633788"/>
          <p14:tracePt t="69767" x="10028238" y="3768725"/>
          <p14:tracePt t="69783" x="10063163" y="3902075"/>
          <p14:tracePt t="69799" x="10126663" y="4027488"/>
          <p14:tracePt t="69816" x="10206038" y="4125913"/>
          <p14:tracePt t="69833" x="10313988" y="4197350"/>
          <p14:tracePt t="69850" x="10420350" y="4241800"/>
          <p14:tracePt t="69867" x="10617200" y="4322763"/>
          <p14:tracePt t="69883" x="10760075" y="4357688"/>
          <p14:tracePt t="69899" x="10895013" y="4394200"/>
          <p14:tracePt t="69916" x="11028363" y="4411663"/>
          <p14:tracePt t="69933" x="11161713" y="4411663"/>
          <p14:tracePt t="69950" x="11304588" y="4384675"/>
          <p14:tracePt t="69966" x="11447463" y="4348163"/>
          <p14:tracePt t="69983" x="11599863" y="4276725"/>
          <p14:tracePt t="69999" x="11661775" y="4232275"/>
          <p14:tracePt t="70016" x="11706225" y="4160838"/>
          <p14:tracePt t="70032" x="11733213" y="4108450"/>
          <p14:tracePt t="70050" x="11742738" y="4054475"/>
          <p14:tracePt t="70066" x="11760200" y="3973513"/>
          <p14:tracePt t="70083" x="11787188" y="3875088"/>
          <p14:tracePt t="70099" x="11796713" y="3732213"/>
          <p14:tracePt t="70116" x="11796713" y="3616325"/>
          <p14:tracePt t="70133" x="11777663" y="3517900"/>
          <p14:tracePt t="70149" x="11752263" y="3429000"/>
          <p14:tracePt t="70166" x="11715750" y="3340100"/>
          <p14:tracePt t="70182" x="11688763" y="3286125"/>
          <p14:tracePt t="70201" x="11626850" y="3214688"/>
          <p14:tracePt t="70216" x="11510963" y="3179763"/>
          <p14:tracePt t="70232" x="11385550" y="3143250"/>
          <p14:tracePt t="70249" x="11206163" y="3098800"/>
          <p14:tracePt t="70266" x="11028363" y="3044825"/>
          <p14:tracePt t="70282" x="10875963" y="3009900"/>
          <p14:tracePt t="70300" x="10752138" y="3000375"/>
          <p14:tracePt t="70316" x="10609263" y="3009900"/>
          <p14:tracePt t="70332" x="10518775" y="3036888"/>
          <p14:tracePt t="70349" x="10420350" y="3071813"/>
          <p14:tracePt t="70366" x="10313988" y="3098800"/>
          <p14:tracePt t="70382" x="10242550" y="3133725"/>
          <p14:tracePt t="70399" x="10206038" y="3187700"/>
          <p14:tracePt t="70416" x="10144125" y="3322638"/>
          <p14:tracePt t="70434" x="10126663" y="3429000"/>
          <p14:tracePt t="70449" x="10126663" y="3562350"/>
          <p14:tracePt t="70465" x="10153650" y="3714750"/>
          <p14:tracePt t="70482" x="10188575" y="3857625"/>
          <p14:tracePt t="70499" x="10252075" y="4000500"/>
          <p14:tracePt t="70517" x="10358438" y="4170363"/>
          <p14:tracePt t="70533" x="10439400" y="4259263"/>
          <p14:tracePt t="70549" x="10510838" y="4303713"/>
          <p14:tracePt t="70565" x="10545763" y="4330700"/>
          <p14:tracePt t="70582" x="10572750" y="4330700"/>
          <p14:tracePt t="70599" x="10590213" y="4322763"/>
          <p14:tracePt t="70617" x="10599738" y="4259263"/>
          <p14:tracePt t="70633" x="10609263" y="4197350"/>
          <p14:tracePt t="70649" x="10617200" y="4143375"/>
          <p14:tracePt t="70666" x="10634663" y="4081463"/>
          <p14:tracePt t="70682" x="10653713" y="3990975"/>
          <p14:tracePt t="70699" x="10680700" y="3902075"/>
          <p14:tracePt t="70716" x="10706100" y="3795713"/>
          <p14:tracePt t="70733" x="10752138" y="3643313"/>
          <p14:tracePt t="70750" x="10777538" y="3562350"/>
          <p14:tracePt t="70765" x="10787063" y="3527425"/>
          <p14:tracePt t="70782" x="10787063" y="3490913"/>
          <p14:tracePt t="70799" x="10787063" y="3482975"/>
          <p14:tracePt t="70930" x="10787063" y="3473450"/>
          <p14:tracePt t="70940" x="10787063" y="3465513"/>
          <p14:tracePt t="70956" x="10787063" y="3455988"/>
          <p14:tracePt t="70970" x="10787063" y="3446463"/>
          <p14:tracePt t="70982" x="10787063" y="3438525"/>
          <p14:tracePt t="70999" x="10787063" y="3419475"/>
          <p14:tracePt t="71015" x="10787063" y="3394075"/>
          <p14:tracePt t="71032" x="10787063" y="3375025"/>
          <p14:tracePt t="71048" x="10777538" y="3367088"/>
          <p14:tracePt t="71065" x="10769600" y="3357563"/>
          <p14:tracePt t="71082" x="10760075" y="3348038"/>
          <p14:tracePt t="71099" x="10742613" y="3340100"/>
          <p14:tracePt t="71115" x="10715625" y="3330575"/>
          <p14:tracePt t="71132" x="10680700" y="3313113"/>
          <p14:tracePt t="71148" x="10653713" y="3303588"/>
          <p14:tracePt t="71165" x="10617200" y="3286125"/>
          <p14:tracePt t="71182" x="10599738" y="3276600"/>
          <p14:tracePt t="71199" x="10582275" y="3268663"/>
          <p14:tracePt t="71216" x="10572750" y="3268663"/>
          <p14:tracePt t="71234" x="10537825" y="3268663"/>
          <p14:tracePt t="71250" x="10518775" y="3268663"/>
          <p14:tracePt t="71265" x="10483850" y="3268663"/>
          <p14:tracePt t="71281" x="10456863" y="3268663"/>
          <p14:tracePt t="71298" x="10420350" y="3268663"/>
          <p14:tracePt t="71315" x="10412413" y="3268663"/>
          <p14:tracePt t="71332" x="10402888" y="3268663"/>
          <p14:tracePt t="71350" x="10394950" y="3276600"/>
          <p14:tracePt t="71365" x="10394950" y="3303588"/>
          <p14:tracePt t="71369" x="10394950" y="3313113"/>
          <p14:tracePt t="71382" x="10394950" y="3330575"/>
          <p14:tracePt t="71399" x="10420350" y="3429000"/>
          <p14:tracePt t="71415" x="10447338" y="3500438"/>
          <p14:tracePt t="71432" x="10483850" y="3562350"/>
          <p14:tracePt t="71448" x="10510838" y="3598863"/>
          <p14:tracePt t="71465" x="10537825" y="3633788"/>
          <p14:tracePt t="71483" x="10555288" y="3660775"/>
          <p14:tracePt t="71500" x="10599738" y="3697288"/>
          <p14:tracePt t="71515" x="10617200" y="3724275"/>
          <p14:tracePt t="71532" x="10661650" y="3751263"/>
          <p14:tracePt t="71548" x="10706100" y="3776663"/>
          <p14:tracePt t="71565" x="10769600" y="3803650"/>
          <p14:tracePt t="71582" x="10804525" y="3822700"/>
          <p14:tracePt t="71600" x="10841038" y="3803650"/>
          <p14:tracePt t="71615" x="10868025" y="3786188"/>
          <p14:tracePt t="71632" x="10885488" y="3751263"/>
          <p14:tracePt t="71648" x="10920413" y="3697288"/>
          <p14:tracePt t="71665" x="10920413" y="3633788"/>
          <p14:tracePt t="71682" x="10920413" y="3571875"/>
          <p14:tracePt t="71699" x="10920413" y="3517900"/>
          <p14:tracePt t="71716" x="10912475" y="3482975"/>
          <p14:tracePt t="71732" x="10895013" y="3465513"/>
          <p14:tracePt t="71748" x="10868025" y="3419475"/>
          <p14:tracePt t="71765" x="10841038" y="3394075"/>
          <p14:tracePt t="71781" x="10814050" y="3367088"/>
          <p14:tracePt t="71798" x="10777538" y="3340100"/>
          <p14:tracePt t="71815" x="10733088" y="3322638"/>
          <p14:tracePt t="71832" x="10715625" y="3313113"/>
          <p14:tracePt t="71848" x="10706100" y="3313113"/>
          <p14:tracePt t="71864" x="10698163" y="3313113"/>
          <p14:tracePt t="72118" x="10688638" y="3303588"/>
          <p14:tracePt t="72126" x="10671175" y="3303588"/>
          <p14:tracePt t="72134" x="10661650" y="3303588"/>
          <p14:tracePt t="72148" x="10653713" y="3303588"/>
          <p14:tracePt t="72164" x="10599738" y="3303588"/>
          <p14:tracePt t="72181" x="10572750" y="3313113"/>
          <p14:tracePt t="72214" x="10537825" y="3367088"/>
          <p14:tracePt t="72249" x="10528300" y="3419475"/>
          <p14:tracePt t="72281" x="10563225" y="3490913"/>
          <p14:tracePt t="72297" x="10590213" y="3517900"/>
          <p14:tracePt t="72314" x="10617200" y="3536950"/>
          <p14:tracePt t="72331" x="10653713" y="3544888"/>
          <p14:tracePt t="72348" x="10680700" y="3554413"/>
          <p14:tracePt t="72364" x="10706100" y="3554413"/>
          <p14:tracePt t="72367" x="10715625" y="3554413"/>
          <p14:tracePt t="72380" x="10725150" y="3554413"/>
          <p14:tracePt t="72398" x="10725150" y="3536950"/>
          <p14:tracePt t="72414" x="10725150" y="3527425"/>
          <p14:tracePt t="72431" x="10725150" y="3490913"/>
          <p14:tracePt t="72448" x="10706100" y="3465513"/>
          <p14:tracePt t="72464" x="10680700" y="3446463"/>
          <p14:tracePt t="72481" x="10680700" y="3438525"/>
          <p14:tracePt t="72536" x="10680700" y="3446463"/>
          <p14:tracePt t="72552" x="10680700" y="3455988"/>
          <p14:tracePt t="72560" x="10680700" y="3465513"/>
          <p14:tracePt t="72566" x="10680700" y="3482975"/>
          <p14:tracePt t="72582" x="10688638" y="3490913"/>
          <p14:tracePt t="72598" x="10725150" y="3455988"/>
          <p14:tracePt t="72614" x="10725150" y="3438525"/>
          <p14:tracePt t="72630" x="10725150" y="3419475"/>
          <p14:tracePt t="72647" x="10725150" y="3402013"/>
          <p14:tracePt t="74170" x="10742613" y="3402013"/>
          <p14:tracePt t="74177" x="10814050" y="3465513"/>
          <p14:tracePt t="74184" x="10912475" y="3544888"/>
          <p14:tracePt t="74196" x="11018838" y="3625850"/>
          <p14:tracePt t="74213" x="11269663" y="3848100"/>
          <p14:tracePt t="74230" x="11466513" y="4062413"/>
          <p14:tracePt t="74246" x="11582400" y="4187825"/>
          <p14:tracePt t="74375" x="11590338" y="4179888"/>
          <p14:tracePt t="74380" x="11590338" y="4152900"/>
          <p14:tracePt t="74389" x="11599863" y="4125913"/>
          <p14:tracePt t="74398" x="11599863" y="4098925"/>
          <p14:tracePt t="74413" x="11609388" y="4089400"/>
          <p14:tracePt t="74443" x="11617325" y="4081463"/>
          <p14:tracePt t="74452" x="11626850" y="4062413"/>
          <p14:tracePt t="74463" x="11634788" y="4062413"/>
          <p14:tracePt t="74479" x="11634788" y="4054475"/>
          <p14:tracePt t="74572" x="11634788" y="4037013"/>
          <p14:tracePt t="74581" x="11626850" y="4027488"/>
          <p14:tracePt t="74587" x="11617325" y="4010025"/>
          <p14:tracePt t="74595" x="11609388" y="4000500"/>
          <p14:tracePt t="74613" x="11599863" y="3983038"/>
          <p14:tracePt t="74629" x="11590338" y="3965575"/>
          <p14:tracePt t="74646" x="11555413" y="3929063"/>
          <p14:tracePt t="74662" x="11528425" y="3902075"/>
          <p14:tracePt t="74679" x="11483975" y="3875088"/>
          <p14:tracePt t="74696" x="11447463" y="3848100"/>
          <p14:tracePt t="74712" x="11412538" y="3822700"/>
          <p14:tracePt t="74729" x="11385550" y="3803650"/>
          <p14:tracePt t="74746" x="11358563" y="3776663"/>
          <p14:tracePt t="74762" x="11331575" y="3751263"/>
          <p14:tracePt t="74779" x="11323638" y="3741738"/>
          <p14:tracePt t="74795" x="11314113" y="3732213"/>
          <p14:tracePt t="74871" x="11304588" y="3732213"/>
          <p14:tracePt t="74891" x="11287125" y="3732213"/>
          <p14:tracePt t="74909" x="11277600" y="3732213"/>
          <p14:tracePt t="74927" x="11269663" y="3732213"/>
          <p14:tracePt t="74942" x="11260138" y="3741738"/>
          <p14:tracePt t="74949" x="11252200" y="3741738"/>
          <p14:tracePt t="74962" x="11252200" y="3751263"/>
          <p14:tracePt t="74979" x="11233150" y="3759200"/>
          <p14:tracePt t="74995" x="11198225" y="3795713"/>
          <p14:tracePt t="75012" x="11171238" y="3813175"/>
          <p14:tracePt t="75028" x="11144250" y="3830638"/>
          <p14:tracePt t="75045" x="11117263" y="3848100"/>
          <p14:tracePt t="75062" x="11099800" y="3867150"/>
          <p14:tracePt t="75079" x="11082338" y="3894138"/>
          <p14:tracePt t="75096" x="11063288" y="3919538"/>
          <p14:tracePt t="75112" x="11055350" y="3938588"/>
          <p14:tracePt t="75128" x="11045825" y="3956050"/>
          <p14:tracePt t="75145" x="11045825" y="3973513"/>
          <p14:tracePt t="75162" x="11037888" y="4000500"/>
          <p14:tracePt t="75179" x="11037888" y="4017963"/>
          <p14:tracePt t="75196" x="11037888" y="4044950"/>
          <p14:tracePt t="75212" x="11037888" y="4071938"/>
          <p14:tracePt t="75228" x="11045825" y="4098925"/>
          <p14:tracePt t="75245" x="11063288" y="4125913"/>
          <p14:tracePt t="75262" x="11072813" y="4133850"/>
          <p14:tracePt t="75278" x="11082338" y="4143375"/>
          <p14:tracePt t="75295" x="11090275" y="4152900"/>
          <p14:tracePt t="75312" x="11099800" y="4152900"/>
          <p14:tracePt t="75328" x="11117263" y="4152900"/>
          <p14:tracePt t="75345" x="11134725" y="4160838"/>
          <p14:tracePt t="75362" x="11180763" y="4160838"/>
          <p14:tracePt t="75378" x="11198225" y="4160838"/>
          <p14:tracePt t="75395" x="11215688" y="4160838"/>
          <p14:tracePt t="75412" x="11233150" y="4152900"/>
          <p14:tracePt t="75429" x="11260138" y="4143375"/>
          <p14:tracePt t="75445" x="11269663" y="4143375"/>
          <p14:tracePt t="75462" x="11314113" y="4116388"/>
          <p14:tracePt t="75478" x="11331575" y="4098925"/>
          <p14:tracePt t="75495" x="11349038" y="4071938"/>
          <p14:tracePt t="75512" x="11376025" y="4044950"/>
          <p14:tracePt t="75528" x="11395075" y="4017963"/>
          <p14:tracePt t="75545" x="11420475" y="3990975"/>
          <p14:tracePt t="75562" x="11430000" y="3965575"/>
          <p14:tracePt t="75578" x="11447463" y="3929063"/>
          <p14:tracePt t="75595" x="11447463" y="3902075"/>
          <p14:tracePt t="75611" x="11447463" y="3875088"/>
          <p14:tracePt t="75628" x="11447463" y="3848100"/>
          <p14:tracePt t="75645" x="11430000" y="3822700"/>
          <p14:tracePt t="75662" x="11412538" y="3803650"/>
          <p14:tracePt t="75679" x="11368088" y="3776663"/>
          <p14:tracePt t="75695" x="11341100" y="3759200"/>
          <p14:tracePt t="75711" x="11296650" y="3741738"/>
          <p14:tracePt t="75728" x="11252200" y="3732213"/>
          <p14:tracePt t="75745" x="11233150" y="3732213"/>
          <p14:tracePt t="75761" x="11215688" y="3732213"/>
          <p14:tracePt t="75778" x="11188700" y="3759200"/>
          <p14:tracePt t="75795" x="11153775" y="3795713"/>
          <p14:tracePt t="75811" x="11126788" y="3822700"/>
          <p14:tracePt t="75828" x="11109325" y="3848100"/>
          <p14:tracePt t="75845" x="11082338" y="3875088"/>
          <p14:tracePt t="75861" x="11072813" y="3894138"/>
          <p14:tracePt t="75878" x="11055350" y="3919538"/>
          <p14:tracePt t="75882" x="11055350" y="3929063"/>
          <p14:tracePt t="75894" x="11055350" y="3946525"/>
          <p14:tracePt t="75911" x="11063288" y="4027488"/>
          <p14:tracePt t="75928" x="11090275" y="4108450"/>
          <p14:tracePt t="75944" x="11144250" y="4187825"/>
          <p14:tracePt t="75961" x="11198225" y="4232275"/>
          <p14:tracePt t="75978" x="11269663" y="4268788"/>
          <p14:tracePt t="75994" x="11368088" y="4286250"/>
          <p14:tracePt t="76011" x="11466513" y="4286250"/>
          <p14:tracePt t="76028" x="11528425" y="4251325"/>
          <p14:tracePt t="76044" x="11545888" y="4224338"/>
          <p14:tracePt t="76061" x="11555413" y="4197350"/>
          <p14:tracePt t="76078" x="11563350" y="4160838"/>
          <p14:tracePt t="76094" x="11563350" y="4152900"/>
          <p14:tracePt t="76131" x="11563350" y="4143375"/>
          <p14:tracePt t="76157" x="11555413" y="4143375"/>
          <p14:tracePt t="76185" x="11545888" y="4143375"/>
          <p14:tracePt t="76198" x="11537950" y="4143375"/>
          <p14:tracePt t="76205" x="11528425" y="4143375"/>
          <p14:tracePt t="76223" x="11518900" y="4143375"/>
          <p14:tracePt t="76229" x="11510963" y="4143375"/>
          <p14:tracePt t="76244" x="11483975" y="4143375"/>
          <p14:tracePt t="76261" x="11430000" y="4143375"/>
          <p14:tracePt t="76279" x="11358563" y="4133850"/>
          <p14:tracePt t="76294" x="11252200" y="4098925"/>
          <p14:tracePt t="76311" x="11126788" y="4062413"/>
          <p14:tracePt t="76329" x="10912475" y="3946525"/>
          <p14:tracePt t="76346" x="10796588" y="3840163"/>
          <p14:tracePt t="76361" x="10706100" y="3732213"/>
          <p14:tracePt t="76378" x="10671175" y="3670300"/>
          <p14:tracePt t="76394" x="10653713" y="3643313"/>
          <p14:tracePt t="76411" x="10634663" y="3625850"/>
          <p14:tracePt t="76429" x="10634663" y="3598863"/>
          <p14:tracePt t="76471" x="10634663" y="3589338"/>
          <p14:tracePt t="76528" x="10634663" y="3581400"/>
          <p14:tracePt t="76536" x="10644188" y="3581400"/>
          <p14:tracePt t="76544" x="10653713" y="3581400"/>
          <p14:tracePt t="76561" x="10661650" y="3571875"/>
          <p14:tracePt t="76577" x="10680700" y="3571875"/>
          <p14:tracePt t="76594" x="10706100" y="3554413"/>
          <p14:tracePt t="76611" x="10742613" y="3536950"/>
          <p14:tracePt t="76627" x="10769600" y="3509963"/>
          <p14:tracePt t="76644" x="10787063" y="3482975"/>
          <p14:tracePt t="76661" x="10804525" y="3455988"/>
          <p14:tracePt t="76678" x="10804525" y="3438525"/>
          <p14:tracePt t="76694" x="10804525" y="3411538"/>
          <p14:tracePt t="76711" x="10804525" y="3394075"/>
          <p14:tracePt t="76727" x="10777538" y="3330575"/>
          <p14:tracePt t="76744" x="10752138" y="3303588"/>
          <p14:tracePt t="76760" x="10725150" y="3276600"/>
          <p14:tracePt t="76777" x="10680700" y="3259138"/>
          <p14:tracePt t="76794" x="10626725" y="3232150"/>
          <p14:tracePt t="76811" x="10537825" y="3214688"/>
          <p14:tracePt t="76827" x="10447338" y="3205163"/>
          <p14:tracePt t="76844" x="10348913" y="3214688"/>
          <p14:tracePt t="76860" x="10296525" y="3251200"/>
          <p14:tracePt t="76877" x="10269538" y="3268663"/>
          <p14:tracePt t="76894" x="10242550" y="3313113"/>
          <p14:tracePt t="76911" x="10225088" y="3340100"/>
          <p14:tracePt t="76927" x="10215563" y="3411538"/>
          <p14:tracePt t="76944" x="10225088" y="3544888"/>
          <p14:tracePt t="76960" x="10269538" y="3679825"/>
          <p14:tracePt t="76977" x="10358438" y="3840163"/>
          <p14:tracePt t="76994" x="10474325" y="3965575"/>
          <p14:tracePt t="77011" x="10582275" y="4081463"/>
          <p14:tracePt t="77027" x="10688638" y="4152900"/>
          <p14:tracePt t="77046" x="10858500" y="4214813"/>
          <p14:tracePt t="77061" x="11018838" y="4241800"/>
          <p14:tracePt t="77077" x="11215688" y="4241800"/>
          <p14:tracePt t="77094" x="11403013" y="4214813"/>
          <p14:tracePt t="77111" x="11537950" y="4152900"/>
          <p14:tracePt t="77127" x="11634788" y="4062413"/>
          <p14:tracePt t="77145" x="11698288" y="3911600"/>
          <p14:tracePt t="77161" x="11715750" y="3813175"/>
          <p14:tracePt t="77177" x="11715750" y="3724275"/>
          <p14:tracePt t="77194" x="11706225" y="3660775"/>
          <p14:tracePt t="77210" x="11688763" y="3608388"/>
          <p14:tracePt t="77227" x="11653838" y="3544888"/>
          <p14:tracePt t="77244" x="11563350" y="3438525"/>
          <p14:tracePt t="77261" x="11474450" y="3357563"/>
          <p14:tracePt t="77277" x="11376025" y="3295650"/>
          <p14:tracePt t="77293" x="11260138" y="3241675"/>
          <p14:tracePt t="77310" x="11126788" y="3205163"/>
          <p14:tracePt t="77327" x="11001375" y="3170238"/>
          <p14:tracePt t="77344" x="10895013" y="3133725"/>
          <p14:tracePt t="77362" x="10733088" y="3125788"/>
          <p14:tracePt t="77377" x="10626725" y="3160713"/>
          <p14:tracePt t="77394" x="10528300" y="3205163"/>
          <p14:tracePt t="77410" x="10439400" y="3295650"/>
          <p14:tracePt t="77427" x="10394950" y="3384550"/>
          <p14:tracePt t="77444" x="10358438" y="3465513"/>
          <p14:tracePt t="77462" x="10348913" y="3608388"/>
          <p14:tracePt t="77478" x="10358438" y="3705225"/>
          <p14:tracePt t="77493" x="10394950" y="3795713"/>
          <p14:tracePt t="77510" x="10429875" y="3884613"/>
          <p14:tracePt t="77527" x="10456863" y="3956050"/>
          <p14:tracePt t="77544" x="10528300" y="4044950"/>
          <p14:tracePt t="77560" x="10634663" y="4125913"/>
          <p14:tracePt t="77577" x="10777538" y="4197350"/>
          <p14:tracePt t="77594" x="10868025" y="4214813"/>
          <p14:tracePt t="77610" x="10956925" y="4214813"/>
          <p14:tracePt t="77626" x="11045825" y="4197350"/>
          <p14:tracePt t="77643" x="11117263" y="4143375"/>
          <p14:tracePt t="77661" x="11198225" y="4081463"/>
          <p14:tracePt t="77678" x="11260138" y="4017963"/>
          <p14:tracePt t="77694" x="11349038" y="3919538"/>
          <p14:tracePt t="77710" x="11376025" y="3875088"/>
          <p14:tracePt t="77726" x="11403013" y="3840163"/>
          <p14:tracePt t="77743" x="11420475" y="3795713"/>
          <p14:tracePt t="77760" x="11430000" y="3768725"/>
          <p14:tracePt t="77776" x="11430000" y="3732213"/>
          <p14:tracePt t="77793" x="11430000" y="3714750"/>
          <p14:tracePt t="77810" x="11430000" y="3660775"/>
          <p14:tracePt t="77826" x="11420475" y="3633788"/>
          <p14:tracePt t="77843" x="11403013" y="3598863"/>
          <p14:tracePt t="77860" x="11385550" y="3571875"/>
          <p14:tracePt t="77876" x="11376025" y="3554413"/>
          <p14:tracePt t="77882" x="11368088" y="3536950"/>
          <p14:tracePt t="77893" x="11358563" y="3527425"/>
          <p14:tracePt t="77911" x="11331575" y="3500438"/>
          <p14:tracePt t="77926" x="11296650" y="3465513"/>
          <p14:tracePt t="77943" x="11277600" y="3438525"/>
          <p14:tracePt t="77960" x="11252200" y="3411538"/>
          <p14:tracePt t="77977" x="11225213" y="3394075"/>
          <p14:tracePt t="77993" x="11180763" y="3367088"/>
          <p14:tracePt t="78010" x="11126788" y="3348038"/>
          <p14:tracePt t="78027" x="10974388" y="3295650"/>
          <p14:tracePt t="78043" x="10868025" y="3259138"/>
          <p14:tracePt t="78060" x="10742613" y="3224213"/>
          <p14:tracePt t="78077" x="10609263" y="3187700"/>
          <p14:tracePt t="78093" x="10491788" y="3170238"/>
          <p14:tracePt t="78110" x="10412413" y="3170238"/>
          <p14:tracePt t="78126" x="10358438" y="3170238"/>
          <p14:tracePt t="78144" x="10323513" y="3214688"/>
          <p14:tracePt t="78160" x="10296525" y="3241675"/>
          <p14:tracePt t="78176" x="10269538" y="3276600"/>
          <p14:tracePt t="78193" x="10242550" y="3322638"/>
          <p14:tracePt t="78209" x="10215563" y="3394075"/>
          <p14:tracePt t="78227" x="10171113" y="3482975"/>
          <p14:tracePt t="78244" x="10161588" y="3554413"/>
          <p14:tracePt t="78259" x="10153650" y="3652838"/>
          <p14:tracePt t="78276" x="10153650" y="3732213"/>
          <p14:tracePt t="78293" x="10161588" y="3830638"/>
          <p14:tracePt t="78310" x="10198100" y="3929063"/>
          <p14:tracePt t="78327" x="10233025" y="4037013"/>
          <p14:tracePt t="78344" x="10304463" y="4116388"/>
          <p14:tracePt t="78360" x="10358438" y="4170363"/>
          <p14:tracePt t="78376" x="10402888" y="4197350"/>
          <p14:tracePt t="78393" x="10447338" y="4224338"/>
          <p14:tracePt t="78409" x="10491788" y="4232275"/>
          <p14:tracePt t="78426" x="10528300" y="4232275"/>
          <p14:tracePt t="78443" x="10582275" y="4232275"/>
          <p14:tracePt t="78461" x="10626725" y="4232275"/>
          <p14:tracePt t="78477" x="10706100" y="4232275"/>
          <p14:tracePt t="78492" x="10796588" y="4214813"/>
          <p14:tracePt t="78509" x="10858500" y="4187825"/>
          <p14:tracePt t="78526" x="10902950" y="4160838"/>
          <p14:tracePt t="78542" x="10929938" y="4143375"/>
          <p14:tracePt t="78559" x="10966450" y="4108450"/>
          <p14:tracePt t="78576" x="10991850" y="4089400"/>
          <p14:tracePt t="78592" x="11018838" y="4062413"/>
          <p14:tracePt t="78609" x="11045825" y="4037013"/>
          <p14:tracePt t="78626" x="11072813" y="4010025"/>
          <p14:tracePt t="78643" x="11099800" y="3983038"/>
          <p14:tracePt t="78660" x="11126788" y="3956050"/>
          <p14:tracePt t="78678" x="11161713" y="3919538"/>
          <p14:tracePt t="78692" x="11188700" y="3894138"/>
          <p14:tracePt t="78709" x="11206163" y="3867150"/>
          <p14:tracePt t="78726" x="11225213" y="3848100"/>
          <p14:tracePt t="78743" x="11233150" y="3830638"/>
          <p14:tracePt t="78760" x="11242675" y="3803650"/>
          <p14:tracePt t="78777" x="11252200" y="3776663"/>
          <p14:tracePt t="78792" x="11260138" y="3751263"/>
          <p14:tracePt t="78809" x="11260138" y="3732213"/>
          <p14:tracePt t="78825" x="11260138" y="3714750"/>
          <p14:tracePt t="78842" x="11260138" y="3705225"/>
          <p14:tracePt t="78859" x="11260138" y="3687763"/>
          <p14:tracePt t="78875" x="11260138" y="3670300"/>
          <p14:tracePt t="78893" x="11242675" y="3652838"/>
          <p14:tracePt t="78895" x="11242675" y="3643313"/>
          <p14:tracePt t="78909" x="11233150" y="3625850"/>
          <p14:tracePt t="78925" x="11215688" y="3608388"/>
          <p14:tracePt t="78942" x="11198225" y="3589338"/>
          <p14:tracePt t="78959" x="11180763" y="3562350"/>
          <p14:tracePt t="78975" x="11161713" y="3544888"/>
          <p14:tracePt t="78992" x="11144250" y="3527425"/>
          <p14:tracePt t="79009" x="11126788" y="3517900"/>
          <p14:tracePt t="79068" x="11117263" y="3517900"/>
          <p14:tracePt t="79855" x="11117263" y="3527425"/>
          <p14:tracePt t="80009" x="11117263" y="3536950"/>
          <p14:tracePt t="82572" x="11109325" y="3536950"/>
          <p14:tracePt t="82579" x="11045825" y="3536950"/>
          <p14:tracePt t="82589" x="10956925" y="3554413"/>
          <p14:tracePt t="82606" x="10680700" y="3544888"/>
          <p14:tracePt t="82623" x="10188575" y="3490913"/>
          <p14:tracePt t="82639" x="9732963" y="3438525"/>
          <p14:tracePt t="82672" x="8589963" y="3313113"/>
          <p14:tracePt t="82706" x="7732713" y="3152775"/>
          <p14:tracePt t="82739" x="7358063" y="3017838"/>
          <p14:tracePt t="82757" x="7180263" y="2911475"/>
          <p14:tracePt t="82773" x="7081838" y="2822575"/>
          <p14:tracePt t="82790" x="6973888" y="2724150"/>
          <p14:tracePt t="82806" x="6867525" y="2625725"/>
          <p14:tracePt t="82822" x="6759575" y="2544763"/>
          <p14:tracePt t="82839" x="6661150" y="2490788"/>
          <p14:tracePt t="82856" x="6438900" y="2393950"/>
          <p14:tracePt t="82873" x="6215063" y="2347913"/>
          <p14:tracePt t="82889" x="6000750" y="2295525"/>
          <p14:tracePt t="82906" x="5759450" y="2259013"/>
          <p14:tracePt t="82922" x="5518150" y="2214563"/>
          <p14:tracePt t="82939" x="5295900" y="2214563"/>
          <p14:tracePt t="82957" x="5054600" y="2276475"/>
          <p14:tracePt t="82973" x="4965700" y="2366963"/>
          <p14:tracePt t="82989" x="4929188" y="2465388"/>
          <p14:tracePt t="83005" x="4929188" y="2562225"/>
          <p14:tracePt t="83022" x="5000625" y="2705100"/>
          <p14:tracePt t="83039" x="5180013" y="2867025"/>
          <p14:tracePt t="83056" x="5572125" y="3071813"/>
          <p14:tracePt t="83073" x="6161088" y="3259138"/>
          <p14:tracePt t="83089" x="6348413" y="3276600"/>
          <p14:tracePt t="83105" x="6456363" y="3259138"/>
          <p14:tracePt t="83122" x="6483350" y="3214688"/>
          <p14:tracePt t="83139" x="6491288" y="3160713"/>
          <p14:tracePt t="83156" x="6491288" y="3125788"/>
          <p14:tracePt t="83172" x="6491288" y="3089275"/>
          <p14:tracePt t="83189" x="6483350" y="3062288"/>
          <p14:tracePt t="83205" x="6483350" y="3054350"/>
          <p14:tracePt t="83240" x="6473825" y="3054350"/>
          <p14:tracePt t="83256" x="6446838" y="3054350"/>
          <p14:tracePt t="83272" x="6429375" y="3071813"/>
          <p14:tracePt t="83289" x="6411913" y="3089275"/>
          <p14:tracePt t="83305" x="6402388" y="3098800"/>
          <p14:tracePt t="83322" x="6402388" y="3108325"/>
          <p14:tracePt t="83450" x="6402388" y="3098800"/>
          <p14:tracePt t="83584" x="6394450" y="3098800"/>
          <p14:tracePt t="83766" x="6402388" y="3098800"/>
          <p14:tracePt t="83774" x="6411913" y="3098800"/>
          <p14:tracePt t="83782" x="6419850" y="3098800"/>
          <p14:tracePt t="83790" x="6438900" y="3089275"/>
          <p14:tracePt t="83806" x="6456363" y="3081338"/>
          <p14:tracePt t="83821" x="6500813" y="3054350"/>
          <p14:tracePt t="83838" x="6545263" y="3027363"/>
          <p14:tracePt t="83855" x="6626225" y="2990850"/>
          <p14:tracePt t="83872" x="6697663" y="2965450"/>
          <p14:tracePt t="83889" x="6751638" y="2955925"/>
          <p14:tracePt t="83906" x="6786563" y="2955925"/>
          <p14:tracePt t="83921" x="6867525" y="2955925"/>
          <p14:tracePt t="83938" x="6973888" y="2990850"/>
          <p14:tracePt t="83955" x="7108825" y="3009900"/>
          <p14:tracePt t="83971" x="7242175" y="3044825"/>
          <p14:tracePt t="83988" x="7375525" y="3062288"/>
          <p14:tracePt t="84006" x="7616825" y="3062288"/>
          <p14:tracePt t="84021" x="7840663" y="3071813"/>
          <p14:tracePt t="84038" x="8134350" y="3116263"/>
          <p14:tracePt t="84055" x="8447088" y="3143250"/>
          <p14:tracePt t="84071" x="8697913" y="3133725"/>
          <p14:tracePt t="84088" x="8867775" y="3125788"/>
          <p14:tracePt t="84105" x="9028113" y="3098800"/>
          <p14:tracePt t="84122" x="9072563" y="3071813"/>
          <p14:tracePt t="84138" x="9090025" y="3054350"/>
          <p14:tracePt t="84154" x="9117013" y="3027363"/>
          <p14:tracePt t="84171" x="9144000" y="3009900"/>
          <p14:tracePt t="84188" x="9170988" y="3000375"/>
          <p14:tracePt t="84205" x="9188450" y="3000375"/>
          <p14:tracePt t="84222" x="9242425" y="3000375"/>
          <p14:tracePt t="84238" x="9331325" y="3027363"/>
          <p14:tracePt t="84254" x="9447213" y="3071813"/>
          <p14:tracePt t="84271" x="9590088" y="3143250"/>
          <p14:tracePt t="84288" x="9752013" y="3205163"/>
          <p14:tracePt t="84305" x="9929813" y="3303588"/>
          <p14:tracePt t="84321" x="10109200" y="3384550"/>
          <p14:tracePt t="84338" x="10348913" y="3482975"/>
          <p14:tracePt t="84354" x="10474325" y="3517900"/>
          <p14:tracePt t="84371" x="10518775" y="3544888"/>
          <p14:tracePt t="84516" x="10528300" y="3544888"/>
          <p14:tracePt t="84528" x="10537825" y="3544888"/>
          <p14:tracePt t="84536" x="10545763" y="3544888"/>
          <p14:tracePt t="84544" x="10563225" y="3544888"/>
          <p14:tracePt t="84554" x="10572750" y="3544888"/>
          <p14:tracePt t="84571" x="10599738" y="3536950"/>
          <p14:tracePt t="84587" x="10617200" y="3527425"/>
          <p14:tracePt t="84605" x="10653713" y="3517900"/>
          <p14:tracePt t="84621" x="10661650" y="3517900"/>
          <p14:tracePt t="84741" x="10661650" y="3509963"/>
          <p14:tracePt t="84888" x="10661650" y="3517900"/>
          <p14:tracePt t="84905" x="10661650" y="3527425"/>
          <p14:tracePt t="84922" x="10661650" y="3536950"/>
          <p14:tracePt t="84940" x="10661650" y="3544888"/>
          <p14:tracePt t="85113" x="10661650" y="3536950"/>
          <p14:tracePt t="85130" x="10661650" y="3527425"/>
          <p14:tracePt t="85134" x="10661650" y="3517900"/>
          <p14:tracePt t="85143" x="10661650" y="3509963"/>
          <p14:tracePt t="85154" x="10661650" y="3500438"/>
          <p14:tracePt t="85170" x="10653713" y="3473450"/>
          <p14:tracePt t="85187" x="10634663" y="3455988"/>
          <p14:tracePt t="85205" x="10599738" y="3419475"/>
          <p14:tracePt t="85220" x="10572750" y="3402013"/>
          <p14:tracePt t="85237" x="10563225" y="3394075"/>
          <p14:tracePt t="85254" x="10545763" y="3384550"/>
          <p14:tracePt t="85270" x="10537825" y="3375025"/>
          <p14:tracePt t="85303" x="10518775" y="3375025"/>
          <p14:tracePt t="85320" x="10491788" y="3384550"/>
          <p14:tracePt t="85337" x="10466388" y="3411538"/>
          <p14:tracePt t="85354" x="10447338" y="3438525"/>
          <p14:tracePt t="85370" x="10412413" y="3473450"/>
          <p14:tracePt t="85387" x="10402888" y="3500438"/>
          <p14:tracePt t="85403" x="10402888" y="3527425"/>
          <p14:tracePt t="85420" x="10402888" y="3544888"/>
          <p14:tracePt t="85437" x="10420350" y="3571875"/>
          <p14:tracePt t="85454" x="10447338" y="3598863"/>
          <p14:tracePt t="85470" x="10483850" y="3625850"/>
          <p14:tracePt t="85487" x="10545763" y="3660775"/>
          <p14:tracePt t="85503" x="10590213" y="3670300"/>
          <p14:tracePt t="85520" x="10609263" y="3679825"/>
          <p14:tracePt t="85537" x="10634663" y="3670300"/>
          <p14:tracePt t="85553" x="10661650" y="3652838"/>
          <p14:tracePt t="85570" x="10671175" y="3633788"/>
          <p14:tracePt t="85587" x="10680700" y="3598863"/>
          <p14:tracePt t="85603" x="10680700" y="3562350"/>
          <p14:tracePt t="85620" x="10680700" y="3536950"/>
          <p14:tracePt t="85636" x="10671175" y="3490913"/>
          <p14:tracePt t="85653" x="10644188" y="3455988"/>
          <p14:tracePt t="85670" x="10617200" y="3419475"/>
          <p14:tracePt t="85688" x="10572750" y="3384550"/>
          <p14:tracePt t="85704" x="10555288" y="3367088"/>
          <p14:tracePt t="85720" x="10545763" y="3357563"/>
          <p14:tracePt t="85737" x="10518775" y="3357563"/>
          <p14:tracePt t="85753" x="10491788" y="3357563"/>
          <p14:tracePt t="85770" x="10474325" y="3357563"/>
          <p14:tracePt t="85789" x="10439400" y="3357563"/>
          <p14:tracePt t="85805" x="10412413" y="3367088"/>
          <p14:tracePt t="85820" x="10394950" y="3384550"/>
          <p14:tracePt t="85837" x="10385425" y="3402013"/>
          <p14:tracePt t="85853" x="10375900" y="3419475"/>
          <p14:tracePt t="85870" x="10375900" y="3446463"/>
          <p14:tracePt t="85887" x="10385425" y="3465513"/>
          <p14:tracePt t="85904" x="10439400" y="3509963"/>
          <p14:tracePt t="85920" x="10483850" y="3536950"/>
          <p14:tracePt t="85936" x="10537825" y="3562350"/>
          <p14:tracePt t="85953" x="10572750" y="3581400"/>
          <p14:tracePt t="85970" x="10609263" y="3589338"/>
          <p14:tracePt t="85987" x="10626725" y="3589338"/>
          <p14:tracePt t="86004" x="10653713" y="3554413"/>
          <p14:tracePt t="86020" x="10661650" y="3517900"/>
          <p14:tracePt t="86037" x="10661650" y="3490913"/>
          <p14:tracePt t="86053" x="10653713" y="3446463"/>
          <p14:tracePt t="86069" x="10634663" y="3419475"/>
          <p14:tracePt t="86087" x="10609263" y="3402013"/>
          <p14:tracePt t="86103" x="10590213" y="3375025"/>
          <p14:tracePt t="86120" x="10545763" y="3340100"/>
          <p14:tracePt t="86137" x="10528300" y="3322638"/>
          <p14:tracePt t="86153" x="10466388" y="3295650"/>
          <p14:tracePt t="86170" x="10375900" y="3241675"/>
          <p14:tracePt t="86186" x="10252075" y="3125788"/>
          <p14:tracePt t="86203" x="10126663" y="3017838"/>
          <p14:tracePt t="86221" x="9974263" y="2830513"/>
          <p14:tracePt t="86236" x="9920288" y="2687638"/>
          <p14:tracePt t="86253" x="9867900" y="2571750"/>
          <p14:tracePt t="86269" x="9823450" y="2455863"/>
          <p14:tracePt t="86286" x="9786938" y="2357438"/>
          <p14:tracePt t="86303" x="9759950" y="2286000"/>
          <p14:tracePt t="86319" x="9742488" y="2259013"/>
          <p14:tracePt t="86337" x="9715500" y="2241550"/>
          <p14:tracePt t="86353" x="9688513" y="2214563"/>
          <p14:tracePt t="86369" x="9680575" y="2205038"/>
          <p14:tracePt t="86386" x="9671050" y="2197100"/>
          <p14:tracePt t="86622" x="9671050" y="2224088"/>
          <p14:tracePt t="86630" x="9671050" y="2259013"/>
          <p14:tracePt t="86638" x="9671050" y="2295525"/>
          <p14:tracePt t="86652" x="9671050" y="2330450"/>
          <p14:tracePt t="86669" x="9680575" y="2384425"/>
          <p14:tracePt t="86685" x="9698038" y="2438400"/>
          <p14:tracePt t="86702" x="9698038" y="2446338"/>
          <p14:tracePt t="86735" x="9715500" y="2446338"/>
          <p14:tracePt t="86752" x="9732963" y="2438400"/>
          <p14:tracePt t="86769" x="9759950" y="2401888"/>
          <p14:tracePt t="86785" x="9804400" y="2347913"/>
          <p14:tracePt t="86802" x="9813925" y="2322513"/>
          <p14:tracePt t="86819" x="9813925" y="2303463"/>
          <p14:tracePt t="86835" x="9813925" y="2295525"/>
          <p14:tracePt t="86890" x="9804400" y="2303463"/>
          <p14:tracePt t="86898" x="9796463" y="2312988"/>
          <p14:tracePt t="86906" x="9777413" y="2322513"/>
          <p14:tracePt t="86919" x="9769475" y="2347913"/>
          <p14:tracePt t="86936" x="9732963" y="2393950"/>
          <p14:tracePt t="86952" x="9732963" y="2411413"/>
          <p14:tracePt t="86969" x="9732963" y="2428875"/>
          <p14:tracePt t="86985" x="9732963" y="2438400"/>
          <p14:tracePt t="87048" x="9742488" y="2428875"/>
          <p14:tracePt t="87056" x="9752013" y="2419350"/>
          <p14:tracePt t="87065" x="9769475" y="2411413"/>
          <p14:tracePt t="87072" x="9769475" y="2393950"/>
          <p14:tracePt t="87085" x="9786938" y="2374900"/>
          <p14:tracePt t="87103" x="9796463" y="2347913"/>
          <p14:tracePt t="87118" x="9796463" y="2339975"/>
          <p14:tracePt t="87136" x="9796463" y="2330450"/>
          <p14:tracePt t="87183" x="9777413" y="2339975"/>
          <p14:tracePt t="87190" x="9769475" y="2347913"/>
          <p14:tracePt t="87202" x="9752013" y="2357438"/>
          <p14:tracePt t="87219" x="9715500" y="2401888"/>
          <p14:tracePt t="87235" x="9705975" y="2419350"/>
          <p14:tracePt t="87252" x="9705975" y="2428875"/>
          <p14:tracePt t="87269" x="9705975" y="2438400"/>
          <p14:tracePt t="87313" x="9715500" y="2438400"/>
          <p14:tracePt t="87319" x="9725025" y="2428875"/>
          <p14:tracePt t="87335" x="9742488" y="2401888"/>
          <p14:tracePt t="87352" x="9759950" y="2374900"/>
          <p14:tracePt t="87368" x="9759950" y="2347913"/>
          <p14:tracePt t="87385" x="9759950" y="2322513"/>
          <p14:tracePt t="87403" x="9759950" y="2303463"/>
          <p14:tracePt t="87406" x="9752013" y="2303463"/>
          <p14:tracePt t="87419" x="9752013" y="2295525"/>
          <p14:tracePt t="87435" x="9742488" y="2295525"/>
          <p14:tracePt t="87452" x="9715500" y="2322513"/>
          <p14:tracePt t="87470" x="9688513" y="2347913"/>
          <p14:tracePt t="87487" x="9653588" y="2393950"/>
          <p14:tracePt t="87502" x="9653588" y="2411413"/>
          <p14:tracePt t="87518" x="9653588" y="2438400"/>
          <p14:tracePt t="87535" x="9653588" y="2446338"/>
          <p14:tracePt t="87552" x="9661525" y="2446338"/>
          <p14:tracePt t="87568" x="9680575" y="2446338"/>
          <p14:tracePt t="87585" x="9705975" y="2428875"/>
          <p14:tracePt t="87602" x="9742488" y="2401888"/>
          <p14:tracePt t="87618" x="9759950" y="2374900"/>
          <p14:tracePt t="87636" x="9769475" y="2330450"/>
          <p14:tracePt t="87652" x="9769475" y="2295525"/>
          <p14:tracePt t="87669" x="9769475" y="2286000"/>
          <p14:tracePt t="87716" x="9759950" y="2295525"/>
          <p14:tracePt t="87723" x="9732963" y="2330450"/>
          <p14:tracePt t="87736" x="9705975" y="2393950"/>
          <p14:tracePt t="87753" x="9698038" y="2438400"/>
          <p14:tracePt t="87769" x="9698038" y="2465388"/>
          <p14:tracePt t="87786" x="9698038" y="2473325"/>
          <p14:tracePt t="87823" x="9715500" y="2473325"/>
          <p14:tracePt t="87835" x="9725025" y="2465388"/>
          <p14:tracePt t="87853" x="9752013" y="2428875"/>
          <p14:tracePt t="87869" x="9752013" y="2411413"/>
          <p14:tracePt t="87885" x="9752013" y="2401888"/>
          <p14:tracePt t="88138" x="9752013" y="2393950"/>
          <p14:tracePt t="88147" x="9715500" y="2384425"/>
          <p14:tracePt t="88156" x="9634538" y="2366963"/>
          <p14:tracePt t="88168" x="9375775" y="2322513"/>
          <p14:tracePt t="88185" x="8885238" y="2268538"/>
          <p14:tracePt t="88218" x="7777163" y="2152650"/>
          <p14:tracePt t="88252" x="7072313" y="2044700"/>
          <p14:tracePt t="88284" x="6831013" y="2089150"/>
          <p14:tracePt t="88301" x="6732588" y="2125663"/>
          <p14:tracePt t="88318" x="6661150" y="2170113"/>
          <p14:tracePt t="88334" x="6599238" y="2224088"/>
          <p14:tracePt t="88352" x="6483350" y="2295525"/>
          <p14:tracePt t="88368" x="6411913" y="2347913"/>
          <p14:tracePt t="88385" x="6367463" y="2384425"/>
          <p14:tracePt t="88401" x="6286500" y="2465388"/>
          <p14:tracePt t="88418" x="6170613" y="2554288"/>
          <p14:tracePt t="88435" x="6037263" y="2652713"/>
          <p14:tracePt t="88452" x="5875338" y="2732088"/>
          <p14:tracePt t="88468" x="5732463" y="2830513"/>
          <p14:tracePt t="88485" x="5527675" y="3000375"/>
          <p14:tracePt t="88501" x="5419725" y="3116263"/>
          <p14:tracePt t="88518" x="5340350" y="3232150"/>
          <p14:tracePt t="88535" x="5295900" y="3340100"/>
          <p14:tracePt t="88552" x="5251450" y="3490913"/>
          <p14:tracePt t="88568" x="5232400" y="3571875"/>
          <p14:tracePt t="88585" x="5224463" y="3625850"/>
          <p14:tracePt t="88602" x="5224463" y="3652838"/>
          <p14:tracePt t="88618" x="5224463" y="3670300"/>
          <p14:tracePt t="88635" x="5224463" y="3679825"/>
          <p14:tracePt t="88680" x="5241925" y="3670300"/>
          <p14:tracePt t="88686" x="5251450" y="3652838"/>
          <p14:tracePt t="88701" x="5295900" y="3608388"/>
          <p14:tracePt t="88717" x="5375275" y="3554413"/>
          <p14:tracePt t="88735" x="5438775" y="3465513"/>
          <p14:tracePt t="88751" x="5473700" y="3375025"/>
          <p14:tracePt t="88769" x="5500688" y="3251200"/>
          <p14:tracePt t="88786" x="5500688" y="3197225"/>
          <p14:tracePt t="88802" x="5500688" y="3160713"/>
          <p14:tracePt t="88818" x="5473700" y="3125788"/>
          <p14:tracePt t="88834" x="5446713" y="3108325"/>
          <p14:tracePt t="88851" x="5411788" y="3081338"/>
          <p14:tracePt t="88867" x="5367338" y="3081338"/>
          <p14:tracePt t="88885" x="5303838" y="3108325"/>
          <p14:tracePt t="88901" x="5268913" y="3152775"/>
          <p14:tracePt t="88917" x="5232400" y="3232150"/>
          <p14:tracePt t="88935" x="5214938" y="3330575"/>
          <p14:tracePt t="88951" x="5205413" y="3429000"/>
          <p14:tracePt t="88968" x="5224463" y="3536950"/>
          <p14:tracePt t="88985" x="5268913" y="3633788"/>
          <p14:tracePt t="89001" x="5330825" y="3751263"/>
          <p14:tracePt t="89018" x="5483225" y="3919538"/>
          <p14:tracePt t="89034" x="5589588" y="4017963"/>
          <p14:tracePt t="89051" x="5697538" y="4089400"/>
          <p14:tracePt t="89068" x="5795963" y="4116388"/>
          <p14:tracePt t="89085" x="5848350" y="4108450"/>
          <p14:tracePt t="89101" x="5902325" y="4037013"/>
          <p14:tracePt t="89117" x="5938838" y="3946525"/>
          <p14:tracePt t="89135" x="5956300" y="3840163"/>
          <p14:tracePt t="89151" x="5956300" y="3732213"/>
          <p14:tracePt t="89168" x="5929313" y="3633788"/>
          <p14:tracePt t="89184" x="5884863" y="3527425"/>
          <p14:tracePt t="89201" x="5813425" y="3429000"/>
          <p14:tracePt t="89218" x="5732463" y="3384550"/>
          <p14:tracePt t="89234" x="5653088" y="3357563"/>
          <p14:tracePt t="89251" x="5562600" y="3357563"/>
          <p14:tracePt t="89267" x="5483225" y="3375025"/>
          <p14:tracePt t="89285" x="5419725" y="3419475"/>
          <p14:tracePt t="89301" x="5394325" y="3455988"/>
          <p14:tracePt t="89318" x="5367338" y="3517900"/>
          <p14:tracePt t="89335" x="5367338" y="3598863"/>
          <p14:tracePt t="89350" x="5384800" y="3652838"/>
          <p14:tracePt t="89367" x="5419725" y="3705225"/>
          <p14:tracePt t="89384" x="5438775" y="3732213"/>
          <p14:tracePt t="89400" x="5465763" y="3759200"/>
          <p14:tracePt t="89403" x="5483225" y="3776663"/>
          <p14:tracePt t="89417" x="5491163" y="3776663"/>
          <p14:tracePt t="89435" x="5554663" y="3786188"/>
          <p14:tracePt t="89450" x="5589588" y="3759200"/>
          <p14:tracePt t="89467" x="5626100" y="3697288"/>
          <p14:tracePt t="89484" x="5653088" y="3608388"/>
          <p14:tracePt t="89500" x="5653088" y="3490913"/>
          <p14:tracePt t="89517" x="5634038" y="3384550"/>
          <p14:tracePt t="89535" x="5562600" y="3232150"/>
          <p14:tracePt t="89551" x="5537200" y="3205163"/>
          <p14:tracePt t="89567" x="5518150" y="3187700"/>
          <p14:tracePt t="89584" x="5500688" y="3187700"/>
          <p14:tracePt t="89600" x="5473700" y="3187700"/>
          <p14:tracePt t="89617" x="5456238" y="3214688"/>
          <p14:tracePt t="89635" x="5456238" y="3224213"/>
          <p14:tracePt t="89651" x="5446713" y="3232150"/>
          <p14:tracePt t="90340" x="5456238" y="3232150"/>
          <p14:tracePt t="90349" x="5473700" y="3224213"/>
          <p14:tracePt t="90356" x="5491163" y="3205163"/>
          <p14:tracePt t="90366" x="5518150" y="3197225"/>
          <p14:tracePt t="90383" x="5599113" y="3143250"/>
          <p14:tracePt t="90399" x="5680075" y="3089275"/>
          <p14:tracePt t="90403" x="5724525" y="3054350"/>
          <p14:tracePt t="90417" x="5751513" y="3017838"/>
          <p14:tracePt t="90433" x="5929313" y="2894013"/>
          <p14:tracePt t="90466" x="6232525" y="2732088"/>
          <p14:tracePt t="90499" x="6697663" y="2670175"/>
          <p14:tracePt t="90533" x="7331075" y="2633663"/>
          <p14:tracePt t="90549" x="7742238" y="2679700"/>
          <p14:tracePt t="90566" x="8224838" y="2724150"/>
          <p14:tracePt t="90582" x="8732838" y="2776538"/>
          <p14:tracePt t="90600" x="9188450" y="2830513"/>
          <p14:tracePt t="90616" x="9572625" y="2919413"/>
          <p14:tracePt t="90633" x="9848850" y="3009900"/>
          <p14:tracePt t="90650" x="10134600" y="3081338"/>
          <p14:tracePt t="90667" x="10287000" y="3108325"/>
          <p14:tracePt t="90683" x="10420350" y="3143250"/>
          <p14:tracePt t="90699" x="10563225" y="3160713"/>
          <p14:tracePt t="90717" x="10688638" y="3187700"/>
          <p14:tracePt t="90734" x="10885488" y="3205163"/>
          <p14:tracePt t="90750" x="10956925" y="3205163"/>
          <p14:tracePt t="90766" x="10991850" y="3187700"/>
          <p14:tracePt t="90782" x="11028363" y="3160713"/>
          <p14:tracePt t="90799" x="11055350" y="3133725"/>
          <p14:tracePt t="90816" x="11082338" y="3108325"/>
          <p14:tracePt t="90835" x="11117263" y="3062288"/>
          <p14:tracePt t="90849" x="11144250" y="3044825"/>
          <p14:tracePt t="90866" x="11171238" y="3017838"/>
          <p14:tracePt t="90883" x="11188700" y="2990850"/>
          <p14:tracePt t="90899" x="11215688" y="2965450"/>
          <p14:tracePt t="90916" x="11233150" y="2928938"/>
          <p14:tracePt t="90933" x="11260138" y="2884488"/>
          <p14:tracePt t="90950" x="11277600" y="2830513"/>
          <p14:tracePt t="90966" x="11296650" y="2803525"/>
          <p14:tracePt t="90982" x="11296650" y="2776538"/>
          <p14:tracePt t="90999" x="11296650" y="2751138"/>
          <p14:tracePt t="91016" x="11304588" y="2724150"/>
          <p14:tracePt t="91033" x="11304588" y="2705100"/>
          <p14:tracePt t="91049" x="11304588" y="2687638"/>
          <p14:tracePt t="91066" x="11304588" y="2679700"/>
          <p14:tracePt t="91330" x="11277600" y="2687638"/>
          <p14:tracePt t="91339" x="11225213" y="2705100"/>
          <p14:tracePt t="91349" x="11161713" y="2724150"/>
          <p14:tracePt t="91366" x="10947400" y="2759075"/>
          <p14:tracePt t="91382" x="10572750" y="2847975"/>
          <p14:tracePt t="91399" x="10117138" y="3036888"/>
          <p14:tracePt t="91415" x="9466263" y="3286125"/>
          <p14:tracePt t="91449" x="8831263" y="3473450"/>
          <p14:tracePt t="91483" x="8572500" y="3581400"/>
          <p14:tracePt t="91516" x="8562975" y="3608388"/>
          <p14:tracePt t="91563" x="8555038" y="3608388"/>
          <p14:tracePt t="91574" x="8537575" y="3608388"/>
          <p14:tracePt t="91582" x="8518525" y="3608388"/>
          <p14:tracePt t="91599" x="8474075" y="3571875"/>
          <p14:tracePt t="91615" x="8402638" y="3490913"/>
          <p14:tracePt t="91632" x="8304213" y="3384550"/>
          <p14:tracePt t="91649" x="8081963" y="3205163"/>
          <p14:tracePt t="91665" x="7894638" y="3108325"/>
          <p14:tracePt t="91682" x="7688263" y="3017838"/>
          <p14:tracePt t="91698" x="7527925" y="2965450"/>
          <p14:tracePt t="91715" x="7412038" y="2955925"/>
          <p14:tracePt t="91731" x="7367588" y="2982913"/>
          <p14:tracePt t="91749" x="7340600" y="3089275"/>
          <p14:tracePt t="91766" x="7340600" y="3357563"/>
          <p14:tracePt t="91781" x="7375525" y="3562350"/>
          <p14:tracePt t="91798" x="7473950" y="3795713"/>
          <p14:tracePt t="91815" x="7545388" y="3956050"/>
          <p14:tracePt t="91832" x="7616825" y="4062413"/>
          <p14:tracePt t="91848" x="7697788" y="4098925"/>
          <p14:tracePt t="91865" x="7796213" y="4108450"/>
          <p14:tracePt t="91882" x="7858125" y="4037013"/>
          <p14:tracePt t="91898" x="7947025" y="3929063"/>
          <p14:tracePt t="91915" x="8062913" y="3776663"/>
          <p14:tracePt t="91919" x="8116888" y="3660775"/>
          <p14:tracePt t="91932" x="8170863" y="3536950"/>
          <p14:tracePt t="91949" x="8215313" y="3394075"/>
          <p14:tracePt t="91965" x="8232775" y="3276600"/>
          <p14:tracePt t="91982" x="8242300" y="3214688"/>
          <p14:tracePt t="92033" x="8232775" y="3214688"/>
          <p14:tracePt t="92041" x="8232775" y="3224213"/>
          <p14:tracePt t="92053" x="8232775" y="3232150"/>
          <p14:tracePt t="92547" x="8232775" y="3224213"/>
          <p14:tracePt t="92574" x="8232775" y="3214688"/>
          <p14:tracePt t="92608" x="8232775" y="3205163"/>
          <p14:tracePt t="92620" x="8232775" y="3187700"/>
          <p14:tracePt t="92638" x="8232775" y="3179763"/>
          <p14:tracePt t="92645" x="8232775" y="3170238"/>
          <p14:tracePt t="92663" x="8232775" y="3152775"/>
          <p14:tracePt t="92681" x="8232775" y="3143250"/>
          <p14:tracePt t="93087" x="8224838" y="3143250"/>
          <p14:tracePt t="93097" x="8205788" y="3143250"/>
          <p14:tracePt t="93105" x="8170863" y="3143250"/>
          <p14:tracePt t="93114" x="8126413" y="3143250"/>
          <p14:tracePt t="93131" x="7947025" y="3152775"/>
          <p14:tracePt t="93147" x="7608888" y="3108325"/>
          <p14:tracePt t="93164" x="7143750" y="3054350"/>
          <p14:tracePt t="93197" x="6045200" y="2990850"/>
          <p14:tracePt t="93231" x="5670550" y="3009900"/>
          <p14:tracePt t="93264" x="5562600" y="3044825"/>
          <p14:tracePt t="93280" x="5537200" y="3071813"/>
          <p14:tracePt t="93298" x="5510213" y="3098800"/>
          <p14:tracePt t="93330" x="5491163" y="3116263"/>
          <p14:tracePt t="93349" x="5456238" y="3152775"/>
          <p14:tracePt t="93364" x="5429250" y="3179763"/>
          <p14:tracePt t="93380" x="5402263" y="3205163"/>
          <p14:tracePt t="93397" x="5384800" y="3232150"/>
          <p14:tracePt t="93413" x="5357813" y="3251200"/>
          <p14:tracePt t="93416" x="5348288" y="3259138"/>
          <p14:tracePt t="93430" x="5330825" y="3268663"/>
          <p14:tracePt t="93448" x="5303838" y="3295650"/>
          <p14:tracePt t="93465" x="5268913" y="3322638"/>
          <p14:tracePt t="93480" x="5251450" y="3348038"/>
          <p14:tracePt t="93497" x="5224463" y="3367088"/>
          <p14:tracePt t="93513" x="5205413" y="3394075"/>
          <p14:tracePt t="93530" x="5187950" y="3411538"/>
          <p14:tracePt t="93548" x="5180013" y="3438525"/>
          <p14:tracePt t="93564" x="5170488" y="3473450"/>
          <p14:tracePt t="93580" x="5170488" y="3490913"/>
          <p14:tracePt t="93597" x="5170488" y="3509963"/>
          <p14:tracePt t="93614" x="5187950" y="3536950"/>
          <p14:tracePt t="93630" x="5205413" y="3562350"/>
          <p14:tracePt t="93647" x="5214938" y="3562350"/>
          <p14:tracePt t="93664" x="5232400" y="3571875"/>
          <p14:tracePt t="93720" x="5241925" y="3571875"/>
          <p14:tracePt t="93731" x="5251450" y="3571875"/>
          <p14:tracePt t="93739" x="5268913" y="3562350"/>
          <p14:tracePt t="93747" x="5276850" y="3554413"/>
          <p14:tracePt t="93764" x="5295900" y="3536950"/>
          <p14:tracePt t="93780" x="5313363" y="3527425"/>
          <p14:tracePt t="93797" x="5322888" y="3517900"/>
          <p14:tracePt t="93910" x="5330825" y="3517900"/>
          <p14:tracePt t="93921" x="5330825" y="3509963"/>
          <p14:tracePt t="93930" x="5340350" y="3500438"/>
          <p14:tracePt t="93947" x="5357813" y="3490913"/>
          <p14:tracePt t="93964" x="5367338" y="3490913"/>
          <p14:tracePt t="93980" x="5367338" y="3482975"/>
          <p14:tracePt t="93997" x="5375275" y="3465513"/>
          <p14:tracePt t="94013" x="5394325" y="3446463"/>
          <p14:tracePt t="94030" x="5411788" y="3429000"/>
          <p14:tracePt t="94047" x="5438775" y="3419475"/>
          <p14:tracePt t="94063" x="5446713" y="3411538"/>
          <p14:tracePt t="94080" x="5446713" y="3402013"/>
          <p14:tracePt t="94242" x="5446713" y="3394075"/>
          <p14:tracePt t="95021" x="5438775" y="3384550"/>
          <p14:tracePt t="95030" x="5429250" y="3384550"/>
          <p14:tracePt t="95046" x="5402263" y="3375025"/>
          <p14:tracePt t="95062" x="5394325" y="3375025"/>
          <p14:tracePt t="95096" x="5357813" y="3402013"/>
          <p14:tracePt t="95112" x="5340350" y="3429000"/>
          <p14:tracePt t="95129" x="5313363" y="3465513"/>
          <p14:tracePt t="95163" x="5259388" y="3544888"/>
          <p14:tracePt t="95196" x="5251450" y="3554413"/>
          <p14:tracePt t="95310" x="5251450" y="3544888"/>
          <p14:tracePt t="95315" x="5251450" y="3536950"/>
          <p14:tracePt t="95329" x="5251450" y="3517900"/>
          <p14:tracePt t="95346" x="5251450" y="3509963"/>
          <p14:tracePt t="95363" x="5251450" y="3473450"/>
          <p14:tracePt t="95379" x="5241925" y="3446463"/>
          <p14:tracePt t="95395" x="5214938" y="3419475"/>
          <p14:tracePt t="95414" x="5187950" y="3394075"/>
          <p14:tracePt t="95418" x="5170488" y="3384550"/>
          <p14:tracePt t="95428" x="5143500" y="3357563"/>
          <p14:tracePt t="95445" x="5099050" y="3322638"/>
          <p14:tracePt t="95463" x="4965700" y="3276600"/>
          <p14:tracePt t="95479" x="4884738" y="3241675"/>
          <p14:tracePt t="95495" x="4822825" y="3214688"/>
          <p14:tracePt t="95512" x="4786313" y="3187700"/>
          <p14:tracePt t="95528" x="4759325" y="3170238"/>
          <p14:tracePt t="95546" x="4732338" y="3160713"/>
          <p14:tracePt t="95563" x="4714875" y="3160713"/>
          <p14:tracePt t="95595" x="4687888" y="3160713"/>
          <p14:tracePt t="95613" x="4652963" y="3170238"/>
          <p14:tracePt t="95629" x="4598988" y="3179763"/>
          <p14:tracePt t="95645" x="4537075" y="3187700"/>
          <p14:tracePt t="95662" x="4491038" y="3197225"/>
          <p14:tracePt t="95679" x="4456113" y="3205163"/>
          <p14:tracePt t="95695" x="4419600" y="3224213"/>
          <p14:tracePt t="95712" x="4384675" y="3232150"/>
          <p14:tracePt t="95729" x="4348163" y="3259138"/>
          <p14:tracePt t="95745" x="4322763" y="3268663"/>
          <p14:tracePt t="95762" x="4295775" y="3295650"/>
          <p14:tracePt t="95779" x="4268788" y="3322638"/>
          <p14:tracePt t="95795" x="4241800" y="3348038"/>
          <p14:tracePt t="95812" x="4214813" y="3375025"/>
          <p14:tracePt t="95829" x="4187825" y="3411538"/>
          <p14:tracePt t="95845" x="4170363" y="3429000"/>
          <p14:tracePt t="95861" x="4143375" y="3446463"/>
          <p14:tracePt t="95878" x="4116388" y="3473450"/>
          <p14:tracePt t="95895" x="4089400" y="3500438"/>
          <p14:tracePt t="95912" x="4062413" y="3527425"/>
          <p14:tracePt t="95928" x="4044950" y="3554413"/>
          <p14:tracePt t="95933" x="4027488" y="3562350"/>
          <p14:tracePt t="95945" x="4000500" y="3589338"/>
          <p14:tracePt t="95961" x="3983038" y="3616325"/>
          <p14:tracePt t="95978" x="3965575" y="3643313"/>
          <p14:tracePt t="95995" x="3956050" y="3660775"/>
          <p14:tracePt t="96012" x="3938588" y="3687763"/>
          <p14:tracePt t="96028" x="3929063" y="3714750"/>
          <p14:tracePt t="96045" x="3919538" y="3741738"/>
          <p14:tracePt t="96061" x="3902075" y="3776663"/>
          <p14:tracePt t="96078" x="3894138" y="3795713"/>
          <p14:tracePt t="96095" x="3875088" y="3830638"/>
          <p14:tracePt t="96111" x="3857625" y="3867150"/>
          <p14:tracePt t="96128" x="3848100" y="3894138"/>
          <p14:tracePt t="96145" x="3848100" y="3929063"/>
          <p14:tracePt t="96161" x="3840163" y="3956050"/>
          <p14:tracePt t="96179" x="3830638" y="3990975"/>
          <p14:tracePt t="96195" x="3822700" y="4010025"/>
          <p14:tracePt t="96211" x="3822700" y="4017963"/>
          <p14:tracePt t="96266" x="3830638" y="4017963"/>
          <p14:tracePt t="96272" x="3840163" y="4010025"/>
          <p14:tracePt t="96280" x="3848100" y="3990975"/>
          <p14:tracePt t="96295" x="3884613" y="3919538"/>
          <p14:tracePt t="96311" x="3983038" y="3813175"/>
          <p14:tracePt t="96328" x="4108450" y="3705225"/>
          <p14:tracePt t="96345" x="4251325" y="3589338"/>
          <p14:tracePt t="96361" x="4402138" y="3509963"/>
          <p14:tracePt t="96378" x="4572000" y="3465513"/>
          <p14:tracePt t="96396" x="4776788" y="3473450"/>
          <p14:tracePt t="96411" x="4902200" y="3500438"/>
          <p14:tracePt t="96428" x="5010150" y="3536950"/>
          <p14:tracePt t="96444" x="5108575" y="3571875"/>
          <p14:tracePt t="96461" x="5205413" y="3608388"/>
          <p14:tracePt t="96478" x="5268913" y="3608388"/>
          <p14:tracePt t="96496" x="5322888" y="3598863"/>
          <p14:tracePt t="96513" x="5357813" y="3571875"/>
          <p14:tracePt t="96528" x="5384800" y="3536950"/>
          <p14:tracePt t="96544" x="5411788" y="3455988"/>
          <p14:tracePt t="96561" x="5438775" y="3375025"/>
          <p14:tracePt t="96578" x="5446713" y="3276600"/>
          <p14:tracePt t="96595" x="5429250" y="3143250"/>
          <p14:tracePt t="96611" x="5402263" y="3044825"/>
          <p14:tracePt t="96628" x="5367338" y="3000375"/>
          <p14:tracePt t="96644" x="5340350" y="2965450"/>
          <p14:tracePt t="96661" x="5303838" y="2938463"/>
          <p14:tracePt t="96678" x="5241925" y="2911475"/>
          <p14:tracePt t="96695" x="5180013" y="2884488"/>
          <p14:tracePt t="96712" x="5153025" y="2874963"/>
          <p14:tracePt t="96728" x="5133975" y="2874963"/>
          <p14:tracePt t="96744" x="5116513" y="2874963"/>
          <p14:tracePt t="96761" x="5099050" y="2894013"/>
          <p14:tracePt t="96777" x="5072063" y="2919413"/>
          <p14:tracePt t="96795" x="5045075" y="3000375"/>
          <p14:tracePt t="96813" x="5054600" y="3152775"/>
          <p14:tracePt t="96828" x="5099050" y="3268663"/>
          <p14:tracePt t="96844" x="5153025" y="3384550"/>
          <p14:tracePt t="96861" x="5224463" y="3490913"/>
          <p14:tracePt t="96877" x="5276850" y="3571875"/>
          <p14:tracePt t="96894" x="5340350" y="3660775"/>
          <p14:tracePt t="96911" x="5402263" y="3705225"/>
          <p14:tracePt t="96928" x="5510213" y="3741738"/>
          <p14:tracePt t="96944" x="5572125" y="3759200"/>
          <p14:tracePt t="96961" x="5608638" y="3759200"/>
          <p14:tracePt t="96978" x="5643563" y="3741738"/>
          <p14:tracePt t="96994" x="5661025" y="3714750"/>
          <p14:tracePt t="97011" x="5688013" y="3687763"/>
          <p14:tracePt t="97028" x="5715000" y="3652838"/>
          <p14:tracePt t="97044" x="5732463" y="3527425"/>
          <p14:tracePt t="97061" x="5732463" y="3429000"/>
          <p14:tracePt t="97077" x="5715000" y="3322638"/>
          <p14:tracePt t="97094" x="5680075" y="3232150"/>
          <p14:tracePt t="97111" x="5643563" y="3152775"/>
          <p14:tracePt t="97127" x="5599113" y="3089275"/>
          <p14:tracePt t="97144" x="5510213" y="3054350"/>
          <p14:tracePt t="97161" x="5367338" y="3009900"/>
          <p14:tracePt t="97177" x="5295900" y="3009900"/>
          <p14:tracePt t="97194" x="5241925" y="3009900"/>
          <p14:tracePt t="97211" x="5205413" y="3036888"/>
          <p14:tracePt t="97227" x="5180013" y="3071813"/>
          <p14:tracePt t="97244" x="5153025" y="3152775"/>
          <p14:tracePt t="97261" x="5116513" y="3303588"/>
          <p14:tracePt t="97277" x="5116513" y="3411538"/>
          <p14:tracePt t="97294" x="5133975" y="3500438"/>
          <p14:tracePt t="97310" x="5160963" y="3571875"/>
          <p14:tracePt t="97327" x="5187950" y="3616325"/>
          <p14:tracePt t="97344" x="5232400" y="3633788"/>
          <p14:tracePt t="97362" x="5322888" y="3660775"/>
          <p14:tracePt t="97377" x="5411788" y="3652838"/>
          <p14:tracePt t="97394" x="5473700" y="3625850"/>
          <p14:tracePt t="97410" x="5572125" y="3571875"/>
          <p14:tracePt t="97427" x="5626100" y="3500438"/>
          <p14:tracePt t="97444" x="5661025" y="3419475"/>
          <p14:tracePt t="97461" x="5680075" y="3268663"/>
          <p14:tracePt t="97478" x="5661025" y="3170238"/>
          <p14:tracePt t="97494" x="5626100" y="3089275"/>
          <p14:tracePt t="97511" x="5599113" y="3044825"/>
          <p14:tracePt t="97527" x="5581650" y="3017838"/>
          <p14:tracePt t="97544" x="5554663" y="3000375"/>
          <p14:tracePt t="97561" x="5510213" y="3000375"/>
          <p14:tracePt t="97578" x="5367338" y="3009900"/>
          <p14:tracePt t="97595" x="5268913" y="3036888"/>
          <p14:tracePt t="97610" x="5180013" y="3071813"/>
          <p14:tracePt t="97627" x="5108575" y="3098800"/>
          <p14:tracePt t="97644" x="5081588" y="3143250"/>
          <p14:tracePt t="97660" x="5062538" y="3205163"/>
          <p14:tracePt t="97678" x="5099050" y="3357563"/>
          <p14:tracePt t="97694" x="5197475" y="3465513"/>
          <p14:tracePt t="97710" x="5313363" y="3562350"/>
          <p14:tracePt t="97727" x="5438775" y="3608388"/>
          <p14:tracePt t="97744" x="5554663" y="3633788"/>
          <p14:tracePt t="97760" x="5653088" y="3643313"/>
          <p14:tracePt t="97778" x="5768975" y="3616325"/>
          <p14:tracePt t="97795" x="5813425" y="3581400"/>
          <p14:tracePt t="97810" x="5840413" y="3500438"/>
          <p14:tracePt t="97827" x="5857875" y="3411538"/>
          <p14:tracePt t="97844" x="5857875" y="3313113"/>
          <p14:tracePt t="97860" x="5840413" y="3241675"/>
          <p14:tracePt t="97877" x="5803900" y="3170238"/>
          <p14:tracePt t="97894" x="5768975" y="3116263"/>
          <p14:tracePt t="97910" x="5741988" y="3098800"/>
          <p14:tracePt t="97926" x="5705475" y="3081338"/>
          <p14:tracePt t="97943" x="5643563" y="3081338"/>
          <p14:tracePt t="97960" x="5537200" y="3098800"/>
          <p14:tracePt t="97976" x="5438775" y="3133725"/>
          <p14:tracePt t="97993" x="5367338" y="3160713"/>
          <p14:tracePt t="98011" x="5303838" y="3276600"/>
          <p14:tracePt t="98026" x="5286375" y="3357563"/>
          <p14:tracePt t="98043" x="5286375" y="3419475"/>
          <p14:tracePt t="98060" x="5313363" y="3500438"/>
          <p14:tracePt t="98077" x="5384800" y="3581400"/>
          <p14:tracePt t="98093" x="5429250" y="3625850"/>
          <p14:tracePt t="98110" x="5500688" y="3652838"/>
          <p14:tracePt t="98127" x="5661025" y="3705225"/>
          <p14:tracePt t="98143" x="5759450" y="3724275"/>
          <p14:tracePt t="98160" x="5840413" y="3724275"/>
          <p14:tracePt t="98177" x="5911850" y="3705225"/>
          <p14:tracePt t="98194" x="5956300" y="3679825"/>
          <p14:tracePt t="98210" x="5973763" y="3652838"/>
          <p14:tracePt t="98227" x="5991225" y="3598863"/>
          <p14:tracePt t="98243" x="5983288" y="3465513"/>
          <p14:tracePt t="98260" x="5946775" y="3375025"/>
          <p14:tracePt t="98276" x="5919788" y="3322638"/>
          <p14:tracePt t="98293" x="5894388" y="3276600"/>
          <p14:tracePt t="98310" x="5867400" y="3251200"/>
          <p14:tracePt t="98328" x="5751513" y="3205163"/>
          <p14:tracePt t="98344" x="5653088" y="3205163"/>
          <p14:tracePt t="98359" x="5537200" y="3214688"/>
          <p14:tracePt t="98376" x="5438775" y="3251200"/>
          <p14:tracePt t="98393" x="5367338" y="3276600"/>
          <p14:tracePt t="98410" x="5340350" y="3303588"/>
          <p14:tracePt t="98426" x="5322888" y="3340100"/>
          <p14:tracePt t="98431" x="5313363" y="3367088"/>
          <p14:tracePt t="98444" x="5313363" y="3419475"/>
          <p14:tracePt t="98460" x="5313363" y="3455988"/>
          <p14:tracePt t="98476" x="5322888" y="3527425"/>
          <p14:tracePt t="98493" x="5340350" y="3562350"/>
          <p14:tracePt t="98509" x="5367338" y="3589338"/>
          <p14:tracePt t="98526" x="5394325" y="3616325"/>
          <p14:tracePt t="98543" x="5419725" y="3643313"/>
          <p14:tracePt t="98560" x="5473700" y="3660775"/>
          <p14:tracePt t="98576" x="5500688" y="3660775"/>
          <p14:tracePt t="98593" x="5527675" y="3643313"/>
          <p14:tracePt t="98610" x="5581650" y="3616325"/>
          <p14:tracePt t="98626" x="5616575" y="3581400"/>
          <p14:tracePt t="98643" x="5634038" y="3500438"/>
          <p14:tracePt t="98660" x="5643563" y="3375025"/>
          <p14:tracePt t="98676" x="5626100" y="3295650"/>
          <p14:tracePt t="98693" x="5589588" y="3241675"/>
          <p14:tracePt t="98710" x="5562600" y="3197225"/>
          <p14:tracePt t="98726" x="5537200" y="3170238"/>
          <p14:tracePt t="98743" x="5500688" y="3152775"/>
          <p14:tracePt t="98760" x="5438775" y="3152775"/>
          <p14:tracePt t="98777" x="5419725" y="3160713"/>
          <p14:tracePt t="98795" x="5394325" y="3187700"/>
          <p14:tracePt t="98809" x="5367338" y="3214688"/>
          <p14:tracePt t="98826" x="5348288" y="3241675"/>
          <p14:tracePt t="98843" x="5340350" y="3259138"/>
          <p14:tracePt t="98859" x="5340350" y="3276600"/>
          <p14:tracePt t="98877" x="5340350" y="3286125"/>
          <p14:tracePt t="98930" x="5340350" y="3295650"/>
          <p14:tracePt t="98942" x="5340350" y="3313113"/>
          <p14:tracePt t="98951" x="5340350" y="3322638"/>
          <p14:tracePt t="98959" x="5340350" y="3330575"/>
          <p14:tracePt t="98976" x="5340350" y="3357563"/>
          <p14:tracePt t="98992" x="5348288" y="3384550"/>
          <p14:tracePt t="99009" x="5357813" y="3402013"/>
          <p14:tracePt t="99026" x="5367338" y="3411538"/>
          <p14:tracePt t="99702" x="5367338" y="3419475"/>
          <p14:tracePt t="99721" x="5367338" y="3429000"/>
          <p14:tracePt t="99729" x="5367338" y="3438525"/>
          <p14:tracePt t="99744" x="5367338" y="3446463"/>
          <p14:tracePt t="100882" x="5303838" y="3465513"/>
          <p14:tracePt t="100888" x="5153025" y="3490913"/>
          <p14:tracePt t="100896" x="4929188" y="3500438"/>
          <p14:tracePt t="100908" x="4589463" y="3490913"/>
          <p14:tracePt t="100924" x="3732213" y="3357563"/>
          <p14:tracePt t="100958" x="1785938" y="2813050"/>
          <p14:tracePt t="100991" x="1393825" y="2751138"/>
          <p14:tracePt t="101024" x="1330325" y="2751138"/>
          <p14:tracePt t="101041" x="1276350" y="2776538"/>
          <p14:tracePt t="101058" x="1152525" y="2830513"/>
          <p14:tracePt t="101074" x="1044575" y="2840038"/>
          <p14:tracePt t="101091" x="946150" y="2867025"/>
          <p14:tracePt t="101107" x="847725" y="2884488"/>
          <p14:tracePt t="101124" x="750888" y="2894013"/>
          <p14:tracePt t="101141" x="652463" y="2901950"/>
          <p14:tracePt t="101158" x="509588" y="2867025"/>
          <p14:tracePt t="101175" x="71438" y="2714625"/>
          <p14:tracePt t="101190" x="0" y="2562225"/>
          <p14:tracePt t="101207" x="0" y="2366963"/>
          <p14:tracePt t="101224" x="0" y="2286000"/>
          <p14:tracePt t="101241" x="0" y="2259013"/>
          <p14:tracePt t="101275" x="9525" y="2303463"/>
          <p14:tracePt t="101291" x="53975" y="2401888"/>
          <p14:tracePt t="101307" x="133350" y="2517775"/>
          <p14:tracePt t="101324" x="250825" y="2679700"/>
          <p14:tracePt t="101340" x="438150" y="2840038"/>
          <p14:tracePt t="101357" x="696913" y="3000375"/>
          <p14:tracePt t="101375" x="1071563" y="3160713"/>
          <p14:tracePt t="101391" x="1231900" y="3197225"/>
          <p14:tracePt t="101407" x="1330325" y="3197225"/>
          <p14:tracePt t="101424" x="1374775" y="3160713"/>
          <p14:tracePt t="101441" x="1393825" y="3143250"/>
          <p14:tracePt t="101457" x="1393825" y="3116263"/>
          <p14:tracePt t="101460" x="1393825" y="3108325"/>
          <p14:tracePt t="101474" x="1401763" y="3089275"/>
          <p14:tracePt t="101491" x="1401763" y="3081338"/>
          <p14:tracePt t="101507" x="1401763" y="3044825"/>
          <p14:tracePt t="101524" x="1384300" y="3017838"/>
          <p14:tracePt t="101540" x="1347788" y="2990850"/>
          <p14:tracePt t="101557" x="1250950" y="2955925"/>
          <p14:tracePt t="101574" x="1081088" y="2919413"/>
          <p14:tracePt t="101591" x="750888" y="2894013"/>
          <p14:tracePt t="101607" x="598488" y="2901950"/>
          <p14:tracePt t="101623" x="517525" y="2946400"/>
          <p14:tracePt t="101640" x="482600" y="3036888"/>
          <p14:tracePt t="101657" x="482600" y="3187700"/>
          <p14:tracePt t="101673" x="517525" y="3340100"/>
          <p14:tracePt t="101691" x="598488" y="3581400"/>
          <p14:tracePt t="101707" x="696913" y="3714750"/>
          <p14:tracePt t="101723" x="822325" y="3795713"/>
          <p14:tracePt t="101740" x="982663" y="3830638"/>
          <p14:tracePt t="101757" x="1160463" y="3822700"/>
          <p14:tracePt t="101773" x="1339850" y="3759200"/>
          <p14:tracePt t="101790" x="1465263" y="3705225"/>
          <p14:tracePt t="101807" x="1527175" y="3652838"/>
          <p14:tracePt t="101823" x="1536700" y="3625850"/>
          <p14:tracePt t="101840" x="1536700" y="3608388"/>
          <p14:tracePt t="101857" x="1517650" y="3581400"/>
          <p14:tracePt t="101873" x="1490663" y="3554413"/>
          <p14:tracePt t="101890" x="1438275" y="3527425"/>
          <p14:tracePt t="101907" x="1312863" y="3490913"/>
          <p14:tracePt t="101924" x="982663" y="3384550"/>
          <p14:tracePt t="101940" x="652463" y="3268663"/>
          <p14:tracePt t="101957" x="330200" y="3170238"/>
          <p14:tracePt t="101973" x="142875" y="3133725"/>
          <p14:tracePt t="101990" x="98425" y="3133725"/>
          <p14:tracePt t="102007" x="98425" y="3152775"/>
          <p14:tracePt t="102023" x="125413" y="3224213"/>
          <p14:tracePt t="102040" x="322263" y="3419475"/>
          <p14:tracePt t="102056" x="527050" y="3571875"/>
          <p14:tracePt t="102073" x="795338" y="3714750"/>
          <p14:tracePt t="102090" x="1143000" y="3822700"/>
          <p14:tracePt t="102107" x="1554163" y="3875088"/>
          <p14:tracePt t="102123" x="1911350" y="3884613"/>
          <p14:tracePt t="102140" x="2089150" y="3857625"/>
          <p14:tracePt t="102157" x="2152650" y="3803650"/>
          <p14:tracePt t="102173" x="2152650" y="3751263"/>
          <p14:tracePt t="102190" x="2116138" y="3652838"/>
          <p14:tracePt t="102207" x="2017713" y="3554413"/>
          <p14:tracePt t="102223" x="1911350" y="3482975"/>
          <p14:tracePt t="102241" x="1731963" y="3411538"/>
          <p14:tracePt t="102257" x="1393825" y="3340100"/>
          <p14:tracePt t="102273" x="1169988" y="3286125"/>
          <p14:tracePt t="102290" x="1027113" y="3268663"/>
          <p14:tracePt t="102306" x="973138" y="3268663"/>
          <p14:tracePt t="102323" x="973138" y="3295650"/>
          <p14:tracePt t="102340" x="990600" y="3330575"/>
          <p14:tracePt t="102357" x="1152525" y="3375025"/>
          <p14:tracePt t="102373" x="1347788" y="3419475"/>
          <p14:tracePt t="102390" x="1562100" y="3446463"/>
          <p14:tracePt t="102406" x="1714500" y="3446463"/>
          <p14:tracePt t="102423" x="1768475" y="3446463"/>
          <p14:tracePt t="102440" x="1768475" y="3429000"/>
          <p14:tracePt t="102457" x="1768475" y="3419475"/>
          <p14:tracePt t="102473" x="1731963" y="3402013"/>
          <p14:tracePt t="102490" x="1660525" y="3384550"/>
          <p14:tracePt t="102506" x="1562100" y="3375025"/>
          <p14:tracePt t="102523" x="1509713" y="3367088"/>
          <p14:tracePt t="102539" x="1490663" y="3367088"/>
          <p14:tracePt t="102741" x="1473200" y="3367088"/>
          <p14:tracePt t="102748" x="1455738" y="3375025"/>
          <p14:tracePt t="102756" x="1428750" y="3394075"/>
          <p14:tracePt t="102772" x="1384300" y="3429000"/>
          <p14:tracePt t="102790" x="1357313" y="3490913"/>
          <p14:tracePt t="102806" x="1357313" y="3571875"/>
          <p14:tracePt t="102823" x="1374775" y="3679825"/>
          <p14:tracePt t="102839" x="1411288" y="3786188"/>
          <p14:tracePt t="102856" x="1465263" y="3938588"/>
          <p14:tracePt t="102872" x="1500188" y="4037013"/>
          <p14:tracePt t="102889" x="1509713" y="4108450"/>
          <p14:tracePt t="102906" x="1517650" y="4143375"/>
          <p14:tracePt t="102922" x="1517650" y="4152900"/>
          <p14:tracePt t="102939" x="1517650" y="4160838"/>
          <p14:tracePt t="103040" x="1509713" y="4160838"/>
          <p14:tracePt t="103050" x="1500188" y="4160838"/>
          <p14:tracePt t="103058" x="1482725" y="4143375"/>
          <p14:tracePt t="103072" x="1419225" y="4116388"/>
          <p14:tracePt t="103089" x="1347788" y="4089400"/>
          <p14:tracePt t="103106" x="1241425" y="4062413"/>
          <p14:tracePt t="103122" x="1143000" y="4044950"/>
          <p14:tracePt t="103139" x="1062038" y="4027488"/>
          <p14:tracePt t="103157" x="1027113" y="4027488"/>
          <p14:tracePt t="103173" x="982663" y="4037013"/>
          <p14:tracePt t="103189" x="965200" y="4054475"/>
          <p14:tracePt t="103206" x="955675" y="4071938"/>
          <p14:tracePt t="103222" x="946150" y="4089400"/>
          <p14:tracePt t="103239" x="946150" y="4098925"/>
          <p14:tracePt t="103255" x="946150" y="4108450"/>
          <p14:tracePt t="103349" x="955675" y="4108450"/>
          <p14:tracePt t="103359" x="973138" y="4089400"/>
          <p14:tracePt t="103372" x="990600" y="4081463"/>
          <p14:tracePt t="103389" x="1017588" y="4071938"/>
          <p14:tracePt t="103406" x="1036638" y="4054475"/>
          <p14:tracePt t="103422" x="1044575" y="4054475"/>
          <p14:tracePt t="103440" x="1062038" y="4044950"/>
          <p14:tracePt t="103455" x="1071563" y="4037013"/>
          <p14:tracePt t="103481" x="1081088" y="4037013"/>
          <p14:tracePt t="103491" x="1081088" y="4027488"/>
          <p14:tracePt t="103506" x="1089025" y="4027488"/>
          <p14:tracePt t="103621" x="1098550" y="4027488"/>
          <p14:tracePt t="103667" x="1116013" y="4037013"/>
          <p14:tracePt t="103672" x="1133475" y="4044950"/>
          <p14:tracePt t="103689" x="1160463" y="4071938"/>
          <p14:tracePt t="103705" x="1179513" y="4089400"/>
          <p14:tracePt t="103722" x="1214438" y="4089400"/>
          <p14:tracePt t="103739" x="1231900" y="4089400"/>
          <p14:tracePt t="103755" x="1258888" y="4071938"/>
          <p14:tracePt t="103772" x="1276350" y="4037013"/>
          <p14:tracePt t="103789" x="1276350" y="4017963"/>
          <p14:tracePt t="103805" x="1276350" y="4010025"/>
          <p14:tracePt t="103822" x="1285875" y="4000500"/>
          <p14:tracePt t="103913" x="1268413" y="4000500"/>
          <p14:tracePt t="103920" x="1258888" y="3990975"/>
          <p14:tracePt t="103929" x="1241425" y="3983038"/>
          <p14:tracePt t="103938" x="1214438" y="3973513"/>
          <p14:tracePt t="103955" x="1143000" y="3965575"/>
          <p14:tracePt t="103958" x="1108075" y="3956050"/>
          <p14:tracePt t="103972" x="1081088" y="3946525"/>
          <p14:tracePt t="103989" x="1036638" y="3938588"/>
          <p14:tracePt t="104005" x="1009650" y="3938588"/>
          <p14:tracePt t="104022" x="990600" y="3946525"/>
          <p14:tracePt t="104039" x="965200" y="3973513"/>
          <p14:tracePt t="104055" x="965200" y="4000500"/>
          <p14:tracePt t="104072" x="965200" y="4017963"/>
          <p14:tracePt t="104089" x="965200" y="4037013"/>
          <p14:tracePt t="104106" x="965200" y="4071938"/>
          <p14:tracePt t="104121" x="982663" y="4098925"/>
          <p14:tracePt t="104138" x="1000125" y="4125913"/>
          <p14:tracePt t="104155" x="1036638" y="4143375"/>
          <p14:tracePt t="104172" x="1108075" y="4179888"/>
          <p14:tracePt t="104188" x="1204913" y="4205288"/>
          <p14:tracePt t="104206" x="1303338" y="4224338"/>
          <p14:tracePt t="104223" x="1330325" y="4224338"/>
          <p14:tracePt t="104238" x="1339850" y="4224338"/>
          <p14:tracePt t="104272" x="1347788" y="4224338"/>
          <p14:tracePt t="104299" x="1347788" y="4214813"/>
          <p14:tracePt t="104307" x="1347788" y="4205288"/>
          <p14:tracePt t="104322" x="1347788" y="4179888"/>
          <p14:tracePt t="104338" x="1339850" y="4160838"/>
          <p14:tracePt t="104355" x="1322388" y="4133850"/>
          <p14:tracePt t="104372" x="1295400" y="4108450"/>
          <p14:tracePt t="104388" x="1268413" y="4081463"/>
          <p14:tracePt t="104405" x="1231900" y="4062413"/>
          <p14:tracePt t="104423" x="1125538" y="4044950"/>
          <p14:tracePt t="104438" x="1089025" y="4037013"/>
          <p14:tracePt t="104454" x="1062038" y="4037013"/>
          <p14:tracePt t="105115" x="1062038" y="4027488"/>
          <p14:tracePt t="105123" x="1062038" y="4017963"/>
          <p14:tracePt t="105143" x="1062038" y="4010025"/>
          <p14:tracePt t="105154" x="1062038" y="4000500"/>
          <p14:tracePt t="105171" x="1054100" y="3990975"/>
          <p14:tracePt t="105251" x="1044575" y="3983038"/>
          <p14:tracePt t="105285" x="1036638" y="3973513"/>
          <p14:tracePt t="105301" x="1036638" y="3965575"/>
          <p14:tracePt t="105374" x="1036638" y="3956050"/>
          <p14:tracePt t="105394" x="1036638" y="3946525"/>
          <p14:tracePt t="105409" x="1036638" y="3938588"/>
          <p14:tracePt t="105417" x="1036638" y="3929063"/>
          <p14:tracePt t="105441" x="1036638" y="3919538"/>
          <p14:tracePt t="105455" x="1027113" y="3911600"/>
          <p14:tracePt t="105472" x="1027113" y="3902075"/>
          <p14:tracePt t="105479" x="1027113" y="3894138"/>
          <p14:tracePt t="105493" x="1017588" y="3884613"/>
          <p14:tracePt t="105504" x="1009650" y="3867150"/>
          <p14:tracePt t="105521" x="1000125" y="3848100"/>
          <p14:tracePt t="105537" x="990600" y="3822700"/>
          <p14:tracePt t="105554" x="982663" y="3795713"/>
          <p14:tracePt t="105570" x="973138" y="3776663"/>
          <p14:tracePt t="105587" x="965200" y="3751263"/>
          <p14:tracePt t="105604" x="965200" y="3732213"/>
          <p14:tracePt t="105620" x="965200" y="3724275"/>
          <p14:tracePt t="105784" x="973138" y="3724275"/>
          <p14:tracePt t="105801" x="982663" y="3724275"/>
          <p14:tracePt t="105936" x="990600" y="3724275"/>
          <p14:tracePt t="105943" x="990600" y="3732213"/>
          <p14:tracePt t="105954" x="1000125" y="3751263"/>
          <p14:tracePt t="105970" x="1017588" y="3768725"/>
          <p14:tracePt t="105987" x="1036638" y="3786188"/>
          <p14:tracePt t="106004" x="1071563" y="3813175"/>
          <p14:tracePt t="106020" x="1098550" y="3830638"/>
          <p14:tracePt t="106036" x="1116013" y="3830638"/>
          <p14:tracePt t="106118" x="1116013" y="3822700"/>
          <p14:tracePt t="106132" x="1116013" y="3813175"/>
          <p14:tracePt t="106148" x="1116013" y="3803650"/>
          <p14:tracePt t="106267" x="1116013" y="3795713"/>
          <p14:tracePt t="106287" x="1116013" y="3786188"/>
          <p14:tracePt t="106293" x="1125538" y="3776663"/>
          <p14:tracePt t="106310" x="1133475" y="3776663"/>
          <p14:tracePt t="106320" x="1143000" y="3768725"/>
          <p14:tracePt t="106337" x="1169988" y="3759200"/>
          <p14:tracePt t="106353" x="1187450" y="3751263"/>
          <p14:tracePt t="106370" x="1276350" y="3741738"/>
          <p14:tracePt t="106387" x="1374775" y="3724275"/>
          <p14:tracePt t="106403" x="1554163" y="3697288"/>
          <p14:tracePt t="106420" x="1874838" y="3633788"/>
          <p14:tracePt t="106436" x="2384425" y="3581400"/>
          <p14:tracePt t="106453" x="2990850" y="3500438"/>
          <p14:tracePt t="106470" x="3616325" y="3465513"/>
          <p14:tracePt t="106487" x="3813175" y="3465513"/>
          <p14:tracePt t="106503" x="3911600" y="3465513"/>
          <p14:tracePt t="106519" x="3965575" y="3465513"/>
          <p14:tracePt t="106536" x="4000500" y="3455988"/>
          <p14:tracePt t="106553" x="4027488" y="3446463"/>
          <p14:tracePt t="106570" x="4089400" y="3446463"/>
          <p14:tracePt t="106587" x="4286250" y="3446463"/>
          <p14:tracePt t="106603" x="4438650" y="3482975"/>
          <p14:tracePt t="106619" x="4581525" y="3517900"/>
          <p14:tracePt t="106636" x="4732338" y="3562350"/>
          <p14:tracePt t="106653" x="4875213" y="3598863"/>
          <p14:tracePt t="106669" x="5027613" y="3633788"/>
          <p14:tracePt t="106686" x="5160963" y="3660775"/>
          <p14:tracePt t="106703" x="5313363" y="3697288"/>
          <p14:tracePt t="106719" x="5375275" y="3697288"/>
          <p14:tracePt t="106736" x="5419725" y="3705225"/>
          <p14:tracePt t="106753" x="5446713" y="3705225"/>
          <p14:tracePt t="106770" x="5456238" y="3705225"/>
          <p14:tracePt t="106844" x="5465763" y="3705225"/>
          <p14:tracePt t="106860" x="5473700" y="3705225"/>
          <p14:tracePt t="106867" x="5483225" y="3705225"/>
          <p14:tracePt t="106874" x="5491163" y="3705225"/>
          <p14:tracePt t="106886" x="5510213" y="3705225"/>
          <p14:tracePt t="106903" x="5527675" y="3697288"/>
          <p14:tracePt t="106920" x="5562600" y="3687763"/>
          <p14:tracePt t="106936" x="5581650" y="3679825"/>
          <p14:tracePt t="106953" x="5589588" y="3660775"/>
          <p14:tracePt t="106969" x="5616575" y="3643313"/>
          <p14:tracePt t="106986" x="5643563" y="3616325"/>
          <p14:tracePt t="107003" x="5670550" y="3589338"/>
          <p14:tracePt t="107019" x="5688013" y="3562350"/>
          <p14:tracePt t="107036" x="5697538" y="3527425"/>
          <p14:tracePt t="107052" x="5705475" y="3509963"/>
          <p14:tracePt t="107069" x="5705475" y="3482975"/>
          <p14:tracePt t="107086" x="5705475" y="3465513"/>
          <p14:tracePt t="107103" x="5697538" y="3446463"/>
          <p14:tracePt t="107119" x="5688013" y="3438525"/>
          <p14:tracePt t="107137" x="5680075" y="3411538"/>
          <p14:tracePt t="107153" x="5661025" y="3402013"/>
          <p14:tracePt t="107169" x="5661025" y="3394075"/>
          <p14:tracePt t="107186" x="5643563" y="3375025"/>
          <p14:tracePt t="107202" x="5634038" y="3367088"/>
          <p14:tracePt t="107307" x="5626100" y="3367088"/>
          <p14:tracePt t="107328" x="5616575" y="3367088"/>
          <p14:tracePt t="107334" x="5608638" y="3367088"/>
          <p14:tracePt t="107342" x="5599113" y="3367088"/>
          <p14:tracePt t="107358" x="5589588" y="3367088"/>
          <p14:tracePt t="107369" x="5581650" y="3375025"/>
          <p14:tracePt t="107386" x="5562600" y="3384550"/>
          <p14:tracePt t="107574" x="5545138" y="3384550"/>
          <p14:tracePt t="107582" x="5537200" y="3394075"/>
          <p14:tracePt t="107590" x="5527675" y="3402013"/>
          <p14:tracePt t="107602" x="5500688" y="3402013"/>
          <p14:tracePt t="107619" x="5456238" y="3402013"/>
          <p14:tracePt t="107635" x="5419725" y="3402013"/>
          <p14:tracePt t="107652" x="5394325" y="3402013"/>
          <p14:tracePt t="107669" x="5367338" y="3402013"/>
          <p14:tracePt t="107685" x="5348288" y="3402013"/>
          <p14:tracePt t="107702" x="5330825" y="3402013"/>
          <p14:tracePt t="107719" x="5322888" y="3402013"/>
          <p14:tracePt t="108268" x="5340350" y="3394075"/>
          <p14:tracePt t="108274" x="5348288" y="3394075"/>
          <p14:tracePt t="108285" x="5375275" y="3375025"/>
          <p14:tracePt t="108301" x="5429250" y="3357563"/>
          <p14:tracePt t="108319" x="5572125" y="3322638"/>
          <p14:tracePt t="108335" x="5616575" y="3313113"/>
          <p14:tracePt t="108352" x="5724525" y="3295650"/>
          <p14:tracePt t="108368" x="5741988" y="3295650"/>
          <p14:tracePt t="108401" x="5786438" y="3313113"/>
          <p14:tracePt t="108435" x="5848350" y="3367088"/>
          <p14:tracePt t="108469" x="5902325" y="3375025"/>
          <p14:tracePt t="108485" x="5929313" y="3375025"/>
          <p14:tracePt t="108502" x="5956300" y="3348038"/>
          <p14:tracePt t="108518" x="5973763" y="3330575"/>
          <p14:tracePt t="108535" x="5983288" y="3251200"/>
          <p14:tracePt t="108552" x="5965825" y="3187700"/>
          <p14:tracePt t="108568" x="5911850" y="3116263"/>
          <p14:tracePt t="108585" x="5830888" y="3036888"/>
          <p14:tracePt t="108602" x="5715000" y="2990850"/>
          <p14:tracePt t="108618" x="5562600" y="2946400"/>
          <p14:tracePt t="108635" x="5411788" y="2894013"/>
          <p14:tracePt t="108652" x="5205413" y="2867025"/>
          <p14:tracePt t="108668" x="5099050" y="2867025"/>
          <p14:tracePt t="108684" x="5054600" y="2884488"/>
          <p14:tracePt t="108701" x="5018088" y="2911475"/>
          <p14:tracePt t="108718" x="4983163" y="2990850"/>
          <p14:tracePt t="108734" x="4965700" y="3116263"/>
          <p14:tracePt t="108751" x="4965700" y="3268663"/>
          <p14:tracePt t="108768" x="4973638" y="3536950"/>
          <p14:tracePt t="108784" x="5000625" y="3705225"/>
          <p14:tracePt t="108801" x="5027613" y="3848100"/>
          <p14:tracePt t="108818" x="5054600" y="3946525"/>
          <p14:tracePt t="108835" x="5081588" y="3983038"/>
          <p14:tracePt t="108851" x="5126038" y="4000500"/>
          <p14:tracePt t="108868" x="5224463" y="4000500"/>
          <p14:tracePt t="108884" x="5375275" y="3929063"/>
          <p14:tracePt t="108901" x="5483225" y="3884613"/>
          <p14:tracePt t="108918" x="5589588" y="3822700"/>
          <p14:tracePt t="108935" x="5697538" y="3751263"/>
          <p14:tracePt t="108951" x="5751513" y="3679825"/>
          <p14:tracePt t="108968" x="5786438" y="3581400"/>
          <p14:tracePt t="108971" x="5795963" y="3536950"/>
          <p14:tracePt t="108985" x="5795963" y="3446463"/>
          <p14:tracePt t="109001" x="5751513" y="3340100"/>
          <p14:tracePt t="109018" x="5705475" y="3241675"/>
          <p14:tracePt t="109034" x="5634038" y="3152775"/>
          <p14:tracePt t="109051" x="5537200" y="3108325"/>
          <p14:tracePt t="109068" x="5446713" y="3089275"/>
          <p14:tracePt t="109085" x="5276850" y="3081338"/>
          <p14:tracePt t="109101" x="5160963" y="3108325"/>
          <p14:tracePt t="109117" x="5054600" y="3170238"/>
          <p14:tracePt t="109134" x="4965700" y="3286125"/>
          <p14:tracePt t="109151" x="4919663" y="3429000"/>
          <p14:tracePt t="109168" x="4911725" y="3598863"/>
          <p14:tracePt t="109185" x="4946650" y="3768725"/>
          <p14:tracePt t="109201" x="5133975" y="4017963"/>
          <p14:tracePt t="109217" x="5268913" y="4116388"/>
          <p14:tracePt t="109234" x="5367338" y="4143375"/>
          <p14:tracePt t="109251" x="5465763" y="4133850"/>
          <p14:tracePt t="109267" x="5572125" y="4044950"/>
          <p14:tracePt t="109285" x="5715000" y="3830638"/>
          <p14:tracePt t="109301" x="5768975" y="3679825"/>
          <p14:tracePt t="109318" x="5768975" y="3527425"/>
          <p14:tracePt t="109334" x="5724525" y="3375025"/>
          <p14:tracePt t="109350" x="5680075" y="3259138"/>
          <p14:tracePt t="109367" x="5643563" y="3214688"/>
          <p14:tracePt t="109384" x="5626100" y="3197225"/>
          <p14:tracePt t="109401" x="5572125" y="3197225"/>
          <p14:tracePt t="109418" x="5473700" y="3241675"/>
          <p14:tracePt t="109434" x="5375275" y="3322638"/>
          <p14:tracePt t="109451" x="5286375" y="3438525"/>
          <p14:tracePt t="109468" x="5214938" y="3554413"/>
          <p14:tracePt t="109484" x="5170488" y="3660775"/>
          <p14:tracePt t="109501" x="5126038" y="3759200"/>
          <p14:tracePt t="109518" x="5126038" y="3894138"/>
          <p14:tracePt t="109534" x="5133975" y="3956050"/>
          <p14:tracePt t="109551" x="5153025" y="3983038"/>
          <p14:tracePt t="109567" x="5180013" y="4010025"/>
          <p14:tracePt t="109584" x="5197475" y="4010025"/>
          <p14:tracePt t="109600" x="5232400" y="3990975"/>
          <p14:tracePt t="109618" x="5330825" y="3946525"/>
          <p14:tracePt t="109634" x="5375275" y="3919538"/>
          <p14:tracePt t="109650" x="5411788" y="3867150"/>
          <p14:tracePt t="109667" x="5446713" y="3803650"/>
          <p14:tracePt t="109684" x="5473700" y="3751263"/>
          <p14:tracePt t="109700" x="5500688" y="3714750"/>
          <p14:tracePt t="109717" x="5510213" y="3687763"/>
          <p14:tracePt t="109734" x="5527675" y="3660775"/>
          <p14:tracePt t="109751" x="5527675" y="3652838"/>
          <p14:tracePt t="109832" x="5537200" y="3652838"/>
          <p14:tracePt t="109844" x="5537200" y="3660775"/>
          <p14:tracePt t="109850" x="5554663" y="3670300"/>
          <p14:tracePt t="109867" x="5572125" y="3687763"/>
          <p14:tracePt t="109883" x="5599113" y="3714750"/>
          <p14:tracePt t="109900" x="5626100" y="3759200"/>
          <p14:tracePt t="109917" x="5653088" y="3803650"/>
          <p14:tracePt t="109934" x="5680075" y="3830638"/>
          <p14:tracePt t="109951" x="5680075" y="3840163"/>
          <p14:tracePt t="109967" x="5688013" y="3840163"/>
          <p14:tracePt t="110269" x="5688013" y="3848100"/>
          <p14:tracePt t="110285" x="5688013" y="3857625"/>
          <p14:tracePt t="110633" x="5680075" y="3848100"/>
          <p14:tracePt t="110640" x="5670550" y="3848100"/>
          <p14:tracePt t="110650" x="5661025" y="3840163"/>
          <p14:tracePt t="110667" x="5653088" y="3822700"/>
          <p14:tracePt t="110683" x="5643563" y="3822700"/>
          <p14:tracePt t="110700" x="5643563" y="3813175"/>
          <p14:tracePt t="110859" x="5643563" y="3803650"/>
          <p14:tracePt t="110865" x="5643563" y="3786188"/>
          <p14:tracePt t="110873" x="5653088" y="3776663"/>
          <p14:tracePt t="110900" x="5670550" y="3741738"/>
          <p14:tracePt t="110916" x="5680075" y="3714750"/>
          <p14:tracePt t="110933" x="5688013" y="3687763"/>
          <p14:tracePt t="110950" x="5697538" y="3652838"/>
          <p14:tracePt t="110966" x="5697538" y="3643313"/>
          <p14:tracePt t="110983" x="5680075" y="3616325"/>
          <p14:tracePt t="111000" x="5670550" y="3598863"/>
          <p14:tracePt t="111016" x="5643563" y="3571875"/>
          <p14:tracePt t="111033" x="5616575" y="3554413"/>
          <p14:tracePt t="111050" x="5545138" y="3527425"/>
          <p14:tracePt t="111066" x="5473700" y="3527425"/>
          <p14:tracePt t="111082" x="5394325" y="3544888"/>
          <p14:tracePt t="111099" x="5322888" y="3571875"/>
          <p14:tracePt t="111117" x="5276850" y="3598863"/>
          <p14:tracePt t="111133" x="5259388" y="3625850"/>
          <p14:tracePt t="111150" x="5232400" y="3660775"/>
          <p14:tracePt t="111166" x="5224463" y="3687763"/>
          <p14:tracePt t="111182" x="5232400" y="3705225"/>
          <p14:tracePt t="111199" x="5251450" y="3732213"/>
          <p14:tracePt t="111216" x="5295900" y="3732213"/>
          <p14:tracePt t="111232" x="5367338" y="3732213"/>
          <p14:tracePt t="111250" x="5545138" y="3687763"/>
          <p14:tracePt t="111268" x="5670550" y="3652838"/>
          <p14:tracePt t="111283" x="5768975" y="3625850"/>
          <p14:tracePt t="111300" x="5803900" y="3598863"/>
          <p14:tracePt t="111316" x="5822950" y="3571875"/>
          <p14:tracePt t="111333" x="5822950" y="3544888"/>
          <p14:tracePt t="111350" x="5822950" y="3509963"/>
          <p14:tracePt t="111366" x="5813425" y="3490913"/>
          <p14:tracePt t="111382" x="5786438" y="3465513"/>
          <p14:tracePt t="111399" x="5768975" y="3446463"/>
          <p14:tracePt t="111416" x="5759450" y="3438525"/>
          <p14:tracePt t="111433" x="5751513" y="3438525"/>
          <p14:tracePt t="111449" x="5741988" y="3438525"/>
          <p14:tracePt t="111482" x="5732463" y="3438525"/>
          <p14:tracePt t="111499" x="5724525" y="3446463"/>
          <p14:tracePt t="111517" x="5705475" y="3482975"/>
          <p14:tracePt t="111533" x="5697538" y="3500438"/>
          <p14:tracePt t="111549" x="5697538" y="3517900"/>
          <p14:tracePt t="111565" x="5697538" y="3527425"/>
          <p14:tracePt t="111746" x="5688013" y="3517900"/>
          <p14:tracePt t="111753" x="5680075" y="3509963"/>
          <p14:tracePt t="111765" x="5661025" y="3500438"/>
          <p14:tracePt t="111782" x="5643563" y="3490913"/>
          <p14:tracePt t="111799" x="5608638" y="3473450"/>
          <p14:tracePt t="111815" x="5581650" y="3473450"/>
          <p14:tracePt t="111833" x="5572125" y="3473450"/>
          <p14:tracePt t="111850" x="5562600" y="3473450"/>
          <p14:tracePt t="111865" x="5554663" y="3473450"/>
          <p14:tracePt t="111894" x="5545138" y="3482975"/>
          <p14:tracePt t="111901" x="5545138" y="3490913"/>
          <p14:tracePt t="111915" x="5537200" y="3500438"/>
          <p14:tracePt t="111932" x="5537200" y="3509963"/>
          <p14:tracePt t="111949" x="5537200" y="3527425"/>
          <p14:tracePt t="111967" x="5537200" y="3554413"/>
          <p14:tracePt t="111982" x="5537200" y="3571875"/>
          <p14:tracePt t="112122" x="5537200" y="3562350"/>
          <p14:tracePt t="112139" x="5518150" y="3554413"/>
          <p14:tracePt t="112146" x="5518150" y="3544888"/>
          <p14:tracePt t="112154" x="5510213" y="3536950"/>
          <p14:tracePt t="112166" x="5491163" y="3536950"/>
          <p14:tracePt t="112182" x="5456238" y="3527425"/>
          <p14:tracePt t="112198" x="5438775" y="3527425"/>
          <p14:tracePt t="112215" x="5411788" y="3527425"/>
          <p14:tracePt t="112232" x="5384800" y="3554413"/>
          <p14:tracePt t="112249" x="5367338" y="3571875"/>
          <p14:tracePt t="112266" x="5357813" y="3598863"/>
          <p14:tracePt t="112282" x="5348288" y="3625850"/>
          <p14:tracePt t="112298" x="5348288" y="3633788"/>
          <p14:tracePt t="112315" x="5348288" y="3652838"/>
          <p14:tracePt t="112332" x="5357813" y="3660775"/>
          <p14:tracePt t="112349" x="5375275" y="3660775"/>
          <p14:tracePt t="112365" x="5394325" y="3660775"/>
          <p14:tracePt t="112383" x="5429250" y="3652838"/>
          <p14:tracePt t="112399" x="5491163" y="3616325"/>
          <p14:tracePt t="112415" x="5545138" y="3589338"/>
          <p14:tracePt t="112432" x="5581650" y="3536950"/>
          <p14:tracePt t="112448" x="5608638" y="3490913"/>
          <p14:tracePt t="112465" x="5634038" y="3402013"/>
          <p14:tracePt t="112482" x="5643563" y="3276600"/>
          <p14:tracePt t="112501" x="5626100" y="3205163"/>
          <p14:tracePt t="112515" x="5599113" y="3179763"/>
          <p14:tracePt t="112531" x="5572125" y="3152775"/>
          <p14:tracePt t="112548" x="5545138" y="3143250"/>
          <p14:tracePt t="112565" x="5527675" y="3143250"/>
          <p14:tracePt t="112581" x="5500688" y="3143250"/>
          <p14:tracePt t="112598" x="5465763" y="3179763"/>
          <p14:tracePt t="112615" x="5438775" y="3205163"/>
          <p14:tracePt t="112631" x="5411788" y="3232150"/>
          <p14:tracePt t="112648" x="5394325" y="3259138"/>
          <p14:tracePt t="112665" x="5384800" y="3286125"/>
          <p14:tracePt t="112681" x="5375275" y="3303588"/>
          <p14:tracePt t="112698" x="5375275" y="3330575"/>
          <p14:tracePt t="112715" x="5375275" y="3348038"/>
          <p14:tracePt t="112731" x="5384800" y="3367088"/>
          <p14:tracePt t="112748" x="5394325" y="3375025"/>
          <p14:tracePt t="112766" x="5411788" y="3375025"/>
          <p14:tracePt t="112798" x="5429250" y="3375025"/>
          <p14:tracePt t="112814" x="5446713" y="3357563"/>
          <p14:tracePt t="112831" x="5465763" y="3340100"/>
          <p14:tracePt t="112848" x="5483225" y="3322638"/>
          <p14:tracePt t="112865" x="5500688" y="3303588"/>
          <p14:tracePt t="112881" x="5510213" y="3276600"/>
          <p14:tracePt t="112898" x="5510213" y="3268663"/>
          <p14:tracePt t="112940" x="5510213" y="3259138"/>
          <p14:tracePt t="112972" x="5500688" y="3268663"/>
          <p14:tracePt t="112980" x="5483225" y="3268663"/>
          <p14:tracePt t="112987" x="5465763" y="3276600"/>
          <p14:tracePt t="112998" x="5446713" y="3295650"/>
          <p14:tracePt t="113015" x="5419725" y="3313113"/>
          <p14:tracePt t="113031" x="5394325" y="3340100"/>
          <p14:tracePt t="113047" x="5375275" y="3375025"/>
          <p14:tracePt t="113064" x="5367338" y="3438525"/>
          <p14:tracePt t="113081" x="5375275" y="3482975"/>
          <p14:tracePt t="113098" x="5402263" y="3527425"/>
          <p14:tracePt t="113115" x="5438775" y="3598863"/>
          <p14:tracePt t="113131" x="5537200" y="3687763"/>
          <p14:tracePt t="113148" x="5643563" y="3741738"/>
          <p14:tracePt t="113165" x="5786438" y="3776663"/>
          <p14:tracePt t="113181" x="5848350" y="3776663"/>
          <p14:tracePt t="113197" x="5884863" y="3751263"/>
          <p14:tracePt t="113214" x="5902325" y="3714750"/>
          <p14:tracePt t="113231" x="5911850" y="3660775"/>
          <p14:tracePt t="113249" x="5911850" y="3571875"/>
          <p14:tracePt t="113266" x="5894388" y="3490913"/>
          <p14:tracePt t="113281" x="5867400" y="3438525"/>
          <p14:tracePt t="113297" x="5840413" y="3394075"/>
          <p14:tracePt t="113314" x="5813425" y="3367088"/>
          <p14:tracePt t="113331" x="5795963" y="3348038"/>
          <p14:tracePt t="113347" x="5768975" y="3340100"/>
          <p14:tracePt t="113366" x="5732463" y="3340100"/>
          <p14:tracePt t="113381" x="5715000" y="3340100"/>
          <p14:tracePt t="113397" x="5688013" y="3340100"/>
          <p14:tracePt t="113414" x="5661025" y="3357563"/>
          <p14:tracePt t="113430" x="5634038" y="3375025"/>
          <p14:tracePt t="113447" x="5616575" y="3394075"/>
          <p14:tracePt t="113465" x="5589588" y="3438525"/>
          <p14:tracePt t="113481" x="5581650" y="3455988"/>
          <p14:tracePt t="113497" x="5572125" y="3482975"/>
          <p14:tracePt t="113514" x="5572125" y="3500438"/>
          <p14:tracePt t="113574" x="5562600" y="3500438"/>
          <p14:tracePt t="113600" x="5562600" y="3509963"/>
          <p14:tracePt t="113610" x="5554663" y="3517900"/>
          <p14:tracePt t="113668" x="5545138" y="3517900"/>
          <p14:tracePt t="113689" x="5537200" y="3517900"/>
          <p14:tracePt t="113952" x="5537200" y="3527425"/>
          <p14:tracePt t="117867" x="5527675" y="3527425"/>
          <p14:tracePt t="117879" x="5518150" y="3527425"/>
          <p14:tracePt t="117885" x="5419725" y="3517900"/>
          <p14:tracePt t="117894" x="5303838" y="3490913"/>
          <p14:tracePt t="117910" x="5037138" y="3455988"/>
          <p14:tracePt t="117927" x="4705350" y="3473450"/>
          <p14:tracePt t="117944" x="4276725" y="3581400"/>
          <p14:tracePt t="117961" x="4010025" y="3643313"/>
          <p14:tracePt t="117994" x="3679825" y="3822700"/>
          <p14:tracePt t="118027" x="3473450" y="3929063"/>
          <p14:tracePt t="118060" x="3419475" y="3956050"/>
          <p14:tracePt t="118077" x="3384550" y="3956050"/>
          <p14:tracePt t="118094" x="3348038" y="3956050"/>
          <p14:tracePt t="118111" x="3313113" y="3946525"/>
          <p14:tracePt t="118127" x="3276600" y="3938588"/>
          <p14:tracePt t="118145" x="3187700" y="3956050"/>
          <p14:tracePt t="118161" x="3081338" y="3990975"/>
          <p14:tracePt t="118177" x="2919413" y="4027488"/>
          <p14:tracePt t="118193" x="2705100" y="4044950"/>
          <p14:tracePt t="118210" x="2465388" y="4062413"/>
          <p14:tracePt t="118227" x="2241550" y="4089400"/>
          <p14:tracePt t="118244" x="2017713" y="4125913"/>
          <p14:tracePt t="118260" x="1938338" y="4143375"/>
          <p14:tracePt t="118277" x="1911350" y="4170363"/>
          <p14:tracePt t="118293" x="1884363" y="4187825"/>
          <p14:tracePt t="118310" x="1866900" y="4205288"/>
          <p14:tracePt t="118327" x="1847850" y="4224338"/>
          <p14:tracePt t="118343" x="1830388" y="4241800"/>
          <p14:tracePt t="118360" x="1822450" y="4241800"/>
          <p14:tracePt t="118395" x="1795463" y="4241800"/>
          <p14:tracePt t="118410" x="1768475" y="4241800"/>
          <p14:tracePt t="118427" x="1751013" y="4224338"/>
          <p14:tracePt t="118443" x="1724025" y="4205288"/>
          <p14:tracePt t="118460" x="1697038" y="4187825"/>
          <p14:tracePt t="118477" x="1670050" y="4170363"/>
          <p14:tracePt t="118482" x="1660525" y="4160838"/>
          <p14:tracePt t="118493" x="1652588" y="4143375"/>
          <p14:tracePt t="118510" x="1598613" y="4089400"/>
          <p14:tracePt t="118527" x="1562100" y="4062413"/>
          <p14:tracePt t="118544" x="1536700" y="4037013"/>
          <p14:tracePt t="118560" x="1509713" y="4017963"/>
          <p14:tracePt t="118576" x="1490663" y="4000500"/>
          <p14:tracePt t="118593" x="1473200" y="3983038"/>
          <p14:tracePt t="118610" x="1465263" y="3973513"/>
          <p14:tracePt t="118627" x="1455738" y="3956050"/>
          <p14:tracePt t="118660" x="1446213" y="3956050"/>
          <p14:tracePt t="118676" x="1446213" y="3946525"/>
          <p14:tracePt t="118693" x="1419225" y="3929063"/>
          <p14:tracePt t="118710" x="1393825" y="3902075"/>
          <p14:tracePt t="118727" x="1366838" y="3875088"/>
          <p14:tracePt t="118744" x="1330325" y="3840163"/>
          <p14:tracePt t="118759" x="1312863" y="3813175"/>
          <p14:tracePt t="118776" x="1295400" y="3786188"/>
          <p14:tracePt t="118793" x="1276350" y="3768725"/>
          <p14:tracePt t="118810" x="1258888" y="3759200"/>
          <p14:tracePt t="118827" x="1250950" y="3759200"/>
          <p14:tracePt t="118843" x="1241425" y="3759200"/>
          <p14:tracePt t="118860" x="1231900" y="3759200"/>
          <p14:tracePt t="118888" x="1223963" y="3759200"/>
          <p14:tracePt t="118910" x="1204913" y="3759200"/>
          <p14:tracePt t="118917" x="1196975" y="3759200"/>
          <p14:tracePt t="118926" x="1187450" y="3759200"/>
          <p14:tracePt t="118943" x="1160463" y="3759200"/>
          <p14:tracePt t="118960" x="1143000" y="3759200"/>
          <p14:tracePt t="118976" x="1125538" y="3759200"/>
          <p14:tracePt t="119254" x="1125538" y="3776663"/>
          <p14:tracePt t="119261" x="1133475" y="3813175"/>
          <p14:tracePt t="119276" x="1169988" y="3902075"/>
          <p14:tracePt t="119293" x="1196975" y="3990975"/>
          <p14:tracePt t="119309" x="1231900" y="4037013"/>
          <p14:tracePt t="119326" x="1250950" y="4071938"/>
          <p14:tracePt t="119343" x="1250950" y="4081463"/>
          <p14:tracePt t="119359" x="1258888" y="4098925"/>
          <p14:tracePt t="119908" x="1258888" y="4089400"/>
          <p14:tracePt t="119989" x="1250950" y="4089400"/>
          <p14:tracePt t="120272" x="1250950" y="4081463"/>
          <p14:tracePt t="120284" x="1241425" y="4081463"/>
          <p14:tracePt t="120293" x="1231900" y="4071938"/>
          <p14:tracePt t="120310" x="1223963" y="4071938"/>
          <p14:tracePt t="120342" x="1187450" y="4054475"/>
          <p14:tracePt t="120375" x="1143000" y="4037013"/>
          <p14:tracePt t="120539" x="1133475" y="4027488"/>
          <p14:tracePt t="120558" x="1133475" y="4017963"/>
          <p14:tracePt t="120566" x="1125538" y="4017963"/>
          <p14:tracePt t="120655" x="1116013" y="4037013"/>
          <p14:tracePt t="120661" x="1116013" y="4054475"/>
          <p14:tracePt t="120675" x="1116013" y="4071938"/>
          <p14:tracePt t="120692" x="1160463" y="4187825"/>
          <p14:tracePt t="120708" x="1214438" y="4251325"/>
          <p14:tracePt t="120725" x="1276350" y="4295775"/>
          <p14:tracePt t="120741" x="1330325" y="4303713"/>
          <p14:tracePt t="120758" x="1384300" y="4303713"/>
          <p14:tracePt t="120775" x="1428750" y="4303713"/>
          <p14:tracePt t="120791" x="1446213" y="4276725"/>
          <p14:tracePt t="120808" x="1473200" y="4241800"/>
          <p14:tracePt t="120824" x="1473200" y="4214813"/>
          <p14:tracePt t="120841" x="1473200" y="4197350"/>
          <p14:tracePt t="120858" x="1465263" y="4170363"/>
          <p14:tracePt t="120875" x="1438275" y="4152900"/>
          <p14:tracePt t="120891" x="1411288" y="4125913"/>
          <p14:tracePt t="120909" x="1366838" y="4089400"/>
          <p14:tracePt t="120925" x="1322388" y="4062413"/>
          <p14:tracePt t="120941" x="1295400" y="4037013"/>
          <p14:tracePt t="120958" x="1268413" y="4037013"/>
          <p14:tracePt t="120975" x="1250950" y="4037013"/>
          <p14:tracePt t="120977" x="1231900" y="4037013"/>
          <p14:tracePt t="120991" x="1223963" y="4037013"/>
          <p14:tracePt t="121008" x="1214438" y="4044950"/>
          <p14:tracePt t="121025" x="1214438" y="4071938"/>
          <p14:tracePt t="121041" x="1204913" y="4089400"/>
          <p14:tracePt t="121058" x="1214438" y="4125913"/>
          <p14:tracePt t="121075" x="1241425" y="4152900"/>
          <p14:tracePt t="121091" x="1268413" y="4170363"/>
          <p14:tracePt t="121108" x="1303338" y="4197350"/>
          <p14:tracePt t="121125" x="1374775" y="4197350"/>
          <p14:tracePt t="121142" x="1393825" y="4197350"/>
          <p14:tracePt t="121158" x="1419225" y="4187825"/>
          <p14:tracePt t="121174" x="1428750" y="4160838"/>
          <p14:tracePt t="121191" x="1428750" y="4143375"/>
          <p14:tracePt t="121208" x="1428750" y="4133850"/>
          <p14:tracePt t="121242" x="1419225" y="4125913"/>
          <p14:tracePt t="121257" x="1411288" y="4125913"/>
          <p14:tracePt t="121275" x="1401763" y="4125913"/>
          <p14:tracePt t="121425" x="1411288" y="4125913"/>
          <p14:tracePt t="121438" x="1419225" y="4125913"/>
          <p14:tracePt t="121455" x="1438275" y="4125913"/>
          <p14:tracePt t="121462" x="1446213" y="4125913"/>
          <p14:tracePt t="121474" x="1455738" y="4125913"/>
          <p14:tracePt t="121491" x="1482725" y="4108450"/>
          <p14:tracePt t="121508" x="1581150" y="4071938"/>
          <p14:tracePt t="121525" x="1697038" y="4054475"/>
          <p14:tracePt t="121541" x="1803400" y="4037013"/>
          <p14:tracePt t="121558" x="1901825" y="4017963"/>
          <p14:tracePt t="121574" x="2009775" y="3983038"/>
          <p14:tracePt t="121591" x="2081213" y="3946525"/>
          <p14:tracePt t="121608" x="2152650" y="3911600"/>
          <p14:tracePt t="121624" x="2170113" y="3884613"/>
          <p14:tracePt t="121640" x="2197100" y="3857625"/>
          <p14:tracePt t="121657" x="2224088" y="3830638"/>
          <p14:tracePt t="121674" x="2251075" y="3803650"/>
          <p14:tracePt t="121691" x="2276475" y="3776663"/>
          <p14:tracePt t="121708" x="2295525" y="3759200"/>
          <p14:tracePt t="121725" x="2303463" y="3724275"/>
          <p14:tracePt t="121741" x="2303463" y="3697288"/>
          <p14:tracePt t="121757" x="2286000" y="3670300"/>
          <p14:tracePt t="121774" x="2276475" y="3670300"/>
          <p14:tracePt t="121791" x="2259013" y="3670300"/>
          <p14:tracePt t="121807" x="2241550" y="3670300"/>
          <p14:tracePt t="121824" x="2214563" y="3697288"/>
          <p14:tracePt t="121840" x="2170113" y="3741738"/>
          <p14:tracePt t="121857" x="2143125" y="3813175"/>
          <p14:tracePt t="121874" x="2125663" y="3884613"/>
          <p14:tracePt t="121890" x="2125663" y="3965575"/>
          <p14:tracePt t="121907" x="2152650" y="4037013"/>
          <p14:tracePt t="121924" x="2205038" y="4071938"/>
          <p14:tracePt t="121941" x="2357438" y="4098925"/>
          <p14:tracePt t="121957" x="2455863" y="4098925"/>
          <p14:tracePt t="121974" x="2554288" y="4071938"/>
          <p14:tracePt t="121990" x="2608263" y="4037013"/>
          <p14:tracePt t="122007" x="2643188" y="4000500"/>
          <p14:tracePt t="122024" x="2660650" y="3956050"/>
          <p14:tracePt t="122040" x="2670175" y="3884613"/>
          <p14:tracePt t="122057" x="2670175" y="3830638"/>
          <p14:tracePt t="122074" x="2652713" y="3803650"/>
          <p14:tracePt t="122090" x="2643188" y="3803650"/>
          <p14:tracePt t="122107" x="2625725" y="3803650"/>
          <p14:tracePt t="122124" x="2589213" y="3803650"/>
          <p14:tracePt t="122140" x="2562225" y="3830638"/>
          <p14:tracePt t="122157" x="2509838" y="3867150"/>
          <p14:tracePt t="122174" x="2482850" y="3902075"/>
          <p14:tracePt t="122190" x="2473325" y="3929063"/>
          <p14:tracePt t="122207" x="2473325" y="3946525"/>
          <p14:tracePt t="122224" x="2482850" y="3973513"/>
          <p14:tracePt t="122240" x="2509838" y="3990975"/>
          <p14:tracePt t="122258" x="2571750" y="3990975"/>
          <p14:tracePt t="122274" x="2608263" y="3973513"/>
          <p14:tracePt t="122290" x="2633663" y="3929063"/>
          <p14:tracePt t="122307" x="2652713" y="3875088"/>
          <p14:tracePt t="122324" x="2660650" y="3786188"/>
          <p14:tracePt t="122340" x="2660650" y="3741738"/>
          <p14:tracePt t="122359" x="2633663" y="3705225"/>
          <p14:tracePt t="122390" x="2608263" y="3714750"/>
          <p14:tracePt t="122407" x="2562225" y="3741738"/>
          <p14:tracePt t="122424" x="2536825" y="3768725"/>
          <p14:tracePt t="122440" x="2509838" y="3803650"/>
          <p14:tracePt t="122457" x="2490788" y="3840163"/>
          <p14:tracePt t="122475" x="2490788" y="3867150"/>
          <p14:tracePt t="122520" x="2500313" y="3867150"/>
          <p14:tracePt t="122525" x="2509838" y="3867150"/>
          <p14:tracePt t="122540" x="2544763" y="3848100"/>
          <p14:tracePt t="122557" x="2562225" y="3822700"/>
          <p14:tracePt t="122573" x="2589213" y="3795713"/>
          <p14:tracePt t="122590" x="2589213" y="3768725"/>
          <p14:tracePt t="122607" x="2589213" y="3751263"/>
          <p14:tracePt t="122623" x="2581275" y="3724275"/>
          <p14:tracePt t="122640" x="2562225" y="3705225"/>
          <p14:tracePt t="122656" x="2554288" y="3705225"/>
          <p14:tracePt t="122673" x="2544763" y="3705225"/>
          <p14:tracePt t="123106" x="2536825" y="3705225"/>
          <p14:tracePt t="123113" x="2517775" y="3714750"/>
          <p14:tracePt t="123123" x="2482850" y="3732213"/>
          <p14:tracePt t="123139" x="2374900" y="3795713"/>
          <p14:tracePt t="123156" x="2268538" y="3902075"/>
          <p14:tracePt t="123174" x="2081213" y="4116388"/>
          <p14:tracePt t="123206" x="1901825" y="4411663"/>
          <p14:tracePt t="123239" x="1830388" y="4625975"/>
          <p14:tracePt t="123273" x="1812925" y="4759325"/>
          <p14:tracePt t="123290" x="1803400" y="4803775"/>
          <p14:tracePt t="123307" x="1795463" y="4830763"/>
          <p14:tracePt t="123322" x="1795463" y="4840288"/>
          <p14:tracePt t="123339" x="1795463" y="4857750"/>
          <p14:tracePt t="123356" x="1785938" y="4867275"/>
          <p14:tracePt t="123373" x="1785938" y="4875213"/>
          <p14:tracePt t="123389" x="1776413" y="4884738"/>
          <p14:tracePt t="123481" x="1768475" y="4884738"/>
          <p14:tracePt t="123490" x="1758950" y="4875213"/>
          <p14:tracePt t="123497" x="1751013" y="4867275"/>
          <p14:tracePt t="123506" x="1751013" y="4857750"/>
          <p14:tracePt t="123523" x="1741488" y="4848225"/>
          <p14:tracePt t="123540" x="1741488" y="4840288"/>
          <p14:tracePt t="123556" x="1741488" y="4822825"/>
          <p14:tracePt t="123573" x="1741488" y="4803775"/>
          <p14:tracePt t="124041" x="1741488" y="4795838"/>
          <p14:tracePt t="124051" x="1724025" y="4751388"/>
          <p14:tracePt t="124058" x="1697038" y="4697413"/>
          <p14:tracePt t="124073" x="1670050" y="4616450"/>
          <p14:tracePt t="124089" x="1643063" y="4554538"/>
          <p14:tracePt t="124105" x="1608138" y="4510088"/>
          <p14:tracePt t="124139" x="1554163" y="4367213"/>
          <p14:tracePt t="124173" x="1482725" y="4259263"/>
          <p14:tracePt t="124206" x="1428750" y="4187825"/>
          <p14:tracePt t="124224" x="1401763" y="4170363"/>
          <p14:tracePt t="124239" x="1374775" y="4143375"/>
          <p14:tracePt t="124255" x="1366838" y="4125913"/>
          <p14:tracePt t="124272" x="1357313" y="4125913"/>
          <p14:tracePt t="124289" x="1339850" y="4125913"/>
          <p14:tracePt t="124305" x="1322388" y="4125913"/>
          <p14:tracePt t="124324" x="1295400" y="4125913"/>
          <p14:tracePt t="124339" x="1258888" y="4116388"/>
          <p14:tracePt t="124355" x="1231900" y="4108450"/>
          <p14:tracePt t="124372" x="1214438" y="4108450"/>
          <p14:tracePt t="124534" x="1204913" y="4089400"/>
          <p14:tracePt t="124548" x="1204913" y="4081463"/>
          <p14:tracePt t="124565" x="1187450" y="4062413"/>
          <p14:tracePt t="124571" x="1187450" y="4054475"/>
          <p14:tracePt t="124588" x="1179513" y="4044950"/>
          <p14:tracePt t="124605" x="1179513" y="4027488"/>
          <p14:tracePt t="124622" x="1152525" y="4000500"/>
          <p14:tracePt t="124638" x="1133475" y="3983038"/>
          <p14:tracePt t="124655" x="1116013" y="3956050"/>
          <p14:tracePt t="124671" x="1108075" y="3946525"/>
          <p14:tracePt t="124688" x="1098550" y="3946525"/>
          <p14:tracePt t="124754" x="1089025" y="3938588"/>
          <p14:tracePt t="124776" x="1089025" y="3929063"/>
          <p14:tracePt t="124819" x="1089025" y="3919538"/>
          <p14:tracePt t="124902" x="1081088" y="3911600"/>
          <p14:tracePt t="124907" x="1071563" y="3911600"/>
          <p14:tracePt t="124925" x="1062038" y="3902075"/>
          <p14:tracePt t="124938" x="1062038" y="3894138"/>
          <p14:tracePt t="124955" x="1044575" y="3884613"/>
          <p14:tracePt t="124971" x="1036638" y="3867150"/>
          <p14:tracePt t="124988" x="1009650" y="3867150"/>
          <p14:tracePt t="125005" x="990600" y="3867150"/>
          <p14:tracePt t="125021" x="973138" y="3867150"/>
          <p14:tracePt t="125038" x="955675" y="3867150"/>
          <p14:tracePt t="125055" x="938213" y="3867150"/>
          <p14:tracePt t="125071" x="928688" y="3867150"/>
          <p14:tracePt t="125089" x="911225" y="3867150"/>
          <p14:tracePt t="125123" x="901700" y="3867150"/>
          <p14:tracePt t="125173" x="893763" y="3867150"/>
          <p14:tracePt t="125450" x="893763" y="3857625"/>
          <p14:tracePt t="125456" x="893763" y="3848100"/>
          <p14:tracePt t="125492" x="893763" y="3840163"/>
          <p14:tracePt t="125499" x="893763" y="3830638"/>
          <p14:tracePt t="125519" x="893763" y="3822700"/>
          <p14:tracePt t="125646" x="874713" y="3822700"/>
          <p14:tracePt t="125653" x="866775" y="3822700"/>
          <p14:tracePt t="125661" x="857250" y="3830638"/>
          <p14:tracePt t="125687" x="839788" y="3840163"/>
          <p14:tracePt t="125704" x="830263" y="3840163"/>
          <p14:tracePt t="125917" x="839788" y="3840163"/>
          <p14:tracePt t="125924" x="847725" y="3840163"/>
          <p14:tracePt t="126010" x="847725" y="3830638"/>
          <p14:tracePt t="126030" x="839788" y="3830638"/>
          <p14:tracePt t="126048" x="830263" y="3830638"/>
          <p14:tracePt t="126055" x="822325" y="3822700"/>
          <p14:tracePt t="126064" x="812800" y="3822700"/>
          <p14:tracePt t="126071" x="803275" y="3822700"/>
          <p14:tracePt t="126087" x="785813" y="3822700"/>
          <p14:tracePt t="126103" x="776288" y="3822700"/>
          <p14:tracePt t="126121" x="758825" y="3822700"/>
          <p14:tracePt t="126137" x="731838" y="3822700"/>
          <p14:tracePt t="126154" x="714375" y="3840163"/>
          <p14:tracePt t="126171" x="696913" y="3857625"/>
          <p14:tracePt t="126187" x="652463" y="3875088"/>
          <p14:tracePt t="126204" x="633413" y="3875088"/>
          <p14:tracePt t="126221" x="608013" y="3894138"/>
          <p14:tracePt t="126237" x="581025" y="3902075"/>
          <p14:tracePt t="126254" x="561975" y="3911600"/>
          <p14:tracePt t="126270" x="544513" y="3911600"/>
          <p14:tracePt t="126287" x="536575" y="3911600"/>
          <p14:tracePt t="126408" x="544513" y="3911600"/>
          <p14:tracePt t="126416" x="561975" y="3911600"/>
          <p14:tracePt t="126424" x="608013" y="3911600"/>
          <p14:tracePt t="126437" x="723900" y="3902075"/>
          <p14:tracePt t="126453" x="893763" y="3894138"/>
          <p14:tracePt t="126470" x="1098550" y="3894138"/>
          <p14:tracePt t="126487" x="1347788" y="3919538"/>
          <p14:tracePt t="126504" x="1608138" y="3956050"/>
          <p14:tracePt t="126520" x="1776413" y="3983038"/>
          <p14:tracePt t="126537" x="1866900" y="4010025"/>
          <p14:tracePt t="126554" x="1893888" y="4027488"/>
          <p14:tracePt t="126603" x="1901825" y="4027488"/>
          <p14:tracePt t="126618" x="1919288" y="4010025"/>
          <p14:tracePt t="126624" x="1928813" y="4000500"/>
          <p14:tracePt t="126637" x="1946275" y="3983038"/>
          <p14:tracePt t="126653" x="1965325" y="3965575"/>
          <p14:tracePt t="126671" x="2009775" y="3902075"/>
          <p14:tracePt t="126687" x="2036763" y="3867150"/>
          <p14:tracePt t="126703" x="2062163" y="3830638"/>
          <p14:tracePt t="126721" x="2089150" y="3786188"/>
          <p14:tracePt t="126737" x="2116138" y="3751263"/>
          <p14:tracePt t="126753" x="2133600" y="3724275"/>
          <p14:tracePt t="126771" x="2143125" y="3652838"/>
          <p14:tracePt t="126786" x="2152650" y="3616325"/>
          <p14:tracePt t="126803" x="2152650" y="3589338"/>
          <p14:tracePt t="126820" x="2152650" y="3562350"/>
          <p14:tracePt t="126836" x="2152650" y="3544888"/>
          <p14:tracePt t="126877" x="2143125" y="3544888"/>
          <p14:tracePt t="126887" x="2133600" y="3554413"/>
          <p14:tracePt t="126903" x="2108200" y="3589338"/>
          <p14:tracePt t="126920" x="2081213" y="3670300"/>
          <p14:tracePt t="126937" x="2044700" y="3822700"/>
          <p14:tracePt t="126953" x="2036763" y="3919538"/>
          <p14:tracePt t="126970" x="2036763" y="3990975"/>
          <p14:tracePt t="126986" x="2054225" y="4062413"/>
          <p14:tracePt t="127003" x="2081213" y="4108450"/>
          <p14:tracePt t="127020" x="2108200" y="4133850"/>
          <p14:tracePt t="127037" x="2205038" y="4160838"/>
          <p14:tracePt t="127054" x="2303463" y="4160838"/>
          <p14:tracePt t="127070" x="2366963" y="4133850"/>
          <p14:tracePt t="127086" x="2419350" y="4089400"/>
          <p14:tracePt t="127103" x="2465388" y="4017963"/>
          <p14:tracePt t="127119" x="2509838" y="3911600"/>
          <p14:tracePt t="127137" x="2517775" y="3776663"/>
          <p14:tracePt t="127154" x="2517775" y="3705225"/>
          <p14:tracePt t="127170" x="2517775" y="3670300"/>
          <p14:tracePt t="127186" x="2509838" y="3660775"/>
          <p14:tracePt t="127203" x="2509838" y="3652838"/>
          <p14:tracePt t="127238" x="2500313" y="3652838"/>
          <p14:tracePt t="127268" x="2490788" y="3652838"/>
          <p14:tracePt t="127303" x="2490788" y="3660775"/>
          <p14:tracePt t="127328" x="2490788" y="3670300"/>
          <p14:tracePt t="127348" x="2473325" y="3687763"/>
          <p14:tracePt t="127354" x="2465388" y="3724275"/>
          <p14:tracePt t="127369" x="2455863" y="3848100"/>
          <p14:tracePt t="127386" x="2455863" y="4044950"/>
          <p14:tracePt t="127403" x="2473325" y="4276725"/>
          <p14:tracePt t="127420" x="2500313" y="4500563"/>
          <p14:tracePt t="127436" x="2536825" y="4660900"/>
          <p14:tracePt t="127453" x="2571750" y="4751388"/>
          <p14:tracePt t="127470" x="2598738" y="4776788"/>
          <p14:tracePt t="127486" x="2625725" y="4768850"/>
          <p14:tracePt t="127502" x="2652713" y="4741863"/>
          <p14:tracePt t="127519" x="2670175" y="4714875"/>
          <p14:tracePt t="127536" x="2679700" y="4697413"/>
          <p14:tracePt t="127552" x="2697163" y="4670425"/>
          <p14:tracePt t="127569" x="2705100" y="4643438"/>
          <p14:tracePt t="127586" x="2714625" y="4608513"/>
          <p14:tracePt t="127602" x="2714625" y="4589463"/>
          <p14:tracePt t="127619" x="2705100" y="4562475"/>
          <p14:tracePt t="127636" x="2679700" y="4537075"/>
          <p14:tracePt t="127653" x="2652713" y="4527550"/>
          <p14:tracePt t="127669" x="2633663" y="4527550"/>
          <p14:tracePt t="127686" x="2589213" y="4527550"/>
          <p14:tracePt t="127702" x="2527300" y="4572000"/>
          <p14:tracePt t="127719" x="2509838" y="4589463"/>
          <p14:tracePt t="127736" x="2490788" y="4625975"/>
          <p14:tracePt t="127752" x="2490788" y="4660900"/>
          <p14:tracePt t="127769" x="2500313" y="4714875"/>
          <p14:tracePt t="127785" x="2527300" y="4741863"/>
          <p14:tracePt t="127802" x="2554288" y="4759325"/>
          <p14:tracePt t="127819" x="2589213" y="4768850"/>
          <p14:tracePt t="127835" x="2652713" y="4732338"/>
          <p14:tracePt t="127852" x="2732088" y="4633913"/>
          <p14:tracePt t="127869" x="2776538" y="4500563"/>
          <p14:tracePt t="127886" x="2803525" y="4357688"/>
          <p14:tracePt t="127902" x="2795588" y="4214813"/>
          <p14:tracePt t="127919" x="2732088" y="4062413"/>
          <p14:tracePt t="127936" x="2705100" y="4044950"/>
          <p14:tracePt t="127952" x="2670175" y="4044950"/>
          <p14:tracePt t="127969" x="2643188" y="4071938"/>
          <p14:tracePt t="127986" x="2616200" y="4108450"/>
          <p14:tracePt t="127990" x="2616200" y="4116388"/>
          <p14:tracePt t="128002" x="2598738" y="4125913"/>
          <p14:tracePt t="128019" x="2598738" y="4152900"/>
          <p14:tracePt t="128598" x="2598738" y="4143375"/>
          <p14:tracePt t="128626" x="2598738" y="4133850"/>
          <p14:tracePt t="128699" x="2581275" y="4133850"/>
          <p14:tracePt t="128705" x="2536825" y="4152900"/>
          <p14:tracePt t="128719" x="2465388" y="4179888"/>
          <p14:tracePt t="128735" x="2187575" y="4241800"/>
          <p14:tracePt t="128768" x="1911350" y="4384675"/>
          <p14:tracePt t="128802" x="1803400" y="4589463"/>
          <p14:tracePt t="128836" x="1679575" y="4857750"/>
          <p14:tracePt t="128852" x="1625600" y="4894263"/>
          <p14:tracePt t="128868" x="1562100" y="4929188"/>
          <p14:tracePt t="128885" x="1536700" y="4956175"/>
          <p14:tracePt t="128902" x="1500188" y="4983163"/>
          <p14:tracePt t="128918" x="1473200" y="5010150"/>
          <p14:tracePt t="128936" x="1428750" y="5062538"/>
          <p14:tracePt t="128952" x="1393825" y="5099050"/>
          <p14:tracePt t="128968" x="1330325" y="5143500"/>
          <p14:tracePt t="128985" x="1285875" y="5180013"/>
          <p14:tracePt t="129001" x="1250950" y="5214938"/>
          <p14:tracePt t="129018" x="1214438" y="5251450"/>
          <p14:tracePt t="129036" x="1160463" y="5322888"/>
          <p14:tracePt t="129053" x="1133475" y="5367338"/>
          <p14:tracePt t="129069" x="1116013" y="5394325"/>
          <p14:tracePt t="129085" x="1089025" y="5419725"/>
          <p14:tracePt t="129101" x="1071563" y="5438775"/>
          <p14:tracePt t="129118" x="1062038" y="5446713"/>
          <p14:tracePt t="129135" x="1036638" y="5465763"/>
          <p14:tracePt t="129153" x="1009650" y="5491163"/>
          <p14:tracePt t="129169" x="990600" y="5500688"/>
          <p14:tracePt t="129185" x="982663" y="5510213"/>
          <p14:tracePt t="129201" x="965200" y="5510213"/>
          <p14:tracePt t="129218" x="955675" y="5518150"/>
          <p14:tracePt t="129301" x="955675" y="5527675"/>
          <p14:tracePt t="129307" x="946150" y="5527675"/>
          <p14:tracePt t="129318" x="946150" y="5537200"/>
          <p14:tracePt t="129334" x="928688" y="5554663"/>
          <p14:tracePt t="129351" x="901700" y="5562600"/>
          <p14:tracePt t="129369" x="866775" y="5572125"/>
          <p14:tracePt t="129385" x="847725" y="5581650"/>
          <p14:tracePt t="129401" x="830263" y="5581650"/>
          <p14:tracePt t="129418" x="803275" y="5581650"/>
          <p14:tracePt t="129434" x="776288" y="5581650"/>
          <p14:tracePt t="129451" x="758825" y="5562600"/>
          <p14:tracePt t="129468" x="714375" y="5545138"/>
          <p14:tracePt t="129485" x="696913" y="5527675"/>
          <p14:tracePt t="129501" x="679450" y="5518150"/>
          <p14:tracePt t="129518" x="669925" y="5518150"/>
          <p14:tracePt t="129601" x="669925" y="5510213"/>
          <p14:tracePt t="129609" x="652463" y="5500688"/>
          <p14:tracePt t="129617" x="633413" y="5483225"/>
          <p14:tracePt t="129634" x="588963" y="5438775"/>
          <p14:tracePt t="129651" x="561975" y="5394325"/>
          <p14:tracePt t="129667" x="536575" y="5375275"/>
          <p14:tracePt t="129684" x="509588" y="5348288"/>
          <p14:tracePt t="129701" x="482600" y="5322888"/>
          <p14:tracePt t="129717" x="465138" y="5313363"/>
          <p14:tracePt t="129734" x="438150" y="5303838"/>
          <p14:tracePt t="129751" x="411163" y="5295900"/>
          <p14:tracePt t="129768" x="393700" y="5286375"/>
          <p14:tracePt t="129784" x="366713" y="5286375"/>
          <p14:tracePt t="129801" x="347663" y="5286375"/>
          <p14:tracePt t="129817" x="330200" y="5295900"/>
          <p14:tracePt t="129834" x="303213" y="5313363"/>
          <p14:tracePt t="129850" x="276225" y="5340350"/>
          <p14:tracePt t="129867" x="268288" y="5367338"/>
          <p14:tracePt t="129884" x="268288" y="5384800"/>
          <p14:tracePt t="129901" x="285750" y="5419725"/>
          <p14:tracePt t="129918" x="322263" y="5456238"/>
          <p14:tracePt t="129934" x="347663" y="5473700"/>
          <p14:tracePt t="129951" x="357188" y="5491163"/>
          <p14:tracePt t="130000" x="366713" y="5500688"/>
          <p14:tracePt t="130027" x="374650" y="5500688"/>
          <p14:tracePt t="130036" x="374650" y="5510213"/>
          <p14:tracePt t="130043" x="384175" y="5518150"/>
          <p14:tracePt t="130068" x="384175" y="5527675"/>
          <p14:tracePt t="130073" x="393700" y="5527675"/>
          <p14:tracePt t="130089" x="393700" y="5537200"/>
          <p14:tracePt t="130112" x="401638" y="5537200"/>
          <p14:tracePt t="130152" x="411163" y="5537200"/>
          <p14:tracePt t="130157" x="419100" y="5537200"/>
          <p14:tracePt t="130167" x="428625" y="5537200"/>
          <p14:tracePt t="130184" x="455613" y="5510213"/>
          <p14:tracePt t="130201" x="465138" y="5491163"/>
          <p14:tracePt t="130218" x="465138" y="5429250"/>
          <p14:tracePt t="130235" x="465138" y="5394325"/>
          <p14:tracePt t="130251" x="446088" y="5357813"/>
          <p14:tracePt t="130267" x="419100" y="5322888"/>
          <p14:tracePt t="130284" x="393700" y="5295900"/>
          <p14:tracePt t="130300" x="374650" y="5286375"/>
          <p14:tracePt t="130317" x="339725" y="5286375"/>
          <p14:tracePt t="130334" x="268288" y="5303838"/>
          <p14:tracePt t="130351" x="231775" y="5330825"/>
          <p14:tracePt t="130367" x="196850" y="5357813"/>
          <p14:tracePt t="130384" x="169863" y="5394325"/>
          <p14:tracePt t="130400" x="169863" y="5429250"/>
          <p14:tracePt t="130417" x="196850" y="5491163"/>
          <p14:tracePt t="130433" x="223838" y="5527675"/>
          <p14:tracePt t="130451" x="258763" y="5562600"/>
          <p14:tracePt t="130467" x="285750" y="5581650"/>
          <p14:tracePt t="130484" x="303213" y="5581650"/>
          <p14:tracePt t="130500" x="322263" y="5581650"/>
          <p14:tracePt t="130517" x="347663" y="5581650"/>
          <p14:tracePt t="130535" x="366713" y="5572125"/>
          <p14:tracePt t="130550" x="384175" y="5545138"/>
          <p14:tracePt t="130567" x="401638" y="5510213"/>
          <p14:tracePt t="130583" x="401638" y="5465763"/>
          <p14:tracePt t="130600" x="384175" y="5402263"/>
          <p14:tracePt t="130617" x="357188" y="5367338"/>
          <p14:tracePt t="130633" x="339725" y="5330825"/>
          <p14:tracePt t="130650" x="312738" y="5313363"/>
          <p14:tracePt t="130667" x="303213" y="5303838"/>
          <p14:tracePt t="130683" x="295275" y="5303838"/>
          <p14:tracePt t="130700" x="276225" y="5303838"/>
          <p14:tracePt t="130717" x="250825" y="5322888"/>
          <p14:tracePt t="130733" x="214313" y="5367338"/>
          <p14:tracePt t="130750" x="214313" y="5384800"/>
          <p14:tracePt t="130767" x="223838" y="5411788"/>
          <p14:tracePt t="130783" x="250825" y="5438775"/>
          <p14:tracePt t="130800" x="268288" y="5465763"/>
          <p14:tracePt t="130817" x="295275" y="5491163"/>
          <p14:tracePt t="130833" x="322263" y="5500688"/>
          <p14:tracePt t="130850" x="357188" y="5518150"/>
          <p14:tracePt t="130866" x="384175" y="5518150"/>
          <p14:tracePt t="130883" x="401638" y="5518150"/>
          <p14:tracePt t="130900" x="419100" y="5518150"/>
          <p14:tracePt t="130917" x="428625" y="5491163"/>
          <p14:tracePt t="130933" x="438150" y="5456238"/>
          <p14:tracePt t="130950" x="419100" y="5367338"/>
          <p14:tracePt t="130967" x="393700" y="5340350"/>
          <p14:tracePt t="130983" x="366713" y="5313363"/>
          <p14:tracePt t="131000" x="347663" y="5303838"/>
          <p14:tracePt t="131016" x="330200" y="5303838"/>
          <p14:tracePt t="131033" x="303213" y="5313363"/>
          <p14:tracePt t="131050" x="258763" y="5375275"/>
          <p14:tracePt t="131067" x="250825" y="5465763"/>
          <p14:tracePt t="131083" x="268288" y="5572125"/>
          <p14:tracePt t="131099" x="303213" y="5680075"/>
          <p14:tracePt t="131117" x="330200" y="5715000"/>
          <p14:tracePt t="131133" x="347663" y="5732463"/>
          <p14:tracePt t="131150" x="366713" y="5741988"/>
          <p14:tracePt t="131167" x="384175" y="5732463"/>
          <p14:tracePt t="131183" x="411163" y="5715000"/>
          <p14:tracePt t="131200" x="438150" y="5688013"/>
          <p14:tracePt t="131217" x="438150" y="5653088"/>
          <p14:tracePt t="131233" x="438150" y="5634038"/>
          <p14:tracePt t="131249" x="428625" y="5608638"/>
          <p14:tracePt t="131267" x="401638" y="5581650"/>
          <p14:tracePt t="131300" x="401638" y="5572125"/>
          <p14:tracePt t="131435" x="393700" y="5572125"/>
          <p14:tracePt t="131471" x="374650" y="5562600"/>
          <p14:tracePt t="131483" x="366713" y="5562600"/>
          <p14:tracePt t="131494" x="357188" y="5562600"/>
          <p14:tracePt t="131508" x="339725" y="5554663"/>
          <p14:tracePt t="131524" x="330200" y="5554663"/>
          <p14:tracePt t="131538" x="322263" y="5554663"/>
          <p14:tracePt t="131550" x="312738" y="5554663"/>
          <p14:tracePt t="131567" x="303213" y="5554663"/>
          <p14:tracePt t="131583" x="276225" y="5554663"/>
          <p14:tracePt t="131599" x="276225" y="5545138"/>
          <p14:tracePt t="131633" x="276225" y="5518150"/>
          <p14:tracePt t="131650" x="330200" y="5491163"/>
          <p14:tracePt t="131666" x="438150" y="5438775"/>
          <p14:tracePt t="131683" x="581025" y="5394325"/>
          <p14:tracePt t="131700" x="955675" y="5348288"/>
          <p14:tracePt t="131716" x="1204913" y="5348288"/>
          <p14:tracePt t="131732" x="1357313" y="5375275"/>
          <p14:tracePt t="131749" x="1411288" y="5394325"/>
          <p14:tracePt t="131766" x="1428750" y="5402263"/>
          <p14:tracePt t="131782" x="1438275" y="5402263"/>
          <p14:tracePt t="131890" x="1438275" y="5394325"/>
          <p14:tracePt t="131960" x="1455738" y="5384800"/>
          <p14:tracePt t="131968" x="1465263" y="5367338"/>
          <p14:tracePt t="131983" x="1490663" y="5330825"/>
          <p14:tracePt t="131999" x="1500188" y="5295900"/>
          <p14:tracePt t="132016" x="1517650" y="5276850"/>
          <p14:tracePt t="132032" x="1517650" y="5251450"/>
          <p14:tracePt t="132049" x="1517650" y="5232400"/>
          <p14:tracePt t="132066" x="1517650" y="5214938"/>
          <p14:tracePt t="132082" x="1517650" y="5205413"/>
          <p14:tracePt t="132099" x="1517650" y="5197475"/>
          <p14:tracePt t="132115" x="1517650" y="5187950"/>
          <p14:tracePt t="132386" x="1509713" y="5197475"/>
          <p14:tracePt t="132395" x="1490663" y="5259388"/>
          <p14:tracePt t="132400" x="1473200" y="5340350"/>
          <p14:tracePt t="132415" x="1438275" y="5537200"/>
          <p14:tracePt t="132432" x="1419225" y="5705475"/>
          <p14:tracePt t="132449" x="1411288" y="5822950"/>
          <p14:tracePt t="132465" x="1411288" y="5884863"/>
          <p14:tracePt t="132482" x="1411288" y="5894388"/>
          <p14:tracePt t="132826" x="1393825" y="5884863"/>
          <p14:tracePt t="132835" x="1384300" y="5867400"/>
          <p14:tracePt t="132842" x="1374775" y="5857875"/>
          <p14:tracePt t="132850" x="1357313" y="5830888"/>
          <p14:tracePt t="132866" x="1339850" y="5786438"/>
          <p14:tracePt t="132881" x="1312863" y="5697538"/>
          <p14:tracePt t="132898" x="1295400" y="5589588"/>
          <p14:tracePt t="132931" x="1303338" y="5402263"/>
          <p14:tracePt t="132965" x="1473200" y="5295900"/>
          <p14:tracePt t="132998" x="1973263" y="5241925"/>
          <p14:tracePt t="133015" x="2374900" y="5259388"/>
          <p14:tracePt t="133031" x="2786063" y="5313363"/>
          <p14:tracePt t="133049" x="3179763" y="5286375"/>
          <p14:tracePt t="133065" x="3384550" y="5251450"/>
          <p14:tracePt t="133081" x="3509963" y="5214938"/>
          <p14:tracePt t="133098" x="3554413" y="5187950"/>
          <p14:tracePt t="133115" x="3571875" y="5160963"/>
          <p14:tracePt t="133131" x="3571875" y="5143500"/>
          <p14:tracePt t="133148" x="3571875" y="5133975"/>
          <p14:tracePt t="133165" x="3571875" y="5126038"/>
          <p14:tracePt t="133201" x="3562350" y="5126038"/>
          <p14:tracePt t="133217" x="3554413" y="5126038"/>
          <p14:tracePt t="133233" x="3544888" y="5126038"/>
          <p14:tracePt t="133248" x="3527425" y="5126038"/>
          <p14:tracePt t="133265" x="3509963" y="5133975"/>
          <p14:tracePt t="133282" x="3500438" y="5153025"/>
          <p14:tracePt t="133298" x="3482975" y="5170488"/>
          <p14:tracePt t="133315" x="3438525" y="5197475"/>
          <p14:tracePt t="133331" x="3340100" y="5224463"/>
          <p14:tracePt t="133348" x="3214688" y="5241925"/>
          <p14:tracePt t="133366" x="3125788" y="5241925"/>
          <p14:tracePt t="133381" x="3108325" y="5241925"/>
          <p14:tracePt t="133473" x="3098800" y="5241925"/>
          <p14:tracePt t="133540" x="3089275" y="5241925"/>
          <p14:tracePt t="133553" x="3071813" y="5241925"/>
          <p14:tracePt t="133560" x="3062288" y="5241925"/>
          <p14:tracePt t="133569" x="3044825" y="5241925"/>
          <p14:tracePt t="133581" x="3036888" y="5241925"/>
          <p14:tracePt t="133599" x="3027363" y="5241925"/>
          <p14:tracePt t="133894" x="3017838" y="5241925"/>
          <p14:tracePt t="133904" x="3017838" y="5251450"/>
          <p14:tracePt t="133914" x="3000375" y="5259388"/>
          <p14:tracePt t="133931" x="2973388" y="5313363"/>
          <p14:tracePt t="133947" x="2938463" y="5411788"/>
          <p14:tracePt t="133964" x="2894013" y="5545138"/>
          <p14:tracePt t="133982" x="2840038" y="5768975"/>
          <p14:tracePt t="134014" x="2795588" y="5919788"/>
          <p14:tracePt t="134048" x="2795588" y="5929313"/>
          <p14:tracePt t="134535" x="2795588" y="5938838"/>
          <p14:tracePt t="134547" x="2803525" y="5938838"/>
          <p14:tracePt t="134569" x="2813050" y="5946775"/>
          <p14:tracePt t="134577" x="2822575" y="5946775"/>
          <p14:tracePt t="134625" x="2830513" y="5946775"/>
          <p14:tracePt t="134663" x="2840038" y="5946775"/>
          <p14:tracePt t="134689" x="2847975" y="5946775"/>
          <p14:tracePt t="134712" x="2847975" y="5938838"/>
          <p14:tracePt t="134741" x="2847975" y="5929313"/>
          <p14:tracePt t="134756" x="2847975" y="5919788"/>
          <p14:tracePt t="134763" x="2847975" y="5911850"/>
          <p14:tracePt t="134771" x="2840038" y="5894388"/>
          <p14:tracePt t="134780" x="2822575" y="5884863"/>
          <p14:tracePt t="134797" x="2759075" y="5822950"/>
          <p14:tracePt t="134813" x="2643188" y="5741988"/>
          <p14:tracePt t="134830" x="2482850" y="5653088"/>
          <p14:tracePt t="134847" x="2330450" y="5572125"/>
          <p14:tracePt t="134863" x="2108200" y="5500688"/>
          <p14:tracePt t="134880" x="1973263" y="5456238"/>
          <p14:tracePt t="134897" x="1822450" y="5402263"/>
          <p14:tracePt t="134913" x="1697038" y="5357813"/>
          <p14:tracePt t="134930" x="1589088" y="5313363"/>
          <p14:tracePt t="134947" x="1527175" y="5276850"/>
          <p14:tracePt t="134964" x="1500188" y="5259388"/>
          <p14:tracePt t="134980" x="1490663" y="5259388"/>
          <p14:tracePt t="135024" x="1473200" y="5259388"/>
          <p14:tracePt t="135031" x="1473200" y="5268913"/>
          <p14:tracePt t="135047" x="1455738" y="5276850"/>
          <p14:tracePt t="135064" x="1446213" y="5295900"/>
          <p14:tracePt t="135080" x="1438275" y="5295900"/>
          <p14:tracePt t="135097" x="1438275" y="5303838"/>
          <p14:tracePt t="135132" x="1438275" y="5313363"/>
          <p14:tracePt t="135225" x="1438275" y="5303838"/>
          <p14:tracePt t="135241" x="1438275" y="5295900"/>
          <p14:tracePt t="135247" x="1428750" y="5295900"/>
          <p14:tracePt t="135263" x="1428750" y="5286375"/>
          <p14:tracePt t="135568" x="1428750" y="5276850"/>
          <p14:tracePt t="136760" x="1428750" y="5286375"/>
          <p14:tracePt t="136774" x="1428750" y="5295900"/>
          <p14:tracePt t="136782" x="1419225" y="5295900"/>
          <p14:tracePt t="136795" x="1419225" y="5303838"/>
          <p14:tracePt t="136812" x="1419225" y="5313363"/>
          <p14:tracePt t="136828" x="1419225" y="5340350"/>
          <p14:tracePt t="136845" x="1411288" y="5340350"/>
          <p14:tracePt t="136879" x="1411288" y="5375275"/>
          <p14:tracePt t="136912" x="1411288" y="5402263"/>
          <p14:tracePt t="136945" x="1401763" y="5429250"/>
          <p14:tracePt t="136961" x="1401763" y="5456238"/>
          <p14:tracePt t="136978" x="1401763" y="5465763"/>
          <p14:tracePt t="136995" x="1401763" y="5483225"/>
          <p14:tracePt t="137012" x="1401763" y="5510213"/>
          <p14:tracePt t="137029" x="1401763" y="5518150"/>
          <p14:tracePt t="137045" x="1411288" y="5545138"/>
          <p14:tracePt t="137061" x="1419225" y="5572125"/>
          <p14:tracePt t="137078" x="1428750" y="5599113"/>
          <p14:tracePt t="137095" x="1428750" y="5626100"/>
          <p14:tracePt t="137112" x="1438275" y="5653088"/>
          <p14:tracePt t="137129" x="1438275" y="5670550"/>
          <p14:tracePt t="137145" x="1438275" y="5688013"/>
          <p14:tracePt t="137161" x="1438275" y="5697538"/>
          <p14:tracePt t="137178" x="1446213" y="5724525"/>
          <p14:tracePt t="137195" x="1446213" y="5751513"/>
          <p14:tracePt t="137212" x="1455738" y="5768975"/>
          <p14:tracePt t="137230" x="1455738" y="5803900"/>
          <p14:tracePt t="137245" x="1455738" y="5822950"/>
          <p14:tracePt t="137261" x="1455738" y="5830888"/>
          <p14:tracePt t="137278" x="1455738" y="5848350"/>
          <p14:tracePt t="137311" x="1455738" y="5857875"/>
          <p14:tracePt t="137349" x="1455738" y="5867400"/>
          <p14:tracePt t="137512" x="1455738" y="5857875"/>
          <p14:tracePt t="137521" x="1455738" y="5840413"/>
          <p14:tracePt t="137528" x="1455738" y="5830888"/>
          <p14:tracePt t="137544" x="1455738" y="5803900"/>
          <p14:tracePt t="137561" x="1455738" y="5776913"/>
          <p14:tracePt t="137578" x="1455738" y="5759450"/>
          <p14:tracePt t="137594" x="1455738" y="5732463"/>
          <p14:tracePt t="137611" x="1455738" y="5705475"/>
          <p14:tracePt t="137628" x="1455738" y="5670550"/>
          <p14:tracePt t="137644" x="1455738" y="5653088"/>
          <p14:tracePt t="137661" x="1455738" y="5626100"/>
          <p14:tracePt t="137677" x="1455738" y="5616575"/>
          <p14:tracePt t="137695" x="1455738" y="5599113"/>
          <p14:tracePt t="137711" x="1455738" y="5589588"/>
          <p14:tracePt t="137728" x="1446213" y="5554663"/>
          <p14:tracePt t="137744" x="1438275" y="5527675"/>
          <p14:tracePt t="137761" x="1428750" y="5483225"/>
          <p14:tracePt t="137777" x="1411288" y="5446713"/>
          <p14:tracePt t="137794" x="1411288" y="5429250"/>
          <p14:tracePt t="137811" x="1411288" y="5402263"/>
          <p14:tracePt t="137828" x="1393825" y="5367338"/>
          <p14:tracePt t="137844" x="1393825" y="5340350"/>
          <p14:tracePt t="137861" x="1393825" y="5322888"/>
          <p14:tracePt t="137877" x="1393825" y="5295900"/>
          <p14:tracePt t="137894" x="1393825" y="5276850"/>
          <p14:tracePt t="138136" x="1393825" y="5286375"/>
          <p14:tracePt t="138145" x="1384300" y="5303838"/>
          <p14:tracePt t="138150" x="1384300" y="5322888"/>
          <p14:tracePt t="138161" x="1384300" y="5330825"/>
          <p14:tracePt t="138177" x="1384300" y="5375275"/>
          <p14:tracePt t="138194" x="1384300" y="5429250"/>
          <p14:tracePt t="138211" x="1384300" y="5491163"/>
          <p14:tracePt t="138227" x="1401763" y="5537200"/>
          <p14:tracePt t="138244" x="1401763" y="5554663"/>
          <p14:tracePt t="138261" x="1401763" y="5581650"/>
          <p14:tracePt t="138277" x="1401763" y="5608638"/>
          <p14:tracePt t="138294" x="1401763" y="5626100"/>
          <p14:tracePt t="138311" x="1401763" y="5661025"/>
          <p14:tracePt t="138328" x="1401763" y="5688013"/>
          <p14:tracePt t="138344" x="1401763" y="5705475"/>
          <p14:tracePt t="138360" x="1401763" y="5732463"/>
          <p14:tracePt t="138377" x="1401763" y="5751513"/>
          <p14:tracePt t="138394" x="1401763" y="5776913"/>
          <p14:tracePt t="138411" x="1401763" y="5795963"/>
          <p14:tracePt t="138427" x="1401763" y="5830888"/>
          <p14:tracePt t="138443" x="1401763" y="5848350"/>
          <p14:tracePt t="138574" x="1411288" y="5848350"/>
          <p14:tracePt t="138579" x="1411288" y="5840413"/>
          <p14:tracePt t="138588" x="1411288" y="5822950"/>
          <p14:tracePt t="138595" x="1411288" y="5813425"/>
          <p14:tracePt t="138610" x="1411288" y="5786438"/>
          <p14:tracePt t="138627" x="1411288" y="5741988"/>
          <p14:tracePt t="138643" x="1411288" y="5670550"/>
          <p14:tracePt t="138660" x="1411288" y="5581650"/>
          <p14:tracePt t="138677" x="1401763" y="5518150"/>
          <p14:tracePt t="138694" x="1401763" y="5491163"/>
          <p14:tracePt t="138711" x="1401763" y="5446713"/>
          <p14:tracePt t="138727" x="1401763" y="5429250"/>
          <p14:tracePt t="138743" x="1401763" y="5402263"/>
          <p14:tracePt t="138760" x="1401763" y="5384800"/>
          <p14:tracePt t="138777" x="1401763" y="5357813"/>
          <p14:tracePt t="138794" x="1411288" y="5330825"/>
          <p14:tracePt t="138811" x="1411288" y="5295900"/>
          <p14:tracePt t="138827" x="1411288" y="5286375"/>
          <p14:tracePt t="138844" x="1411288" y="5276850"/>
          <p14:tracePt t="139666" x="1419225" y="5268913"/>
          <p14:tracePt t="139674" x="1428750" y="5268913"/>
          <p14:tracePt t="139682" x="1446213" y="5259388"/>
          <p14:tracePt t="139693" x="1455738" y="5251450"/>
          <p14:tracePt t="139710" x="1482725" y="5232400"/>
          <p14:tracePt t="139726" x="1509713" y="5214938"/>
          <p14:tracePt t="139759" x="1704975" y="5187950"/>
          <p14:tracePt t="139793" x="2054225" y="5187950"/>
          <p14:tracePt t="139826" x="2322513" y="5241925"/>
          <p14:tracePt t="139843" x="2446338" y="5286375"/>
          <p14:tracePt t="139861" x="2465388" y="5295900"/>
          <p14:tracePt t="139876" x="2465388" y="5303838"/>
          <p14:tracePt t="139911" x="2473325" y="5303838"/>
          <p14:tracePt t="139926" x="2482850" y="5303838"/>
          <p14:tracePt t="139943" x="2490788" y="5303838"/>
          <p14:tracePt t="139959" x="2500313" y="5303838"/>
          <p14:tracePt t="139976" x="2517775" y="5303838"/>
          <p14:tracePt t="139993" x="2571750" y="5330825"/>
          <p14:tracePt t="140010" x="2625725" y="5357813"/>
          <p14:tracePt t="140026" x="2660650" y="5375275"/>
          <p14:tracePt t="140042" x="2679700" y="5375275"/>
          <p14:tracePt t="140323" x="2679700" y="5384800"/>
          <p14:tracePt t="140330" x="2679700" y="5394325"/>
          <p14:tracePt t="140342" x="2679700" y="5402263"/>
          <p14:tracePt t="140359" x="2679700" y="5429250"/>
          <p14:tracePt t="140375" x="2679700" y="5456238"/>
          <p14:tracePt t="140392" x="2679700" y="5537200"/>
          <p14:tracePt t="140409" x="2687638" y="5562600"/>
          <p14:tracePt t="140425" x="2687638" y="5599113"/>
          <p14:tracePt t="140442" x="2687638" y="5634038"/>
          <p14:tracePt t="140476" x="2687638" y="5680075"/>
          <p14:tracePt t="140509" x="2687638" y="5732463"/>
          <p14:tracePt t="140542" x="2679700" y="5786438"/>
          <p14:tracePt t="140558" x="2679700" y="5813425"/>
          <p14:tracePt t="140575" x="2679700" y="5840413"/>
          <p14:tracePt t="140592" x="2679700" y="5857875"/>
          <p14:tracePt t="140608" x="2679700" y="5875338"/>
          <p14:tracePt t="140637" x="2679700" y="5884863"/>
          <p14:tracePt t="140760" x="2679700" y="5857875"/>
          <p14:tracePt t="140769" x="2679700" y="5822950"/>
          <p14:tracePt t="140776" x="2687638" y="5776913"/>
          <p14:tracePt t="140792" x="2697163" y="5670550"/>
          <p14:tracePt t="140809" x="2714625" y="5589588"/>
          <p14:tracePt t="140825" x="2724150" y="5491163"/>
          <p14:tracePt t="140842" x="2741613" y="5429250"/>
          <p14:tracePt t="140859" x="2741613" y="5394325"/>
          <p14:tracePt t="140876" x="2759075" y="5348288"/>
          <p14:tracePt t="140892" x="2768600" y="5322888"/>
          <p14:tracePt t="140908" x="2768600" y="5303838"/>
          <p14:tracePt t="140925" x="2768600" y="5295900"/>
          <p14:tracePt t="140942" x="2776538" y="5276850"/>
          <p14:tracePt t="140958" x="2776538" y="5268913"/>
          <p14:tracePt t="140975" x="2776538" y="5251450"/>
          <p14:tracePt t="141198" x="2776538" y="5268913"/>
          <p14:tracePt t="141205" x="2776538" y="5303838"/>
          <p14:tracePt t="141213" x="2776538" y="5348288"/>
          <p14:tracePt t="141225" x="2786063" y="5402263"/>
          <p14:tracePt t="141242" x="2822575" y="5500688"/>
          <p14:tracePt t="141258" x="2857500" y="5616575"/>
          <p14:tracePt t="141275" x="2867025" y="5643563"/>
          <p14:tracePt t="141291" x="2874963" y="5661025"/>
          <p14:tracePt t="141308" x="2874963" y="5688013"/>
          <p14:tracePt t="141325" x="2884488" y="5705475"/>
          <p14:tracePt t="141342" x="2894013" y="5732463"/>
          <p14:tracePt t="141358" x="2894013" y="5759450"/>
          <p14:tracePt t="141374" x="2894013" y="5786438"/>
          <p14:tracePt t="141391" x="2894013" y="5803900"/>
          <p14:tracePt t="141425" x="2894013" y="5813425"/>
          <p14:tracePt t="141531" x="2894013" y="5776913"/>
          <p14:tracePt t="141539" x="2894013" y="5732463"/>
          <p14:tracePt t="141545" x="2894013" y="5680075"/>
          <p14:tracePt t="141558" x="2894013" y="5634038"/>
          <p14:tracePt t="141576" x="2894013" y="5527675"/>
          <p14:tracePt t="141592" x="2894013" y="5375275"/>
          <p14:tracePt t="141609" x="2894013" y="5340350"/>
          <p14:tracePt t="141624" x="2894013" y="5313363"/>
          <p14:tracePt t="141641" x="2894013" y="5303838"/>
          <p14:tracePt t="141658" x="2894013" y="5295900"/>
          <p14:tracePt t="141675" x="2894013" y="5286375"/>
          <p14:tracePt t="141779" x="2884488" y="5286375"/>
          <p14:tracePt t="141785" x="2884488" y="5295900"/>
          <p14:tracePt t="141793" x="2884488" y="5330825"/>
          <p14:tracePt t="141808" x="2884488" y="5357813"/>
          <p14:tracePt t="141824" x="2884488" y="5473700"/>
          <p14:tracePt t="141841" x="2894013" y="5545138"/>
          <p14:tracePt t="141857" x="2901950" y="5634038"/>
          <p14:tracePt t="141874" x="2911475" y="5688013"/>
          <p14:tracePt t="141891" x="2911475" y="5724525"/>
          <p14:tracePt t="141908" x="2911475" y="5751513"/>
          <p14:tracePt t="142036" x="2919413" y="5741988"/>
          <p14:tracePt t="142044" x="2919413" y="5705475"/>
          <p14:tracePt t="142052" x="2928938" y="5653088"/>
          <p14:tracePt t="142058" x="2928938" y="5616575"/>
          <p14:tracePt t="142074" x="2938463" y="5545138"/>
          <p14:tracePt t="142090" x="2938463" y="5483225"/>
          <p14:tracePt t="142107" x="2938463" y="5465763"/>
          <p14:tracePt t="142124" x="2938463" y="5456238"/>
          <p14:tracePt t="142225" x="2938463" y="5483225"/>
          <p14:tracePt t="142230" x="2938463" y="5527675"/>
          <p14:tracePt t="142241" x="2938463" y="5581650"/>
          <p14:tracePt t="142257" x="2946400" y="5670550"/>
          <p14:tracePt t="142274" x="2946400" y="5715000"/>
          <p14:tracePt t="142290" x="2946400" y="5741988"/>
          <p14:tracePt t="142307" x="2946400" y="5751513"/>
          <p14:tracePt t="142386" x="2955925" y="5751513"/>
          <p14:tracePt t="142405" x="2965450" y="5741988"/>
          <p14:tracePt t="142431" x="2965450" y="5732463"/>
          <p14:tracePt t="142607" x="2973388" y="5715000"/>
          <p14:tracePt t="142613" x="2982913" y="5705475"/>
          <p14:tracePt t="142624" x="2990850" y="5705475"/>
          <p14:tracePt t="142641" x="3017838" y="5688013"/>
          <p14:tracePt t="142657" x="3027363" y="5680075"/>
          <p14:tracePt t="142675" x="3062288" y="5670550"/>
          <p14:tracePt t="143651" x="3044825" y="5661025"/>
          <p14:tracePt t="143658" x="3000375" y="5661025"/>
          <p14:tracePt t="143666" x="2946400" y="5661025"/>
          <p14:tracePt t="143673" x="2911475" y="5661025"/>
          <p14:tracePt t="143689" x="2874963" y="5661025"/>
          <p14:tracePt t="143706" x="2795588" y="5661025"/>
          <p14:tracePt t="143723" x="2660650" y="5680075"/>
          <p14:tracePt t="143741" x="2446338" y="5680075"/>
          <p14:tracePt t="143773" x="1536700" y="5581650"/>
          <p14:tracePt t="143806" x="874713" y="5446713"/>
          <p14:tracePt t="143839" x="679450" y="5384800"/>
          <p14:tracePt t="143857" x="652463" y="5384800"/>
          <p14:tracePt t="143873" x="633413" y="5394325"/>
          <p14:tracePt t="143889" x="608013" y="5419725"/>
          <p14:tracePt t="143906" x="581025" y="5438775"/>
          <p14:tracePt t="143923" x="581025" y="5446713"/>
          <p14:tracePt t="144126" x="588963" y="5446713"/>
          <p14:tracePt t="144134" x="679450" y="5438775"/>
          <p14:tracePt t="144140" x="847725" y="5411788"/>
          <p14:tracePt t="144156" x="1517650" y="5348288"/>
          <p14:tracePt t="144172" x="2527300" y="5205413"/>
          <p14:tracePt t="144189" x="3581400" y="5153025"/>
          <p14:tracePt t="144205" x="4554538" y="5099050"/>
          <p14:tracePt t="144239" x="6456363" y="4911725"/>
          <p14:tracePt t="144272" x="8277225" y="4456113"/>
          <p14:tracePt t="144305" x="8840788" y="4251325"/>
          <p14:tracePt t="144322" x="8875713" y="4224338"/>
          <p14:tracePt t="144339" x="8875713" y="4214813"/>
          <p14:tracePt t="144516" x="8912225" y="4214813"/>
          <p14:tracePt t="144523" x="9001125" y="4205288"/>
          <p14:tracePt t="144532" x="9117013" y="4187825"/>
          <p14:tracePt t="144540" x="9242425" y="4170363"/>
          <p14:tracePt t="144555" x="9474200" y="4116388"/>
          <p14:tracePt t="144572" x="9688513" y="4037013"/>
          <p14:tracePt t="144589" x="9769475" y="3983038"/>
          <p14:tracePt t="144606" x="9777413" y="3965575"/>
          <p14:tracePt t="144623" x="9777413" y="3956050"/>
          <p14:tracePt t="144691" x="9769475" y="3956050"/>
          <p14:tracePt t="144698" x="9752013" y="3956050"/>
          <p14:tracePt t="144706" x="9742488" y="3965575"/>
          <p14:tracePt t="144722" x="9705975" y="3973513"/>
          <p14:tracePt t="144739" x="9688513" y="3983038"/>
          <p14:tracePt t="144755" x="9661525" y="3983038"/>
          <p14:tracePt t="144772" x="9644063" y="3983038"/>
          <p14:tracePt t="144830" x="9644063" y="3973513"/>
          <p14:tracePt t="144836" x="9644063" y="3946525"/>
          <p14:tracePt t="144844" x="9644063" y="3902075"/>
          <p14:tracePt t="144855" x="9653588" y="3867150"/>
          <p14:tracePt t="144872" x="9688513" y="3786188"/>
          <p14:tracePt t="144889" x="9725025" y="3714750"/>
          <p14:tracePt t="144905" x="9732963" y="3687763"/>
          <p14:tracePt t="144922" x="9742488" y="3687763"/>
          <p14:tracePt t="145007" x="9742488" y="3679825"/>
          <p14:tracePt t="145064" x="9752013" y="3670300"/>
          <p14:tracePt t="145072" x="9752013" y="3660775"/>
          <p14:tracePt t="145080" x="9752013" y="3652838"/>
          <p14:tracePt t="145088" x="9759950" y="3652838"/>
          <p14:tracePt t="145105" x="9769475" y="3633788"/>
          <p14:tracePt t="145163" x="9777413" y="3633788"/>
          <p14:tracePt t="145177" x="9786938" y="3633788"/>
          <p14:tracePt t="145200" x="9804400" y="3633788"/>
          <p14:tracePt t="145212" x="9804400" y="3625850"/>
          <p14:tracePt t="145271" x="9813925" y="3625850"/>
          <p14:tracePt t="145284" x="9823450" y="3625850"/>
          <p14:tracePt t="145292" x="9831388" y="3625850"/>
          <p14:tracePt t="145305" x="9831388" y="3616325"/>
          <p14:tracePt t="145533" x="9823450" y="3608388"/>
          <p14:tracePt t="145540" x="9813925" y="3608388"/>
          <p14:tracePt t="145548" x="9796463" y="3598863"/>
          <p14:tracePt t="145558" x="9769475" y="3598863"/>
          <p14:tracePt t="145571" x="9671050" y="3608388"/>
          <p14:tracePt t="145588" x="9572625" y="3633788"/>
          <p14:tracePt t="145604" x="9420225" y="3687763"/>
          <p14:tracePt t="145621" x="9269413" y="3795713"/>
          <p14:tracePt t="145638" x="9018588" y="3929063"/>
          <p14:tracePt t="145655" x="8518525" y="4152900"/>
          <p14:tracePt t="145672" x="8054975" y="4276725"/>
          <p14:tracePt t="145688" x="7510463" y="4411663"/>
          <p14:tracePt t="145705" x="6946900" y="4500563"/>
          <p14:tracePt t="145721" x="6429375" y="4572000"/>
          <p14:tracePt t="145738" x="5919788" y="4652963"/>
          <p14:tracePt t="145755" x="5367338" y="4732338"/>
          <p14:tracePt t="145772" x="5089525" y="4768850"/>
          <p14:tracePt t="145788" x="4857750" y="4813300"/>
          <p14:tracePt t="145804" x="4714875" y="4857750"/>
          <p14:tracePt t="145821" x="4572000" y="4929188"/>
          <p14:tracePt t="145837" x="4456113" y="4983163"/>
          <p14:tracePt t="145855" x="4348163" y="5072063"/>
          <p14:tracePt t="145872" x="4232275" y="5224463"/>
          <p14:tracePt t="145888" x="4187825" y="5313363"/>
          <p14:tracePt t="145905" x="4160838" y="5367338"/>
          <p14:tracePt t="145921" x="4143375" y="5394325"/>
          <p14:tracePt t="145937" x="4143375" y="5419725"/>
          <p14:tracePt t="145955" x="4143375" y="5429250"/>
          <p14:tracePt t="146050" x="4133850" y="5429250"/>
          <p14:tracePt t="146058" x="4133850" y="5419725"/>
          <p14:tracePt t="146071" x="4125913" y="5402263"/>
          <p14:tracePt t="146363" x="4125913" y="5394325"/>
          <p14:tracePt t="146857" x="4133850" y="5394325"/>
          <p14:tracePt t="146863" x="4152900" y="5394325"/>
          <p14:tracePt t="146871" x="4160838" y="5394325"/>
          <p14:tracePt t="146936" x="4160838" y="5402263"/>
          <p14:tracePt t="146941" x="4170363" y="5402263"/>
          <p14:tracePt t="146953" x="4170363" y="5411788"/>
          <p14:tracePt t="147001" x="4179888" y="5429250"/>
          <p14:tracePt t="147007" x="4179888" y="5438775"/>
          <p14:tracePt t="147037" x="4224338" y="5491163"/>
          <p14:tracePt t="147070" x="4251325" y="5518150"/>
          <p14:tracePt t="147158" x="4259263" y="5527675"/>
          <p14:tracePt t="147168" x="4268788" y="5527675"/>
          <p14:tracePt t="147358" x="4276725" y="5527675"/>
          <p14:tracePt t="147403" x="4286250" y="5510213"/>
          <p14:tracePt t="147411" x="4295775" y="5510213"/>
          <p14:tracePt t="147420" x="4295775" y="5500688"/>
          <p14:tracePt t="147437" x="4322763" y="5491163"/>
          <p14:tracePt t="147453" x="4330700" y="5473700"/>
          <p14:tracePt t="147503" x="4330700" y="5465763"/>
          <p14:tracePt t="147718" x="4340225" y="5465763"/>
          <p14:tracePt t="147730" x="4340225" y="5456238"/>
          <p14:tracePt t="147737" x="4348163" y="5456238"/>
          <p14:tracePt t="147753" x="4357688" y="5446713"/>
          <p14:tracePt t="147770" x="4357688" y="5438775"/>
          <p14:tracePt t="147871" x="4367213" y="5446713"/>
          <p14:tracePt t="147879" x="4367213" y="5465763"/>
          <p14:tracePt t="147887" x="4367213" y="5473700"/>
          <p14:tracePt t="147902" x="4367213" y="5500688"/>
          <p14:tracePt t="147919" x="4367213" y="5518150"/>
          <p14:tracePt t="147937" x="4367213" y="5537200"/>
          <p14:tracePt t="148298" x="4367213" y="5545138"/>
          <p14:tracePt t="148307" x="4367213" y="5554663"/>
          <p14:tracePt t="148319" x="4367213" y="5572125"/>
          <p14:tracePt t="148336" x="4367213" y="5608638"/>
          <p14:tracePt t="148369" x="4367213" y="5626100"/>
          <p14:tracePt t="149338" x="4375150" y="5616575"/>
          <p14:tracePt t="149354" x="4384675" y="5599113"/>
          <p14:tracePt t="149373" x="4402138" y="5599113"/>
          <p14:tracePt t="149380" x="4402138" y="5589588"/>
          <p14:tracePt t="149389" x="4411663" y="5589588"/>
          <p14:tracePt t="149401" x="4429125" y="5581650"/>
          <p14:tracePt t="149418" x="4446588" y="5572125"/>
          <p14:tracePt t="149435" x="4473575" y="5572125"/>
          <p14:tracePt t="149469" x="4660900" y="5537200"/>
          <p14:tracePt t="149502" x="4848225" y="5510213"/>
          <p14:tracePt t="149536" x="4894263" y="5500688"/>
          <p14:tracePt t="149552" x="4902200" y="5500688"/>
          <p14:tracePt t="149578" x="4919663" y="5500688"/>
          <p14:tracePt t="149586" x="4919663" y="5491163"/>
          <p14:tracePt t="149602" x="4938713" y="5483225"/>
          <p14:tracePt t="149618" x="4956175" y="5473700"/>
          <p14:tracePt t="149634" x="4973638" y="5465763"/>
          <p14:tracePt t="149651" x="5000625" y="5446713"/>
          <p14:tracePt t="149669" x="5037138" y="5419725"/>
          <p14:tracePt t="149686" x="5062538" y="5411788"/>
          <p14:tracePt t="149701" x="5089525" y="5394325"/>
          <p14:tracePt t="149718" x="5116513" y="5375275"/>
          <p14:tracePt t="149736" x="5133975" y="5357813"/>
          <p14:tracePt t="149752" x="5153025" y="5340350"/>
          <p14:tracePt t="149785" x="5160963" y="5330825"/>
          <p14:tracePt t="149859" x="5153025" y="5330825"/>
          <p14:tracePt t="149869" x="5133975" y="5330825"/>
          <p14:tracePt t="149885" x="5116513" y="5340350"/>
          <p14:tracePt t="149901" x="5045075" y="5384800"/>
          <p14:tracePt t="149918" x="4983163" y="5402263"/>
          <p14:tracePt t="149935" x="4938713" y="5419725"/>
          <p14:tracePt t="149951" x="4919663" y="5419725"/>
          <p14:tracePt t="150042" x="4919663" y="5411788"/>
          <p14:tracePt t="150050" x="4919663" y="5402263"/>
          <p14:tracePt t="150062" x="4919663" y="5394325"/>
          <p14:tracePt t="150159" x="4919663" y="5384800"/>
          <p14:tracePt t="150166" x="4929188" y="5384800"/>
          <p14:tracePt t="150174" x="4938713" y="5375275"/>
          <p14:tracePt t="150184" x="4938713" y="5367338"/>
          <p14:tracePt t="150201" x="4956175" y="5348288"/>
          <p14:tracePt t="150218" x="4965700" y="5340350"/>
          <p14:tracePt t="150235" x="4965700" y="5330825"/>
          <p14:tracePt t="150548" x="4965700" y="5348288"/>
          <p14:tracePt t="150559" x="4965700" y="5367338"/>
          <p14:tracePt t="150567" x="4973638" y="5394325"/>
          <p14:tracePt t="150584" x="4973638" y="5446713"/>
          <p14:tracePt t="150601" x="4973638" y="5500688"/>
          <p14:tracePt t="150617" x="4983163" y="5545138"/>
          <p14:tracePt t="150634" x="4983163" y="5581650"/>
          <p14:tracePt t="150651" x="4983163" y="5589588"/>
          <p14:tracePt t="150684" x="4983163" y="5599113"/>
          <p14:tracePt t="150718" x="4983163" y="5608638"/>
          <p14:tracePt t="150751" x="4983163" y="5626100"/>
          <p14:tracePt t="150767" x="4983163" y="5634038"/>
          <p14:tracePt t="150784" x="4983163" y="5643563"/>
          <p14:tracePt t="150875" x="4973638" y="5653088"/>
          <p14:tracePt t="150889" x="4965700" y="5661025"/>
          <p14:tracePt t="152409" x="4965700" y="5670550"/>
          <p14:tracePt t="152420" x="4956175" y="5670550"/>
          <p14:tracePt t="152429" x="4956175" y="5680075"/>
          <p14:tracePt t="152437" x="4946650" y="5680075"/>
          <p14:tracePt t="152459" x="4938713" y="5688013"/>
          <p14:tracePt t="152475" x="4929188" y="5688013"/>
          <p14:tracePt t="152482" x="4929188" y="5697538"/>
          <p14:tracePt t="152499" x="4919663" y="5705475"/>
          <p14:tracePt t="152533" x="4911725" y="5715000"/>
          <p14:tracePt t="152629" x="4902200" y="5724525"/>
          <p14:tracePt t="152645" x="4894263" y="5724525"/>
          <p14:tracePt t="153191" x="4894263" y="5705475"/>
          <p14:tracePt t="153197" x="4894263" y="5697538"/>
          <p14:tracePt t="153215" x="4919663" y="5670550"/>
          <p14:tracePt t="153232" x="4946650" y="5643563"/>
          <p14:tracePt t="153266" x="5010150" y="5581650"/>
          <p14:tracePt t="153298" x="5062538" y="5537200"/>
          <p14:tracePt t="153332" x="5108575" y="5518150"/>
          <p14:tracePt t="153348" x="5143500" y="5518150"/>
          <p14:tracePt t="153366" x="5241925" y="5510213"/>
          <p14:tracePt t="153382" x="5276850" y="5510213"/>
          <p14:tracePt t="153398" x="5295900" y="5510213"/>
          <p14:tracePt t="153415" x="5322888" y="5491163"/>
          <p14:tracePt t="153432" x="5330825" y="5483225"/>
          <p14:tracePt t="153448" x="5340350" y="5483225"/>
          <p14:tracePt t="153669" x="5340350" y="5473700"/>
          <p14:tracePt t="153828" x="5330825" y="5473700"/>
          <p14:tracePt t="153839" x="5322888" y="5473700"/>
          <p14:tracePt t="153871" x="5313363" y="5473700"/>
          <p14:tracePt t="153897" x="5303838" y="5473700"/>
          <p14:tracePt t="153933" x="5295900" y="5473700"/>
          <p14:tracePt t="154233" x="5295900" y="5483225"/>
          <p14:tracePt t="154278" x="5303838" y="5500688"/>
          <p14:tracePt t="154285" x="5313363" y="5500688"/>
          <p14:tracePt t="154298" x="5330825" y="5500688"/>
          <p14:tracePt t="154314" x="5348288" y="5500688"/>
          <p14:tracePt t="154331" x="5375275" y="5500688"/>
          <p14:tracePt t="154364" x="5411788" y="5500688"/>
          <p14:tracePt t="154397" x="5446713" y="5527675"/>
          <p14:tracePt t="154431" x="5500688" y="5554663"/>
          <p14:tracePt t="154448" x="5518150" y="5562600"/>
          <p14:tracePt t="155264" x="5527675" y="5562600"/>
          <p14:tracePt t="155269" x="5537200" y="5562600"/>
          <p14:tracePt t="155280" x="5554663" y="5554663"/>
          <p14:tracePt t="155297" x="5599113" y="5554663"/>
          <p14:tracePt t="155314" x="5643563" y="5562600"/>
          <p14:tracePt t="155331" x="5680075" y="5562600"/>
          <p14:tracePt t="155347" x="5705475" y="5562600"/>
          <p14:tracePt t="155380" x="5715000" y="5572125"/>
          <p14:tracePt t="155447" x="5795963" y="5581650"/>
          <p14:tracePt t="155463" x="5867400" y="5589588"/>
          <p14:tracePt t="155480" x="5911850" y="5599113"/>
          <p14:tracePt t="155496" x="5946775" y="5599113"/>
          <p14:tracePt t="155513" x="5965825" y="5599113"/>
          <p14:tracePt t="155530" x="5983288" y="5599113"/>
          <p14:tracePt t="155546" x="5991225" y="5599113"/>
          <p14:tracePt t="155564" x="6000750" y="5599113"/>
          <p14:tracePt t="155580" x="6010275" y="5599113"/>
          <p14:tracePt t="155597" x="6027738" y="5608638"/>
          <p14:tracePt t="155613" x="6062663" y="5616575"/>
          <p14:tracePt t="155630" x="6081713" y="5626100"/>
          <p14:tracePt t="155646" x="6099175" y="5626100"/>
          <p14:tracePt t="155663" x="6108700" y="5626100"/>
          <p14:tracePt t="155726" x="6126163" y="5626100"/>
          <p14:tracePt t="155733" x="6134100" y="5626100"/>
          <p14:tracePt t="155746" x="6143625" y="5626100"/>
          <p14:tracePt t="155763" x="6188075" y="5626100"/>
          <p14:tracePt t="155780" x="6251575" y="5643563"/>
          <p14:tracePt t="155796" x="6375400" y="5653088"/>
          <p14:tracePt t="155813" x="6446838" y="5653088"/>
          <p14:tracePt t="155830" x="6510338" y="5653088"/>
          <p14:tracePt t="155846" x="6572250" y="5653088"/>
          <p14:tracePt t="155863" x="6653213" y="5661025"/>
          <p14:tracePt t="155880" x="6751638" y="5670550"/>
          <p14:tracePt t="155896" x="6929438" y="5680075"/>
          <p14:tracePt t="155913" x="7072313" y="5688013"/>
          <p14:tracePt t="155930" x="7215188" y="5688013"/>
          <p14:tracePt t="155946" x="7331075" y="5680075"/>
          <p14:tracePt t="155963" x="7429500" y="5670550"/>
          <p14:tracePt t="155980" x="7527925" y="5661025"/>
          <p14:tracePt t="155997" x="7661275" y="5653088"/>
          <p14:tracePt t="156013" x="7759700" y="5653088"/>
          <p14:tracePt t="156029" x="7858125" y="5653088"/>
          <p14:tracePt t="156046" x="7956550" y="5653088"/>
          <p14:tracePt t="156063" x="8037513" y="5661025"/>
          <p14:tracePt t="156080" x="8108950" y="5670550"/>
          <p14:tracePt t="156097" x="8197850" y="5670550"/>
          <p14:tracePt t="156112" x="8286750" y="5653088"/>
          <p14:tracePt t="156130" x="8385175" y="5634038"/>
          <p14:tracePt t="156146" x="8483600" y="5626100"/>
          <p14:tracePt t="156162" x="8582025" y="5626100"/>
          <p14:tracePt t="156179" x="8653463" y="5626100"/>
          <p14:tracePt t="156197" x="8724900" y="5626100"/>
          <p14:tracePt t="156213" x="8759825" y="5616575"/>
          <p14:tracePt t="156229" x="8796338" y="5608638"/>
          <p14:tracePt t="156246" x="8840788" y="5599113"/>
          <p14:tracePt t="156263" x="8885238" y="5581650"/>
          <p14:tracePt t="156279" x="8912225" y="5572125"/>
          <p14:tracePt t="156296" x="8939213" y="5562600"/>
          <p14:tracePt t="156314" x="8974138" y="5537200"/>
          <p14:tracePt t="156330" x="9001125" y="5510213"/>
          <p14:tracePt t="156346" x="9028113" y="5491163"/>
          <p14:tracePt t="156363" x="9055100" y="5473700"/>
          <p14:tracePt t="156379" x="9082088" y="5446713"/>
          <p14:tracePt t="156397" x="9109075" y="5419725"/>
          <p14:tracePt t="156413" x="9144000" y="5384800"/>
          <p14:tracePt t="156429" x="9161463" y="5357813"/>
          <p14:tracePt t="156446" x="9180513" y="5340350"/>
          <p14:tracePt t="156462" x="9197975" y="5330825"/>
          <p14:tracePt t="156479" x="9197975" y="5322888"/>
          <p14:tracePt t="156496" x="9205913" y="5313363"/>
          <p14:tracePt t="156780" x="9215438" y="5322888"/>
          <p14:tracePt t="156786" x="9224963" y="5330825"/>
          <p14:tracePt t="156795" x="9232900" y="5340350"/>
          <p14:tracePt t="156812" x="9242425" y="5384800"/>
          <p14:tracePt t="156829" x="9259888" y="5411788"/>
          <p14:tracePt t="156846" x="9269413" y="5456238"/>
          <p14:tracePt t="156863" x="9269413" y="5491163"/>
          <p14:tracePt t="156880" x="9269413" y="5518150"/>
          <p14:tracePt t="156895" x="9277350" y="5572125"/>
          <p14:tracePt t="156929" x="9277350" y="5616575"/>
          <p14:tracePt t="156962" x="9277350" y="5626100"/>
          <p14:tracePt t="157392" x="9259888" y="5599113"/>
          <p14:tracePt t="157398" x="9251950" y="5554663"/>
          <p14:tracePt t="157411" x="9170988" y="5446713"/>
          <p14:tracePt t="157428" x="8991600" y="5295900"/>
          <p14:tracePt t="157445" x="8742363" y="5153025"/>
          <p14:tracePt t="157461" x="8340725" y="5010150"/>
          <p14:tracePt t="157478" x="7894638" y="4848225"/>
          <p14:tracePt t="157495" x="7375525" y="4679950"/>
          <p14:tracePt t="157511" x="6929438" y="4589463"/>
          <p14:tracePt t="157529" x="6465888" y="4572000"/>
          <p14:tracePt t="157545" x="6232525" y="4589463"/>
          <p14:tracePt t="157561" x="6000750" y="4633913"/>
          <p14:tracePt t="157578" x="5759450" y="4670425"/>
          <p14:tracePt t="157595" x="5518150" y="4732338"/>
          <p14:tracePt t="157598" x="5402263" y="4759325"/>
          <p14:tracePt t="157611" x="5276850" y="4803775"/>
          <p14:tracePt t="157628" x="4983163" y="4919663"/>
          <p14:tracePt t="157645" x="4830763" y="4973638"/>
          <p14:tracePt t="157661" x="4714875" y="5037138"/>
          <p14:tracePt t="157678" x="4608513" y="5126038"/>
          <p14:tracePt t="157695" x="4500563" y="5224463"/>
          <p14:tracePt t="157711" x="4429125" y="5330825"/>
          <p14:tracePt t="157728" x="4367213" y="5438775"/>
          <p14:tracePt t="157745" x="4313238" y="5572125"/>
          <p14:tracePt t="157762" x="4276725" y="5670550"/>
          <p14:tracePt t="157778" x="4251325" y="5759450"/>
          <p14:tracePt t="157794" x="4232275" y="5830888"/>
          <p14:tracePt t="157811" x="4214813" y="5875338"/>
          <p14:tracePt t="157828" x="4179888" y="5938838"/>
          <p14:tracePt t="157845" x="4133850" y="6018213"/>
          <p14:tracePt t="157862" x="4125913" y="6062663"/>
          <p14:tracePt t="157878" x="4116388" y="6089650"/>
          <p14:tracePt t="157894" x="4108450" y="6108700"/>
          <p14:tracePt t="157911" x="4098925" y="6116638"/>
          <p14:tracePt t="157928" x="4098925" y="6134100"/>
          <p14:tracePt t="157945" x="4089400" y="6161088"/>
          <p14:tracePt t="157961" x="4089400" y="6170613"/>
          <p14:tracePt t="157978" x="4089400" y="6180138"/>
          <p14:tracePt t="158175" x="4098925" y="6170613"/>
          <p14:tracePt t="158191" x="4108450" y="6161088"/>
          <p14:tracePt t="158213" x="4116388" y="6161088"/>
          <p14:tracePt t="158221" x="4116388" y="6153150"/>
          <p14:tracePt t="158545" x="4125913" y="6153150"/>
          <p14:tracePt t="158552" x="4133850" y="6153150"/>
          <p14:tracePt t="158561" x="4143375" y="6161088"/>
          <p14:tracePt t="158577" x="4170363" y="6188075"/>
          <p14:tracePt t="158594" x="4197350" y="6215063"/>
          <p14:tracePt t="158628" x="4348163" y="6276975"/>
          <p14:tracePt t="158660" x="4518025" y="6323013"/>
          <p14:tracePt t="158694" x="4724400" y="6340475"/>
          <p14:tracePt t="158710" x="4822825" y="6348413"/>
          <p14:tracePt t="158727" x="4919663" y="6357938"/>
          <p14:tracePt t="158746" x="5027613" y="6384925"/>
          <p14:tracePt t="158761" x="5126038" y="6419850"/>
          <p14:tracePt t="158778" x="5286375" y="6473825"/>
          <p14:tracePt t="158795" x="5394325" y="6510338"/>
          <p14:tracePt t="158810" x="5537200" y="6545263"/>
          <p14:tracePt t="158827" x="5680075" y="6581775"/>
          <p14:tracePt t="158844" x="5830888" y="6608763"/>
          <p14:tracePt t="158861" x="5938838" y="6634163"/>
          <p14:tracePt t="158878" x="6116638" y="6670675"/>
          <p14:tracePt t="158894" x="6215063" y="6688138"/>
          <p14:tracePt t="158910" x="6323013" y="6688138"/>
          <p14:tracePt t="158927" x="6438900" y="6697663"/>
          <p14:tracePt t="158944" x="6545263" y="6715125"/>
          <p14:tracePt t="158961" x="6643688" y="6715125"/>
          <p14:tracePt t="158978" x="6786563" y="6724650"/>
          <p14:tracePt t="158995" x="6884988" y="6724650"/>
          <p14:tracePt t="159010" x="6991350" y="6705600"/>
          <p14:tracePt t="159027" x="7089775" y="6670675"/>
          <p14:tracePt t="159044" x="7205663" y="6634163"/>
          <p14:tracePt t="159060" x="7331075" y="6599238"/>
          <p14:tracePt t="159078" x="7510463" y="6554788"/>
          <p14:tracePt t="159094" x="7599363" y="6537325"/>
          <p14:tracePt t="159110" x="7670800" y="6527800"/>
          <p14:tracePt t="159127" x="7705725" y="6510338"/>
          <p14:tracePt t="159144" x="7732713" y="6500813"/>
          <p14:tracePt t="159160" x="7769225" y="6491288"/>
          <p14:tracePt t="159178" x="7858125" y="6456363"/>
          <p14:tracePt t="159195" x="7929563" y="6429375"/>
          <p14:tracePt t="159210" x="8010525" y="6419850"/>
          <p14:tracePt t="159227" x="8089900" y="6411913"/>
          <p14:tracePt t="159244" x="8161338" y="6402388"/>
          <p14:tracePt t="159260" x="8215313" y="6394450"/>
          <p14:tracePt t="159277" x="8259763" y="6394450"/>
          <p14:tracePt t="159294" x="8331200" y="6375400"/>
          <p14:tracePt t="159311" x="8375650" y="6357938"/>
          <p14:tracePt t="159327" x="8429625" y="6340475"/>
          <p14:tracePt t="159343" x="8456613" y="6340475"/>
          <p14:tracePt t="159360" x="8491538" y="6330950"/>
          <p14:tracePt t="159377" x="8528050" y="6313488"/>
          <p14:tracePt t="159393" x="8572500" y="6303963"/>
          <p14:tracePt t="159410" x="8643938" y="6286500"/>
          <p14:tracePt t="159427" x="8688388" y="6269038"/>
          <p14:tracePt t="159443" x="8715375" y="6259513"/>
          <p14:tracePt t="159460" x="8732838" y="6259513"/>
          <p14:tracePt t="159477" x="8751888" y="6259513"/>
          <p14:tracePt t="159493" x="8759825" y="6259513"/>
          <p14:tracePt t="159510" x="8769350" y="6259513"/>
          <p14:tracePt t="159527" x="8777288" y="6259513"/>
          <p14:tracePt t="159543" x="8804275" y="6251575"/>
          <p14:tracePt t="159560" x="8831263" y="6251575"/>
          <p14:tracePt t="159577" x="8929688" y="6251575"/>
          <p14:tracePt t="159593" x="9010650" y="6251575"/>
          <p14:tracePt t="159610" x="9099550" y="6251575"/>
          <p14:tracePt t="159626" x="9153525" y="6251575"/>
          <p14:tracePt t="159643" x="9170988" y="6251575"/>
          <p14:tracePt t="159660" x="9188450" y="6251575"/>
          <p14:tracePt t="159810" x="9188450" y="6259513"/>
          <p14:tracePt t="159817" x="9205913" y="6259513"/>
          <p14:tracePt t="159827" x="9224963" y="6259513"/>
          <p14:tracePt t="159843" x="9277350" y="6259513"/>
          <p14:tracePt t="159860" x="9323388" y="6259513"/>
          <p14:tracePt t="159877" x="9348788" y="6259513"/>
          <p14:tracePt t="159893" x="9367838" y="6259513"/>
          <p14:tracePt t="159910" x="9375775" y="6259513"/>
          <p14:tracePt t="159926" x="9385300" y="6259513"/>
          <p14:tracePt t="159956" x="9394825" y="6259513"/>
          <p14:tracePt t="159960" x="9402763" y="6251575"/>
          <p14:tracePt t="159977" x="9412288" y="6242050"/>
          <p14:tracePt t="159993" x="9429750" y="6232525"/>
          <p14:tracePt t="160009" x="9439275" y="6224588"/>
          <p14:tracePt t="160026" x="9456738" y="6205538"/>
          <p14:tracePt t="160043" x="9474200" y="6188075"/>
          <p14:tracePt t="160061" x="9510713" y="6153150"/>
          <p14:tracePt t="160077" x="9537700" y="6134100"/>
          <p14:tracePt t="160093" x="9563100" y="6108700"/>
          <p14:tracePt t="160109" x="9572625" y="6099175"/>
          <p14:tracePt t="160126" x="9590088" y="6089650"/>
          <p14:tracePt t="160143" x="9590088" y="6081713"/>
          <p14:tracePt t="160161" x="9599613" y="6072188"/>
          <p14:tracePt t="160177" x="9599613" y="6062663"/>
          <p14:tracePt t="160210" x="9609138" y="6054725"/>
          <p14:tracePt t="160367" x="9617075" y="6054725"/>
          <p14:tracePt t="160376" x="9617075" y="6072188"/>
          <p14:tracePt t="160383" x="9617075" y="6089650"/>
          <p14:tracePt t="160392" x="9617075" y="6099175"/>
          <p14:tracePt t="160409" x="9626600" y="6126163"/>
          <p14:tracePt t="160426" x="9626600" y="6170613"/>
          <p14:tracePt t="160442" x="9626600" y="6197600"/>
          <p14:tracePt t="160459" x="9626600" y="6242050"/>
          <p14:tracePt t="160476" x="9634538" y="6259513"/>
          <p14:tracePt t="160492" x="9634538" y="6276975"/>
          <p14:tracePt t="160509" x="9634538" y="6286500"/>
          <p14:tracePt t="161382" x="9644063" y="6286500"/>
          <p14:tracePt t="161397" x="9661525" y="6269038"/>
          <p14:tracePt t="161403" x="9671050" y="6259513"/>
          <p14:tracePt t="161412" x="9680575" y="6251575"/>
          <p14:tracePt t="161425" x="9698038" y="6232525"/>
          <p14:tracePt t="161442" x="9732963" y="6205538"/>
          <p14:tracePt t="161458" x="9769475" y="6180138"/>
          <p14:tracePt t="161475" x="9796463" y="6161088"/>
          <p14:tracePt t="161509" x="9912350" y="6143625"/>
          <p14:tracePt t="161542" x="10037763" y="6134100"/>
          <p14:tracePt t="161575" x="10090150" y="6108700"/>
          <p14:tracePt t="161591" x="10117138" y="6099175"/>
          <p14:tracePt t="161608" x="10134600" y="6089650"/>
          <p14:tracePt t="161625" x="10161588" y="6072188"/>
          <p14:tracePt t="161642" x="10188575" y="6054725"/>
          <p14:tracePt t="161660" x="10198100" y="6045200"/>
          <p14:tracePt t="161675" x="10233025" y="6027738"/>
          <p14:tracePt t="161691" x="10313988" y="6010275"/>
          <p14:tracePt t="161708" x="10412413" y="5991225"/>
          <p14:tracePt t="161725" x="10537825" y="5983288"/>
          <p14:tracePt t="161741" x="10644188" y="5983288"/>
          <p14:tracePt t="161758" x="10733088" y="5983288"/>
          <p14:tracePt t="161775" x="10760075" y="5983288"/>
          <p14:tracePt t="161808" x="10769600" y="5983288"/>
          <p14:tracePt t="161827" x="10777538" y="5983288"/>
          <p14:tracePt t="161842" x="10787063" y="5983288"/>
          <p14:tracePt t="161858" x="10796588" y="5983288"/>
          <p14:tracePt t="162054" x="10796588" y="5973763"/>
          <p14:tracePt t="162062" x="10804525" y="5965825"/>
          <p14:tracePt t="162075" x="10804525" y="5956300"/>
          <p14:tracePt t="162092" x="10804525" y="5946775"/>
          <p14:tracePt t="162320" x="10814050" y="5946775"/>
          <p14:tracePt t="162438" x="10823575" y="5946775"/>
          <p14:tracePt t="162448" x="10823575" y="5938838"/>
          <p14:tracePt t="162457" x="10831513" y="5938838"/>
          <p14:tracePt t="162474" x="10848975" y="5938838"/>
          <p14:tracePt t="162491" x="10868025" y="5938838"/>
          <p14:tracePt t="162508" x="10875963" y="5938838"/>
          <p14:tracePt t="162556" x="10885488" y="5938838"/>
          <p14:tracePt t="162564" x="10895013" y="5938838"/>
          <p14:tracePt t="162591" x="10920413" y="5938838"/>
          <p14:tracePt t="162624" x="10974388" y="5938838"/>
          <p14:tracePt t="162627" x="10983913" y="5929313"/>
          <p14:tracePt t="162641" x="11018838" y="5929313"/>
          <p14:tracePt t="162657" x="11037888" y="5929313"/>
          <p14:tracePt t="162674" x="11063288" y="5929313"/>
          <p14:tracePt t="162690" x="11090275" y="5929313"/>
          <p14:tracePt t="162708" x="11099800" y="5929313"/>
          <p14:tracePt t="162724" x="11109325" y="5929313"/>
          <p14:tracePt t="162742" x="11144250" y="5919788"/>
          <p14:tracePt t="162757" x="11161713" y="5911850"/>
          <p14:tracePt t="162774" x="11206163" y="5902325"/>
          <p14:tracePt t="162791" x="11287125" y="5902325"/>
          <p14:tracePt t="162807" x="11341100" y="5894388"/>
          <p14:tracePt t="162824" x="11385550" y="5857875"/>
          <p14:tracePt t="162841" x="11439525" y="5822950"/>
          <p14:tracePt t="162857" x="11466513" y="5795963"/>
          <p14:tracePt t="162875" x="11474450" y="5776913"/>
          <p14:tracePt t="162891" x="11491913" y="5759450"/>
          <p14:tracePt t="162907" x="11491913" y="5741988"/>
          <p14:tracePt t="162925" x="11501438" y="5715000"/>
          <p14:tracePt t="162942" x="11501438" y="5705475"/>
          <p14:tracePt t="162958" x="11501438" y="5697538"/>
          <p14:tracePt t="162991" x="11501438" y="5688013"/>
          <p14:tracePt t="163007" x="11501438" y="5680075"/>
          <p14:tracePt t="163024" x="11518900" y="5661025"/>
          <p14:tracePt t="163041" x="11555413" y="5643563"/>
          <p14:tracePt t="163059" x="11582400" y="5616575"/>
          <p14:tracePt t="163074" x="11599863" y="5589588"/>
          <p14:tracePt t="163090" x="11609388" y="5562600"/>
          <p14:tracePt t="163107" x="11626850" y="5554663"/>
          <p14:tracePt t="163123" x="11626850" y="5537200"/>
          <p14:tracePt t="163140" x="11626850" y="5518150"/>
          <p14:tracePt t="163158" x="11626850" y="5491163"/>
          <p14:tracePt t="163174" x="11590338" y="5483225"/>
          <p14:tracePt t="163191" x="11555413" y="5473700"/>
          <p14:tracePt t="163207" x="11528425" y="5473700"/>
          <p14:tracePt t="163223" x="11501438" y="5473700"/>
          <p14:tracePt t="163240" x="11474450" y="5500688"/>
          <p14:tracePt t="163257" x="11447463" y="5527675"/>
          <p14:tracePt t="163273" x="11412538" y="5581650"/>
          <p14:tracePt t="163290" x="11385550" y="5643563"/>
          <p14:tracePt t="163307" x="11358563" y="5715000"/>
          <p14:tracePt t="163323" x="11358563" y="5786438"/>
          <p14:tracePt t="163340" x="11358563" y="5840413"/>
          <p14:tracePt t="163357" x="11358563" y="5894388"/>
          <p14:tracePt t="163373" x="11376025" y="5929313"/>
          <p14:tracePt t="163390" x="11403013" y="5965825"/>
          <p14:tracePt t="163407" x="11430000" y="5991225"/>
          <p14:tracePt t="163423" x="11456988" y="6018213"/>
          <p14:tracePt t="163440" x="11510963" y="6045200"/>
          <p14:tracePt t="163457" x="11572875" y="6062663"/>
          <p14:tracePt t="163473" x="11626850" y="6081713"/>
          <p14:tracePt t="163491" x="11661775" y="6081713"/>
          <p14:tracePt t="163507" x="11698288" y="6081713"/>
          <p14:tracePt t="163523" x="11725275" y="6072188"/>
          <p14:tracePt t="163540" x="11752263" y="6045200"/>
          <p14:tracePt t="163556" x="11777663" y="6018213"/>
          <p14:tracePt t="163573" x="11804650" y="5983288"/>
          <p14:tracePt t="163590" x="11831638" y="5919788"/>
          <p14:tracePt t="163608" x="11876088" y="5840413"/>
          <p14:tracePt t="163623" x="11895138" y="5786438"/>
          <p14:tracePt t="163640" x="11912600" y="5724525"/>
          <p14:tracePt t="163656" x="11912600" y="5688013"/>
          <p14:tracePt t="163674" x="11912600" y="5626100"/>
          <p14:tracePt t="163690" x="11885613" y="5572125"/>
          <p14:tracePt t="163707" x="11849100" y="5537200"/>
          <p14:tracePt t="163723" x="11804650" y="5518150"/>
          <p14:tracePt t="163740" x="11769725" y="5518150"/>
          <p14:tracePt t="163757" x="11725275" y="5518150"/>
          <p14:tracePt t="163773" x="11680825" y="5537200"/>
          <p14:tracePt t="163790" x="11653838" y="5562600"/>
          <p14:tracePt t="163807" x="11590338" y="5616575"/>
          <p14:tracePt t="163824" x="11537950" y="5680075"/>
          <p14:tracePt t="163840" x="11466513" y="5751513"/>
          <p14:tracePt t="163857" x="11430000" y="5822950"/>
          <p14:tracePt t="163873" x="11395075" y="5894388"/>
          <p14:tracePt t="163890" x="11368088" y="5946775"/>
          <p14:tracePt t="163908" x="11349038" y="6018213"/>
          <p14:tracePt t="163924" x="11341100" y="6062663"/>
          <p14:tracePt t="163940" x="11349038" y="6099175"/>
          <p14:tracePt t="163957" x="11368088" y="6134100"/>
          <p14:tracePt t="163973" x="11395075" y="6170613"/>
          <p14:tracePt t="163990" x="11420475" y="6197600"/>
          <p14:tracePt t="164006" x="11439525" y="6215063"/>
          <p14:tracePt t="164024" x="11501438" y="6224588"/>
          <p14:tracePt t="164040" x="11545888" y="6224588"/>
          <p14:tracePt t="164056" x="11609388" y="6205538"/>
          <p14:tracePt t="164073" x="11644313" y="6180138"/>
          <p14:tracePt t="164090" x="11680825" y="6153150"/>
          <p14:tracePt t="164106" x="11706225" y="6116638"/>
          <p14:tracePt t="164123" x="11733213" y="6081713"/>
          <p14:tracePt t="164140" x="11769725" y="6000750"/>
          <p14:tracePt t="164156" x="11787188" y="5911850"/>
          <p14:tracePt t="164173" x="11787188" y="5830888"/>
          <p14:tracePt t="164190" x="11760200" y="5786438"/>
          <p14:tracePt t="164206" x="11733213" y="5751513"/>
          <p14:tracePt t="164223" x="11706225" y="5732463"/>
          <p14:tracePt t="164240" x="11688763" y="5715000"/>
          <p14:tracePt t="164258" x="11617325" y="5715000"/>
          <p14:tracePt t="164273" x="11555413" y="5715000"/>
          <p14:tracePt t="164289" x="11466513" y="5741988"/>
          <p14:tracePt t="164306" x="11368088" y="5776913"/>
          <p14:tracePt t="164323" x="11296650" y="5795963"/>
          <p14:tracePt t="164340" x="11242675" y="5830888"/>
          <p14:tracePt t="164356" x="11206163" y="5875338"/>
          <p14:tracePt t="164372" x="11180763" y="5919788"/>
          <p14:tracePt t="164389" x="11180763" y="5983288"/>
          <p14:tracePt t="164406" x="11188700" y="6062663"/>
          <p14:tracePt t="164422" x="11215688" y="6126163"/>
          <p14:tracePt t="164439" x="11252200" y="6215063"/>
          <p14:tracePt t="164456" x="11296650" y="6259513"/>
          <p14:tracePt t="164472" x="11376025" y="6296025"/>
          <p14:tracePt t="164490" x="11510963" y="6323013"/>
          <p14:tracePt t="164506" x="11617325" y="6323013"/>
          <p14:tracePt t="164522" x="11688763" y="6286500"/>
          <p14:tracePt t="164540" x="11742738" y="6259513"/>
          <p14:tracePt t="164556" x="11777663" y="6197600"/>
          <p14:tracePt t="164573" x="11831638" y="6054725"/>
          <p14:tracePt t="164589" x="11858625" y="5956300"/>
          <p14:tracePt t="164606" x="11868150" y="5857875"/>
          <p14:tracePt t="164623" x="11849100" y="5751513"/>
          <p14:tracePt t="164639" x="11823700" y="5680075"/>
          <p14:tracePt t="164656" x="11787188" y="5653088"/>
          <p14:tracePt t="164673" x="11742738" y="5634038"/>
          <p14:tracePt t="164690" x="11634788" y="5643563"/>
          <p14:tracePt t="164706" x="11528425" y="5688013"/>
          <p14:tracePt t="164722" x="11420475" y="5724525"/>
          <p14:tracePt t="164739" x="11331575" y="5759450"/>
          <p14:tracePt t="164756" x="11296650" y="5795963"/>
          <p14:tracePt t="164773" x="11260138" y="5867400"/>
          <p14:tracePt t="164790" x="11252200" y="5991225"/>
          <p14:tracePt t="164806" x="11287125" y="6089650"/>
          <p14:tracePt t="164822" x="11323638" y="6143625"/>
          <p14:tracePt t="164839" x="11358563" y="6170613"/>
          <p14:tracePt t="164856" x="11412538" y="6188075"/>
          <p14:tracePt t="164872" x="11491913" y="6188075"/>
          <p14:tracePt t="164891" x="11609388" y="6134100"/>
          <p14:tracePt t="164906" x="11653838" y="6108700"/>
          <p14:tracePt t="164922" x="11680825" y="6081713"/>
          <p14:tracePt t="164940" x="11698288" y="6037263"/>
          <p14:tracePt t="164958" x="11698288" y="6010275"/>
          <p14:tracePt t="164972" x="11698288" y="5965825"/>
          <p14:tracePt t="164990" x="11661775" y="5911850"/>
          <p14:tracePt t="165006" x="11634788" y="5884863"/>
          <p14:tracePt t="165022" x="11563350" y="5867400"/>
          <p14:tracePt t="165039" x="11456988" y="5867400"/>
          <p14:tracePt t="165056" x="11331575" y="5894388"/>
          <p14:tracePt t="165073" x="11233150" y="5929313"/>
          <p14:tracePt t="165089" x="11180763" y="5956300"/>
          <p14:tracePt t="165093" x="11171238" y="5965825"/>
          <p14:tracePt t="165107" x="11153775" y="5991225"/>
          <p14:tracePt t="165122" x="11144250" y="6045200"/>
          <p14:tracePt t="165138" x="11180763" y="6153150"/>
          <p14:tracePt t="165155" x="11252200" y="6232525"/>
          <p14:tracePt t="165172" x="11341100" y="6276975"/>
          <p14:tracePt t="165189" x="11474450" y="6296025"/>
          <p14:tracePt t="165205" x="11634788" y="6296025"/>
          <p14:tracePt t="165222" x="11823700" y="6232525"/>
          <p14:tracePt t="165239" x="11868150" y="6197600"/>
          <p14:tracePt t="165255" x="11876088" y="6153150"/>
          <p14:tracePt t="165272" x="11858625" y="6099175"/>
          <p14:tracePt t="165289" x="11831638" y="6045200"/>
          <p14:tracePt t="165305" x="11804650" y="6018213"/>
          <p14:tracePt t="165323" x="11796713" y="6018213"/>
          <p14:tracePt t="165543" x="11787188" y="6018213"/>
          <p14:tracePt t="165553" x="11777663" y="6018213"/>
          <p14:tracePt t="165563" x="11760200" y="6000750"/>
          <p14:tracePt t="165572" x="11715750" y="5983288"/>
          <p14:tracePt t="165589" x="11555413" y="5884863"/>
          <p14:tracePt t="165606" x="11198225" y="5724525"/>
          <p14:tracePt t="165638" x="10787063" y="5572125"/>
          <p14:tracePt t="165672" x="10412413" y="5259388"/>
          <p14:tracePt t="165705" x="9367838" y="4572000"/>
          <p14:tracePt t="165722" x="8277225" y="3803650"/>
          <p14:tracePt t="165739" x="7385050" y="3259138"/>
          <p14:tracePt t="165755" x="6438900" y="2768600"/>
          <p14:tracePt t="165771" x="5643563" y="2384425"/>
          <p14:tracePt t="165788" x="5010150" y="2098675"/>
          <p14:tracePt t="165805" x="4340225" y="1822450"/>
          <p14:tracePt t="165823" x="3517900" y="1500188"/>
          <p14:tracePt t="165838" x="2982913" y="1339850"/>
          <p14:tracePt t="165855" x="2465388" y="1169988"/>
          <p14:tracePt t="165872" x="1990725" y="1081088"/>
          <p14:tracePt t="165889" x="1562100" y="1027113"/>
          <p14:tracePt t="165906" x="1125538" y="982663"/>
          <p14:tracePt t="165922" x="517525" y="973138"/>
          <p14:tracePt t="165939" x="204788" y="1009650"/>
          <p14:tracePt t="165955" x="0" y="1027113"/>
          <p14:tracePt t="165971" x="0" y="1062038"/>
          <p14:tracePt t="165988" x="0" y="1089025"/>
          <p14:tracePt t="166005" x="0" y="1125538"/>
          <p14:tracePt t="166022" x="0" y="1223963"/>
          <p14:tracePt t="166039" x="0" y="1330325"/>
          <p14:tracePt t="166055" x="0" y="1465263"/>
          <p14:tracePt t="166072" x="0" y="1625600"/>
          <p14:tracePt t="166089" x="0" y="1795463"/>
          <p14:tracePt t="166105" x="0" y="1965325"/>
          <p14:tracePt t="166122" x="36513" y="2133600"/>
          <p14:tracePt t="166125" x="71438" y="2214563"/>
          <p14:tracePt t="166139" x="187325" y="2374900"/>
          <p14:tracePt t="166155" x="357188" y="2536825"/>
          <p14:tracePt t="166171" x="625475" y="2705100"/>
          <p14:tracePt t="166188" x="946150" y="2867025"/>
          <p14:tracePt t="166204" x="1258888" y="3009900"/>
          <p14:tracePt t="166221" x="1544638" y="3125788"/>
          <p14:tracePt t="166238" x="1812925" y="3232150"/>
          <p14:tracePt t="166256" x="2160588" y="3348038"/>
          <p14:tracePt t="166271" x="2295525" y="3375025"/>
          <p14:tracePt t="166288" x="2384425" y="3375025"/>
          <p14:tracePt t="166305" x="2438400" y="3340100"/>
          <p14:tracePt t="166322" x="2473325" y="3232150"/>
          <p14:tracePt t="166338" x="2482850" y="3036888"/>
          <p14:tracePt t="166354" x="2465388" y="2803525"/>
          <p14:tracePt t="166371" x="2411413" y="2428875"/>
          <p14:tracePt t="166388" x="2366963" y="2214563"/>
          <p14:tracePt t="166404" x="2286000" y="2000250"/>
          <p14:tracePt t="166422" x="2179638" y="1803400"/>
          <p14:tracePt t="166438" x="2062163" y="1652588"/>
          <p14:tracePt t="166454" x="1946275" y="1509713"/>
          <p14:tracePt t="166471" x="1847850" y="1384300"/>
          <p14:tracePt t="166488" x="1679575" y="1223963"/>
          <p14:tracePt t="166504" x="1562100" y="1160463"/>
          <p14:tracePt t="166521" x="1428750" y="1125538"/>
          <p14:tracePt t="166538" x="1258888" y="1098550"/>
          <p14:tracePt t="166554" x="1027113" y="1089025"/>
          <p14:tracePt t="166572" x="768350" y="1089025"/>
          <p14:tracePt t="166588" x="411163" y="1143000"/>
          <p14:tracePt t="166604" x="241300" y="1179513"/>
          <p14:tracePt t="166621" x="142875" y="1250950"/>
          <p14:tracePt t="166637" x="98425" y="1357313"/>
          <p14:tracePt t="166655" x="61913" y="1482725"/>
          <p14:tracePt t="166671" x="61913" y="1625600"/>
          <p14:tracePt t="166690" x="88900" y="1911350"/>
          <p14:tracePt t="166704" x="133350" y="2116138"/>
          <p14:tracePt t="166721" x="250825" y="2357438"/>
          <p14:tracePt t="166738" x="411163" y="2571750"/>
          <p14:tracePt t="166754" x="571500" y="2714625"/>
          <p14:tracePt t="166771" x="741363" y="2813050"/>
          <p14:tracePt t="166788" x="990600" y="2847975"/>
          <p14:tracePt t="166805" x="1179513" y="2830513"/>
          <p14:tracePt t="166821" x="1374775" y="2741613"/>
          <p14:tracePt t="166837" x="1527175" y="2616200"/>
          <p14:tracePt t="166854" x="1652588" y="2473325"/>
          <p14:tracePt t="166871" x="1741488" y="2295525"/>
          <p14:tracePt t="166890" x="1785938" y="2009775"/>
          <p14:tracePt t="166905" x="1785938" y="1847850"/>
          <p14:tracePt t="166923" x="1758950" y="1724025"/>
          <p14:tracePt t="166938" x="1731963" y="1633538"/>
          <p14:tracePt t="166955" x="1697038" y="1581150"/>
          <p14:tracePt t="166971" x="1670050" y="1536700"/>
          <p14:tracePt t="166989" x="1589088" y="1490663"/>
          <p14:tracePt t="167005" x="1438275" y="1446213"/>
          <p14:tracePt t="167021" x="1295400" y="1428750"/>
          <p14:tracePt t="167037" x="1125538" y="1419225"/>
          <p14:tracePt t="167054" x="946150" y="1428750"/>
          <p14:tracePt t="167071" x="803275" y="1455738"/>
          <p14:tracePt t="167088" x="687388" y="1500188"/>
          <p14:tracePt t="167104" x="625475" y="1598613"/>
          <p14:tracePt t="167121" x="598488" y="1785938"/>
          <p14:tracePt t="167137" x="615950" y="1973263"/>
          <p14:tracePt t="167154" x="687388" y="2179638"/>
          <p14:tracePt t="167171" x="795338" y="2366963"/>
          <p14:tracePt t="167188" x="919163" y="2509838"/>
          <p14:tracePt t="167204" x="1081088" y="2608263"/>
          <p14:tracePt t="167221" x="1446213" y="2679700"/>
          <p14:tracePt t="167237" x="1714500" y="2679700"/>
          <p14:tracePt t="167254" x="1973263" y="2616200"/>
          <p14:tracePt t="167271" x="2160588" y="2509838"/>
          <p14:tracePt t="167288" x="2276475" y="2393950"/>
          <p14:tracePt t="167304" x="2303463" y="2268538"/>
          <p14:tracePt t="167321" x="2295525" y="2133600"/>
          <p14:tracePt t="167337" x="2205038" y="1919288"/>
          <p14:tracePt t="167354" x="2098675" y="1795463"/>
          <p14:tracePt t="167371" x="1982788" y="1687513"/>
          <p14:tracePt t="167387" x="1839913" y="1589088"/>
          <p14:tracePt t="167404" x="1670050" y="1544638"/>
          <p14:tracePt t="167421" x="1419225" y="1517650"/>
          <p14:tracePt t="167437" x="1143000" y="1527175"/>
          <p14:tracePt t="167454" x="795338" y="1598613"/>
          <p14:tracePt t="167470" x="660400" y="1697038"/>
          <p14:tracePt t="167487" x="598488" y="1803400"/>
          <p14:tracePt t="167504" x="581025" y="1965325"/>
          <p14:tracePt t="167520" x="625475" y="2133600"/>
          <p14:tracePt t="167537" x="750888" y="2339975"/>
          <p14:tracePt t="167555" x="1054100" y="2571750"/>
          <p14:tracePt t="167570" x="1303338" y="2670175"/>
          <p14:tracePt t="167587" x="1544638" y="2705100"/>
          <p14:tracePt t="167603" x="1785938" y="2697163"/>
          <p14:tracePt t="167620" x="1982788" y="2652713"/>
          <p14:tracePt t="167625" x="2062163" y="2616200"/>
          <p14:tracePt t="167637" x="2125663" y="2554288"/>
          <p14:tracePt t="167654" x="2205038" y="2401888"/>
          <p14:tracePt t="167671" x="2214563" y="2268538"/>
          <p14:tracePt t="167687" x="2197100" y="2116138"/>
          <p14:tracePt t="167704" x="2143125" y="1955800"/>
          <p14:tracePt t="167720" x="2054225" y="1803400"/>
          <p14:tracePt t="167737" x="1965325" y="1660525"/>
          <p14:tracePt t="167754" x="1795463" y="1517650"/>
          <p14:tracePt t="167771" x="1652588" y="1465263"/>
          <p14:tracePt t="167787" x="1465263" y="1473200"/>
          <p14:tracePt t="167804" x="1231900" y="1500188"/>
          <p14:tracePt t="167820" x="1000125" y="1544638"/>
          <p14:tracePt t="167837" x="839788" y="1643063"/>
          <p14:tracePt t="167855" x="704850" y="1839913"/>
          <p14:tracePt t="167871" x="696913" y="1990725"/>
          <p14:tracePt t="167887" x="768350" y="2170113"/>
          <p14:tracePt t="167904" x="893763" y="2347913"/>
          <p14:tracePt t="167921" x="1071563" y="2500313"/>
          <p14:tracePt t="167937" x="1312863" y="2608263"/>
          <p14:tracePt t="167954" x="1527175" y="2652713"/>
          <p14:tracePt t="167971" x="1812925" y="2670175"/>
          <p14:tracePt t="167989" x="1973263" y="2625725"/>
          <p14:tracePt t="168004" x="2089150" y="2527300"/>
          <p14:tracePt t="168020" x="2133600" y="2428875"/>
          <p14:tracePt t="168037" x="2170113" y="2295525"/>
          <p14:tracePt t="168053" x="2160588" y="2152650"/>
          <p14:tracePt t="168070" x="2125663" y="2000250"/>
          <p14:tracePt t="168088" x="2054225" y="1803400"/>
          <p14:tracePt t="168103" x="1982788" y="1697038"/>
          <p14:tracePt t="168120" x="1874838" y="1652588"/>
          <p14:tracePt t="168136" x="1768475" y="1643063"/>
          <p14:tracePt t="168154" x="1608138" y="1687513"/>
          <p14:tracePt t="168170" x="1393825" y="1812925"/>
          <p14:tracePt t="168186" x="1196975" y="1965325"/>
          <p14:tracePt t="168204" x="1036638" y="2179638"/>
          <p14:tracePt t="168219" x="1017588" y="2312988"/>
          <p14:tracePt t="168236" x="1036638" y="2428875"/>
          <p14:tracePt t="168253" x="1089025" y="2536825"/>
          <p14:tracePt t="168270" x="1187450" y="2625725"/>
          <p14:tracePt t="168286" x="1339850" y="2679700"/>
          <p14:tracePt t="168304" x="1554163" y="2714625"/>
          <p14:tracePt t="168320" x="1911350" y="2732088"/>
          <p14:tracePt t="168336" x="2133600" y="2705100"/>
          <p14:tracePt t="168353" x="2276475" y="2643188"/>
          <p14:tracePt t="168369" x="2347913" y="2536825"/>
          <p14:tracePt t="168386" x="2366963" y="2393950"/>
          <p14:tracePt t="168403" x="2330450" y="2224088"/>
          <p14:tracePt t="168420" x="2224088" y="2062163"/>
          <p14:tracePt t="168436" x="1965325" y="1839913"/>
          <p14:tracePt t="168453" x="1697038" y="1714500"/>
          <p14:tracePt t="168469" x="1465263" y="1679575"/>
          <p14:tracePt t="168486" x="1223963" y="1687513"/>
          <p14:tracePt t="168503" x="982663" y="1741488"/>
          <p14:tracePt t="168520" x="822325" y="1822450"/>
          <p14:tracePt t="168537" x="731838" y="1982788"/>
          <p14:tracePt t="168553" x="731838" y="2125663"/>
          <p14:tracePt t="168569" x="812800" y="2312988"/>
          <p14:tracePt t="168586" x="938213" y="2517775"/>
          <p14:tracePt t="168603" x="1108075" y="2670175"/>
          <p14:tracePt t="168619" x="1374775" y="2822575"/>
          <p14:tracePt t="168624" x="1527175" y="2874963"/>
          <p14:tracePt t="168636" x="1704975" y="2938463"/>
          <p14:tracePt t="168653" x="1990725" y="2990850"/>
          <p14:tracePt t="168670" x="2295525" y="2965450"/>
          <p14:tracePt t="168686" x="2428875" y="2894013"/>
          <p14:tracePt t="168703" x="2473325" y="2776538"/>
          <p14:tracePt t="168720" x="2482850" y="2608263"/>
          <p14:tracePt t="168737" x="2393950" y="2347913"/>
          <p14:tracePt t="168753" x="2276475" y="2197100"/>
          <p14:tracePt t="168769" x="2133600" y="2071688"/>
          <p14:tracePt t="168786" x="1965325" y="1946275"/>
          <p14:tracePt t="168802" x="1768475" y="1893888"/>
          <p14:tracePt t="168819" x="1554163" y="1893888"/>
          <p14:tracePt t="168836" x="1330325" y="1955800"/>
          <p14:tracePt t="168853" x="1098550" y="2108200"/>
          <p14:tracePt t="168869" x="1044575" y="2232025"/>
          <p14:tracePt t="168886" x="1036638" y="2339975"/>
          <p14:tracePt t="168903" x="1081088" y="2473325"/>
          <p14:tracePt t="168920" x="1214438" y="2616200"/>
          <p14:tracePt t="168935" x="1419225" y="2751138"/>
          <p14:tracePt t="168953" x="1795463" y="2901950"/>
          <p14:tracePt t="168969" x="1884363" y="2919413"/>
          <p14:tracePt t="168986" x="2160588" y="2938463"/>
          <p14:tracePt t="169003" x="2268538" y="2901950"/>
          <p14:tracePt t="169019" x="2303463" y="2822575"/>
          <p14:tracePt t="169035" x="2312988" y="2705100"/>
          <p14:tracePt t="169053" x="2276475" y="2527300"/>
          <p14:tracePt t="169071" x="2232025" y="2428875"/>
          <p14:tracePt t="169086" x="2143125" y="2347913"/>
          <p14:tracePt t="169102" x="2054225" y="2312988"/>
          <p14:tracePt t="169120" x="1938338" y="2295525"/>
          <p14:tracePt t="169124" x="1866900" y="2295525"/>
          <p14:tracePt t="169135" x="1785938" y="2295525"/>
          <p14:tracePt t="169152" x="1562100" y="2330450"/>
          <p14:tracePt t="169169" x="1295400" y="2465388"/>
          <p14:tracePt t="169186" x="1044575" y="2616200"/>
          <p14:tracePt t="169202" x="982663" y="2660650"/>
          <p14:tracePt t="169219" x="982663" y="2679700"/>
          <p14:tracePt t="169235" x="982663" y="2705100"/>
          <p14:tracePt t="169253" x="1009650" y="2732088"/>
          <p14:tracePt t="169269" x="1044575" y="2741613"/>
          <p14:tracePt t="169285" x="1169988" y="2741613"/>
          <p14:tracePt t="169303" x="1285875" y="2705100"/>
          <p14:tracePt t="169319" x="1393825" y="2625725"/>
          <p14:tracePt t="169335" x="1482725" y="2527300"/>
          <p14:tracePt t="169352" x="1517650" y="2419350"/>
          <p14:tracePt t="169369" x="1527175" y="2339975"/>
          <p14:tracePt t="169385" x="1527175" y="2276475"/>
          <p14:tracePt t="169402" x="1482725" y="2232025"/>
          <p14:tracePt t="169419" x="1465263" y="2224088"/>
          <p14:tracePt t="169435" x="1374775" y="2224088"/>
          <p14:tracePt t="169452" x="1276350" y="2268538"/>
          <p14:tracePt t="169469" x="1160463" y="2339975"/>
          <p14:tracePt t="169485" x="1089025" y="2411413"/>
          <p14:tracePt t="169502" x="1062038" y="2517775"/>
          <p14:tracePt t="169518" x="1062038" y="2616200"/>
          <p14:tracePt t="169535" x="1089025" y="2660650"/>
          <p14:tracePt t="169552" x="1179513" y="2724150"/>
          <p14:tracePt t="169569" x="1322388" y="2759075"/>
          <p14:tracePt t="169585" x="1544638" y="2776538"/>
          <p14:tracePt t="169603" x="1803400" y="2786063"/>
          <p14:tracePt t="169619" x="2143125" y="2714625"/>
          <p14:tracePt t="169635" x="2286000" y="2616200"/>
          <p14:tracePt t="169652" x="2374900" y="2490788"/>
          <p14:tracePt t="169668" x="2384425" y="2374900"/>
          <p14:tracePt t="169685" x="2330450" y="2232025"/>
          <p14:tracePt t="169702" x="2205038" y="2098675"/>
          <p14:tracePt t="169719" x="1965325" y="1946275"/>
          <p14:tracePt t="169735" x="1758950" y="1893888"/>
          <p14:tracePt t="169752" x="1536700" y="1874838"/>
          <p14:tracePt t="169768" x="1295400" y="1874838"/>
          <p14:tracePt t="169785" x="1116013" y="1893888"/>
          <p14:tracePt t="169802" x="1017588" y="1919288"/>
          <p14:tracePt t="169819" x="973138" y="1973263"/>
          <p14:tracePt t="169836" x="965200" y="2027238"/>
          <p14:tracePt t="169852" x="965200" y="2098675"/>
          <p14:tracePt t="169868" x="1017588" y="2232025"/>
          <p14:tracePt t="169885" x="1116013" y="2339975"/>
          <p14:tracePt t="169902" x="1285875" y="2455863"/>
          <p14:tracePt t="169919" x="1527175" y="2517775"/>
          <p14:tracePt t="169936" x="1866900" y="2544763"/>
          <p14:tracePt t="169953" x="2089150" y="2536825"/>
          <p14:tracePt t="169968" x="2232025" y="2455863"/>
          <p14:tracePt t="169985" x="2295525" y="2347913"/>
          <p14:tracePt t="170002" x="2322513" y="2224088"/>
          <p14:tracePt t="170019" x="2312988" y="2081213"/>
          <p14:tracePt t="170036" x="2205038" y="1839913"/>
          <p14:tracePt t="170052" x="2108200" y="1741488"/>
          <p14:tracePt t="170069" x="2009775" y="1697038"/>
          <p14:tracePt t="170085" x="1911350" y="1687513"/>
          <p14:tracePt t="170102" x="1812925" y="1697038"/>
          <p14:tracePt t="170119" x="1724025" y="1741488"/>
          <p14:tracePt t="170125" x="1670050" y="1776413"/>
          <p14:tracePt t="170135" x="1633538" y="1803400"/>
          <p14:tracePt t="170152" x="1562100" y="1938338"/>
          <p14:tracePt t="170168" x="1544638" y="2054225"/>
          <p14:tracePt t="170185" x="1544638" y="2179638"/>
          <p14:tracePt t="170201" x="1562100" y="2286000"/>
          <p14:tracePt t="170218" x="1660525" y="2419350"/>
          <p14:tracePt t="170235" x="1812925" y="2517775"/>
          <p14:tracePt t="170252" x="2017713" y="2571750"/>
          <p14:tracePt t="170268" x="2295525" y="2562225"/>
          <p14:tracePt t="170285" x="2384425" y="2509838"/>
          <p14:tracePt t="170301" x="2401888" y="2438400"/>
          <p14:tracePt t="170319" x="2384425" y="2339975"/>
          <p14:tracePt t="170335" x="2295525" y="2214563"/>
          <p14:tracePt t="170352" x="2152650" y="2098675"/>
          <p14:tracePt t="170369" x="1965325" y="2027238"/>
          <p14:tracePt t="170384" x="1660525" y="1965325"/>
          <p14:tracePt t="170401" x="1482725" y="1982788"/>
          <p14:tracePt t="170418" x="1374775" y="2027238"/>
          <p14:tracePt t="170434" x="1347788" y="2071688"/>
          <p14:tracePt t="170452" x="1347788" y="2116138"/>
          <p14:tracePt t="170468" x="1357313" y="2187575"/>
          <p14:tracePt t="170485" x="1419225" y="2241550"/>
          <p14:tracePt t="170501" x="1608138" y="2303463"/>
          <p14:tracePt t="170518" x="1803400" y="2312988"/>
          <p14:tracePt t="170535" x="1990725" y="2276475"/>
          <p14:tracePt t="170552" x="2116138" y="2205038"/>
          <p14:tracePt t="170568" x="2170113" y="2116138"/>
          <p14:tracePt t="170585" x="2160588" y="1982788"/>
          <p14:tracePt t="170602" x="2098675" y="1911350"/>
          <p14:tracePt t="170618" x="2009775" y="1866900"/>
          <p14:tracePt t="170635" x="1919288" y="1847850"/>
          <p14:tracePt t="170651" x="1866900" y="1847850"/>
          <p14:tracePt t="170668" x="1830388" y="1857375"/>
          <p14:tracePt t="170684" x="1812925" y="1874838"/>
          <p14:tracePt t="170704" x="1812925" y="1901825"/>
          <p14:tracePt t="170717" x="1812925" y="1911350"/>
          <p14:tracePt t="170734" x="1830388" y="1919288"/>
          <p14:tracePt t="170751" x="1893888" y="1938338"/>
          <p14:tracePt t="170767" x="2089150" y="2027238"/>
          <p14:tracePt t="170785" x="2536825" y="2179638"/>
          <p14:tracePt t="170803" x="3741738" y="2633663"/>
          <p14:tracePt t="170819" x="4884738" y="3027363"/>
          <p14:tracePt t="170834" x="6143625" y="3500438"/>
          <p14:tracePt t="170851" x="7331075" y="4037013"/>
          <p14:tracePt t="170868" x="8375650" y="4813300"/>
          <p14:tracePt t="170885" x="9348788" y="5589588"/>
          <p14:tracePt t="170902" x="10331450" y="6330950"/>
          <p14:tracePt t="170918" x="10733088" y="6589713"/>
          <p14:tracePt t="170934" x="10991850" y="6715125"/>
          <p14:tracePt t="170951" x="11153775" y="6804025"/>
          <p14:tracePt t="170968" x="11242675" y="6840538"/>
          <p14:tracePt t="170985" x="11269663" y="6848475"/>
          <p14:tracePt t="171002" x="11304588" y="6848475"/>
          <p14:tracePt t="171018" x="11323638" y="6848475"/>
          <p14:tracePt t="171035" x="11341100" y="6848475"/>
          <p14:tracePt t="171051" x="11349038" y="6848475"/>
          <p14:tracePt t="171067" x="11368088" y="6831013"/>
          <p14:tracePt t="171084" x="11395075" y="6804025"/>
          <p14:tracePt t="171101" x="11420475" y="6786563"/>
          <p14:tracePt t="171118" x="11501438" y="6742113"/>
          <p14:tracePt t="171134" x="11582400" y="6705600"/>
          <p14:tracePt t="171151" x="11609388" y="6680200"/>
          <p14:tracePt t="171167" x="11644313" y="6616700"/>
          <p14:tracePt t="171184" x="11661775" y="6527800"/>
          <p14:tracePt t="171201" x="11688763" y="6402388"/>
          <p14:tracePt t="171217" x="11706225" y="6303963"/>
          <p14:tracePt t="171234" x="11733213" y="6224588"/>
          <p14:tracePt t="171250" x="11742738" y="6197600"/>
          <p14:tracePt t="171267" x="11752263" y="6170613"/>
          <p14:tracePt t="171284" x="11760200" y="6143625"/>
          <p14:tracePt t="171300" x="11760200" y="6126163"/>
          <p14:tracePt t="171318" x="11760200" y="6072188"/>
          <p14:tracePt t="171334" x="11742738" y="6000750"/>
          <p14:tracePt t="171350" x="11698288" y="5911850"/>
          <p14:tracePt t="171367" x="11609388" y="5848350"/>
          <p14:tracePt t="171384" x="11510963" y="5803900"/>
          <p14:tracePt t="171401" x="11403013" y="5768975"/>
          <p14:tracePt t="171417" x="11304588" y="5759450"/>
          <p14:tracePt t="171434" x="11215688" y="5759450"/>
          <p14:tracePt t="171451" x="11188700" y="5768975"/>
          <p14:tracePt t="171467" x="11144250" y="5822950"/>
          <p14:tracePt t="171483" x="11117263" y="5884863"/>
          <p14:tracePt t="171500" x="11099800" y="5973763"/>
          <p14:tracePt t="171517" x="11090275" y="6072188"/>
          <p14:tracePt t="171534" x="11109325" y="6170613"/>
          <p14:tracePt t="171551" x="11153775" y="6276975"/>
          <p14:tracePt t="171567" x="11215688" y="6330950"/>
          <p14:tracePt t="171584" x="11314113" y="6367463"/>
          <p14:tracePt t="171600" x="11403013" y="6367463"/>
          <p14:tracePt t="171617" x="11510963" y="6340475"/>
          <p14:tracePt t="171634" x="11609388" y="6276975"/>
          <p14:tracePt t="171650" x="11725275" y="6205538"/>
          <p14:tracePt t="171667" x="11769725" y="6143625"/>
          <p14:tracePt t="171684" x="11787188" y="6099175"/>
          <p14:tracePt t="171700" x="11787188" y="6089650"/>
          <p14:tracePt t="171717" x="11787188" y="6081713"/>
          <p14:tracePt t="171973" x="11787188" y="6089650"/>
          <p14:tracePt t="171979" x="11796713" y="6089650"/>
          <p14:tracePt t="171986" x="11804650" y="6089650"/>
          <p14:tracePt t="172000" x="11823700" y="6062663"/>
          <p14:tracePt t="172016" x="11823700" y="6027738"/>
          <p14:tracePt t="172034" x="11796713" y="5875338"/>
          <p14:tracePt t="172050" x="11752263" y="5768975"/>
          <p14:tracePt t="172067" x="11698288" y="5661025"/>
          <p14:tracePt t="172083" x="11671300" y="5537200"/>
          <p14:tracePt t="172101" x="11653838" y="5330825"/>
          <p14:tracePt t="172118" x="11617325" y="5205413"/>
          <p14:tracePt t="172133" x="11582400" y="5108575"/>
          <p14:tracePt t="172150" x="11572875" y="4973638"/>
          <p14:tracePt t="172166" x="11572875" y="4840288"/>
          <p14:tracePt t="172183" x="11572875" y="4741863"/>
          <p14:tracePt t="172200" x="11572875" y="4652963"/>
          <p14:tracePt t="172216" x="11563350" y="4537075"/>
          <p14:tracePt t="172233" x="11563350" y="4483100"/>
          <p14:tracePt t="172249" x="11555413" y="4411663"/>
          <p14:tracePt t="172266" x="11545888" y="4322763"/>
          <p14:tracePt t="172283" x="11518900" y="4214813"/>
          <p14:tracePt t="172300" x="11501438" y="4089400"/>
          <p14:tracePt t="172316" x="11466513" y="3965575"/>
          <p14:tracePt t="172333" x="11412538" y="3795713"/>
          <p14:tracePt t="172349" x="11349038" y="3679825"/>
          <p14:tracePt t="172366" x="11277600" y="3571875"/>
          <p14:tracePt t="172384" x="11171238" y="3473450"/>
          <p14:tracePt t="172400" x="11090275" y="3394075"/>
          <p14:tracePt t="172416" x="10991850" y="3348038"/>
          <p14:tracePt t="172433" x="10895013" y="3322638"/>
          <p14:tracePt t="172449" x="10706100" y="3303588"/>
          <p14:tracePt t="172466" x="10555288" y="3286125"/>
          <p14:tracePt t="172482" x="10348913" y="3286125"/>
          <p14:tracePt t="172500" x="10144125" y="3313113"/>
          <p14:tracePt t="172516" x="9983788" y="3348038"/>
          <p14:tracePt t="172533" x="9875838" y="3384550"/>
          <p14:tracePt t="172549" x="9823450" y="3438525"/>
          <p14:tracePt t="172566" x="9769475" y="3598863"/>
          <p14:tracePt t="172583" x="9769475" y="3768725"/>
          <p14:tracePt t="172599" x="9796463" y="3965575"/>
          <p14:tracePt t="172616" x="9902825" y="4205288"/>
          <p14:tracePt t="172620" x="9966325" y="4313238"/>
          <p14:tracePt t="172633" x="10018713" y="4394200"/>
          <p14:tracePt t="172650" x="10188575" y="4554538"/>
          <p14:tracePt t="172666" x="10304463" y="4589463"/>
          <p14:tracePt t="172683" x="10412413" y="4598988"/>
          <p14:tracePt t="172699" x="10563225" y="4572000"/>
          <p14:tracePt t="172716" x="10733088" y="4483100"/>
          <p14:tracePt t="172733" x="10902950" y="4367213"/>
          <p14:tracePt t="172750" x="11090275" y="4197350"/>
          <p14:tracePt t="172767" x="11161713" y="4089400"/>
          <p14:tracePt t="172783" x="11198225" y="3990975"/>
          <p14:tracePt t="172799" x="11233150" y="3894138"/>
          <p14:tracePt t="172816" x="11260138" y="3803650"/>
          <p14:tracePt t="172833" x="11287125" y="3697288"/>
          <p14:tracePt t="172849" x="11304588" y="3598863"/>
          <p14:tracePt t="172867" x="11304588" y="3473450"/>
          <p14:tracePt t="172883" x="11277600" y="3411538"/>
          <p14:tracePt t="172899" x="11252200" y="3384550"/>
          <p14:tracePt t="172916" x="11215688" y="3357563"/>
          <p14:tracePt t="172932" x="11153775" y="3330575"/>
          <p14:tracePt t="172949" x="11072813" y="3295650"/>
          <p14:tracePt t="172966" x="10912475" y="3276600"/>
          <p14:tracePt t="172983" x="10796588" y="3276600"/>
          <p14:tracePt t="172999" x="10698163" y="3286125"/>
          <p14:tracePt t="173016" x="10609263" y="3322638"/>
          <p14:tracePt t="173033" x="10528300" y="3394075"/>
          <p14:tracePt t="173050" x="10501313" y="3482975"/>
          <p14:tracePt t="173067" x="10456863" y="3687763"/>
          <p14:tracePt t="173083" x="10456863" y="3759200"/>
          <p14:tracePt t="173099" x="10483850" y="3973513"/>
          <p14:tracePt t="173115" x="10518775" y="4071938"/>
          <p14:tracePt t="173132" x="10572750" y="4152900"/>
          <p14:tracePt t="173149" x="10644188" y="4187825"/>
          <p14:tracePt t="173166" x="10725150" y="4214813"/>
          <p14:tracePt t="173183" x="10858500" y="4232275"/>
          <p14:tracePt t="173199" x="10966450" y="4232275"/>
          <p14:tracePt t="173216" x="11072813" y="4197350"/>
          <p14:tracePt t="173232" x="11161713" y="4152900"/>
          <p14:tracePt t="173249" x="11242675" y="4071938"/>
          <p14:tracePt t="173266" x="11277600" y="4000500"/>
          <p14:tracePt t="173282" x="11296650" y="3911600"/>
          <p14:tracePt t="173299" x="11314113" y="3768725"/>
          <p14:tracePt t="173316" x="11314113" y="3679825"/>
          <p14:tracePt t="173332" x="11287125" y="3633788"/>
          <p14:tracePt t="173349" x="11269663" y="3616325"/>
          <p14:tracePt t="174038" x="11233150" y="3616325"/>
          <p14:tracePt t="174043" x="11180763" y="3616325"/>
          <p14:tracePt t="174050" x="11082338" y="3625850"/>
          <p14:tracePt t="174065" x="10966450" y="3625850"/>
          <p14:tracePt t="174081" x="10323513" y="3660775"/>
          <p14:tracePt t="174098" x="9599613" y="3759200"/>
          <p14:tracePt t="174115" x="8751888" y="3875088"/>
          <p14:tracePt t="174132" x="7796213" y="3946525"/>
          <p14:tracePt t="174135" x="7304088" y="3983038"/>
          <p14:tracePt t="174165" x="6010275" y="4152900"/>
          <p14:tracePt t="174198" x="4276725" y="4741863"/>
          <p14:tracePt t="174232" x="3286125" y="5241925"/>
          <p14:tracePt t="174248" x="3044825" y="5446713"/>
          <p14:tracePt t="174264" x="2911475" y="5589588"/>
          <p14:tracePt t="174281" x="2732088" y="5803900"/>
          <p14:tracePt t="174298" x="2616200" y="5929313"/>
          <p14:tracePt t="174314" x="2509838" y="6037263"/>
          <p14:tracePt t="174331" x="2393950" y="6153150"/>
          <p14:tracePt t="174348" x="2286000" y="6251575"/>
          <p14:tracePt t="174364" x="2179638" y="6303963"/>
          <p14:tracePt t="174381" x="2044700" y="6340475"/>
          <p14:tracePt t="174398" x="1768475" y="6367463"/>
          <p14:tracePt t="174414" x="1562100" y="6367463"/>
          <p14:tracePt t="174431" x="1401763" y="6357938"/>
          <p14:tracePt t="174448" x="1285875" y="6348413"/>
          <p14:tracePt t="174465" x="1214438" y="6330950"/>
          <p14:tracePt t="174481" x="1160463" y="6313488"/>
          <p14:tracePt t="174498" x="1133475" y="6286500"/>
          <p14:tracePt t="174514" x="1098550" y="6251575"/>
          <p14:tracePt t="174531" x="1081088" y="6215063"/>
          <p14:tracePt t="174548" x="1054100" y="6180138"/>
          <p14:tracePt t="174564" x="1017588" y="6081713"/>
          <p14:tracePt t="174582" x="982663" y="5956300"/>
          <p14:tracePt t="174599" x="919163" y="5732463"/>
          <p14:tracePt t="174615" x="847725" y="5599113"/>
          <p14:tracePt t="174631" x="776288" y="5465763"/>
          <p14:tracePt t="174647" x="714375" y="5394325"/>
          <p14:tracePt t="174664" x="633413" y="5330825"/>
          <p14:tracePt t="174681" x="554038" y="5303838"/>
          <p14:tracePt t="174698" x="455613" y="5268913"/>
          <p14:tracePt t="174715" x="303213" y="5241925"/>
          <p14:tracePt t="174732" x="231775" y="5241925"/>
          <p14:tracePt t="174747" x="187325" y="5259388"/>
          <p14:tracePt t="174764" x="152400" y="5313363"/>
          <p14:tracePt t="174781" x="133350" y="5419725"/>
          <p14:tracePt t="174797" x="142875" y="5581650"/>
          <p14:tracePt t="174816" x="339725" y="5919788"/>
          <p14:tracePt t="174832" x="625475" y="6153150"/>
          <p14:tracePt t="174848" x="973138" y="6330950"/>
          <p14:tracePt t="174864" x="1428750" y="6429375"/>
          <p14:tracePt t="174881" x="1911350" y="6483350"/>
          <p14:tracePt t="174898" x="2251075" y="6446838"/>
          <p14:tracePt t="174915" x="2500313" y="6251575"/>
          <p14:tracePt t="174932" x="2562225" y="6099175"/>
          <p14:tracePt t="174948" x="2562225" y="5956300"/>
          <p14:tracePt t="174964" x="2509838" y="5795963"/>
          <p14:tracePt t="174982" x="2438400" y="5680075"/>
          <p14:tracePt t="174997" x="2357438" y="5599113"/>
          <p14:tracePt t="175015" x="2303463" y="5572125"/>
          <p14:tracePt t="175033" x="2179638" y="5572125"/>
          <p14:tracePt t="175047" x="2036763" y="5616575"/>
          <p14:tracePt t="175064" x="1830388" y="5680075"/>
          <p14:tracePt t="175081" x="1660525" y="5759450"/>
          <p14:tracePt t="175097" x="1527175" y="5875338"/>
          <p14:tracePt t="175114" x="1482725" y="5983288"/>
          <p14:tracePt t="175131" x="1482725" y="6062663"/>
          <p14:tracePt t="175134" x="1509713" y="6116638"/>
          <p14:tracePt t="175147" x="1625600" y="6232525"/>
          <p14:tracePt t="175164" x="1857375" y="6357938"/>
          <p14:tracePt t="175181" x="2098675" y="6394450"/>
          <p14:tracePt t="175197" x="2322513" y="6384925"/>
          <p14:tracePt t="175214" x="2465388" y="6340475"/>
          <p14:tracePt t="175231" x="2490788" y="6313488"/>
          <p14:tracePt t="175247" x="2490788" y="6276975"/>
          <p14:tracePt t="175264" x="2455863" y="6242050"/>
          <p14:tracePt t="175280" x="2438400" y="6232525"/>
          <p14:tracePt t="175729" x="2428875" y="6232525"/>
          <p14:tracePt t="175737" x="2419350" y="6242050"/>
          <p14:tracePt t="175747" x="2401888" y="6269038"/>
          <p14:tracePt t="175764" x="2401888" y="6303963"/>
          <p14:tracePt t="175781" x="2374900" y="6348413"/>
          <p14:tracePt t="175797" x="2339975" y="6394450"/>
          <p14:tracePt t="175814" x="2303463" y="6429375"/>
          <p14:tracePt t="175848" x="2232025" y="6456363"/>
          <p14:tracePt t="175881" x="2133600" y="6510338"/>
          <p14:tracePt t="175914" x="2054225" y="6589713"/>
          <p14:tracePt t="175930" x="2044700" y="6616700"/>
          <p14:tracePt t="175946" x="2036763" y="6643688"/>
          <p14:tracePt t="175963" x="2036763" y="6661150"/>
          <p14:tracePt t="175980" x="2036763" y="6670675"/>
          <p14:tracePt t="175996" x="2027238" y="6680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3" y="231961"/>
            <a:ext cx="2724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/>
              <a:t>ILUSTRASI :</a:t>
            </a:r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4802" y="880813"/>
            <a:ext cx="2084826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31623" y="1342123"/>
                <a:ext cx="2111188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3" y="1342123"/>
                <a:ext cx="2111188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46569" y="1237897"/>
                <a:ext cx="211118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l-G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69" y="1237897"/>
                <a:ext cx="2111188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73043" y="2889365"/>
                <a:ext cx="3399755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  <m:e>
                                <m:r>
                                  <a:rPr lang="en-ID" sz="2400" i="1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43" y="2889365"/>
                <a:ext cx="3399755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946569" y="41945"/>
                <a:ext cx="1568956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U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69" y="41945"/>
                <a:ext cx="1568956" cy="708143"/>
              </a:xfrm>
              <a:prstGeom prst="rect">
                <a:avLst/>
              </a:prstGeom>
              <a:blipFill>
                <a:blip r:embed="rId8"/>
                <a:stretch>
                  <a:fillRect l="-5814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051504" y="344938"/>
            <a:ext cx="688771" cy="2979227"/>
            <a:chOff x="4764715" y="1712123"/>
            <a:chExt cx="688771" cy="297922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143480" y="1717321"/>
              <a:ext cx="41" cy="2974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35104" y="1712123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64715" y="3088634"/>
              <a:ext cx="688771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30196" y="4671627"/>
              <a:ext cx="292106" cy="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29540"/>
              </p:ext>
            </p:extLst>
          </p:nvPr>
        </p:nvGraphicFramePr>
        <p:xfrm>
          <a:off x="574675" y="4310063"/>
          <a:ext cx="27098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30040" imgH="253800" progId="Equation.3">
                  <p:embed/>
                </p:oleObj>
              </mc:Choice>
              <mc:Fallback>
                <p:oleObj name="Equation" r:id="rId9" imgW="1130040" imgH="253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310063"/>
                        <a:ext cx="2709863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3503759" y="4464050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942811" y="4075130"/>
                <a:ext cx="5720273" cy="1530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.7071</m:t>
                                    </m:r>
                                  </m:e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−0.7071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0.7071</m:t>
                                    </m:r>
                                  </m:e>
                                  <m:e>
                                    <m:r>
                                      <a:rPr lang="en-ID" sz="2400" b="0" i="1" smtClean="0">
                                        <a:latin typeface="Cambria Math" panose="02040503050406030204" pitchFamily="18" charset="0"/>
                                      </a:rPr>
                                      <m:t>0.7071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r>
                  <a:rPr lang="en-ID" sz="240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11" y="4075130"/>
                <a:ext cx="5720273" cy="1530034"/>
              </a:xfrm>
              <a:prstGeom prst="rect">
                <a:avLst/>
              </a:prstGeom>
              <a:blipFill>
                <a:blip r:embed="rId11"/>
                <a:stretch>
                  <a:fillRect b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725505"/>
              </p:ext>
            </p:extLst>
          </p:nvPr>
        </p:nvGraphicFramePr>
        <p:xfrm>
          <a:off x="4242607" y="4340873"/>
          <a:ext cx="700204" cy="55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41200" progId="Equation.3">
                  <p:embed/>
                </p:oleObj>
              </mc:Choice>
              <mc:Fallback>
                <p:oleObj name="Equation" r:id="rId12" imgW="3045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42607" y="4340873"/>
                        <a:ext cx="700204" cy="554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1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5"/>
    </mc:Choice>
    <mc:Fallback xmlns="">
      <p:transition spd="slow" advTm="43625"/>
    </mc:Fallback>
  </mc:AlternateContent>
  <p:extLst>
    <p:ext uri="{3A86A75C-4F4B-4683-9AE1-C65F6400EC91}">
      <p14:laserTraceLst xmlns:p14="http://schemas.microsoft.com/office/powerpoint/2010/main">
        <p14:tracePtLst>
          <p14:tracePt t="1120" x="6045200" y="5072063"/>
          <p14:tracePt t="1310" x="6037263" y="5072063"/>
          <p14:tracePt t="1326" x="6027738" y="5062538"/>
          <p14:tracePt t="1334" x="6018213" y="5054600"/>
          <p14:tracePt t="1364" x="6018213" y="5045075"/>
          <p14:tracePt t="1376" x="6010275" y="5045075"/>
          <p14:tracePt t="1392" x="5991225" y="5018088"/>
          <p14:tracePt t="1410" x="5938838" y="4983163"/>
          <p14:tracePt t="1426" x="5867400" y="4919663"/>
          <p14:tracePt t="1442" x="5741988" y="4822825"/>
          <p14:tracePt t="1459" x="5562600" y="4687888"/>
          <p14:tracePt t="1476" x="5295900" y="4545013"/>
          <p14:tracePt t="1493" x="5018088" y="4411663"/>
          <p14:tracePt t="1509" x="4732338" y="4241800"/>
          <p14:tracePt t="1526" x="4419600" y="4017963"/>
          <p14:tracePt t="1542" x="4259263" y="3902075"/>
          <p14:tracePt t="1559" x="4098925" y="3786188"/>
          <p14:tracePt t="1576" x="3946525" y="3670300"/>
          <p14:tracePt t="1592" x="3822700" y="3562350"/>
          <p14:tracePt t="1609" x="3714750" y="3446463"/>
          <p14:tracePt t="1626" x="3616325" y="3357563"/>
          <p14:tracePt t="1642" x="3554413" y="3295650"/>
          <p14:tracePt t="1659" x="3527425" y="3268663"/>
          <p14:tracePt t="1676" x="3500438" y="3241675"/>
          <p14:tracePt t="1692" x="3473450" y="3205163"/>
          <p14:tracePt t="1709" x="3446463" y="3133725"/>
          <p14:tracePt t="1726" x="3419475" y="3054350"/>
          <p14:tracePt t="1743" x="3375025" y="2919413"/>
          <p14:tracePt t="1759" x="3340100" y="2822575"/>
          <p14:tracePt t="1776" x="3303588" y="2732088"/>
          <p14:tracePt t="1792" x="3276600" y="2633663"/>
          <p14:tracePt t="1809" x="3251200" y="2598738"/>
          <p14:tracePt t="1826" x="3232150" y="2571750"/>
          <p14:tracePt t="1843" x="3224213" y="2554288"/>
          <p14:tracePt t="1859" x="3224213" y="2536825"/>
          <p14:tracePt t="1876" x="3232150" y="2500313"/>
          <p14:tracePt t="1892" x="3295650" y="2411413"/>
          <p14:tracePt t="1909" x="3384550" y="2268538"/>
          <p14:tracePt t="1926" x="3500438" y="2160588"/>
          <p14:tracePt t="1943" x="3705225" y="1938338"/>
          <p14:tracePt t="1960" x="3857625" y="1776413"/>
          <p14:tracePt t="1977" x="4017963" y="1625600"/>
          <p14:tracePt t="1992" x="4098925" y="1536700"/>
          <p14:tracePt t="2008" x="4116388" y="1490663"/>
          <p14:tracePt t="2026" x="4125913" y="1465263"/>
          <p14:tracePt t="2042" x="4143375" y="1438275"/>
          <p14:tracePt t="2060" x="4170363" y="1401763"/>
          <p14:tracePt t="2077" x="4187825" y="1374775"/>
          <p14:tracePt t="2092" x="4197350" y="1357313"/>
          <p14:tracePt t="2109" x="4205288" y="1330325"/>
          <p14:tracePt t="2125" x="4205288" y="1303338"/>
          <p14:tracePt t="2142" x="4205288" y="1276350"/>
          <p14:tracePt t="2159" x="4197350" y="1250950"/>
          <p14:tracePt t="2176" x="4187825" y="1241425"/>
          <p14:tracePt t="2192" x="4160838" y="1241425"/>
          <p14:tracePt t="2208" x="4125913" y="1268413"/>
          <p14:tracePt t="2225" x="4044950" y="1347788"/>
          <p14:tracePt t="2242" x="3973513" y="1438275"/>
          <p14:tracePt t="2258" x="3911600" y="1544638"/>
          <p14:tracePt t="2275" x="3848100" y="1704975"/>
          <p14:tracePt t="2292" x="3822700" y="1795463"/>
          <p14:tracePt t="2308" x="3822700" y="1893888"/>
          <p14:tracePt t="2325" x="3867150" y="2009775"/>
          <p14:tracePt t="2342" x="3946525" y="2116138"/>
          <p14:tracePt t="2358" x="4054475" y="2179638"/>
          <p14:tracePt t="2375" x="4143375" y="2224088"/>
          <p14:tracePt t="2392" x="4224338" y="2241550"/>
          <p14:tracePt t="2408" x="4276725" y="2232025"/>
          <p14:tracePt t="2425" x="4330700" y="2205038"/>
          <p14:tracePt t="2442" x="4384675" y="2179638"/>
          <p14:tracePt t="2459" x="4429125" y="2116138"/>
          <p14:tracePt t="2475" x="4473575" y="2017713"/>
          <p14:tracePt t="2492" x="4500563" y="1919288"/>
          <p14:tracePt t="2508" x="4527550" y="1795463"/>
          <p14:tracePt t="2525" x="4510088" y="1679575"/>
          <p14:tracePt t="2542" x="4473575" y="1581150"/>
          <p14:tracePt t="2558" x="4429125" y="1473200"/>
          <p14:tracePt t="2575" x="4357688" y="1384300"/>
          <p14:tracePt t="2592" x="4259263" y="1339850"/>
          <p14:tracePt t="2609" x="4170363" y="1322388"/>
          <p14:tracePt t="2625" x="4027488" y="1322388"/>
          <p14:tracePt t="2641" x="3919538" y="1347788"/>
          <p14:tracePt t="2658" x="3822700" y="1393825"/>
          <p14:tracePt t="2675" x="3714750" y="1455738"/>
          <p14:tracePt t="2692" x="3625850" y="1554163"/>
          <p14:tracePt t="2708" x="3554413" y="1660525"/>
          <p14:tracePt t="2725" x="3500438" y="1822450"/>
          <p14:tracePt t="2741" x="3490913" y="1919288"/>
          <p14:tracePt t="2758" x="3517900" y="2017713"/>
          <p14:tracePt t="2775" x="3589338" y="2133600"/>
          <p14:tracePt t="2792" x="3697288" y="2241550"/>
          <p14:tracePt t="2808" x="3803650" y="2286000"/>
          <p14:tracePt t="2826" x="3956050" y="2312988"/>
          <p14:tracePt t="2842" x="4081463" y="2295525"/>
          <p14:tracePt t="2858" x="4170363" y="2251075"/>
          <p14:tracePt t="2875" x="4259263" y="2179638"/>
          <p14:tracePt t="2891" x="4295775" y="2089150"/>
          <p14:tracePt t="2908" x="4322763" y="1973263"/>
          <p14:tracePt t="2911" x="4322763" y="1911350"/>
          <p14:tracePt t="2924" x="4322763" y="1857375"/>
          <p14:tracePt t="2942" x="4286250" y="1633538"/>
          <p14:tracePt t="2958" x="4224338" y="1500188"/>
          <p14:tracePt t="2974" x="4160838" y="1393825"/>
          <p14:tracePt t="2991" x="4108450" y="1347788"/>
          <p14:tracePt t="3008" x="4054475" y="1330325"/>
          <p14:tracePt t="3024" x="3965575" y="1330325"/>
          <p14:tracePt t="3042" x="3848100" y="1366838"/>
          <p14:tracePt t="3058" x="3786188" y="1465263"/>
          <p14:tracePt t="3074" x="3751263" y="1581150"/>
          <p14:tracePt t="3091" x="3697288" y="1741488"/>
          <p14:tracePt t="3108" x="3705225" y="1911350"/>
          <p14:tracePt t="3124" x="3768725" y="2071688"/>
          <p14:tracePt t="3142" x="3919538" y="2197100"/>
          <p14:tracePt t="3158" x="4017963" y="2224088"/>
          <p14:tracePt t="3175" x="4125913" y="2205038"/>
          <p14:tracePt t="3191" x="4241800" y="2143125"/>
          <p14:tracePt t="3208" x="4348163" y="2054225"/>
          <p14:tracePt t="3225" x="4456113" y="1973263"/>
          <p14:tracePt t="3242" x="4527550" y="1901825"/>
          <p14:tracePt t="3258" x="4545013" y="1874838"/>
          <p14:tracePt t="3275" x="4562475" y="1857375"/>
          <p14:tracePt t="3291" x="4572000" y="1830388"/>
          <p14:tracePt t="3307" x="4572000" y="1785938"/>
          <p14:tracePt t="3324" x="4554538" y="1687513"/>
          <p14:tracePt t="3341" x="4510088" y="1571625"/>
          <p14:tracePt t="3357" x="4446588" y="1500188"/>
          <p14:tracePt t="3374" x="4402138" y="1482725"/>
          <p14:tracePt t="3391" x="4313238" y="1482725"/>
          <p14:tracePt t="3407" x="4179888" y="1509713"/>
          <p14:tracePt t="3424" x="4044950" y="1544638"/>
          <p14:tracePt t="3441" x="3919538" y="1589088"/>
          <p14:tracePt t="3457" x="3813175" y="1670050"/>
          <p14:tracePt t="3474" x="3732213" y="1768475"/>
          <p14:tracePt t="3491" x="3670300" y="1928813"/>
          <p14:tracePt t="3507" x="3652838" y="2027238"/>
          <p14:tracePt t="3524" x="3652838" y="2133600"/>
          <p14:tracePt t="3541" x="3714750" y="2268538"/>
          <p14:tracePt t="3558" x="3803650" y="2374900"/>
          <p14:tracePt t="3574" x="3919538" y="2455863"/>
          <p14:tracePt t="3591" x="4071938" y="2509838"/>
          <p14:tracePt t="3607" x="4179888" y="2509838"/>
          <p14:tracePt t="3624" x="4286250" y="2465388"/>
          <p14:tracePt t="3641" x="4394200" y="2384425"/>
          <p14:tracePt t="3657" x="4465638" y="2276475"/>
          <p14:tracePt t="3674" x="4500563" y="2152650"/>
          <p14:tracePt t="3691" x="4518025" y="2000250"/>
          <p14:tracePt t="3707" x="4500563" y="1768475"/>
          <p14:tracePt t="3724" x="4465638" y="1625600"/>
          <p14:tracePt t="3741" x="4419600" y="1517650"/>
          <p14:tracePt t="3757" x="4394200" y="1473200"/>
          <p14:tracePt t="3774" x="4367213" y="1455738"/>
          <p14:tracePt t="3791" x="4340225" y="1455738"/>
          <p14:tracePt t="3808" x="4232275" y="1517650"/>
          <p14:tracePt t="3824" x="4143375" y="1598613"/>
          <p14:tracePt t="3841" x="4062413" y="1704975"/>
          <p14:tracePt t="3857" x="3990975" y="1812925"/>
          <p14:tracePt t="3874" x="3956050" y="1893888"/>
          <p14:tracePt t="3891" x="3938588" y="1973263"/>
          <p14:tracePt t="3908" x="3946525" y="2089150"/>
          <p14:tracePt t="3924" x="4010025" y="2197100"/>
          <p14:tracePt t="3941" x="4116388" y="2286000"/>
          <p14:tracePt t="3957" x="4224338" y="2347913"/>
          <p14:tracePt t="3974" x="4313238" y="2374900"/>
          <p14:tracePt t="3991" x="4384675" y="2374900"/>
          <p14:tracePt t="4008" x="4491038" y="2339975"/>
          <p14:tracePt t="4024" x="4562475" y="2303463"/>
          <p14:tracePt t="4040" x="4608513" y="2268538"/>
          <p14:tracePt t="4057" x="4633913" y="2224088"/>
          <p14:tracePt t="4074" x="4652963" y="2152650"/>
          <p14:tracePt t="4091" x="4660900" y="2054225"/>
          <p14:tracePt t="4107" x="4643438" y="1928813"/>
          <p14:tracePt t="4124" x="4572000" y="1714500"/>
          <p14:tracePt t="4140" x="4527550" y="1625600"/>
          <p14:tracePt t="4157" x="4491038" y="1554163"/>
          <p14:tracePt t="4173" x="4429125" y="1509713"/>
          <p14:tracePt t="4191" x="4322763" y="1473200"/>
          <p14:tracePt t="4207" x="4214813" y="1446213"/>
          <p14:tracePt t="4224" x="4017963" y="1446213"/>
          <p14:tracePt t="4241" x="3894138" y="1465263"/>
          <p14:tracePt t="4257" x="3813175" y="1490663"/>
          <p14:tracePt t="4273" x="3768725" y="1527175"/>
          <p14:tracePt t="4290" x="3714750" y="1598613"/>
          <p14:tracePt t="4307" x="3679825" y="1687513"/>
          <p14:tracePt t="4324" x="3652838" y="1822450"/>
          <p14:tracePt t="4341" x="3652838" y="2027238"/>
          <p14:tracePt t="4357" x="3732213" y="2197100"/>
          <p14:tracePt t="4373" x="3857625" y="2330450"/>
          <p14:tracePt t="4390" x="4017963" y="2411413"/>
          <p14:tracePt t="4408" x="4152900" y="2428875"/>
          <p14:tracePt t="4411" x="4205288" y="2428875"/>
          <p14:tracePt t="4423" x="4259263" y="2428875"/>
          <p14:tracePt t="4441" x="4367213" y="2384425"/>
          <p14:tracePt t="4458" x="4456113" y="2232025"/>
          <p14:tracePt t="4473" x="4491038" y="2116138"/>
          <p14:tracePt t="4490" x="4527550" y="1973263"/>
          <p14:tracePt t="4507" x="4518025" y="1830388"/>
          <p14:tracePt t="4524" x="4483100" y="1687513"/>
          <p14:tracePt t="4540" x="4438650" y="1571625"/>
          <p14:tracePt t="4556" x="4375150" y="1509713"/>
          <p14:tracePt t="4574" x="4303713" y="1482725"/>
          <p14:tracePt t="4590" x="4197350" y="1490663"/>
          <p14:tracePt t="4606" x="4098925" y="1527175"/>
          <p14:tracePt t="4623" x="3983038" y="1562100"/>
          <p14:tracePt t="4640" x="3875088" y="1652588"/>
          <p14:tracePt t="4657" x="3776663" y="1731963"/>
          <p14:tracePt t="4675" x="3724275" y="1839913"/>
          <p14:tracePt t="4690" x="3705225" y="1919288"/>
          <p14:tracePt t="4706" x="3705225" y="1982788"/>
          <p14:tracePt t="4723" x="3741738" y="2062163"/>
          <p14:tracePt t="4740" x="3840163" y="2133600"/>
          <p14:tracePt t="4756" x="3965575" y="2170113"/>
          <p14:tracePt t="4774" x="4179888" y="2205038"/>
          <p14:tracePt t="4790" x="4295775" y="2197100"/>
          <p14:tracePt t="4806" x="4367213" y="2170113"/>
          <p14:tracePt t="4824" x="4394200" y="2125663"/>
          <p14:tracePt t="4840" x="4419600" y="2044700"/>
          <p14:tracePt t="4857" x="4419600" y="1946275"/>
          <p14:tracePt t="4874" x="4375150" y="1803400"/>
          <p14:tracePt t="4890" x="4348163" y="1768475"/>
          <p14:tracePt t="4907" x="4340225" y="1758950"/>
          <p14:tracePt t="4955" x="4330700" y="1768475"/>
          <p14:tracePt t="4961" x="4322763" y="1776413"/>
          <p14:tracePt t="4973" x="4322763" y="1795463"/>
          <p14:tracePt t="4990" x="4322763" y="1812925"/>
          <p14:tracePt t="5331" x="4330700" y="1803400"/>
          <p14:tracePt t="5344" x="4340225" y="1795463"/>
          <p14:tracePt t="5351" x="4348163" y="1785938"/>
          <p14:tracePt t="5360" x="4357688" y="1768475"/>
          <p14:tracePt t="5372" x="4384675" y="1731963"/>
          <p14:tracePt t="5390" x="4438650" y="1660525"/>
          <p14:tracePt t="5406" x="4518025" y="1571625"/>
          <p14:tracePt t="5423" x="4633913" y="1465263"/>
          <p14:tracePt t="5456" x="4983163" y="1231900"/>
          <p14:tracePt t="5489" x="5394325" y="990600"/>
          <p14:tracePt t="5523" x="5599113" y="893763"/>
          <p14:tracePt t="5539" x="5661025" y="866775"/>
          <p14:tracePt t="5556" x="5715000" y="839788"/>
          <p14:tracePt t="5573" x="5751513" y="812800"/>
          <p14:tracePt t="5589" x="5830888" y="776288"/>
          <p14:tracePt t="5606" x="6010275" y="723900"/>
          <p14:tracePt t="5622" x="6161088" y="687388"/>
          <p14:tracePt t="5639" x="6296025" y="652463"/>
          <p14:tracePt t="5656" x="6446838" y="588963"/>
          <p14:tracePt t="5673" x="6626225" y="473075"/>
          <p14:tracePt t="5689" x="6796088" y="366713"/>
          <p14:tracePt t="5707" x="7045325" y="250825"/>
          <p14:tracePt t="5724" x="7170738" y="214313"/>
          <p14:tracePt t="5739" x="7242175" y="196850"/>
          <p14:tracePt t="5755" x="7259638" y="187325"/>
          <p14:tracePt t="5789" x="7259638" y="179388"/>
          <p14:tracePt t="5806" x="7259638" y="169863"/>
          <p14:tracePt t="5822" x="7259638" y="160338"/>
          <p14:tracePt t="5861" x="7251700" y="160338"/>
          <p14:tracePt t="5872" x="7242175" y="160338"/>
          <p14:tracePt t="5877" x="7232650" y="160338"/>
          <p14:tracePt t="5891" x="7224713" y="160338"/>
          <p14:tracePt t="5906" x="7224713" y="169863"/>
          <p14:tracePt t="5922" x="7215188" y="169863"/>
          <p14:tracePt t="5939" x="7197725" y="187325"/>
          <p14:tracePt t="5957" x="7153275" y="250825"/>
          <p14:tracePt t="5973" x="7108825" y="303213"/>
          <p14:tracePt t="5989" x="7072313" y="374650"/>
          <p14:tracePt t="6006" x="7045325" y="419100"/>
          <p14:tracePt t="6023" x="7018338" y="473075"/>
          <p14:tracePt t="6039" x="7000875" y="490538"/>
          <p14:tracePt t="6552" x="7000875" y="500063"/>
          <p14:tracePt t="6557" x="7010400" y="517525"/>
          <p14:tracePt t="6573" x="7027863" y="608013"/>
          <p14:tracePt t="6588" x="7062788" y="704850"/>
          <p14:tracePt t="6605" x="7099300" y="830263"/>
          <p14:tracePt t="6622" x="7116763" y="946150"/>
          <p14:tracePt t="6638" x="7134225" y="1071563"/>
          <p14:tracePt t="6655" x="7161213" y="1179513"/>
          <p14:tracePt t="6689" x="7197725" y="1465263"/>
          <p14:tracePt t="6721" x="7242175" y="1660525"/>
          <p14:tracePt t="6755" x="7259638" y="1785938"/>
          <p14:tracePt t="6772" x="7269163" y="1822450"/>
          <p14:tracePt t="6789" x="7269163" y="1847850"/>
          <p14:tracePt t="6890" x="7269163" y="1857375"/>
          <p14:tracePt t="6904" x="7277100" y="1866900"/>
          <p14:tracePt t="6910" x="7277100" y="1874838"/>
          <p14:tracePt t="6921" x="7277100" y="1884363"/>
          <p14:tracePt t="6939" x="7286625" y="1911350"/>
          <p14:tracePt t="7335" x="7286625" y="1928813"/>
          <p14:tracePt t="7342" x="7286625" y="1965325"/>
          <p14:tracePt t="7354" x="7286625" y="1990725"/>
          <p14:tracePt t="7371" x="7269163" y="2108200"/>
          <p14:tracePt t="7388" x="7242175" y="2241550"/>
          <p14:tracePt t="7404" x="7205663" y="2509838"/>
          <p14:tracePt t="7421" x="7205663" y="2724150"/>
          <p14:tracePt t="7454" x="7197725" y="3027363"/>
          <p14:tracePt t="7488" x="7197725" y="3170238"/>
          <p14:tracePt t="7521" x="7197725" y="3232150"/>
          <p14:tracePt t="7537" x="7197725" y="3251200"/>
          <p14:tracePt t="7554" x="7197725" y="3276600"/>
          <p14:tracePt t="7571" x="7197725" y="3286125"/>
          <p14:tracePt t="7683" x="7197725" y="3295650"/>
          <p14:tracePt t="7703" x="7197725" y="3303588"/>
          <p14:tracePt t="9004" x="7188200" y="3303588"/>
          <p14:tracePt t="9008" x="7188200" y="3313113"/>
          <p14:tracePt t="9037" x="7188200" y="3322638"/>
          <p14:tracePt t="9985" x="7188200" y="3313113"/>
          <p14:tracePt t="10011" x="7180263" y="3313113"/>
          <p14:tracePt t="10031" x="7170738" y="3313113"/>
          <p14:tracePt t="10040" x="7161213" y="3313113"/>
          <p14:tracePt t="10046" x="7153275" y="3313113"/>
          <p14:tracePt t="10052" x="7143750" y="3313113"/>
          <p14:tracePt t="10069" x="7116763" y="3313113"/>
          <p14:tracePt t="10086" x="7099300" y="3322638"/>
          <p14:tracePt t="10119" x="7037388" y="3367088"/>
          <p14:tracePt t="10152" x="6965950" y="3419475"/>
          <p14:tracePt t="10185" x="6902450" y="3473450"/>
          <p14:tracePt t="10202" x="6875463" y="3490913"/>
          <p14:tracePt t="10219" x="6858000" y="3509963"/>
          <p14:tracePt t="10235" x="6848475" y="3517900"/>
          <p14:tracePt t="10269" x="6848475" y="3527425"/>
          <p14:tracePt t="10286" x="6831013" y="3527425"/>
          <p14:tracePt t="10302" x="6813550" y="3544888"/>
          <p14:tracePt t="10318" x="6751638" y="3581400"/>
          <p14:tracePt t="10335" x="6661150" y="3625850"/>
          <p14:tracePt t="10352" x="6518275" y="3679825"/>
          <p14:tracePt t="10369" x="6357938" y="3732213"/>
          <p14:tracePt t="10386" x="6099175" y="3795713"/>
          <p14:tracePt t="10402" x="5911850" y="3848100"/>
          <p14:tracePt t="10419" x="5697538" y="3911600"/>
          <p14:tracePt t="10435" x="5483225" y="3973513"/>
          <p14:tracePt t="10452" x="5241925" y="4017963"/>
          <p14:tracePt t="10469" x="5000625" y="4054475"/>
          <p14:tracePt t="10486" x="4643438" y="4116388"/>
          <p14:tracePt t="10503" x="4446588" y="4160838"/>
          <p14:tracePt t="10518" x="4295775" y="4197350"/>
          <p14:tracePt t="10536" x="4143375" y="4232275"/>
          <p14:tracePt t="10552" x="4027488" y="4268788"/>
          <p14:tracePt t="10569" x="3929063" y="4286250"/>
          <p14:tracePt t="10586" x="3776663" y="4303713"/>
          <p14:tracePt t="10602" x="3687763" y="4322763"/>
          <p14:tracePt t="10618" x="3589338" y="4330700"/>
          <p14:tracePt t="10635" x="3500438" y="4330700"/>
          <p14:tracePt t="10651" x="3402013" y="4330700"/>
          <p14:tracePt t="10668" x="3303588" y="4330700"/>
          <p14:tracePt t="10686" x="3160713" y="4330700"/>
          <p14:tracePt t="10702" x="3036888" y="4330700"/>
          <p14:tracePt t="10719" x="2894013" y="4340225"/>
          <p14:tracePt t="10735" x="2751138" y="4340225"/>
          <p14:tracePt t="10751" x="2608263" y="4340225"/>
          <p14:tracePt t="10769" x="2473325" y="4357688"/>
          <p14:tracePt t="10785" x="2357438" y="4384675"/>
          <p14:tracePt t="10803" x="2214563" y="4429125"/>
          <p14:tracePt t="10818" x="2160588" y="4456113"/>
          <p14:tracePt t="10835" x="2125663" y="4473575"/>
          <p14:tracePt t="10852" x="2098675" y="4500563"/>
          <p14:tracePt t="10868" x="2071688" y="4518025"/>
          <p14:tracePt t="10885" x="2054225" y="4545013"/>
          <p14:tracePt t="10902" x="2009775" y="4581525"/>
          <p14:tracePt t="10919" x="1990725" y="4589463"/>
          <p14:tracePt t="10935" x="1965325" y="4608513"/>
          <p14:tracePt t="10951" x="1946275" y="4608513"/>
          <p14:tracePt t="10968" x="1938338" y="4616450"/>
          <p14:tracePt t="11218" x="1928813" y="4616450"/>
          <p14:tracePt t="11225" x="1919288" y="4616450"/>
          <p14:tracePt t="11234" x="1884363" y="4608513"/>
          <p14:tracePt t="11251" x="1785938" y="4572000"/>
          <p14:tracePt t="11268" x="1679575" y="4537075"/>
          <p14:tracePt t="11285" x="1562100" y="4510088"/>
          <p14:tracePt t="11302" x="1438275" y="4483100"/>
          <p14:tracePt t="11318" x="1393825" y="4483100"/>
          <p14:tracePt t="11335" x="1384300" y="4483100"/>
          <p14:tracePt t="11426" x="1374775" y="4483100"/>
          <p14:tracePt t="11437" x="1366838" y="4483100"/>
          <p14:tracePt t="11451" x="1347788" y="4465638"/>
          <p14:tracePt t="11468" x="1312863" y="4438650"/>
          <p14:tracePt t="11484" x="1285875" y="4411663"/>
          <p14:tracePt t="11501" x="1258888" y="4384675"/>
          <p14:tracePt t="11518" x="1241425" y="4367213"/>
          <p14:tracePt t="11534" x="1223963" y="4348163"/>
          <p14:tracePt t="11551" x="1196975" y="4330700"/>
          <p14:tracePt t="11568" x="1160463" y="4313238"/>
          <p14:tracePt t="11585" x="1125538" y="4303713"/>
          <p14:tracePt t="11601" x="1108075" y="4286250"/>
          <p14:tracePt t="11617" x="1081088" y="4276725"/>
          <p14:tracePt t="11634" x="1054100" y="4276725"/>
          <p14:tracePt t="11651" x="1036638" y="4286250"/>
          <p14:tracePt t="11668" x="990600" y="4322763"/>
          <p14:tracePt t="11685" x="973138" y="4348163"/>
          <p14:tracePt t="11701" x="946150" y="4384675"/>
          <p14:tracePt t="11717" x="919163" y="4411663"/>
          <p14:tracePt t="11734" x="893763" y="4446588"/>
          <p14:tracePt t="11751" x="874713" y="4483100"/>
          <p14:tracePt t="11768" x="857250" y="4545013"/>
          <p14:tracePt t="11785" x="847725" y="4562475"/>
          <p14:tracePt t="11801" x="847725" y="4616450"/>
          <p14:tracePt t="11817" x="866775" y="4643438"/>
          <p14:tracePt t="11834" x="893763" y="4670425"/>
          <p14:tracePt t="11850" x="919163" y="4697413"/>
          <p14:tracePt t="11867" x="938213" y="4714875"/>
          <p14:tracePt t="11884" x="946150" y="4724400"/>
          <p14:tracePt t="11901" x="955675" y="4724400"/>
          <p14:tracePt t="11937" x="973138" y="4724400"/>
          <p14:tracePt t="11951" x="990600" y="4697413"/>
          <p14:tracePt t="11968" x="1017588" y="4670425"/>
          <p14:tracePt t="11984" x="1027113" y="4643438"/>
          <p14:tracePt t="12001" x="1027113" y="4616450"/>
          <p14:tracePt t="12017" x="1027113" y="4598988"/>
          <p14:tracePt t="12034" x="1027113" y="4572000"/>
          <p14:tracePt t="12051" x="1000125" y="4537075"/>
          <p14:tracePt t="12067" x="946150" y="4483100"/>
          <p14:tracePt t="12084" x="928688" y="4456113"/>
          <p14:tracePt t="12100" x="884238" y="4429125"/>
          <p14:tracePt t="12117" x="830263" y="4402138"/>
          <p14:tracePt t="12134" x="750888" y="4394200"/>
          <p14:tracePt t="12151" x="687388" y="4394200"/>
          <p14:tracePt t="12168" x="625475" y="4402138"/>
          <p14:tracePt t="12184" x="598488" y="4429125"/>
          <p14:tracePt t="12200" x="581025" y="4456113"/>
          <p14:tracePt t="12217" x="571500" y="4510088"/>
          <p14:tracePt t="12234" x="571500" y="4598988"/>
          <p14:tracePt t="12250" x="588963" y="4697413"/>
          <p14:tracePt t="12267" x="615950" y="4795838"/>
          <p14:tracePt t="12284" x="652463" y="4884738"/>
          <p14:tracePt t="12300" x="750888" y="4973638"/>
          <p14:tracePt t="12317" x="830263" y="5000625"/>
          <p14:tracePt t="12334" x="911225" y="5037138"/>
          <p14:tracePt t="12350" x="1000125" y="5045075"/>
          <p14:tracePt t="12367" x="1081088" y="5045075"/>
          <p14:tracePt t="12385" x="1169988" y="5018088"/>
          <p14:tracePt t="12400" x="1196975" y="4973638"/>
          <p14:tracePt t="12417" x="1231900" y="4894263"/>
          <p14:tracePt t="12434" x="1231900" y="4786313"/>
          <p14:tracePt t="12450" x="1214438" y="4633913"/>
          <p14:tracePt t="12467" x="1160463" y="4491038"/>
          <p14:tracePt t="12484" x="1089025" y="4375150"/>
          <p14:tracePt t="12501" x="1017588" y="4268788"/>
          <p14:tracePt t="12517" x="990600" y="4241800"/>
          <p14:tracePt t="12533" x="965200" y="4232275"/>
          <p14:tracePt t="12550" x="928688" y="4232275"/>
          <p14:tracePt t="12567" x="893763" y="4232275"/>
          <p14:tracePt t="12584" x="857250" y="4259263"/>
          <p14:tracePt t="12602" x="795338" y="4303713"/>
          <p14:tracePt t="12617" x="768350" y="4348163"/>
          <p14:tracePt t="12633" x="741363" y="4419600"/>
          <p14:tracePt t="12650" x="731838" y="4473575"/>
          <p14:tracePt t="12666" x="731838" y="4500563"/>
          <p14:tracePt t="12684" x="758825" y="4562475"/>
          <p14:tracePt t="12701" x="812800" y="4660900"/>
          <p14:tracePt t="12717" x="857250" y="4697413"/>
          <p14:tracePt t="12733" x="893763" y="4724400"/>
          <p14:tracePt t="12750" x="928688" y="4732338"/>
          <p14:tracePt t="12766" x="955675" y="4741863"/>
          <p14:tracePt t="12783" x="973138" y="4741863"/>
          <p14:tracePt t="12801" x="1009650" y="4714875"/>
          <p14:tracePt t="12817" x="1036638" y="4687888"/>
          <p14:tracePt t="12833" x="1054100" y="4660900"/>
          <p14:tracePt t="12850" x="1054100" y="4625975"/>
          <p14:tracePt t="12866" x="1054100" y="4581525"/>
          <p14:tracePt t="12883" x="1054100" y="4537075"/>
          <p14:tracePt t="12900" x="1036638" y="4500563"/>
          <p14:tracePt t="12917" x="1009650" y="4473575"/>
          <p14:tracePt t="12933" x="1000125" y="4473575"/>
          <p14:tracePt t="12950" x="973138" y="4473575"/>
          <p14:tracePt t="12967" x="946150" y="4473575"/>
          <p14:tracePt t="12983" x="901700" y="4491038"/>
          <p14:tracePt t="13001" x="866775" y="4518025"/>
          <p14:tracePt t="13017" x="839788" y="4562475"/>
          <p14:tracePt t="13034" x="822325" y="4652963"/>
          <p14:tracePt t="13050" x="847725" y="4724400"/>
          <p14:tracePt t="13066" x="874713" y="4776788"/>
          <p14:tracePt t="13083" x="901700" y="4803775"/>
          <p14:tracePt t="13101" x="938213" y="4830763"/>
          <p14:tracePt t="13116" x="973138" y="4857750"/>
          <p14:tracePt t="13134" x="1027113" y="4884738"/>
          <p14:tracePt t="13150" x="1116013" y="4919663"/>
          <p14:tracePt t="13166" x="1169988" y="4938713"/>
          <p14:tracePt t="13183" x="1196975" y="4938713"/>
          <p14:tracePt t="13199" x="1223963" y="4911725"/>
          <p14:tracePt t="13216" x="1241425" y="4884738"/>
          <p14:tracePt t="13233" x="1241425" y="4830763"/>
          <p14:tracePt t="13249" x="1241425" y="4786313"/>
          <p14:tracePt t="13266" x="1196975" y="4732338"/>
          <p14:tracePt t="13283" x="1169988" y="4705350"/>
          <p14:tracePt t="13299" x="1152525" y="4687888"/>
          <p14:tracePt t="13316" x="1133475" y="4679950"/>
          <p14:tracePt t="13333" x="1108075" y="4679950"/>
          <p14:tracePt t="13350" x="1081088" y="4687888"/>
          <p14:tracePt t="13367" x="1062038" y="4705350"/>
          <p14:tracePt t="13460" x="1062038" y="4714875"/>
          <p14:tracePt t="13864" x="1062038" y="4705350"/>
          <p14:tracePt t="13874" x="1062038" y="4697413"/>
          <p14:tracePt t="14440" x="1071563" y="4697413"/>
          <p14:tracePt t="14448" x="1081088" y="4697413"/>
          <p14:tracePt t="14467" x="1089025" y="4697413"/>
          <p14:tracePt t="14482" x="1108075" y="4705350"/>
          <p14:tracePt t="14499" x="1133475" y="4724400"/>
          <p14:tracePt t="14515" x="1169988" y="4751388"/>
          <p14:tracePt t="14532" x="1268413" y="4776788"/>
          <p14:tracePt t="14549" x="1401763" y="4822825"/>
          <p14:tracePt t="14583" x="1465263" y="4848225"/>
          <p14:tracePt t="14615" x="1509713" y="4848225"/>
          <p14:tracePt t="14648" x="1544638" y="4840288"/>
          <p14:tracePt t="14666" x="1571625" y="4830763"/>
          <p14:tracePt t="14682" x="1581150" y="4822825"/>
          <p14:tracePt t="14725" x="1589088" y="4822825"/>
          <p14:tracePt t="14733" x="1589088" y="4813300"/>
          <p14:tracePt t="14748" x="1598613" y="4813300"/>
          <p14:tracePt t="14766" x="1608138" y="4803775"/>
          <p14:tracePt t="14782" x="1625600" y="4795838"/>
          <p14:tracePt t="14816" x="1633538" y="4786313"/>
          <p14:tracePt t="14832" x="1643063" y="4776788"/>
          <p14:tracePt t="14848" x="1652588" y="4768850"/>
          <p14:tracePt t="14865" x="1670050" y="4759325"/>
          <p14:tracePt t="14882" x="1687513" y="4751388"/>
          <p14:tracePt t="14898" x="1697038" y="4741863"/>
          <p14:tracePt t="15031" x="1704975" y="4741863"/>
          <p14:tracePt t="15051" x="1704975" y="4732338"/>
          <p14:tracePt t="15060" x="1714500" y="4732338"/>
          <p14:tracePt t="15193" x="1714500" y="4724400"/>
          <p14:tracePt t="15419" x="1714500" y="4714875"/>
          <p14:tracePt t="15453" x="1714500" y="4705350"/>
          <p14:tracePt t="15628" x="1724025" y="4705350"/>
          <p14:tracePt t="15637" x="1741488" y="4714875"/>
          <p14:tracePt t="15648" x="1768475" y="4724400"/>
          <p14:tracePt t="15665" x="1928813" y="4776788"/>
          <p14:tracePt t="15681" x="2081213" y="4813300"/>
          <p14:tracePt t="15698" x="2179638" y="4848225"/>
          <p14:tracePt t="15715" x="2286000" y="4875213"/>
          <p14:tracePt t="15748" x="2393950" y="4875213"/>
          <p14:tracePt t="15781" x="2419350" y="4867275"/>
          <p14:tracePt t="15815" x="2428875" y="4857750"/>
          <p14:tracePt t="15831" x="2438400" y="4848225"/>
          <p14:tracePt t="15875" x="2438400" y="4840288"/>
          <p14:tracePt t="15889" x="2438400" y="4830763"/>
          <p14:tracePt t="15907" x="2438400" y="4822825"/>
          <p14:tracePt t="15919" x="2438400" y="4813300"/>
          <p14:tracePt t="16053" x="2446338" y="4813300"/>
          <p14:tracePt t="16077" x="2455863" y="4813300"/>
          <p14:tracePt t="16086" x="2482850" y="4813300"/>
          <p14:tracePt t="16097" x="2536825" y="4813300"/>
          <p14:tracePt t="16114" x="2633663" y="4813300"/>
          <p14:tracePt t="16131" x="2724150" y="4813300"/>
          <p14:tracePt t="16148" x="2795588" y="4813300"/>
          <p14:tracePt t="16164" x="2830513" y="4813300"/>
          <p14:tracePt t="16181" x="2847975" y="4813300"/>
          <p14:tracePt t="16197" x="2867025" y="4813300"/>
          <p14:tracePt t="16214" x="2874963" y="4803775"/>
          <p14:tracePt t="16231" x="2894013" y="4795838"/>
          <p14:tracePt t="16248" x="2928938" y="4786313"/>
          <p14:tracePt t="16264" x="2955925" y="4776788"/>
          <p14:tracePt t="16281" x="2982913" y="4768850"/>
          <p14:tracePt t="16298" x="3000375" y="4751388"/>
          <p14:tracePt t="16314" x="3017838" y="4741863"/>
          <p14:tracePt t="16332" x="3036888" y="4724400"/>
          <p14:tracePt t="16348" x="3054350" y="4705350"/>
          <p14:tracePt t="16365" x="3062288" y="4697413"/>
          <p14:tracePt t="16381" x="3071813" y="4687888"/>
          <p14:tracePt t="16397" x="3081338" y="4679950"/>
          <p14:tracePt t="16583" x="3081338" y="4670425"/>
          <p14:tracePt t="16979" x="3089275" y="4670425"/>
          <p14:tracePt t="16987" x="3098800" y="4670425"/>
          <p14:tracePt t="16996" x="3116263" y="4670425"/>
          <p14:tracePt t="17013" x="3133725" y="4670425"/>
          <p14:tracePt t="17047" x="3340100" y="4697413"/>
          <p14:tracePt t="17080" x="3751263" y="4776788"/>
          <p14:tracePt t="17113" x="3938588" y="4848225"/>
          <p14:tracePt t="17129" x="3983038" y="4867275"/>
          <p14:tracePt t="17147" x="4010025" y="4884738"/>
          <p14:tracePt t="17164" x="4089400" y="4902200"/>
          <p14:tracePt t="17181" x="4152900" y="4911725"/>
          <p14:tracePt t="17196" x="4232275" y="4929188"/>
          <p14:tracePt t="17213" x="4303713" y="4929188"/>
          <p14:tracePt t="17230" x="4384675" y="4938713"/>
          <p14:tracePt t="17246" x="4473575" y="4938713"/>
          <p14:tracePt t="17263" x="4527550" y="4929188"/>
          <p14:tracePt t="17280" x="4572000" y="4902200"/>
          <p14:tracePt t="17297" x="4589463" y="4884738"/>
          <p14:tracePt t="17313" x="4616450" y="4875213"/>
          <p14:tracePt t="17329" x="4633913" y="4867275"/>
          <p14:tracePt t="17346" x="4643438" y="4867275"/>
          <p14:tracePt t="17363" x="4652963" y="4867275"/>
          <p14:tracePt t="17487" x="4652963" y="4857750"/>
          <p14:tracePt t="17499" x="4660900" y="4848225"/>
          <p14:tracePt t="17506" x="4670425" y="4840288"/>
          <p14:tracePt t="17514" x="4687888" y="4813300"/>
          <p14:tracePt t="17529" x="4714875" y="4776788"/>
          <p14:tracePt t="17547" x="4741863" y="4705350"/>
          <p14:tracePt t="17563" x="4759325" y="4643438"/>
          <p14:tracePt t="17579" x="4759325" y="4562475"/>
          <p14:tracePt t="17597" x="4751388" y="4465638"/>
          <p14:tracePt t="17613" x="4724400" y="4402138"/>
          <p14:tracePt t="17629" x="4697413" y="4375150"/>
          <p14:tracePt t="17646" x="4670425" y="4357688"/>
          <p14:tracePt t="17663" x="4652963" y="4348163"/>
          <p14:tracePt t="17679" x="4625975" y="4348163"/>
          <p14:tracePt t="17696" x="4589463" y="4348163"/>
          <p14:tracePt t="17714" x="4537075" y="4375150"/>
          <p14:tracePt t="17729" x="4510088" y="4402138"/>
          <p14:tracePt t="17746" x="4483100" y="4446588"/>
          <p14:tracePt t="17763" x="4456113" y="4491038"/>
          <p14:tracePt t="17779" x="4456113" y="4572000"/>
          <p14:tracePt t="17796" x="4491038" y="4660900"/>
          <p14:tracePt t="17813" x="4581525" y="4776788"/>
          <p14:tracePt t="17829" x="4751388" y="4929188"/>
          <p14:tracePt t="17846" x="4848225" y="4973638"/>
          <p14:tracePt t="17862" x="4919663" y="4991100"/>
          <p14:tracePt t="17879" x="4956175" y="4991100"/>
          <p14:tracePt t="17896" x="4973638" y="4983163"/>
          <p14:tracePt t="17913" x="5000625" y="4956175"/>
          <p14:tracePt t="17929" x="5018088" y="4919663"/>
          <p14:tracePt t="17946" x="5054600" y="4830763"/>
          <p14:tracePt t="17962" x="5062538" y="4768850"/>
          <p14:tracePt t="17979" x="5062538" y="4697413"/>
          <p14:tracePt t="17996" x="5037138" y="4633913"/>
          <p14:tracePt t="18001" x="5027613" y="4608513"/>
          <p14:tracePt t="18013" x="5010150" y="4581525"/>
          <p14:tracePt t="18029" x="4983163" y="4562475"/>
          <p14:tracePt t="18047" x="4938713" y="4554538"/>
          <p14:tracePt t="18062" x="4867275" y="4562475"/>
          <p14:tracePt t="18079" x="4786313" y="4589463"/>
          <p14:tracePt t="18096" x="4697413" y="4625975"/>
          <p14:tracePt t="18112" x="4633913" y="4660900"/>
          <p14:tracePt t="18129" x="4598988" y="4687888"/>
          <p14:tracePt t="18146" x="4589463" y="4724400"/>
          <p14:tracePt t="18162" x="4589463" y="4751388"/>
          <p14:tracePt t="18179" x="4589463" y="4768850"/>
          <p14:tracePt t="18196" x="4608513" y="4786313"/>
          <p14:tracePt t="18212" x="4616450" y="4795838"/>
          <p14:tracePt t="18229" x="4625975" y="4795838"/>
          <p14:tracePt t="18245" x="4643438" y="4795838"/>
          <p14:tracePt t="18262" x="4652963" y="4795838"/>
          <p14:tracePt t="18296" x="4660900" y="4795838"/>
          <p14:tracePt t="18438" x="4660900" y="4786313"/>
          <p14:tracePt t="18448" x="4679950" y="4776788"/>
          <p14:tracePt t="18456" x="4687888" y="4776788"/>
          <p14:tracePt t="18463" x="4714875" y="4768850"/>
          <p14:tracePt t="18479" x="4786313" y="4751388"/>
          <p14:tracePt t="18495" x="4911725" y="4751388"/>
          <p14:tracePt t="18512" x="5045075" y="4751388"/>
          <p14:tracePt t="18528" x="5170488" y="4751388"/>
          <p14:tracePt t="18545" x="5259388" y="4751388"/>
          <p14:tracePt t="18562" x="5322888" y="4751388"/>
          <p14:tracePt t="18578" x="5357813" y="4741863"/>
          <p14:tracePt t="18596" x="5394325" y="4732338"/>
          <p14:tracePt t="18612" x="5419725" y="4724400"/>
          <p14:tracePt t="18628" x="5446713" y="4714875"/>
          <p14:tracePt t="18645" x="5465763" y="4705350"/>
          <p14:tracePt t="18662" x="5483225" y="4705350"/>
          <p14:tracePt t="18679" x="5500688" y="4705350"/>
          <p14:tracePt t="18695" x="5527675" y="4687888"/>
          <p14:tracePt t="18712" x="5562600" y="4670425"/>
          <p14:tracePt t="18728" x="5599113" y="4652963"/>
          <p14:tracePt t="18745" x="5643563" y="4625975"/>
          <p14:tracePt t="18761" x="5697538" y="4598988"/>
          <p14:tracePt t="18779" x="5732463" y="4572000"/>
          <p14:tracePt t="18795" x="5768975" y="4537075"/>
          <p14:tracePt t="18812" x="5786438" y="4518025"/>
          <p14:tracePt t="18828" x="5795963" y="4500563"/>
          <p14:tracePt t="18845" x="5803900" y="4473575"/>
          <p14:tracePt t="18862" x="5813425" y="4456113"/>
          <p14:tracePt t="18878" x="5813425" y="4429125"/>
          <p14:tracePt t="18895" x="5813425" y="4402138"/>
          <p14:tracePt t="18912" x="5795963" y="4367213"/>
          <p14:tracePt t="18928" x="5768975" y="4340225"/>
          <p14:tracePt t="18945" x="5751513" y="4322763"/>
          <p14:tracePt t="18961" x="5732463" y="4313238"/>
          <p14:tracePt t="18978" x="5705475" y="4313238"/>
          <p14:tracePt t="18995" x="5688013" y="4313238"/>
          <p14:tracePt t="18998" x="5680075" y="4313238"/>
          <p14:tracePt t="19012" x="5670550" y="4330700"/>
          <p14:tracePt t="19028" x="5608638" y="4384675"/>
          <p14:tracePt t="19045" x="5581650" y="4429125"/>
          <p14:tracePt t="19061" x="5545138" y="4483100"/>
          <p14:tracePt t="19078" x="5527675" y="4510088"/>
          <p14:tracePt t="19095" x="5527675" y="4537075"/>
          <p14:tracePt t="19112" x="5537200" y="4562475"/>
          <p14:tracePt t="19130" x="5562600" y="4598988"/>
          <p14:tracePt t="19145" x="5589588" y="4625975"/>
          <p14:tracePt t="19161" x="5626100" y="4643438"/>
          <p14:tracePt t="19178" x="5670550" y="4660900"/>
          <p14:tracePt t="19195" x="5751513" y="4697413"/>
          <p14:tracePt t="19212" x="5840413" y="4732338"/>
          <p14:tracePt t="19229" x="5973763" y="4776788"/>
          <p14:tracePt t="19245" x="6018213" y="4795838"/>
          <p14:tracePt t="19262" x="6045200" y="4795838"/>
          <p14:tracePt t="19278" x="6072188" y="4795838"/>
          <p14:tracePt t="19295" x="6099175" y="4786313"/>
          <p14:tracePt t="19311" x="6126163" y="4759325"/>
          <p14:tracePt t="19328" x="6188075" y="4687888"/>
          <p14:tracePt t="19346" x="6232525" y="4625975"/>
          <p14:tracePt t="19361" x="6251575" y="4572000"/>
          <p14:tracePt t="19378" x="6259513" y="4500563"/>
          <p14:tracePt t="19394" x="6259513" y="4438650"/>
          <p14:tracePt t="19411" x="6251575" y="4384675"/>
          <p14:tracePt t="19428" x="6232525" y="4340225"/>
          <p14:tracePt t="19445" x="6197600" y="4295775"/>
          <p14:tracePt t="19461" x="6161088" y="4268788"/>
          <p14:tracePt t="19478" x="6116638" y="4268788"/>
          <p14:tracePt t="19495" x="6045200" y="4268788"/>
          <p14:tracePt t="19511" x="5991225" y="4303713"/>
          <p14:tracePt t="19529" x="5894388" y="4340225"/>
          <p14:tracePt t="19545" x="5795963" y="4438650"/>
          <p14:tracePt t="19561" x="5759450" y="4483100"/>
          <p14:tracePt t="19578" x="5732463" y="4527550"/>
          <p14:tracePt t="19594" x="5732463" y="4562475"/>
          <p14:tracePt t="19611" x="5724525" y="4589463"/>
          <p14:tracePt t="19628" x="5724525" y="4616450"/>
          <p14:tracePt t="19645" x="5741988" y="4643438"/>
          <p14:tracePt t="19662" x="5776913" y="4679950"/>
          <p14:tracePt t="19677" x="5803900" y="4697413"/>
          <p14:tracePt t="19694" x="5822950" y="4705350"/>
          <p14:tracePt t="19711" x="5848350" y="4705350"/>
          <p14:tracePt t="19728" x="5875338" y="4687888"/>
          <p14:tracePt t="19744" x="5902325" y="4660900"/>
          <p14:tracePt t="19761" x="5919788" y="4633913"/>
          <p14:tracePt t="19778" x="5919788" y="4625975"/>
          <p14:tracePt t="19794" x="5919788" y="4616450"/>
          <p14:tracePt t="19856" x="5911850" y="4608513"/>
          <p14:tracePt t="19868" x="5902325" y="4608513"/>
          <p14:tracePt t="19894" x="5919788" y="4608513"/>
          <p14:tracePt t="19902" x="5929313" y="4608513"/>
          <p14:tracePt t="19911" x="5956300" y="4608513"/>
          <p14:tracePt t="19927" x="6018213" y="4608513"/>
          <p14:tracePt t="19944" x="6143625" y="4616450"/>
          <p14:tracePt t="19961" x="6286500" y="4652963"/>
          <p14:tracePt t="19977" x="6429375" y="4652963"/>
          <p14:tracePt t="19994" x="6599238" y="4625975"/>
          <p14:tracePt t="20011" x="6661150" y="4598988"/>
          <p14:tracePt t="20028" x="6688138" y="4581525"/>
          <p14:tracePt t="20045" x="6688138" y="4572000"/>
          <p14:tracePt t="20061" x="6697663" y="4572000"/>
          <p14:tracePt t="20078" x="6715125" y="4562475"/>
          <p14:tracePt t="20095" x="6759575" y="4545013"/>
          <p14:tracePt t="20112" x="6796088" y="4537075"/>
          <p14:tracePt t="20128" x="6823075" y="4518025"/>
          <p14:tracePt t="20144" x="6848475" y="4500563"/>
          <p14:tracePt t="20160" x="6894513" y="4491038"/>
          <p14:tracePt t="20178" x="6973888" y="4456113"/>
          <p14:tracePt t="20195" x="7116763" y="4411663"/>
          <p14:tracePt t="20211" x="7143750" y="4384675"/>
          <p14:tracePt t="20228" x="7161213" y="4357688"/>
          <p14:tracePt t="20244" x="7161213" y="4340225"/>
          <p14:tracePt t="20260" x="7161213" y="4322763"/>
          <p14:tracePt t="20277" x="7161213" y="4286250"/>
          <p14:tracePt t="20294" x="7153275" y="4259263"/>
          <p14:tracePt t="20312" x="7126288" y="4232275"/>
          <p14:tracePt t="20329" x="7108825" y="4224338"/>
          <p14:tracePt t="20344" x="7081838" y="4224338"/>
          <p14:tracePt t="20361" x="7054850" y="4224338"/>
          <p14:tracePt t="20378" x="7027863" y="4224338"/>
          <p14:tracePt t="20394" x="6973888" y="4259263"/>
          <p14:tracePt t="20411" x="6884988" y="4367213"/>
          <p14:tracePt t="20428" x="6823075" y="4483100"/>
          <p14:tracePt t="20444" x="6786563" y="4598988"/>
          <p14:tracePt t="20460" x="6769100" y="4687888"/>
          <p14:tracePt t="20477" x="6769100" y="4741863"/>
          <p14:tracePt t="20494" x="6769100" y="4795838"/>
          <p14:tracePt t="20497" x="6786563" y="4813300"/>
          <p14:tracePt t="20510" x="6796088" y="4840288"/>
          <p14:tracePt t="20527" x="6831013" y="4875213"/>
          <p14:tracePt t="20544" x="6929438" y="4929188"/>
          <p14:tracePt t="20561" x="7018338" y="4965700"/>
          <p14:tracePt t="20577" x="7126288" y="4991100"/>
          <p14:tracePt t="20594" x="7232650" y="5010150"/>
          <p14:tracePt t="20610" x="7331075" y="5018088"/>
          <p14:tracePt t="20627" x="7429500" y="5010150"/>
          <p14:tracePt t="20644" x="7518400" y="4946650"/>
          <p14:tracePt t="20660" x="7537450" y="4894263"/>
          <p14:tracePt t="20677" x="7545388" y="4795838"/>
          <p14:tracePt t="20694" x="7537450" y="4679950"/>
          <p14:tracePt t="20710" x="7500938" y="4562475"/>
          <p14:tracePt t="20727" x="7446963" y="4446588"/>
          <p14:tracePt t="20744" x="7323138" y="4322763"/>
          <p14:tracePt t="20760" x="7224713" y="4276725"/>
          <p14:tracePt t="20777" x="7161213" y="4241800"/>
          <p14:tracePt t="20793" x="7134225" y="4232275"/>
          <p14:tracePt t="20810" x="7116763" y="4232275"/>
          <p14:tracePt t="21039" x="7126288" y="4232275"/>
          <p14:tracePt t="21044" x="7134225" y="4232275"/>
          <p14:tracePt t="21060" x="7180263" y="4241800"/>
          <p14:tracePt t="21077" x="7277100" y="4268788"/>
          <p14:tracePt t="21093" x="7439025" y="4322763"/>
          <p14:tracePt t="21110" x="7680325" y="4367213"/>
          <p14:tracePt t="21127" x="8027988" y="4411663"/>
          <p14:tracePt t="21161" x="8412163" y="4419600"/>
          <p14:tracePt t="21193" x="8670925" y="4357688"/>
          <p14:tracePt t="21228" x="8804275" y="4286250"/>
          <p14:tracePt t="21244" x="8831263" y="4268788"/>
          <p14:tracePt t="21261" x="8858250" y="4259263"/>
          <p14:tracePt t="21276" x="8875713" y="4241800"/>
          <p14:tracePt t="21293" x="8894763" y="4232275"/>
          <p14:tracePt t="21310" x="8912225" y="4232275"/>
          <p14:tracePt t="21326" x="8929688" y="4232275"/>
          <p14:tracePt t="21346" x="8974138" y="4224338"/>
          <p14:tracePt t="21360" x="9001125" y="4224338"/>
          <p14:tracePt t="21377" x="9055100" y="4224338"/>
          <p14:tracePt t="21393" x="9109075" y="4224338"/>
          <p14:tracePt t="21409" x="9153525" y="4224338"/>
          <p14:tracePt t="21426" x="9197975" y="4224338"/>
          <p14:tracePt t="21444" x="9232900" y="4214813"/>
          <p14:tracePt t="21459" x="9242425" y="4214813"/>
          <p14:tracePt t="21476" x="9242425" y="4197350"/>
          <p14:tracePt t="21532" x="9232900" y="4197350"/>
          <p14:tracePt t="21539" x="9224963" y="4197350"/>
          <p14:tracePt t="21547" x="9197975" y="4197350"/>
          <p14:tracePt t="21561" x="9126538" y="4214813"/>
          <p14:tracePt t="21576" x="9055100" y="4232275"/>
          <p14:tracePt t="21593" x="8983663" y="4251325"/>
          <p14:tracePt t="21609" x="8912225" y="4286250"/>
          <p14:tracePt t="21627" x="8831263" y="4313238"/>
          <p14:tracePt t="21643" x="8751888" y="4348163"/>
          <p14:tracePt t="21660" x="8697913" y="4375150"/>
          <p14:tracePt t="21677" x="8626475" y="4438650"/>
          <p14:tracePt t="21693" x="8599488" y="4465638"/>
          <p14:tracePt t="21709" x="8572500" y="4491038"/>
          <p14:tracePt t="21726" x="8545513" y="4518025"/>
          <p14:tracePt t="21743" x="8537575" y="4545013"/>
          <p14:tracePt t="21759" x="8528050" y="4589463"/>
          <p14:tracePt t="21776" x="8528050" y="4643438"/>
          <p14:tracePt t="21793" x="8555038" y="4768850"/>
          <p14:tracePt t="21809" x="8589963" y="4875213"/>
          <p14:tracePt t="21826" x="8661400" y="4983163"/>
          <p14:tracePt t="21842" x="8769350" y="5062538"/>
          <p14:tracePt t="21859" x="8902700" y="5108575"/>
          <p14:tracePt t="21876" x="9028113" y="5133975"/>
          <p14:tracePt t="21892" x="9205913" y="5133975"/>
          <p14:tracePt t="21910" x="9313863" y="5099050"/>
          <p14:tracePt t="21926" x="9412288" y="5054600"/>
          <p14:tracePt t="21943" x="9537700" y="4965700"/>
          <p14:tracePt t="21959" x="9644063" y="4875213"/>
          <p14:tracePt t="21976" x="9725025" y="4795838"/>
          <p14:tracePt t="21993" x="9759950" y="4714875"/>
          <p14:tracePt t="22010" x="9777413" y="4633913"/>
          <p14:tracePt t="22026" x="9777413" y="4589463"/>
          <p14:tracePt t="22042" x="9752013" y="4527550"/>
          <p14:tracePt t="22059" x="9705975" y="4473575"/>
          <p14:tracePt t="22076" x="9609138" y="4429125"/>
          <p14:tracePt t="22093" x="9483725" y="4394200"/>
          <p14:tracePt t="22111" x="9242425" y="4330700"/>
          <p14:tracePt t="22126" x="9082088" y="4295775"/>
          <p14:tracePt t="22143" x="8939213" y="4295775"/>
          <p14:tracePt t="22160" x="8804275" y="4322763"/>
          <p14:tracePt t="22176" x="8705850" y="4367213"/>
          <p14:tracePt t="22194" x="8653463" y="4394200"/>
          <p14:tracePt t="22210" x="8589963" y="4483100"/>
          <p14:tracePt t="22228" x="8545513" y="4554538"/>
          <p14:tracePt t="22242" x="8518525" y="4652963"/>
          <p14:tracePt t="22259" x="8501063" y="4705350"/>
          <p14:tracePt t="22276" x="8501063" y="4741863"/>
          <p14:tracePt t="22292" x="8501063" y="4776788"/>
          <p14:tracePt t="22311" x="8528050" y="4813300"/>
          <p14:tracePt t="22327" x="8545513" y="4840288"/>
          <p14:tracePt t="22342" x="8589963" y="4867275"/>
          <p14:tracePt t="22359" x="8680450" y="4902200"/>
          <p14:tracePt t="22376" x="8796338" y="4919663"/>
          <p14:tracePt t="22393" x="8902700" y="4919663"/>
          <p14:tracePt t="22409" x="9001125" y="4919663"/>
          <p14:tracePt t="22426" x="9099550" y="4875213"/>
          <p14:tracePt t="22444" x="9117013" y="4848225"/>
          <p14:tracePt t="22459" x="9117013" y="4822825"/>
          <p14:tracePt t="22476" x="9117013" y="4795838"/>
          <p14:tracePt t="22492" x="9109075" y="4776788"/>
          <p14:tracePt t="22542" x="9099550" y="4776788"/>
          <p14:tracePt t="22606" x="9109075" y="4776788"/>
          <p14:tracePt t="22614" x="9126538" y="4776788"/>
          <p14:tracePt t="22626" x="9134475" y="4776788"/>
          <p14:tracePt t="22642" x="9205913" y="4776788"/>
          <p14:tracePt t="22658" x="9385300" y="4776788"/>
          <p14:tracePt t="22676" x="9518650" y="4776788"/>
          <p14:tracePt t="22692" x="9671050" y="4751388"/>
          <p14:tracePt t="22709" x="9813925" y="4732338"/>
          <p14:tracePt t="22726" x="9947275" y="4714875"/>
          <p14:tracePt t="22742" x="10045700" y="4705350"/>
          <p14:tracePt t="22759" x="10198100" y="4660900"/>
          <p14:tracePt t="22775" x="10304463" y="4625975"/>
          <p14:tracePt t="22792" x="10375900" y="4598988"/>
          <p14:tracePt t="22808" x="10402888" y="4572000"/>
          <p14:tracePt t="22826" x="10429875" y="4545013"/>
          <p14:tracePt t="22842" x="10456863" y="4527550"/>
          <p14:tracePt t="22859" x="10483850" y="4510088"/>
          <p14:tracePt t="22875" x="10510838" y="4483100"/>
          <p14:tracePt t="22892" x="10555288" y="4456113"/>
          <p14:tracePt t="22909" x="10563225" y="4438650"/>
          <p14:tracePt t="22925" x="10572750" y="4411663"/>
          <p14:tracePt t="22942" x="10582275" y="4394200"/>
          <p14:tracePt t="22959" x="10582275" y="4367213"/>
          <p14:tracePt t="22977" x="10590213" y="4330700"/>
          <p14:tracePt t="22992" x="10590213" y="4313238"/>
          <p14:tracePt t="23009" x="10582275" y="4295775"/>
          <p14:tracePt t="23025" x="10563225" y="4268788"/>
          <p14:tracePt t="23042" x="10537825" y="4259263"/>
          <p14:tracePt t="23059" x="10518775" y="4241800"/>
          <p14:tracePt t="23077" x="10491788" y="4241800"/>
          <p14:tracePt t="23092" x="10474325" y="4224338"/>
          <p14:tracePt t="23109" x="10456863" y="4214813"/>
          <p14:tracePt t="23125" x="10447338" y="4214813"/>
          <p14:tracePt t="23142" x="10439400" y="4197350"/>
          <p14:tracePt t="23158" x="10420350" y="4197350"/>
          <p14:tracePt t="23176" x="10412413" y="4187825"/>
          <p14:tracePt t="23192" x="10394950" y="4187825"/>
          <p14:tracePt t="23210" x="10358438" y="4187825"/>
          <p14:tracePt t="23227" x="10348913" y="4187825"/>
          <p14:tracePt t="23242" x="10331450" y="4187825"/>
          <p14:tracePt t="23275" x="10323513" y="4197350"/>
          <p14:tracePt t="23322" x="10323513" y="4205288"/>
          <p14:tracePt t="23336" x="10323513" y="4214813"/>
          <p14:tracePt t="23361" x="10323513" y="4224338"/>
          <p14:tracePt t="23368" x="10323513" y="4232275"/>
          <p14:tracePt t="23378" x="10323513" y="4241800"/>
          <p14:tracePt t="23391" x="10323513" y="4268788"/>
          <p14:tracePt t="23408" x="10331450" y="4295775"/>
          <p14:tracePt t="23425" x="10340975" y="4330700"/>
          <p14:tracePt t="23442" x="10367963" y="4375150"/>
          <p14:tracePt t="23460" x="10385425" y="4429125"/>
          <p14:tracePt t="23475" x="10394950" y="4456113"/>
          <p14:tracePt t="23491" x="10402888" y="4465638"/>
          <p14:tracePt t="23509" x="10402888" y="4473575"/>
          <p14:tracePt t="23581" x="10402888" y="4456113"/>
          <p14:tracePt t="23599" x="10402888" y="4446588"/>
          <p14:tracePt t="23604" x="10402888" y="4438650"/>
          <p14:tracePt t="23612" x="10402888" y="4429125"/>
          <p14:tracePt t="23658" x="10402888" y="4419600"/>
          <p14:tracePt t="23968" x="10394950" y="4419600"/>
          <p14:tracePt t="23976" x="10394950" y="4411663"/>
          <p14:tracePt t="23981" x="10385425" y="4411663"/>
          <p14:tracePt t="23993" x="10375900" y="4411663"/>
          <p14:tracePt t="24049" x="10367963" y="4411663"/>
          <p14:tracePt t="24056" x="10313988" y="4429125"/>
          <p14:tracePt t="24074" x="10109200" y="4473575"/>
          <p14:tracePt t="24108" x="8840788" y="4697413"/>
          <p14:tracePt t="24124" x="7572375" y="4867275"/>
          <p14:tracePt t="24140" x="7018338" y="4919663"/>
          <p14:tracePt t="24158" x="6688138" y="4983163"/>
          <p14:tracePt t="24174" x="6537325" y="5018088"/>
          <p14:tracePt t="24190" x="6473825" y="5045075"/>
          <p14:tracePt t="24208" x="6446838" y="5054600"/>
          <p14:tracePt t="24224" x="6411913" y="5072063"/>
          <p14:tracePt t="24240" x="6367463" y="5089525"/>
          <p14:tracePt t="24257" x="6286500" y="5108575"/>
          <p14:tracePt t="24274" x="6180138" y="5133975"/>
          <p14:tracePt t="24290" x="6081713" y="5143500"/>
          <p14:tracePt t="24307" x="5973763" y="5153025"/>
          <p14:tracePt t="24325" x="5830888" y="5187950"/>
          <p14:tracePt t="24341" x="5715000" y="5224463"/>
          <p14:tracePt t="24357" x="5608638" y="5251450"/>
          <p14:tracePt t="24374" x="5527675" y="5286375"/>
          <p14:tracePt t="24390" x="5510213" y="5295900"/>
          <p14:tracePt t="24407" x="5510213" y="5303838"/>
          <p14:tracePt t="24496" x="5527675" y="5303838"/>
          <p14:tracePt t="24507" x="5537200" y="5303838"/>
          <p14:tracePt t="24514" x="5545138" y="5303838"/>
          <p14:tracePt t="24524" x="5554663" y="5303838"/>
          <p14:tracePt t="24541" x="5572125" y="5295900"/>
          <p14:tracePt t="24558" x="5589588" y="5276850"/>
          <p14:tracePt t="24573" x="5589588" y="5268913"/>
          <p14:tracePt t="24707" x="5572125" y="5268913"/>
          <p14:tracePt t="24714" x="5554663" y="5276850"/>
          <p14:tracePt t="24723" x="5518150" y="5276850"/>
          <p14:tracePt t="24740" x="5394325" y="5259388"/>
          <p14:tracePt t="24757" x="5180013" y="5197475"/>
          <p14:tracePt t="24774" x="4911725" y="5116513"/>
          <p14:tracePt t="24790" x="4268788" y="4894263"/>
          <p14:tracePt t="24807" x="3813175" y="4786313"/>
          <p14:tracePt t="24823" x="3357563" y="4660900"/>
          <p14:tracePt t="24840" x="3054350" y="4598988"/>
          <p14:tracePt t="24857" x="2884488" y="4572000"/>
          <p14:tracePt t="24874" x="2759075" y="4562475"/>
          <p14:tracePt t="24891" x="2625725" y="4572000"/>
          <p14:tracePt t="24907" x="2544763" y="4589463"/>
          <p14:tracePt t="24923" x="2482850" y="4598988"/>
          <p14:tracePt t="24940" x="2384425" y="4608513"/>
          <p14:tracePt t="24957" x="2295525" y="4608513"/>
          <p14:tracePt t="24974" x="2205038" y="4581525"/>
          <p14:tracePt t="24991" x="2044700" y="4537075"/>
          <p14:tracePt t="25007" x="1911350" y="4500563"/>
          <p14:tracePt t="25023" x="1768475" y="4456113"/>
          <p14:tracePt t="25040" x="1652588" y="4438650"/>
          <p14:tracePt t="25057" x="1536700" y="4411663"/>
          <p14:tracePt t="25074" x="1438275" y="4402138"/>
          <p14:tracePt t="25091" x="1384300" y="4402138"/>
          <p14:tracePt t="25108" x="1366838" y="4402138"/>
          <p14:tracePt t="25425" x="1366838" y="4411663"/>
          <p14:tracePt t="25433" x="1366838" y="4419600"/>
          <p14:tracePt t="25441" x="1384300" y="4419600"/>
          <p14:tracePt t="25456" x="1500188" y="4456113"/>
          <p14:tracePt t="25490" x="2251075" y="4643438"/>
          <p14:tracePt t="25523" x="3571875" y="4786313"/>
          <p14:tracePt t="25556" x="4643438" y="5018088"/>
          <p14:tracePt t="25573" x="4857750" y="5081588"/>
          <p14:tracePt t="25590" x="4983163" y="5133975"/>
          <p14:tracePt t="25606" x="5081588" y="5170488"/>
          <p14:tracePt t="25623" x="5180013" y="5224463"/>
          <p14:tracePt t="25640" x="5295900" y="5268913"/>
          <p14:tracePt t="25657" x="5500688" y="5348288"/>
          <p14:tracePt t="25673" x="5634038" y="5394325"/>
          <p14:tracePt t="25689" x="5715000" y="5429250"/>
          <p14:tracePt t="25706" x="5751513" y="5456238"/>
          <p14:tracePt t="25723" x="5776913" y="5456238"/>
          <p14:tracePt t="25740" x="5795963" y="5465763"/>
          <p14:tracePt t="25758" x="5813425" y="5456238"/>
          <p14:tracePt t="25773" x="5822950" y="5438775"/>
          <p14:tracePt t="25789" x="5822950" y="5419725"/>
          <p14:tracePt t="25806" x="5830888" y="5394325"/>
          <p14:tracePt t="25822" x="5830888" y="5357813"/>
          <p14:tracePt t="25839" x="5830888" y="5295900"/>
          <p14:tracePt t="25857" x="5776913" y="5143500"/>
          <p14:tracePt t="25873" x="5697538" y="5027613"/>
          <p14:tracePt t="25889" x="5626100" y="4965700"/>
          <p14:tracePt t="25906" x="5562600" y="4929188"/>
          <p14:tracePt t="25922" x="5537200" y="4911725"/>
          <p14:tracePt t="25939" x="5510213" y="4911725"/>
          <p14:tracePt t="25956" x="5483225" y="4911725"/>
          <p14:tracePt t="25973" x="5446713" y="4911725"/>
          <p14:tracePt t="25989" x="5429250" y="4919663"/>
          <p14:tracePt t="26006" x="5402263" y="4929188"/>
          <p14:tracePt t="26022" x="5375275" y="4938713"/>
          <p14:tracePt t="26039" x="5357813" y="4946650"/>
          <p14:tracePt t="26056" x="5348288" y="4946650"/>
          <p14:tracePt t="26114" x="5340350" y="4946650"/>
          <p14:tracePt t="26149" x="5295900" y="4938713"/>
          <p14:tracePt t="26156" x="5241925" y="4911725"/>
          <p14:tracePt t="26162" x="5187950" y="4875213"/>
          <p14:tracePt t="26172" x="5143500" y="4830763"/>
          <p14:tracePt t="26189" x="5072063" y="4714875"/>
          <p14:tracePt t="26206" x="5037138" y="4545013"/>
          <p14:tracePt t="26223" x="4991100" y="4116388"/>
          <p14:tracePt t="26239" x="4991100" y="3633788"/>
          <p14:tracePt t="26256" x="4991100" y="3170238"/>
          <p14:tracePt t="26272" x="4946650" y="2776538"/>
          <p14:tracePt t="26289" x="4902200" y="2571750"/>
          <p14:tracePt t="26306" x="4830763" y="2411413"/>
          <p14:tracePt t="26322" x="4741863" y="2312988"/>
          <p14:tracePt t="26339" x="4679950" y="2268538"/>
          <p14:tracePt t="26356" x="4660900" y="2268538"/>
          <p14:tracePt t="26372" x="4633913" y="2268538"/>
          <p14:tracePt t="26389" x="4616450" y="2276475"/>
          <p14:tracePt t="26406" x="4581525" y="2303463"/>
          <p14:tracePt t="26422" x="4500563" y="2330450"/>
          <p14:tracePt t="26439" x="4402138" y="2374900"/>
          <p14:tracePt t="26455" x="4295775" y="2419350"/>
          <p14:tracePt t="26472" x="4276725" y="2419350"/>
          <p14:tracePt t="26506" x="4268788" y="2411413"/>
          <p14:tracePt t="26523" x="4259263" y="2232025"/>
          <p14:tracePt t="26539" x="4259263" y="2071688"/>
          <p14:tracePt t="26555" x="4251325" y="1928813"/>
          <p14:tracePt t="26572" x="4224338" y="1822450"/>
          <p14:tracePt t="26589" x="4187825" y="1731963"/>
          <p14:tracePt t="26606" x="4160838" y="1704975"/>
          <p14:tracePt t="26622" x="4071938" y="1660525"/>
          <p14:tracePt t="26638" x="3973513" y="1652588"/>
          <p14:tracePt t="26656" x="3867150" y="1652588"/>
          <p14:tracePt t="26672" x="3786188" y="1670050"/>
          <p14:tracePt t="26688" x="3776663" y="1679575"/>
          <p14:tracePt t="26722" x="3776663" y="1687513"/>
          <p14:tracePt t="26860" x="3776663" y="1724025"/>
          <p14:tracePt t="26866" x="3776663" y="1758950"/>
          <p14:tracePt t="26874" x="3795713" y="1822450"/>
          <p14:tracePt t="26888" x="3848100" y="2009775"/>
          <p14:tracePt t="26905" x="3983038" y="2330450"/>
          <p14:tracePt t="26922" x="4197350" y="2822575"/>
          <p14:tracePt t="26940" x="4714875" y="3679825"/>
          <p14:tracePt t="26956" x="5081588" y="4276725"/>
          <p14:tracePt t="26972" x="5340350" y="4768850"/>
          <p14:tracePt t="26988" x="5518150" y="5143500"/>
          <p14:tracePt t="27005" x="5634038" y="5340350"/>
          <p14:tracePt t="27022" x="5705475" y="5465763"/>
          <p14:tracePt t="27039" x="5732463" y="5500688"/>
          <p14:tracePt t="27056" x="5732463" y="5518150"/>
          <p14:tracePt t="27089" x="5732463" y="5537200"/>
          <p14:tracePt t="27106" x="5724525" y="5554663"/>
          <p14:tracePt t="27121" x="5715000" y="5572125"/>
          <p14:tracePt t="27155" x="5715000" y="5581650"/>
          <p14:tracePt t="27172" x="5705475" y="5589588"/>
          <p14:tracePt t="27188" x="5705475" y="5608638"/>
          <p14:tracePt t="27205" x="5705475" y="5643563"/>
          <p14:tracePt t="27222" x="5715000" y="5670550"/>
          <p14:tracePt t="27238" x="5741988" y="5697538"/>
          <p14:tracePt t="27255" x="5759450" y="5724525"/>
          <p14:tracePt t="27271" x="5840413" y="5724525"/>
          <p14:tracePt t="27288" x="5929313" y="5705475"/>
          <p14:tracePt t="27305" x="6037263" y="5680075"/>
          <p14:tracePt t="27322" x="6232525" y="5599113"/>
          <p14:tracePt t="27338" x="6348413" y="5554663"/>
          <p14:tracePt t="27355" x="6429375" y="5510213"/>
          <p14:tracePt t="27371" x="6483350" y="5465763"/>
          <p14:tracePt t="27388" x="6518275" y="5402263"/>
          <p14:tracePt t="27405" x="6545263" y="5367338"/>
          <p14:tracePt t="27422" x="6554788" y="5330825"/>
          <p14:tracePt t="27439" x="6562725" y="5313363"/>
          <p14:tracePt t="27455" x="6562725" y="5303838"/>
          <p14:tracePt t="27509" x="6572250" y="5295900"/>
          <p14:tracePt t="27517" x="6581775" y="5286375"/>
          <p14:tracePt t="27525" x="6589713" y="5276850"/>
          <p14:tracePt t="27538" x="6608763" y="5259388"/>
          <p14:tracePt t="27555" x="6643688" y="5232400"/>
          <p14:tracePt t="27571" x="6670675" y="5214938"/>
          <p14:tracePt t="27588" x="6705600" y="5187950"/>
          <p14:tracePt t="27605" x="6742113" y="5160963"/>
          <p14:tracePt t="27621" x="6769100" y="5143500"/>
          <p14:tracePt t="27638" x="6786563" y="5126038"/>
          <p14:tracePt t="27655" x="6804025" y="5116513"/>
          <p14:tracePt t="27671" x="6804025" y="5108575"/>
          <p14:tracePt t="29792" x="6804025" y="5062538"/>
          <p14:tracePt t="29801" x="6786563" y="5037138"/>
          <p14:tracePt t="29807" x="6769100" y="4983163"/>
          <p14:tracePt t="29819" x="6751638" y="4929188"/>
          <p14:tracePt t="29836" x="6705600" y="4830763"/>
          <p14:tracePt t="29853" x="6634163" y="4687888"/>
          <p14:tracePt t="29869" x="6608763" y="4660900"/>
          <p14:tracePt t="29886" x="6589713" y="4633913"/>
          <p14:tracePt t="29919" x="6581775" y="4616450"/>
          <p14:tracePt t="29953" x="6572250" y="4608513"/>
          <p14:tracePt t="29986" x="6545263" y="4598988"/>
          <p14:tracePt t="30061" x="6545263" y="4589463"/>
          <p14:tracePt t="30085" x="6537325" y="4589463"/>
          <p14:tracePt t="30097" x="6527800" y="4589463"/>
          <p14:tracePt t="30113" x="6518275" y="4589463"/>
          <p14:tracePt t="30119" x="6510338" y="4598988"/>
          <p14:tracePt t="30136" x="6500813" y="4616450"/>
          <p14:tracePt t="30222" x="6500813" y="4625975"/>
          <p14:tracePt t="30227" x="6510338" y="4633913"/>
          <p14:tracePt t="30237" x="6518275" y="4633913"/>
          <p14:tracePt t="30253" x="6545263" y="4633913"/>
          <p14:tracePt t="30642" x="6537325" y="4633913"/>
          <p14:tracePt t="30650" x="6527800" y="4633913"/>
          <p14:tracePt t="30660" x="6518275" y="4633913"/>
          <p14:tracePt t="30669" x="6510338" y="4633913"/>
          <p14:tracePt t="30686" x="6483350" y="4633913"/>
          <p14:tracePt t="30702" x="6446838" y="4643438"/>
          <p14:tracePt t="30719" x="6357938" y="4643438"/>
          <p14:tracePt t="30752" x="6323013" y="4643438"/>
          <p14:tracePt t="30785" x="6323013" y="4652963"/>
          <p14:tracePt t="30819" x="6348413" y="4643438"/>
          <p14:tracePt t="30836" x="6429375" y="4616450"/>
          <p14:tracePt t="30852" x="6537325" y="4581525"/>
          <p14:tracePt t="30868" x="6643688" y="4554538"/>
          <p14:tracePt t="30885" x="6777038" y="4527550"/>
          <p14:tracePt t="30902" x="6991350" y="4518025"/>
          <p14:tracePt t="30919" x="7277100" y="4491038"/>
          <p14:tracePt t="30935" x="7402513" y="4473575"/>
          <p14:tracePt t="30952" x="7439025" y="4473575"/>
          <p14:tracePt t="30969" x="7446963" y="4473575"/>
          <p14:tracePt t="31048" x="7456488" y="4473575"/>
          <p14:tracePt t="31060" x="7466013" y="4473575"/>
          <p14:tracePt t="31076" x="7483475" y="4483100"/>
          <p14:tracePt t="31085" x="7491413" y="4491038"/>
          <p14:tracePt t="31102" x="7554913" y="4518025"/>
          <p14:tracePt t="31118" x="7653338" y="4562475"/>
          <p14:tracePt t="31135" x="7804150" y="4598988"/>
          <p14:tracePt t="31151" x="8027988" y="4652963"/>
          <p14:tracePt t="31168" x="8134350" y="4687888"/>
          <p14:tracePt t="31185" x="8188325" y="4714875"/>
          <p14:tracePt t="31222" x="8180388" y="4724400"/>
          <p14:tracePt t="31235" x="8126413" y="4741863"/>
          <p14:tracePt t="31252" x="7991475" y="4776788"/>
          <p14:tracePt t="31268" x="7705725" y="4830763"/>
          <p14:tracePt t="31285" x="7473950" y="4848225"/>
          <p14:tracePt t="31301" x="7251700" y="4822825"/>
          <p14:tracePt t="31318" x="7045325" y="4786313"/>
          <p14:tracePt t="31335" x="6919913" y="4751388"/>
          <p14:tracePt t="31351" x="6848475" y="4714875"/>
          <p14:tracePt t="31368" x="6831013" y="4705350"/>
          <p14:tracePt t="31553" x="6796088" y="4732338"/>
          <p14:tracePt t="31558" x="6742113" y="4768850"/>
          <p14:tracePt t="31568" x="6670675" y="4822825"/>
          <p14:tracePt t="31585" x="6527800" y="4946650"/>
          <p14:tracePt t="31602" x="6402388" y="5062538"/>
          <p14:tracePt t="31619" x="6286500" y="5259388"/>
          <p14:tracePt t="31635" x="6251575" y="5367338"/>
          <p14:tracePt t="31651" x="6224588" y="5446713"/>
          <p14:tracePt t="31668" x="6215063" y="5491163"/>
          <p14:tracePt t="31685" x="6215063" y="5518150"/>
          <p14:tracePt t="31701" x="6215063" y="5527675"/>
          <p14:tracePt t="32416" x="6215063" y="5518150"/>
          <p14:tracePt t="32569" x="6205538" y="5510213"/>
          <p14:tracePt t="32576" x="6180138" y="5491163"/>
          <p14:tracePt t="32585" x="6134100" y="5473700"/>
          <p14:tracePt t="32617" x="5848350" y="5322888"/>
          <p14:tracePt t="32634" x="5643563" y="5232400"/>
          <p14:tracePt t="32650" x="5384800" y="5143500"/>
          <p14:tracePt t="32667" x="5143500" y="5045075"/>
          <p14:tracePt t="32684" x="4938713" y="4919663"/>
          <p14:tracePt t="32717" x="4822825" y="4867275"/>
          <p14:tracePt t="32751" x="4822825" y="4857750"/>
          <p14:tracePt t="32813" x="4813300" y="4848225"/>
          <p14:tracePt t="32820" x="4795838" y="4848225"/>
          <p14:tracePt t="32834" x="4768850" y="4830763"/>
          <p14:tracePt t="32850" x="4751388" y="4822825"/>
          <p14:tracePt t="32867" x="4705350" y="4803775"/>
          <p14:tracePt t="32883" x="4625975" y="4768850"/>
          <p14:tracePt t="32900" x="4537075" y="4732338"/>
          <p14:tracePt t="32917" x="4438650" y="4705350"/>
          <p14:tracePt t="32934" x="4384675" y="4670425"/>
          <p14:tracePt t="32950" x="4340225" y="4643438"/>
          <p14:tracePt t="33064" x="4348163" y="4652963"/>
          <p14:tracePt t="33080" x="4357688" y="4660900"/>
          <p14:tracePt t="33086" x="4375150" y="4679950"/>
          <p14:tracePt t="33100" x="4384675" y="4687888"/>
          <p14:tracePt t="33117" x="4419600" y="4724400"/>
          <p14:tracePt t="33133" x="4438650" y="4741863"/>
          <p14:tracePt t="33184" x="4446588" y="4751388"/>
          <p14:tracePt t="33211" x="4456113" y="4751388"/>
          <p14:tracePt t="33218" x="4465638" y="4751388"/>
          <p14:tracePt t="33234" x="4483100" y="4751388"/>
          <p14:tracePt t="33250" x="4500563" y="4751388"/>
          <p14:tracePt t="33267" x="4518025" y="4741863"/>
          <p14:tracePt t="33283" x="4527550" y="4732338"/>
          <p14:tracePt t="33300" x="4545013" y="4724400"/>
          <p14:tracePt t="33318" x="4554538" y="4705350"/>
          <p14:tracePt t="33461" x="4554538" y="4697413"/>
          <p14:tracePt t="34891" x="4562475" y="4697413"/>
          <p14:tracePt t="34897" x="4581525" y="4697413"/>
          <p14:tracePt t="34905" x="4589463" y="4697413"/>
          <p14:tracePt t="34915" x="4608513" y="4687888"/>
          <p14:tracePt t="34932" x="4643438" y="4687888"/>
          <p14:tracePt t="34949" x="4714875" y="4679950"/>
          <p14:tracePt t="34966" x="4875213" y="4652963"/>
          <p14:tracePt t="34999" x="5089525" y="4598988"/>
          <p14:tracePt t="35032" x="5214938" y="4554538"/>
          <p14:tracePt t="35065" x="5259388" y="4554538"/>
          <p14:tracePt t="35068" x="5268913" y="4554538"/>
          <p14:tracePt t="35083" x="5295900" y="4562475"/>
          <p14:tracePt t="35099" x="5330825" y="4572000"/>
          <p14:tracePt t="35116" x="5367338" y="4581525"/>
          <p14:tracePt t="35132" x="5394325" y="4598988"/>
          <p14:tracePt t="35149" x="5419725" y="4608513"/>
          <p14:tracePt t="35165" x="5429250" y="4608513"/>
          <p14:tracePt t="35209" x="5438775" y="4608513"/>
          <p14:tracePt t="35225" x="5446713" y="4608513"/>
          <p14:tracePt t="35234" x="5465763" y="4608513"/>
          <p14:tracePt t="35249" x="5483225" y="4608513"/>
          <p14:tracePt t="35265" x="5510213" y="4608513"/>
          <p14:tracePt t="35282" x="5527675" y="4608513"/>
          <p14:tracePt t="35298" x="5554663" y="4608513"/>
          <p14:tracePt t="35315" x="5581650" y="4608513"/>
          <p14:tracePt t="35332" x="5616575" y="4589463"/>
          <p14:tracePt t="35349" x="5634038" y="4589463"/>
          <p14:tracePt t="35365" x="5643563" y="4581525"/>
          <p14:tracePt t="35381" x="5661025" y="4581525"/>
          <p14:tracePt t="35398" x="5670550" y="4581525"/>
          <p14:tracePt t="35415" x="5680075" y="4581525"/>
          <p14:tracePt t="35453" x="5680075" y="4572000"/>
          <p14:tracePt t="35467" x="5688013" y="4572000"/>
          <p14:tracePt t="35482" x="5697538" y="4572000"/>
          <p14:tracePt t="35528" x="5705475" y="4572000"/>
          <p14:tracePt t="35544" x="5715000" y="4572000"/>
          <p14:tracePt t="35554" x="5724525" y="4581525"/>
          <p14:tracePt t="35565" x="5732463" y="4581525"/>
          <p14:tracePt t="35582" x="5751513" y="4581525"/>
          <p14:tracePt t="35598" x="5759450" y="4581525"/>
          <p14:tracePt t="35736" x="5768975" y="4589463"/>
          <p14:tracePt t="35743" x="5768975" y="4598988"/>
          <p14:tracePt t="35751" x="5776913" y="4598988"/>
          <p14:tracePt t="35768" x="5786438" y="4598988"/>
          <p14:tracePt t="36116" x="5795963" y="4598988"/>
          <p14:tracePt t="36123" x="5803900" y="4598988"/>
          <p14:tracePt t="36132" x="5822950" y="4608513"/>
          <p14:tracePt t="36148" x="5894388" y="4625975"/>
          <p14:tracePt t="36164" x="5991225" y="4660900"/>
          <p14:tracePt t="36181" x="6116638" y="4679950"/>
          <p14:tracePt t="36198" x="6215063" y="4714875"/>
          <p14:tracePt t="36231" x="6465888" y="4795838"/>
          <p14:tracePt t="36264" x="6653213" y="4822825"/>
          <p14:tracePt t="36298" x="6742113" y="4822825"/>
          <p14:tracePt t="36314" x="6759575" y="4822825"/>
          <p14:tracePt t="36381" x="6769100" y="4822825"/>
          <p14:tracePt t="36390" x="6777038" y="4822825"/>
          <p14:tracePt t="36398" x="6796088" y="4822825"/>
          <p14:tracePt t="36414" x="6823075" y="4813300"/>
          <p14:tracePt t="36430" x="6840538" y="4795838"/>
          <p14:tracePt t="36448" x="6875463" y="4776788"/>
          <p14:tracePt t="36464" x="6902450" y="4759325"/>
          <p14:tracePt t="36481" x="6929438" y="4751388"/>
          <p14:tracePt t="36497" x="6965950" y="4714875"/>
          <p14:tracePt t="36514" x="6983413" y="4714875"/>
          <p14:tracePt t="36839" x="6991350" y="4714875"/>
          <p14:tracePt t="36845" x="7000875" y="4714875"/>
          <p14:tracePt t="36854" x="7018338" y="4714875"/>
          <p14:tracePt t="36863" x="7054850" y="4714875"/>
          <p14:tracePt t="36881" x="7143750" y="4732338"/>
          <p14:tracePt t="36897" x="7277100" y="4751388"/>
          <p14:tracePt t="36914" x="7510463" y="4776788"/>
          <p14:tracePt t="36931" x="7867650" y="4768850"/>
          <p14:tracePt t="36947" x="8081963" y="4741863"/>
          <p14:tracePt t="36964" x="8224838" y="4724400"/>
          <p14:tracePt t="36980" x="8313738" y="4705350"/>
          <p14:tracePt t="36997" x="8358188" y="4697413"/>
          <p14:tracePt t="37014" x="8375650" y="4687888"/>
          <p14:tracePt t="37031" x="8402638" y="4679950"/>
          <p14:tracePt t="37048" x="8429625" y="4670425"/>
          <p14:tracePt t="37064" x="8456613" y="4660900"/>
          <p14:tracePt t="37080" x="8474075" y="4652963"/>
          <p14:tracePt t="37085" x="8491538" y="4652963"/>
          <p14:tracePt t="37102" x="8501063" y="4643438"/>
          <p14:tracePt t="38020" x="8439150" y="4679950"/>
          <p14:tracePt t="38026" x="8323263" y="4751388"/>
          <p14:tracePt t="38034" x="8108950" y="4894263"/>
          <p14:tracePt t="38046" x="7804150" y="5045075"/>
          <p14:tracePt t="38063" x="7000875" y="5295900"/>
          <p14:tracePt t="38079" x="5626100" y="5653088"/>
          <p14:tracePt t="38113" x="4357688" y="5965825"/>
          <p14:tracePt t="38146" x="3340100" y="6348413"/>
          <p14:tracePt t="38179" x="2840038" y="6670675"/>
          <p14:tracePt t="38196" x="2714625" y="6831013"/>
          <p14:tracePt t="38212" x="2687638" y="6848475"/>
          <p14:tracePt t="38229" x="2660650" y="6848475"/>
          <p14:tracePt t="38246" x="2633663" y="6848475"/>
          <p14:tracePt t="38262" x="2616200" y="6848475"/>
          <p14:tracePt t="38279" x="2598738" y="6848475"/>
          <p14:tracePt t="38296" x="2581275" y="6848475"/>
          <p14:tracePt t="38312" x="2554288" y="6848475"/>
          <p14:tracePt t="38329" x="2527300" y="6848475"/>
          <p14:tracePt t="38346" x="2490788" y="6848475"/>
          <p14:tracePt t="38363" x="2446338" y="6848475"/>
          <p14:tracePt t="38379" x="2384425" y="6848475"/>
          <p14:tracePt t="38396" x="2312988" y="6848475"/>
          <p14:tracePt t="38412" x="2170113" y="6813550"/>
          <p14:tracePt t="38429" x="2027238" y="6769100"/>
          <p14:tracePt t="38794" x="2000250" y="6500813"/>
          <p14:tracePt t="38858" x="1990725" y="6500813"/>
          <p14:tracePt t="38873" x="1973263" y="6491288"/>
          <p14:tracePt t="38879" x="1938338" y="6473825"/>
          <p14:tracePt t="38895" x="1874838" y="6465888"/>
          <p14:tracePt t="38929" x="1704975" y="6402388"/>
          <p14:tracePt t="38962" x="1670050" y="6394450"/>
          <p14:tracePt t="39088" x="1670050" y="6402388"/>
          <p14:tracePt t="39094" x="1670050" y="6429375"/>
          <p14:tracePt t="39104" x="1679575" y="6456363"/>
          <p14:tracePt t="39112" x="1697038" y="6491288"/>
          <p14:tracePt t="41535" x="1884363" y="6500813"/>
          <p14:tracePt t="41544" x="1884363" y="6491288"/>
          <p14:tracePt t="41560" x="1884363" y="6465888"/>
          <p14:tracePt t="41577" x="1884363" y="6438900"/>
          <p14:tracePt t="41611" x="1884363" y="6384925"/>
          <p14:tracePt t="41643" x="1884363" y="6375400"/>
          <p14:tracePt t="41839" x="1884363" y="6384925"/>
          <p14:tracePt t="41847" x="1884363" y="6394450"/>
          <p14:tracePt t="41855" x="1884363" y="6402388"/>
          <p14:tracePt t="41864" x="1893888" y="6402388"/>
          <p14:tracePt t="41961" x="1893888" y="6419850"/>
          <p14:tracePt t="41967" x="1893888" y="6446838"/>
          <p14:tracePt t="41977" x="1893888" y="64912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66242" y="-4007"/>
            <a:ext cx="106213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ID" altLang="en-US" dirty="0" err="1"/>
              <a:t>Tahapan</a:t>
            </a:r>
            <a:r>
              <a:rPr lang="en-ID" altLang="en-US" dirty="0"/>
              <a:t> </a:t>
            </a:r>
            <a:r>
              <a:rPr lang="en-ID" altLang="en-US" dirty="0" err="1"/>
              <a:t>menghitung</a:t>
            </a:r>
            <a:r>
              <a:rPr lang="en-ID" altLang="en-US" dirty="0"/>
              <a:t> SVD </a:t>
            </a:r>
            <a:r>
              <a:rPr lang="en-ID" altLang="en-US" dirty="0" err="1"/>
              <a:t>dari</a:t>
            </a:r>
            <a:r>
              <a:rPr lang="en-ID" altLang="en-US" dirty="0"/>
              <a:t> </a:t>
            </a:r>
            <a:r>
              <a:rPr lang="en-ID" altLang="en-US" dirty="0" err="1"/>
              <a:t>matriks</a:t>
            </a:r>
            <a:r>
              <a:rPr lang="en-ID" altLang="en-US" dirty="0"/>
              <a:t> X (</a:t>
            </a:r>
            <a:r>
              <a:rPr lang="en-ID" altLang="en-US" dirty="0" err="1"/>
              <a:t>ukuran</a:t>
            </a:r>
            <a:r>
              <a:rPr lang="en-ID" altLang="en-US" dirty="0"/>
              <a:t> </a:t>
            </a:r>
            <a:r>
              <a:rPr lang="en-ID" altLang="en-US" dirty="0" err="1"/>
              <a:t>nxp</a:t>
            </a:r>
            <a:r>
              <a:rPr lang="en-ID" altLang="en-US" dirty="0"/>
              <a:t>)</a:t>
            </a:r>
            <a:endParaRPr lang="en-US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5913" y="644845"/>
            <a:ext cx="10537692" cy="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54085" y="1071925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99774" y="964302"/>
            <a:ext cx="109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Tahap</a:t>
            </a:r>
            <a:r>
              <a:rPr lang="en-ID" sz="2800" dirty="0"/>
              <a:t> 1 : </a:t>
            </a:r>
            <a:r>
              <a:rPr lang="en-ID" sz="2800" dirty="0" err="1"/>
              <a:t>hitung</a:t>
            </a:r>
            <a:r>
              <a:rPr lang="en-ID" sz="2800" dirty="0"/>
              <a:t> C=X’X   </a:t>
            </a:r>
            <a:r>
              <a:rPr lang="en-ID" sz="2800" dirty="0">
                <a:sym typeface="Wingdings" panose="05000000000000000000" pitchFamily="2" charset="2"/>
              </a:rPr>
              <a:t> X </a:t>
            </a:r>
            <a:r>
              <a:rPr lang="en-ID" sz="2800" dirty="0" err="1">
                <a:sym typeface="Wingdings" panose="05000000000000000000" pitchFamily="2" charset="2"/>
              </a:rPr>
              <a:t>biasanya</a:t>
            </a:r>
            <a:r>
              <a:rPr lang="en-ID" sz="2800" dirty="0">
                <a:sym typeface="Wingdings" panose="05000000000000000000" pitchFamily="2" charset="2"/>
              </a:rPr>
              <a:t> </a:t>
            </a:r>
            <a:r>
              <a:rPr lang="en-ID" sz="2800" dirty="0" err="1">
                <a:sym typeface="Wingdings" panose="05000000000000000000" pitchFamily="2" charset="2"/>
              </a:rPr>
              <a:t>diubah</a:t>
            </a:r>
            <a:r>
              <a:rPr lang="en-ID" sz="2800" dirty="0">
                <a:sym typeface="Wingdings" panose="05000000000000000000" pitchFamily="2" charset="2"/>
              </a:rPr>
              <a:t> </a:t>
            </a:r>
            <a:r>
              <a:rPr lang="en-ID" sz="2800" dirty="0" err="1">
                <a:sym typeface="Wingdings" panose="05000000000000000000" pitchFamily="2" charset="2"/>
              </a:rPr>
              <a:t>dahulu</a:t>
            </a:r>
            <a:r>
              <a:rPr lang="en-ID" sz="2800" dirty="0">
                <a:sym typeface="Wingdings" panose="05000000000000000000" pitchFamily="2" charset="2"/>
              </a:rPr>
              <a:t> </a:t>
            </a:r>
            <a:r>
              <a:rPr lang="en-ID" sz="2800" dirty="0" err="1">
                <a:sym typeface="Wingdings" panose="05000000000000000000" pitchFamily="2" charset="2"/>
              </a:rPr>
              <a:t>menjadi</a:t>
            </a:r>
            <a:r>
              <a:rPr lang="en-ID" sz="2800" dirty="0">
                <a:sym typeface="Wingdings" panose="05000000000000000000" pitchFamily="2" charset="2"/>
              </a:rPr>
              <a:t> (X-</a:t>
            </a:r>
            <a:r>
              <a:rPr lang="en-ID" sz="2800" dirty="0" err="1">
                <a:sym typeface="Wingdings" panose="05000000000000000000" pitchFamily="2" charset="2"/>
              </a:rPr>
              <a:t>rataan</a:t>
            </a:r>
            <a:r>
              <a:rPr lang="en-ID" sz="2800" dirty="0">
                <a:sym typeface="Wingdings" panose="05000000000000000000" pitchFamily="2" charset="2"/>
              </a:rPr>
              <a:t>(X))</a:t>
            </a:r>
            <a:endParaRPr lang="en-ID" sz="2800" dirty="0"/>
          </a:p>
        </p:txBody>
      </p:sp>
      <p:sp>
        <p:nvSpPr>
          <p:cNvPr id="19" name="Right Arrow 18"/>
          <p:cNvSpPr/>
          <p:nvPr/>
        </p:nvSpPr>
        <p:spPr>
          <a:xfrm>
            <a:off x="554085" y="1595145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99774" y="1487522"/>
            <a:ext cx="10934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Tahap</a:t>
            </a:r>
            <a:r>
              <a:rPr lang="en-ID" sz="2800" dirty="0"/>
              <a:t> 2 : </a:t>
            </a:r>
            <a:r>
              <a:rPr lang="en-ID" sz="2800" dirty="0" err="1"/>
              <a:t>hitung</a:t>
            </a:r>
            <a:r>
              <a:rPr lang="en-ID" sz="2800" dirty="0"/>
              <a:t> vector </a:t>
            </a:r>
            <a:r>
              <a:rPr lang="en-ID" sz="2800" dirty="0" err="1"/>
              <a:t>ciri</a:t>
            </a:r>
            <a:r>
              <a:rPr lang="en-ID" sz="2800" dirty="0"/>
              <a:t> dan </a:t>
            </a:r>
            <a:r>
              <a:rPr lang="en-ID" sz="2800" dirty="0" err="1"/>
              <a:t>akar</a:t>
            </a:r>
            <a:r>
              <a:rPr lang="en-ID" sz="2800" dirty="0"/>
              <a:t> </a:t>
            </a:r>
            <a:r>
              <a:rPr lang="en-ID" sz="2800" dirty="0" err="1"/>
              <a:t>ciri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C, dan </a:t>
            </a:r>
            <a:r>
              <a:rPr lang="en-ID" sz="2800" dirty="0" err="1"/>
              <a:t>urutkan</a:t>
            </a:r>
            <a:r>
              <a:rPr lang="en-ID" sz="2800" dirty="0"/>
              <a:t> vector </a:t>
            </a:r>
            <a:r>
              <a:rPr lang="en-ID" sz="2800" dirty="0" err="1"/>
              <a:t>ciri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yg</a:t>
            </a:r>
            <a:r>
              <a:rPr lang="en-ID" sz="2800" dirty="0"/>
              <a:t> </a:t>
            </a:r>
            <a:r>
              <a:rPr lang="en-ID" sz="2800" dirty="0" err="1"/>
              <a:t>akar</a:t>
            </a:r>
            <a:r>
              <a:rPr lang="en-ID" sz="2800" dirty="0"/>
              <a:t> </a:t>
            </a:r>
            <a:r>
              <a:rPr lang="en-ID" sz="2800" dirty="0" err="1"/>
              <a:t>cirinya</a:t>
            </a:r>
            <a:r>
              <a:rPr lang="en-ID" sz="2800" dirty="0"/>
              <a:t> </a:t>
            </a:r>
            <a:r>
              <a:rPr lang="en-ID" sz="2800" dirty="0" err="1"/>
              <a:t>terbesar</a:t>
            </a:r>
            <a:r>
              <a:rPr lang="en-ID" sz="2800" dirty="0"/>
              <a:t>.  </a:t>
            </a:r>
            <a:r>
              <a:rPr lang="en-ID" sz="2800" dirty="0" err="1"/>
              <a:t>Misalkan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r vector </a:t>
            </a:r>
            <a:r>
              <a:rPr lang="en-ID" sz="2800" dirty="0" err="1"/>
              <a:t>ciri</a:t>
            </a:r>
            <a:r>
              <a:rPr lang="en-ID" sz="2800" dirty="0"/>
              <a:t> yang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nol</a:t>
            </a:r>
            <a:r>
              <a:rPr lang="en-ID" sz="2800" dirty="0"/>
              <a:t> (r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sesuai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pangkat</a:t>
            </a:r>
            <a:r>
              <a:rPr lang="en-ID" sz="2800" dirty="0"/>
              <a:t> </a:t>
            </a:r>
            <a:r>
              <a:rPr lang="en-ID" sz="2800" dirty="0" err="1"/>
              <a:t>matrik</a:t>
            </a:r>
            <a:r>
              <a:rPr lang="en-ID" sz="2800" dirty="0"/>
              <a:t> C).  Dan </a:t>
            </a:r>
            <a:r>
              <a:rPr lang="en-ID" sz="2800" dirty="0" err="1"/>
              <a:t>setiap</a:t>
            </a:r>
            <a:r>
              <a:rPr lang="en-ID" sz="2800" dirty="0"/>
              <a:t> vector </a:t>
            </a:r>
            <a:r>
              <a:rPr lang="en-ID" sz="2800" dirty="0" err="1"/>
              <a:t>ciri</a:t>
            </a:r>
            <a:r>
              <a:rPr lang="en-ID" sz="2800" dirty="0"/>
              <a:t> </a:t>
            </a:r>
            <a:r>
              <a:rPr lang="en-ID" sz="2800" dirty="0" err="1"/>
              <a:t>diubah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vector </a:t>
            </a:r>
            <a:r>
              <a:rPr lang="en-ID" sz="2800" dirty="0" err="1"/>
              <a:t>satuan</a:t>
            </a:r>
            <a:r>
              <a:rPr lang="en-ID" sz="2800" dirty="0"/>
              <a:t> (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membaginya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panjangnya</a:t>
            </a:r>
            <a:r>
              <a:rPr lang="en-ID" sz="2800" dirty="0"/>
              <a:t>.  </a:t>
            </a:r>
            <a:r>
              <a:rPr lang="en-ID" sz="2800" dirty="0" err="1"/>
              <a:t>Catatan</a:t>
            </a:r>
            <a:r>
              <a:rPr lang="en-ID" sz="2800" dirty="0"/>
              <a:t> :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matlab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vector </a:t>
            </a:r>
            <a:r>
              <a:rPr lang="en-ID" sz="2800" dirty="0" err="1"/>
              <a:t>ciri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vector </a:t>
            </a:r>
            <a:r>
              <a:rPr lang="en-ID" sz="2800" dirty="0" err="1"/>
              <a:t>satuan</a:t>
            </a:r>
            <a:r>
              <a:rPr lang="en-ID" sz="28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9771" y="4243959"/>
            <a:ext cx="140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Maka :</a:t>
            </a:r>
          </a:p>
          <a:p>
            <a:r>
              <a:rPr lang="en-ID" sz="2800"/>
              <a:t> 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2336"/>
              </p:ext>
            </p:extLst>
          </p:nvPr>
        </p:nvGraphicFramePr>
        <p:xfrm>
          <a:off x="2501482" y="3697606"/>
          <a:ext cx="3175412" cy="16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965200" progId="Equation.3">
                  <p:embed/>
                </p:oleObj>
              </mc:Choice>
              <mc:Fallback>
                <p:oleObj name="Equation" r:id="rId2" imgW="1866900" imgH="965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482" y="3697606"/>
                        <a:ext cx="3175412" cy="163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53830" y="4243959"/>
            <a:ext cx="140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dan :</a:t>
            </a:r>
          </a:p>
          <a:p>
            <a:r>
              <a:rPr lang="en-ID" sz="280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23906" y="4299550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A=[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a1 a2 a3 … ar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>
            <a:off x="554084" y="5793991"/>
            <a:ext cx="54569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9774" y="5507780"/>
            <a:ext cx="10605117" cy="1025826"/>
            <a:chOff x="1099774" y="5153822"/>
            <a:chExt cx="10605117" cy="1025826"/>
          </a:xfrm>
        </p:grpSpPr>
        <p:grpSp>
          <p:nvGrpSpPr>
            <p:cNvPr id="30" name="Group 29"/>
            <p:cNvGrpSpPr/>
            <p:nvPr/>
          </p:nvGrpSpPr>
          <p:grpSpPr>
            <a:xfrm>
              <a:off x="1099774" y="5317663"/>
              <a:ext cx="6227319" cy="539792"/>
              <a:chOff x="1247254" y="332715"/>
              <a:chExt cx="6227319" cy="53979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47254" y="332715"/>
                <a:ext cx="381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800"/>
                  <a:t>Tahap 3 : hitung matriks 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11051" y="410842"/>
                <a:ext cx="2563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U=[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r>
                  <a:rPr lang="nl-NL" sz="24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… u</a:t>
                </a:r>
                <a:r>
                  <a:rPr lang="nl-NL" sz="2400" b="1" baseline="-250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nl-NL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  <a:endParaRPr lang="en-US" sz="240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200850" y="5381042"/>
              <a:ext cx="24609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8713" algn="l"/>
                </a:tabLst>
              </a:pPr>
              <a:r>
                <a:rPr lang="en-US" altLang="en-US" sz="2400">
                  <a:latin typeface="Arial" panose="020B0604020202020204" pitchFamily="34" charset="0"/>
                  <a:ea typeface="Times New Roman" panose="02020603050405020304" pitchFamily="18" charset="0"/>
                </a:rPr>
                <a:t>Dengan rumus  :</a:t>
              </a:r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829860"/>
                </p:ext>
              </p:extLst>
            </p:nvPr>
          </p:nvGraphicFramePr>
          <p:xfrm>
            <a:off x="9738724" y="5153822"/>
            <a:ext cx="1966167" cy="1025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6240" imgH="457200" progId="Equation.3">
                    <p:embed/>
                  </p:oleObj>
                </mc:Choice>
                <mc:Fallback>
                  <p:oleObj name="Equation" r:id="rId4" imgW="876240" imgH="4572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38724" y="5153822"/>
                          <a:ext cx="1966167" cy="1025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334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3"/>
    </mc:Choice>
    <mc:Fallback xmlns="">
      <p:transition spd="slow" advTm="164783"/>
    </mc:Fallback>
  </mc:AlternateContent>
  <p:extLst>
    <p:ext uri="{3A86A75C-4F4B-4683-9AE1-C65F6400EC91}">
      <p14:laserTraceLst xmlns:p14="http://schemas.microsoft.com/office/powerpoint/2010/main">
        <p14:tracePtLst>
          <p14:tracePt t="1905" x="5965825" y="4357688"/>
          <p14:tracePt t="1978" x="5956300" y="4357688"/>
          <p14:tracePt t="1985" x="5946775" y="4357688"/>
          <p14:tracePt t="2000" x="5938838" y="4357688"/>
          <p14:tracePt t="2009" x="5929313" y="4357688"/>
          <p14:tracePt t="2035" x="5902325" y="4357688"/>
          <p14:tracePt t="2068" x="5857875" y="4348163"/>
          <p14:tracePt t="2085" x="5813425" y="4330700"/>
          <p14:tracePt t="2102" x="5786438" y="4313238"/>
          <p14:tracePt t="2118" x="5732463" y="4295775"/>
          <p14:tracePt t="2135" x="5643563" y="4276725"/>
          <p14:tracePt t="2151" x="5527675" y="4251325"/>
          <p14:tracePt t="2168" x="5384800" y="4241800"/>
          <p14:tracePt t="2186" x="5251450" y="4224338"/>
          <p14:tracePt t="2201" x="5089525" y="4205288"/>
          <p14:tracePt t="2218" x="5018088" y="4187825"/>
          <p14:tracePt t="2235" x="4983163" y="4187825"/>
          <p14:tracePt t="2251" x="4956175" y="4187825"/>
          <p14:tracePt t="2268" x="4938713" y="4187825"/>
          <p14:tracePt t="2285" x="4929188" y="4187825"/>
          <p14:tracePt t="2302" x="4919663" y="4187825"/>
          <p14:tracePt t="2318" x="4902200" y="4179888"/>
          <p14:tracePt t="2334" x="4830763" y="4152900"/>
          <p14:tracePt t="2351" x="4714875" y="4108450"/>
          <p14:tracePt t="2368" x="4581525" y="4062413"/>
          <p14:tracePt t="2385" x="4429125" y="4000500"/>
          <p14:tracePt t="2402" x="4205288" y="3946525"/>
          <p14:tracePt t="2418" x="4116388" y="3911600"/>
          <p14:tracePt t="2434" x="4081463" y="3884613"/>
          <p14:tracePt t="2451" x="3990975" y="3768725"/>
          <p14:tracePt t="2468" x="3875088" y="3660775"/>
          <p14:tracePt t="2485" x="3786188" y="3536950"/>
          <p14:tracePt t="2501" x="3732213" y="3438525"/>
          <p14:tracePt t="2505" x="3714750" y="3384550"/>
          <p14:tracePt t="2518" x="3687763" y="3286125"/>
          <p14:tracePt t="2534" x="3687763" y="3187700"/>
          <p14:tracePt t="2551" x="3714750" y="3081338"/>
          <p14:tracePt t="2568" x="3751263" y="2982913"/>
          <p14:tracePt t="2584" x="3803650" y="2874963"/>
          <p14:tracePt t="2602" x="3946525" y="2751138"/>
          <p14:tracePt t="2618" x="4071938" y="2670175"/>
          <p14:tracePt t="2635" x="4232275" y="2616200"/>
          <p14:tracePt t="2651" x="4402138" y="2581275"/>
          <p14:tracePt t="2668" x="4598988" y="2554288"/>
          <p14:tracePt t="2685" x="4795838" y="2527300"/>
          <p14:tracePt t="2702" x="4965700" y="2490788"/>
          <p14:tracePt t="2718" x="5133975" y="2473325"/>
          <p14:tracePt t="2734" x="5180013" y="2473325"/>
          <p14:tracePt t="2751" x="5197475" y="2473325"/>
          <p14:tracePt t="2767" x="5205413" y="2473325"/>
          <p14:tracePt t="2785" x="5214938" y="2473325"/>
          <p14:tracePt t="2801" x="5224463" y="2473325"/>
          <p14:tracePt t="2817" x="5241925" y="2465388"/>
          <p14:tracePt t="2834" x="5268913" y="2455863"/>
          <p14:tracePt t="2851" x="5295900" y="2438400"/>
          <p14:tracePt t="2868" x="5313363" y="2411413"/>
          <p14:tracePt t="2885" x="5348288" y="2374900"/>
          <p14:tracePt t="2901" x="5367338" y="2322513"/>
          <p14:tracePt t="2917" x="5384800" y="2241550"/>
          <p14:tracePt t="2934" x="5394325" y="2108200"/>
          <p14:tracePt t="2951" x="5394325" y="1938338"/>
          <p14:tracePt t="2968" x="5394325" y="1724025"/>
          <p14:tracePt t="2984" x="5357813" y="1554163"/>
          <p14:tracePt t="3001" x="5313363" y="1428750"/>
          <p14:tracePt t="3017" x="5303838" y="1411288"/>
          <p14:tracePt t="3343" x="5295900" y="1411288"/>
          <p14:tracePt t="3353" x="5286375" y="1411288"/>
          <p14:tracePt t="3361" x="5268913" y="1411288"/>
          <p14:tracePt t="3369" x="5224463" y="1411288"/>
          <p14:tracePt t="3384" x="5089525" y="1393825"/>
          <p14:tracePt t="3401" x="4938713" y="1347788"/>
          <p14:tracePt t="3417" x="4813300" y="1312863"/>
          <p14:tracePt t="3434" x="4697413" y="1276350"/>
          <p14:tracePt t="3451" x="4608513" y="1241425"/>
          <p14:tracePt t="3468" x="4483100" y="1187450"/>
          <p14:tracePt t="3484" x="4438650" y="1160463"/>
          <p14:tracePt t="3500" x="4394200" y="1133475"/>
          <p14:tracePt t="3517" x="4375150" y="1116013"/>
          <p14:tracePt t="3534" x="4357688" y="1116013"/>
          <p14:tracePt t="3550" x="4340225" y="1098550"/>
          <p14:tracePt t="3567" x="4313238" y="1089025"/>
          <p14:tracePt t="3584" x="4268788" y="1081088"/>
          <p14:tracePt t="3602" x="4232275" y="1081088"/>
          <p14:tracePt t="3617" x="4205288" y="1089025"/>
          <p14:tracePt t="3634" x="4187825" y="1108075"/>
          <p14:tracePt t="3769" x="4197350" y="1108075"/>
          <p14:tracePt t="3983" x="4187825" y="1108075"/>
          <p14:tracePt t="3991" x="4170363" y="1108075"/>
          <p14:tracePt t="4000" x="4160838" y="1116013"/>
          <p14:tracePt t="4016" x="4133850" y="1116013"/>
          <p14:tracePt t="4033" x="4116388" y="1116013"/>
          <p14:tracePt t="4137" x="4125913" y="1108075"/>
          <p14:tracePt t="4145" x="4133850" y="1098550"/>
          <p14:tracePt t="4151" x="4143375" y="1089025"/>
          <p14:tracePt t="4167" x="4152900" y="1089025"/>
          <p14:tracePt t="4187" x="4152900" y="1081088"/>
          <p14:tracePt t="4589" x="4160838" y="1081088"/>
          <p14:tracePt t="4598" x="4170363" y="1081088"/>
          <p14:tracePt t="4604" x="4197350" y="1108075"/>
          <p14:tracePt t="4616" x="4276725" y="1179513"/>
          <p14:tracePt t="4649" x="4554538" y="1482725"/>
          <p14:tracePt t="4683" x="4795838" y="1812925"/>
          <p14:tracePt t="4716" x="4813300" y="1874838"/>
          <p14:tracePt t="5160" x="4822825" y="1874838"/>
          <p14:tracePt t="5167" x="4822825" y="1857375"/>
          <p14:tracePt t="5178" x="4822825" y="1822450"/>
          <p14:tracePt t="5182" x="4813300" y="1803400"/>
          <p14:tracePt t="5199" x="4786313" y="1741488"/>
          <p14:tracePt t="5216" x="4751388" y="1652588"/>
          <p14:tracePt t="5233" x="4751388" y="1562100"/>
          <p14:tracePt t="5249" x="4759325" y="1482725"/>
          <p14:tracePt t="5283" x="4830763" y="1384300"/>
          <p14:tracePt t="5316" x="4894263" y="1241425"/>
          <p14:tracePt t="5349" x="4946650" y="1054100"/>
          <p14:tracePt t="5366" x="4956175" y="973138"/>
          <p14:tracePt t="5383" x="4983163" y="901700"/>
          <p14:tracePt t="5399" x="5000625" y="884238"/>
          <p14:tracePt t="5416" x="5010150" y="866775"/>
          <p14:tracePt t="5432" x="5018088" y="866775"/>
          <p14:tracePt t="5449" x="5045075" y="866775"/>
          <p14:tracePt t="5465" x="5062538" y="866775"/>
          <p14:tracePt t="5482" x="5089525" y="857250"/>
          <p14:tracePt t="5498" x="5108575" y="857250"/>
          <p14:tracePt t="5515" x="5153025" y="847725"/>
          <p14:tracePt t="5532" x="5224463" y="839788"/>
          <p14:tracePt t="5549" x="5241925" y="822325"/>
          <p14:tracePt t="6984" x="5205413" y="839788"/>
          <p14:tracePt t="6992" x="5133975" y="857250"/>
          <p14:tracePt t="7001" x="5089525" y="857250"/>
          <p14:tracePt t="7015" x="4946650" y="830263"/>
          <p14:tracePt t="7031" x="4768850" y="785813"/>
          <p14:tracePt t="7047" x="4554538" y="776288"/>
          <p14:tracePt t="7064" x="4322763" y="830263"/>
          <p14:tracePt t="7098" x="3973513" y="866775"/>
          <p14:tracePt t="7131" x="3840163" y="839788"/>
          <p14:tracePt t="7180" x="3830638" y="839788"/>
          <p14:tracePt t="7197" x="3795713" y="830263"/>
          <p14:tracePt t="7214" x="3714750" y="839788"/>
          <p14:tracePt t="7231" x="3562350" y="893763"/>
          <p14:tracePt t="7248" x="3509963" y="919163"/>
          <p14:tracePt t="7264" x="3490913" y="946150"/>
          <p14:tracePt t="7280" x="3465513" y="965200"/>
          <p14:tracePt t="7297" x="3438525" y="1000125"/>
          <p14:tracePt t="7314" x="3419475" y="1044575"/>
          <p14:tracePt t="7330" x="3419475" y="1089025"/>
          <p14:tracePt t="7348" x="3455988" y="1152525"/>
          <p14:tracePt t="7364" x="3482975" y="1187450"/>
          <p14:tracePt t="7380" x="3509963" y="1214438"/>
          <p14:tracePt t="7397" x="3517900" y="1223963"/>
          <p14:tracePt t="7414" x="3536950" y="1231900"/>
          <p14:tracePt t="7430" x="3554413" y="1231900"/>
          <p14:tracePt t="7448" x="3608388" y="1214438"/>
          <p14:tracePt t="7464" x="3652838" y="1196975"/>
          <p14:tracePt t="7480" x="3724275" y="1169988"/>
          <p14:tracePt t="7497" x="3803650" y="1116013"/>
          <p14:tracePt t="7514" x="3902075" y="1054100"/>
          <p14:tracePt t="7519" x="3956050" y="1017588"/>
          <p14:tracePt t="7530" x="4017963" y="982663"/>
          <p14:tracePt t="7547" x="4152900" y="874713"/>
          <p14:tracePt t="7564" x="4402138" y="723900"/>
          <p14:tracePt t="7580" x="4687888" y="598488"/>
          <p14:tracePt t="7597" x="5018088" y="473075"/>
          <p14:tracePt t="7614" x="5384800" y="411163"/>
          <p14:tracePt t="7630" x="5741988" y="339725"/>
          <p14:tracePt t="7647" x="6134100" y="276225"/>
          <p14:tracePt t="7664" x="6510338" y="250825"/>
          <p14:tracePt t="7680" x="6875463" y="214313"/>
          <p14:tracePt t="7697" x="7108825" y="187325"/>
          <p14:tracePt t="7714" x="7313613" y="152400"/>
          <p14:tracePt t="7730" x="7500938" y="115888"/>
          <p14:tracePt t="7747" x="7724775" y="71438"/>
          <p14:tracePt t="7764" x="7939088" y="36513"/>
          <p14:tracePt t="7781" x="8143875" y="0"/>
          <p14:tracePt t="7797" x="8439150" y="0"/>
          <p14:tracePt t="7813" x="8572500" y="0"/>
          <p14:tracePt t="7830" x="8680450" y="0"/>
          <p14:tracePt t="7847" x="8777288" y="0"/>
          <p14:tracePt t="7864" x="8840788" y="0"/>
          <p14:tracePt t="7880" x="8875713" y="0"/>
          <p14:tracePt t="7898" x="8912225" y="0"/>
          <p14:tracePt t="7913" x="8929688" y="0"/>
          <p14:tracePt t="7930" x="8939213" y="0"/>
          <p14:tracePt t="7947" x="8966200" y="0"/>
          <p14:tracePt t="7964" x="9001125" y="0"/>
          <p14:tracePt t="7980" x="9063038" y="9525"/>
          <p14:tracePt t="7998" x="9161463" y="53975"/>
          <p14:tracePt t="8015" x="9215438" y="88900"/>
          <p14:tracePt t="8030" x="9259888" y="142875"/>
          <p14:tracePt t="8047" x="9296400" y="204788"/>
          <p14:tracePt t="8063" x="9296400" y="268288"/>
          <p14:tracePt t="8080" x="9286875" y="322263"/>
          <p14:tracePt t="8097" x="9259888" y="366713"/>
          <p14:tracePt t="8114" x="9215438" y="419100"/>
          <p14:tracePt t="8130" x="9117013" y="465138"/>
          <p14:tracePt t="8146" x="8947150" y="509588"/>
          <p14:tracePt t="8163" x="8705850" y="561975"/>
          <p14:tracePt t="8180" x="8447088" y="615950"/>
          <p14:tracePt t="8197" x="8224838" y="652463"/>
          <p14:tracePt t="8215" x="7974013" y="714375"/>
          <p14:tracePt t="8230" x="7858125" y="741363"/>
          <p14:tracePt t="8246" x="7751763" y="776288"/>
          <p14:tracePt t="8263" x="7599363" y="822325"/>
          <p14:tracePt t="8280" x="7402513" y="866775"/>
          <p14:tracePt t="8297" x="7180263" y="965200"/>
          <p14:tracePt t="8314" x="6813550" y="1125538"/>
          <p14:tracePt t="8330" x="6581775" y="1204913"/>
          <p14:tracePt t="8347" x="6357938" y="1276350"/>
          <p14:tracePt t="8363" x="6153150" y="1347788"/>
          <p14:tracePt t="8379" x="5929313" y="1446213"/>
          <p14:tracePt t="8396" x="5724525" y="1517650"/>
          <p14:tracePt t="8413" x="5562600" y="1554163"/>
          <p14:tracePt t="8430" x="5375275" y="1608138"/>
          <p14:tracePt t="8447" x="5295900" y="1633538"/>
          <p14:tracePt t="8463" x="5251450" y="1652588"/>
          <p14:tracePt t="8480" x="5197475" y="1679575"/>
          <p14:tracePt t="8496" x="5116513" y="1714500"/>
          <p14:tracePt t="8513" x="5018088" y="1741488"/>
          <p14:tracePt t="8516" x="4956175" y="1758950"/>
          <p14:tracePt t="8530" x="4894263" y="1758950"/>
          <p14:tracePt t="8546" x="4687888" y="1768475"/>
          <p14:tracePt t="8563" x="4581525" y="1768475"/>
          <p14:tracePt t="8579" x="4483100" y="1768475"/>
          <p14:tracePt t="8596" x="4384675" y="1768475"/>
          <p14:tracePt t="8613" x="4303713" y="1741488"/>
          <p14:tracePt t="8630" x="4232275" y="1704975"/>
          <p14:tracePt t="8646" x="4170363" y="1679575"/>
          <p14:tracePt t="8663" x="4098925" y="1633538"/>
          <p14:tracePt t="8680" x="4054475" y="1608138"/>
          <p14:tracePt t="8696" x="4027488" y="1581150"/>
          <p14:tracePt t="8713" x="4000500" y="1562100"/>
          <p14:tracePt t="8730" x="3973513" y="1544638"/>
          <p14:tracePt t="8746" x="3956050" y="1517650"/>
          <p14:tracePt t="8764" x="3929063" y="1473200"/>
          <p14:tracePt t="8779" x="3919538" y="1438275"/>
          <p14:tracePt t="8796" x="3919538" y="1411288"/>
          <p14:tracePt t="8812" x="3919538" y="1366838"/>
          <p14:tracePt t="8830" x="3929063" y="1339850"/>
          <p14:tracePt t="8846" x="3929063" y="1312863"/>
          <p14:tracePt t="9106" x="3929063" y="1303338"/>
          <p14:tracePt t="9143" x="3919538" y="1303338"/>
          <p14:tracePt t="9151" x="3911600" y="1303338"/>
          <p14:tracePt t="9163" x="3902075" y="1303338"/>
          <p14:tracePt t="9196" x="3884613" y="1303338"/>
          <p14:tracePt t="9391" x="3884613" y="1312863"/>
          <p14:tracePt t="9591" x="3894138" y="1312863"/>
          <p14:tracePt t="9600" x="3902075" y="1312863"/>
          <p14:tracePt t="9612" x="3911600" y="1303338"/>
          <p14:tracePt t="9629" x="3919538" y="1303338"/>
          <p14:tracePt t="9645" x="3929063" y="1295400"/>
          <p14:tracePt t="9679" x="3938588" y="1295400"/>
          <p14:tracePt t="9712" x="3946525" y="1295400"/>
          <p14:tracePt t="9763" x="3946525" y="1285875"/>
          <p14:tracePt t="9935" x="3956050" y="1285875"/>
          <p14:tracePt t="10103" x="3956050" y="1276350"/>
          <p14:tracePt t="10300" x="3956050" y="1268413"/>
          <p14:tracePt t="10325" x="3965575" y="1268413"/>
          <p14:tracePt t="10510" x="3956050" y="1276350"/>
          <p14:tracePt t="10515" x="3946525" y="1285875"/>
          <p14:tracePt t="10528" x="3929063" y="1303338"/>
          <p14:tracePt t="10545" x="3902075" y="1330325"/>
          <p14:tracePt t="10547" x="3894138" y="1330325"/>
          <p14:tracePt t="10578" x="3875088" y="1347788"/>
          <p14:tracePt t="10645" x="3867150" y="1347788"/>
          <p14:tracePt t="10667" x="3857625" y="1347788"/>
          <p14:tracePt t="10826" x="3848100" y="1347788"/>
          <p14:tracePt t="10885" x="3840163" y="1347788"/>
          <p14:tracePt t="11318" x="3840163" y="1357313"/>
          <p14:tracePt t="11328" x="3830638" y="1357313"/>
          <p14:tracePt t="11335" x="3822700" y="1374775"/>
          <p14:tracePt t="11344" x="3822700" y="1384300"/>
          <p14:tracePt t="11361" x="3803650" y="1401763"/>
          <p14:tracePt t="11378" x="3795713" y="1411288"/>
          <p14:tracePt t="11542" x="3795713" y="1401763"/>
          <p14:tracePt t="11548" x="3795713" y="1393825"/>
          <p14:tracePt t="11560" x="3795713" y="1384300"/>
          <p14:tracePt t="11577" x="3795713" y="1357313"/>
          <p14:tracePt t="11594" x="3795713" y="1339850"/>
          <p14:tracePt t="11735" x="3813175" y="1339850"/>
          <p14:tracePt t="11741" x="3840163" y="1339850"/>
          <p14:tracePt t="11750" x="3857625" y="1330325"/>
          <p14:tracePt t="11760" x="3875088" y="1322388"/>
          <p14:tracePt t="11777" x="3911600" y="1322388"/>
          <p14:tracePt t="11793" x="3938588" y="1322388"/>
          <p14:tracePt t="11811" x="3973513" y="1322388"/>
          <p14:tracePt t="11827" x="4000500" y="1322388"/>
          <p14:tracePt t="11844" x="4017963" y="1330325"/>
          <p14:tracePt t="11860" x="4044950" y="1339850"/>
          <p14:tracePt t="11877" x="4071938" y="1347788"/>
          <p14:tracePt t="11893" x="4089400" y="1347788"/>
          <p14:tracePt t="11911" x="4116388" y="1357313"/>
          <p14:tracePt t="12032" x="4125913" y="1357313"/>
          <p14:tracePt t="12054" x="4133850" y="1357313"/>
          <p14:tracePt t="12075" x="4143375" y="1357313"/>
          <p14:tracePt t="12397" x="4143375" y="1366838"/>
          <p14:tracePt t="12408" x="4143375" y="1374775"/>
          <p14:tracePt t="12422" x="4133850" y="1374775"/>
          <p14:tracePt t="12430" x="4133850" y="1384300"/>
          <p14:tracePt t="12443" x="4133850" y="1393825"/>
          <p14:tracePt t="12460" x="4125913" y="1401763"/>
          <p14:tracePt t="12477" x="4125913" y="1411288"/>
          <p14:tracePt t="12510" x="4116388" y="1428750"/>
          <p14:tracePt t="12543" x="4098925" y="1446213"/>
          <p14:tracePt t="12576" x="4089400" y="1455738"/>
          <p14:tracePt t="12593" x="4081463" y="1473200"/>
          <p14:tracePt t="12610" x="4081463" y="1482725"/>
          <p14:tracePt t="12628" x="4062413" y="1490663"/>
          <p14:tracePt t="13136" x="4071938" y="1490663"/>
          <p14:tracePt t="13356" x="4081463" y="1490663"/>
          <p14:tracePt t="13488" x="4089400" y="1490663"/>
          <p14:tracePt t="13557" x="4089400" y="1482725"/>
          <p14:tracePt t="13695" x="4098925" y="1482725"/>
          <p14:tracePt t="15783" x="4108450" y="1482725"/>
          <p14:tracePt t="15791" x="4116388" y="1473200"/>
          <p14:tracePt t="15808" x="4125913" y="1465263"/>
          <p14:tracePt t="15815" x="4133850" y="1465263"/>
          <p14:tracePt t="15823" x="4143375" y="1465263"/>
          <p14:tracePt t="15840" x="4160838" y="1455738"/>
          <p14:tracePt t="15857" x="4170363" y="1446213"/>
          <p14:tracePt t="15891" x="4214813" y="1438275"/>
          <p14:tracePt t="15924" x="4224338" y="1438275"/>
          <p14:tracePt t="15957" x="4241800" y="1438275"/>
          <p14:tracePt t="15973" x="4251325" y="1428750"/>
          <p14:tracePt t="15990" x="4259263" y="1428750"/>
          <p14:tracePt t="16159" x="4259263" y="1419225"/>
          <p14:tracePt t="16261" x="4241800" y="1419225"/>
          <p14:tracePt t="16276" x="4232275" y="1419225"/>
          <p14:tracePt t="16283" x="4224338" y="1419225"/>
          <p14:tracePt t="16291" x="4214813" y="1428750"/>
          <p14:tracePt t="16307" x="4187825" y="1438275"/>
          <p14:tracePt t="16323" x="4160838" y="1438275"/>
          <p14:tracePt t="16340" x="4143375" y="1438275"/>
          <p14:tracePt t="16357" x="4116388" y="1446213"/>
          <p14:tracePt t="16373" x="4098925" y="1455738"/>
          <p14:tracePt t="16390" x="4062413" y="1465263"/>
          <p14:tracePt t="16407" x="4017963" y="1482725"/>
          <p14:tracePt t="16423" x="3990975" y="1482725"/>
          <p14:tracePt t="16440" x="3965575" y="1490663"/>
          <p14:tracePt t="16456" x="3938588" y="1490663"/>
          <p14:tracePt t="16473" x="3929063" y="1490663"/>
          <p14:tracePt t="16538" x="3911600" y="1490663"/>
          <p14:tracePt t="16545" x="3902075" y="1482725"/>
          <p14:tracePt t="16556" x="3894138" y="1473200"/>
          <p14:tracePt t="16573" x="3867150" y="1446213"/>
          <p14:tracePt t="16590" x="3822700" y="1419225"/>
          <p14:tracePt t="16607" x="3803650" y="1401763"/>
          <p14:tracePt t="16623" x="3786188" y="1393825"/>
          <p14:tracePt t="16640" x="3776663" y="1384300"/>
          <p14:tracePt t="17096" x="3786188" y="1393825"/>
          <p14:tracePt t="17108" x="3795713" y="1393825"/>
          <p14:tracePt t="17113" x="3803650" y="1401763"/>
          <p14:tracePt t="17126" x="3822700" y="1411288"/>
          <p14:tracePt t="17139" x="3830638" y="1419225"/>
          <p14:tracePt t="17156" x="3867150" y="1438275"/>
          <p14:tracePt t="17172" x="3894138" y="1446213"/>
          <p14:tracePt t="17206" x="3919538" y="1446213"/>
          <p14:tracePt t="17313" x="3929063" y="1446213"/>
          <p14:tracePt t="17333" x="3938588" y="1446213"/>
          <p14:tracePt t="17338" x="3946525" y="1446213"/>
          <p14:tracePt t="17345" x="3956050" y="1446213"/>
          <p14:tracePt t="17355" x="3973513" y="1446213"/>
          <p14:tracePt t="17373" x="4010025" y="1446213"/>
          <p14:tracePt t="17389" x="4098925" y="1465263"/>
          <p14:tracePt t="17406" x="4214813" y="1473200"/>
          <p14:tracePt t="17422" x="4438650" y="1500188"/>
          <p14:tracePt t="17439" x="4581525" y="1500188"/>
          <p14:tracePt t="17456" x="4697413" y="1509713"/>
          <p14:tracePt t="17472" x="4795838" y="1509713"/>
          <p14:tracePt t="17489" x="4848225" y="1509713"/>
          <p14:tracePt t="17505" x="4875213" y="1509713"/>
          <p14:tracePt t="17522" x="4884738" y="1509713"/>
          <p14:tracePt t="17611" x="4894263" y="1509713"/>
          <p14:tracePt t="17618" x="4902200" y="1509713"/>
          <p14:tracePt t="17626" x="4911725" y="1509713"/>
          <p14:tracePt t="17639" x="4929188" y="1490663"/>
          <p14:tracePt t="17656" x="5010150" y="1455738"/>
          <p14:tracePt t="17672" x="5081588" y="1438275"/>
          <p14:tracePt t="17689" x="5116513" y="1419225"/>
          <p14:tracePt t="17705" x="5143500" y="1401763"/>
          <p14:tracePt t="17722" x="5160963" y="1393825"/>
          <p14:tracePt t="17739" x="5170488" y="1384300"/>
          <p14:tracePt t="17756" x="5180013" y="1357313"/>
          <p14:tracePt t="17772" x="5180013" y="1347788"/>
          <p14:tracePt t="17788" x="5187950" y="1339850"/>
          <p14:tracePt t="17805" x="5187950" y="1330325"/>
          <p14:tracePt t="18091" x="5187950" y="1322388"/>
          <p14:tracePt t="18103" x="5187950" y="1312863"/>
          <p14:tracePt t="18107" x="5187950" y="1303338"/>
          <p14:tracePt t="18133" x="5187950" y="1295400"/>
          <p14:tracePt t="18264" x="5187950" y="1312863"/>
          <p14:tracePt t="18269" x="5187950" y="1322388"/>
          <p14:tracePt t="18278" x="5187950" y="1330325"/>
          <p14:tracePt t="18288" x="5187950" y="1339850"/>
          <p14:tracePt t="18305" x="5187950" y="1366838"/>
          <p14:tracePt t="18322" x="5187950" y="1374775"/>
          <p14:tracePt t="20354" x="5187950" y="1384300"/>
          <p14:tracePt t="20358" x="5187950" y="1401763"/>
          <p14:tracePt t="20370" x="5187950" y="1411288"/>
          <p14:tracePt t="20387" x="5197475" y="1428750"/>
          <p14:tracePt t="20404" x="5214938" y="1455738"/>
          <p14:tracePt t="20420" x="5251450" y="1490663"/>
          <p14:tracePt t="20436" x="5303838" y="1517650"/>
          <p14:tracePt t="20453" x="5357813" y="1544638"/>
          <p14:tracePt t="20487" x="5438775" y="1562100"/>
          <p14:tracePt t="20520" x="5483225" y="1571625"/>
          <p14:tracePt t="20553" x="5537200" y="1571625"/>
          <p14:tracePt t="20569" x="5572125" y="1581150"/>
          <p14:tracePt t="20586" x="5608638" y="1581150"/>
          <p14:tracePt t="20603" x="5634038" y="1589088"/>
          <p14:tracePt t="20619" x="5661025" y="1598613"/>
          <p14:tracePt t="20622" x="5670550" y="1598613"/>
          <p14:tracePt t="20636" x="5688013" y="1598613"/>
          <p14:tracePt t="20653" x="5732463" y="1598613"/>
          <p14:tracePt t="20669" x="5751513" y="1598613"/>
          <p14:tracePt t="20686" x="5768975" y="1598613"/>
          <p14:tracePt t="20703" x="5786438" y="1598613"/>
          <p14:tracePt t="20720" x="5803900" y="1598613"/>
          <p14:tracePt t="20736" x="5830888" y="1608138"/>
          <p14:tracePt t="20754" x="5857875" y="1608138"/>
          <p14:tracePt t="20769" x="5884863" y="1608138"/>
          <p14:tracePt t="20786" x="5902325" y="1608138"/>
          <p14:tracePt t="20803" x="5919788" y="1608138"/>
          <p14:tracePt t="20819" x="5946775" y="1608138"/>
          <p14:tracePt t="20836" x="5973763" y="1608138"/>
          <p14:tracePt t="20854" x="6010275" y="1598613"/>
          <p14:tracePt t="20870" x="6062663" y="1571625"/>
          <p14:tracePt t="20886" x="6089650" y="1562100"/>
          <p14:tracePt t="20903" x="6116638" y="1544638"/>
          <p14:tracePt t="20919" x="6134100" y="1544638"/>
          <p14:tracePt t="20936" x="6153150" y="1544638"/>
          <p14:tracePt t="20953" x="6161088" y="1544638"/>
          <p14:tracePt t="20970" x="6188075" y="1527175"/>
          <p14:tracePt t="20986" x="6205538" y="1527175"/>
          <p14:tracePt t="21003" x="6224588" y="1517650"/>
          <p14:tracePt t="21019" x="6242050" y="1509713"/>
          <p14:tracePt t="21036" x="6269038" y="1509713"/>
          <p14:tracePt t="21053" x="6286500" y="1500188"/>
          <p14:tracePt t="21071" x="6323013" y="1500188"/>
          <p14:tracePt t="21086" x="6340475" y="1517650"/>
          <p14:tracePt t="21102" x="6367463" y="1544638"/>
          <p14:tracePt t="21119" x="6394450" y="1571625"/>
          <p14:tracePt t="21136" x="6419850" y="1589088"/>
          <p14:tracePt t="21153" x="6419850" y="1598613"/>
          <p14:tracePt t="23145" x="6438900" y="1598613"/>
          <p14:tracePt t="23151" x="6465888" y="1589088"/>
          <p14:tracePt t="23160" x="6500813" y="1571625"/>
          <p14:tracePt t="23168" x="6554788" y="1554163"/>
          <p14:tracePt t="23184" x="6688138" y="1517650"/>
          <p14:tracePt t="23201" x="6894513" y="1490663"/>
          <p14:tracePt t="23218" x="7134225" y="1446213"/>
          <p14:tracePt t="23251" x="8072438" y="1339850"/>
          <p14:tracePt t="23285" x="8777288" y="1258888"/>
          <p14:tracePt t="23317" x="9197975" y="1187450"/>
          <p14:tracePt t="23334" x="9323388" y="1152525"/>
          <p14:tracePt t="23351" x="9439275" y="1116013"/>
          <p14:tracePt t="23368" x="9537700" y="1089025"/>
          <p14:tracePt t="23384" x="9572625" y="1071563"/>
          <p14:tracePt t="23401" x="9634538" y="1054100"/>
          <p14:tracePt t="23418" x="9752013" y="1027113"/>
          <p14:tracePt t="23434" x="9885363" y="1000125"/>
          <p14:tracePt t="23451" x="10082213" y="965200"/>
          <p14:tracePt t="23468" x="10304463" y="938213"/>
          <p14:tracePt t="23484" x="10680700" y="884238"/>
          <p14:tracePt t="23501" x="10920413" y="847725"/>
          <p14:tracePt t="23517" x="11144250" y="839788"/>
          <p14:tracePt t="23534" x="11323638" y="822325"/>
          <p14:tracePt t="23551" x="11466513" y="803275"/>
          <p14:tracePt t="23567" x="11582400" y="795338"/>
          <p14:tracePt t="23585" x="11715750" y="795338"/>
          <p14:tracePt t="23600" x="11787188" y="812800"/>
          <p14:tracePt t="23617" x="11804650" y="830263"/>
          <p14:tracePt t="23635" x="11814175" y="830263"/>
          <p14:tracePt t="23650" x="11814175" y="839788"/>
          <p14:tracePt t="23668" x="11814175" y="857250"/>
          <p14:tracePt t="23685" x="11760200" y="946150"/>
          <p14:tracePt t="23702" x="11680825" y="1044575"/>
          <p14:tracePt t="23717" x="11563350" y="1152525"/>
          <p14:tracePt t="23735" x="11456988" y="1250950"/>
          <p14:tracePt t="23750" x="11358563" y="1303338"/>
          <p14:tracePt t="23768" x="11323638" y="1330325"/>
          <p14:tracePt t="23784" x="11314113" y="1339850"/>
          <p14:tracePt t="23868" x="11304588" y="1347788"/>
          <p14:tracePt t="23876" x="11287125" y="1357313"/>
          <p14:tracePt t="23884" x="11277600" y="1366838"/>
          <p14:tracePt t="23900" x="11252200" y="1384300"/>
          <p14:tracePt t="23917" x="11225213" y="1401763"/>
          <p14:tracePt t="23934" x="11198225" y="1419225"/>
          <p14:tracePt t="23951" x="11161713" y="1438275"/>
          <p14:tracePt t="23967" x="11144250" y="1438275"/>
          <p14:tracePt t="23983" x="11134725" y="1438275"/>
          <p14:tracePt t="24000" x="11126788" y="1438275"/>
          <p14:tracePt t="24017" x="11099800" y="1419225"/>
          <p14:tracePt t="24034" x="11082338" y="1401763"/>
          <p14:tracePt t="24050" x="11055350" y="1374775"/>
          <p14:tracePt t="24067" x="11018838" y="1330325"/>
          <p14:tracePt t="24083" x="10991850" y="1322388"/>
          <p14:tracePt t="24100" x="10983913" y="1322388"/>
          <p14:tracePt t="24134" x="10974388" y="1322388"/>
          <p14:tracePt t="24151" x="10966450" y="1322388"/>
          <p14:tracePt t="24167" x="10956925" y="1322388"/>
          <p14:tracePt t="24184" x="10929938" y="1322388"/>
          <p14:tracePt t="24200" x="10912475" y="1322388"/>
          <p14:tracePt t="24217" x="10902950" y="1322388"/>
          <p14:tracePt t="24234" x="10885488" y="1330325"/>
          <p14:tracePt t="24250" x="10875963" y="1330325"/>
          <p14:tracePt t="24269" x="10868025" y="1330325"/>
          <p14:tracePt t="24284" x="10848975" y="1339850"/>
          <p14:tracePt t="24301" x="10804525" y="1339850"/>
          <p14:tracePt t="24317" x="10777538" y="1347788"/>
          <p14:tracePt t="24333" x="10760075" y="1347788"/>
          <p14:tracePt t="24351" x="10733088" y="1347788"/>
          <p14:tracePt t="24367" x="10725150" y="1347788"/>
          <p14:tracePt t="24384" x="10715625" y="1347788"/>
          <p14:tracePt t="24400" x="10706100" y="1347788"/>
          <p14:tracePt t="24417" x="10688638" y="1366838"/>
          <p14:tracePt t="24433" x="10671175" y="1366838"/>
          <p14:tracePt t="24450" x="10644188" y="1384300"/>
          <p14:tracePt t="24466" x="10599738" y="1419225"/>
          <p14:tracePt t="24483" x="10510838" y="1446213"/>
          <p14:tracePt t="24501" x="10394950" y="1482725"/>
          <p14:tracePt t="24517" x="10171113" y="1517650"/>
          <p14:tracePt t="24533" x="10063163" y="1527175"/>
          <p14:tracePt t="24550" x="9956800" y="1509713"/>
          <p14:tracePt t="24566" x="9867900" y="1490663"/>
          <p14:tracePt t="24583" x="9777413" y="1455738"/>
          <p14:tracePt t="24600" x="9698038" y="1428750"/>
          <p14:tracePt t="24616" x="9634538" y="1411288"/>
          <p14:tracePt t="24619" x="9582150" y="1401763"/>
          <p14:tracePt t="24633" x="9501188" y="1384300"/>
          <p14:tracePt t="24650" x="9447213" y="1366838"/>
          <p14:tracePt t="24667" x="9402763" y="1347788"/>
          <p14:tracePt t="24683" x="9375775" y="1339850"/>
          <p14:tracePt t="24700" x="9367838" y="1339850"/>
          <p14:tracePt t="24716" x="9358313" y="1339850"/>
          <p14:tracePt t="24744" x="9348788" y="1339850"/>
          <p14:tracePt t="24756" x="9340850" y="1347788"/>
          <p14:tracePt t="24772" x="9331325" y="1357313"/>
          <p14:tracePt t="24784" x="9323388" y="1357313"/>
          <p14:tracePt t="24800" x="9313863" y="1366838"/>
          <p14:tracePt t="24816" x="9304338" y="1374775"/>
          <p14:tracePt t="45142" x="9313863" y="1384300"/>
          <p14:tracePt t="45149" x="9323388" y="1384300"/>
          <p14:tracePt t="45158" x="9340850" y="1401763"/>
          <p14:tracePt t="45166" x="9348788" y="1401763"/>
          <p14:tracePt t="45183" x="9367838" y="1411288"/>
          <p14:tracePt t="45217" x="9331325" y="1428750"/>
          <p14:tracePt t="45233" x="9232900" y="1465263"/>
          <p14:tracePt t="45267" x="9072563" y="1500188"/>
          <p14:tracePt t="45300" x="9045575" y="1500188"/>
          <p14:tracePt t="45333" x="9045575" y="1465263"/>
          <p14:tracePt t="45350" x="9055100" y="1446213"/>
          <p14:tracePt t="45383" x="9055100" y="1438275"/>
          <p14:tracePt t="45408" x="9045575" y="1438275"/>
          <p14:tracePt t="45416" x="9028113" y="1438275"/>
          <p14:tracePt t="45433" x="8974138" y="1446213"/>
          <p14:tracePt t="45449" x="8912225" y="1465263"/>
          <p14:tracePt t="45466" x="8840788" y="1473200"/>
          <p14:tracePt t="45483" x="8715375" y="1473200"/>
          <p14:tracePt t="45500" x="8429625" y="1490663"/>
          <p14:tracePt t="45517" x="8197850" y="1500188"/>
          <p14:tracePt t="45533" x="7956550" y="1465263"/>
          <p14:tracePt t="45549" x="7751763" y="1401763"/>
          <p14:tracePt t="45566" x="7599363" y="1374775"/>
          <p14:tracePt t="45583" x="7483475" y="1339850"/>
          <p14:tracePt t="45600" x="7375525" y="1312863"/>
          <p14:tracePt t="45617" x="7340600" y="1295400"/>
          <p14:tracePt t="45633" x="7323138" y="1295400"/>
          <p14:tracePt t="45649" x="7269163" y="1268413"/>
          <p14:tracePt t="45666" x="7170738" y="1250950"/>
          <p14:tracePt t="45683" x="7062788" y="1250950"/>
          <p14:tracePt t="45700" x="6894513" y="1285875"/>
          <p14:tracePt t="45716" x="6831013" y="1312863"/>
          <p14:tracePt t="45733" x="6813550" y="1322388"/>
          <p14:tracePt t="45750" x="6786563" y="1322388"/>
          <p14:tracePt t="45766" x="6759575" y="1339850"/>
          <p14:tracePt t="45783" x="6697663" y="1347788"/>
          <p14:tracePt t="45800" x="6634163" y="1357313"/>
          <p14:tracePt t="45817" x="6500813" y="1366838"/>
          <p14:tracePt t="45833" x="6402388" y="1374775"/>
          <p14:tracePt t="45849" x="6286500" y="1393825"/>
          <p14:tracePt t="45866" x="6180138" y="1411288"/>
          <p14:tracePt t="45883" x="6081713" y="1438275"/>
          <p14:tracePt t="45899" x="5991225" y="1446213"/>
          <p14:tracePt t="45916" x="5946775" y="1446213"/>
          <p14:tracePt t="45933" x="5911850" y="1465263"/>
          <p14:tracePt t="45949" x="5875338" y="1473200"/>
          <p14:tracePt t="45966" x="5822950" y="1473200"/>
          <p14:tracePt t="45982" x="5751513" y="1490663"/>
          <p14:tracePt t="45999" x="5680075" y="1500188"/>
          <p14:tracePt t="46016" x="5581650" y="1517650"/>
          <p14:tracePt t="46033" x="5473700" y="1536700"/>
          <p14:tracePt t="46049" x="5438775" y="1544638"/>
          <p14:tracePt t="46066" x="5402263" y="1554163"/>
          <p14:tracePt t="46082" x="5367338" y="1554163"/>
          <p14:tracePt t="46099" x="5330825" y="1554163"/>
          <p14:tracePt t="46116" x="5303838" y="1554163"/>
          <p14:tracePt t="46133" x="5259388" y="1554163"/>
          <p14:tracePt t="46149" x="5180013" y="1554163"/>
          <p14:tracePt t="46165" x="5133975" y="1544638"/>
          <p14:tracePt t="46183" x="5116513" y="1536700"/>
          <p14:tracePt t="46199" x="5089525" y="1536700"/>
          <p14:tracePt t="46216" x="5072063" y="1536700"/>
          <p14:tracePt t="46232" x="5054600" y="1536700"/>
          <p14:tracePt t="46464" x="5045075" y="1536700"/>
          <p14:tracePt t="46475" x="5027613" y="1536700"/>
          <p14:tracePt t="46484" x="5010150" y="1536700"/>
          <p14:tracePt t="46499" x="4946650" y="1527175"/>
          <p14:tracePt t="46515" x="4857750" y="1500188"/>
          <p14:tracePt t="46532" x="4751388" y="1465263"/>
          <p14:tracePt t="46549" x="4652963" y="1428750"/>
          <p14:tracePt t="46582" x="4375150" y="1393825"/>
          <p14:tracePt t="46616" x="4160838" y="1393825"/>
          <p14:tracePt t="46648" x="3956050" y="1401763"/>
          <p14:tracePt t="46665" x="3840163" y="1411288"/>
          <p14:tracePt t="46682" x="3697288" y="1428750"/>
          <p14:tracePt t="46699" x="3633788" y="1446213"/>
          <p14:tracePt t="46715" x="3598863" y="1455738"/>
          <p14:tracePt t="46732" x="3571875" y="1473200"/>
          <p14:tracePt t="46749" x="3544888" y="1490663"/>
          <p14:tracePt t="46766" x="3536950" y="1490663"/>
          <p14:tracePt t="46784" x="3509963" y="1509713"/>
          <p14:tracePt t="46846" x="3500438" y="1517650"/>
          <p14:tracePt t="46853" x="3490913" y="1527175"/>
          <p14:tracePt t="46865" x="3473450" y="1544638"/>
          <p14:tracePt t="46882" x="3446463" y="1562100"/>
          <p14:tracePt t="46899" x="3394075" y="1608138"/>
          <p14:tracePt t="46915" x="3348038" y="1633538"/>
          <p14:tracePt t="46932" x="3322638" y="1652588"/>
          <p14:tracePt t="46948" x="3303588" y="1660525"/>
          <p14:tracePt t="46965" x="3295650" y="1670050"/>
          <p14:tracePt t="46982" x="3276600" y="1679575"/>
          <p14:tracePt t="47065" x="3286125" y="1679575"/>
          <p14:tracePt t="47222" x="3286125" y="1687513"/>
          <p14:tracePt t="47229" x="3268663" y="1697038"/>
          <p14:tracePt t="47238" x="3259138" y="1704975"/>
          <p14:tracePt t="47248" x="3241675" y="1704975"/>
          <p14:tracePt t="47265" x="3224213" y="1724025"/>
          <p14:tracePt t="47282" x="3197225" y="1741488"/>
          <p14:tracePt t="47299" x="3160713" y="1758950"/>
          <p14:tracePt t="47315" x="3152775" y="1768475"/>
          <p14:tracePt t="47331" x="3143250" y="1776413"/>
          <p14:tracePt t="47348" x="3133725" y="1776413"/>
          <p14:tracePt t="47365" x="3125788" y="1785938"/>
          <p14:tracePt t="47382" x="3098800" y="1803400"/>
          <p14:tracePt t="47399" x="3071813" y="1822450"/>
          <p14:tracePt t="47415" x="3044825" y="1839913"/>
          <p14:tracePt t="47431" x="3017838" y="1857375"/>
          <p14:tracePt t="47448" x="3000375" y="1866900"/>
          <p14:tracePt t="47464" x="2990850" y="1866900"/>
          <p14:tracePt t="47512" x="2982913" y="1866900"/>
          <p14:tracePt t="47520" x="2982913" y="1874838"/>
          <p14:tracePt t="47531" x="2965450" y="1874838"/>
          <p14:tracePt t="47548" x="2928938" y="1884363"/>
          <p14:tracePt t="47565" x="2911475" y="1893888"/>
          <p14:tracePt t="47582" x="2894013" y="1901825"/>
          <p14:tracePt t="47598" x="2884488" y="1901825"/>
          <p14:tracePt t="47823" x="2874963" y="1911350"/>
          <p14:tracePt t="47846" x="2867025" y="1919288"/>
          <p14:tracePt t="47852" x="2857500" y="1919288"/>
          <p14:tracePt t="47864" x="2857500" y="1928813"/>
          <p14:tracePt t="47881" x="2840038" y="1946275"/>
          <p14:tracePt t="47897" x="2830513" y="1955800"/>
          <p14:tracePt t="47915" x="2822575" y="1965325"/>
          <p14:tracePt t="48090" x="2822575" y="1955800"/>
          <p14:tracePt t="48104" x="2830513" y="1946275"/>
          <p14:tracePt t="48119" x="2830513" y="1938338"/>
          <p14:tracePt t="48127" x="2840038" y="1928813"/>
          <p14:tracePt t="48133" x="2840038" y="1919288"/>
          <p14:tracePt t="48154" x="2840038" y="1911350"/>
          <p14:tracePt t="48266" x="2830513" y="1911350"/>
          <p14:tracePt t="48308" x="2822575" y="1911350"/>
          <p14:tracePt t="48328" x="2813050" y="1911350"/>
          <p14:tracePt t="48336" x="2803525" y="1911350"/>
          <p14:tracePt t="48347" x="2795588" y="1919288"/>
          <p14:tracePt t="48364" x="2786063" y="1928813"/>
          <p14:tracePt t="48380" x="2768600" y="1928813"/>
          <p14:tracePt t="48397" x="2768600" y="1938338"/>
          <p14:tracePt t="48471" x="2776538" y="1938338"/>
          <p14:tracePt t="48478" x="2786063" y="1938338"/>
          <p14:tracePt t="48487" x="2795588" y="1938338"/>
          <p14:tracePt t="48497" x="2813050" y="1928813"/>
          <p14:tracePt t="48513" x="2830513" y="1919288"/>
          <p14:tracePt t="48531" x="2857500" y="1911350"/>
          <p14:tracePt t="48548" x="2884488" y="1911350"/>
          <p14:tracePt t="48564" x="2911475" y="1911350"/>
          <p14:tracePt t="48581" x="2955925" y="1911350"/>
          <p14:tracePt t="48597" x="3000375" y="1911350"/>
          <p14:tracePt t="48614" x="3027363" y="1928813"/>
          <p14:tracePt t="48631" x="3062288" y="1928813"/>
          <p14:tracePt t="48687" x="3071813" y="1928813"/>
          <p14:tracePt t="48748" x="3081338" y="1928813"/>
          <p14:tracePt t="48756" x="3089275" y="1928813"/>
          <p14:tracePt t="48784" x="3098800" y="1928813"/>
          <p14:tracePt t="48826" x="3098800" y="1919288"/>
          <p14:tracePt t="48838" x="3108325" y="1919288"/>
          <p14:tracePt t="48848" x="3116263" y="1919288"/>
          <p14:tracePt t="48863" x="3143250" y="1919288"/>
          <p14:tracePt t="48880" x="3160713" y="1928813"/>
          <p14:tracePt t="48897" x="3187700" y="1938338"/>
          <p14:tracePt t="48914" x="3232150" y="1965325"/>
          <p14:tracePt t="48930" x="3313113" y="1990725"/>
          <p14:tracePt t="48947" x="3348038" y="1990725"/>
          <p14:tracePt t="48963" x="3384550" y="1990725"/>
          <p14:tracePt t="48980" x="3411538" y="1990725"/>
          <p14:tracePt t="48997" x="3438525" y="1990725"/>
          <p14:tracePt t="49013" x="3473450" y="1990725"/>
          <p14:tracePt t="49030" x="3527425" y="1990725"/>
          <p14:tracePt t="49046" x="3660775" y="1990725"/>
          <p14:tracePt t="49063" x="3759200" y="1990725"/>
          <p14:tracePt t="49080" x="3857625" y="2009775"/>
          <p14:tracePt t="49097" x="3946525" y="2027238"/>
          <p14:tracePt t="49113" x="4017963" y="2036763"/>
          <p14:tracePt t="49130" x="4054475" y="2036763"/>
          <p14:tracePt t="49147" x="4089400" y="2044700"/>
          <p14:tracePt t="49163" x="4098925" y="2044700"/>
          <p14:tracePt t="49180" x="4116388" y="2044700"/>
          <p14:tracePt t="49197" x="4125913" y="2044700"/>
          <p14:tracePt t="49213" x="4143375" y="2044700"/>
          <p14:tracePt t="49230" x="4160838" y="2036763"/>
          <p14:tracePt t="49247" x="4187825" y="2036763"/>
          <p14:tracePt t="49264" x="4224338" y="2017713"/>
          <p14:tracePt t="49280" x="4232275" y="2017713"/>
          <p14:tracePt t="49296" x="4259263" y="2000250"/>
          <p14:tracePt t="49313" x="4295775" y="1990725"/>
          <p14:tracePt t="49330" x="4313238" y="1982788"/>
          <p14:tracePt t="49347" x="4340225" y="1965325"/>
          <p14:tracePt t="49364" x="4411663" y="1946275"/>
          <p14:tracePt t="49380" x="4456113" y="1938338"/>
          <p14:tracePt t="49397" x="4500563" y="1911350"/>
          <p14:tracePt t="49413" x="4545013" y="1901825"/>
          <p14:tracePt t="49430" x="4572000" y="1884363"/>
          <p14:tracePt t="49447" x="4608513" y="1884363"/>
          <p14:tracePt t="49464" x="4643438" y="1866900"/>
          <p14:tracePt t="49480" x="4660900" y="1866900"/>
          <p14:tracePt t="49497" x="4679950" y="1866900"/>
          <p14:tracePt t="49513" x="4697413" y="1866900"/>
          <p14:tracePt t="49529" x="4714875" y="1866900"/>
          <p14:tracePt t="49546" x="4724400" y="1866900"/>
          <p14:tracePt t="49731" x="4732338" y="1866900"/>
          <p14:tracePt t="49769" x="4741863" y="1866900"/>
          <p14:tracePt t="49773" x="4751388" y="1866900"/>
          <p14:tracePt t="49781" x="4768850" y="1866900"/>
          <p14:tracePt t="49796" x="4786313" y="1866900"/>
          <p14:tracePt t="49812" x="4813300" y="1866900"/>
          <p14:tracePt t="49829" x="4840288" y="1866900"/>
          <p14:tracePt t="49846" x="4867275" y="1874838"/>
          <p14:tracePt t="49863" x="4884738" y="1874838"/>
          <p14:tracePt t="49880" x="4911725" y="1874838"/>
          <p14:tracePt t="49896" x="4929188" y="1874838"/>
          <p14:tracePt t="49912" x="4946650" y="1874838"/>
          <p14:tracePt t="49929" x="4956175" y="1874838"/>
          <p14:tracePt t="49946" x="4965700" y="1874838"/>
          <p14:tracePt t="50011" x="4973638" y="1874838"/>
          <p14:tracePt t="50033" x="4983163" y="1874838"/>
          <p14:tracePt t="50053" x="4991100" y="1866900"/>
          <p14:tracePt t="50069" x="5000625" y="1866900"/>
          <p14:tracePt t="50077" x="5010150" y="1866900"/>
          <p14:tracePt t="50082" x="5018088" y="1866900"/>
          <p14:tracePt t="50097" x="5027613" y="1866900"/>
          <p14:tracePt t="50113" x="5045075" y="1857375"/>
          <p14:tracePt t="50129" x="5054600" y="1857375"/>
          <p14:tracePt t="50147" x="5089525" y="1847850"/>
          <p14:tracePt t="50163" x="5099050" y="1847850"/>
          <p14:tracePt t="50180" x="5143500" y="1847850"/>
          <p14:tracePt t="50196" x="5197475" y="1839913"/>
          <p14:tracePt t="50212" x="5259388" y="1839913"/>
          <p14:tracePt t="50229" x="5322888" y="1830388"/>
          <p14:tracePt t="50246" x="5384800" y="1830388"/>
          <p14:tracePt t="50263" x="5438775" y="1830388"/>
          <p14:tracePt t="50280" x="5527675" y="1830388"/>
          <p14:tracePt t="50296" x="5599113" y="1822450"/>
          <p14:tracePt t="50312" x="5661025" y="1812925"/>
          <p14:tracePt t="50329" x="5724525" y="1812925"/>
          <p14:tracePt t="50345" x="5776913" y="1803400"/>
          <p14:tracePt t="50362" x="5803900" y="1803400"/>
          <p14:tracePt t="50380" x="5840413" y="1803400"/>
          <p14:tracePt t="50396" x="5867400" y="1795463"/>
          <p14:tracePt t="50412" x="5884863" y="1795463"/>
          <p14:tracePt t="50429" x="5919788" y="1795463"/>
          <p14:tracePt t="50445" x="5946775" y="1795463"/>
          <p14:tracePt t="50462" x="5991225" y="1785938"/>
          <p14:tracePt t="50479" x="6045200" y="1776413"/>
          <p14:tracePt t="50496" x="6153150" y="1751013"/>
          <p14:tracePt t="50512" x="6197600" y="1741488"/>
          <p14:tracePt t="50529" x="6242050" y="1741488"/>
          <p14:tracePt t="50545" x="6276975" y="1741488"/>
          <p14:tracePt t="50562" x="6303963" y="1741488"/>
          <p14:tracePt t="50579" x="6323013" y="1751013"/>
          <p14:tracePt t="50596" x="6357938" y="1751013"/>
          <p14:tracePt t="50613" x="6384925" y="1751013"/>
          <p14:tracePt t="50628" x="6394450" y="1751013"/>
          <p14:tracePt t="50645" x="6402388" y="1751013"/>
          <p14:tracePt t="50662" x="6429375" y="1751013"/>
          <p14:tracePt t="50678" x="6456363" y="1751013"/>
          <p14:tracePt t="50695" x="6483350" y="1751013"/>
          <p14:tracePt t="50712" x="6518275" y="1751013"/>
          <p14:tracePt t="50729" x="6537325" y="1751013"/>
          <p14:tracePt t="50745" x="6554788" y="1751013"/>
          <p14:tracePt t="50762" x="6562725" y="1751013"/>
          <p14:tracePt t="50795" x="6572250" y="1758950"/>
          <p14:tracePt t="50812" x="6581775" y="1758950"/>
          <p14:tracePt t="50828" x="6589713" y="1776413"/>
          <p14:tracePt t="50845" x="6608763" y="1776413"/>
          <p14:tracePt t="50862" x="6616700" y="1785938"/>
          <p14:tracePt t="50878" x="6626225" y="1795463"/>
          <p14:tracePt t="50895" x="6634163" y="1803400"/>
          <p14:tracePt t="50937" x="6643688" y="1803400"/>
          <p14:tracePt t="50985" x="6653213" y="1803400"/>
          <p14:tracePt t="51007" x="6661150" y="1803400"/>
          <p14:tracePt t="51015" x="6670675" y="1812925"/>
          <p14:tracePt t="51029" x="6680200" y="1812925"/>
          <p14:tracePt t="51046" x="6715125" y="1812925"/>
          <p14:tracePt t="51061" x="6742113" y="1822450"/>
          <p14:tracePt t="51078" x="6759575" y="1822450"/>
          <p14:tracePt t="51095" x="6769100" y="1822450"/>
          <p14:tracePt t="51111" x="6786563" y="1822450"/>
          <p14:tracePt t="51554" x="6777038" y="1830388"/>
          <p14:tracePt t="51570" x="6769100" y="1830388"/>
          <p14:tracePt t="51575" x="6751638" y="1839913"/>
          <p14:tracePt t="51584" x="6742113" y="1847850"/>
          <p14:tracePt t="51595" x="6732588" y="1847850"/>
          <p14:tracePt t="51628" x="6670675" y="1866900"/>
          <p14:tracePt t="51661" x="6572250" y="1901825"/>
          <p14:tracePt t="51695" x="6456363" y="1928813"/>
          <p14:tracePt t="51711" x="6348413" y="1955800"/>
          <p14:tracePt t="51728" x="6251575" y="1965325"/>
          <p14:tracePt t="51745" x="6116638" y="1990725"/>
          <p14:tracePt t="51761" x="6037263" y="2000250"/>
          <p14:tracePt t="51778" x="5965825" y="2009775"/>
          <p14:tracePt t="51794" x="5911850" y="2009775"/>
          <p14:tracePt t="51811" x="5857875" y="2017713"/>
          <p14:tracePt t="51828" x="5803900" y="2044700"/>
          <p14:tracePt t="51844" x="5715000" y="2054225"/>
          <p14:tracePt t="51861" x="5626100" y="2071688"/>
          <p14:tracePt t="51877" x="5491163" y="2081213"/>
          <p14:tracePt t="51894" x="5402263" y="2081213"/>
          <p14:tracePt t="51911" x="5330825" y="2081213"/>
          <p14:tracePt t="51928" x="5286375" y="2081213"/>
          <p14:tracePt t="51944" x="5251450" y="2081213"/>
          <p14:tracePt t="51961" x="5224463" y="2081213"/>
          <p14:tracePt t="51977" x="5197475" y="2071688"/>
          <p14:tracePt t="51994" x="5170488" y="2062163"/>
          <p14:tracePt t="52011" x="5153025" y="2044700"/>
          <p14:tracePt t="52028" x="5126038" y="2027238"/>
          <p14:tracePt t="52044" x="5099050" y="2017713"/>
          <p14:tracePt t="52061" x="5072063" y="2000250"/>
          <p14:tracePt t="52078" x="5037138" y="1982788"/>
          <p14:tracePt t="52094" x="5018088" y="1982788"/>
          <p14:tracePt t="52111" x="5010150" y="1973263"/>
          <p14:tracePt t="52128" x="5000625" y="1973263"/>
          <p14:tracePt t="52194" x="4991100" y="1973263"/>
          <p14:tracePt t="52210" x="4983163" y="1973263"/>
          <p14:tracePt t="52217" x="4973638" y="1973263"/>
          <p14:tracePt t="52227" x="4965700" y="1973263"/>
          <p14:tracePt t="52244" x="4946650" y="1973263"/>
          <p14:tracePt t="52260" x="4919663" y="1973263"/>
          <p14:tracePt t="52277" x="4902200" y="1973263"/>
          <p14:tracePt t="52294" x="4884738" y="1973263"/>
          <p14:tracePt t="52310" x="4875213" y="1973263"/>
          <p14:tracePt t="52327" x="4867275" y="1973263"/>
          <p14:tracePt t="52361" x="4857750" y="1973263"/>
          <p14:tracePt t="52377" x="4840288" y="1973263"/>
          <p14:tracePt t="52394" x="4830763" y="1965325"/>
          <p14:tracePt t="52411" x="4803775" y="1955800"/>
          <p14:tracePt t="52427" x="4795838" y="1946275"/>
          <p14:tracePt t="52444" x="4776788" y="1938338"/>
          <p14:tracePt t="52461" x="4768850" y="1919288"/>
          <p14:tracePt t="52477" x="4759325" y="1911350"/>
          <p14:tracePt t="52495" x="4751388" y="1893888"/>
          <p14:tracePt t="52511" x="4751388" y="1884363"/>
          <p14:tracePt t="52528" x="4741863" y="1884363"/>
          <p14:tracePt t="53299" x="4751388" y="1884363"/>
          <p14:tracePt t="53568" x="4759325" y="1884363"/>
          <p14:tracePt t="53593" x="4768850" y="1884363"/>
          <p14:tracePt t="53610" x="4776788" y="1884363"/>
          <p14:tracePt t="53626" x="4786313" y="1884363"/>
          <p14:tracePt t="53645" x="4795838" y="1884363"/>
          <p14:tracePt t="53652" x="4803775" y="1874838"/>
          <p14:tracePt t="53660" x="4813300" y="1874838"/>
          <p14:tracePt t="53693" x="4848225" y="1857375"/>
          <p14:tracePt t="53726" x="4902200" y="1847850"/>
          <p14:tracePt t="53760" x="5010150" y="1847850"/>
          <p14:tracePt t="53764" x="5054600" y="1847850"/>
          <p14:tracePt t="53776" x="5153025" y="1857375"/>
          <p14:tracePt t="53793" x="5251450" y="1866900"/>
          <p14:tracePt t="53810" x="5348288" y="1874838"/>
          <p14:tracePt t="53826" x="5446713" y="1884363"/>
          <p14:tracePt t="53843" x="5527675" y="1884363"/>
          <p14:tracePt t="53860" x="5608638" y="1884363"/>
          <p14:tracePt t="53876" x="5653088" y="1884363"/>
          <p14:tracePt t="53893" x="5715000" y="1884363"/>
          <p14:tracePt t="53910" x="5741988" y="1884363"/>
          <p14:tracePt t="53926" x="5786438" y="1866900"/>
          <p14:tracePt t="53943" x="5803900" y="1866900"/>
          <p14:tracePt t="53960" x="5830888" y="1857375"/>
          <p14:tracePt t="53976" x="5848350" y="1847850"/>
          <p14:tracePt t="53993" x="5857875" y="1847850"/>
          <p14:tracePt t="54052" x="5867400" y="1847850"/>
          <p14:tracePt t="54067" x="5884863" y="1847850"/>
          <p14:tracePt t="54074" x="5894388" y="1839913"/>
          <p14:tracePt t="54083" x="5902325" y="1830388"/>
          <p14:tracePt t="54092" x="5919788" y="1830388"/>
          <p14:tracePt t="54109" x="5938838" y="1822450"/>
          <p14:tracePt t="54126" x="5973763" y="1812925"/>
          <p14:tracePt t="54143" x="6045200" y="1812925"/>
          <p14:tracePt t="54160" x="6116638" y="1812925"/>
          <p14:tracePt t="54176" x="6188075" y="1812925"/>
          <p14:tracePt t="54193" x="6242050" y="1812925"/>
          <p14:tracePt t="54209" x="6276975" y="1812925"/>
          <p14:tracePt t="54226" x="6296025" y="1812925"/>
          <p14:tracePt t="54243" x="6323013" y="1812925"/>
          <p14:tracePt t="54259" x="6330950" y="1822450"/>
          <p14:tracePt t="54275" x="6348413" y="1822450"/>
          <p14:tracePt t="54292" x="6375400" y="1839913"/>
          <p14:tracePt t="54309" x="6394450" y="1857375"/>
          <p14:tracePt t="54325" x="6419850" y="1884363"/>
          <p14:tracePt t="54343" x="6456363" y="1893888"/>
          <p14:tracePt t="54359" x="6483350" y="1901825"/>
          <p14:tracePt t="54376" x="6500813" y="1901825"/>
          <p14:tracePt t="54392" x="6510338" y="1901825"/>
          <p14:tracePt t="54409" x="6518275" y="1901825"/>
          <p14:tracePt t="54426" x="6527800" y="1901825"/>
          <p14:tracePt t="54442" x="6537325" y="1893888"/>
          <p14:tracePt t="54459" x="6562725" y="1893888"/>
          <p14:tracePt t="54475" x="6589713" y="1874838"/>
          <p14:tracePt t="54492" x="6608763" y="1874838"/>
          <p14:tracePt t="54509" x="6643688" y="1874838"/>
          <p14:tracePt t="54526" x="6661150" y="1874838"/>
          <p14:tracePt t="54542" x="6688138" y="1874838"/>
          <p14:tracePt t="54559" x="6705600" y="1874838"/>
          <p14:tracePt t="54575" x="6732588" y="1874838"/>
          <p14:tracePt t="54592" x="6759575" y="1874838"/>
          <p14:tracePt t="54609" x="6786563" y="1884363"/>
          <p14:tracePt t="54625" x="6823075" y="1893888"/>
          <p14:tracePt t="54642" x="6858000" y="1911350"/>
          <p14:tracePt t="54659" x="6894513" y="1928813"/>
          <p14:tracePt t="54675" x="6929438" y="1946275"/>
          <p14:tracePt t="54692" x="6956425" y="1955800"/>
          <p14:tracePt t="54709" x="6983413" y="1973263"/>
          <p14:tracePt t="54725" x="6991350" y="1973263"/>
          <p14:tracePt t="54813" x="7000875" y="1973263"/>
          <p14:tracePt t="54833" x="7000875" y="1965325"/>
          <p14:tracePt t="54840" x="7000875" y="1946275"/>
          <p14:tracePt t="54848" x="7000875" y="1938338"/>
          <p14:tracePt t="54865" x="7000875" y="1928813"/>
          <p14:tracePt t="54875" x="7000875" y="1919288"/>
          <p14:tracePt t="54892" x="7000875" y="1911350"/>
          <p14:tracePt t="54936" x="7010400" y="1901825"/>
          <p14:tracePt t="54948" x="7018338" y="1901825"/>
          <p14:tracePt t="54956" x="7018338" y="1893888"/>
          <p14:tracePt t="54964" x="7037388" y="1884363"/>
          <p14:tracePt t="54975" x="7045325" y="1884363"/>
          <p14:tracePt t="54992" x="7072313" y="1866900"/>
          <p14:tracePt t="55010" x="7126288" y="1857375"/>
          <p14:tracePt t="55026" x="7161213" y="1857375"/>
          <p14:tracePt t="55042" x="7197725" y="1857375"/>
          <p14:tracePt t="55059" x="7232650" y="1857375"/>
          <p14:tracePt t="55075" x="7251700" y="1857375"/>
          <p14:tracePt t="55092" x="7277100" y="1857375"/>
          <p14:tracePt t="55110" x="7313613" y="1857375"/>
          <p14:tracePt t="55126" x="7331075" y="1857375"/>
          <p14:tracePt t="55141" x="7340600" y="1857375"/>
          <p14:tracePt t="55158" x="7358063" y="1857375"/>
          <p14:tracePt t="55175" x="7375525" y="1857375"/>
          <p14:tracePt t="55192" x="7402513" y="1857375"/>
          <p14:tracePt t="55210" x="7439025" y="1847850"/>
          <p14:tracePt t="55225" x="7456488" y="1847850"/>
          <p14:tracePt t="55242" x="7483475" y="1847850"/>
          <p14:tracePt t="55258" x="7500938" y="1857375"/>
          <p14:tracePt t="55275" x="7518400" y="1857375"/>
          <p14:tracePt t="55292" x="7527925" y="1857375"/>
          <p14:tracePt t="55309" x="7527925" y="1866900"/>
          <p14:tracePt t="55687" x="7537450" y="1866900"/>
          <p14:tracePt t="55698" x="7545388" y="1866900"/>
          <p14:tracePt t="55708" x="7545388" y="1857375"/>
          <p14:tracePt t="55724" x="7562850" y="1830388"/>
          <p14:tracePt t="55741" x="7589838" y="1812925"/>
          <p14:tracePt t="55758" x="7608888" y="1785938"/>
          <p14:tracePt t="55775" x="7626350" y="1751013"/>
          <p14:tracePt t="55792" x="7634288" y="1741488"/>
          <p14:tracePt t="56011" x="7626350" y="1741488"/>
          <p14:tracePt t="56028" x="7626350" y="1751013"/>
          <p14:tracePt t="56396" x="7626350" y="1758950"/>
          <p14:tracePt t="56402" x="7616825" y="1768475"/>
          <p14:tracePt t="56419" x="7608888" y="1776413"/>
          <p14:tracePt t="56424" x="7608888" y="1785938"/>
          <p14:tracePt t="56441" x="7589838" y="1795463"/>
          <p14:tracePt t="56457" x="7589838" y="1812925"/>
          <p14:tracePt t="56538" x="7589838" y="1822450"/>
          <p14:tracePt t="57901" x="7589838" y="1830388"/>
          <p14:tracePt t="57912" x="7599363" y="1830388"/>
          <p14:tracePt t="57917" x="7608888" y="1847850"/>
          <p14:tracePt t="57926" x="7626350" y="1857375"/>
          <p14:tracePt t="57940" x="7705725" y="1884363"/>
          <p14:tracePt t="57956" x="7759700" y="1901825"/>
          <p14:tracePt t="57973" x="7956550" y="1928813"/>
          <p14:tracePt t="58006" x="8232775" y="1955800"/>
          <p14:tracePt t="58039" x="8456613" y="1901825"/>
          <p14:tracePt t="58072" x="8680450" y="1830388"/>
          <p14:tracePt t="58089" x="8732838" y="1803400"/>
          <p14:tracePt t="58106" x="8777288" y="1795463"/>
          <p14:tracePt t="58122" x="8813800" y="1785938"/>
          <p14:tracePt t="58139" x="8858250" y="1785938"/>
          <p14:tracePt t="58157" x="8939213" y="1776413"/>
          <p14:tracePt t="58173" x="9001125" y="1776413"/>
          <p14:tracePt t="58189" x="9090025" y="1758950"/>
          <p14:tracePt t="58206" x="9205913" y="1731963"/>
          <p14:tracePt t="58223" x="9348788" y="1679575"/>
          <p14:tracePt t="58240" x="9518650" y="1643063"/>
          <p14:tracePt t="58256" x="9698038" y="1616075"/>
          <p14:tracePt t="58273" x="9966325" y="1571625"/>
          <p14:tracePt t="58289" x="10126663" y="1536700"/>
          <p14:tracePt t="58306" x="10242550" y="1527175"/>
          <p14:tracePt t="58322" x="10340975" y="1517650"/>
          <p14:tracePt t="58339" x="10429875" y="1517650"/>
          <p14:tracePt t="58356" x="10466388" y="1517650"/>
          <p14:tracePt t="58372" x="10501313" y="1517650"/>
          <p14:tracePt t="58389" x="10528300" y="1517650"/>
          <p14:tracePt t="58405" x="10545763" y="1517650"/>
          <p14:tracePt t="58422" x="10555288" y="1517650"/>
          <p14:tracePt t="58439" x="10582275" y="1527175"/>
          <p14:tracePt t="58456" x="10599738" y="1536700"/>
          <p14:tracePt t="58472" x="10609263" y="1554163"/>
          <p14:tracePt t="58489" x="10617200" y="1562100"/>
          <p14:tracePt t="58505" x="10626725" y="1581150"/>
          <p14:tracePt t="58522" x="10626725" y="1589088"/>
          <p14:tracePt t="58539" x="10626725" y="1608138"/>
          <p14:tracePt t="58556" x="10626725" y="1625600"/>
          <p14:tracePt t="58572" x="10626725" y="1652588"/>
          <p14:tracePt t="58589" x="10609263" y="1660525"/>
          <p14:tracePt t="58607" x="10590213" y="1697038"/>
          <p14:tracePt t="58622" x="10582275" y="1714500"/>
          <p14:tracePt t="58639" x="10582275" y="1724025"/>
          <p14:tracePt t="58655" x="10563225" y="1741488"/>
          <p14:tracePt t="58672" x="10563225" y="1751013"/>
          <p14:tracePt t="58719" x="10563225" y="1758950"/>
          <p14:tracePt t="58725" x="10555288" y="1758950"/>
          <p14:tracePt t="58741" x="10545763" y="1768475"/>
          <p14:tracePt t="58766" x="10545763" y="1776413"/>
          <p14:tracePt t="58789" x="10537825" y="1776413"/>
          <p14:tracePt t="58795" x="10528300" y="1776413"/>
          <p14:tracePt t="58820" x="10518775" y="1776413"/>
          <p14:tracePt t="58827" x="10501313" y="1785938"/>
          <p14:tracePt t="58839" x="10491788" y="1785938"/>
          <p14:tracePt t="58856" x="10466388" y="1795463"/>
          <p14:tracePt t="58873" x="10439400" y="1803400"/>
          <p14:tracePt t="58888" x="10429875" y="1803400"/>
          <p14:tracePt t="59002" x="10447338" y="1803400"/>
          <p14:tracePt t="59009" x="10456863" y="1795463"/>
          <p14:tracePt t="59022" x="10510838" y="1758950"/>
          <p14:tracePt t="59038" x="10582275" y="1731963"/>
          <p14:tracePt t="59055" x="10671175" y="1704975"/>
          <p14:tracePt t="59072" x="10733088" y="1697038"/>
          <p14:tracePt t="59088" x="10769600" y="1697038"/>
          <p14:tracePt t="59105" x="10787063" y="1697038"/>
          <p14:tracePt t="59122" x="10796588" y="1697038"/>
          <p14:tracePt t="59182" x="10796588" y="1687513"/>
          <p14:tracePt t="59202" x="10796588" y="1679575"/>
          <p14:tracePt t="59209" x="10777538" y="1670050"/>
          <p14:tracePt t="59222" x="10760075" y="1670050"/>
          <p14:tracePt t="59239" x="10671175" y="1660525"/>
          <p14:tracePt t="59256" x="10466388" y="1660525"/>
          <p14:tracePt t="59272" x="10313988" y="1679575"/>
          <p14:tracePt t="59288" x="10153650" y="1704975"/>
          <p14:tracePt t="59305" x="10018713" y="1731963"/>
          <p14:tracePt t="59322" x="9929813" y="1751013"/>
          <p14:tracePt t="59325" x="9912350" y="1758950"/>
          <p14:tracePt t="59338" x="9894888" y="1758950"/>
          <p14:tracePt t="59355" x="9875838" y="1776413"/>
          <p14:tracePt t="59372" x="9875838" y="1785938"/>
          <p14:tracePt t="59388" x="9858375" y="1803400"/>
          <p14:tracePt t="59405" x="9848850" y="1830388"/>
          <p14:tracePt t="59422" x="9848850" y="1857375"/>
          <p14:tracePt t="59438" x="9848850" y="1874838"/>
          <p14:tracePt t="59455" x="9858375" y="1901825"/>
          <p14:tracePt t="59472" x="9983788" y="1938338"/>
          <p14:tracePt t="59488" x="10126663" y="1938338"/>
          <p14:tracePt t="59505" x="10331450" y="1901825"/>
          <p14:tracePt t="59521" x="10545763" y="1839913"/>
          <p14:tracePt t="59538" x="10742613" y="1795463"/>
          <p14:tracePt t="59555" x="10895013" y="1741488"/>
          <p14:tracePt t="59572" x="11001375" y="1704975"/>
          <p14:tracePt t="59588" x="11099800" y="1660525"/>
          <p14:tracePt t="59605" x="11117263" y="1643063"/>
          <p14:tracePt t="59621" x="11126788" y="1633538"/>
          <p14:tracePt t="59638" x="11126788" y="1625600"/>
          <p14:tracePt t="59655" x="11134725" y="1598613"/>
          <p14:tracePt t="59672" x="11134725" y="1571625"/>
          <p14:tracePt t="59688" x="11134725" y="1562100"/>
          <p14:tracePt t="59705" x="11117263" y="1527175"/>
          <p14:tracePt t="59721" x="11082338" y="1527175"/>
          <p14:tracePt t="59738" x="10983913" y="1517650"/>
          <p14:tracePt t="59755" x="10848975" y="1527175"/>
          <p14:tracePt t="59771" x="10661650" y="1554163"/>
          <p14:tracePt t="59788" x="10456863" y="1581150"/>
          <p14:tracePt t="59805" x="10188575" y="1625600"/>
          <p14:tracePt t="59822" x="10082213" y="1660525"/>
          <p14:tracePt t="59838" x="10037763" y="1687513"/>
          <p14:tracePt t="59855" x="10010775" y="1714500"/>
          <p14:tracePt t="59871" x="9983788" y="1741488"/>
          <p14:tracePt t="59888" x="9966325" y="1776413"/>
          <p14:tracePt t="59906" x="9956800" y="1803400"/>
          <p14:tracePt t="59921" x="9956800" y="1822450"/>
          <p14:tracePt t="59938" x="9974263" y="1847850"/>
          <p14:tracePt t="59954" x="10010775" y="1874838"/>
          <p14:tracePt t="59971" x="10082213" y="1884363"/>
          <p14:tracePt t="59988" x="10198100" y="1884363"/>
          <p14:tracePt t="60005" x="10402888" y="1830388"/>
          <p14:tracePt t="60021" x="10528300" y="1785938"/>
          <p14:tracePt t="60037" x="10653713" y="1751013"/>
          <p14:tracePt t="60054" x="10769600" y="1714500"/>
          <p14:tracePt t="60071" x="10841038" y="1687513"/>
          <p14:tracePt t="60088" x="10875963" y="1660525"/>
          <p14:tracePt t="60143" x="10875963" y="1652588"/>
          <p14:tracePt t="60188" x="10875963" y="1643063"/>
          <p14:tracePt t="60209" x="10868025" y="1633538"/>
          <p14:tracePt t="60214" x="10848975" y="1633538"/>
          <p14:tracePt t="60222" x="10823575" y="1643063"/>
          <p14:tracePt t="60238" x="10698163" y="1679575"/>
          <p14:tracePt t="60254" x="10501313" y="1714500"/>
          <p14:tracePt t="60271" x="10153650" y="1830388"/>
          <p14:tracePt t="60288" x="9671050" y="1893888"/>
          <p14:tracePt t="60304" x="9090025" y="1955800"/>
          <p14:tracePt t="60321" x="8447088" y="2017713"/>
          <p14:tracePt t="60326" x="8143875" y="2036763"/>
          <p14:tracePt t="60337" x="7581900" y="2125663"/>
          <p14:tracePt t="60354" x="7072313" y="2205038"/>
          <p14:tracePt t="60371" x="6661150" y="2259013"/>
          <p14:tracePt t="60388" x="6313488" y="2303463"/>
          <p14:tracePt t="60404" x="5965825" y="2419350"/>
          <p14:tracePt t="60421" x="5670550" y="2465388"/>
          <p14:tracePt t="60437" x="5295900" y="2490788"/>
          <p14:tracePt t="60455" x="4724400" y="2562225"/>
          <p14:tracePt t="60471" x="4465638" y="2589213"/>
          <p14:tracePt t="60487" x="4241800" y="2598738"/>
          <p14:tracePt t="60504" x="4081463" y="2598738"/>
          <p14:tracePt t="60521" x="3919538" y="2608263"/>
          <p14:tracePt t="60537" x="3776663" y="2616200"/>
          <p14:tracePt t="60554" x="3616325" y="2625725"/>
          <p14:tracePt t="60571" x="3402013" y="2625725"/>
          <p14:tracePt t="60587" x="3276600" y="2598738"/>
          <p14:tracePt t="60604" x="3187700" y="2589213"/>
          <p14:tracePt t="60621" x="3152775" y="2581275"/>
          <p14:tracePt t="60638" x="3133725" y="2571750"/>
          <p14:tracePt t="60654" x="3116263" y="2571750"/>
          <p14:tracePt t="60672" x="3089275" y="2554288"/>
          <p14:tracePt t="60687" x="3044825" y="2554288"/>
          <p14:tracePt t="60704" x="2982913" y="2536825"/>
          <p14:tracePt t="60720" x="2919413" y="2517775"/>
          <p14:tracePt t="60738" x="2894013" y="2500313"/>
          <p14:tracePt t="60754" x="2867025" y="2482850"/>
          <p14:tracePt t="60772" x="2830513" y="2455863"/>
          <p14:tracePt t="60788" x="2813050" y="2428875"/>
          <p14:tracePt t="60804" x="2795588" y="2401888"/>
          <p14:tracePt t="60821" x="2786063" y="2384425"/>
          <p14:tracePt t="60826" x="2776538" y="2374900"/>
          <p14:tracePt t="60837" x="2776538" y="2366963"/>
          <p14:tracePt t="60853" x="2776538" y="2357438"/>
          <p14:tracePt t="60965" x="2786063" y="2357438"/>
          <p14:tracePt t="60972" x="2795588" y="2347913"/>
          <p14:tracePt t="60988" x="2822575" y="2347913"/>
          <p14:tracePt t="61003" x="2840038" y="2347913"/>
          <p14:tracePt t="61020" x="2867025" y="2347913"/>
          <p14:tracePt t="61037" x="2894013" y="2347913"/>
          <p14:tracePt t="61054" x="2911475" y="2347913"/>
          <p14:tracePt t="61070" x="2938463" y="2347913"/>
          <p14:tracePt t="61088" x="2973388" y="2347913"/>
          <p14:tracePt t="61104" x="2990850" y="2347913"/>
          <p14:tracePt t="61120" x="3017838" y="2347913"/>
          <p14:tracePt t="61137" x="3036888" y="2347913"/>
          <p14:tracePt t="61154" x="3062288" y="2347913"/>
          <p14:tracePt t="61170" x="3081338" y="2347913"/>
          <p14:tracePt t="61187" x="3116263" y="2357438"/>
          <p14:tracePt t="61204" x="3170238" y="2374900"/>
          <p14:tracePt t="61220" x="3205163" y="2384425"/>
          <p14:tracePt t="61236" x="3241675" y="2384425"/>
          <p14:tracePt t="61254" x="3286125" y="2384425"/>
          <p14:tracePt t="61271" x="3340100" y="2384425"/>
          <p14:tracePt t="61287" x="3394075" y="2384425"/>
          <p14:tracePt t="61303" x="3429000" y="2384425"/>
          <p14:tracePt t="61320" x="3473450" y="2357438"/>
          <p14:tracePt t="61337" x="3500438" y="2347913"/>
          <p14:tracePt t="61353" x="3517900" y="2339975"/>
          <p14:tracePt t="61370" x="3544888" y="2330450"/>
          <p14:tracePt t="61387" x="3571875" y="2330450"/>
          <p14:tracePt t="61403" x="3581400" y="2322513"/>
          <p14:tracePt t="61420" x="3598863" y="2322513"/>
          <p14:tracePt t="61437" x="3608388" y="2322513"/>
          <p14:tracePt t="61498" x="3608388" y="2312988"/>
          <p14:tracePt t="61510" x="3616325" y="2312988"/>
          <p14:tracePt t="61527" x="3625850" y="2312988"/>
          <p14:tracePt t="62299" x="3633788" y="2312988"/>
          <p14:tracePt t="62721" x="3643313" y="2312988"/>
          <p14:tracePt t="62738" x="3660775" y="2322513"/>
          <p14:tracePt t="62744" x="3705225" y="2322513"/>
          <p14:tracePt t="62753" x="3751263" y="2330450"/>
          <p14:tracePt t="62769" x="3875088" y="2330450"/>
          <p14:tracePt t="62786" x="3990975" y="2339975"/>
          <p14:tracePt t="62802" x="4108450" y="2339975"/>
          <p14:tracePt t="62819" x="4197350" y="2347913"/>
          <p14:tracePt t="62852" x="4330700" y="2374900"/>
          <p14:tracePt t="62886" x="4402138" y="2374900"/>
          <p14:tracePt t="62919" x="4446588" y="2374900"/>
          <p14:tracePt t="62937" x="4500563" y="2366963"/>
          <p14:tracePt t="62953" x="4554538" y="2357438"/>
          <p14:tracePt t="62969" x="4616450" y="2357438"/>
          <p14:tracePt t="62985" x="4660900" y="2357438"/>
          <p14:tracePt t="63002" x="4705350" y="2357438"/>
          <p14:tracePt t="63019" x="4741863" y="2357438"/>
          <p14:tracePt t="63036" x="4768850" y="2347913"/>
          <p14:tracePt t="63052" x="4822825" y="2322513"/>
          <p14:tracePt t="63069" x="4894263" y="2312988"/>
          <p14:tracePt t="63085" x="4965700" y="2295525"/>
          <p14:tracePt t="63102" x="5054600" y="2276475"/>
          <p14:tracePt t="63118" x="5116513" y="2259013"/>
          <p14:tracePt t="63135" x="5153025" y="2241550"/>
          <p14:tracePt t="63152" x="5180013" y="2232025"/>
          <p14:tracePt t="63169" x="5197475" y="2224088"/>
          <p14:tracePt t="63231" x="5205413" y="2224088"/>
          <p14:tracePt t="63239" x="5214938" y="2232025"/>
          <p14:tracePt t="63252" x="5232400" y="2232025"/>
          <p14:tracePt t="63268" x="5268913" y="2268538"/>
          <p14:tracePt t="63285" x="5295900" y="2295525"/>
          <p14:tracePt t="63302" x="5322888" y="2312988"/>
          <p14:tracePt t="63318" x="5340350" y="2339975"/>
          <p14:tracePt t="63335" x="5375275" y="2347913"/>
          <p14:tracePt t="63353" x="5411788" y="2357438"/>
          <p14:tracePt t="63368" x="5438775" y="2357438"/>
          <p14:tracePt t="63386" x="5456238" y="2357438"/>
          <p14:tracePt t="63402" x="5491163" y="2357438"/>
          <p14:tracePt t="63418" x="5518150" y="2357438"/>
          <p14:tracePt t="63435" x="5537200" y="2357438"/>
          <p14:tracePt t="63452" x="5545138" y="2366963"/>
          <p14:tracePt t="63468" x="5562600" y="2366963"/>
          <p14:tracePt t="63485" x="5572125" y="2374900"/>
          <p14:tracePt t="63501" x="5581650" y="2374900"/>
          <p14:tracePt t="63549" x="5589588" y="2384425"/>
          <p14:tracePt t="63561" x="5599113" y="2384425"/>
          <p14:tracePt t="63568" x="5608638" y="2384425"/>
          <p14:tracePt t="63585" x="5634038" y="2401888"/>
          <p14:tracePt t="63602" x="5697538" y="2411413"/>
          <p14:tracePt t="63618" x="5776913" y="2438400"/>
          <p14:tracePt t="63635" x="5867400" y="2465388"/>
          <p14:tracePt t="63652" x="5946775" y="2482850"/>
          <p14:tracePt t="63668" x="5973763" y="2490788"/>
          <p14:tracePt t="63685" x="6010275" y="2490788"/>
          <p14:tracePt t="63701" x="6027738" y="2490788"/>
          <p14:tracePt t="63718" x="6054725" y="2490788"/>
          <p14:tracePt t="63735" x="6081713" y="2490788"/>
          <p14:tracePt t="63751" x="6099175" y="2482850"/>
          <p14:tracePt t="63768" x="6126163" y="2473325"/>
          <p14:tracePt t="63785" x="6143625" y="2465388"/>
          <p14:tracePt t="63801" x="6153150" y="2455863"/>
          <p14:tracePt t="63818" x="6180138" y="2446338"/>
          <p14:tracePt t="63822" x="6188075" y="2446338"/>
          <p14:tracePt t="63835" x="6205538" y="2446338"/>
          <p14:tracePt t="63852" x="6224588" y="2446338"/>
          <p14:tracePt t="63869" x="6251575" y="2446338"/>
          <p14:tracePt t="63884" x="6269038" y="2438400"/>
          <p14:tracePt t="63901" x="6296025" y="2428875"/>
          <p14:tracePt t="63918" x="6323013" y="2419350"/>
          <p14:tracePt t="63935" x="6340475" y="2401888"/>
          <p14:tracePt t="63951" x="6367463" y="2393950"/>
          <p14:tracePt t="63968" x="6402388" y="2374900"/>
          <p14:tracePt t="63984" x="6419850" y="2374900"/>
          <p14:tracePt t="64001" x="6429375" y="2366963"/>
          <p14:tracePt t="64018" x="6438900" y="2366963"/>
          <p14:tracePt t="64035" x="6446838" y="2366963"/>
          <p14:tracePt t="64051" x="6456363" y="2366963"/>
          <p14:tracePt t="64068" x="6473825" y="2366963"/>
          <p14:tracePt t="64101" x="6483350" y="2366963"/>
          <p14:tracePt t="64121" x="6491288" y="2366963"/>
          <p14:tracePt t="64136" x="6500813" y="2366963"/>
          <p14:tracePt t="64152" x="6510338" y="2366963"/>
          <p14:tracePt t="64167" x="6518275" y="2374900"/>
          <p14:tracePt t="64185" x="6527800" y="2374900"/>
          <p14:tracePt t="64201" x="6545263" y="2374900"/>
          <p14:tracePt t="64218" x="6562725" y="2384425"/>
          <p14:tracePt t="64234" x="6572250" y="2393950"/>
          <p14:tracePt t="64251" x="6581775" y="2393950"/>
          <p14:tracePt t="64268" x="6589713" y="2393950"/>
          <p14:tracePt t="64284" x="6608763" y="2393950"/>
          <p14:tracePt t="64301" x="6626225" y="2384425"/>
          <p14:tracePt t="64317" x="6661150" y="2374900"/>
          <p14:tracePt t="64334" x="6688138" y="2366963"/>
          <p14:tracePt t="64351" x="6724650" y="2366963"/>
          <p14:tracePt t="64368" x="6759575" y="2366963"/>
          <p14:tracePt t="64384" x="6796088" y="2366963"/>
          <p14:tracePt t="64401" x="6823075" y="2366963"/>
          <p14:tracePt t="64417" x="6858000" y="2374900"/>
          <p14:tracePt t="64434" x="6884988" y="2393950"/>
          <p14:tracePt t="64451" x="6911975" y="2401888"/>
          <p14:tracePt t="64468" x="6929438" y="2401888"/>
          <p14:tracePt t="64484" x="6956425" y="2411413"/>
          <p14:tracePt t="64501" x="6973888" y="2411413"/>
          <p14:tracePt t="64518" x="6983413" y="2411413"/>
          <p14:tracePt t="64645" x="6991350" y="2411413"/>
          <p14:tracePt t="64678" x="7000875" y="2411413"/>
          <p14:tracePt t="64685" x="7010400" y="2411413"/>
          <p14:tracePt t="64695" x="7018338" y="2411413"/>
          <p14:tracePt t="64702" x="7027863" y="2411413"/>
          <p14:tracePt t="64717" x="7054850" y="2411413"/>
          <p14:tracePt t="64734" x="7081838" y="2419350"/>
          <p14:tracePt t="64750" x="7099300" y="2428875"/>
          <p14:tracePt t="64767" x="7126288" y="2438400"/>
          <p14:tracePt t="64785" x="7143750" y="2438400"/>
          <p14:tracePt t="64817" x="7143750" y="2446338"/>
          <p14:tracePt t="64848" x="7153275" y="2446338"/>
          <p14:tracePt t="64882" x="7161213" y="2446338"/>
          <p14:tracePt t="64889" x="7170738" y="2446338"/>
          <p14:tracePt t="64900" x="7180263" y="2428875"/>
          <p14:tracePt t="64917" x="7205663" y="2411413"/>
          <p14:tracePt t="64934" x="7224713" y="2401888"/>
          <p14:tracePt t="64952" x="7259638" y="2384425"/>
          <p14:tracePt t="64967" x="7286625" y="2366963"/>
          <p14:tracePt t="64983" x="7304088" y="2366963"/>
          <p14:tracePt t="65001" x="7313613" y="2366963"/>
          <p14:tracePt t="65017" x="7323138" y="2357438"/>
          <p14:tracePt t="65033" x="7340600" y="2357438"/>
          <p14:tracePt t="65050" x="7358063" y="2347913"/>
          <p14:tracePt t="65067" x="7385050" y="2339975"/>
          <p14:tracePt t="65084" x="7402513" y="2322513"/>
          <p14:tracePt t="65100" x="7439025" y="2322513"/>
          <p14:tracePt t="65117" x="7491413" y="2295525"/>
          <p14:tracePt t="65133" x="7545388" y="2295525"/>
          <p14:tracePt t="65150" x="7581900" y="2295525"/>
          <p14:tracePt t="65167" x="7616825" y="2295525"/>
          <p14:tracePt t="65183" x="7653338" y="2295525"/>
          <p14:tracePt t="65200" x="7705725" y="2295525"/>
          <p14:tracePt t="65217" x="7786688" y="2295525"/>
          <p14:tracePt t="65233" x="7875588" y="2286000"/>
          <p14:tracePt t="65250" x="7920038" y="2286000"/>
          <p14:tracePt t="65267" x="7947025" y="2286000"/>
          <p14:tracePt t="65284" x="7966075" y="2286000"/>
          <p14:tracePt t="65300" x="8001000" y="2286000"/>
          <p14:tracePt t="65317" x="8018463" y="2286000"/>
          <p14:tracePt t="65334" x="8054975" y="2286000"/>
          <p14:tracePt t="65337" x="8081963" y="2276475"/>
          <p14:tracePt t="65350" x="8126413" y="2268538"/>
          <p14:tracePt t="65367" x="8161338" y="2268538"/>
          <p14:tracePt t="65383" x="8205788" y="2268538"/>
          <p14:tracePt t="65400" x="8259763" y="2251075"/>
          <p14:tracePt t="65416" x="8296275" y="2251075"/>
          <p14:tracePt t="65434" x="8323263" y="2251075"/>
          <p14:tracePt t="65451" x="8402638" y="2259013"/>
          <p14:tracePt t="65467" x="8466138" y="2268538"/>
          <p14:tracePt t="65483" x="8545513" y="2276475"/>
          <p14:tracePt t="65500" x="8634413" y="2276475"/>
          <p14:tracePt t="65516" x="8732838" y="2303463"/>
          <p14:tracePt t="65533" x="8804275" y="2312988"/>
          <p14:tracePt t="65551" x="8840788" y="2322513"/>
          <p14:tracePt t="65567" x="8858250" y="2330450"/>
          <p14:tracePt t="65600" x="8867775" y="2330450"/>
          <p14:tracePt t="65621" x="8875713" y="2330450"/>
          <p14:tracePt t="65635" x="8885238" y="2330450"/>
          <p14:tracePt t="65650" x="8894763" y="2330450"/>
          <p14:tracePt t="65668" x="8912225" y="2330450"/>
          <p14:tracePt t="65683" x="8929688" y="2330450"/>
          <p14:tracePt t="65700" x="8947150" y="2347913"/>
          <p14:tracePt t="65716" x="8956675" y="2347913"/>
          <p14:tracePt t="65733" x="8966200" y="2357438"/>
          <p14:tracePt t="65750" x="8974138" y="2357438"/>
          <p14:tracePt t="65814" x="8983663" y="2366963"/>
          <p14:tracePt t="65834" x="8983663" y="2374900"/>
          <p14:tracePt t="65842" x="8991600" y="2384425"/>
          <p14:tracePt t="65850" x="9001125" y="2393950"/>
          <p14:tracePt t="65867" x="9010650" y="2393950"/>
          <p14:tracePt t="65883" x="9028113" y="2411413"/>
          <p14:tracePt t="65899" x="9055100" y="2411413"/>
          <p14:tracePt t="65916" x="9055100" y="2419350"/>
          <p14:tracePt t="65976" x="9063038" y="2419350"/>
          <p14:tracePt t="65988" x="9072563" y="2428875"/>
          <p14:tracePt t="69448" x="9055100" y="2428875"/>
          <p14:tracePt t="69452" x="8966200" y="2428875"/>
          <p14:tracePt t="69463" x="8840788" y="2428875"/>
          <p14:tracePt t="69480" x="8572500" y="2465388"/>
          <p14:tracePt t="69496" x="8358188" y="2509838"/>
          <p14:tracePt t="69514" x="8197850" y="2554288"/>
          <p14:tracePt t="69531" x="8045450" y="2554288"/>
          <p14:tracePt t="69563" x="7912100" y="2562225"/>
          <p14:tracePt t="69596" x="7769225" y="2589213"/>
          <p14:tracePt t="69630" x="7510463" y="2616200"/>
          <p14:tracePt t="69646" x="7385050" y="2633663"/>
          <p14:tracePt t="69663" x="7277100" y="2652713"/>
          <p14:tracePt t="69680" x="7180263" y="2660650"/>
          <p14:tracePt t="69696" x="7081838" y="2679700"/>
          <p14:tracePt t="69713" x="6965950" y="2697163"/>
          <p14:tracePt t="69730" x="6858000" y="2714625"/>
          <p14:tracePt t="69746" x="6705600" y="2732088"/>
          <p14:tracePt t="69763" x="6643688" y="2741613"/>
          <p14:tracePt t="69780" x="6608763" y="2741613"/>
          <p14:tracePt t="69796" x="6562725" y="2741613"/>
          <p14:tracePt t="69813" x="6537325" y="2741613"/>
          <p14:tracePt t="69830" x="6473825" y="2741613"/>
          <p14:tracePt t="69846" x="6384925" y="2741613"/>
          <p14:tracePt t="69850" x="6340475" y="2732088"/>
          <p14:tracePt t="69863" x="6251575" y="2724150"/>
          <p14:tracePt t="69879" x="6180138" y="2714625"/>
          <p14:tracePt t="69896" x="6126163" y="2687638"/>
          <p14:tracePt t="69914" x="6089650" y="2670175"/>
          <p14:tracePt t="69930" x="6054725" y="2652713"/>
          <p14:tracePt t="69946" x="6027738" y="2643188"/>
          <p14:tracePt t="69963" x="5991225" y="2625725"/>
          <p14:tracePt t="69979" x="5902325" y="2589213"/>
          <p14:tracePt t="69996" x="5875338" y="2571750"/>
          <p14:tracePt t="70013" x="5830888" y="2544763"/>
          <p14:tracePt t="70029" x="5751513" y="2509838"/>
          <p14:tracePt t="70046" x="5661025" y="2482850"/>
          <p14:tracePt t="70063" x="5572125" y="2446338"/>
          <p14:tracePt t="70080" x="5491163" y="2401888"/>
          <p14:tracePt t="70096" x="5446713" y="2384425"/>
          <p14:tracePt t="70113" x="5419725" y="2366963"/>
          <p14:tracePt t="70129" x="5411788" y="2366963"/>
          <p14:tracePt t="70146" x="5402263" y="2357438"/>
          <p14:tracePt t="70164" x="5384800" y="2357438"/>
          <p14:tracePt t="70180" x="5384800" y="2347913"/>
          <p14:tracePt t="70198" x="5375275" y="2347913"/>
          <p14:tracePt t="70213" x="5375275" y="2339975"/>
          <p14:tracePt t="70248" x="5367338" y="2339975"/>
          <p14:tracePt t="70255" x="5367338" y="2330450"/>
          <p14:tracePt t="70263" x="5357813" y="2330450"/>
          <p14:tracePt t="70279" x="5348288" y="2322513"/>
          <p14:tracePt t="70296" x="5330825" y="2322513"/>
          <p14:tracePt t="70313" x="5313363" y="2303463"/>
          <p14:tracePt t="70330" x="5295900" y="2303463"/>
          <p14:tracePt t="70346" x="5295900" y="2295525"/>
          <p14:tracePt t="70411" x="5295900" y="2286000"/>
          <p14:tracePt t="70531" x="5313363" y="2276475"/>
          <p14:tracePt t="70537" x="5322888" y="2276475"/>
          <p14:tracePt t="70546" x="5330825" y="2276475"/>
          <p14:tracePt t="70562" x="5384800" y="2268538"/>
          <p14:tracePt t="70579" x="5438775" y="2268538"/>
          <p14:tracePt t="70596" x="5518150" y="2268538"/>
          <p14:tracePt t="70612" x="5653088" y="2268538"/>
          <p14:tracePt t="70629" x="5697538" y="2268538"/>
          <p14:tracePt t="70646" x="5751513" y="2276475"/>
          <p14:tracePt t="70662" x="5776913" y="2276475"/>
          <p14:tracePt t="70679" x="5803900" y="2295525"/>
          <p14:tracePt t="70696" x="5822950" y="2295525"/>
          <p14:tracePt t="70713" x="5840413" y="2295525"/>
          <p14:tracePt t="70729" x="5848350" y="2295525"/>
          <p14:tracePt t="70746" x="5867400" y="2295525"/>
          <p14:tracePt t="70763" x="5884863" y="2295525"/>
          <p14:tracePt t="70780" x="5919788" y="2295525"/>
          <p14:tracePt t="70795" x="5938838" y="2295525"/>
          <p14:tracePt t="70812" x="5973763" y="2303463"/>
          <p14:tracePt t="70829" x="6000750" y="2312988"/>
          <p14:tracePt t="70845" x="6045200" y="2312988"/>
          <p14:tracePt t="70862" x="6081713" y="2330450"/>
          <p14:tracePt t="70865" x="6099175" y="2330450"/>
          <p14:tracePt t="70879" x="6126163" y="2339975"/>
          <p14:tracePt t="70895" x="6180138" y="2347913"/>
          <p14:tracePt t="70912" x="6215063" y="2357438"/>
          <p14:tracePt t="70929" x="6251575" y="2357438"/>
          <p14:tracePt t="70945" x="6286500" y="2357438"/>
          <p14:tracePt t="70962" x="6330950" y="2357438"/>
          <p14:tracePt t="70979" x="6367463" y="2357438"/>
          <p14:tracePt t="70995" x="6411913" y="2357438"/>
          <p14:tracePt t="71012" x="6456363" y="2339975"/>
          <p14:tracePt t="71029" x="6473825" y="2330450"/>
          <p14:tracePt t="71045" x="6500813" y="2330450"/>
          <p14:tracePt t="71062" x="6518275" y="2312988"/>
          <p14:tracePt t="71079" x="6545263" y="2303463"/>
          <p14:tracePt t="71096" x="6562725" y="2295525"/>
          <p14:tracePt t="71113" x="6599238" y="2276475"/>
          <p14:tracePt t="71128" x="6634163" y="2259013"/>
          <p14:tracePt t="71145" x="6661150" y="2251075"/>
          <p14:tracePt t="71162" x="6680200" y="2241550"/>
          <p14:tracePt t="71179" x="6705600" y="2232025"/>
          <p14:tracePt t="71196" x="6732588" y="2232025"/>
          <p14:tracePt t="71212" x="6742113" y="2232025"/>
          <p14:tracePt t="71229" x="6759575" y="2224088"/>
          <p14:tracePt t="71245" x="6769100" y="2224088"/>
          <p14:tracePt t="71262" x="6777038" y="2224088"/>
          <p14:tracePt t="71280" x="6786563" y="2224088"/>
          <p14:tracePt t="71296" x="6804025" y="2224088"/>
          <p14:tracePt t="71312" x="6823075" y="2224088"/>
          <p14:tracePt t="71329" x="6840538" y="2232025"/>
          <p14:tracePt t="71345" x="6867525" y="2241550"/>
          <p14:tracePt t="71362" x="6884988" y="2251075"/>
          <p14:tracePt t="71365" x="6894513" y="2251075"/>
          <p14:tracePt t="71380" x="6919913" y="2259013"/>
          <p14:tracePt t="71395" x="6938963" y="2268538"/>
          <p14:tracePt t="71412" x="6956425" y="2276475"/>
          <p14:tracePt t="71428" x="6973888" y="2295525"/>
          <p14:tracePt t="71445" x="6983413" y="2303463"/>
          <p14:tracePt t="71462" x="7010400" y="2312988"/>
          <p14:tracePt t="71480" x="7037388" y="2330450"/>
          <p14:tracePt t="71495" x="7054850" y="2339975"/>
          <p14:tracePt t="71512" x="7062788" y="2347913"/>
          <p14:tracePt t="71529" x="7072313" y="2347913"/>
          <p14:tracePt t="71545" x="7089775" y="2357438"/>
          <p14:tracePt t="71561" x="7099300" y="2357438"/>
          <p14:tracePt t="71579" x="7116763" y="2357438"/>
          <p14:tracePt t="71595" x="7143750" y="2357438"/>
          <p14:tracePt t="71611" x="7170738" y="2366963"/>
          <p14:tracePt t="71628" x="7197725" y="2374900"/>
          <p14:tracePt t="71645" x="7215188" y="2374900"/>
          <p14:tracePt t="71661" x="7232650" y="2374900"/>
          <p14:tracePt t="71678" x="7242175" y="2374900"/>
          <p14:tracePt t="71695" x="7269163" y="2374900"/>
          <p14:tracePt t="71711" x="7277100" y="2374900"/>
          <p14:tracePt t="71728" x="7304088" y="2374900"/>
          <p14:tracePt t="71745" x="7323138" y="2374900"/>
          <p14:tracePt t="71761" x="7358063" y="2366963"/>
          <p14:tracePt t="71778" x="7385050" y="2347913"/>
          <p14:tracePt t="71795" x="7419975" y="2347913"/>
          <p14:tracePt t="71811" x="7456488" y="2339975"/>
          <p14:tracePt t="71828" x="7483475" y="2330450"/>
          <p14:tracePt t="71845" x="7491413" y="2330450"/>
          <p14:tracePt t="71861" x="7518400" y="2330450"/>
          <p14:tracePt t="71865" x="7527925" y="2330450"/>
          <p14:tracePt t="71878" x="7537450" y="2330450"/>
          <p14:tracePt t="71895" x="7554913" y="2330450"/>
          <p14:tracePt t="71912" x="7581900" y="2322513"/>
          <p14:tracePt t="71928" x="7616825" y="2312988"/>
          <p14:tracePt t="71945" x="7643813" y="2303463"/>
          <p14:tracePt t="71962" x="7653338" y="2295525"/>
          <p14:tracePt t="71979" x="7661275" y="2295525"/>
          <p14:tracePt t="72012" x="7670800" y="2286000"/>
          <p14:tracePt t="72029" x="7680325" y="2286000"/>
          <p14:tracePt t="72044" x="7697788" y="2286000"/>
          <p14:tracePt t="72061" x="7715250" y="2276475"/>
          <p14:tracePt t="72078" x="7732713" y="2276475"/>
          <p14:tracePt t="72095" x="7742238" y="2268538"/>
          <p14:tracePt t="72111" x="7759700" y="2259013"/>
          <p14:tracePt t="72129" x="7769225" y="2259013"/>
          <p14:tracePt t="72146" x="7804150" y="2241550"/>
          <p14:tracePt t="72161" x="7823200" y="2241550"/>
          <p14:tracePt t="72178" x="7840663" y="2241550"/>
          <p14:tracePt t="72195" x="7848600" y="2232025"/>
          <p14:tracePt t="72211" x="7867650" y="2232025"/>
          <p14:tracePt t="72228" x="7875588" y="2232025"/>
          <p14:tracePt t="72245" x="7885113" y="2232025"/>
          <p14:tracePt t="72261" x="7894638" y="2232025"/>
          <p14:tracePt t="72278" x="7902575" y="2232025"/>
          <p14:tracePt t="72296" x="7912100" y="2232025"/>
          <p14:tracePt t="72355" x="7920038" y="2232025"/>
          <p14:tracePt t="72374" x="7929563" y="2232025"/>
          <p14:tracePt t="72390" x="7939088" y="2232025"/>
          <p14:tracePt t="72396" x="7947025" y="2232025"/>
          <p14:tracePt t="72411" x="7966075" y="2232025"/>
          <p14:tracePt t="72427" x="7983538" y="2232025"/>
          <p14:tracePt t="72444" x="8001000" y="2232025"/>
          <p14:tracePt t="72461" x="8018463" y="2232025"/>
          <p14:tracePt t="72477" x="8027988" y="2232025"/>
          <p14:tracePt t="72494" x="8054975" y="2241550"/>
          <p14:tracePt t="72512" x="8089900" y="2241550"/>
          <p14:tracePt t="72528" x="8108950" y="2251075"/>
          <p14:tracePt t="72544" x="8126413" y="2251075"/>
          <p14:tracePt t="72561" x="8134350" y="2251075"/>
          <p14:tracePt t="72577" x="8143875" y="2251075"/>
          <p14:tracePt t="72594" x="8153400" y="2251075"/>
          <p14:tracePt t="72611" x="8161338" y="2251075"/>
          <p14:tracePt t="72727" x="8170863" y="2251075"/>
          <p14:tracePt t="72747" x="8180388" y="2251075"/>
          <p14:tracePt t="72752" x="8188325" y="2251075"/>
          <p14:tracePt t="72772" x="8197850" y="2251075"/>
          <p14:tracePt t="72795" x="8205788" y="2251075"/>
          <p14:tracePt t="72807" x="8205788" y="2259013"/>
          <p14:tracePt t="72832" x="8215313" y="2259013"/>
          <p14:tracePt t="72839" x="8215313" y="2268538"/>
          <p14:tracePt t="72844" x="8224838" y="2268538"/>
          <p14:tracePt t="72968" x="8232775" y="2276475"/>
          <p14:tracePt t="72989" x="8242300" y="2276475"/>
          <p14:tracePt t="72996" x="8251825" y="2286000"/>
          <p14:tracePt t="73011" x="8286750" y="2295525"/>
          <p14:tracePt t="73027" x="8348663" y="2295525"/>
          <p14:tracePt t="73044" x="8456613" y="2295525"/>
          <p14:tracePt t="73060" x="8589963" y="2268538"/>
          <p14:tracePt t="73077" x="8751888" y="2224088"/>
          <p14:tracePt t="73094" x="8902700" y="2187575"/>
          <p14:tracePt t="73111" x="9037638" y="2170113"/>
          <p14:tracePt t="73128" x="9072563" y="2170113"/>
          <p14:tracePt t="73144" x="9090025" y="2170113"/>
          <p14:tracePt t="73161" x="9099550" y="2170113"/>
          <p14:tracePt t="73213" x="9099550" y="2160588"/>
          <p14:tracePt t="73224" x="9109075" y="2160588"/>
          <p14:tracePt t="73248" x="9117013" y="2160588"/>
          <p14:tracePt t="73270" x="9126538" y="2160588"/>
          <p14:tracePt t="73278" x="9134475" y="2160588"/>
          <p14:tracePt t="73296" x="9144000" y="2160588"/>
          <p14:tracePt t="73302" x="9153525" y="2160588"/>
          <p14:tracePt t="73310" x="9161463" y="2160588"/>
          <p14:tracePt t="73327" x="9180513" y="2160588"/>
          <p14:tracePt t="73343" x="9205913" y="2160588"/>
          <p14:tracePt t="73360" x="9224963" y="2170113"/>
          <p14:tracePt t="73379" x="9251950" y="2187575"/>
          <p14:tracePt t="73393" x="9269413" y="2197100"/>
          <p14:tracePt t="73410" x="9277350" y="2205038"/>
          <p14:tracePt t="73427" x="9304338" y="2214563"/>
          <p14:tracePt t="73443" x="9323388" y="2232025"/>
          <p14:tracePt t="73460" x="9340850" y="2251075"/>
          <p14:tracePt t="73478" x="9367838" y="2268538"/>
          <p14:tracePt t="73494" x="9375775" y="2276475"/>
          <p14:tracePt t="73510" x="9402763" y="2295525"/>
          <p14:tracePt t="73526" x="9429750" y="2303463"/>
          <p14:tracePt t="73543" x="9447213" y="2312988"/>
          <p14:tracePt t="73560" x="9474200" y="2330450"/>
          <p14:tracePt t="73577" x="9501188" y="2347913"/>
          <p14:tracePt t="73595" x="9545638" y="2366963"/>
          <p14:tracePt t="73610" x="9563100" y="2374900"/>
          <p14:tracePt t="73626" x="9582150" y="2384425"/>
          <p14:tracePt t="73643" x="9609138" y="2393950"/>
          <p14:tracePt t="73660" x="9634538" y="2393950"/>
          <p14:tracePt t="73677" x="9644063" y="2393950"/>
          <p14:tracePt t="73693" x="9653588" y="2393950"/>
          <p14:tracePt t="73710" x="9688513" y="2393950"/>
          <p14:tracePt t="73727" x="9698038" y="2393950"/>
          <p14:tracePt t="73743" x="9725025" y="2393950"/>
          <p14:tracePt t="73760" x="9742488" y="2393950"/>
          <p14:tracePt t="73777" x="9786938" y="2411413"/>
          <p14:tracePt t="73793" x="9858375" y="2419350"/>
          <p14:tracePt t="73810" x="9920288" y="2419350"/>
          <p14:tracePt t="73826" x="9991725" y="2419350"/>
          <p14:tracePt t="73843" x="10010775" y="2419350"/>
          <p14:tracePt t="73860" x="10037763" y="2419350"/>
          <p14:tracePt t="73877" x="10055225" y="2419350"/>
          <p14:tracePt t="73893" x="10063163" y="2419350"/>
          <p14:tracePt t="73921" x="10072688" y="2419350"/>
          <p14:tracePt t="73936" x="10090150" y="2419350"/>
          <p14:tracePt t="73943" x="10099675" y="2419350"/>
          <p14:tracePt t="73959" x="10126663" y="2419350"/>
          <p14:tracePt t="73976" x="10144125" y="2419350"/>
          <p14:tracePt t="73993" x="10171113" y="2419350"/>
          <p14:tracePt t="74010" x="10180638" y="2419350"/>
          <p14:tracePt t="74156" x="10188575" y="2419350"/>
          <p14:tracePt t="74171" x="10198100" y="2419350"/>
          <p14:tracePt t="74178" x="10206038" y="2419350"/>
          <p14:tracePt t="74194" x="10233025" y="2419350"/>
          <p14:tracePt t="74210" x="10260013" y="2419350"/>
          <p14:tracePt t="74226" x="10287000" y="2393950"/>
          <p14:tracePt t="74243" x="10367963" y="2374900"/>
          <p14:tracePt t="74260" x="10466388" y="2357438"/>
          <p14:tracePt t="74276" x="10563225" y="2322513"/>
          <p14:tracePt t="74293" x="10661650" y="2295525"/>
          <p14:tracePt t="74310" x="10733088" y="2276475"/>
          <p14:tracePt t="74326" x="10760075" y="2268538"/>
          <p14:tracePt t="74343" x="10769600" y="2268538"/>
          <p14:tracePt t="74482" x="10769600" y="2259013"/>
          <p14:tracePt t="74488" x="10777538" y="2259013"/>
          <p14:tracePt t="74834" x="10787063" y="2251075"/>
          <p14:tracePt t="74845" x="10787063" y="2241550"/>
          <p14:tracePt t="74952" x="10769600" y="2251075"/>
          <p14:tracePt t="74955" x="10715625" y="2276475"/>
          <p14:tracePt t="74965" x="10661650" y="2295525"/>
          <p14:tracePt t="74976" x="10572750" y="2339975"/>
          <p14:tracePt t="74992" x="10260013" y="2411413"/>
          <p14:tracePt t="75026" x="8875713" y="2633663"/>
          <p14:tracePt t="75059" x="7545388" y="2919413"/>
          <p14:tracePt t="75092" x="6983413" y="2955925"/>
          <p14:tracePt t="75109" x="6848475" y="2973388"/>
          <p14:tracePt t="75126" x="6705600" y="2990850"/>
          <p14:tracePt t="75142" x="6599238" y="3009900"/>
          <p14:tracePt t="75160" x="6491288" y="3044825"/>
          <p14:tracePt t="75176" x="6330950" y="3071813"/>
          <p14:tracePt t="75192" x="6161088" y="3098800"/>
          <p14:tracePt t="75209" x="5991225" y="3133725"/>
          <p14:tracePt t="75226" x="5768975" y="3160713"/>
          <p14:tracePt t="75242" x="5670550" y="3187700"/>
          <p14:tracePt t="75258" x="5581650" y="3197225"/>
          <p14:tracePt t="75275" x="5473700" y="3232150"/>
          <p14:tracePt t="75292" x="5375275" y="3268663"/>
          <p14:tracePt t="75309" x="5268913" y="3303588"/>
          <p14:tracePt t="75326" x="5116513" y="3357563"/>
          <p14:tracePt t="75343" x="5037138" y="3384550"/>
          <p14:tracePt t="75358" x="4983163" y="3411538"/>
          <p14:tracePt t="75375" x="4946650" y="3419475"/>
          <p14:tracePt t="75392" x="4902200" y="3429000"/>
          <p14:tracePt t="75409" x="4867275" y="3429000"/>
          <p14:tracePt t="75426" x="4840288" y="3429000"/>
          <p14:tracePt t="75442" x="4795838" y="3438525"/>
          <p14:tracePt t="75459" x="4759325" y="3438525"/>
          <p14:tracePt t="75475" x="4724400" y="3429000"/>
          <p14:tracePt t="75492" x="4705350" y="3402013"/>
          <p14:tracePt t="75509" x="4687888" y="3375025"/>
          <p14:tracePt t="75525" x="4679950" y="3340100"/>
          <p14:tracePt t="75542" x="4670425" y="3303588"/>
          <p14:tracePt t="75558" x="4679950" y="3259138"/>
          <p14:tracePt t="75575" x="4705350" y="3224213"/>
          <p14:tracePt t="75592" x="4732338" y="3205163"/>
          <p14:tracePt t="75608" x="4803775" y="3170238"/>
          <p14:tracePt t="75625" x="4902200" y="3125788"/>
          <p14:tracePt t="75642" x="5010150" y="3081338"/>
          <p14:tracePt t="75659" x="5099050" y="3054350"/>
          <p14:tracePt t="75675" x="5153025" y="3036888"/>
          <p14:tracePt t="75692" x="5180013" y="3036888"/>
          <p14:tracePt t="75751" x="5187950" y="3036888"/>
          <p14:tracePt t="75757" x="5205413" y="3036888"/>
          <p14:tracePt t="75765" x="5214938" y="3036888"/>
          <p14:tracePt t="75775" x="5224463" y="3036888"/>
          <p14:tracePt t="75792" x="5268913" y="3036888"/>
          <p14:tracePt t="75808" x="5286375" y="3036888"/>
          <p14:tracePt t="75826" x="5313363" y="3036888"/>
          <p14:tracePt t="75842" x="5322888" y="3036888"/>
          <p14:tracePt t="75906" x="5322888" y="3027363"/>
          <p14:tracePt t="75911" x="5330825" y="3017838"/>
          <p14:tracePt t="75925" x="5340350" y="3017838"/>
          <p14:tracePt t="75942" x="5348288" y="3000375"/>
          <p14:tracePt t="75958" x="5357813" y="2982913"/>
          <p14:tracePt t="75975" x="5367338" y="2973388"/>
          <p14:tracePt t="75992" x="5375275" y="2955925"/>
          <p14:tracePt t="76008" x="5375275" y="2946400"/>
          <p14:tracePt t="76026" x="5394325" y="2919413"/>
          <p14:tracePt t="76043" x="5411788" y="2911475"/>
          <p14:tracePt t="76059" x="5429250" y="2901950"/>
          <p14:tracePt t="76075" x="5456238" y="2884488"/>
          <p14:tracePt t="76091" x="5473700" y="2867025"/>
          <p14:tracePt t="76108" x="5500688" y="2847975"/>
          <p14:tracePt t="76125" x="5527675" y="2822575"/>
          <p14:tracePt t="76142" x="5562600" y="2786063"/>
          <p14:tracePt t="76159" x="5589588" y="2768600"/>
          <p14:tracePt t="76174" x="5599113" y="2759075"/>
          <p14:tracePt t="76191" x="5608638" y="2751138"/>
          <p14:tracePt t="76264" x="5608638" y="2741613"/>
          <p14:tracePt t="76285" x="5608638" y="2732088"/>
          <p14:tracePt t="76291" x="5616575" y="2732088"/>
          <p14:tracePt t="76306" x="5616575" y="2724150"/>
          <p14:tracePt t="76343" x="5616575" y="2714625"/>
          <p14:tracePt t="76550" x="5634038" y="2714625"/>
          <p14:tracePt t="76557" x="5634038" y="2705100"/>
          <p14:tracePt t="76566" x="5643563" y="2705100"/>
          <p14:tracePt t="76575" x="5661025" y="2697163"/>
          <p14:tracePt t="76591" x="5680075" y="2687638"/>
          <p14:tracePt t="76608" x="5697538" y="2687638"/>
          <p14:tracePt t="76624" x="5715000" y="2679700"/>
          <p14:tracePt t="76786" x="5705475" y="2679700"/>
          <p14:tracePt t="76793" x="5688013" y="2679700"/>
          <p14:tracePt t="76809" x="5680075" y="2679700"/>
          <p14:tracePt t="76824" x="5670550" y="2679700"/>
          <p14:tracePt t="76848" x="5670550" y="2687638"/>
          <p14:tracePt t="76940" x="5670550" y="2697163"/>
          <p14:tracePt t="76950" x="5680075" y="2705100"/>
          <p14:tracePt t="76957" x="5688013" y="2724150"/>
          <p14:tracePt t="76974" x="5724525" y="2751138"/>
          <p14:tracePt t="76991" x="5776913" y="2768600"/>
          <p14:tracePt t="77007" x="5830888" y="2776538"/>
          <p14:tracePt t="77025" x="5875338" y="2786063"/>
          <p14:tracePt t="77057" x="5884863" y="2786063"/>
          <p14:tracePt t="77095" x="5884863" y="2776538"/>
          <p14:tracePt t="77109" x="5884863" y="2768600"/>
          <p14:tracePt t="77117" x="5884863" y="2759075"/>
          <p14:tracePt t="77133" x="5884863" y="2741613"/>
          <p14:tracePt t="77149" x="5875338" y="2724150"/>
          <p14:tracePt t="77157" x="5867400" y="2724150"/>
          <p14:tracePt t="77174" x="5840413" y="2714625"/>
          <p14:tracePt t="77190" x="5822950" y="2714625"/>
          <p14:tracePt t="77207" x="5786438" y="2714625"/>
          <p14:tracePt t="77223" x="5768975" y="2714625"/>
          <p14:tracePt t="77241" x="5732463" y="2714625"/>
          <p14:tracePt t="77257" x="5724525" y="2714625"/>
          <p14:tracePt t="77273" x="5715000" y="2724150"/>
          <p14:tracePt t="77291" x="5715000" y="2732088"/>
          <p14:tracePt t="77307" x="5705475" y="2732088"/>
          <p14:tracePt t="77323" x="5697538" y="2732088"/>
          <p14:tracePt t="77340" x="5697538" y="2741613"/>
          <p14:tracePt t="77357" x="5697538" y="2751138"/>
          <p14:tracePt t="77394" x="5697538" y="2759075"/>
          <p14:tracePt t="77505" x="5705475" y="2759075"/>
          <p14:tracePt t="77523" x="5705475" y="2751138"/>
          <p14:tracePt t="77856" x="5715000" y="2751138"/>
          <p14:tracePt t="77863" x="5751513" y="2776538"/>
          <p14:tracePt t="77873" x="5803900" y="2803525"/>
          <p14:tracePt t="77890" x="5956300" y="2847975"/>
          <p14:tracePt t="77907" x="6143625" y="2867025"/>
          <p14:tracePt t="77923" x="6313488" y="2874963"/>
          <p14:tracePt t="77957" x="6626225" y="2795588"/>
          <p14:tracePt t="77991" x="6751638" y="2732088"/>
          <p14:tracePt t="78023" x="6786563" y="2714625"/>
          <p14:tracePt t="78106" x="6786563" y="2705100"/>
          <p14:tracePt t="78115" x="6777038" y="2705100"/>
          <p14:tracePt t="78356" x="6769100" y="2705100"/>
          <p14:tracePt t="78377" x="6759575" y="2705100"/>
          <p14:tracePt t="78432" x="6742113" y="2714625"/>
          <p14:tracePt t="78448" x="6732588" y="2714625"/>
          <p14:tracePt t="78465" x="6724650" y="2714625"/>
          <p14:tracePt t="78484" x="6715125" y="2714625"/>
          <p14:tracePt t="78506" x="6705600" y="2714625"/>
          <p14:tracePt t="78580" x="6697663" y="2714625"/>
          <p14:tracePt t="78587" x="6688138" y="2714625"/>
          <p14:tracePt t="78596" x="6680200" y="2705100"/>
          <p14:tracePt t="78606" x="6670675" y="2705100"/>
          <p14:tracePt t="78623" x="6653213" y="2697163"/>
          <p14:tracePt t="78639" x="6626225" y="2697163"/>
          <p14:tracePt t="78656" x="6599238" y="2697163"/>
          <p14:tracePt t="78673" x="6572250" y="2687638"/>
          <p14:tracePt t="78690" x="6554788" y="2687638"/>
          <p14:tracePt t="78706" x="6537325" y="2687638"/>
          <p14:tracePt t="78722" x="6510338" y="2687638"/>
          <p14:tracePt t="78739" x="6500813" y="2687638"/>
          <p14:tracePt t="78757" x="6473825" y="2687638"/>
          <p14:tracePt t="78773" x="6438900" y="2687638"/>
          <p14:tracePt t="78789" x="6419850" y="2687638"/>
          <p14:tracePt t="78805" x="6402388" y="2687638"/>
          <p14:tracePt t="78822" x="6375400" y="2687638"/>
          <p14:tracePt t="78839" x="6357938" y="2687638"/>
          <p14:tracePt t="78857" x="6330950" y="2687638"/>
          <p14:tracePt t="78873" x="6313488" y="2687638"/>
          <p14:tracePt t="78889" x="6303963" y="2687638"/>
          <p14:tracePt t="78907" x="6296025" y="2687638"/>
          <p14:tracePt t="79085" x="6303963" y="2687638"/>
          <p14:tracePt t="79090" x="6313488" y="2687638"/>
          <p14:tracePt t="79108" x="6330950" y="2679700"/>
          <p14:tracePt t="79122" x="6357938" y="2660650"/>
          <p14:tracePt t="79139" x="6375400" y="2643188"/>
          <p14:tracePt t="79156" x="6402388" y="2625725"/>
          <p14:tracePt t="79172" x="6429375" y="2608263"/>
          <p14:tracePt t="79190" x="6465888" y="2598738"/>
          <p14:tracePt t="79207" x="6483350" y="2589213"/>
          <p14:tracePt t="79222" x="6537325" y="2581275"/>
          <p14:tracePt t="79238" x="6599238" y="2581275"/>
          <p14:tracePt t="79255" x="6653213" y="2581275"/>
          <p14:tracePt t="79272" x="6680200" y="2581275"/>
          <p14:tracePt t="79289" x="6705600" y="2581275"/>
          <p14:tracePt t="79305" x="6732588" y="2589213"/>
          <p14:tracePt t="79322" x="6742113" y="2589213"/>
          <p14:tracePt t="79431" x="6742113" y="2598738"/>
          <p14:tracePt t="79442" x="6751638" y="2608263"/>
          <p14:tracePt t="79459" x="6751638" y="2616200"/>
          <p14:tracePt t="79466" x="6751638" y="2625725"/>
          <p14:tracePt t="79474" x="6751638" y="2633663"/>
          <p14:tracePt t="79489" x="6751638" y="2643188"/>
          <p14:tracePt t="79505" x="6759575" y="2652713"/>
          <p14:tracePt t="79604" x="6759575" y="2660650"/>
          <p14:tracePt t="79628" x="6769100" y="2670175"/>
          <p14:tracePt t="79654" x="6777038" y="2679700"/>
          <p14:tracePt t="79658" x="6786563" y="2679700"/>
          <p14:tracePt t="79674" x="6796088" y="2679700"/>
          <p14:tracePt t="79689" x="6804025" y="2679700"/>
          <p14:tracePt t="79705" x="6831013" y="2687638"/>
          <p14:tracePt t="79723" x="6858000" y="2687638"/>
          <p14:tracePt t="79738" x="6884988" y="2697163"/>
          <p14:tracePt t="79756" x="6902450" y="2697163"/>
          <p14:tracePt t="79772" x="6929438" y="2697163"/>
          <p14:tracePt t="79789" x="6956425" y="2714625"/>
          <p14:tracePt t="79806" x="7018338" y="2724150"/>
          <p14:tracePt t="79821" x="7072313" y="2724150"/>
          <p14:tracePt t="79838" x="7126288" y="2732088"/>
          <p14:tracePt t="79855" x="7205663" y="2751138"/>
          <p14:tracePt t="79872" x="7304088" y="2759075"/>
          <p14:tracePt t="79888" x="7402513" y="2759075"/>
          <p14:tracePt t="79891" x="7456488" y="2759075"/>
          <p14:tracePt t="79906" x="7572375" y="2759075"/>
          <p14:tracePt t="79921" x="7626350" y="2759075"/>
          <p14:tracePt t="79938" x="7759700" y="2759075"/>
          <p14:tracePt t="79955" x="7796213" y="2751138"/>
          <p14:tracePt t="79973" x="7831138" y="2741613"/>
          <p14:tracePt t="79988" x="7848600" y="2741613"/>
          <p14:tracePt t="80005" x="7885113" y="2724150"/>
          <p14:tracePt t="80022" x="7920038" y="2724150"/>
          <p14:tracePt t="80038" x="7947025" y="2724150"/>
          <p14:tracePt t="80055" x="7983538" y="2714625"/>
          <p14:tracePt t="80072" x="8054975" y="2714625"/>
          <p14:tracePt t="80088" x="8134350" y="2724150"/>
          <p14:tracePt t="80105" x="8286750" y="2724150"/>
          <p14:tracePt t="80122" x="8358188" y="2714625"/>
          <p14:tracePt t="80138" x="8394700" y="2705100"/>
          <p14:tracePt t="80154" x="8420100" y="2697163"/>
          <p14:tracePt t="80172" x="8429625" y="2687638"/>
          <p14:tracePt t="80207" x="8439150" y="2687638"/>
          <p14:tracePt t="80221" x="8447088" y="2687638"/>
          <p14:tracePt t="80238" x="8466138" y="2697163"/>
          <p14:tracePt t="80254" x="8491538" y="2705100"/>
          <p14:tracePt t="80271" x="8510588" y="2724150"/>
          <p14:tracePt t="80288" x="8545513" y="2732088"/>
          <p14:tracePt t="80304" x="8572500" y="2741613"/>
          <p14:tracePt t="80321" x="8599488" y="2741613"/>
          <p14:tracePt t="80338" x="8616950" y="2741613"/>
          <p14:tracePt t="80354" x="8643938" y="2741613"/>
          <p14:tracePt t="80371" x="8661400" y="2741613"/>
          <p14:tracePt t="80388" x="8688388" y="2741613"/>
          <p14:tracePt t="80406" x="8724900" y="2741613"/>
          <p14:tracePt t="80421" x="8742363" y="2741613"/>
          <p14:tracePt t="80438" x="8759825" y="2741613"/>
          <p14:tracePt t="80454" x="8777288" y="2741613"/>
          <p14:tracePt t="80471" x="8786813" y="2741613"/>
          <p14:tracePt t="80488" x="8813800" y="2724150"/>
          <p14:tracePt t="80505" x="8831263" y="2714625"/>
          <p14:tracePt t="80522" x="8902700" y="2687638"/>
          <p14:tracePt t="80537" x="8947150" y="2670175"/>
          <p14:tracePt t="80554" x="8974138" y="2660650"/>
          <p14:tracePt t="80571" x="9001125" y="2652713"/>
          <p14:tracePt t="80588" x="9018588" y="2652713"/>
          <p14:tracePt t="80606" x="9045575" y="2652713"/>
          <p14:tracePt t="80622" x="9090025" y="2652713"/>
          <p14:tracePt t="80637" x="9144000" y="2652713"/>
          <p14:tracePt t="80654" x="9188450" y="2633663"/>
          <p14:tracePt t="80671" x="9215438" y="2625725"/>
          <p14:tracePt t="80688" x="9242425" y="2616200"/>
          <p14:tracePt t="80704" x="9251950" y="2616200"/>
          <p14:tracePt t="80797" x="9259888" y="2616200"/>
          <p14:tracePt t="80802" x="9286875" y="2616200"/>
          <p14:tracePt t="80811" x="9296400" y="2616200"/>
          <p14:tracePt t="80821" x="9304338" y="2616200"/>
          <p14:tracePt t="80838" x="9340850" y="2625725"/>
          <p14:tracePt t="80854" x="9358313" y="2633663"/>
          <p14:tracePt t="80872" x="9402763" y="2660650"/>
          <p14:tracePt t="80888" x="9429750" y="2660650"/>
          <p14:tracePt t="80904" x="9456738" y="2670175"/>
          <p14:tracePt t="80920" x="9474200" y="2679700"/>
          <p14:tracePt t="80937" x="9501188" y="2679700"/>
          <p14:tracePt t="80954" x="9510713" y="2679700"/>
          <p14:tracePt t="80970" x="9518650" y="2679700"/>
          <p14:tracePt t="80988" x="9528175" y="2679700"/>
          <p14:tracePt t="81004" x="9537700" y="2687638"/>
          <p14:tracePt t="81021" x="9545638" y="2687638"/>
          <p14:tracePt t="81037" x="9555163" y="2687638"/>
          <p14:tracePt t="81151" x="9563100" y="2697163"/>
          <p14:tracePt t="81171" x="9572625" y="2697163"/>
          <p14:tracePt t="81221" x="9572625" y="2705100"/>
          <p14:tracePt t="81244" x="9582150" y="2714625"/>
          <p14:tracePt t="81320" x="9582150" y="2724150"/>
          <p14:tracePt t="81810" x="9582150" y="2732088"/>
          <p14:tracePt t="81852" x="9590088" y="2732088"/>
          <p14:tracePt t="81859" x="9590088" y="2741613"/>
          <p14:tracePt t="81875" x="9590088" y="2751138"/>
          <p14:tracePt t="81887" x="9599613" y="2751138"/>
          <p14:tracePt t="81904" x="9634538" y="2759075"/>
          <p14:tracePt t="81937" x="9742488" y="2759075"/>
          <p14:tracePt t="81971" x="9902825" y="2751138"/>
          <p14:tracePt t="82003" x="9956800" y="2741613"/>
          <p14:tracePt t="82020" x="9983788" y="2741613"/>
          <p14:tracePt t="82036" x="9991725" y="2741613"/>
          <p14:tracePt t="82138" x="9974263" y="2741613"/>
          <p14:tracePt t="82145" x="9947275" y="2751138"/>
          <p14:tracePt t="82154" x="9894888" y="2768600"/>
          <p14:tracePt t="82170" x="9725025" y="2803525"/>
          <p14:tracePt t="82187" x="9385300" y="2847975"/>
          <p14:tracePt t="82203" x="8848725" y="2928938"/>
          <p14:tracePt t="82220" x="8170863" y="3017838"/>
          <p14:tracePt t="82236" x="7466013" y="3116263"/>
          <p14:tracePt t="82253" x="6518275" y="3205163"/>
          <p14:tracePt t="82269" x="6037263" y="3259138"/>
          <p14:tracePt t="82286" x="5626100" y="3303588"/>
          <p14:tracePt t="82303" x="5394325" y="3340100"/>
          <p14:tracePt t="82320" x="5160963" y="3394075"/>
          <p14:tracePt t="82337" x="4965700" y="3455988"/>
          <p14:tracePt t="82353" x="4759325" y="3544888"/>
          <p14:tracePt t="82370" x="4473575" y="3643313"/>
          <p14:tracePt t="82386" x="4303713" y="3705225"/>
          <p14:tracePt t="82403" x="4143375" y="3741738"/>
          <p14:tracePt t="82419" x="3973513" y="3776663"/>
          <p14:tracePt t="82424" x="3894138" y="3795713"/>
          <p14:tracePt t="82436" x="3822700" y="3813175"/>
          <p14:tracePt t="82453" x="3697288" y="3848100"/>
          <p14:tracePt t="82470" x="3465513" y="3911600"/>
          <p14:tracePt t="82487" x="3286125" y="3929063"/>
          <p14:tracePt t="82503" x="3098800" y="3956050"/>
          <p14:tracePt t="82519" x="2919413" y="3983038"/>
          <p14:tracePt t="82536" x="2768600" y="4000500"/>
          <p14:tracePt t="82552" x="2625725" y="4027488"/>
          <p14:tracePt t="82569" x="2517775" y="4044950"/>
          <p14:tracePt t="82586" x="2374900" y="4062413"/>
          <p14:tracePt t="82602" x="2312988" y="4062413"/>
          <p14:tracePt t="82619" x="2276475" y="4062413"/>
          <p14:tracePt t="82636" x="2241550" y="4062413"/>
          <p14:tracePt t="82653" x="2214563" y="4044950"/>
          <p14:tracePt t="82669" x="2197100" y="4037013"/>
          <p14:tracePt t="82686" x="2160588" y="4000500"/>
          <p14:tracePt t="82702" x="2133600" y="3973513"/>
          <p14:tracePt t="82719" x="2108200" y="3946525"/>
          <p14:tracePt t="82736" x="2089150" y="3919538"/>
          <p14:tracePt t="82753" x="2062163" y="3884613"/>
          <p14:tracePt t="82770" x="2027238" y="3848100"/>
          <p14:tracePt t="82787" x="2009775" y="3822700"/>
          <p14:tracePt t="82803" x="1982788" y="3803650"/>
          <p14:tracePt t="82819" x="1965325" y="3776663"/>
          <p14:tracePt t="82836" x="1938338" y="3741738"/>
          <p14:tracePt t="82853" x="1919288" y="3714750"/>
          <p14:tracePt t="82869" x="1911350" y="3697288"/>
          <p14:tracePt t="82886" x="1893888" y="3660775"/>
          <p14:tracePt t="82903" x="1893888" y="3643313"/>
          <p14:tracePt t="82919" x="1884363" y="3608388"/>
          <p14:tracePt t="82936" x="1874838" y="3581400"/>
          <p14:tracePt t="82953" x="1857375" y="3536950"/>
          <p14:tracePt t="82969" x="1857375" y="3500438"/>
          <p14:tracePt t="82985" x="1857375" y="3473450"/>
          <p14:tracePt t="83003" x="1857375" y="3446463"/>
          <p14:tracePt t="83019" x="1857375" y="3419475"/>
          <p14:tracePt t="83035" x="1857375" y="3394075"/>
          <p14:tracePt t="83052" x="1857375" y="3375025"/>
          <p14:tracePt t="83069" x="1857375" y="3348038"/>
          <p14:tracePt t="83085" x="1857375" y="3330575"/>
          <p14:tracePt t="83103" x="1857375" y="3313113"/>
          <p14:tracePt t="83119" x="1857375" y="3286125"/>
          <p14:tracePt t="83135" x="1857375" y="3276600"/>
          <p14:tracePt t="83152" x="1857375" y="3268663"/>
          <p14:tracePt t="83169" x="1857375" y="3241675"/>
          <p14:tracePt t="83186" x="1857375" y="3224213"/>
          <p14:tracePt t="83202" x="1857375" y="3205163"/>
          <p14:tracePt t="83219" x="1857375" y="3179763"/>
          <p14:tracePt t="83235" x="1857375" y="3170238"/>
          <p14:tracePt t="83252" x="1857375" y="3152775"/>
          <p14:tracePt t="94298" x="1857375" y="3143250"/>
          <p14:tracePt t="94321" x="1847850" y="3143250"/>
          <p14:tracePt t="94329" x="1839913" y="3143250"/>
          <p14:tracePt t="94337" x="1822450" y="3133725"/>
          <p14:tracePt t="94346" x="1812925" y="3133725"/>
          <p14:tracePt t="94360" x="1785938" y="3125788"/>
          <p14:tracePt t="94376" x="1758950" y="3125788"/>
          <p14:tracePt t="94410" x="1751013" y="3116263"/>
          <p14:tracePt t="94521" x="1758950" y="3116263"/>
          <p14:tracePt t="94529" x="1795463" y="3133725"/>
          <p14:tracePt t="94537" x="1847850" y="3152775"/>
          <p14:tracePt t="94545" x="1893888" y="3170238"/>
          <p14:tracePt t="94559" x="1973263" y="3187700"/>
          <p14:tracePt t="94576" x="2224088" y="3241675"/>
          <p14:tracePt t="94593" x="2455863" y="3251200"/>
          <p14:tracePt t="94609" x="2687638" y="3251200"/>
          <p14:tracePt t="94626" x="2955925" y="3224213"/>
          <p14:tracePt t="94643" x="3179763" y="3224213"/>
          <p14:tracePt t="94661" x="3446463" y="3224213"/>
          <p14:tracePt t="94677" x="3571875" y="3205163"/>
          <p14:tracePt t="94693" x="3670300" y="3179763"/>
          <p14:tracePt t="94710" x="3751263" y="3143250"/>
          <p14:tracePt t="94726" x="3822700" y="3116263"/>
          <p14:tracePt t="94743" x="3902075" y="3071813"/>
          <p14:tracePt t="94759" x="3973513" y="3044825"/>
          <p14:tracePt t="94777" x="4044950" y="3009900"/>
          <p14:tracePt t="94793" x="4081463" y="2990850"/>
          <p14:tracePt t="94809" x="4116388" y="2965450"/>
          <p14:tracePt t="94826" x="4143375" y="2946400"/>
          <p14:tracePt t="94843" x="4170363" y="2919413"/>
          <p14:tracePt t="94860" x="4179888" y="2911475"/>
          <p14:tracePt t="95392" x="4197350" y="2911475"/>
          <p14:tracePt t="95399" x="4205288" y="2938463"/>
          <p14:tracePt t="95409" x="4241800" y="2955925"/>
          <p14:tracePt t="95426" x="4330700" y="2990850"/>
          <p14:tracePt t="95443" x="4446588" y="3027363"/>
          <p14:tracePt t="95459" x="4581525" y="3062288"/>
          <p14:tracePt t="95476" x="4894263" y="3098800"/>
          <p14:tracePt t="95509" x="5367338" y="3081338"/>
          <p14:tracePt t="95542" x="5786438" y="3000375"/>
          <p14:tracePt t="95575" x="6081713" y="2955925"/>
          <p14:tracePt t="95592" x="6296025" y="2928938"/>
          <p14:tracePt t="95609" x="6429375" y="2911475"/>
          <p14:tracePt t="95625" x="6545263" y="2894013"/>
          <p14:tracePt t="95643" x="6643688" y="2884488"/>
          <p14:tracePt t="95659" x="6742113" y="2867025"/>
          <p14:tracePt t="95675" x="6840538" y="2867025"/>
          <p14:tracePt t="95693" x="6929438" y="2857500"/>
          <p14:tracePt t="95709" x="6973888" y="2857500"/>
          <p14:tracePt t="95725" x="7010400" y="2867025"/>
          <p14:tracePt t="95742" x="7062788" y="2894013"/>
          <p14:tracePt t="95759" x="7134225" y="2919413"/>
          <p14:tracePt t="95775" x="7188200" y="2938463"/>
          <p14:tracePt t="95792" x="7242175" y="2955925"/>
          <p14:tracePt t="95810" x="7313613" y="2982913"/>
          <p14:tracePt t="95825" x="7375525" y="3017838"/>
          <p14:tracePt t="95842" x="7419975" y="3027363"/>
          <p14:tracePt t="95858" x="7456488" y="3044825"/>
          <p14:tracePt t="95875" x="7483475" y="3062288"/>
          <p14:tracePt t="95892" x="7554913" y="3071813"/>
          <p14:tracePt t="95909" x="7634288" y="3108325"/>
          <p14:tracePt t="95925" x="7680325" y="3125788"/>
          <p14:tracePt t="95942" x="7697788" y="3143250"/>
          <p14:tracePt t="95975" x="7697788" y="3152775"/>
          <p14:tracePt t="98089" x="7697788" y="3143250"/>
          <p14:tracePt t="98097" x="7661275" y="3108325"/>
          <p14:tracePt t="98107" x="7626350" y="3071813"/>
          <p14:tracePt t="98124" x="7537450" y="3000375"/>
          <p14:tracePt t="98140" x="7429500" y="2928938"/>
          <p14:tracePt t="98157" x="7313613" y="2894013"/>
          <p14:tracePt t="98173" x="7126288" y="2874963"/>
          <p14:tracePt t="98190" x="7027863" y="2894013"/>
          <p14:tracePt t="98223" x="6759575" y="2946400"/>
          <p14:tracePt t="98257" x="6242050" y="3044825"/>
          <p14:tracePt t="98290" x="5776913" y="3133725"/>
          <p14:tracePt t="98306" x="5608638" y="3197225"/>
          <p14:tracePt t="98323" x="5465763" y="3259138"/>
          <p14:tracePt t="98340" x="5313363" y="3340100"/>
          <p14:tracePt t="98357" x="5160963" y="3438525"/>
          <p14:tracePt t="98374" x="4919663" y="3554413"/>
          <p14:tracePt t="98390" x="4795838" y="3598863"/>
          <p14:tracePt t="98406" x="4697413" y="3633788"/>
          <p14:tracePt t="98423" x="4633913" y="3660775"/>
          <p14:tracePt t="98440" x="4608513" y="3687763"/>
          <p14:tracePt t="98457" x="4589463" y="3697288"/>
          <p14:tracePt t="98474" x="4545013" y="3732213"/>
          <p14:tracePt t="98490" x="4518025" y="3751263"/>
          <p14:tracePt t="98506" x="4483100" y="3776663"/>
          <p14:tracePt t="98523" x="4438650" y="3795713"/>
          <p14:tracePt t="98540" x="4357688" y="3813175"/>
          <p14:tracePt t="98556" x="4286250" y="3840163"/>
          <p14:tracePt t="98573" x="4224338" y="3848100"/>
          <p14:tracePt t="98590" x="4187825" y="3875088"/>
          <p14:tracePt t="98606" x="4170363" y="3875088"/>
          <p14:tracePt t="98623" x="4160838" y="3875088"/>
          <p14:tracePt t="98640" x="4152900" y="3875088"/>
          <p14:tracePt t="98656" x="4133850" y="3875088"/>
          <p14:tracePt t="98673" x="4098925" y="3867150"/>
          <p14:tracePt t="98690" x="3973513" y="3803650"/>
          <p14:tracePt t="98706" x="3867150" y="3705225"/>
          <p14:tracePt t="98723" x="3759200" y="3608388"/>
          <p14:tracePt t="98740" x="3660775" y="3509963"/>
          <p14:tracePt t="98756" x="3589338" y="3419475"/>
          <p14:tracePt t="98773" x="3509963" y="3348038"/>
          <p14:tracePt t="98790" x="3446463" y="3259138"/>
          <p14:tracePt t="98807" x="3340100" y="3143250"/>
          <p14:tracePt t="98823" x="3295650" y="3089275"/>
          <p14:tracePt t="98839" x="3276600" y="3062288"/>
          <p14:tracePt t="98856" x="3251200" y="3036888"/>
          <p14:tracePt t="98873" x="3232150" y="3017838"/>
          <p14:tracePt t="98890" x="3224213" y="3009900"/>
          <p14:tracePt t="98906" x="3214688" y="3009900"/>
          <p14:tracePt t="99026" x="3224213" y="3009900"/>
          <p14:tracePt t="99047" x="3232150" y="3009900"/>
          <p14:tracePt t="99851" x="3232150" y="3000375"/>
          <p14:tracePt t="99872" x="3224213" y="3000375"/>
          <p14:tracePt t="99905" x="3214688" y="3000375"/>
          <p14:tracePt t="99945" x="3205163" y="3000375"/>
          <p14:tracePt t="99953" x="3197225" y="3000375"/>
          <p14:tracePt t="99967" x="3187700" y="3000375"/>
          <p14:tracePt t="99989" x="3160713" y="3009900"/>
          <p14:tracePt t="100022" x="3071813" y="3081338"/>
          <p14:tracePt t="100038" x="3017838" y="3143250"/>
          <p14:tracePt t="100055" x="2973388" y="3205163"/>
          <p14:tracePt t="100072" x="2928938" y="3251200"/>
          <p14:tracePt t="100089" x="2901950" y="3286125"/>
          <p14:tracePt t="100105" x="2874963" y="3322638"/>
          <p14:tracePt t="100122" x="2830513" y="3394075"/>
          <p14:tracePt t="100138" x="2795588" y="3465513"/>
          <p14:tracePt t="100155" x="2751138" y="3562350"/>
          <p14:tracePt t="100172" x="2714625" y="3679825"/>
          <p14:tracePt t="100189" x="2687638" y="3830638"/>
          <p14:tracePt t="100205" x="2670175" y="3938588"/>
          <p14:tracePt t="100222" x="2670175" y="4081463"/>
          <p14:tracePt t="100238" x="2670175" y="4152900"/>
          <p14:tracePt t="100255" x="2670175" y="4214813"/>
          <p14:tracePt t="100271" x="2679700" y="4259263"/>
          <p14:tracePt t="100288" x="2687638" y="4303713"/>
          <p14:tracePt t="100305" x="2697163" y="4340225"/>
          <p14:tracePt t="100322" x="2697163" y="4375150"/>
          <p14:tracePt t="100338" x="2697163" y="4384675"/>
          <p14:tracePt t="100355" x="2697163" y="4394200"/>
          <p14:tracePt t="100372" x="2697163" y="4411663"/>
          <p14:tracePt t="100405" x="2697163" y="4429125"/>
          <p14:tracePt t="100421" x="2697163" y="4438650"/>
          <p14:tracePt t="100438" x="2697163" y="4446588"/>
          <p14:tracePt t="100455" x="2697163" y="4473575"/>
          <p14:tracePt t="100471" x="2687638" y="4483100"/>
          <p14:tracePt t="100488" x="2687638" y="4500563"/>
          <p14:tracePt t="100505" x="2687638" y="4510088"/>
          <p14:tracePt t="100631" x="2679700" y="4510088"/>
          <p14:tracePt t="100648" x="2670175" y="4456113"/>
          <p14:tracePt t="100659" x="2652713" y="4375150"/>
          <p14:tracePt t="100671" x="2633663" y="4232275"/>
          <p14:tracePt t="100688" x="2625725" y="4071938"/>
          <p14:tracePt t="100705" x="2598738" y="3929063"/>
          <p14:tracePt t="100721" x="2581275" y="3822700"/>
          <p14:tracePt t="100738" x="2562225" y="3714750"/>
          <p14:tracePt t="100755" x="2554288" y="3633788"/>
          <p14:tracePt t="100771" x="2536825" y="3500438"/>
          <p14:tracePt t="100789" x="2527300" y="3455988"/>
          <p14:tracePt t="100805" x="2517775" y="3419475"/>
          <p14:tracePt t="100821" x="2517775" y="3402013"/>
          <p14:tracePt t="100838" x="2517775" y="3394075"/>
          <p14:tracePt t="100855" x="2517775" y="3384550"/>
          <p14:tracePt t="100872" x="2517775" y="3375025"/>
          <p14:tracePt t="100891" x="2517775" y="3367088"/>
          <p14:tracePt t="100905" x="2517775" y="3357563"/>
          <p14:tracePt t="100921" x="2517775" y="3348038"/>
          <p14:tracePt t="100938" x="2517775" y="3322638"/>
          <p14:tracePt t="100954" x="2527300" y="3303588"/>
          <p14:tracePt t="100971" x="2544763" y="3276600"/>
          <p14:tracePt t="100987" x="2571750" y="3251200"/>
          <p14:tracePt t="101005" x="2598738" y="3197225"/>
          <p14:tracePt t="101021" x="2660650" y="3116263"/>
          <p14:tracePt t="101039" x="2751138" y="2982913"/>
          <p14:tracePt t="101055" x="2822575" y="2874963"/>
          <p14:tracePt t="101071" x="2919413" y="2795588"/>
          <p14:tracePt t="101087" x="3036888" y="2679700"/>
          <p14:tracePt t="101104" x="3179763" y="2581275"/>
          <p14:tracePt t="101121" x="3330575" y="2473325"/>
          <p14:tracePt t="101139" x="3554413" y="2312988"/>
          <p14:tracePt t="101155" x="3697288" y="2214563"/>
          <p14:tracePt t="101171" x="3803650" y="2143125"/>
          <p14:tracePt t="101187" x="3884613" y="2071688"/>
          <p14:tracePt t="101204" x="3990975" y="2000250"/>
          <p14:tracePt t="101221" x="4089400" y="1946275"/>
          <p14:tracePt t="101238" x="4224338" y="1893888"/>
          <p14:tracePt t="101256" x="4268788" y="1866900"/>
          <p14:tracePt t="101271" x="4313238" y="1839913"/>
          <p14:tracePt t="101288" x="4340225" y="1822450"/>
          <p14:tracePt t="101304" x="4357688" y="1803400"/>
          <p14:tracePt t="101321" x="4384675" y="1785938"/>
          <p14:tracePt t="101337" x="4411663" y="1768475"/>
          <p14:tracePt t="101356" x="4446588" y="1741488"/>
          <p14:tracePt t="101371" x="4483100" y="1724025"/>
          <p14:tracePt t="101387" x="4500563" y="1714500"/>
          <p14:tracePt t="101404" x="4527550" y="1697038"/>
          <p14:tracePt t="101421" x="4572000" y="1697038"/>
          <p14:tracePt t="101438" x="4616450" y="1679575"/>
          <p14:tracePt t="101455" x="4705350" y="1670050"/>
          <p14:tracePt t="101471" x="4751388" y="1670050"/>
          <p14:tracePt t="101487" x="4803775" y="1670050"/>
          <p14:tracePt t="101504" x="4848225" y="1679575"/>
          <p14:tracePt t="101521" x="4902200" y="1697038"/>
          <p14:tracePt t="101537" x="4956175" y="1724025"/>
          <p14:tracePt t="101554" x="5027613" y="1758950"/>
          <p14:tracePt t="101571" x="5143500" y="1812925"/>
          <p14:tracePt t="101587" x="5205413" y="1857375"/>
          <p14:tracePt t="101604" x="5251450" y="1893888"/>
          <p14:tracePt t="101621" x="5268913" y="1919288"/>
          <p14:tracePt t="101637" x="5295900" y="1946275"/>
          <p14:tracePt t="101654" x="5313363" y="1973263"/>
          <p14:tracePt t="101671" x="5322888" y="2000250"/>
          <p14:tracePt t="101687" x="5322888" y="2027238"/>
          <p14:tracePt t="101704" x="5322888" y="2044700"/>
          <p14:tracePt t="101721" x="5322888" y="2054225"/>
          <p14:tracePt t="101821" x="5322888" y="2062163"/>
          <p14:tracePt t="102305" x="5313363" y="2071688"/>
          <p14:tracePt t="102311" x="5295900" y="2081213"/>
          <p14:tracePt t="102320" x="5286375" y="2089150"/>
          <p14:tracePt t="102337" x="5259388" y="2108200"/>
          <p14:tracePt t="102353" x="5241925" y="2108200"/>
          <p14:tracePt t="102371" x="5214938" y="2125663"/>
          <p14:tracePt t="102388" x="5205413" y="2133600"/>
          <p14:tracePt t="102420" x="5170488" y="2160588"/>
          <p14:tracePt t="102453" x="5143500" y="2179638"/>
          <p14:tracePt t="102489" x="5072063" y="2224088"/>
          <p14:tracePt t="102504" x="4991100" y="2259013"/>
          <p14:tracePt t="102520" x="4884738" y="2295525"/>
          <p14:tracePt t="102536" x="4768850" y="2339975"/>
          <p14:tracePt t="102553" x="4625975" y="2419350"/>
          <p14:tracePt t="102570" x="4473575" y="2527300"/>
          <p14:tracePt t="102587" x="4330700" y="2625725"/>
          <p14:tracePt t="102603" x="4143375" y="2795588"/>
          <p14:tracePt t="102620" x="4017963" y="2919413"/>
          <p14:tracePt t="102636" x="3911600" y="3044825"/>
          <p14:tracePt t="102653" x="3795713" y="3197225"/>
          <p14:tracePt t="102669" x="3697288" y="3348038"/>
          <p14:tracePt t="102686" x="3598863" y="3509963"/>
          <p14:tracePt t="102703" x="3517900" y="3643313"/>
          <p14:tracePt t="102719" x="3419475" y="3830638"/>
          <p14:tracePt t="102736" x="3394075" y="3911600"/>
          <p14:tracePt t="102753" x="3357563" y="3973513"/>
          <p14:tracePt t="102770" x="3330575" y="4017963"/>
          <p14:tracePt t="102787" x="3303588" y="4044950"/>
          <p14:tracePt t="102803" x="3286125" y="4071938"/>
          <p14:tracePt t="102820" x="3251200" y="4098925"/>
          <p14:tracePt t="102836" x="3179763" y="4170363"/>
          <p14:tracePt t="102853" x="3098800" y="4224338"/>
          <p14:tracePt t="102870" x="3027363" y="4276725"/>
          <p14:tracePt t="102886" x="2982913" y="4313238"/>
          <p14:tracePt t="102903" x="2946400" y="4348163"/>
          <p14:tracePt t="102920" x="2919413" y="4394200"/>
          <p14:tracePt t="102937" x="2901950" y="4446588"/>
          <p14:tracePt t="102953" x="2901950" y="4473575"/>
          <p14:tracePt t="102969" x="2901950" y="4483100"/>
          <p14:tracePt t="102986" x="2894013" y="4491038"/>
          <p14:tracePt t="103127" x="2884488" y="4500563"/>
          <p14:tracePt t="103137" x="2874963" y="4500563"/>
          <p14:tracePt t="103153" x="2867025" y="4510088"/>
          <p14:tracePt t="103169" x="2847975" y="4527550"/>
          <p14:tracePt t="103186" x="2840038" y="4537075"/>
          <p14:tracePt t="103203" x="2813050" y="4545013"/>
          <p14:tracePt t="103219" x="2803525" y="4554538"/>
          <p14:tracePt t="103236" x="2795588" y="4554538"/>
          <p14:tracePt t="103269" x="2786063" y="4562475"/>
          <p14:tracePt t="103286" x="2776538" y="4562475"/>
          <p14:tracePt t="103302" x="2768600" y="4562475"/>
          <p14:tracePt t="103319" x="2741613" y="4581525"/>
          <p14:tracePt t="103336" x="2714625" y="4589463"/>
          <p14:tracePt t="103352" x="2697163" y="4589463"/>
          <p14:tracePt t="103369" x="2679700" y="4589463"/>
          <p14:tracePt t="103656" x="2697163" y="4554538"/>
          <p14:tracePt t="103669" x="2751138" y="4491038"/>
          <p14:tracePt t="103686" x="2965450" y="4340225"/>
          <p14:tracePt t="103702" x="3759200" y="3840163"/>
          <p14:tracePt t="103736" x="5081588" y="2982913"/>
          <p14:tracePt t="103769" x="5759450" y="2554288"/>
          <p14:tracePt t="103802" x="5884863" y="2465388"/>
          <p14:tracePt t="103920" x="5875338" y="2465388"/>
          <p14:tracePt t="103927" x="5867400" y="2465388"/>
          <p14:tracePt t="103950" x="5857875" y="2465388"/>
          <p14:tracePt t="103966" x="5840413" y="2465388"/>
          <p14:tracePt t="103980" x="5830888" y="2465388"/>
          <p14:tracePt t="103988" x="5813425" y="2455863"/>
          <p14:tracePt t="104002" x="5803900" y="2455863"/>
          <p14:tracePt t="104020" x="5751513" y="2419350"/>
          <p14:tracePt t="104035" x="5688013" y="2393950"/>
          <p14:tracePt t="104052" x="5599113" y="2357438"/>
          <p14:tracePt t="104069" x="5483225" y="2312988"/>
          <p14:tracePt t="104085" x="5367338" y="2268538"/>
          <p14:tracePt t="104102" x="5232400" y="2232025"/>
          <p14:tracePt t="104120" x="5027613" y="2205038"/>
          <p14:tracePt t="104136" x="4875213" y="2214563"/>
          <p14:tracePt t="104152" x="4741863" y="2251075"/>
          <p14:tracePt t="104168" x="4616450" y="2286000"/>
          <p14:tracePt t="104185" x="4483100" y="2366963"/>
          <p14:tracePt t="104202" x="4367213" y="2473325"/>
          <p14:tracePt t="104219" x="4232275" y="2598738"/>
          <p14:tracePt t="104236" x="4081463" y="2795588"/>
          <p14:tracePt t="104252" x="4010025" y="2938463"/>
          <p14:tracePt t="104269" x="3965575" y="3062288"/>
          <p14:tracePt t="104285" x="3911600" y="3187700"/>
          <p14:tracePt t="104302" x="3867150" y="3295650"/>
          <p14:tracePt t="104319" x="3830638" y="3394075"/>
          <p14:tracePt t="104336" x="3776663" y="3554413"/>
          <p14:tracePt t="104352" x="3741738" y="3652838"/>
          <p14:tracePt t="104368" x="3705225" y="3759200"/>
          <p14:tracePt t="104385" x="3687763" y="3848100"/>
          <p14:tracePt t="104402" x="3652838" y="3938588"/>
          <p14:tracePt t="104419" x="3616325" y="4037013"/>
          <p14:tracePt t="104436" x="3562350" y="4197350"/>
          <p14:tracePt t="104452" x="3527425" y="4286250"/>
          <p14:tracePt t="104469" x="3500438" y="4357688"/>
          <p14:tracePt t="104485" x="3473450" y="4394200"/>
          <p14:tracePt t="104501" x="3455988" y="4419600"/>
          <p14:tracePt t="104518" x="3429000" y="4446588"/>
          <p14:tracePt t="104522" x="3419475" y="4456113"/>
          <p14:tracePt t="104535" x="3402013" y="4483100"/>
          <p14:tracePt t="104552" x="3367088" y="4518025"/>
          <p14:tracePt t="104568" x="3224213" y="4625975"/>
          <p14:tracePt t="104585" x="3116263" y="4697413"/>
          <p14:tracePt t="104601" x="3036888" y="4751388"/>
          <p14:tracePt t="104618" x="2982913" y="4776788"/>
          <p14:tracePt t="104635" x="2955925" y="4803775"/>
          <p14:tracePt t="104652" x="2938463" y="4813300"/>
          <p14:tracePt t="104668" x="2938463" y="4822825"/>
          <p14:tracePt t="104976" x="2928938" y="4813300"/>
          <p14:tracePt t="104987" x="2919413" y="4803775"/>
          <p14:tracePt t="105001" x="2919413" y="4786313"/>
          <p14:tracePt t="105018" x="2901950" y="4786313"/>
          <p14:tracePt t="105022" x="2901950" y="4776788"/>
          <p14:tracePt t="105035" x="2901950" y="4768850"/>
          <p14:tracePt t="105091" x="2901950" y="4759325"/>
          <p14:tracePt t="105102" x="2894013" y="4759325"/>
          <p14:tracePt t="105118" x="2884488" y="4732338"/>
          <p14:tracePt t="105152" x="2840038" y="4687888"/>
          <p14:tracePt t="105185" x="2786063" y="4633913"/>
          <p14:tracePt t="105219" x="2751138" y="4589463"/>
          <p14:tracePt t="105234" x="2751138" y="4581525"/>
          <p14:tracePt t="105251" x="2751138" y="4572000"/>
          <p14:tracePt t="105641" x="2741613" y="4572000"/>
          <p14:tracePt t="105653" x="2741613" y="4562475"/>
          <p14:tracePt t="105668" x="2732088" y="4562475"/>
          <p14:tracePt t="105684" x="2732088" y="4554538"/>
          <p14:tracePt t="105775" x="2724150" y="4554538"/>
          <p14:tracePt t="105857" x="2714625" y="4554538"/>
          <p14:tracePt t="105873" x="2705100" y="4554538"/>
          <p14:tracePt t="107225" x="2714625" y="4554538"/>
          <p14:tracePt t="107237" x="2724150" y="4562475"/>
          <p14:tracePt t="107250" x="2732088" y="4562475"/>
          <p14:tracePt t="107266" x="2751138" y="4581525"/>
          <p14:tracePt t="107283" x="2768600" y="4589463"/>
          <p14:tracePt t="107299" x="2822575" y="4598988"/>
          <p14:tracePt t="107316" x="2884488" y="4598988"/>
          <p14:tracePt t="107333" x="2982913" y="4598988"/>
          <p14:tracePt t="107366" x="3268663" y="4545013"/>
          <p14:tracePt t="107399" x="3759200" y="4438650"/>
          <p14:tracePt t="107432" x="3965575" y="4367213"/>
          <p14:tracePt t="107449" x="3983038" y="4340225"/>
          <p14:tracePt t="107466" x="3990975" y="4322763"/>
          <p14:tracePt t="107483" x="4000500" y="4303713"/>
          <p14:tracePt t="107499" x="4000500" y="4276725"/>
          <p14:tracePt t="107516" x="4010025" y="4241800"/>
          <p14:tracePt t="107532" x="4017963" y="4214813"/>
          <p14:tracePt t="107549" x="4037013" y="4197350"/>
          <p14:tracePt t="107566" x="4054475" y="4179888"/>
          <p14:tracePt t="107583" x="4081463" y="4143375"/>
          <p14:tracePt t="107599" x="4152900" y="4089400"/>
          <p14:tracePt t="107617" x="4340225" y="4000500"/>
          <p14:tracePt t="107633" x="4483100" y="3946525"/>
          <p14:tracePt t="107649" x="4589463" y="3919538"/>
          <p14:tracePt t="107665" x="4633913" y="3894138"/>
          <p14:tracePt t="107682" x="4660900" y="3884613"/>
          <p14:tracePt t="107699" x="4670425" y="3884613"/>
          <p14:tracePt t="107716" x="4670425" y="3875088"/>
          <p14:tracePt t="107795" x="4660900" y="3875088"/>
          <p14:tracePt t="107811" x="4652963" y="3875088"/>
          <p14:tracePt t="107821" x="4633913" y="3875088"/>
          <p14:tracePt t="107833" x="4608513" y="3875088"/>
          <p14:tracePt t="107849" x="4537075" y="3875088"/>
          <p14:tracePt t="107866" x="4438650" y="3875088"/>
          <p14:tracePt t="107882" x="4322763" y="3902075"/>
          <p14:tracePt t="107899" x="4214813" y="3919538"/>
          <p14:tracePt t="107915" x="4108450" y="3946525"/>
          <p14:tracePt t="107932" x="4010025" y="3983038"/>
          <p14:tracePt t="107949" x="3983038" y="4000500"/>
          <p14:tracePt t="107965" x="3938588" y="4027488"/>
          <p14:tracePt t="107982" x="3911600" y="4054475"/>
          <p14:tracePt t="107999" x="3867150" y="4081463"/>
          <p14:tracePt t="108015" x="3840163" y="4108450"/>
          <p14:tracePt t="108033" x="3786188" y="4152900"/>
          <p14:tracePt t="108049" x="3759200" y="4179888"/>
          <p14:tracePt t="108065" x="3732213" y="4205288"/>
          <p14:tracePt t="108082" x="3714750" y="4232275"/>
          <p14:tracePt t="108099" x="3705225" y="4259263"/>
          <p14:tracePt t="108115" x="3705225" y="4313238"/>
          <p14:tracePt t="108132" x="3724275" y="4411663"/>
          <p14:tracePt t="108149" x="3776663" y="4581525"/>
          <p14:tracePt t="108165" x="3830638" y="4697413"/>
          <p14:tracePt t="108182" x="3867150" y="4795838"/>
          <p14:tracePt t="108198" x="3894138" y="4902200"/>
          <p14:tracePt t="108215" x="3938588" y="4965700"/>
          <p14:tracePt t="108232" x="3973513" y="5045075"/>
          <p14:tracePt t="108248" x="4044950" y="5116513"/>
          <p14:tracePt t="108265" x="4187825" y="5214938"/>
          <p14:tracePt t="108282" x="4295775" y="5251450"/>
          <p14:tracePt t="108298" x="4411663" y="5268913"/>
          <p14:tracePt t="108315" x="4545013" y="5259388"/>
          <p14:tracePt t="108332" x="4697413" y="5224463"/>
          <p14:tracePt t="108349" x="4857750" y="5180013"/>
          <p14:tracePt t="108365" x="4973638" y="5153025"/>
          <p14:tracePt t="108381" x="5037138" y="5108575"/>
          <p14:tracePt t="108398" x="5062538" y="5081588"/>
          <p14:tracePt t="108415" x="5089525" y="5027613"/>
          <p14:tracePt t="108432" x="5116513" y="4911725"/>
          <p14:tracePt t="108448" x="5153025" y="4776788"/>
          <p14:tracePt t="108465" x="5180013" y="4643438"/>
          <p14:tracePt t="108482" x="5187950" y="4491038"/>
          <p14:tracePt t="108498" x="5187950" y="4348163"/>
          <p14:tracePt t="108515" x="5160963" y="4259263"/>
          <p14:tracePt t="108532" x="5126038" y="4187825"/>
          <p14:tracePt t="108548" x="5099050" y="4152900"/>
          <p14:tracePt t="108552" x="5089525" y="4143375"/>
          <p14:tracePt t="108565" x="5072063" y="4133850"/>
          <p14:tracePt t="108582" x="5054600" y="4125913"/>
          <p14:tracePt t="108599" x="5010150" y="4108450"/>
          <p14:tracePt t="108615" x="4965700" y="4108450"/>
          <p14:tracePt t="108631" x="4911725" y="4108450"/>
          <p14:tracePt t="108648" x="4830763" y="4108450"/>
          <p14:tracePt t="108665" x="4741863" y="4108450"/>
          <p14:tracePt t="108682" x="4660900" y="4116388"/>
          <p14:tracePt t="108699" x="4598988" y="4116388"/>
          <p14:tracePt t="108715" x="4562475" y="4116388"/>
          <p14:tracePt t="108731" x="4518025" y="4133850"/>
          <p14:tracePt t="108748" x="4500563" y="4133850"/>
          <p14:tracePt t="108765" x="4491038" y="4133850"/>
          <p14:tracePt t="108829" x="4473575" y="4133850"/>
          <p14:tracePt t="108840" x="4465638" y="4133850"/>
          <p14:tracePt t="108850" x="4446588" y="4133850"/>
          <p14:tracePt t="108864" x="4402138" y="4125913"/>
          <p14:tracePt t="108881" x="4330700" y="4116388"/>
          <p14:tracePt t="108898" x="4276725" y="4108450"/>
          <p14:tracePt t="108916" x="4232275" y="4108450"/>
          <p14:tracePt t="108931" x="4224338" y="4108450"/>
          <p14:tracePt t="108948" x="4197350" y="4125913"/>
          <p14:tracePt t="108964" x="4152900" y="4152900"/>
          <p14:tracePt t="108981" x="4108450" y="4187825"/>
          <p14:tracePt t="108998" x="4054475" y="4232275"/>
          <p14:tracePt t="109016" x="4010025" y="4313238"/>
          <p14:tracePt t="109032" x="3983038" y="4375150"/>
          <p14:tracePt t="109049" x="3965575" y="4483100"/>
          <p14:tracePt t="109064" x="3965575" y="4589463"/>
          <p14:tracePt t="109081" x="3983038" y="4687888"/>
          <p14:tracePt t="109098" x="4017963" y="4795838"/>
          <p14:tracePt t="109115" x="4108450" y="4938713"/>
          <p14:tracePt t="109132" x="4187825" y="4991100"/>
          <p14:tracePt t="109148" x="4286250" y="5027613"/>
          <p14:tracePt t="109165" x="4419600" y="5027613"/>
          <p14:tracePt t="109181" x="4581525" y="5000625"/>
          <p14:tracePt t="109197" x="4741863" y="4946650"/>
          <p14:tracePt t="109214" x="4867275" y="4884738"/>
          <p14:tracePt t="109231" x="4946650" y="4759325"/>
          <p14:tracePt t="109247" x="4938713" y="4660900"/>
          <p14:tracePt t="109264" x="4875213" y="4554538"/>
          <p14:tracePt t="109281" x="4776788" y="4456113"/>
          <p14:tracePt t="109298" x="4670425" y="4394200"/>
          <p14:tracePt t="109314" x="4562475" y="4348163"/>
          <p14:tracePt t="109331" x="4465638" y="4313238"/>
          <p14:tracePt t="109348" x="4375150" y="4286250"/>
          <p14:tracePt t="109364" x="4295775" y="4259263"/>
          <p14:tracePt t="109381" x="4268788" y="4251325"/>
          <p14:tracePt t="109398" x="4241800" y="4251325"/>
          <p14:tracePt t="109414" x="4224338" y="4251325"/>
          <p14:tracePt t="109431" x="4197350" y="4241800"/>
          <p14:tracePt t="109448" x="4170363" y="4224338"/>
          <p14:tracePt t="109464" x="4133850" y="4205288"/>
          <p14:tracePt t="109481" x="4116388" y="4187825"/>
          <p14:tracePt t="109497" x="4089400" y="4160838"/>
          <p14:tracePt t="109514" x="4062413" y="4143375"/>
          <p14:tracePt t="109531" x="4027488" y="4116388"/>
          <p14:tracePt t="109548" x="3973513" y="4108450"/>
          <p14:tracePt t="109551" x="3965575" y="4098925"/>
          <p14:tracePt t="109564" x="3956050" y="4098925"/>
          <p14:tracePt t="109581" x="3919538" y="4089400"/>
          <p14:tracePt t="109597" x="3902075" y="4089400"/>
          <p14:tracePt t="109614" x="3875088" y="4089400"/>
          <p14:tracePt t="109631" x="3857625" y="4081463"/>
          <p14:tracePt t="109647" x="3830638" y="4081463"/>
          <p14:tracePt t="109664" x="3803650" y="4081463"/>
          <p14:tracePt t="109681" x="3776663" y="4081463"/>
          <p14:tracePt t="109697" x="3751263" y="4089400"/>
          <p14:tracePt t="109714" x="3741738" y="4089400"/>
          <p14:tracePt t="109731" x="3724275" y="4089400"/>
          <p14:tracePt t="109748" x="3697288" y="4089400"/>
          <p14:tracePt t="109764" x="3670300" y="4089400"/>
          <p14:tracePt t="109781" x="3608388" y="4071938"/>
          <p14:tracePt t="109798" x="3581400" y="4054475"/>
          <p14:tracePt t="109814" x="3536950" y="4054475"/>
          <p14:tracePt t="109831" x="3500438" y="4037013"/>
          <p14:tracePt t="109847" x="3465513" y="4027488"/>
          <p14:tracePt t="109864" x="3429000" y="4010025"/>
          <p14:tracePt t="109881" x="3411538" y="3990975"/>
          <p14:tracePt t="109898" x="3394075" y="3973513"/>
          <p14:tracePt t="109914" x="3384550" y="3965575"/>
          <p14:tracePt t="109930" x="3375025" y="3946525"/>
          <p14:tracePt t="109947" x="3367088" y="3938588"/>
          <p14:tracePt t="109964" x="3357563" y="3919538"/>
          <p14:tracePt t="110098" x="3357563" y="3965575"/>
          <p14:tracePt t="110110" x="3357563" y="4017963"/>
          <p14:tracePt t="110122" x="3357563" y="4098925"/>
          <p14:tracePt t="110133" x="3357563" y="4125913"/>
          <p14:tracePt t="110147" x="3367088" y="4179888"/>
          <p14:tracePt t="110164" x="3375025" y="4197350"/>
          <p14:tracePt t="110181" x="3384550" y="4214813"/>
          <p14:tracePt t="110247" x="3384550" y="4197350"/>
          <p14:tracePt t="110257" x="3384550" y="4152900"/>
          <p14:tracePt t="110268" x="3384550" y="4116388"/>
          <p14:tracePt t="110280" x="3375025" y="4027488"/>
          <p14:tracePt t="110297" x="3375025" y="3938588"/>
          <p14:tracePt t="110314" x="3394075" y="3894138"/>
          <p14:tracePt t="110330" x="3411538" y="3840163"/>
          <p14:tracePt t="110347" x="3438525" y="3813175"/>
          <p14:tracePt t="110363" x="3473450" y="3786188"/>
          <p14:tracePt t="110380" x="3527425" y="3759200"/>
          <p14:tracePt t="110397" x="3608388" y="3751263"/>
          <p14:tracePt t="110414" x="3679825" y="3741738"/>
          <p14:tracePt t="110430" x="3724275" y="3741738"/>
          <p14:tracePt t="110447" x="3759200" y="3741738"/>
          <p14:tracePt t="110463" x="3768725" y="3751263"/>
          <p14:tracePt t="110497" x="3776663" y="3759200"/>
          <p14:tracePt t="110583" x="3776663" y="3768725"/>
          <p14:tracePt t="110645" x="3776663" y="3776663"/>
          <p14:tracePt t="110657" x="3768725" y="3786188"/>
          <p14:tracePt t="110671" x="3741738" y="3813175"/>
          <p14:tracePt t="110683" x="3724275" y="3848100"/>
          <p14:tracePt t="110697" x="3714750" y="3867150"/>
          <p14:tracePt t="110714" x="3687763" y="3902075"/>
          <p14:tracePt t="110731" x="3679825" y="3929063"/>
          <p14:tracePt t="110747" x="3670300" y="3946525"/>
          <p14:tracePt t="110763" x="3670300" y="3965575"/>
          <p14:tracePt t="110780" x="3670300" y="3973513"/>
          <p14:tracePt t="110967" x="3670300" y="3965575"/>
          <p14:tracePt t="110980" x="3670300" y="3956050"/>
          <p14:tracePt t="110991" x="3670300" y="3946525"/>
          <p14:tracePt t="111108" x="3660775" y="3946525"/>
          <p14:tracePt t="111129" x="3652838" y="3946525"/>
          <p14:tracePt t="111142" x="3643313" y="3946525"/>
          <p14:tracePt t="111153" x="3643313" y="3956050"/>
          <p14:tracePt t="111165" x="3625850" y="3956050"/>
          <p14:tracePt t="111180" x="3608388" y="3973513"/>
          <p14:tracePt t="111196" x="3589338" y="3983038"/>
          <p14:tracePt t="111213" x="3562350" y="4000500"/>
          <p14:tracePt t="111229" x="3544888" y="4010025"/>
          <p14:tracePt t="111247" x="3536950" y="4027488"/>
          <p14:tracePt t="111263" x="3527425" y="4027488"/>
          <p14:tracePt t="111280" x="3517900" y="4037013"/>
          <p14:tracePt t="111296" x="3517900" y="4044950"/>
          <p14:tracePt t="111313" x="3509963" y="4062413"/>
          <p14:tracePt t="111330" x="3509963" y="4098925"/>
          <p14:tracePt t="111346" x="3509963" y="4116388"/>
          <p14:tracePt t="111363" x="3509963" y="4143375"/>
          <p14:tracePt t="111380" x="3517900" y="4170363"/>
          <p14:tracePt t="111396" x="3536950" y="4187825"/>
          <p14:tracePt t="111413" x="3544888" y="4205288"/>
          <p14:tracePt t="111430" x="3562350" y="4224338"/>
          <p14:tracePt t="111446" x="3571875" y="4224338"/>
          <p14:tracePt t="111462" x="3598863" y="4224338"/>
          <p14:tracePt t="111479" x="3625850" y="4214813"/>
          <p14:tracePt t="111496" x="3652838" y="4187825"/>
          <p14:tracePt t="111513" x="3679825" y="4160838"/>
          <p14:tracePt t="111530" x="3705225" y="4125913"/>
          <p14:tracePt t="111546" x="3714750" y="4098925"/>
          <p14:tracePt t="111562" x="3714750" y="4081463"/>
          <p14:tracePt t="111579" x="3714750" y="4054475"/>
          <p14:tracePt t="111596" x="3714750" y="4027488"/>
          <p14:tracePt t="111613" x="3714750" y="4010025"/>
          <p14:tracePt t="111629" x="3705225" y="4000500"/>
          <p14:tracePt t="111705" x="3697288" y="4000500"/>
          <p14:tracePt t="111789" x="3679825" y="4010025"/>
          <p14:tracePt t="111800" x="3670300" y="4027488"/>
          <p14:tracePt t="111812" x="3660775" y="4044950"/>
          <p14:tracePt t="111829" x="3652838" y="4062413"/>
          <p14:tracePt t="111846" x="3652838" y="4089400"/>
          <p14:tracePt t="111862" x="3652838" y="4108450"/>
          <p14:tracePt t="111879" x="3652838" y="4116388"/>
          <p14:tracePt t="111920" x="3660775" y="4116388"/>
          <p14:tracePt t="111965" x="3660775" y="4098925"/>
          <p14:tracePt t="111975" x="3660775" y="4089400"/>
          <p14:tracePt t="111986" x="3660775" y="4062413"/>
          <p14:tracePt t="112012" x="3660775" y="4054475"/>
          <p14:tracePt t="112130" x="3660775" y="4071938"/>
          <p14:tracePt t="112140" x="3660775" y="4081463"/>
          <p14:tracePt t="112151" x="3670300" y="4089400"/>
          <p14:tracePt t="112162" x="3697288" y="4116388"/>
          <p14:tracePt t="112179" x="3759200" y="4152900"/>
          <p14:tracePt t="112195" x="3875088" y="4205288"/>
          <p14:tracePt t="112212" x="4010025" y="4241800"/>
          <p14:tracePt t="112229" x="4133850" y="4276725"/>
          <p14:tracePt t="112245" x="4232275" y="4295775"/>
          <p14:tracePt t="112262" x="4251325" y="4295775"/>
          <p14:tracePt t="112297" x="4251325" y="4286250"/>
          <p14:tracePt t="112312" x="4241800" y="4259263"/>
          <p14:tracePt t="112359" x="4232275" y="4251325"/>
          <p14:tracePt t="112369" x="4224338" y="4241800"/>
          <p14:tracePt t="112380" x="4197350" y="4232275"/>
          <p14:tracePt t="112395" x="4187825" y="4224338"/>
          <p14:tracePt t="112413" x="4152900" y="4214813"/>
          <p14:tracePt t="112428" x="4125913" y="4214813"/>
          <p14:tracePt t="112445" x="4108450" y="4214813"/>
          <p14:tracePt t="112462" x="4098925" y="4214813"/>
          <p14:tracePt t="112639" x="4089400" y="4214813"/>
          <p14:tracePt t="112649" x="4089400" y="4224338"/>
          <p14:tracePt t="112661" x="4089400" y="4232275"/>
          <p14:tracePt t="112678" x="4089400" y="4251325"/>
          <p14:tracePt t="112695" x="4089400" y="4259263"/>
          <p14:tracePt t="112712" x="4089400" y="4295775"/>
          <p14:tracePt t="112729" x="4089400" y="4322763"/>
          <p14:tracePt t="112745" x="4089400" y="4348163"/>
          <p14:tracePt t="112762" x="4089400" y="4384675"/>
          <p14:tracePt t="112778" x="4089400" y="4438650"/>
          <p14:tracePt t="112795" x="4098925" y="4473575"/>
          <p14:tracePt t="112812" x="4098925" y="4500563"/>
          <p14:tracePt t="112829" x="4098925" y="4518025"/>
          <p14:tracePt t="112958" x="4098925" y="4510088"/>
          <p14:tracePt t="112968" x="4098925" y="4483100"/>
          <p14:tracePt t="112979" x="4089400" y="4446588"/>
          <p14:tracePt t="112995" x="4081463" y="4330700"/>
          <p14:tracePt t="113011" x="4089400" y="4268788"/>
          <p14:tracePt t="113028" x="4116388" y="4214813"/>
          <p14:tracePt t="113045" x="4143375" y="4179888"/>
          <p14:tracePt t="113062" x="4170363" y="4160838"/>
          <p14:tracePt t="113078" x="4187825" y="4143375"/>
          <p14:tracePt t="113081" x="4205288" y="4143375"/>
          <p14:tracePt t="113095" x="4214813" y="4133850"/>
          <p14:tracePt t="113111" x="4268788" y="4133850"/>
          <p14:tracePt t="113128" x="4340225" y="4133850"/>
          <p14:tracePt t="113144" x="4446588" y="4170363"/>
          <p14:tracePt t="113161" x="4598988" y="4205288"/>
          <p14:tracePt t="113178" x="4714875" y="4232275"/>
          <p14:tracePt t="113195" x="4751388" y="4251325"/>
          <p14:tracePt t="113211" x="4759325" y="4251325"/>
          <p14:tracePt t="113841" x="4741863" y="4259263"/>
          <p14:tracePt t="113850" x="4732338" y="4268788"/>
          <p14:tracePt t="113861" x="4714875" y="4276725"/>
          <p14:tracePt t="113877" x="4660900" y="4303713"/>
          <p14:tracePt t="113894" x="4625975" y="4313238"/>
          <p14:tracePt t="113911" x="4608513" y="4313238"/>
          <p14:tracePt t="113927" x="4581525" y="4313238"/>
          <p14:tracePt t="113944" x="4562475" y="4322763"/>
          <p14:tracePt t="113977" x="4483100" y="4322763"/>
          <p14:tracePt t="114011" x="4394200" y="4303713"/>
          <p14:tracePt t="114044" x="4340225" y="4295775"/>
          <p14:tracePt t="114061" x="4330700" y="4295775"/>
          <p14:tracePt t="114077" x="4322763" y="4295775"/>
          <p14:tracePt t="114094" x="4303713" y="4295775"/>
          <p14:tracePt t="114110" x="4286250" y="4313238"/>
          <p14:tracePt t="114127" x="4259263" y="4330700"/>
          <p14:tracePt t="114144" x="4232275" y="4357688"/>
          <p14:tracePt t="114161" x="4205288" y="4384675"/>
          <p14:tracePt t="114177" x="4187825" y="4402138"/>
          <p14:tracePt t="114194" x="4179888" y="4429125"/>
          <p14:tracePt t="114212" x="4179888" y="4473575"/>
          <p14:tracePt t="114227" x="4179888" y="4500563"/>
          <p14:tracePt t="114243" x="4197350" y="4527550"/>
          <p14:tracePt t="114260" x="4197350" y="4545013"/>
          <p14:tracePt t="114277" x="4205288" y="4554538"/>
          <p14:tracePt t="114294" x="4214813" y="4554538"/>
          <p14:tracePt t="114311" x="4251325" y="4562475"/>
          <p14:tracePt t="114327" x="4268788" y="4562475"/>
          <p14:tracePt t="114343" x="4295775" y="4554538"/>
          <p14:tracePt t="114360" x="4322763" y="4537075"/>
          <p14:tracePt t="114377" x="4348163" y="4518025"/>
          <p14:tracePt t="114394" x="4348163" y="4500563"/>
          <p14:tracePt t="114411" x="4367213" y="4456113"/>
          <p14:tracePt t="114427" x="4367213" y="4438650"/>
          <p14:tracePt t="114443" x="4367213" y="4402138"/>
          <p14:tracePt t="114460" x="4367213" y="4384675"/>
          <p14:tracePt t="114477" x="4367213" y="4357688"/>
          <p14:tracePt t="114493" x="4357688" y="4340225"/>
          <p14:tracePt t="114512" x="4330700" y="4322763"/>
          <p14:tracePt t="114527" x="4322763" y="4313238"/>
          <p14:tracePt t="114544" x="4303713" y="4303713"/>
          <p14:tracePt t="114561" x="4295775" y="4303713"/>
          <p14:tracePt t="114577" x="4276725" y="4303713"/>
          <p14:tracePt t="114594" x="4268788" y="4303713"/>
          <p14:tracePt t="114612" x="4259263" y="4303713"/>
          <p14:tracePt t="114627" x="4241800" y="4322763"/>
          <p14:tracePt t="114643" x="4224338" y="4367213"/>
          <p14:tracePt t="114660" x="4224338" y="4394200"/>
          <p14:tracePt t="114676" x="4224338" y="4419600"/>
          <p14:tracePt t="114693" x="4232275" y="4446588"/>
          <p14:tracePt t="114710" x="4241800" y="4465638"/>
          <p14:tracePt t="118499" x="4251325" y="4473575"/>
          <p14:tracePt t="118509" x="4259263" y="4483100"/>
          <p14:tracePt t="118523" x="4286250" y="4510088"/>
          <p14:tracePt t="118540" x="4313238" y="4518025"/>
          <p14:tracePt t="118557" x="4340225" y="4527550"/>
          <p14:tracePt t="118574" x="4357688" y="4537075"/>
          <p14:tracePt t="118590" x="4384675" y="4545013"/>
          <p14:tracePt t="118624" x="4429125" y="4554538"/>
          <p14:tracePt t="118657" x="4473575" y="4554538"/>
          <p14:tracePt t="118691" x="4500563" y="4562475"/>
          <p14:tracePt t="118707" x="4518025" y="4572000"/>
          <p14:tracePt t="118724" x="4545013" y="4589463"/>
          <p14:tracePt t="118740" x="4581525" y="4608513"/>
          <p14:tracePt t="118756" x="4616450" y="4616450"/>
          <p14:tracePt t="118773" x="4643438" y="4633913"/>
          <p14:tracePt t="118790" x="4670425" y="4660900"/>
          <p14:tracePt t="118807" x="4687888" y="4679950"/>
          <p14:tracePt t="118823" x="4705350" y="4697413"/>
          <p14:tracePt t="118841" x="4732338" y="4724400"/>
          <p14:tracePt t="118856" x="4759325" y="4751388"/>
          <p14:tracePt t="118873" x="4786313" y="4768850"/>
          <p14:tracePt t="118890" x="4813300" y="4795838"/>
          <p14:tracePt t="118907" x="4830763" y="4803775"/>
          <p14:tracePt t="118923" x="4848225" y="4822825"/>
          <p14:tracePt t="118941" x="4857750" y="4830763"/>
          <p14:tracePt t="118973" x="4867275" y="4840288"/>
          <p14:tracePt t="118990" x="4867275" y="4848225"/>
          <p14:tracePt t="119007" x="4894263" y="4867275"/>
          <p14:tracePt t="119023" x="4894263" y="4875213"/>
          <p14:tracePt t="119040" x="4902200" y="4884738"/>
          <p14:tracePt t="119057" x="4911725" y="4884738"/>
          <p14:tracePt t="119073" x="4919663" y="4894263"/>
          <p14:tracePt t="119090" x="4929188" y="4911725"/>
          <p14:tracePt t="119107" x="4938713" y="4919663"/>
          <p14:tracePt t="119124" x="4956175" y="4938713"/>
          <p14:tracePt t="119139" x="4965700" y="4946650"/>
          <p14:tracePt t="119156" x="4983163" y="4965700"/>
          <p14:tracePt t="119173" x="5000625" y="4983163"/>
          <p14:tracePt t="119190" x="5027613" y="5018088"/>
          <p14:tracePt t="119207" x="5054600" y="5037138"/>
          <p14:tracePt t="119223" x="5081588" y="5054600"/>
          <p14:tracePt t="119239" x="5108575" y="5062538"/>
          <p14:tracePt t="119256" x="5116513" y="5081588"/>
          <p14:tracePt t="119274" x="5133975" y="5081588"/>
          <p14:tracePt t="119290" x="5143500" y="5089525"/>
          <p14:tracePt t="119306" x="5153025" y="5089525"/>
          <p14:tracePt t="119323" x="5170488" y="5099050"/>
          <p14:tracePt t="119340" x="5180013" y="5108575"/>
          <p14:tracePt t="119356" x="5197475" y="5116513"/>
          <p14:tracePt t="119373" x="5205413" y="5126038"/>
          <p14:tracePt t="119389" x="5214938" y="5126038"/>
          <p14:tracePt t="119406" x="5214938" y="5133975"/>
          <p14:tracePt t="119423" x="5224463" y="5133975"/>
          <p14:tracePt t="119439" x="5232400" y="5133975"/>
          <p14:tracePt t="119456" x="5241925" y="5143500"/>
          <p14:tracePt t="119473" x="5251450" y="5153025"/>
          <p14:tracePt t="121458" x="5251450" y="5160963"/>
          <p14:tracePt t="121474" x="5251450" y="5170488"/>
          <p14:tracePt t="121484" x="5251450" y="5180013"/>
          <p14:tracePt t="121495" x="5251450" y="5187950"/>
          <p14:tracePt t="121504" x="5259388" y="5197475"/>
          <p14:tracePt t="121521" x="5259388" y="5205413"/>
          <p14:tracePt t="121537" x="5268913" y="5224463"/>
          <p14:tracePt t="121554" x="5276850" y="5232400"/>
          <p14:tracePt t="121660" x="5276850" y="5241925"/>
          <p14:tracePt t="121669" x="5276850" y="5251450"/>
          <p14:tracePt t="121679" x="5286375" y="5251450"/>
          <p14:tracePt t="121869" x="5295900" y="5251450"/>
          <p14:tracePt t="126428" x="5322888" y="5232400"/>
          <p14:tracePt t="126437" x="5375275" y="5197475"/>
          <p14:tracePt t="126450" x="5429250" y="5153025"/>
          <p14:tracePt t="126467" x="5653088" y="4973638"/>
          <p14:tracePt t="126483" x="5902325" y="4848225"/>
          <p14:tracePt t="126500" x="6242050" y="4697413"/>
          <p14:tracePt t="126517" x="6589713" y="4581525"/>
          <p14:tracePt t="126551" x="7616825" y="4330700"/>
          <p14:tracePt t="126584" x="7966075" y="4259263"/>
          <p14:tracePt t="126617" x="7974013" y="4259263"/>
          <p14:tracePt t="126650" x="7974013" y="4251325"/>
          <p14:tracePt t="126874" x="7966075" y="4259263"/>
          <p14:tracePt t="126882" x="7929563" y="4303713"/>
          <p14:tracePt t="126889" x="7885113" y="4330700"/>
          <p14:tracePt t="126900" x="7840663" y="4367213"/>
          <p14:tracePt t="126933" x="7742238" y="4446588"/>
          <p14:tracePt t="126967" x="7680325" y="4500563"/>
          <p14:tracePt t="127000" x="7634288" y="4545013"/>
          <p14:tracePt t="127017" x="7608888" y="4554538"/>
          <p14:tracePt t="127033" x="7581900" y="4572000"/>
          <p14:tracePt t="127051" x="7545388" y="4589463"/>
          <p14:tracePt t="127066" x="7518400" y="4608513"/>
          <p14:tracePt t="127083" x="7491413" y="4616450"/>
          <p14:tracePt t="127100" x="7466013" y="4616450"/>
          <p14:tracePt t="127116" x="7446963" y="4616450"/>
          <p14:tracePt t="127133" x="7439025" y="4616450"/>
          <p14:tracePt t="127150" x="7412038" y="4616450"/>
          <p14:tracePt t="127167" x="7385050" y="4616450"/>
          <p14:tracePt t="127183" x="7367588" y="4616450"/>
          <p14:tracePt t="127200" x="7358063" y="4616450"/>
          <p14:tracePt t="127941" x="7358063" y="4625975"/>
          <p14:tracePt t="127960" x="7358063" y="4643438"/>
          <p14:tracePt t="127969" x="7358063" y="4652963"/>
          <p14:tracePt t="127976" x="7367588" y="4660900"/>
          <p14:tracePt t="127984" x="7375525" y="4679950"/>
          <p14:tracePt t="127999" x="7394575" y="4697413"/>
          <p14:tracePt t="128016" x="7419975" y="4714875"/>
          <p14:tracePt t="128032" x="7446963" y="4732338"/>
          <p14:tracePt t="128066" x="7545388" y="4751388"/>
          <p14:tracePt t="128099" x="7777163" y="4759325"/>
          <p14:tracePt t="128132" x="7867650" y="4751388"/>
          <p14:tracePt t="128149" x="7875588" y="4751388"/>
          <p14:tracePt t="128209" x="7885113" y="4741863"/>
          <p14:tracePt t="128218" x="7894638" y="4732338"/>
          <p14:tracePt t="128226" x="7912100" y="4732338"/>
          <p14:tracePt t="128234" x="7920038" y="4724400"/>
          <p14:tracePt t="128250" x="7947025" y="4714875"/>
          <p14:tracePt t="128266" x="7966075" y="4697413"/>
          <p14:tracePt t="128283" x="7974013" y="4697413"/>
          <p14:tracePt t="128299" x="7991475" y="4687888"/>
          <p14:tracePt t="128316" x="8001000" y="4679950"/>
          <p14:tracePt t="128332" x="8018463" y="4679950"/>
          <p14:tracePt t="128375" x="8018463" y="4670425"/>
          <p14:tracePt t="128409" x="8018463" y="4660900"/>
          <p14:tracePt t="128416" x="8010525" y="4652963"/>
          <p14:tracePt t="128424" x="7991475" y="4643438"/>
          <p14:tracePt t="128432" x="7983538" y="4625975"/>
          <p14:tracePt t="128449" x="7939088" y="4598988"/>
          <p14:tracePt t="128465" x="7902575" y="4572000"/>
          <p14:tracePt t="128482" x="7867650" y="4554538"/>
          <p14:tracePt t="128499" x="7848600" y="4545013"/>
          <p14:tracePt t="128516" x="7840663" y="4545013"/>
          <p14:tracePt t="128674" x="7840663" y="4554538"/>
          <p14:tracePt t="128680" x="7840663" y="4562475"/>
          <p14:tracePt t="128686" x="7840663" y="4589463"/>
          <p14:tracePt t="128699" x="7848600" y="4608513"/>
          <p14:tracePt t="128715" x="7858125" y="4625975"/>
          <p14:tracePt t="128732" x="7858125" y="4643438"/>
          <p14:tracePt t="128749" x="7867650" y="4643438"/>
          <p14:tracePt t="128955" x="7867650" y="4633913"/>
          <p14:tracePt t="128970" x="7858125" y="4625975"/>
          <p14:tracePt t="128990" x="7858125" y="4616450"/>
          <p14:tracePt t="129044" x="7848600" y="4616450"/>
          <p14:tracePt t="129075" x="7840663" y="4616450"/>
          <p14:tracePt t="129082" x="7831138" y="4616450"/>
          <p14:tracePt t="129098" x="7823200" y="4616450"/>
          <p14:tracePt t="129113" x="7813675" y="4616450"/>
          <p14:tracePt t="129120" x="7813675" y="4625975"/>
          <p14:tracePt t="129138" x="7804150" y="4625975"/>
          <p14:tracePt t="129205" x="7804150" y="4633913"/>
          <p14:tracePt t="129279" x="7804150" y="4643438"/>
          <p14:tracePt t="129382" x="7796213" y="4643438"/>
          <p14:tracePt t="129391" x="7786688" y="4633913"/>
          <p14:tracePt t="129705" x="7777163" y="4633913"/>
          <p14:tracePt t="129717" x="7777163" y="4625975"/>
          <p14:tracePt t="130966" x="7777163" y="4633913"/>
          <p14:tracePt t="130973" x="7804150" y="4633913"/>
          <p14:tracePt t="130982" x="7823200" y="4633913"/>
          <p14:tracePt t="130997" x="7867650" y="4633913"/>
          <p14:tracePt t="131014" x="7912100" y="4633913"/>
          <p14:tracePt t="131030" x="7956550" y="4616450"/>
          <p14:tracePt t="131047" x="7991475" y="4616450"/>
          <p14:tracePt t="131064" x="8010525" y="4616450"/>
          <p14:tracePt t="131130" x="8018463" y="4616450"/>
          <p14:tracePt t="131163" x="8027988" y="4616450"/>
          <p14:tracePt t="131180" x="8037513" y="4608513"/>
          <p14:tracePt t="131197" x="8045450" y="4608513"/>
          <p14:tracePt t="131213" x="8054975" y="4598988"/>
          <p14:tracePt t="131396" x="8062913" y="4598988"/>
          <p14:tracePt t="131404" x="8081963" y="4598988"/>
          <p14:tracePt t="131413" x="8108950" y="4616450"/>
          <p14:tracePt t="131430" x="8215313" y="4643438"/>
          <p14:tracePt t="131446" x="8323263" y="4679950"/>
          <p14:tracePt t="131463" x="8510588" y="4697413"/>
          <p14:tracePt t="131479" x="8616950" y="4697413"/>
          <p14:tracePt t="131496" x="8715375" y="4697413"/>
          <p14:tracePt t="131513" x="8769350" y="4697413"/>
          <p14:tracePt t="131530" x="8796338" y="4697413"/>
          <p14:tracePt t="131546" x="8823325" y="4697413"/>
          <p14:tracePt t="131563" x="8840788" y="4697413"/>
          <p14:tracePt t="131579" x="8875713" y="4697413"/>
          <p14:tracePt t="131596" x="8902700" y="4697413"/>
          <p14:tracePt t="131613" x="8920163" y="4697413"/>
          <p14:tracePt t="131629" x="8939213" y="4697413"/>
          <p14:tracePt t="131646" x="8947150" y="4697413"/>
          <p14:tracePt t="131699" x="8956675" y="4697413"/>
          <p14:tracePt t="131712" x="8966200" y="4697413"/>
          <p14:tracePt t="131728" x="8974138" y="4697413"/>
          <p14:tracePt t="131735" x="8991600" y="4697413"/>
          <p14:tracePt t="131746" x="9001125" y="4687888"/>
          <p14:tracePt t="131763" x="9037638" y="4670425"/>
          <p14:tracePt t="131780" x="9063038" y="4643438"/>
          <p14:tracePt t="131797" x="9109075" y="4625975"/>
          <p14:tracePt t="131812" x="9134475" y="4616450"/>
          <p14:tracePt t="131829" x="9161463" y="4616450"/>
          <p14:tracePt t="131846" x="9170988" y="4616450"/>
          <p14:tracePt t="131862" x="9188450" y="4616450"/>
          <p14:tracePt t="131879" x="9197975" y="4616450"/>
          <p14:tracePt t="131897" x="9205913" y="4608513"/>
          <p14:tracePt t="131913" x="9224963" y="4608513"/>
          <p14:tracePt t="131930" x="9232900" y="4608513"/>
          <p14:tracePt t="131963" x="9242425" y="4608513"/>
          <p14:tracePt t="133659" x="9215438" y="4589463"/>
          <p14:tracePt t="133664" x="9180513" y="4581525"/>
          <p14:tracePt t="133678" x="9126538" y="4562475"/>
          <p14:tracePt t="133695" x="9001125" y="4510088"/>
          <p14:tracePt t="133711" x="8777288" y="4411663"/>
          <p14:tracePt t="133728" x="8447088" y="4259263"/>
          <p14:tracePt t="133745" x="8313738" y="4197350"/>
          <p14:tracePt t="133761" x="8205788" y="4160838"/>
          <p14:tracePt t="133795" x="8037513" y="4116388"/>
          <p14:tracePt t="133828" x="7867650" y="4108450"/>
          <p14:tracePt t="133861" x="7616825" y="4133850"/>
          <p14:tracePt t="133878" x="7473950" y="4170363"/>
          <p14:tracePt t="133894" x="7323138" y="4205288"/>
          <p14:tracePt t="133911" x="7170738" y="4251325"/>
          <p14:tracePt t="133927" x="7081838" y="4286250"/>
          <p14:tracePt t="133944" x="6983413" y="4322763"/>
          <p14:tracePt t="133961" x="6875463" y="4367213"/>
          <p14:tracePt t="133978" x="6777038" y="4419600"/>
          <p14:tracePt t="133994" x="6688138" y="4500563"/>
          <p14:tracePt t="134011" x="6616700" y="4625975"/>
          <p14:tracePt t="134028" x="6608763" y="4679950"/>
          <p14:tracePt t="134044" x="6608763" y="4714875"/>
          <p14:tracePt t="134061" x="6634163" y="4741863"/>
          <p14:tracePt t="134078" x="6670675" y="4759325"/>
          <p14:tracePt t="134095" x="6777038" y="4776788"/>
          <p14:tracePt t="134111" x="6965950" y="4768850"/>
          <p14:tracePt t="134128" x="7242175" y="4724400"/>
          <p14:tracePt t="134144" x="7323138" y="4714875"/>
          <p14:tracePt t="134160" x="7340600" y="4714875"/>
          <p14:tracePt t="135802" x="7340600" y="4705350"/>
          <p14:tracePt t="135808" x="7296150" y="4687888"/>
          <p14:tracePt t="135814" x="7224713" y="4643438"/>
          <p14:tracePt t="135826" x="7153275" y="4608513"/>
          <p14:tracePt t="135843" x="6919913" y="4562475"/>
          <p14:tracePt t="135860" x="6537325" y="4554538"/>
          <p14:tracePt t="135876" x="5697538" y="4768850"/>
          <p14:tracePt t="135909" x="4224338" y="5322888"/>
          <p14:tracePt t="135943" x="2874963" y="5929313"/>
          <p14:tracePt t="135976" x="1812925" y="6286500"/>
          <p14:tracePt t="135992" x="1366838" y="6429375"/>
          <p14:tracePt t="136009" x="1187450" y="6465888"/>
          <p14:tracePt t="136026" x="1071563" y="6500813"/>
          <p14:tracePt t="136042" x="1027113" y="6510338"/>
          <p14:tracePt t="136059" x="1000125" y="6518275"/>
          <p14:tracePt t="137463" x="2089150" y="6473825"/>
          <p14:tracePt t="137474" x="2152650" y="6438900"/>
          <p14:tracePt t="137492" x="2312988" y="6402388"/>
          <p14:tracePt t="137508" x="2482850" y="6367463"/>
          <p14:tracePt t="137525" x="2759075" y="6330950"/>
          <p14:tracePt t="137541" x="2919413" y="6313488"/>
          <p14:tracePt t="137558" x="3062288" y="6276975"/>
          <p14:tracePt t="137592" x="3348038" y="6215063"/>
          <p14:tracePt t="137625" x="3608388" y="6188075"/>
          <p14:tracePt t="137658" x="3830638" y="6161088"/>
          <p14:tracePt t="137674" x="3965575" y="6153150"/>
          <p14:tracePt t="137691" x="4071938" y="6153150"/>
          <p14:tracePt t="137708" x="4133850" y="6153150"/>
          <p14:tracePt t="137711" x="4143375" y="6153150"/>
          <p14:tracePt t="137803" x="4152900" y="6153150"/>
          <p14:tracePt t="137815" x="4170363" y="6161088"/>
          <p14:tracePt t="137818" x="4197350" y="6180138"/>
          <p14:tracePt t="137826" x="4214813" y="6188075"/>
          <p14:tracePt t="137841" x="4276725" y="6205538"/>
          <p14:tracePt t="137858" x="4375150" y="6205538"/>
          <p14:tracePt t="137874" x="4518025" y="6205538"/>
          <p14:tracePt t="137891" x="4643438" y="6205538"/>
          <p14:tracePt t="137908" x="4724400" y="6205538"/>
          <p14:tracePt t="137924" x="4741863" y="6205538"/>
          <p14:tracePt t="137961" x="4741863" y="6197600"/>
          <p14:tracePt t="139347" x="4751388" y="6197600"/>
          <p14:tracePt t="139354" x="4795838" y="6170613"/>
          <p14:tracePt t="139363" x="4867275" y="6126163"/>
          <p14:tracePt t="139374" x="4929188" y="6072188"/>
          <p14:tracePt t="139390" x="5037138" y="5991225"/>
          <p14:tracePt t="139407" x="5143500" y="5919788"/>
          <p14:tracePt t="139424" x="5357813" y="5759450"/>
          <p14:tracePt t="139456" x="5705475" y="5572125"/>
          <p14:tracePt t="139490" x="5840413" y="5537200"/>
          <p14:tracePt t="139599" x="5822950" y="5545138"/>
          <p14:tracePt t="139605" x="5813425" y="5554663"/>
          <p14:tracePt t="139614" x="5795963" y="5572125"/>
          <p14:tracePt t="139623" x="5786438" y="5581650"/>
          <p14:tracePt t="139640" x="5759450" y="5608638"/>
          <p14:tracePt t="139656" x="5741988" y="5643563"/>
          <p14:tracePt t="139673" x="5732463" y="5661025"/>
          <p14:tracePt t="139690" x="5732463" y="5680075"/>
          <p14:tracePt t="139706" x="5768975" y="5705475"/>
          <p14:tracePt t="139724" x="5795963" y="5715000"/>
          <p14:tracePt t="139739" x="5813425" y="5724525"/>
          <p14:tracePt t="139756" x="5840413" y="5724525"/>
          <p14:tracePt t="139773" x="5857875" y="5724525"/>
          <p14:tracePt t="139934" x="5857875" y="5732463"/>
          <p14:tracePt t="139942" x="5875338" y="5741988"/>
          <p14:tracePt t="139956" x="5884863" y="5768975"/>
          <p14:tracePt t="139974" x="5919788" y="5803900"/>
          <p14:tracePt t="139990" x="5946775" y="5822950"/>
          <p14:tracePt t="140006" x="5965825" y="5840413"/>
          <p14:tracePt t="140023" x="5983288" y="5848350"/>
          <p14:tracePt t="140039" x="5991225" y="5867400"/>
          <p14:tracePt t="140056" x="6000750" y="5875338"/>
          <p14:tracePt t="140074" x="6000750" y="5902325"/>
          <p14:tracePt t="140090" x="6010275" y="5919788"/>
          <p14:tracePt t="140106" x="6010275" y="5938838"/>
          <p14:tracePt t="140122" x="6018213" y="5956300"/>
          <p14:tracePt t="140139" x="6037263" y="5973763"/>
          <p14:tracePt t="140156" x="6054725" y="6000750"/>
          <p14:tracePt t="140174" x="6089650" y="6037263"/>
          <p14:tracePt t="140190" x="6134100" y="6062663"/>
          <p14:tracePt t="140206" x="6215063" y="6099175"/>
          <p14:tracePt t="140222" x="6303963" y="6134100"/>
          <p14:tracePt t="140239" x="6367463" y="6143625"/>
          <p14:tracePt t="140256" x="6411913" y="6153150"/>
          <p14:tracePt t="140274" x="6438900" y="6161088"/>
          <p14:tracePt t="140486" x="6446838" y="6161088"/>
          <p14:tracePt t="140521" x="6456363" y="6161088"/>
          <p14:tracePt t="141637" x="6465888" y="6153150"/>
          <p14:tracePt t="141645" x="6491288" y="6143625"/>
          <p14:tracePt t="141655" x="6500813" y="6126163"/>
          <p14:tracePt t="141672" x="6545263" y="6099175"/>
          <p14:tracePt t="141688" x="6599238" y="6072188"/>
          <p14:tracePt t="141705" x="6697663" y="6037263"/>
          <p14:tracePt t="141738" x="6983413" y="6000750"/>
          <p14:tracePt t="141771" x="7251700" y="5973763"/>
          <p14:tracePt t="141805" x="7473950" y="5938838"/>
          <p14:tracePt t="141822" x="7608888" y="5929313"/>
          <p14:tracePt t="141838" x="7670800" y="5911850"/>
          <p14:tracePt t="141854" x="7705725" y="5902325"/>
          <p14:tracePt t="141871" x="7742238" y="5902325"/>
          <p14:tracePt t="141888" x="7796213" y="5884863"/>
          <p14:tracePt t="141904" x="7885113" y="5875338"/>
          <p14:tracePt t="141922" x="8001000" y="5840413"/>
          <p14:tracePt t="141938" x="8161338" y="5803900"/>
          <p14:tracePt t="141954" x="8259763" y="5776913"/>
          <p14:tracePt t="141971" x="8323263" y="5751513"/>
          <p14:tracePt t="141988" x="8358188" y="5741988"/>
          <p14:tracePt t="142004" x="8375650" y="5732463"/>
          <p14:tracePt t="142021" x="8385175" y="5732463"/>
          <p14:tracePt t="142054" x="8394700" y="5732463"/>
          <p14:tracePt t="142071" x="8402638" y="5715000"/>
          <p14:tracePt t="142088" x="8429625" y="5697538"/>
          <p14:tracePt t="142104" x="8456613" y="5680075"/>
          <p14:tracePt t="142121" x="8483600" y="5661025"/>
          <p14:tracePt t="142138" x="8518525" y="5643563"/>
          <p14:tracePt t="142155" x="8537575" y="5643563"/>
          <p14:tracePt t="142171" x="8545513" y="5643563"/>
          <p14:tracePt t="142204" x="8572500" y="5643563"/>
          <p14:tracePt t="142221" x="8599488" y="5661025"/>
          <p14:tracePt t="142237" x="8616950" y="5688013"/>
          <p14:tracePt t="142254" x="8653463" y="5741988"/>
          <p14:tracePt t="142271" x="8680450" y="5803900"/>
          <p14:tracePt t="142287" x="8715375" y="5884863"/>
          <p14:tracePt t="142306" x="8751888" y="5991225"/>
          <p14:tracePt t="142321" x="8769350" y="6062663"/>
          <p14:tracePt t="142337" x="8796338" y="6108700"/>
          <p14:tracePt t="142354" x="8823325" y="6134100"/>
          <p14:tracePt t="142371" x="8840788" y="6161088"/>
          <p14:tracePt t="142388" x="8867775" y="6180138"/>
          <p14:tracePt t="142404" x="8894763" y="6188075"/>
          <p14:tracePt t="142420" x="8947150" y="6205538"/>
          <p14:tracePt t="142437" x="8974138" y="6205538"/>
          <p14:tracePt t="142454" x="9001125" y="6205538"/>
          <p14:tracePt t="142470" x="9018588" y="6215063"/>
          <p14:tracePt t="142487" x="9037638" y="6215063"/>
          <p14:tracePt t="142504" x="9045575" y="6215063"/>
          <p14:tracePt t="142520" x="9063038" y="6205538"/>
          <p14:tracePt t="142537" x="9090025" y="6188075"/>
          <p14:tracePt t="142554" x="9117013" y="6161088"/>
          <p14:tracePt t="142570" x="9144000" y="6134100"/>
          <p14:tracePt t="142587" x="9180513" y="6108700"/>
          <p14:tracePt t="142604" x="9197975" y="6089650"/>
          <p14:tracePt t="142620" x="9224963" y="6072188"/>
          <p14:tracePt t="142637" x="9242425" y="6062663"/>
          <p14:tracePt t="142654" x="9259888" y="6054725"/>
          <p14:tracePt t="142671" x="9277350" y="6054725"/>
          <p14:tracePt t="142687" x="9304338" y="6045200"/>
          <p14:tracePt t="142704" x="9331325" y="6045200"/>
          <p14:tracePt t="142720" x="9348788" y="6045200"/>
          <p14:tracePt t="142737" x="9367838" y="6045200"/>
          <p14:tracePt t="142754" x="9402763" y="6054725"/>
          <p14:tracePt t="142771" x="9420225" y="6054725"/>
          <p14:tracePt t="142787" x="9447213" y="6062663"/>
          <p14:tracePt t="142805" x="9483725" y="6081713"/>
          <p14:tracePt t="142820" x="9510713" y="6089650"/>
          <p14:tracePt t="142837" x="9555163" y="6099175"/>
          <p14:tracePt t="142854" x="9582150" y="6099175"/>
          <p14:tracePt t="142870" x="9609138" y="6099175"/>
          <p14:tracePt t="142887" x="9626600" y="6099175"/>
          <p14:tracePt t="143229" x="9634538" y="6099175"/>
          <p14:tracePt t="143250" x="9644063" y="6099175"/>
          <p14:tracePt t="143259" x="9653588" y="6099175"/>
          <p14:tracePt t="143312" x="9661525" y="6099175"/>
          <p14:tracePt t="143323" x="9671050" y="6099175"/>
          <p14:tracePt t="143337" x="9698038" y="6099175"/>
          <p14:tracePt t="143353" x="9725025" y="6099175"/>
          <p14:tracePt t="143387" x="9813925" y="6072188"/>
          <p14:tracePt t="143420" x="9991725" y="6018213"/>
          <p14:tracePt t="143453" x="10225088" y="5946775"/>
          <p14:tracePt t="143470" x="10375900" y="5884863"/>
          <p14:tracePt t="143486" x="10429875" y="5857875"/>
          <p14:tracePt t="143503" x="10456863" y="5848350"/>
          <p14:tracePt t="143536" x="10456863" y="5840413"/>
          <p14:tracePt t="143553" x="10466388" y="5822950"/>
          <p14:tracePt t="143570" x="10491788" y="5776913"/>
          <p14:tracePt t="143586" x="10510838" y="5759450"/>
          <p14:tracePt t="143603" x="10528300" y="5741988"/>
          <p14:tracePt t="143620" x="10528300" y="5715000"/>
          <p14:tracePt t="143636" x="10537825" y="5705475"/>
          <p14:tracePt t="143653" x="10555288" y="5680075"/>
          <p14:tracePt t="143671" x="10563225" y="5643563"/>
          <p14:tracePt t="143686" x="10572750" y="5626100"/>
          <p14:tracePt t="143703" x="10582275" y="5616575"/>
          <p14:tracePt t="143720" x="10590213" y="5599113"/>
          <p14:tracePt t="143736" x="10609263" y="5581650"/>
          <p14:tracePt t="143742" x="10609263" y="5572125"/>
          <p14:tracePt t="143764" x="10609263" y="5562600"/>
          <p14:tracePt t="143965" x="10609263" y="5572125"/>
          <p14:tracePt t="143977" x="10609263" y="5589588"/>
          <p14:tracePt t="143987" x="10609263" y="5616575"/>
          <p14:tracePt t="144003" x="10590213" y="5670550"/>
          <p14:tracePt t="144019" x="10590213" y="5732463"/>
          <p14:tracePt t="144037" x="10582275" y="5786438"/>
          <p14:tracePt t="144053" x="10555288" y="5840413"/>
          <p14:tracePt t="144086" x="10501313" y="5956300"/>
          <p14:tracePt t="144120" x="10474325" y="5983288"/>
          <p14:tracePt t="144237" x="10510838" y="5983288"/>
          <p14:tracePt t="144245" x="10563225" y="5983288"/>
          <p14:tracePt t="144254" x="10609263" y="5983288"/>
          <p14:tracePt t="144269" x="10644188" y="5983288"/>
          <p14:tracePt t="144286" x="10671175" y="5991225"/>
          <p14:tracePt t="144303" x="10671175" y="6000750"/>
          <p14:tracePt t="144357" x="10671175" y="6010275"/>
          <p14:tracePt t="144365" x="10661650" y="6018213"/>
          <p14:tracePt t="144373" x="10653713" y="6037263"/>
          <p14:tracePt t="144386" x="10626725" y="6062663"/>
          <p14:tracePt t="144404" x="10599738" y="6089650"/>
          <p14:tracePt t="144419" x="10572750" y="6108700"/>
          <p14:tracePt t="144436" x="10563225" y="6116638"/>
          <p14:tracePt t="144453" x="10555288" y="6134100"/>
          <p14:tracePt t="144469" x="10545763" y="6153150"/>
          <p14:tracePt t="144485" x="10528300" y="6197600"/>
          <p14:tracePt t="144503" x="10528300" y="6276975"/>
          <p14:tracePt t="144519" x="10528300" y="6330950"/>
          <p14:tracePt t="144535" x="10537825" y="6367463"/>
          <p14:tracePt t="144552" x="10555288" y="6394450"/>
          <p14:tracePt t="144569" x="10572750" y="6419850"/>
          <p14:tracePt t="144586" x="10582275" y="6438900"/>
          <p14:tracePt t="144662" x="10582275" y="6419850"/>
          <p14:tracePt t="144671" x="10582275" y="6402388"/>
          <p14:tracePt t="144685" x="10582275" y="6357938"/>
          <p14:tracePt t="144702" x="10582275" y="6330950"/>
          <p14:tracePt t="144719" x="10582275" y="6303963"/>
          <p14:tracePt t="144735" x="10590213" y="6276975"/>
          <p14:tracePt t="144753" x="10617200" y="6242050"/>
          <p14:tracePt t="144769" x="10634663" y="6215063"/>
          <p14:tracePt t="144785" x="10680700" y="6188075"/>
          <p14:tracePt t="144802" x="10715625" y="6161088"/>
          <p14:tracePt t="144819" x="10742613" y="6134100"/>
          <p14:tracePt t="144836" x="10760075" y="6126163"/>
          <p14:tracePt t="144853" x="10777538" y="6126163"/>
          <p14:tracePt t="144946" x="10777538" y="6134100"/>
          <p14:tracePt t="144954" x="10777538" y="6143625"/>
          <p14:tracePt t="144969" x="10769600" y="6170613"/>
          <p14:tracePt t="144985" x="10752138" y="6197600"/>
          <p14:tracePt t="145002" x="10733088" y="6205538"/>
          <p14:tracePt t="145019" x="10725150" y="6224588"/>
          <p14:tracePt t="145074" x="10725150" y="6232525"/>
          <p14:tracePt t="145082" x="10725150" y="6251575"/>
          <p14:tracePt t="145091" x="10733088" y="6259513"/>
          <p14:tracePt t="145102" x="10742613" y="6276975"/>
          <p14:tracePt t="145119" x="10760075" y="6296025"/>
          <p14:tracePt t="145136" x="10804525" y="6348413"/>
          <p14:tracePt t="145152" x="10823575" y="6367463"/>
          <p14:tracePt t="145168" x="10841038" y="6394450"/>
          <p14:tracePt t="145185" x="10848975" y="6419850"/>
          <p14:tracePt t="145202" x="10848975" y="6438900"/>
          <p14:tracePt t="145219" x="10848975" y="6446838"/>
          <p14:tracePt t="145235" x="10858500" y="6465888"/>
          <p14:tracePt t="145252" x="10858500" y="6473825"/>
          <p14:tracePt t="145269" x="10868025" y="6483350"/>
          <p14:tracePt t="145654" x="10858500" y="6483350"/>
          <p14:tracePt t="145691" x="10858500" y="6473825"/>
          <p14:tracePt t="145762" x="10848975" y="6473825"/>
          <p14:tracePt t="146205" x="10841038" y="6465888"/>
          <p14:tracePt t="146214" x="10841038" y="6456363"/>
          <p14:tracePt t="146224" x="10841038" y="6446838"/>
          <p14:tracePt t="146235" x="10841038" y="6419850"/>
          <p14:tracePt t="146251" x="10841038" y="6384925"/>
          <p14:tracePt t="146267" x="10868025" y="6323013"/>
          <p14:tracePt t="146284" x="10902950" y="6259513"/>
          <p14:tracePt t="146301" x="10929938" y="6197600"/>
          <p14:tracePt t="146335" x="11010900" y="6062663"/>
          <p14:tracePt t="146367" x="11063288" y="6000750"/>
          <p14:tracePt t="146401" x="11082338" y="5956300"/>
          <p14:tracePt t="146417" x="11099800" y="5938838"/>
          <p14:tracePt t="146515" x="11099800" y="5929313"/>
          <p14:tracePt t="146548" x="11109325" y="5919788"/>
          <p14:tracePt t="146557" x="11109325" y="5911850"/>
          <p14:tracePt t="146567" x="11117263" y="5902325"/>
          <p14:tracePt t="146584" x="11134725" y="5875338"/>
          <p14:tracePt t="146602" x="11153775" y="5840413"/>
          <p14:tracePt t="146618" x="11161713" y="5830888"/>
          <p14:tracePt t="146821" x="11161713" y="5848350"/>
          <p14:tracePt t="146829" x="11161713" y="5857875"/>
          <p14:tracePt t="146838" x="11161713" y="5867400"/>
          <p14:tracePt t="146850" x="11153775" y="5875338"/>
          <p14:tracePt t="146867" x="11153775" y="5902325"/>
          <p14:tracePt t="146884" x="11144250" y="5911850"/>
          <p14:tracePt t="147706" x="11144250" y="5919788"/>
          <p14:tracePt t="147726" x="11153775" y="5929313"/>
          <p14:tracePt t="147734" x="11161713" y="5929313"/>
          <p14:tracePt t="147750" x="11188700" y="5946775"/>
          <p14:tracePt t="147767" x="11215688" y="5956300"/>
          <p14:tracePt t="147783" x="11242675" y="5973763"/>
          <p14:tracePt t="147901" x="11252200" y="5973763"/>
          <p14:tracePt t="147911" x="11260138" y="5983288"/>
          <p14:tracePt t="147920" x="11269663" y="5991225"/>
          <p14:tracePt t="147934" x="11287125" y="5991225"/>
          <p14:tracePt t="147949" x="11304588" y="5991225"/>
          <p14:tracePt t="147966" x="11331575" y="5991225"/>
          <p14:tracePt t="147983" x="11349038" y="5991225"/>
          <p14:tracePt t="148065" x="11349038" y="6000750"/>
          <p14:tracePt t="148081" x="11341100" y="6018213"/>
          <p14:tracePt t="148089" x="11323638" y="6018213"/>
          <p14:tracePt t="148099" x="11314113" y="6027738"/>
          <p14:tracePt t="148116" x="11287125" y="6045200"/>
          <p14:tracePt t="148133" x="11269663" y="6054725"/>
          <p14:tracePt t="148150" x="11225213" y="6072188"/>
          <p14:tracePt t="148166" x="11215688" y="6072188"/>
          <p14:tracePt t="148183" x="11198225" y="6072188"/>
          <p14:tracePt t="148200" x="11188700" y="6072188"/>
          <p14:tracePt t="148254" x="11180763" y="6072188"/>
          <p14:tracePt t="148262" x="11180763" y="6054725"/>
          <p14:tracePt t="148275" x="11180763" y="6045200"/>
          <p14:tracePt t="148283" x="11180763" y="6037263"/>
          <p14:tracePt t="148299" x="11180763" y="6018213"/>
          <p14:tracePt t="148316" x="11206163" y="5991225"/>
          <p14:tracePt t="148333" x="11225213" y="5965825"/>
          <p14:tracePt t="148351" x="11233150" y="5929313"/>
          <p14:tracePt t="148366" x="11233150" y="5911850"/>
          <p14:tracePt t="148383" x="11233150" y="5894388"/>
          <p14:tracePt t="148400" x="11233150" y="5884863"/>
          <p14:tracePt t="148416" x="11233150" y="5867400"/>
          <p14:tracePt t="148433" x="11225213" y="5857875"/>
          <p14:tracePt t="148450" x="11206163" y="5840413"/>
          <p14:tracePt t="148466" x="11198225" y="5840413"/>
          <p14:tracePt t="148483" x="11188700" y="5840413"/>
          <p14:tracePt t="148500" x="11171238" y="5840413"/>
          <p14:tracePt t="148516" x="11161713" y="5840413"/>
          <p14:tracePt t="148532" x="11134725" y="5857875"/>
          <p14:tracePt t="148549" x="11109325" y="5894388"/>
          <p14:tracePt t="148567" x="11072813" y="6000750"/>
          <p14:tracePt t="148583" x="11055350" y="6037263"/>
          <p14:tracePt t="148599" x="11055350" y="6054725"/>
          <p14:tracePt t="148615" x="11055350" y="6072188"/>
          <p14:tracePt t="148633" x="11063288" y="6072188"/>
          <p14:tracePt t="148650" x="11063288" y="6081713"/>
          <p14:tracePt t="148682" x="11072813" y="6081713"/>
          <p14:tracePt t="148700" x="11090275" y="6072188"/>
          <p14:tracePt t="148716" x="11117263" y="6054725"/>
          <p14:tracePt t="148733" x="11134725" y="6045200"/>
          <p14:tracePt t="148823" x="11134725" y="6037263"/>
          <p14:tracePt t="148987" x="11134725" y="6027738"/>
          <p14:tracePt t="149005" x="11126788" y="6027738"/>
          <p14:tracePt t="149014" x="11117263" y="6027738"/>
          <p14:tracePt t="149032" x="11117263" y="6018213"/>
          <p14:tracePt t="149176" x="11109325" y="6018213"/>
          <p14:tracePt t="149425" x="11109325" y="6000750"/>
          <p14:tracePt t="149432" x="11117263" y="5983288"/>
          <p14:tracePt t="149448" x="11144250" y="5929313"/>
          <p14:tracePt t="149465" x="11161713" y="5822950"/>
          <p14:tracePt t="149482" x="11161713" y="5724525"/>
          <p14:tracePt t="149498" x="11171238" y="5510213"/>
          <p14:tracePt t="149515" x="11198225" y="4946650"/>
          <p14:tracePt t="149532" x="11252200" y="4572000"/>
          <p14:tracePt t="149565" x="11395075" y="3848100"/>
          <p14:tracePt t="149598" x="11528425" y="2919413"/>
          <p14:tracePt t="149632" x="11706225" y="1803400"/>
          <p14:tracePt t="149649" x="11752263" y="1465263"/>
          <p14:tracePt t="149665" x="11787188" y="1223963"/>
          <p14:tracePt t="149682" x="11804650" y="1027113"/>
          <p14:tracePt t="149699" x="11814175" y="911225"/>
          <p14:tracePt t="149715" x="11814175" y="830263"/>
          <p14:tracePt t="149731" x="11787188" y="785813"/>
          <p14:tracePt t="149748" x="11777663" y="776288"/>
          <p14:tracePt t="149765" x="11769725" y="776288"/>
          <p14:tracePt t="149782" x="11752263" y="776288"/>
          <p14:tracePt t="149798" x="11733213" y="785813"/>
          <p14:tracePt t="149815" x="11706225" y="803275"/>
          <p14:tracePt t="149831" x="11680825" y="803275"/>
          <p14:tracePt t="149848" x="11644313" y="812800"/>
          <p14:tracePt t="149865" x="11626850" y="812800"/>
          <p14:tracePt t="149881" x="11599863" y="822325"/>
          <p14:tracePt t="149898" x="11582400" y="822325"/>
          <p14:tracePt t="149914" x="11555413" y="822325"/>
          <p14:tracePt t="149931" x="11545888" y="822325"/>
          <p14:tracePt t="149948" x="11537950" y="822325"/>
          <p14:tracePt t="149984" x="11528425" y="830263"/>
          <p14:tracePt t="150033" x="11518900" y="839788"/>
          <p14:tracePt t="150045" x="11510963" y="839788"/>
          <p14:tracePt t="150067" x="11501438" y="847725"/>
          <p14:tracePt t="150083" x="11491913" y="847725"/>
          <p14:tracePt t="150091" x="11483975" y="847725"/>
          <p14:tracePt t="150099" x="11474450" y="847725"/>
          <p14:tracePt t="150114" x="11430000" y="847725"/>
          <p14:tracePt t="150131" x="11341100" y="857250"/>
          <p14:tracePt t="150148" x="11215688" y="884238"/>
          <p14:tracePt t="150164" x="11037888" y="928688"/>
          <p14:tracePt t="150181" x="10796588" y="965200"/>
          <p14:tracePt t="150198" x="10609263" y="1000125"/>
          <p14:tracePt t="150215" x="10402888" y="1081088"/>
          <p14:tracePt t="150231" x="10304463" y="1108075"/>
          <p14:tracePt t="150248" x="10277475" y="1133475"/>
          <p14:tracePt t="150264" x="10260013" y="1160463"/>
          <p14:tracePt t="150281" x="10242550" y="1187450"/>
          <p14:tracePt t="150298" x="10206038" y="1258888"/>
          <p14:tracePt t="150314" x="10198100" y="1285875"/>
          <p14:tracePt t="150331" x="10171113" y="1428750"/>
          <p14:tracePt t="150347" x="10171113" y="1527175"/>
          <p14:tracePt t="150364" x="10188575" y="1625600"/>
          <p14:tracePt t="150381" x="10225088" y="1697038"/>
          <p14:tracePt t="150398" x="10287000" y="1724025"/>
          <p14:tracePt t="150415" x="10429875" y="1731963"/>
          <p14:tracePt t="150433" x="10537825" y="1697038"/>
          <p14:tracePt t="150447" x="10653713" y="1633538"/>
          <p14:tracePt t="150464" x="10796588" y="1544638"/>
          <p14:tracePt t="150481" x="10939463" y="1428750"/>
          <p14:tracePt t="150498" x="11082338" y="1330325"/>
          <p14:tracePt t="150514" x="11198225" y="1268413"/>
          <p14:tracePt t="150532" x="11331575" y="1214438"/>
          <p14:tracePt t="150547" x="11358563" y="1196975"/>
          <p14:tracePt t="150564" x="11368088" y="1187450"/>
          <p14:tracePt t="150601" x="11368088" y="1169988"/>
          <p14:tracePt t="150614" x="11368088" y="1133475"/>
          <p14:tracePt t="150631" x="11349038" y="1098550"/>
          <p14:tracePt t="150647" x="11296650" y="1062038"/>
          <p14:tracePt t="150664" x="11198225" y="1027113"/>
          <p14:tracePt t="150681" x="11072813" y="1027113"/>
          <p14:tracePt t="150697" x="10858500" y="1054100"/>
          <p14:tracePt t="150714" x="10706100" y="1098550"/>
          <p14:tracePt t="150731" x="10572750" y="1152525"/>
          <p14:tracePt t="150747" x="10439400" y="1214438"/>
          <p14:tracePt t="150764" x="10331450" y="1268413"/>
          <p14:tracePt t="150767" x="10296525" y="1285875"/>
          <p14:tracePt t="150781" x="10260013" y="1303338"/>
          <p14:tracePt t="150798" x="10242550" y="1339850"/>
          <p14:tracePt t="150815" x="10198100" y="1374775"/>
          <p14:tracePt t="150831" x="10171113" y="1401763"/>
          <p14:tracePt t="150848" x="10153650" y="1428750"/>
          <p14:tracePt t="150864" x="10134600" y="1455738"/>
          <p14:tracePt t="150881" x="10126663" y="1490663"/>
          <p14:tracePt t="150897" x="10117138" y="1536700"/>
          <p14:tracePt t="150914" x="10126663" y="1571625"/>
          <p14:tracePt t="150930" x="10188575" y="1625600"/>
          <p14:tracePt t="150947" x="10304463" y="1652588"/>
          <p14:tracePt t="150964" x="10474325" y="1625600"/>
          <p14:tracePt t="150981" x="10644188" y="1589088"/>
          <p14:tracePt t="150997" x="10796588" y="1536700"/>
          <p14:tracePt t="151014" x="10902950" y="1490663"/>
          <p14:tracePt t="151031" x="11045825" y="1401763"/>
          <p14:tracePt t="151047" x="11126788" y="1374775"/>
          <p14:tracePt t="151063" x="11198225" y="1339850"/>
          <p14:tracePt t="151081" x="11277600" y="1312863"/>
          <p14:tracePt t="151097" x="11385550" y="1276350"/>
          <p14:tracePt t="151114" x="11483975" y="1250950"/>
          <p14:tracePt t="151131" x="11582400" y="1204913"/>
          <p14:tracePt t="151148" x="11609388" y="1179513"/>
          <p14:tracePt t="151164" x="11626850" y="1152525"/>
          <p14:tracePt t="151180" x="11626850" y="1125538"/>
          <p14:tracePt t="151197" x="11626850" y="1071563"/>
          <p14:tracePt t="151214" x="11599863" y="1009650"/>
          <p14:tracePt t="151232" x="11545888" y="955675"/>
          <p14:tracePt t="151248" x="11466513" y="919163"/>
          <p14:tracePt t="151263" x="11368088" y="901700"/>
          <p14:tracePt t="151280" x="11233150" y="901700"/>
          <p14:tracePt t="151297" x="11090275" y="928688"/>
          <p14:tracePt t="151314" x="10939463" y="965200"/>
          <p14:tracePt t="151331" x="10698163" y="1017588"/>
          <p14:tracePt t="151348" x="10555288" y="1054100"/>
          <p14:tracePt t="151363" x="10439400" y="1089025"/>
          <p14:tracePt t="151381" x="10348913" y="1125538"/>
          <p14:tracePt t="151397" x="10304463" y="1152525"/>
          <p14:tracePt t="151414" x="10287000" y="1179513"/>
          <p14:tracePt t="151430" x="10260013" y="1204913"/>
          <p14:tracePt t="151448" x="10233025" y="1276350"/>
          <p14:tracePt t="151464" x="10206038" y="1357313"/>
          <p14:tracePt t="151480" x="10206038" y="1428750"/>
          <p14:tracePt t="151497" x="10206038" y="1490663"/>
          <p14:tracePt t="151514" x="10242550" y="1544638"/>
          <p14:tracePt t="151532" x="10331450" y="1571625"/>
          <p14:tracePt t="151547" x="10474325" y="1581150"/>
          <p14:tracePt t="151563" x="10644188" y="1571625"/>
          <p14:tracePt t="151580" x="10939463" y="1473200"/>
          <p14:tracePt t="151597" x="11117263" y="1366838"/>
          <p14:tracePt t="151613" x="11269663" y="1276350"/>
          <p14:tracePt t="151630" x="11420475" y="1169988"/>
          <p14:tracePt t="151647" x="11555413" y="1081088"/>
          <p14:tracePt t="151663" x="11688763" y="990600"/>
          <p14:tracePt t="151680" x="11796713" y="884238"/>
          <p14:tracePt t="151696" x="11804650" y="857250"/>
          <p14:tracePt t="151713" x="11814175" y="839788"/>
          <p14:tracePt t="151730" x="11814175" y="822325"/>
          <p14:tracePt t="151747" x="11796713" y="795338"/>
          <p14:tracePt t="151763" x="11752263" y="768350"/>
          <p14:tracePt t="151767" x="11698288" y="750888"/>
          <p14:tracePt t="151780" x="11644313" y="741363"/>
          <p14:tracePt t="151797" x="11403013" y="723900"/>
          <p14:tracePt t="151813" x="11180763" y="758825"/>
          <p14:tracePt t="151830" x="10920413" y="812800"/>
          <p14:tracePt t="151847" x="10706100" y="893763"/>
          <p14:tracePt t="151863" x="10563225" y="955675"/>
          <p14:tracePt t="151880" x="10447338" y="1054100"/>
          <p14:tracePt t="151897" x="10358438" y="1204913"/>
          <p14:tracePt t="151913" x="10331450" y="1295400"/>
          <p14:tracePt t="151929" x="10323513" y="1384300"/>
          <p14:tracePt t="151947" x="10331450" y="1446213"/>
          <p14:tracePt t="151963" x="10375900" y="1517650"/>
          <p14:tracePt t="151979" x="10491788" y="1571625"/>
          <p14:tracePt t="151997" x="10733088" y="1589088"/>
          <p14:tracePt t="152013" x="10939463" y="1527175"/>
          <p14:tracePt t="152029" x="11126788" y="1428750"/>
          <p14:tracePt t="152046" x="11252200" y="1357313"/>
          <p14:tracePt t="152063" x="11314113" y="1312863"/>
          <p14:tracePt t="152079" x="11331575" y="1295400"/>
          <p14:tracePt t="152096" x="11331575" y="1276350"/>
          <p14:tracePt t="152113" x="11314113" y="1241425"/>
          <p14:tracePt t="152130" x="11296650" y="1214438"/>
          <p14:tracePt t="152146" x="11277600" y="1196975"/>
          <p14:tracePt t="152163" x="11269663" y="1187450"/>
          <p14:tracePt t="152180" x="11260138" y="1187450"/>
          <p14:tracePt t="152297" x="11252200" y="1196975"/>
          <p14:tracePt t="152304" x="11242675" y="1204913"/>
          <p14:tracePt t="152313" x="11242675" y="1214438"/>
          <p14:tracePt t="152329" x="11242675" y="1258888"/>
          <p14:tracePt t="152346" x="11252200" y="1366838"/>
          <p14:tracePt t="152363" x="11287125" y="1571625"/>
          <p14:tracePt t="152380" x="11368088" y="2205038"/>
          <p14:tracePt t="152396" x="11412538" y="2776538"/>
          <p14:tracePt t="152413" x="11456988" y="3322638"/>
          <p14:tracePt t="152431" x="11501438" y="3732213"/>
          <p14:tracePt t="152447" x="11528425" y="4037013"/>
          <p14:tracePt t="152463" x="11528425" y="4259263"/>
          <p14:tracePt t="152480" x="11510963" y="4438650"/>
          <p14:tracePt t="152497" x="11447463" y="4741863"/>
          <p14:tracePt t="152513" x="11412538" y="4956175"/>
          <p14:tracePt t="152530" x="11368088" y="5126038"/>
          <p14:tracePt t="152547" x="11331575" y="5251450"/>
          <p14:tracePt t="152563" x="11304588" y="5330825"/>
          <p14:tracePt t="152581" x="11296650" y="5394325"/>
          <p14:tracePt t="152596" x="11277600" y="5446713"/>
          <p14:tracePt t="152612" x="11277600" y="5581650"/>
          <p14:tracePt t="152629" x="11277600" y="5680075"/>
          <p14:tracePt t="152647" x="11277600" y="5741988"/>
          <p14:tracePt t="152663" x="11277600" y="5786438"/>
          <p14:tracePt t="152679" x="11277600" y="5813425"/>
          <p14:tracePt t="152696" x="11252200" y="5848350"/>
          <p14:tracePt t="152712" x="11215688" y="5902325"/>
          <p14:tracePt t="152731" x="11188700" y="5919788"/>
          <p14:tracePt t="152746" x="11180763" y="5946775"/>
          <p14:tracePt t="152763" x="11180763" y="5956300"/>
          <p14:tracePt t="153668" x="11188700" y="5956300"/>
          <p14:tracePt t="153678" x="11188700" y="5946775"/>
          <p14:tracePt t="153836" x="11188700" y="5938838"/>
          <p14:tracePt t="153853" x="11188700" y="5929313"/>
          <p14:tracePt t="153862" x="11188700" y="5919788"/>
          <p14:tracePt t="153878" x="11198225" y="5894388"/>
          <p14:tracePt t="153912" x="11206163" y="5715000"/>
          <p14:tracePt t="153945" x="11242675" y="5446713"/>
          <p14:tracePt t="153978" x="11287125" y="5027613"/>
          <p14:tracePt t="153995" x="11287125" y="4732338"/>
          <p14:tracePt t="154012" x="11260138" y="3990975"/>
          <p14:tracePt t="154029" x="11233150" y="3473450"/>
          <p14:tracePt t="154044" x="11206163" y="3044825"/>
          <p14:tracePt t="154061" x="11188700" y="2759075"/>
          <p14:tracePt t="154079" x="11180763" y="2544763"/>
          <p14:tracePt t="154094" x="11180763" y="2401888"/>
          <p14:tracePt t="154112" x="11198225" y="2205038"/>
          <p14:tracePt t="154129" x="11198225" y="2116138"/>
          <p14:tracePt t="154145" x="11206163" y="2036763"/>
          <p14:tracePt t="154162" x="11206163" y="1982788"/>
          <p14:tracePt t="154178" x="11206163" y="1946275"/>
          <p14:tracePt t="154195" x="11206163" y="1928813"/>
          <p14:tracePt t="154212" x="11198225" y="1901825"/>
          <p14:tracePt t="154228" x="11171238" y="1884363"/>
          <p14:tracePt t="154245" x="11144250" y="1857375"/>
          <p14:tracePt t="154261" x="11126788" y="1847850"/>
          <p14:tracePt t="154278" x="11099800" y="1822450"/>
          <p14:tracePt t="154295" x="11072813" y="1795463"/>
          <p14:tracePt t="154311" x="11045825" y="1741488"/>
          <p14:tracePt t="154329" x="11010900" y="1670050"/>
          <p14:tracePt t="154344" x="10974388" y="1598613"/>
          <p14:tracePt t="154361" x="10947400" y="1517650"/>
          <p14:tracePt t="154378" x="10912475" y="1455738"/>
          <p14:tracePt t="154395" x="10885488" y="1419225"/>
          <p14:tracePt t="154411" x="10858500" y="1393825"/>
          <p14:tracePt t="154428" x="10841038" y="1366838"/>
          <p14:tracePt t="154445" x="10796588" y="1330325"/>
          <p14:tracePt t="154461" x="10769600" y="1312863"/>
          <p14:tracePt t="154478" x="10742613" y="1285875"/>
          <p14:tracePt t="154495" x="10715625" y="1276350"/>
          <p14:tracePt t="154511" x="10698163" y="1268413"/>
          <p14:tracePt t="154528" x="10688638" y="1258888"/>
          <p14:tracePt t="154819" x="10698163" y="1258888"/>
          <p14:tracePt t="154826" x="10706100" y="1258888"/>
          <p14:tracePt t="154833" x="10715625" y="1258888"/>
          <p14:tracePt t="154844" x="10733088" y="1258888"/>
          <p14:tracePt t="154861" x="10777538" y="1258888"/>
          <p14:tracePt t="154894" x="10902950" y="1285875"/>
          <p14:tracePt t="154980" x="10885488" y="1295400"/>
          <p14:tracePt t="154987" x="10858500" y="1312863"/>
          <p14:tracePt t="154996" x="10804525" y="1330325"/>
          <p14:tracePt t="155010" x="10698163" y="1366838"/>
          <p14:tracePt t="155027" x="10590213" y="1393825"/>
          <p14:tracePt t="155044" x="10528300" y="1428750"/>
          <p14:tracePt t="155061" x="10501313" y="1438275"/>
          <p14:tracePt t="155094" x="10501313" y="1446213"/>
          <p14:tracePt t="155113" x="10510838" y="1455738"/>
          <p14:tracePt t="155128" x="10545763" y="1482725"/>
          <p14:tracePt t="155145" x="10661650" y="1500188"/>
          <p14:tracePt t="155160" x="10796588" y="1500188"/>
          <p14:tracePt t="155177" x="10912475" y="1465263"/>
          <p14:tracePt t="155194" x="10939463" y="1465263"/>
          <p14:tracePt t="155211" x="10939463" y="1455738"/>
          <p14:tracePt t="155244" x="10875963" y="1455738"/>
          <p14:tracePt t="155260" x="10752138" y="1490663"/>
          <p14:tracePt t="155277" x="10599738" y="1527175"/>
          <p14:tracePt t="155294" x="10456863" y="1562100"/>
          <p14:tracePt t="155310" x="10340975" y="1608138"/>
          <p14:tracePt t="155348" x="10348913" y="1608138"/>
          <p14:tracePt t="155360" x="10412413" y="1589088"/>
          <p14:tracePt t="155377" x="10760075" y="1490663"/>
          <p14:tracePt t="155394" x="10983913" y="1428750"/>
          <p14:tracePt t="155410" x="11090275" y="1401763"/>
          <p14:tracePt t="155444" x="11063288" y="1411288"/>
          <p14:tracePt t="155461" x="10939463" y="1500188"/>
          <p14:tracePt t="155477" x="10769600" y="1616075"/>
          <p14:tracePt t="155494" x="10617200" y="1731963"/>
          <p14:tracePt t="155510" x="10599738" y="1751013"/>
          <p14:tracePt t="155562" x="10609263" y="1751013"/>
          <p14:tracePt t="155574" x="10617200" y="1751013"/>
          <p14:tracePt t="156285" x="10617200" y="1741488"/>
          <p14:tracePt t="156298" x="10617200" y="1724025"/>
          <p14:tracePt t="156306" x="10617200" y="1714500"/>
          <p14:tracePt t="156315" x="10617200" y="1704975"/>
          <p14:tracePt t="156327" x="10617200" y="1687513"/>
          <p14:tracePt t="156343" x="10634663" y="1670050"/>
          <p14:tracePt t="156359" x="10671175" y="1633538"/>
          <p14:tracePt t="156393" x="10688638" y="1616075"/>
          <p14:tracePt t="157790" x="10688638" y="1598613"/>
          <p14:tracePt t="157796" x="10680700" y="1589088"/>
          <p14:tracePt t="157809" x="10680700" y="1581150"/>
          <p14:tracePt t="157825" x="10653713" y="1571625"/>
          <p14:tracePt t="157841" x="10634663" y="1554163"/>
          <p14:tracePt t="157858" x="10626725" y="1554163"/>
          <p14:tracePt t="157875" x="10626725" y="1544638"/>
          <p14:tracePt t="157891" x="10617200" y="1536700"/>
          <p14:tracePt t="157925" x="10609263" y="1517650"/>
          <p14:tracePt t="157958" x="10599738" y="1509713"/>
          <p14:tracePt t="158060" x="10599738" y="1500188"/>
          <p14:tracePt t="158079" x="10609263" y="1500188"/>
          <p14:tracePt t="158084" x="10626725" y="1482725"/>
          <p14:tracePt t="158092" x="10634663" y="1482725"/>
          <p14:tracePt t="158108" x="10671175" y="1473200"/>
          <p14:tracePt t="158125" x="10725150" y="1465263"/>
          <p14:tracePt t="158141" x="10769600" y="1455738"/>
          <p14:tracePt t="158158" x="10804525" y="1455738"/>
          <p14:tracePt t="158174" x="10841038" y="1465263"/>
          <p14:tracePt t="158191" x="10868025" y="1490663"/>
          <p14:tracePt t="158208" x="10902950" y="1536700"/>
          <p14:tracePt t="158224" x="10929938" y="1608138"/>
          <p14:tracePt t="158241" x="10966450" y="1751013"/>
          <p14:tracePt t="158258" x="11001375" y="1919288"/>
          <p14:tracePt t="158275" x="11028363" y="2116138"/>
          <p14:tracePt t="158291" x="11037888" y="2347913"/>
          <p14:tracePt t="158294" x="11037888" y="2490788"/>
          <p14:tracePt t="158307" x="11037888" y="2625725"/>
          <p14:tracePt t="158324" x="10966450" y="3133725"/>
          <p14:tracePt t="158341" x="10939463" y="3517900"/>
          <p14:tracePt t="158359" x="10929938" y="3911600"/>
          <p14:tracePt t="158375" x="10929938" y="4224338"/>
          <p14:tracePt t="158391" x="10939463" y="4518025"/>
          <p14:tracePt t="158408" x="10939463" y="4776788"/>
          <p14:tracePt t="158425" x="10947400" y="5099050"/>
          <p14:tracePt t="158442" x="10947400" y="5295900"/>
          <p14:tracePt t="158457" x="10920413" y="5491163"/>
          <p14:tracePt t="158475" x="10912475" y="5643563"/>
          <p14:tracePt t="158491" x="10912475" y="5786438"/>
          <p14:tracePt t="158508" x="10912475" y="5911850"/>
          <p14:tracePt t="158525" x="10920413" y="6018213"/>
          <p14:tracePt t="158542" x="10920413" y="6116638"/>
          <p14:tracePt t="158558" x="10920413" y="6153150"/>
          <p14:tracePt t="158574" x="10929938" y="6180138"/>
          <p14:tracePt t="158591" x="10929938" y="6188075"/>
          <p14:tracePt t="158608" x="10947400" y="6205538"/>
          <p14:tracePt t="158624" x="10966450" y="6232525"/>
          <p14:tracePt t="158642" x="11010900" y="6269038"/>
          <p14:tracePt t="158658" x="11028363" y="6296025"/>
          <p14:tracePt t="158674" x="11045825" y="6313488"/>
          <p14:tracePt t="158691" x="11063288" y="6313488"/>
          <p14:tracePt t="158795" x="11063288" y="6303963"/>
          <p14:tracePt t="158803" x="11072813" y="6296025"/>
          <p14:tracePt t="158814" x="11072813" y="6286500"/>
          <p14:tracePt t="158824" x="11072813" y="6259513"/>
          <p14:tracePt t="158841" x="11072813" y="6242050"/>
          <p14:tracePt t="158857" x="11072813" y="6224588"/>
          <p14:tracePt t="158875" x="11072813" y="6215063"/>
          <p14:tracePt t="158891" x="11072813" y="6205538"/>
          <p14:tracePt t="158908" x="11082338" y="6188075"/>
          <p14:tracePt t="158925" x="11099800" y="6161088"/>
          <p14:tracePt t="158940" x="11117263" y="6153150"/>
          <p14:tracePt t="158958" x="11134725" y="6126163"/>
          <p14:tracePt t="158974" x="11153775" y="6126163"/>
          <p14:tracePt t="158990" x="11153775" y="6116638"/>
          <p14:tracePt t="159121" x="11161713" y="6108700"/>
          <p14:tracePt t="159129" x="11161713" y="6099175"/>
          <p14:tracePt t="159150" x="11171238" y="6089650"/>
          <p14:tracePt t="159300" x="11180763" y="6089650"/>
          <p14:tracePt t="159371" x="11188700" y="6089650"/>
          <p14:tracePt t="159389" x="11198225" y="6089650"/>
          <p14:tracePt t="159411" x="11206163" y="6089650"/>
          <p14:tracePt t="159429" x="11215688" y="6089650"/>
          <p14:tracePt t="159437" x="11225213" y="6089650"/>
          <p14:tracePt t="159459" x="11233150" y="6089650"/>
          <p14:tracePt t="159473" x="11242675" y="6089650"/>
          <p14:tracePt t="159481" x="11252200" y="6089650"/>
          <p14:tracePt t="159490" x="11260138" y="6089650"/>
          <p14:tracePt t="159507" x="11287125" y="6089650"/>
          <p14:tracePt t="159524" x="11304588" y="6081713"/>
          <p14:tracePt t="159540" x="11323638" y="6081713"/>
          <p14:tracePt t="159558" x="11349038" y="6062663"/>
          <p14:tracePt t="159574" x="11358563" y="6062663"/>
          <p14:tracePt t="159590" x="11358563" y="6054725"/>
          <p14:tracePt t="159607" x="11368088" y="6054725"/>
          <p14:tracePt t="159640" x="11368088" y="6045200"/>
          <p14:tracePt t="159687" x="11368088" y="6037263"/>
          <p14:tracePt t="159705" x="11368088" y="6027738"/>
          <p14:tracePt t="159731" x="11368088" y="6018213"/>
          <p14:tracePt t="160025" x="11376025" y="6027738"/>
          <p14:tracePt t="160039" x="11385550" y="6027738"/>
          <p14:tracePt t="160056" x="11395075" y="6027738"/>
          <p14:tracePt t="160064" x="11412538" y="6027738"/>
          <p14:tracePt t="160090" x="11447463" y="6027738"/>
          <p14:tracePt t="160123" x="11474450" y="6027738"/>
          <p14:tracePt t="160907" x="11456988" y="6027738"/>
          <p14:tracePt t="160915" x="11430000" y="6027738"/>
          <p14:tracePt t="160924" x="11395075" y="6027738"/>
          <p14:tracePt t="160939" x="11242675" y="6027738"/>
          <p14:tracePt t="160956" x="10858500" y="6072188"/>
          <p14:tracePt t="160972" x="9439275" y="6188075"/>
          <p14:tracePt t="160989" x="8215313" y="6286500"/>
          <p14:tracePt t="161006" x="6956425" y="6491288"/>
          <p14:tracePt t="161039" x="5072063" y="6732588"/>
          <p14:tracePt t="161072" x="4259263" y="6848475"/>
          <p14:tracePt t="161105" x="3894138" y="6848475"/>
          <p14:tracePt t="161122" x="3776663" y="6848475"/>
          <p14:tracePt t="161139" x="3660775" y="6848475"/>
          <p14:tracePt t="161156" x="3517900" y="6848475"/>
          <p14:tracePt t="161172" x="3367088" y="6848475"/>
          <p14:tracePt t="161189" x="3214688" y="6848475"/>
          <p14:tracePt t="161206" x="3036888" y="6848475"/>
          <p14:tracePt t="161222" x="2938463" y="6848475"/>
          <p14:tracePt t="161238" x="2830513" y="6848475"/>
          <p14:tracePt t="161255" x="2732088" y="6848475"/>
          <p14:tracePt t="161273" x="2660650" y="6848475"/>
          <p14:tracePt t="161289" x="2554288" y="6848475"/>
          <p14:tracePt t="161306" x="2455863" y="6848475"/>
          <p14:tracePt t="161310" x="2393950" y="6848475"/>
          <p14:tracePt t="161324" x="2232025" y="6848475"/>
          <p14:tracePt t="161338" x="2081213" y="6848475"/>
          <p14:tracePt t="161356" x="1973263" y="6848475"/>
          <p14:tracePt t="161856" x="2044700" y="6751638"/>
          <p14:tracePt t="161864" x="2054225" y="6751638"/>
          <p14:tracePt t="161888" x="2062163" y="6751638"/>
          <p14:tracePt t="161977" x="2062163" y="6742113"/>
          <p14:tracePt t="161988" x="2062163" y="6732588"/>
          <p14:tracePt t="162001" x="2054225" y="6724650"/>
          <p14:tracePt t="162021" x="2044700" y="6697663"/>
          <p14:tracePt t="162055" x="2000250" y="66341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1663" y="1416193"/>
            <a:ext cx="95569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Latihan : tentukan bentuk SVD dari 2 matriks berikut </a:t>
            </a:r>
            <a:endParaRPr kumimoji="0" lang="sv-SE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91484"/>
              </p:ext>
            </p:extLst>
          </p:nvPr>
        </p:nvGraphicFramePr>
        <p:xfrm>
          <a:off x="2147118" y="2521974"/>
          <a:ext cx="4761272" cy="21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57200" progId="Equation.3">
                  <p:embed/>
                </p:oleObj>
              </mc:Choice>
              <mc:Fallback>
                <p:oleObj name="Equation" r:id="rId2" imgW="990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18" y="2521974"/>
                        <a:ext cx="4761272" cy="2197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 flipV="1">
            <a:off x="8642554" y="3672347"/>
            <a:ext cx="32607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97067"/>
              </p:ext>
            </p:extLst>
          </p:nvPr>
        </p:nvGraphicFramePr>
        <p:xfrm>
          <a:off x="8155858" y="2141197"/>
          <a:ext cx="3008671" cy="29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914400" progId="Equation.3">
                  <p:embed/>
                </p:oleObj>
              </mc:Choice>
              <mc:Fallback>
                <p:oleObj name="Equation" r:id="rId4" imgW="939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858" y="2141197"/>
                        <a:ext cx="3008671" cy="29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0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13"/>
    </mc:Choice>
    <mc:Fallback xmlns="">
      <p:transition spd="slow" advTm="53513"/>
    </mc:Fallback>
  </mc:AlternateContent>
  <p:extLst>
    <p:ext uri="{3A86A75C-4F4B-4683-9AE1-C65F6400EC91}">
      <p14:laserTraceLst xmlns:p14="http://schemas.microsoft.com/office/powerpoint/2010/main">
        <p14:tracePtLst>
          <p14:tracePt t="908" x="6143625" y="4545013"/>
          <p14:tracePt t="943" x="6161088" y="4510088"/>
          <p14:tracePt t="1003" x="6161088" y="4491038"/>
          <p14:tracePt t="1032" x="6153150" y="4483100"/>
          <p14:tracePt t="1062" x="6126163" y="4456113"/>
          <p14:tracePt t="1092" x="6089650" y="4419600"/>
          <p14:tracePt t="1121" x="6045200" y="4348163"/>
          <p14:tracePt t="1148" x="5938838" y="4205288"/>
          <p14:tracePt t="1178" x="5732463" y="3990975"/>
          <p14:tracePt t="1208" x="5465763" y="3759200"/>
          <p14:tracePt t="1239" x="5251450" y="3589338"/>
          <p14:tracePt t="1269" x="5187950" y="3517900"/>
          <p14:tracePt t="1299" x="5153025" y="3482975"/>
          <p14:tracePt t="1329" x="5126038" y="3455988"/>
          <p14:tracePt t="1359" x="5072063" y="3402013"/>
          <p14:tracePt t="1390" x="5027613" y="3357563"/>
          <p14:tracePt t="1419" x="5010150" y="3322638"/>
          <p14:tracePt t="1448" x="5000625" y="3303588"/>
          <p14:tracePt t="1507" x="4983163" y="3268663"/>
          <p14:tracePt t="1526" x="4973638" y="3241675"/>
          <p14:tracePt t="1542" x="4973638" y="3232150"/>
          <p14:tracePt t="1557" x="4973638" y="3214688"/>
          <p14:tracePt t="1610" x="4973638" y="3205163"/>
          <p14:tracePt t="1735" x="4973638" y="3187700"/>
          <p14:tracePt t="1789" x="5099050" y="3152775"/>
          <p14:tracePt t="1843" x="5126038" y="3179763"/>
          <p14:tracePt t="2039" x="5126038" y="3170238"/>
          <p14:tracePt t="2093" x="4884738" y="3108325"/>
          <p14:tracePt t="2147" x="4510088" y="3179763"/>
          <p14:tracePt t="2202" x="4044950" y="3313113"/>
          <p14:tracePt t="2255" x="3848100" y="3500438"/>
          <p14:tracePt t="2310" x="3554413" y="3857625"/>
          <p14:tracePt t="2365" x="3438525" y="4071938"/>
          <p14:tracePt t="2369" x="3419475" y="4089400"/>
          <p14:tracePt t="2385" x="3394075" y="4125913"/>
          <p14:tracePt t="2404" x="3367088" y="4170363"/>
          <p14:tracePt t="2420" x="3340100" y="4197350"/>
          <p14:tracePt t="2436" x="3322638" y="4214813"/>
          <p14:tracePt t="2452" x="3303588" y="4214813"/>
          <p14:tracePt t="2468" x="3251200" y="4205288"/>
          <p14:tracePt t="2483" x="3197225" y="4187825"/>
          <p14:tracePt t="2499" x="3108325" y="4143375"/>
          <p14:tracePt t="2515" x="3000375" y="4098925"/>
          <p14:tracePt t="2530" x="2894013" y="4044950"/>
          <p14:tracePt t="2545" x="2867025" y="4017963"/>
          <p14:tracePt t="2562" x="2857500" y="4010025"/>
          <p14:tracePt t="2578" x="2867025" y="3973513"/>
          <p14:tracePt t="2596" x="2894013" y="3875088"/>
          <p14:tracePt t="2612" x="2946400" y="3768725"/>
          <p14:tracePt t="2630" x="2990850" y="3687763"/>
          <p14:tracePt t="2647" x="3044825" y="3616325"/>
          <p14:tracePt t="2663" x="3071813" y="3581400"/>
          <p14:tracePt t="2678" x="3089275" y="3554413"/>
          <p14:tracePt t="2695" x="3116263" y="3536950"/>
          <p14:tracePt t="2713" x="3133725" y="3517900"/>
          <p14:tracePt t="2783" x="3143250" y="3517900"/>
          <p14:tracePt t="2837" x="3160713" y="3509963"/>
          <p14:tracePt t="2894" x="3205163" y="3482975"/>
          <p14:tracePt t="3062" x="3197225" y="3482975"/>
          <p14:tracePt t="3117" x="3187700" y="3482975"/>
          <p14:tracePt t="3170" x="3187700" y="3490913"/>
          <p14:tracePt t="3265" x="3187700" y="3500438"/>
          <p14:tracePt t="3319" x="3205163" y="3509963"/>
          <p14:tracePt t="3371" x="3224213" y="3509963"/>
          <p14:tracePt t="4018" x="3224213" y="3500438"/>
          <p14:tracePt t="4070" x="3268663" y="3438525"/>
          <p14:tracePt t="4125" x="3340100" y="3375025"/>
          <p14:tracePt t="4178" x="3446463" y="3286125"/>
          <p14:tracePt t="4232" x="3517900" y="3214688"/>
          <p14:tracePt t="7501" x="3527425" y="3214688"/>
          <p14:tracePt t="7554" x="3857625" y="3322638"/>
          <p14:tracePt t="7608" x="4608513" y="3402013"/>
          <p14:tracePt t="7664" x="5126038" y="3340100"/>
          <p14:tracePt t="7717" x="5197475" y="3322638"/>
          <p14:tracePt t="7771" x="5251450" y="3241675"/>
          <p14:tracePt t="7824" x="5259388" y="3187700"/>
          <p14:tracePt t="7876" x="5259388" y="3133725"/>
          <p14:tracePt t="7880" x="5259388" y="3116263"/>
          <p14:tracePt t="7933" x="5170488" y="3027363"/>
          <p14:tracePt t="7986" x="4956175" y="3036888"/>
          <p14:tracePt t="8042" x="4776788" y="3116263"/>
          <p14:tracePt t="8095" x="4491038" y="3268663"/>
          <p14:tracePt t="8151" x="4375150" y="3571875"/>
          <p14:tracePt t="8204" x="4429125" y="3929063"/>
          <p14:tracePt t="8258" x="4562475" y="4276725"/>
          <p14:tracePt t="8312" x="4732338" y="4411663"/>
          <p14:tracePt t="8366" x="5018088" y="4348163"/>
          <p14:tracePt t="8421" x="5402263" y="4133850"/>
          <p14:tracePt t="8470" x="5537200" y="3956050"/>
          <p14:tracePt t="8518" x="5616575" y="3803650"/>
          <p14:tracePt t="8566" x="5670550" y="3633788"/>
          <p14:tracePt t="8616" x="5705475" y="3375025"/>
          <p14:tracePt t="8666" x="5680075" y="3251200"/>
          <p14:tracePt t="8714" x="5473700" y="3143250"/>
          <p14:tracePt t="8762" x="5062538" y="3143250"/>
          <p14:tracePt t="8811" x="4776788" y="3232150"/>
          <p14:tracePt t="8860" x="4697413" y="3303588"/>
          <p14:tracePt t="8863" x="4670425" y="3322638"/>
          <p14:tracePt t="8912" x="4357688" y="3554413"/>
          <p14:tracePt t="8962" x="4187825" y="3822700"/>
          <p14:tracePt t="9011" x="4160838" y="4098925"/>
          <p14:tracePt t="9059" x="4259263" y="4340225"/>
          <p14:tracePt t="9107" x="4483100" y="4500563"/>
          <p14:tracePt t="9155" x="4894263" y="4491038"/>
          <p14:tracePt t="9204" x="5303838" y="4340225"/>
          <p14:tracePt t="9252" x="5384800" y="4179888"/>
          <p14:tracePt t="9300" x="5419725" y="3911600"/>
          <p14:tracePt t="9349" x="5357813" y="3598863"/>
          <p14:tracePt t="9583" x="4152900" y="3822700"/>
          <p14:tracePt t="9678" x="4268788" y="4108450"/>
          <p14:tracePt t="9772" x="4500563" y="4062413"/>
          <p14:tracePt t="9821" x="4446588" y="3911600"/>
          <p14:tracePt t="9871" x="4295775" y="3848100"/>
          <p14:tracePt t="9924" x="4143375" y="3875088"/>
          <p14:tracePt t="10082" x="4143375" y="3884613"/>
          <p14:tracePt t="10233" x="4152900" y="3884613"/>
          <p14:tracePt t="10282" x="4251325" y="3813175"/>
          <p14:tracePt t="10334" x="4803775" y="3670300"/>
          <p14:tracePt t="10382" x="5000625" y="3643313"/>
          <p14:tracePt t="11713" x="5010150" y="3633788"/>
          <p14:tracePt t="11763" x="5251450" y="3544888"/>
          <p14:tracePt t="11814" x="5786438" y="3438525"/>
          <p14:tracePt t="11862" x="6027738" y="3375025"/>
          <p14:tracePt t="11915" x="6251575" y="3330575"/>
          <p14:tracePt t="11965" x="6537325" y="3295650"/>
          <p14:tracePt t="12013" x="6823075" y="3259138"/>
          <p14:tracePt t="12062" x="6938963" y="3303588"/>
          <p14:tracePt t="12111" x="7232650" y="3402013"/>
          <p14:tracePt t="12159" x="7527925" y="3490913"/>
          <p14:tracePt t="12207" x="7661275" y="3581400"/>
          <p14:tracePt t="12221" x="7670800" y="3598863"/>
          <p14:tracePt t="12237" x="7715250" y="3633788"/>
          <p14:tracePt t="12254" x="7742238" y="3652838"/>
          <p14:tracePt t="12271" x="7769225" y="3660775"/>
          <p14:tracePt t="13025" x="7777163" y="3670300"/>
          <p14:tracePt t="13033" x="7796213" y="3670300"/>
          <p14:tracePt t="13042" x="7823200" y="3670300"/>
          <p14:tracePt t="13054" x="7867650" y="3670300"/>
          <p14:tracePt t="13070" x="8001000" y="3625850"/>
          <p14:tracePt t="13100" x="8259763" y="3589338"/>
          <p14:tracePt t="13130" x="8420100" y="3571875"/>
          <p14:tracePt t="13159" x="8555038" y="3562350"/>
          <p14:tracePt t="13188" x="8609013" y="3571875"/>
          <p14:tracePt t="13217" x="8680450" y="3589338"/>
          <p14:tracePt t="13245" x="8751888" y="3589338"/>
          <p14:tracePt t="13274" x="8875713" y="3589338"/>
          <p14:tracePt t="13286" x="8939213" y="3589338"/>
          <p14:tracePt t="13303" x="9018588" y="3589338"/>
          <p14:tracePt t="13320" x="9072563" y="3581400"/>
          <p14:tracePt t="13337" x="9134475" y="3554413"/>
          <p14:tracePt t="13353" x="9170988" y="3527425"/>
          <p14:tracePt t="13376" x="9215438" y="3509963"/>
          <p14:tracePt t="13398" x="9224963" y="3509963"/>
          <p14:tracePt t="13426" x="9232900" y="3509963"/>
          <p14:tracePt t="13448" x="9251950" y="3490913"/>
          <p14:tracePt t="13470" x="9286875" y="3455988"/>
          <p14:tracePt t="13492" x="9313863" y="3411538"/>
          <p14:tracePt t="13515" x="9323388" y="3394075"/>
          <p14:tracePt t="13537" x="9323388" y="3375025"/>
          <p14:tracePt t="13560" x="9296400" y="3340100"/>
          <p14:tracePt t="13582" x="9277350" y="3330575"/>
          <p14:tracePt t="13604" x="9269413" y="3322638"/>
          <p14:tracePt t="13626" x="9251950" y="3322638"/>
          <p14:tracePt t="13693" x="9242425" y="3340100"/>
          <p14:tracePt t="13721" x="9232900" y="3375025"/>
          <p14:tracePt t="13753" x="9251950" y="3438525"/>
          <p14:tracePt t="13781" x="9304338" y="3517900"/>
          <p14:tracePt t="13810" x="9348788" y="3571875"/>
          <p14:tracePt t="13838" x="9420225" y="3589338"/>
          <p14:tracePt t="13868" x="9563100" y="3562350"/>
          <p14:tracePt t="13872" x="9617075" y="3544888"/>
          <p14:tracePt t="13900" x="9777413" y="3482975"/>
          <p14:tracePt t="13929" x="9848850" y="3438525"/>
          <p14:tracePt t="13958" x="9939338" y="3276600"/>
          <p14:tracePt t="13988" x="10001250" y="3081338"/>
          <p14:tracePt t="14017" x="10037763" y="2982913"/>
          <p14:tracePt t="14046" x="10037763" y="2946400"/>
          <p14:tracePt t="14074" x="10028238" y="2919413"/>
          <p14:tracePt t="14103" x="10018713" y="2901950"/>
          <p14:tracePt t="14132" x="9974263" y="2901950"/>
          <p14:tracePt t="14160" x="9939338" y="2919413"/>
          <p14:tracePt t="14188" x="9894888" y="2955925"/>
          <p14:tracePt t="14218" x="9848850" y="3009900"/>
          <p14:tracePt t="14248" x="9804400" y="3071813"/>
          <p14:tracePt t="14261" x="9786938" y="3089275"/>
          <p14:tracePt t="14269" x="9777413" y="3108325"/>
          <p14:tracePt t="14286" x="9777413" y="3133725"/>
          <p14:tracePt t="14303" x="9769475" y="3187700"/>
          <p14:tracePt t="14319" x="9769475" y="3232150"/>
          <p14:tracePt t="14347" x="9804400" y="3286125"/>
          <p14:tracePt t="14378" x="9858375" y="3340100"/>
          <p14:tracePt t="14382" x="9867900" y="3348038"/>
          <p14:tracePt t="14410" x="9912350" y="3394075"/>
          <p14:tracePt t="14439" x="10001250" y="3419475"/>
          <p14:tracePt t="14469" x="10161588" y="3384550"/>
          <p14:tracePt t="14499" x="10252075" y="3330575"/>
          <p14:tracePt t="14530" x="10304463" y="3276600"/>
          <p14:tracePt t="14559" x="10323513" y="3179763"/>
          <p14:tracePt t="14588" x="10269538" y="3089275"/>
          <p14:tracePt t="14721" x="9777413" y="3116263"/>
          <p14:tracePt t="14750" x="9752013" y="3179763"/>
          <p14:tracePt t="14780" x="9725025" y="3268663"/>
          <p14:tracePt t="14809" x="9732963" y="3340100"/>
          <p14:tracePt t="14838" x="9786938" y="3394075"/>
          <p14:tracePt t="14867" x="9867900" y="3438525"/>
          <p14:tracePt t="14899" x="10063163" y="3455988"/>
          <p14:tracePt t="14928" x="10215563" y="3419475"/>
          <p14:tracePt t="14959" x="10367963" y="3357563"/>
          <p14:tracePt t="14989" x="10402888" y="3303588"/>
          <p14:tracePt t="15019" x="10375900" y="3251200"/>
          <p14:tracePt t="15048" x="10304463" y="3197225"/>
          <p14:tracePt t="15076" x="10134600" y="3170238"/>
          <p14:tracePt t="15105" x="9991725" y="3170238"/>
          <p14:tracePt t="15133" x="9840913" y="3224213"/>
          <p14:tracePt t="15161" x="9777413" y="3268663"/>
          <p14:tracePt t="15190" x="9742488" y="3295650"/>
          <p14:tracePt t="15219" x="9688513" y="3348038"/>
          <p14:tracePt t="15248" x="9609138" y="3473450"/>
          <p14:tracePt t="15278" x="9545638" y="3652838"/>
          <p14:tracePt t="15307" x="9537700" y="3724275"/>
          <p14:tracePt t="15321" x="9545638" y="3759200"/>
          <p14:tracePt t="15335" x="9572625" y="3803650"/>
          <p14:tracePt t="15352" x="9609138" y="3830638"/>
          <p14:tracePt t="15380" x="9752013" y="3857625"/>
          <p14:tracePt t="15412" x="10010775" y="3822700"/>
          <p14:tracePt t="15442" x="10304463" y="3705225"/>
          <p14:tracePt t="15471" x="10582275" y="3527425"/>
          <p14:tracePt t="15501" x="10688638" y="3384550"/>
          <p14:tracePt t="15532" x="10680700" y="3214688"/>
          <p14:tracePt t="15561" x="10572750" y="3081338"/>
          <p14:tracePt t="15591" x="10394950" y="3027363"/>
          <p14:tracePt t="15621" x="10188575" y="3009900"/>
          <p14:tracePt t="15652" x="9894888" y="3062288"/>
          <p14:tracePt t="15681" x="9599613" y="3143250"/>
          <p14:tracePt t="15712" x="9323388" y="3241675"/>
          <p14:tracePt t="15740" x="9144000" y="3438525"/>
          <p14:tracePt t="15769" x="9072563" y="3598863"/>
          <p14:tracePt t="15798" x="9045575" y="3768725"/>
          <p14:tracePt t="15827" x="9099550" y="3884613"/>
          <p14:tracePt t="15856" x="9153525" y="3929063"/>
          <p14:tracePt t="15887" x="9197975" y="3946525"/>
          <p14:tracePt t="15916" x="9304338" y="3919538"/>
          <p14:tracePt t="15944" x="9518650" y="3803650"/>
          <p14:tracePt t="15973" x="9653588" y="3687763"/>
          <p14:tracePt t="16001" x="9705975" y="3571875"/>
          <p14:tracePt t="16030" x="9752013" y="3402013"/>
          <p14:tracePt t="16059" x="9752013" y="3268663"/>
          <p14:tracePt t="16089" x="9705975" y="3197225"/>
          <p14:tracePt t="16117" x="9661525" y="3170238"/>
          <p14:tracePt t="16146" x="9563100" y="3152775"/>
          <p14:tracePt t="16175" x="9474200" y="3170238"/>
          <p14:tracePt t="16198" x="9439275" y="3214688"/>
          <p14:tracePt t="16205" x="9420225" y="3232150"/>
          <p14:tracePt t="16217" x="9412288" y="3259138"/>
          <p14:tracePt t="16234" x="9385300" y="3357563"/>
          <p14:tracePt t="16251" x="9385300" y="3490913"/>
          <p14:tracePt t="16270" x="9385300" y="3581400"/>
          <p14:tracePt t="16288" x="9420225" y="3670300"/>
          <p14:tracePt t="16300" x="9447213" y="3741738"/>
          <p14:tracePt t="16318" x="9491663" y="3813175"/>
          <p14:tracePt t="16335" x="9545638" y="3875088"/>
          <p14:tracePt t="16353" x="9634538" y="3929063"/>
          <p14:tracePt t="16371" x="9715500" y="3956050"/>
          <p14:tracePt t="16384" x="9796463" y="3965575"/>
          <p14:tracePt t="16401" x="9875838" y="3965575"/>
          <p14:tracePt t="16417" x="9974263" y="3929063"/>
          <p14:tracePt t="16434" x="10099675" y="3840163"/>
          <p14:tracePt t="16461" x="10323513" y="3589338"/>
          <p14:tracePt t="16492" x="10358438" y="3357563"/>
          <p14:tracePt t="16523" x="10198100" y="3133725"/>
          <p14:tracePt t="16656" x="9688513" y="3224213"/>
          <p14:tracePt t="16686" x="9725025" y="3295650"/>
          <p14:tracePt t="16715" x="9769475" y="3322638"/>
          <p14:tracePt t="16744" x="9813925" y="3322638"/>
          <p14:tracePt t="16774" x="9867900" y="3276600"/>
          <p14:tracePt t="16803" x="9894888" y="3232150"/>
          <p14:tracePt t="16831" x="9875838" y="3170238"/>
          <p14:tracePt t="16860" x="9840913" y="3133725"/>
          <p14:tracePt t="16863" x="9831388" y="3125788"/>
          <p14:tracePt t="16891" x="9796463" y="3108325"/>
          <p14:tracePt t="16920" x="9769475" y="3108325"/>
          <p14:tracePt t="17254" x="9777413" y="3108325"/>
          <p14:tracePt t="17282" x="9848850" y="3143250"/>
          <p14:tracePt t="17313" x="10063163" y="3205163"/>
          <p14:tracePt t="17342" x="10260013" y="3268663"/>
          <p14:tracePt t="17370" x="10304463" y="3268663"/>
          <p14:tracePt t="17525" x="10296525" y="3268663"/>
          <p14:tracePt t="17555" x="10277475" y="3241675"/>
          <p14:tracePt t="17584" x="10252075" y="3224213"/>
          <p14:tracePt t="17613" x="10252075" y="3214688"/>
          <p14:tracePt t="17685" x="10233025" y="3205163"/>
          <p14:tracePt t="17713" x="10215563" y="3197225"/>
          <p14:tracePt t="17741" x="10171113" y="3179763"/>
          <p14:tracePt t="17769" x="10134600" y="3179763"/>
          <p14:tracePt t="17799" x="10072688" y="3179763"/>
          <p14:tracePt t="17827" x="9956800" y="3224213"/>
          <p14:tracePt t="17855" x="9885363" y="3268663"/>
          <p14:tracePt t="17887" x="9840913" y="3303588"/>
          <p14:tracePt t="17915" x="9725025" y="3438525"/>
          <p14:tracePt t="17945" x="9634538" y="3562350"/>
          <p14:tracePt t="17975" x="9599613" y="3608388"/>
          <p14:tracePt t="18003" x="9572625" y="3633788"/>
          <p14:tracePt t="18033" x="9555163" y="3643313"/>
          <p14:tracePt t="18061" x="9555163" y="3652838"/>
          <p14:tracePt t="24930" x="9545638" y="3652838"/>
          <p14:tracePt t="24958" x="9474200" y="3660775"/>
          <p14:tracePt t="24989" x="9474200" y="3652838"/>
          <p14:tracePt t="25017" x="9582150" y="3554413"/>
          <p14:tracePt t="25046" x="9688513" y="3446463"/>
          <p14:tracePt t="25060" x="9698038" y="3429000"/>
          <p14:tracePt t="33966" x="9698038" y="3419475"/>
          <p14:tracePt t="33993" x="9858375" y="3232150"/>
          <p14:tracePt t="34024" x="9991725" y="3027363"/>
          <p14:tracePt t="34055" x="10010775" y="2973388"/>
          <p14:tracePt t="34060" x="10010775" y="2965450"/>
          <p14:tracePt t="34080" x="10001250" y="2965450"/>
          <p14:tracePt t="34090" x="9966325" y="2982913"/>
          <p14:tracePt t="34119" x="9609138" y="3214688"/>
          <p14:tracePt t="34153" x="9251950" y="3803650"/>
          <p14:tracePt t="34209" x="9518650" y="4232275"/>
          <p14:tracePt t="34240" x="9956800" y="3902075"/>
          <p14:tracePt t="34271" x="10252075" y="3482975"/>
          <p14:tracePt t="34327" x="10269538" y="3125788"/>
          <p14:tracePt t="34357" x="10072688" y="3054350"/>
          <p14:tracePt t="34387" x="9698038" y="3125788"/>
          <p14:tracePt t="34416" x="9385300" y="3438525"/>
          <p14:tracePt t="34446" x="9323388" y="3830638"/>
          <p14:tracePt t="34476" x="9483725" y="4044950"/>
          <p14:tracePt t="34508" x="9831388" y="3990975"/>
          <p14:tracePt t="34537" x="10252075" y="3687763"/>
          <p14:tracePt t="34567" x="10394950" y="3446463"/>
          <p14:tracePt t="34569" x="10412413" y="3375025"/>
          <p14:tracePt t="34599" x="10402888" y="3116263"/>
          <p14:tracePt t="34628" x="10313988" y="2973388"/>
          <p14:tracePt t="34658" x="10082213" y="2955925"/>
          <p14:tracePt t="34687" x="9804400" y="3143250"/>
          <p14:tracePt t="34716" x="9680575" y="3509963"/>
          <p14:tracePt t="34746" x="9715500" y="3795713"/>
          <p14:tracePt t="34775" x="9777413" y="3857625"/>
          <p14:tracePt t="34805" x="9939338" y="3795713"/>
          <p14:tracePt t="34833" x="10134600" y="3527425"/>
          <p14:tracePt t="34862" x="10188575" y="3259138"/>
          <p14:tracePt t="34892" x="10126663" y="3081338"/>
          <p14:tracePt t="35026" x="9858375" y="3429000"/>
          <p14:tracePt t="35038" x="9885363" y="3473450"/>
          <p14:tracePt t="35052" x="9902825" y="3482975"/>
          <p14:tracePt t="35081" x="9966325" y="3490913"/>
          <p14:tracePt t="35109" x="10028238" y="3394075"/>
          <p14:tracePt t="35139" x="10037763" y="3241675"/>
          <p14:tracePt t="35169" x="10001250" y="3062288"/>
          <p14:tracePt t="35250" x="9715500" y="3143250"/>
          <p14:tracePt t="35258" x="9698038" y="3197225"/>
          <p14:tracePt t="35269" x="9698038" y="3259138"/>
          <p14:tracePt t="35285" x="9698038" y="3357563"/>
          <p14:tracePt t="35304" x="9742488" y="3455988"/>
          <p14:tracePt t="35323" x="9769475" y="3490913"/>
          <p14:tracePt t="35342" x="9786938" y="3500438"/>
          <p14:tracePt t="35362" x="9804400" y="3490913"/>
          <p14:tracePt t="35381" x="9813925" y="3473450"/>
          <p14:tracePt t="35403" x="9823450" y="3375025"/>
          <p14:tracePt t="35422" x="9823450" y="3303588"/>
          <p14:tracePt t="35441" x="9777413" y="3187700"/>
          <p14:tracePt t="35459" x="9752013" y="3143250"/>
          <p14:tracePt t="35478" x="9705975" y="3125788"/>
          <p14:tracePt t="35497" x="9698038" y="3125788"/>
          <p14:tracePt t="35536" x="9680575" y="3160713"/>
          <p14:tracePt t="35554" x="9680575" y="3179763"/>
          <p14:tracePt t="35557" x="9680575" y="3187700"/>
          <p14:tracePt t="35569" x="9680575" y="3205163"/>
          <p14:tracePt t="35585" x="9680575" y="3224213"/>
          <p14:tracePt t="35605" x="9680575" y="3232150"/>
          <p14:tracePt t="35624" x="9680575" y="3241675"/>
          <p14:tracePt t="35772" x="9680575" y="3232150"/>
          <p14:tracePt t="36014" x="9688513" y="3232150"/>
          <p14:tracePt t="45043" x="9698038" y="3232150"/>
          <p14:tracePt t="45071" x="9725025" y="3214688"/>
          <p14:tracePt t="45100" x="9769475" y="3197225"/>
          <p14:tracePt t="45143" x="9777413" y="3197225"/>
          <p14:tracePt t="45173" x="9804400" y="3214688"/>
          <p14:tracePt t="45202" x="9840913" y="3259138"/>
          <p14:tracePt t="45230" x="9858375" y="3286125"/>
          <p14:tracePt t="45259" x="9875838" y="3322638"/>
          <p14:tracePt t="45287" x="9929813" y="3384550"/>
          <p14:tracePt t="45316" x="9974263" y="3429000"/>
          <p14:tracePt t="45345" x="9991725" y="3455988"/>
          <p14:tracePt t="45374" x="10028238" y="3473450"/>
          <p14:tracePt t="45401" x="10045700" y="3473450"/>
          <p14:tracePt t="45432" x="10063163" y="3465513"/>
          <p14:tracePt t="45488" x="10072688" y="3455988"/>
          <p14:tracePt t="47751" x="10072688" y="3446463"/>
          <p14:tracePt t="47779" x="10001250" y="3348038"/>
          <p14:tracePt t="47809" x="9920288" y="3205163"/>
          <p14:tracePt t="47840" x="9848850" y="3009900"/>
          <p14:tracePt t="47870" x="9796463" y="2786063"/>
          <p14:tracePt t="47900" x="9742488" y="2581275"/>
          <p14:tracePt t="47928" x="9644063" y="2357438"/>
          <p14:tracePt t="47956" x="9456738" y="2152650"/>
          <p14:tracePt t="47986" x="9063038" y="1874838"/>
          <p14:tracePt t="48016" x="8429625" y="1751013"/>
          <p14:tracePt t="48046" x="7466013" y="1724025"/>
          <p14:tracePt t="48059" x="6946900" y="1679575"/>
          <p14:tracePt t="48075" x="6527800" y="1679575"/>
          <p14:tracePt t="48091" x="6303963" y="1697038"/>
          <p14:tracePt t="48108" x="6215063" y="1697038"/>
          <p14:tracePt t="48125" x="6205538" y="1697038"/>
          <p14:tracePt t="48311" x="6205538" y="1704975"/>
          <p14:tracePt t="48323" x="6197600" y="1704975"/>
          <p14:tracePt t="48357" x="6197600" y="1714500"/>
          <p14:tracePt t="48373" x="6197600" y="1724025"/>
          <p14:tracePt t="48381" x="6188075" y="1731963"/>
          <p14:tracePt t="48392" x="6180138" y="1741488"/>
          <p14:tracePt t="48408" x="6153150" y="1768475"/>
          <p14:tracePt t="48426" x="6116638" y="1803400"/>
          <p14:tracePt t="48442" x="6089650" y="1830388"/>
          <p14:tracePt t="48458" x="6062663" y="1857375"/>
          <p14:tracePt t="48475" x="6037263" y="1884363"/>
          <p14:tracePt t="48491" x="6000750" y="1893888"/>
          <p14:tracePt t="48508" x="5965825" y="1901825"/>
          <p14:tracePt t="48525" x="5929313" y="1919288"/>
          <p14:tracePt t="48541" x="5894388" y="1928813"/>
          <p14:tracePt t="48558" x="5867400" y="1928813"/>
          <p14:tracePt t="48575" x="5848350" y="1928813"/>
          <p14:tracePt t="48591" x="5813425" y="1928813"/>
          <p14:tracePt t="48608" x="5759450" y="1928813"/>
          <p14:tracePt t="48625" x="5688013" y="1938338"/>
          <p14:tracePt t="48641" x="5589588" y="1938338"/>
          <p14:tracePt t="48658" x="5572125" y="1946275"/>
          <p14:tracePt t="48674" x="5545138" y="1946275"/>
          <p14:tracePt t="48691" x="5527675" y="1946275"/>
          <p14:tracePt t="48708" x="5518150" y="1946275"/>
          <p14:tracePt t="48833" x="5510213" y="1946275"/>
          <p14:tracePt t="48844" x="5500688" y="1946275"/>
          <p14:tracePt t="48852" x="5491163" y="1946275"/>
          <p14:tracePt t="48860" x="5483225" y="1938338"/>
          <p14:tracePt t="48874" x="5465763" y="1919288"/>
          <p14:tracePt t="48891" x="5446713" y="1919288"/>
          <p14:tracePt t="48908" x="5438775" y="1911350"/>
          <p14:tracePt t="48944" x="5429250" y="1911350"/>
          <p14:tracePt t="48957" x="5429250" y="1901825"/>
          <p14:tracePt t="48980" x="5419725" y="1901825"/>
          <p14:tracePt t="49588" x="5429250" y="1919288"/>
          <p14:tracePt t="49594" x="5438775" y="1938338"/>
          <p14:tracePt t="49607" x="5456238" y="1965325"/>
          <p14:tracePt t="49624" x="5483225" y="2044700"/>
          <p14:tracePt t="49640" x="5581650" y="2187575"/>
          <p14:tracePt t="49657" x="5653088" y="2268538"/>
          <p14:tracePt t="49674" x="5732463" y="2357438"/>
          <p14:tracePt t="49729" x="6215063" y="2724150"/>
          <p14:tracePt t="49782" x="6527800" y="2847975"/>
          <p14:tracePt t="49837" x="6589713" y="2938463"/>
          <p14:tracePt t="49891" x="6554788" y="3036888"/>
          <p14:tracePt t="49945" x="6296025" y="3429000"/>
          <p14:tracePt t="50000" x="5884863" y="3965575"/>
          <p14:tracePt t="50104" x="5616575" y="4402138"/>
          <p14:tracePt t="50211" x="6589713" y="4187825"/>
          <p14:tracePt t="50265" x="10045700" y="3867150"/>
          <p14:tracePt t="50386" x="7000875" y="4813300"/>
          <p14:tracePt t="50507" x="1446213" y="6116638"/>
          <p14:tracePt t="50580" x="1374775" y="6402388"/>
          <p14:tracePt t="50628" x="1357313" y="6562725"/>
          <p14:tracePt t="50995" x="1571625" y="6411913"/>
          <p14:tracePt t="51006" x="1598613" y="6340475"/>
          <p14:tracePt t="51023" x="1643063" y="6188075"/>
          <p14:tracePt t="51040" x="1679575" y="6054725"/>
          <p14:tracePt t="51057" x="1724025" y="5938838"/>
          <p14:tracePt t="51073" x="1776413" y="5822950"/>
          <p14:tracePt t="51106" x="1803400" y="5776913"/>
          <p14:tracePt t="51140" x="1812925" y="5768975"/>
          <p14:tracePt t="51173" x="1847850" y="5751513"/>
          <p14:tracePt t="51189" x="1893888" y="5724525"/>
          <p14:tracePt t="51206" x="1911350" y="5715000"/>
          <p14:tracePt t="51289" x="1911350" y="5732463"/>
          <p14:tracePt t="51294" x="1893888" y="5776913"/>
          <p14:tracePt t="51306" x="1874838" y="5830888"/>
          <p14:tracePt t="51323" x="1839913" y="5929313"/>
          <p14:tracePt t="51339" x="1822450" y="6027738"/>
          <p14:tracePt t="51357" x="1812925" y="6134100"/>
          <p14:tracePt t="51373" x="1812925" y="6180138"/>
          <p14:tracePt t="51389" x="1822450" y="6197600"/>
          <p14:tracePt t="51406" x="1822450" y="6215063"/>
          <p14:tracePt t="51444" x="1822450" y="6224588"/>
          <p14:tracePt t="51456" x="1822450" y="6232525"/>
          <p14:tracePt t="51472" x="1822450" y="6251575"/>
          <p14:tracePt t="51489" x="1822450" y="6276975"/>
          <p14:tracePt t="51506" x="1822450" y="6296025"/>
          <p14:tracePt t="51522" x="1812925" y="6323013"/>
          <p14:tracePt t="51539" x="1812925" y="6357938"/>
          <p14:tracePt t="51556" x="1812925" y="6375400"/>
          <p14:tracePt t="51572" x="1830388" y="6402388"/>
          <p14:tracePt t="51589" x="1857375" y="6438900"/>
          <p14:tracePt t="51606" x="1884363" y="6465888"/>
          <p14:tracePt t="51622" x="1911350" y="6491288"/>
          <p14:tracePt t="51640" x="1928813" y="65278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3678</TotalTime>
  <Words>1052</Words>
  <Application>Microsoft Office PowerPoint</Application>
  <PresentationFormat>Widescreen</PresentationFormat>
  <Paragraphs>426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GeosansLight</vt:lpstr>
      <vt:lpstr>Open Sans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THE NEW ULTIMATE WEAPON FOR DISRUPTIVE BUSINESS ERA</dc:title>
  <dc:creator>Dean Apriana Ramadhan</dc:creator>
  <cp:lastModifiedBy>pasca yoga</cp:lastModifiedBy>
  <cp:revision>169</cp:revision>
  <dcterms:created xsi:type="dcterms:W3CDTF">2018-09-29T09:33:19Z</dcterms:created>
  <dcterms:modified xsi:type="dcterms:W3CDTF">2021-04-22T04:35:14Z</dcterms:modified>
</cp:coreProperties>
</file>