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9812" autoAdjust="0"/>
    <p:restoredTop sz="94660"/>
  </p:normalViewPr>
  <p:slideViewPr>
    <p:cSldViewPr>
      <p:cViewPr>
        <p:scale>
          <a:sx n="100" d="100"/>
          <a:sy n="100" d="100"/>
        </p:scale>
        <p:origin x="-9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206" y="6429396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Jack Li 2010.3.6</a:t>
              </a:r>
              <a:endPara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JimSQL</a:t>
            </a:r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 architecture  diagram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8596" y="4786322"/>
            <a:ext cx="5072098" cy="1428760"/>
            <a:chOff x="500034" y="4786322"/>
            <a:chExt cx="4786346" cy="1428760"/>
          </a:xfrm>
        </p:grpSpPr>
        <p:sp>
          <p:nvSpPr>
            <p:cNvPr id="8" name="圆角矩形 7"/>
            <p:cNvSpPr/>
            <p:nvPr/>
          </p:nvSpPr>
          <p:spPr>
            <a:xfrm>
              <a:off x="500034" y="4786322"/>
              <a:ext cx="4786346" cy="14287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485776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Storage</a:t>
              </a:r>
              <a:endParaRPr lang="zh-CN" altLang="en-US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4414" y="5286388"/>
            <a:ext cx="1009656" cy="723904"/>
            <a:chOff x="919138" y="5357826"/>
            <a:chExt cx="1009656" cy="723904"/>
          </a:xfrm>
        </p:grpSpPr>
        <p:sp>
          <p:nvSpPr>
            <p:cNvPr id="10" name="流程图: 文档 9"/>
            <p:cNvSpPr/>
            <p:nvPr/>
          </p:nvSpPr>
          <p:spPr>
            <a:xfrm>
              <a:off x="919138" y="5357826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990576" y="5429264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文档 11"/>
            <p:cNvSpPr/>
            <p:nvPr/>
          </p:nvSpPr>
          <p:spPr>
            <a:xfrm>
              <a:off x="1071538" y="5510226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Files</a:t>
              </a:r>
              <a:endParaRPr lang="zh-CN" altLang="en-US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71736" y="5286388"/>
            <a:ext cx="1009656" cy="723904"/>
            <a:chOff x="919138" y="5357826"/>
            <a:chExt cx="1009656" cy="723904"/>
          </a:xfrm>
        </p:grpSpPr>
        <p:sp>
          <p:nvSpPr>
            <p:cNvPr id="16" name="流程图: 文档 15"/>
            <p:cNvSpPr/>
            <p:nvPr/>
          </p:nvSpPr>
          <p:spPr>
            <a:xfrm>
              <a:off x="919138" y="5357826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文档 16"/>
            <p:cNvSpPr/>
            <p:nvPr/>
          </p:nvSpPr>
          <p:spPr>
            <a:xfrm>
              <a:off x="990576" y="5429264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文档 17"/>
            <p:cNvSpPr/>
            <p:nvPr/>
          </p:nvSpPr>
          <p:spPr>
            <a:xfrm>
              <a:off x="1071538" y="5510226"/>
              <a:ext cx="857256" cy="57150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XML</a:t>
              </a:r>
              <a:endParaRPr lang="zh-CN" altLang="en-US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3" name="流程图: 磁盘 22"/>
          <p:cNvSpPr/>
          <p:nvPr/>
        </p:nvSpPr>
        <p:spPr>
          <a:xfrm>
            <a:off x="3857620" y="5286388"/>
            <a:ext cx="1071570" cy="7143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Space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643570" y="4786322"/>
            <a:ext cx="1571636" cy="1428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8596" y="3143248"/>
            <a:ext cx="6786611" cy="1428760"/>
            <a:chOff x="500034" y="4857760"/>
            <a:chExt cx="4814649" cy="1357322"/>
          </a:xfrm>
        </p:grpSpPr>
        <p:sp>
          <p:nvSpPr>
            <p:cNvPr id="27" name="圆角矩形 26"/>
            <p:cNvSpPr/>
            <p:nvPr/>
          </p:nvSpPr>
          <p:spPr>
            <a:xfrm>
              <a:off x="500034" y="4857760"/>
              <a:ext cx="4814649" cy="13573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4348" y="4857760"/>
              <a:ext cx="2711072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Process Engine(Pluggable)</a:t>
              </a:r>
              <a:endParaRPr lang="zh-CN" altLang="en-US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785786" y="3643314"/>
            <a:ext cx="200026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Configuration Management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000364" y="3500438"/>
            <a:ext cx="407196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2500298" y="3786190"/>
            <a:ext cx="785818" cy="35719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86116" y="3786190"/>
            <a:ext cx="1000132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Engine</a:t>
            </a:r>
            <a:endParaRPr lang="zh-CN" altLang="en-US" dirty="0" smtClean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33" name="立方体 32"/>
          <p:cNvSpPr/>
          <p:nvPr/>
        </p:nvSpPr>
        <p:spPr>
          <a:xfrm>
            <a:off x="4143372" y="3571876"/>
            <a:ext cx="857256" cy="42862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File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5000628" y="3571876"/>
            <a:ext cx="928694" cy="42862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XML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5929322" y="3571876"/>
            <a:ext cx="1000132" cy="428628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Space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8596" y="714356"/>
            <a:ext cx="164307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CLI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85984" y="714356"/>
            <a:ext cx="164307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GUI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28596" y="1285860"/>
            <a:ext cx="6786610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JDBC / ODBC / others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43372" y="714356"/>
            <a:ext cx="3071834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Connection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pool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28596" y="1928802"/>
            <a:ext cx="157163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SQL </a:t>
            </a:r>
          </a:p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Engine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214546" y="1928802"/>
            <a:ext cx="157163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Parse</a:t>
            </a:r>
          </a:p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Engine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29058" y="1928802"/>
            <a:ext cx="157163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Optimize</a:t>
            </a:r>
          </a:p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Engine 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643570" y="1928802"/>
            <a:ext cx="157163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Buffer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7500958" y="2000240"/>
          <a:ext cx="1428760" cy="267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8760"/>
              </a:tblGrid>
              <a:tr h="4464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Feature(s)</a:t>
                      </a:r>
                      <a:endParaRPr lang="zh-CN" altLang="en-US" sz="1800" kern="1200" dirty="0" smtClean="0">
                        <a:ln w="18415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flyweight</a:t>
                      </a:r>
                      <a:endParaRPr lang="zh-CN" altLang="en-US" sz="1800" b="1" kern="1200" dirty="0" smtClean="0">
                        <a:ln w="18415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pluggable</a:t>
                      </a:r>
                      <a:endParaRPr lang="zh-CN" altLang="en-US" sz="1800" b="1" kern="1200" dirty="0" smtClean="0">
                        <a:ln w="18415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native java</a:t>
                      </a:r>
                      <a:endParaRPr lang="zh-CN" altLang="en-US" sz="1800" b="1" kern="1200" dirty="0" smtClean="0">
                        <a:ln w="18415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Column mod</a:t>
                      </a:r>
                      <a:endParaRPr lang="zh-CN" altLang="en-US" sz="1800" b="1" kern="1200" dirty="0" smtClean="0">
                        <a:ln w="18415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ln w="18415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Row mod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立方体 44"/>
          <p:cNvSpPr/>
          <p:nvPr/>
        </p:nvSpPr>
        <p:spPr>
          <a:xfrm>
            <a:off x="4071934" y="4071942"/>
            <a:ext cx="1500198" cy="35719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Column Mod 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7" name="立方体 46"/>
          <p:cNvSpPr/>
          <p:nvPr/>
        </p:nvSpPr>
        <p:spPr>
          <a:xfrm>
            <a:off x="5643570" y="4071942"/>
            <a:ext cx="1285884" cy="35719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 Mod</a:t>
            </a:r>
            <a:endParaRPr lang="zh-CN" altLang="en-US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PresentationFormat>全屏显示(4:3)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20</cp:revision>
  <dcterms:modified xsi:type="dcterms:W3CDTF">2010-03-07T06:58:31Z</dcterms:modified>
</cp:coreProperties>
</file>