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51" autoAdjust="0"/>
    <p:restoredTop sz="94652" autoAdjust="0"/>
  </p:normalViewPr>
  <p:slideViewPr>
    <p:cSldViewPr>
      <p:cViewPr varScale="1">
        <p:scale>
          <a:sx n="101" d="100"/>
          <a:sy n="101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E36B6-539D-41B1-9DB4-93D09D723BC5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A844-8AFB-4B1B-A543-F6AC467247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6A844-8AFB-4B1B-A543-F6AC467247E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39999">
              <a:schemeClr val="tx2">
                <a:lumMod val="7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100000">
              <a:schemeClr val="tx2">
                <a:lumMod val="50000"/>
                <a:alpha val="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4"/>
            <a:ext cx="7772400" cy="1188000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50" endPos="85000" dist="60007" dir="5400000" sy="-100000" algn="bl" rotWithShape="0"/>
                </a:effectLst>
              </a:rPr>
              <a:t>ICP </a:t>
            </a:r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50" endPos="85000" dist="60007" dir="5400000" sy="-100000" algn="bl" rotWithShape="0"/>
                </a:effectLst>
              </a:rPr>
              <a:t>备案项目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15110" cy="17145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Jack Li</a:t>
            </a:r>
          </a:p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dafei1288@sina.com</a:t>
            </a:r>
          </a:p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2009-12-11 </a:t>
            </a: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设计目的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本企业报备接口定义了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ICP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、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IP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地址及域名报备单位使用通信程序向部管局备案管理系统、省管局备案管理系统上报备案信息数据，及获取部管局备案管理系统、省管局备案管理系统的管理信息数据的编程接口。该接口作为开发单位设计、开发企业备案管理系统的依据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设计规约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接口使用的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XML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文件的编码方式均为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GBK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；</a:t>
            </a:r>
          </a:p>
          <a:p>
            <a:pPr lvl="0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建议企业使用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语言开发调用报备接口的程序；</a:t>
            </a:r>
          </a:p>
          <a:p>
            <a:pPr lvl="0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建议对上报和下载的频率进行适度控制。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应用程序架构图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5929330"/>
            <a:ext cx="5929354" cy="428628"/>
          </a:xfrm>
          <a:prstGeom prst="roundRect">
            <a:avLst/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Black" pitchFamily="34" charset="0"/>
              </a:rPr>
              <a:t>Windows</a:t>
            </a:r>
            <a:endParaRPr lang="zh-CN" altLang="en-US" dirty="0">
              <a:latin typeface="Arial Black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71538" y="5500702"/>
            <a:ext cx="5929354" cy="357190"/>
          </a:xfrm>
          <a:prstGeom prst="roundRect">
            <a:avLst/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Black" pitchFamily="34" charset="0"/>
              </a:rPr>
              <a:t>JRE  Java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运行时环境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43042" y="2000240"/>
            <a:ext cx="5286412" cy="3429024"/>
          </a:xfrm>
          <a:prstGeom prst="roundRect">
            <a:avLst/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应用程序集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928794" y="4714884"/>
            <a:ext cx="1133484" cy="5000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2764" y="4714884"/>
            <a:ext cx="1133484" cy="5000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性能监视器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67210" y="4714884"/>
            <a:ext cx="1133484" cy="5000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事件监视器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81656" y="4714884"/>
            <a:ext cx="1133484" cy="5000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管理员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控制台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43372" y="2571744"/>
            <a:ext cx="1928826" cy="1928826"/>
          </a:xfrm>
          <a:prstGeom prst="roundRect">
            <a:avLst/>
          </a:prstGeom>
          <a:solidFill>
            <a:srgbClr val="C00000"/>
          </a:solidFill>
          <a:ln w="34925">
            <a:solidFill>
              <a:srgbClr val="FFFFFF"/>
            </a:solidFill>
          </a:ln>
          <a:effectLst>
            <a:glow rad="101600">
              <a:schemeClr val="accent1">
                <a:lumMod val="50000"/>
                <a:alpha val="6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应用逻辑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785786" y="1071546"/>
            <a:ext cx="928694" cy="4786346"/>
          </a:xfrm>
          <a:prstGeom prst="upArrow">
            <a:avLst/>
          </a:prstGeom>
          <a:solidFill>
            <a:srgbClr val="403152"/>
          </a:solidFill>
          <a:ln w="34925">
            <a:noFill/>
          </a:ln>
          <a:effectLst/>
          <a:scene3d>
            <a:camera prst="isometricRightU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 户行为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28794" y="2643182"/>
            <a:ext cx="2000264" cy="3571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解析器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28794" y="3143248"/>
            <a:ext cx="2000264" cy="3571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发送器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28794" y="4143380"/>
            <a:ext cx="2000264" cy="3571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安全控制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28794" y="3643314"/>
            <a:ext cx="2000264" cy="35719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Web Service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解析器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15074" y="2285992"/>
            <a:ext cx="428628" cy="22860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数据库连接池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43042" y="1428736"/>
            <a:ext cx="5286412" cy="500066"/>
          </a:xfrm>
          <a:prstGeom prst="roundRect">
            <a:avLst/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 Black" pitchFamily="34" charset="0"/>
              </a:rPr>
              <a:t>GUI</a:t>
            </a:r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43768" y="1928802"/>
            <a:ext cx="1571636" cy="3857652"/>
          </a:xfrm>
          <a:prstGeom prst="roundRect">
            <a:avLst/>
          </a:prstGeom>
          <a:solidFill>
            <a:srgbClr val="604A7B"/>
          </a:solidFill>
          <a:ln>
            <a:noFill/>
          </a:ln>
          <a:effectLst/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358082" y="2857496"/>
            <a:ext cx="1143008" cy="785818"/>
          </a:xfrm>
          <a:prstGeom prst="ellipse">
            <a:avLst/>
          </a:prstGeom>
          <a:solidFill>
            <a:srgbClr val="C0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SQL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Lite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58082" y="4500570"/>
            <a:ext cx="1143008" cy="785818"/>
          </a:xfrm>
          <a:prstGeom prst="ellipse">
            <a:avLst/>
          </a:prstGeom>
          <a:solidFill>
            <a:srgbClr val="C0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XML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右箭头 25"/>
          <p:cNvSpPr/>
          <p:nvPr/>
        </p:nvSpPr>
        <p:spPr>
          <a:xfrm flipH="1">
            <a:off x="6357950" y="4000504"/>
            <a:ext cx="1000132" cy="571504"/>
          </a:xfrm>
          <a:prstGeom prst="rightArrow">
            <a:avLst>
              <a:gd name="adj1" fmla="val 50000"/>
              <a:gd name="adj2" fmla="val 40103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读取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6429388" y="2285992"/>
            <a:ext cx="1000132" cy="571504"/>
          </a:xfrm>
          <a:prstGeom prst="rightArrow">
            <a:avLst>
              <a:gd name="adj1" fmla="val 50000"/>
              <a:gd name="adj2" fmla="val 40103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保存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" name="饼形 39"/>
          <p:cNvSpPr/>
          <p:nvPr/>
        </p:nvSpPr>
        <p:spPr>
          <a:xfrm flipH="1" flipV="1">
            <a:off x="1000100" y="1785926"/>
            <a:ext cx="7072362" cy="4357718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600" dirty="0" smtClean="0">
              <a:latin typeface="Arial Black" pitchFamily="34" charset="0"/>
            </a:endParaRPr>
          </a:p>
        </p:txBody>
      </p:sp>
      <p:sp>
        <p:nvSpPr>
          <p:cNvPr id="41" name="饼形 40"/>
          <p:cNvSpPr/>
          <p:nvPr/>
        </p:nvSpPr>
        <p:spPr>
          <a:xfrm flipV="1">
            <a:off x="1000100" y="1785926"/>
            <a:ext cx="7072362" cy="4357718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600" dirty="0" smtClean="0">
              <a:latin typeface="Arial Black" pitchFamily="34" charset="0"/>
            </a:endParaRPr>
          </a:p>
        </p:txBody>
      </p:sp>
      <p:sp>
        <p:nvSpPr>
          <p:cNvPr id="42" name="饼形 41"/>
          <p:cNvSpPr/>
          <p:nvPr/>
        </p:nvSpPr>
        <p:spPr>
          <a:xfrm flipH="1">
            <a:off x="1000100" y="1785926"/>
            <a:ext cx="7072362" cy="4357718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600" dirty="0" smtClean="0">
              <a:latin typeface="Arial Black" pitchFamily="34" charset="0"/>
            </a:endParaRPr>
          </a:p>
        </p:txBody>
      </p:sp>
      <p:sp>
        <p:nvSpPr>
          <p:cNvPr id="43" name="饼形 42"/>
          <p:cNvSpPr/>
          <p:nvPr/>
        </p:nvSpPr>
        <p:spPr>
          <a:xfrm>
            <a:off x="1000100" y="1785926"/>
            <a:ext cx="7072362" cy="4357718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4031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600" dirty="0" smtClean="0">
              <a:latin typeface="Arial Black" pitchFamily="34" charset="0"/>
            </a:endParaRPr>
          </a:p>
        </p:txBody>
      </p:sp>
      <p:sp>
        <p:nvSpPr>
          <p:cNvPr id="44" name="饼形 43"/>
          <p:cNvSpPr/>
          <p:nvPr/>
        </p:nvSpPr>
        <p:spPr>
          <a:xfrm flipV="1">
            <a:off x="2500298" y="2847405"/>
            <a:ext cx="3992081" cy="2224102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45" name="饼形 44"/>
          <p:cNvSpPr/>
          <p:nvPr/>
        </p:nvSpPr>
        <p:spPr>
          <a:xfrm>
            <a:off x="2533065" y="2847405"/>
            <a:ext cx="3992081" cy="2214578"/>
          </a:xfrm>
          <a:prstGeom prst="pie">
            <a:avLst>
              <a:gd name="adj1" fmla="val 16182035"/>
              <a:gd name="adj2" fmla="val 14000"/>
            </a:avLst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46" name="饼形 45"/>
          <p:cNvSpPr/>
          <p:nvPr/>
        </p:nvSpPr>
        <p:spPr>
          <a:xfrm flipH="1" flipV="1">
            <a:off x="2571736" y="2857496"/>
            <a:ext cx="4000528" cy="2224102"/>
          </a:xfrm>
          <a:prstGeom prst="pie">
            <a:avLst>
              <a:gd name="adj1" fmla="val 10778017"/>
              <a:gd name="adj2" fmla="val 16200004"/>
            </a:avLst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46757" y="3061719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46757" y="4276165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75121" y="4276165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4071934" y="1785926"/>
            <a:ext cx="1428760" cy="714380"/>
          </a:xfrm>
          <a:prstGeom prst="rightArrow">
            <a:avLst>
              <a:gd name="adj1" fmla="val 50000"/>
              <a:gd name="adj2" fmla="val 57529"/>
            </a:avLst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bliqueTopRigh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发布</a:t>
            </a:r>
          </a:p>
        </p:txBody>
      </p:sp>
      <p:sp>
        <p:nvSpPr>
          <p:cNvPr id="53" name="右箭头 52"/>
          <p:cNvSpPr/>
          <p:nvPr/>
        </p:nvSpPr>
        <p:spPr>
          <a:xfrm rot="5400000">
            <a:off x="6215074" y="3714752"/>
            <a:ext cx="1428760" cy="714380"/>
          </a:xfrm>
          <a:prstGeom prst="rightArrow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bliqueTopRigh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提交审核</a:t>
            </a:r>
          </a:p>
        </p:txBody>
      </p:sp>
      <p:sp>
        <p:nvSpPr>
          <p:cNvPr id="55" name="矩形 54"/>
          <p:cNvSpPr/>
          <p:nvPr/>
        </p:nvSpPr>
        <p:spPr>
          <a:xfrm>
            <a:off x="1643042" y="4857760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相关部门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饼形 58"/>
          <p:cNvSpPr/>
          <p:nvPr/>
        </p:nvSpPr>
        <p:spPr>
          <a:xfrm>
            <a:off x="2500298" y="2857496"/>
            <a:ext cx="3992081" cy="2214578"/>
          </a:xfrm>
          <a:prstGeom prst="pie">
            <a:avLst>
              <a:gd name="adj1" fmla="val 10800000"/>
              <a:gd name="adj2" fmla="val 16200000"/>
            </a:avLst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 smtClean="0">
              <a:latin typeface="Arial Black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57356" y="2500306"/>
            <a:ext cx="185738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15008" y="2500306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15008" y="4857760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相关部门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75121" y="3061719"/>
            <a:ext cx="158415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29058" y="3500438"/>
            <a:ext cx="1214446" cy="785818"/>
          </a:xfrm>
          <a:prstGeom prst="ellipse">
            <a:avLst/>
          </a:prstGeom>
          <a:solidFill>
            <a:srgbClr val="0D0D0D"/>
          </a:solidFill>
          <a:ln w="34925">
            <a:solidFill>
              <a:srgbClr val="FFFFFF"/>
            </a:solidFill>
          </a:ln>
          <a:effectLst>
            <a:glow rad="63500">
              <a:srgbClr val="FF0000">
                <a:alpha val="40000"/>
              </a:srgb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ICP 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备案项目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右箭头 59"/>
          <p:cNvSpPr/>
          <p:nvPr/>
        </p:nvSpPr>
        <p:spPr>
          <a:xfrm flipH="1">
            <a:off x="3643306" y="2214554"/>
            <a:ext cx="1428760" cy="714380"/>
          </a:xfrm>
          <a:prstGeom prst="rightArrow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bliqueTopRigh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反馈</a:t>
            </a:r>
          </a:p>
        </p:txBody>
      </p:sp>
      <p:sp>
        <p:nvSpPr>
          <p:cNvPr id="63" name="右箭头 62"/>
          <p:cNvSpPr/>
          <p:nvPr/>
        </p:nvSpPr>
        <p:spPr>
          <a:xfrm rot="5400000" flipH="1">
            <a:off x="6674659" y="3255167"/>
            <a:ext cx="1366846" cy="714380"/>
          </a:xfrm>
          <a:prstGeom prst="rightArrow">
            <a:avLst>
              <a:gd name="adj1" fmla="val 52639"/>
              <a:gd name="adj2" fmla="val 50000"/>
            </a:avLst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bliqueTopRigh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返回结果</a:t>
            </a:r>
          </a:p>
        </p:txBody>
      </p:sp>
      <p:sp>
        <p:nvSpPr>
          <p:cNvPr id="65" name="左右箭头 64"/>
          <p:cNvSpPr/>
          <p:nvPr/>
        </p:nvSpPr>
        <p:spPr>
          <a:xfrm>
            <a:off x="3643306" y="5214950"/>
            <a:ext cx="1785950" cy="642942"/>
          </a:xfrm>
          <a:prstGeom prst="leftRightArrow">
            <a:avLst/>
          </a:prstGeom>
          <a:solidFill>
            <a:srgbClr val="92D05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obliqueTopRight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信息交互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5" grpId="0"/>
      <p:bldP spid="59" grpId="0" animBg="1"/>
      <p:bldP spid="56" grpId="0"/>
      <p:bldP spid="57" grpId="0"/>
      <p:bldP spid="58" grpId="0"/>
      <p:bldP spid="47" grpId="0"/>
      <p:bldP spid="51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Only architecture 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digrame,need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time to now the requirement 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Now Dev.er 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leve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&amp; </a:t>
            </a:r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mumber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(Lang? UML?)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When will this project to be published</a:t>
            </a:r>
          </a:p>
          <a:p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Fianl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exam, so need time to exchange plant</a:t>
            </a:r>
          </a:p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HOST? VPN? Virtual Host?</a:t>
            </a:r>
          </a:p>
          <a:p>
            <a:r>
              <a:rPr lang="en-US" altLang="zh-C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Communitiy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zh-CN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Teach? 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prstTxWarp prst="textChevron">
              <a:avLst/>
            </a:prstTxWarp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Thanks 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236</Words>
  <PresentationFormat>全屏显示(4:3)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ICP 备案项目</vt:lpstr>
      <vt:lpstr>设计目的</vt:lpstr>
      <vt:lpstr>设计规约</vt:lpstr>
      <vt:lpstr>应用程序架构图</vt:lpstr>
      <vt:lpstr>关系</vt:lpstr>
      <vt:lpstr>MEMO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 备案项目</dc:title>
  <cp:lastModifiedBy>lijiaqi</cp:lastModifiedBy>
  <cp:revision>25</cp:revision>
  <dcterms:modified xsi:type="dcterms:W3CDTF">2009-12-11T09:06:40Z</dcterms:modified>
</cp:coreProperties>
</file>