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8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7964-5663-924E-A680-2BB47AAA9C30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D3CCF-919B-0D44-AB53-1785CD6334E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221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91706-26C9-3C43-944B-735C199CBF51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924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9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60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7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890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266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52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52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92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344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32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1458-BD15-E548-99D7-AD687C784A9F}" type="datetimeFigureOut">
              <a:rPr lang="es-ES_tradnl" smtClean="0"/>
              <a:t>7/11/16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01AD-C572-4548-94C1-868F33546E9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53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2" y="53108"/>
            <a:ext cx="9435353" cy="68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6" y="566058"/>
            <a:ext cx="10779108" cy="56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42260" y="645889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Economía del Cuidado 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54000" y="3429000"/>
            <a:ext cx="2540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Conferencia Mundial de la Mujer Beijing </a:t>
            </a:r>
          </a:p>
          <a:p>
            <a:pPr algn="ctr"/>
            <a:r>
              <a:rPr lang="es-ES_tradnl" sz="1400" dirty="0" smtClean="0"/>
              <a:t>Se reafirma el compromiso para el desarrollo de métodos para medir y valorar el aporte del trabajo no remunerado a la economía e incluirlo en el Sistema Nacional de cuentas de los países </a:t>
            </a:r>
            <a:endParaRPr lang="es-ES_tradnl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149600" y="3396734"/>
            <a:ext cx="16002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 smtClean="0"/>
              <a:t>En Colombia, se inicia el tema</a:t>
            </a:r>
            <a:endParaRPr lang="es-ES_tradnl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48601" y="4297064"/>
            <a:ext cx="2279099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/>
              <a:t>S</a:t>
            </a:r>
            <a:r>
              <a:rPr lang="es-ES_tradnl" sz="1400" dirty="0" smtClean="0"/>
              <a:t>e promulga la ley 1413  por medio de la cual se regula la inclusión de la economía del cuidado en el sistema de cuentas nacionales. </a:t>
            </a:r>
            <a:endParaRPr lang="es-ES_tradnl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836202" y="3393685"/>
            <a:ext cx="203200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 smtClean="0"/>
              <a:t>En 2013 la IAF patrocina el proyecto “</a:t>
            </a:r>
            <a:r>
              <a:rPr lang="es-ES" sz="1400" dirty="0" smtClean="0"/>
              <a:t>más mujeres participando mayor equidad”</a:t>
            </a:r>
            <a:r>
              <a:rPr lang="es-ES_tradnl" sz="1400" dirty="0" smtClean="0"/>
              <a:t>, destinando así unos recursos. Pero además pedía unas contrapartidas </a:t>
            </a:r>
            <a:endParaRPr lang="es-ES_tradnl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976705" y="3866177"/>
            <a:ext cx="24384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 smtClean="0"/>
              <a:t>La IAF financia el proyecto pero exigía unas contrapartidas (las </a:t>
            </a:r>
            <a:r>
              <a:rPr lang="es-ES_tradnl" sz="1400" dirty="0" smtClean="0"/>
              <a:t>mujeres </a:t>
            </a:r>
            <a:r>
              <a:rPr lang="es-ES_tradnl" sz="1400" dirty="0" smtClean="0"/>
              <a:t>también debían aportaran</a:t>
            </a:r>
            <a:r>
              <a:rPr lang="es-ES_tradnl" sz="1400" dirty="0" smtClean="0"/>
              <a:t>) </a:t>
            </a:r>
            <a:r>
              <a:rPr lang="es-ES_tradnl" sz="1400" smtClean="0"/>
              <a:t>pero</a:t>
            </a:r>
            <a:r>
              <a:rPr lang="es-ES_tradnl" sz="1400" smtClean="0"/>
              <a:t> ¿</a:t>
            </a:r>
            <a:r>
              <a:rPr lang="es-ES_tradnl" sz="1400" dirty="0" smtClean="0"/>
              <a:t>cómo reconocer y demostrar que su tiempo, su acompañamiento e incidencia comunitaria </a:t>
            </a:r>
            <a:r>
              <a:rPr lang="es-ES_tradnl" sz="1400" smtClean="0"/>
              <a:t>son </a:t>
            </a:r>
            <a:r>
              <a:rPr lang="es-ES_tradnl" sz="1400" smtClean="0"/>
              <a:t>fundamentales y los mismos tienes un valor? </a:t>
            </a:r>
            <a:r>
              <a:rPr lang="es-ES_tradnl" sz="1400" dirty="0" smtClean="0"/>
              <a:t>Con base en ello, Surge esta ¡GRAN IDEA!</a:t>
            </a:r>
            <a:endParaRPr lang="es-ES_tradnl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523608" y="2696626"/>
            <a:ext cx="1499703" cy="1815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SIMYF </a:t>
            </a:r>
          </a:p>
          <a:p>
            <a:pPr algn="ctr"/>
            <a:r>
              <a:rPr lang="es-ES_tradnl" sz="1400" dirty="0" smtClean="0"/>
              <a:t> Sistema de Información</a:t>
            </a:r>
            <a:r>
              <a:rPr lang="es-ES" sz="1400" dirty="0" smtClean="0"/>
              <a:t> Mujer y Futuro</a:t>
            </a:r>
            <a:endParaRPr lang="es-ES_tradnl" sz="1400" dirty="0"/>
          </a:p>
          <a:p>
            <a:pPr algn="ctr"/>
            <a:endParaRPr lang="es-ES_tradnl" sz="1400" dirty="0" smtClean="0"/>
          </a:p>
          <a:p>
            <a:pPr algn="ctr"/>
            <a:r>
              <a:rPr lang="es-ES_tradnl" sz="1400" dirty="0" smtClean="0"/>
              <a:t>http://</a:t>
            </a:r>
            <a:r>
              <a:rPr lang="es-ES_tradnl" sz="1400" dirty="0" err="1" smtClean="0"/>
              <a:t>fmf-quimerapps.rhcloud.com</a:t>
            </a:r>
            <a:r>
              <a:rPr lang="es-ES_tradnl" sz="1400" dirty="0" smtClean="0"/>
              <a:t>/web/</a:t>
            </a:r>
            <a:endParaRPr lang="es-ES_tradnl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070391" y="6051605"/>
            <a:ext cx="166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 smtClean="0"/>
              <a:t>Con el apoyo de un gran grupo interdisciplinar. Y largas jornadas de trabajo </a:t>
            </a:r>
            <a:endParaRPr lang="es-ES_tradnl" sz="1200" dirty="0"/>
          </a:p>
        </p:txBody>
      </p:sp>
      <p:cxnSp>
        <p:nvCxnSpPr>
          <p:cNvPr id="20" name="Conector recto 19"/>
          <p:cNvCxnSpPr/>
          <p:nvPr/>
        </p:nvCxnSpPr>
        <p:spPr>
          <a:xfrm flipV="1">
            <a:off x="1113183" y="2373623"/>
            <a:ext cx="10160276" cy="53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435" y="2451147"/>
            <a:ext cx="0" cy="9425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3949700" y="2426631"/>
            <a:ext cx="0" cy="9425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764683" y="2373623"/>
            <a:ext cx="0" cy="9425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468679" y="2400127"/>
            <a:ext cx="6625" cy="1466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5181600" y="2426631"/>
            <a:ext cx="0" cy="1870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1273459" y="2373623"/>
            <a:ext cx="0" cy="323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871257" y="196897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b="1" smtClean="0"/>
              <a:t>1995</a:t>
            </a:r>
            <a:endParaRPr lang="es-ES_tradnl" b="1" dirty="0" smtClean="0"/>
          </a:p>
        </p:txBody>
      </p:sp>
      <p:sp>
        <p:nvSpPr>
          <p:cNvPr id="32" name="CuadroTexto 31"/>
          <p:cNvSpPr txBox="1"/>
          <p:nvPr/>
        </p:nvSpPr>
        <p:spPr>
          <a:xfrm>
            <a:off x="3620879" y="1976726"/>
            <a:ext cx="8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2006</a:t>
            </a:r>
            <a:endParaRPr lang="es-ES_tradnl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959349" y="1920440"/>
            <a:ext cx="6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2010</a:t>
            </a:r>
            <a:endParaRPr lang="es-ES_tradnl" b="1"/>
          </a:p>
        </p:txBody>
      </p:sp>
      <p:sp>
        <p:nvSpPr>
          <p:cNvPr id="36" name="CuadroTexto 35"/>
          <p:cNvSpPr txBox="1"/>
          <p:nvPr/>
        </p:nvSpPr>
        <p:spPr>
          <a:xfrm>
            <a:off x="6402870" y="1933921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2013</a:t>
            </a:r>
            <a:endParaRPr lang="es-ES_tradnl" b="1"/>
          </a:p>
        </p:txBody>
      </p:sp>
      <p:sp>
        <p:nvSpPr>
          <p:cNvPr id="37" name="CuadroTexto 36"/>
          <p:cNvSpPr txBox="1"/>
          <p:nvPr/>
        </p:nvSpPr>
        <p:spPr>
          <a:xfrm>
            <a:off x="10857120" y="1880913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2016</a:t>
            </a:r>
            <a:endParaRPr lang="es-ES_tradnl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170230" y="1865863"/>
            <a:ext cx="10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2014</a:t>
            </a:r>
            <a:endParaRPr lang="es-ES_tradnl" b="1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21" y="5059743"/>
            <a:ext cx="1555562" cy="1074752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3198999" y="5933381"/>
            <a:ext cx="2345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000" dirty="0" smtClean="0"/>
              <a:t>Objetivo: medir la contribución de la mujer al desarrollo económico y social del país y como herramienta fundamental para la definición e implementación de políticas publicas </a:t>
            </a:r>
            <a:endParaRPr lang="es-ES_tradnl" sz="1000" dirty="0"/>
          </a:p>
        </p:txBody>
      </p:sp>
      <p:sp>
        <p:nvSpPr>
          <p:cNvPr id="43" name="Flecha abajo 42"/>
          <p:cNvSpPr/>
          <p:nvPr/>
        </p:nvSpPr>
        <p:spPr>
          <a:xfrm>
            <a:off x="5143179" y="5515166"/>
            <a:ext cx="212035" cy="38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Flecha abajo 43"/>
          <p:cNvSpPr/>
          <p:nvPr/>
        </p:nvSpPr>
        <p:spPr>
          <a:xfrm>
            <a:off x="11228180" y="4610723"/>
            <a:ext cx="212035" cy="38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CuadroTexto 44"/>
          <p:cNvSpPr txBox="1"/>
          <p:nvPr/>
        </p:nvSpPr>
        <p:spPr>
          <a:xfrm>
            <a:off x="10429461" y="4994123"/>
            <a:ext cx="176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Objetivo: Resignificaci</a:t>
            </a:r>
            <a:r>
              <a:rPr lang="es-ES" sz="1400" dirty="0" err="1" smtClean="0"/>
              <a:t>ón</a:t>
            </a:r>
            <a:r>
              <a:rPr lang="es-ES" sz="1400" dirty="0" smtClean="0"/>
              <a:t> del trabajo comunitario 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737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218</Words>
  <Application>Microsoft Macintosh PowerPoint</Application>
  <PresentationFormat>Panorámica</PresentationFormat>
  <Paragraphs>21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SERGIO.MUNOZ@correo.uis.edu.co</dc:creator>
  <cp:lastModifiedBy>SERGIO.MUNOZ@correo.uis.edu.co</cp:lastModifiedBy>
  <cp:revision>2</cp:revision>
  <dcterms:created xsi:type="dcterms:W3CDTF">2016-10-19T18:18:29Z</dcterms:created>
  <dcterms:modified xsi:type="dcterms:W3CDTF">2016-11-07T05:32:52Z</dcterms:modified>
</cp:coreProperties>
</file>