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E3A0-0640-48C4-B559-41FABCB46D2D}" type="datetimeFigureOut">
              <a:rPr lang="es-VE" smtClean="0"/>
              <a:t>15/04/2013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0811-431B-4BD5-8C4D-94555A7605AE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E3A0-0640-48C4-B559-41FABCB46D2D}" type="datetimeFigureOut">
              <a:rPr lang="es-VE" smtClean="0"/>
              <a:t>15/04/2013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0811-431B-4BD5-8C4D-94555A7605AE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E3A0-0640-48C4-B559-41FABCB46D2D}" type="datetimeFigureOut">
              <a:rPr lang="es-VE" smtClean="0"/>
              <a:t>15/04/2013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0811-431B-4BD5-8C4D-94555A7605AE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1B80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2973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</a:defRPr>
            </a:lvl1pPr>
            <a:lvl2pPr>
              <a:buClrTx/>
              <a:defRPr>
                <a:solidFill>
                  <a:srgbClr val="000000"/>
                </a:solidFill>
                <a:latin typeface="+mn-lt"/>
              </a:defRPr>
            </a:lvl2pPr>
            <a:lvl3pPr>
              <a:buClrTx/>
              <a:defRPr>
                <a:solidFill>
                  <a:srgbClr val="000000"/>
                </a:solidFill>
                <a:latin typeface="+mn-lt"/>
              </a:defRPr>
            </a:lvl3pPr>
            <a:lvl4pPr>
              <a:buClrTx/>
              <a:defRPr>
                <a:solidFill>
                  <a:srgbClr val="000000"/>
                </a:solidFill>
                <a:latin typeface="+mn-lt"/>
              </a:defRPr>
            </a:lvl4pPr>
            <a:lvl5pPr>
              <a:buClrTx/>
              <a:defRPr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4800" y="1286290"/>
            <a:ext cx="8233144" cy="488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600">
                <a:solidFill>
                  <a:srgbClr val="76817B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E3A0-0640-48C4-B559-41FABCB46D2D}" type="datetimeFigureOut">
              <a:rPr lang="es-VE" smtClean="0"/>
              <a:t>15/04/2013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0811-431B-4BD5-8C4D-94555A7605AE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E3A0-0640-48C4-B559-41FABCB46D2D}" type="datetimeFigureOut">
              <a:rPr lang="es-VE" smtClean="0"/>
              <a:t>15/04/2013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0811-431B-4BD5-8C4D-94555A7605AE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E3A0-0640-48C4-B559-41FABCB46D2D}" type="datetimeFigureOut">
              <a:rPr lang="es-VE" smtClean="0"/>
              <a:t>15/04/2013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0811-431B-4BD5-8C4D-94555A7605AE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E3A0-0640-48C4-B559-41FABCB46D2D}" type="datetimeFigureOut">
              <a:rPr lang="es-VE" smtClean="0"/>
              <a:t>15/04/2013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0811-431B-4BD5-8C4D-94555A7605AE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E3A0-0640-48C4-B559-41FABCB46D2D}" type="datetimeFigureOut">
              <a:rPr lang="es-VE" smtClean="0"/>
              <a:t>15/04/2013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0811-431B-4BD5-8C4D-94555A7605AE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E3A0-0640-48C4-B559-41FABCB46D2D}" type="datetimeFigureOut">
              <a:rPr lang="es-VE" smtClean="0"/>
              <a:t>15/04/2013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0811-431B-4BD5-8C4D-94555A7605AE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E3A0-0640-48C4-B559-41FABCB46D2D}" type="datetimeFigureOut">
              <a:rPr lang="es-VE" smtClean="0"/>
              <a:t>15/04/2013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0811-431B-4BD5-8C4D-94555A7605AE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E3A0-0640-48C4-B559-41FABCB46D2D}" type="datetimeFigureOut">
              <a:rPr lang="es-VE" smtClean="0"/>
              <a:t>15/04/2013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0811-431B-4BD5-8C4D-94555A7605AE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E3A0-0640-48C4-B559-41FABCB46D2D}" type="datetimeFigureOut">
              <a:rPr lang="es-VE" smtClean="0"/>
              <a:t>15/04/2013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0811-431B-4BD5-8C4D-94555A7605AE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MynxGrip </a:t>
            </a:r>
            <a:r>
              <a:rPr lang="es-VE" dirty="0" smtClean="0"/>
              <a:t>Cuestionario</a:t>
            </a:r>
            <a:endParaRPr lang="es-VE" dirty="0"/>
          </a:p>
        </p:txBody>
      </p:sp>
      <p:pic>
        <p:nvPicPr>
          <p:cNvPr id="4" name="3 Imagen" descr="Image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2598" y="0"/>
            <a:ext cx="1621402" cy="100575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36687"/>
            <a:ext cx="8891650" cy="452596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El MynxGrip ™ es un dispositivo de cierre  que ofrece una solución activa, extravascular y cómoda para el paciente.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r>
              <a:rPr lang="es-VE" sz="1600" dirty="0" smtClean="0">
                <a:latin typeface="Arial" pitchFamily="34" charset="0"/>
                <a:cs typeface="Arial" pitchFamily="34" charset="0"/>
              </a:rPr>
              <a:t>○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                   </a:t>
            </a:r>
            <a:r>
              <a:rPr lang="es-VE" sz="1600" dirty="0" smtClean="0">
                <a:latin typeface="Arial" pitchFamily="34" charset="0"/>
                <a:cs typeface="Arial" pitchFamily="34" charset="0"/>
              </a:rPr>
              <a:t>○ Falso</a:t>
            </a:r>
          </a:p>
          <a:p>
            <a:pPr>
              <a:buClrTx/>
              <a:buNone/>
            </a:pPr>
            <a:endParaRPr lang="es-VE" sz="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ClrTx/>
              <a:buNone/>
            </a:pP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MynxGrip </a:t>
            </a:r>
            <a:r>
              <a:rPr lang="es-VE" sz="1600" dirty="0" smtClean="0">
                <a:latin typeface="Arial" pitchFamily="34" charset="0"/>
                <a:cs typeface="Arial" pitchFamily="34" charset="0"/>
              </a:rPr>
              <a:t>™ </a:t>
            </a: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es el único dispositivo de Cierre Vascular que proporciona:</a:t>
            </a:r>
          </a:p>
          <a:p>
            <a:pPr>
              <a:buClrTx/>
              <a:buNone/>
            </a:pPr>
            <a:r>
              <a:rPr lang="es-VE" sz="1600" dirty="0" smtClean="0">
                <a:latin typeface="Arial" pitchFamily="34" charset="0"/>
                <a:cs typeface="Arial" pitchFamily="34" charset="0"/>
              </a:rPr>
              <a:t>○ Cierre Activo extravascular   </a:t>
            </a:r>
          </a:p>
          <a:p>
            <a:pPr>
              <a:buClrTx/>
              <a:buNone/>
            </a:pPr>
            <a:r>
              <a:rPr lang="es-VE" sz="1600" dirty="0" smtClean="0">
                <a:latin typeface="Arial" pitchFamily="34" charset="0"/>
                <a:cs typeface="Arial" pitchFamily="34" charset="0"/>
              </a:rPr>
              <a:t>○ Cierre Activo</a:t>
            </a:r>
          </a:p>
          <a:p>
            <a:pPr>
              <a:buClrTx/>
              <a:buNone/>
            </a:pPr>
            <a:r>
              <a:rPr lang="es-VE" sz="1600" dirty="0" smtClean="0">
                <a:latin typeface="Arial" pitchFamily="34" charset="0"/>
                <a:cs typeface="Arial" pitchFamily="34" charset="0"/>
              </a:rPr>
              <a:t>○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Cierre Activo extravascular que no deja nada detrás de la arteria</a:t>
            </a:r>
          </a:p>
          <a:p>
            <a:pPr>
              <a:buClrTx/>
              <a:buNone/>
            </a:pP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○</a:t>
            </a:r>
            <a:r>
              <a:rPr lang="es-VE" sz="1600" dirty="0" smtClean="0">
                <a:latin typeface="Arial" pitchFamily="34" charset="0"/>
                <a:cs typeface="Arial" pitchFamily="34" charset="0"/>
              </a:rPr>
              <a:t> Cierre Extravascular</a:t>
            </a:r>
          </a:p>
          <a:p>
            <a:pPr>
              <a:buClrTx/>
              <a:buNone/>
            </a:pPr>
            <a:endParaRPr lang="es-VE" sz="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ClrTx/>
              <a:buNone/>
            </a:pP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La Tecnología Grip.  añade al Mynx la capacidad activa de</a:t>
            </a:r>
            <a:r>
              <a:rPr lang="es-V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agarrase y sellar la arteria mientras se expande</a:t>
            </a:r>
            <a:r>
              <a:rPr lang="es-VE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ClrTx/>
              <a:buNone/>
            </a:pPr>
            <a:r>
              <a:rPr lang="es-VE" sz="1600" dirty="0" smtClean="0">
                <a:latin typeface="Arial" pitchFamily="34" charset="0"/>
                <a:cs typeface="Arial" pitchFamily="34" charset="0"/>
              </a:rPr>
              <a:t>○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                   </a:t>
            </a:r>
            <a:r>
              <a:rPr lang="es-VE" sz="1600" dirty="0" smtClean="0">
                <a:latin typeface="Arial" pitchFamily="34" charset="0"/>
                <a:cs typeface="Arial" pitchFamily="34" charset="0"/>
              </a:rPr>
              <a:t>○ Falso</a:t>
            </a:r>
          </a:p>
          <a:p>
            <a:pPr marL="0" indent="0">
              <a:buNone/>
            </a:pP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¿Cuáles son los dos segmentos que conforman el sello del MynxGrip?</a:t>
            </a:r>
          </a:p>
          <a:p>
            <a:pPr>
              <a:buClrTx/>
              <a:buNone/>
            </a:pPr>
            <a:r>
              <a:rPr lang="es-VE" sz="1600" dirty="0" smtClean="0">
                <a:latin typeface="Arial" pitchFamily="34" charset="0"/>
                <a:cs typeface="Arial" pitchFamily="34" charset="0"/>
              </a:rPr>
              <a:t>	○ Grip End y Sellador Mynx</a:t>
            </a:r>
          </a:p>
          <a:p>
            <a:pPr>
              <a:buClrTx/>
              <a:buNone/>
            </a:pPr>
            <a:r>
              <a:rPr lang="es-VE" sz="1600" dirty="0" smtClean="0">
                <a:latin typeface="Arial" pitchFamily="34" charset="0"/>
                <a:cs typeface="Arial" pitchFamily="34" charset="0"/>
              </a:rPr>
              <a:t>	○ MynxGrip y Mynx Sellador</a:t>
            </a:r>
          </a:p>
          <a:p>
            <a:pPr>
              <a:buClrTx/>
              <a:buNone/>
            </a:pPr>
            <a:r>
              <a:rPr lang="es-VE" sz="1600" dirty="0" smtClean="0">
                <a:latin typeface="Arial" pitchFamily="34" charset="0"/>
                <a:cs typeface="Arial" pitchFamily="34" charset="0"/>
              </a:rPr>
              <a:t>	○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GripTip y Sellante Mynx</a:t>
            </a:r>
          </a:p>
          <a:p>
            <a:pPr>
              <a:buClrTx/>
              <a:buNone/>
            </a:pP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EL sello del Mynx Grip </a:t>
            </a:r>
            <a:r>
              <a:rPr lang="es-VE" sz="1600" dirty="0" smtClean="0">
                <a:latin typeface="Arial" pitchFamily="34" charset="0"/>
                <a:cs typeface="Arial" pitchFamily="34" charset="0"/>
              </a:rPr>
              <a:t>™ </a:t>
            </a: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soluble en agua, bio-inerte, no trombogénico y antibacterial:</a:t>
            </a:r>
          </a:p>
          <a:p>
            <a:pPr>
              <a:buClrTx/>
              <a:buNone/>
            </a:pPr>
            <a:r>
              <a:rPr lang="es-VE" sz="1600" dirty="0" smtClean="0">
                <a:latin typeface="Arial" pitchFamily="34" charset="0"/>
                <a:cs typeface="Arial" pitchFamily="34" charset="0"/>
              </a:rPr>
              <a:t>○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                   </a:t>
            </a:r>
            <a:r>
              <a:rPr lang="es-VE" sz="1600" dirty="0" smtClean="0">
                <a:latin typeface="Arial" pitchFamily="34" charset="0"/>
                <a:cs typeface="Arial" pitchFamily="34" charset="0"/>
              </a:rPr>
              <a:t>○ Falso</a:t>
            </a:r>
          </a:p>
          <a:p>
            <a:pPr>
              <a:buClrTx/>
              <a:buNone/>
            </a:pPr>
            <a:endParaRPr lang="es-VE" sz="1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es-VE" sz="16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es-VE" sz="4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MynxGrip </a:t>
            </a:r>
            <a:r>
              <a:rPr lang="es-VE" dirty="0" smtClean="0"/>
              <a:t>Cuestionario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El sello del MynxGrip ™ se disuelve en menos de 30 días sin dejar nada dentro de la arteria y permite repunsar inmediatamente dejando una arteria sana. </a:t>
            </a:r>
          </a:p>
          <a:p>
            <a:pPr>
              <a:buClrTx/>
              <a:buNone/>
            </a:pPr>
            <a:r>
              <a:rPr lang="es-VE" sz="1600" dirty="0" smtClean="0">
                <a:latin typeface="Arial" pitchFamily="34" charset="0"/>
                <a:cs typeface="Arial" pitchFamily="34" charset="0"/>
              </a:rPr>
              <a:t>○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</a:t>
            </a:r>
            <a:r>
              <a:rPr lang="es-VE" sz="1600" dirty="0" smtClean="0">
                <a:latin typeface="Arial" pitchFamily="34" charset="0"/>
                <a:cs typeface="Arial" pitchFamily="34" charset="0"/>
              </a:rPr>
              <a:t>                   ○ Falso</a:t>
            </a:r>
          </a:p>
          <a:p>
            <a:pPr marL="0" indent="0">
              <a:buClrTx/>
              <a:buNone/>
            </a:pP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MynxGrip reaccionando al entrar en contacto con el tejido, la temperatura y PH del cuerpo, agarrándose a la Arteria.</a:t>
            </a:r>
          </a:p>
          <a:p>
            <a:pPr>
              <a:buClrTx/>
              <a:buNone/>
            </a:pPr>
            <a:r>
              <a:rPr lang="es-VE" sz="1600" dirty="0" smtClean="0">
                <a:latin typeface="Arial" pitchFamily="34" charset="0"/>
                <a:cs typeface="Arial" pitchFamily="34" charset="0"/>
              </a:rPr>
              <a:t>○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</a:t>
            </a:r>
            <a:r>
              <a:rPr lang="es-VE" sz="1600" dirty="0" smtClean="0">
                <a:latin typeface="Arial" pitchFamily="34" charset="0"/>
                <a:cs typeface="Arial" pitchFamily="34" charset="0"/>
              </a:rPr>
              <a:t>                   ○ Falso</a:t>
            </a:r>
          </a:p>
          <a:p>
            <a:pPr>
              <a:buClrTx/>
              <a:buNone/>
            </a:pPr>
            <a:endParaRPr lang="es-VE" sz="16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es-VE" sz="16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es-V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s-VE" dirty="0"/>
          </a:p>
        </p:txBody>
      </p:sp>
      <p:pic>
        <p:nvPicPr>
          <p:cNvPr id="4" name="3 Imagen" descr="Image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2598" y="0"/>
            <a:ext cx="1621402" cy="1005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MynxGrip </a:t>
            </a:r>
            <a:r>
              <a:rPr lang="es-VE" dirty="0" smtClean="0"/>
              <a:t>Cuestionario</a:t>
            </a:r>
            <a:endParaRPr lang="es-VE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228600" y="1079936"/>
            <a:ext cx="8610600" cy="4863664"/>
          </a:xfrm>
        </p:spPr>
        <p:txBody>
          <a:bodyPr/>
          <a:lstStyle/>
          <a:p>
            <a:r>
              <a:rPr lang="es-VE" sz="1600" b="1" dirty="0" smtClean="0">
                <a:latin typeface="Arial" pitchFamily="34" charset="0"/>
                <a:cs typeface="Arial" pitchFamily="34" charset="0"/>
              </a:rPr>
              <a:t>¿ Cuál es el diámetro mínimo de la arteria femoral para ser colocado el MynxGrip?:</a:t>
            </a:r>
          </a:p>
          <a:p>
            <a:r>
              <a:rPr lang="es-VE" sz="1600" dirty="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○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  6mm</a:t>
            </a:r>
          </a:p>
          <a:p>
            <a:r>
              <a:rPr lang="es-VE" sz="1600" dirty="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○ &lt;  4mm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El I</a:t>
            </a: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indicador de Inflado permite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saber </a:t>
            </a: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balón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s-VE" sz="1600" b="1" dirty="0" smtClean="0">
                <a:latin typeface="Arial" pitchFamily="34" charset="0"/>
                <a:cs typeface="Arial" pitchFamily="34" charset="0"/>
              </a:rPr>
              <a:t>encuentra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VE" sz="1600" dirty="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○ Inflado</a:t>
            </a:r>
          </a:p>
          <a:p>
            <a:r>
              <a:rPr lang="es-VE" sz="1600" dirty="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○ Desinflado</a:t>
            </a:r>
          </a:p>
          <a:p>
            <a:r>
              <a:rPr lang="es-VE" sz="1600" dirty="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○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Ambos</a:t>
            </a:r>
          </a:p>
          <a:p>
            <a:r>
              <a:rPr lang="es-VE" sz="1600" b="1" dirty="0" smtClean="0">
                <a:latin typeface="Arial" pitchFamily="34" charset="0"/>
                <a:cs typeface="Arial" pitchFamily="34" charset="0"/>
              </a:rPr>
              <a:t>¿ Cuál es el largo máximo del introductor para el uso del Mynx Grip?</a:t>
            </a:r>
          </a:p>
          <a:p>
            <a:r>
              <a:rPr lang="es-VE" sz="1600" dirty="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○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 a 15,7 cm</a:t>
            </a:r>
          </a:p>
          <a:p>
            <a:r>
              <a:rPr lang="es-VE" sz="1600" dirty="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○ &lt; a 18,0 cm</a:t>
            </a:r>
            <a:endParaRPr lang="es-VE" sz="1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VE" sz="1600" b="1" dirty="0" smtClean="0">
                <a:latin typeface="Arial" pitchFamily="34" charset="0"/>
                <a:cs typeface="Arial" pitchFamily="34" charset="0"/>
              </a:rPr>
              <a:t>¿Cuando Usa un Introductor 5Fr que tipo de Mynx Grip debe usar?</a:t>
            </a:r>
          </a:p>
          <a:p>
            <a:r>
              <a:rPr lang="es-VE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VE" sz="1600" dirty="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○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MynxGrip  </a:t>
            </a:r>
            <a:r>
              <a:rPr lang="es-VE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5Fr  </a:t>
            </a:r>
            <a:r>
              <a:rPr lang="es-VE" sz="16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(color gris)</a:t>
            </a:r>
            <a:endParaRPr lang="es-VE" sz="1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VE" sz="1600" dirty="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 ○ MynxGrip  6/7 Fr (color verde)</a:t>
            </a:r>
            <a:r>
              <a:rPr lang="en-US" sz="1600" b="1" dirty="0" smtClean="0">
                <a:solidFill>
                  <a:srgbClr val="A1B8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VE" sz="1600" b="1" dirty="0" smtClean="0">
                <a:latin typeface="Arial" pitchFamily="34" charset="0"/>
                <a:cs typeface="Arial" pitchFamily="34" charset="0"/>
              </a:rPr>
              <a:t>¿Cuando Usa un Introductor 6 o7F que tipo de Mynx Grip debe usar?</a:t>
            </a:r>
          </a:p>
          <a:p>
            <a:r>
              <a:rPr lang="es-VE" sz="1600" dirty="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○ Mynx  5Fr de color </a:t>
            </a:r>
            <a:r>
              <a:rPr lang="es-VE" sz="16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Gris 5Fr</a:t>
            </a:r>
          </a:p>
          <a:p>
            <a:r>
              <a:rPr lang="es-VE" sz="1600" dirty="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○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Mynx 6/7 Fr de color</a:t>
            </a:r>
            <a:r>
              <a:rPr lang="es-V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A1B800"/>
                </a:solidFill>
                <a:latin typeface="Arial" pitchFamily="34" charset="0"/>
                <a:cs typeface="Arial" pitchFamily="34" charset="0"/>
              </a:rPr>
              <a:t>Verde 6/7Fr </a:t>
            </a:r>
            <a:r>
              <a:rPr lang="es-V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VE" sz="1600" dirty="0" smtClean="0">
              <a:solidFill>
                <a:srgbClr val="777777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Image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2598" y="61043"/>
            <a:ext cx="1621402" cy="100575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Presentación en pantalla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MynxGrip Cuestionario</vt:lpstr>
      <vt:lpstr>MynxGrip Cuestionario</vt:lpstr>
      <vt:lpstr>MynxGrip Cuestionario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MynxGrip Cuestionario</dc:title>
  <dc:creator>Kerla</dc:creator>
  <cp:lastModifiedBy>Kerla</cp:lastModifiedBy>
  <cp:revision>1</cp:revision>
  <dcterms:created xsi:type="dcterms:W3CDTF">2013-04-15T23:52:29Z</dcterms:created>
  <dcterms:modified xsi:type="dcterms:W3CDTF">2013-04-15T23:53:10Z</dcterms:modified>
</cp:coreProperties>
</file>