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4"/>
  </p:notesMasterIdLst>
  <p:sldIdLst>
    <p:sldId id="256" r:id="rId5"/>
    <p:sldId id="279" r:id="rId6"/>
    <p:sldId id="280" r:id="rId7"/>
    <p:sldId id="287" r:id="rId8"/>
    <p:sldId id="263" r:id="rId9"/>
    <p:sldId id="289" r:id="rId10"/>
    <p:sldId id="288" r:id="rId11"/>
    <p:sldId id="290" r:id="rId12"/>
    <p:sldId id="291" r:id="rId13"/>
    <p:sldId id="292" r:id="rId14"/>
    <p:sldId id="295" r:id="rId15"/>
    <p:sldId id="271" r:id="rId16"/>
    <p:sldId id="296" r:id="rId17"/>
    <p:sldId id="297" r:id="rId18"/>
    <p:sldId id="300" r:id="rId19"/>
    <p:sldId id="299" r:id="rId20"/>
    <p:sldId id="302" r:id="rId21"/>
    <p:sldId id="303" r:id="rId22"/>
    <p:sldId id="301" r:id="rId2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a Vasquez" initials="DV" lastIdx="1" clrIdx="0">
    <p:extLst>
      <p:ext uri="{19B8F6BF-5375-455C-9EA6-DF929625EA0E}">
        <p15:presenceInfo xmlns:p15="http://schemas.microsoft.com/office/powerpoint/2012/main" userId="S::dvasquez@pegaucho.com::f1b35dbf-ecf8-4eb5-b855-8da74a8a6b0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3675"/>
    <a:srgbClr val="7F7F7F"/>
    <a:srgbClr val="D45CB2"/>
    <a:srgbClr val="20BE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7B18D6-E59D-4963-9C61-6967E07F9DBE}" v="93" dt="2021-06-25T01:23:56.860"/>
    <p1510:client id="{530874E7-2816-4940-8D16-0A088BF8CF42}" v="45" dt="2021-06-25T01:13:52.872"/>
    <p1510:client id="{A7751064-77DF-4BD4-B215-F3AC7B715939}" v="1260" dt="2021-06-25T01:20:37.158"/>
    <p1510:client id="{D3882DE8-1B7E-47DB-9D91-9B64ED0190B8}" v="2" dt="2021-06-25T01:29:43.1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a Vasquez Jaramillo" userId="S::dvasqu18@eafit.edu.co::30408a11-08fb-490b-b2c0-5fd3f3e7faa4" providerId="AD" clId="Web-{530874E7-2816-4940-8D16-0A088BF8CF42}"/>
    <pc:docChg chg="addSld modSld sldOrd">
      <pc:chgData name="Daniela Vasquez Jaramillo" userId="S::dvasqu18@eafit.edu.co::30408a11-08fb-490b-b2c0-5fd3f3e7faa4" providerId="AD" clId="Web-{530874E7-2816-4940-8D16-0A088BF8CF42}" dt="2021-06-25T01:13:52.872" v="25" actId="1076"/>
      <pc:docMkLst>
        <pc:docMk/>
      </pc:docMkLst>
      <pc:sldChg chg="delSp modSp">
        <pc:chgData name="Daniela Vasquez Jaramillo" userId="S::dvasqu18@eafit.edu.co::30408a11-08fb-490b-b2c0-5fd3f3e7faa4" providerId="AD" clId="Web-{530874E7-2816-4940-8D16-0A088BF8CF42}" dt="2021-06-25T01:03:29.073" v="15"/>
        <pc:sldMkLst>
          <pc:docMk/>
          <pc:sldMk cId="2209879857" sldId="299"/>
        </pc:sldMkLst>
        <pc:spChg chg="del">
          <ac:chgData name="Daniela Vasquez Jaramillo" userId="S::dvasqu18@eafit.edu.co::30408a11-08fb-490b-b2c0-5fd3f3e7faa4" providerId="AD" clId="Web-{530874E7-2816-4940-8D16-0A088BF8CF42}" dt="2021-06-25T01:03:29.073" v="15"/>
          <ac:spMkLst>
            <pc:docMk/>
            <pc:sldMk cId="2209879857" sldId="299"/>
            <ac:spMk id="4" creationId="{47EED3CC-3BF6-4C09-BBD6-8F03957E9582}"/>
          </ac:spMkLst>
        </pc:spChg>
        <pc:spChg chg="mod">
          <ac:chgData name="Daniela Vasquez Jaramillo" userId="S::dvasqu18@eafit.edu.co::30408a11-08fb-490b-b2c0-5fd3f3e7faa4" providerId="AD" clId="Web-{530874E7-2816-4940-8D16-0A088BF8CF42}" dt="2021-06-25T01:03:08.807" v="5" actId="20577"/>
          <ac:spMkLst>
            <pc:docMk/>
            <pc:sldMk cId="2209879857" sldId="299"/>
            <ac:spMk id="14" creationId="{157268E0-2E2B-48CC-B084-28006C3825D0}"/>
          </ac:spMkLst>
        </pc:spChg>
      </pc:sldChg>
      <pc:sldChg chg="ord">
        <pc:chgData name="Daniela Vasquez Jaramillo" userId="S::dvasqu18@eafit.edu.co::30408a11-08fb-490b-b2c0-5fd3f3e7faa4" providerId="AD" clId="Web-{530874E7-2816-4940-8D16-0A088BF8CF42}" dt="2021-06-25T01:10:02.083" v="18"/>
        <pc:sldMkLst>
          <pc:docMk/>
          <pc:sldMk cId="361067663" sldId="300"/>
        </pc:sldMkLst>
      </pc:sldChg>
      <pc:sldChg chg="addSp modSp new">
        <pc:chgData name="Daniela Vasquez Jaramillo" userId="S::dvasqu18@eafit.edu.co::30408a11-08fb-490b-b2c0-5fd3f3e7faa4" providerId="AD" clId="Web-{530874E7-2816-4940-8D16-0A088BF8CF42}" dt="2021-06-25T01:13:52.872" v="25" actId="1076"/>
        <pc:sldMkLst>
          <pc:docMk/>
          <pc:sldMk cId="3173316277" sldId="301"/>
        </pc:sldMkLst>
        <pc:spChg chg="add mod">
          <ac:chgData name="Daniela Vasquez Jaramillo" userId="S::dvasqu18@eafit.edu.co::30408a11-08fb-490b-b2c0-5fd3f3e7faa4" providerId="AD" clId="Web-{530874E7-2816-4940-8D16-0A088BF8CF42}" dt="2021-06-25T01:03:37.558" v="17" actId="20577"/>
          <ac:spMkLst>
            <pc:docMk/>
            <pc:sldMk cId="3173316277" sldId="301"/>
            <ac:spMk id="3" creationId="{9F2FE954-A475-4B16-A9C5-46EE0BDD98D5}"/>
          </ac:spMkLst>
        </pc:spChg>
        <pc:picChg chg="add mod">
          <ac:chgData name="Daniela Vasquez Jaramillo" userId="S::dvasqu18@eafit.edu.co::30408a11-08fb-490b-b2c0-5fd3f3e7faa4" providerId="AD" clId="Web-{530874E7-2816-4940-8D16-0A088BF8CF42}" dt="2021-06-25T01:13:52.872" v="25" actId="1076"/>
          <ac:picMkLst>
            <pc:docMk/>
            <pc:sldMk cId="3173316277" sldId="301"/>
            <ac:picMk id="4" creationId="{EAD5CF4F-9A71-44FD-8989-56142EAEF2AD}"/>
          </ac:picMkLst>
        </pc:picChg>
      </pc:sldChg>
      <pc:sldChg chg="delSp modSp add replId">
        <pc:chgData name="Daniela Vasquez Jaramillo" userId="S::dvasqu18@eafit.edu.co::30408a11-08fb-490b-b2c0-5fd3f3e7faa4" providerId="AD" clId="Web-{530874E7-2816-4940-8D16-0A088BF8CF42}" dt="2021-06-25T01:03:26.495" v="14"/>
        <pc:sldMkLst>
          <pc:docMk/>
          <pc:sldMk cId="3028034324" sldId="302"/>
        </pc:sldMkLst>
        <pc:spChg chg="del">
          <ac:chgData name="Daniela Vasquez Jaramillo" userId="S::dvasqu18@eafit.edu.co::30408a11-08fb-490b-b2c0-5fd3f3e7faa4" providerId="AD" clId="Web-{530874E7-2816-4940-8D16-0A088BF8CF42}" dt="2021-06-25T01:03:26.495" v="14"/>
          <ac:spMkLst>
            <pc:docMk/>
            <pc:sldMk cId="3028034324" sldId="302"/>
            <ac:spMk id="4" creationId="{47EED3CC-3BF6-4C09-BBD6-8F03957E9582}"/>
          </ac:spMkLst>
        </pc:spChg>
        <pc:spChg chg="mod">
          <ac:chgData name="Daniela Vasquez Jaramillo" userId="S::dvasqu18@eafit.edu.co::30408a11-08fb-490b-b2c0-5fd3f3e7faa4" providerId="AD" clId="Web-{530874E7-2816-4940-8D16-0A088BF8CF42}" dt="2021-06-25T01:03:23.823" v="13" actId="20577"/>
          <ac:spMkLst>
            <pc:docMk/>
            <pc:sldMk cId="3028034324" sldId="302"/>
            <ac:spMk id="14" creationId="{157268E0-2E2B-48CC-B084-28006C3825D0}"/>
          </ac:spMkLst>
        </pc:spChg>
      </pc:sldChg>
    </pc:docChg>
  </pc:docChgLst>
  <pc:docChgLst>
    <pc:chgData name="Maria Camila Martinez" userId="S::ex-mcmartinez_javeriana.edu.co#ext#@eafit.onmicrosoft.com::5a67f552-2225-4c5e-8888-eedabddb9c23" providerId="AD" clId="Web-{337B18D6-E59D-4963-9C61-6967E07F9DBE}"/>
    <pc:docChg chg="addSld modSld">
      <pc:chgData name="Maria Camila Martinez" userId="S::ex-mcmartinez_javeriana.edu.co#ext#@eafit.onmicrosoft.com::5a67f552-2225-4c5e-8888-eedabddb9c23" providerId="AD" clId="Web-{337B18D6-E59D-4963-9C61-6967E07F9DBE}" dt="2021-06-25T01:23:56.860" v="67" actId="1076"/>
      <pc:docMkLst>
        <pc:docMk/>
      </pc:docMkLst>
      <pc:sldChg chg="addSp modSp">
        <pc:chgData name="Maria Camila Martinez" userId="S::ex-mcmartinez_javeriana.edu.co#ext#@eafit.onmicrosoft.com::5a67f552-2225-4c5e-8888-eedabddb9c23" providerId="AD" clId="Web-{337B18D6-E59D-4963-9C61-6967E07F9DBE}" dt="2021-06-25T01:18:09.113" v="63" actId="20577"/>
        <pc:sldMkLst>
          <pc:docMk/>
          <pc:sldMk cId="3028034324" sldId="302"/>
        </pc:sldMkLst>
        <pc:spChg chg="add mod">
          <ac:chgData name="Maria Camila Martinez" userId="S::ex-mcmartinez_javeriana.edu.co#ext#@eafit.onmicrosoft.com::5a67f552-2225-4c5e-8888-eedabddb9c23" providerId="AD" clId="Web-{337B18D6-E59D-4963-9C61-6967E07F9DBE}" dt="2021-06-25T01:17:58.894" v="58" actId="1076"/>
          <ac:spMkLst>
            <pc:docMk/>
            <pc:sldMk cId="3028034324" sldId="302"/>
            <ac:spMk id="6" creationId="{A9CD89B0-0D4D-4513-B704-81CEBFA152E2}"/>
          </ac:spMkLst>
        </pc:spChg>
        <pc:spChg chg="add mod">
          <ac:chgData name="Maria Camila Martinez" userId="S::ex-mcmartinez_javeriana.edu.co#ext#@eafit.onmicrosoft.com::5a67f552-2225-4c5e-8888-eedabddb9c23" providerId="AD" clId="Web-{337B18D6-E59D-4963-9C61-6967E07F9DBE}" dt="2021-06-25T01:18:09.113" v="63" actId="20577"/>
          <ac:spMkLst>
            <pc:docMk/>
            <pc:sldMk cId="3028034324" sldId="302"/>
            <ac:spMk id="9" creationId="{40FC4D37-AF03-496B-9617-8E5FFD986158}"/>
          </ac:spMkLst>
        </pc:spChg>
        <pc:spChg chg="mod">
          <ac:chgData name="Maria Camila Martinez" userId="S::ex-mcmartinez_javeriana.edu.co#ext#@eafit.onmicrosoft.com::5a67f552-2225-4c5e-8888-eedabddb9c23" providerId="AD" clId="Web-{337B18D6-E59D-4963-9C61-6967E07F9DBE}" dt="2021-06-25T01:13:34.615" v="7" actId="1076"/>
          <ac:spMkLst>
            <pc:docMk/>
            <pc:sldMk cId="3028034324" sldId="302"/>
            <ac:spMk id="14" creationId="{157268E0-2E2B-48CC-B084-28006C3825D0}"/>
          </ac:spMkLst>
        </pc:spChg>
        <pc:picChg chg="add mod">
          <ac:chgData name="Maria Camila Martinez" userId="S::ex-mcmartinez_javeriana.edu.co#ext#@eafit.onmicrosoft.com::5a67f552-2225-4c5e-8888-eedabddb9c23" providerId="AD" clId="Web-{337B18D6-E59D-4963-9C61-6967E07F9DBE}" dt="2021-06-25T01:17:49.878" v="51" actId="1076"/>
          <ac:picMkLst>
            <pc:docMk/>
            <pc:sldMk cId="3028034324" sldId="302"/>
            <ac:picMk id="3" creationId="{D287D08D-495B-4B81-AE89-3932FE3726EC}"/>
          </ac:picMkLst>
        </pc:picChg>
        <pc:picChg chg="add mod">
          <ac:chgData name="Maria Camila Martinez" userId="S::ex-mcmartinez_javeriana.edu.co#ext#@eafit.onmicrosoft.com::5a67f552-2225-4c5e-8888-eedabddb9c23" providerId="AD" clId="Web-{337B18D6-E59D-4963-9C61-6967E07F9DBE}" dt="2021-06-25T01:17:50.910" v="52" actId="1076"/>
          <ac:picMkLst>
            <pc:docMk/>
            <pc:sldMk cId="3028034324" sldId="302"/>
            <ac:picMk id="4" creationId="{D423BF00-CABD-4444-B606-4C62CBF20B04}"/>
          </ac:picMkLst>
        </pc:picChg>
      </pc:sldChg>
      <pc:sldChg chg="addSp modSp new">
        <pc:chgData name="Maria Camila Martinez" userId="S::ex-mcmartinez_javeriana.edu.co#ext#@eafit.onmicrosoft.com::5a67f552-2225-4c5e-8888-eedabddb9c23" providerId="AD" clId="Web-{337B18D6-E59D-4963-9C61-6967E07F9DBE}" dt="2021-06-25T01:23:56.860" v="67" actId="1076"/>
        <pc:sldMkLst>
          <pc:docMk/>
          <pc:sldMk cId="3177526361" sldId="303"/>
        </pc:sldMkLst>
        <pc:spChg chg="add">
          <ac:chgData name="Maria Camila Martinez" userId="S::ex-mcmartinez_javeriana.edu.co#ext#@eafit.onmicrosoft.com::5a67f552-2225-4c5e-8888-eedabddb9c23" providerId="AD" clId="Web-{337B18D6-E59D-4963-9C61-6967E07F9DBE}" dt="2021-06-25T01:16:38.520" v="20"/>
          <ac:spMkLst>
            <pc:docMk/>
            <pc:sldMk cId="3177526361" sldId="303"/>
            <ac:spMk id="4" creationId="{FE728140-5E70-4475-9B01-D1DA8E9C2244}"/>
          </ac:spMkLst>
        </pc:spChg>
        <pc:spChg chg="add mod">
          <ac:chgData name="Maria Camila Martinez" userId="S::ex-mcmartinez_javeriana.edu.co#ext#@eafit.onmicrosoft.com::5a67f552-2225-4c5e-8888-eedabddb9c23" providerId="AD" clId="Web-{337B18D6-E59D-4963-9C61-6967E07F9DBE}" dt="2021-06-25T01:17:36.082" v="49" actId="1076"/>
          <ac:spMkLst>
            <pc:docMk/>
            <pc:sldMk cId="3177526361" sldId="303"/>
            <ac:spMk id="5" creationId="{20FFE1AB-041D-4D0A-BB9B-1254AC0AF918}"/>
          </ac:spMkLst>
        </pc:spChg>
        <pc:picChg chg="add mod">
          <ac:chgData name="Maria Camila Martinez" userId="S::ex-mcmartinez_javeriana.edu.co#ext#@eafit.onmicrosoft.com::5a67f552-2225-4c5e-8888-eedabddb9c23" providerId="AD" clId="Web-{337B18D6-E59D-4963-9C61-6967E07F9DBE}" dt="2021-06-25T01:23:56.860" v="67" actId="1076"/>
          <ac:picMkLst>
            <pc:docMk/>
            <pc:sldMk cId="3177526361" sldId="303"/>
            <ac:picMk id="2" creationId="{E71BC1C4-BC02-4156-A2B1-9A57908FCB21}"/>
          </ac:picMkLst>
        </pc:picChg>
      </pc:sldChg>
    </pc:docChg>
  </pc:docChgLst>
  <pc:docChgLst>
    <pc:chgData name="Carlos Andres Loaiza Velez" userId="S::cloaiza@eafit.edu.co::748e5af9-f7fb-4941-9cf4-162ab7ba77e2" providerId="AD" clId="Web-{D3882DE8-1B7E-47DB-9D91-9B64ED0190B8}"/>
    <pc:docChg chg="modSld">
      <pc:chgData name="Carlos Andres Loaiza Velez" userId="S::cloaiza@eafit.edu.co::748e5af9-f7fb-4941-9cf4-162ab7ba77e2" providerId="AD" clId="Web-{D3882DE8-1B7E-47DB-9D91-9B64ED0190B8}" dt="2021-06-25T01:29:43.129" v="1" actId="14100"/>
      <pc:docMkLst>
        <pc:docMk/>
      </pc:docMkLst>
      <pc:sldChg chg="modSp">
        <pc:chgData name="Carlos Andres Loaiza Velez" userId="S::cloaiza@eafit.edu.co::748e5af9-f7fb-4941-9cf4-162ab7ba77e2" providerId="AD" clId="Web-{D3882DE8-1B7E-47DB-9D91-9B64ED0190B8}" dt="2021-06-25T01:29:43.129" v="1" actId="14100"/>
        <pc:sldMkLst>
          <pc:docMk/>
          <pc:sldMk cId="3173316277" sldId="301"/>
        </pc:sldMkLst>
        <pc:picChg chg="mod">
          <ac:chgData name="Carlos Andres Loaiza Velez" userId="S::cloaiza@eafit.edu.co::748e5af9-f7fb-4941-9cf4-162ab7ba77e2" providerId="AD" clId="Web-{D3882DE8-1B7E-47DB-9D91-9B64ED0190B8}" dt="2021-06-25T01:29:43.129" v="1" actId="14100"/>
          <ac:picMkLst>
            <pc:docMk/>
            <pc:sldMk cId="3173316277" sldId="301"/>
            <ac:picMk id="4" creationId="{EAD5CF4F-9A71-44FD-8989-56142EAEF2AD}"/>
          </ac:picMkLst>
        </pc:picChg>
      </pc:sldChg>
    </pc:docChg>
  </pc:docChgLst>
  <pc:docChgLst>
    <pc:chgData name="David Rua Jaramillo" userId="0d0d28ba4af88921" providerId="LiveId" clId="{4A37B6FA-F414-4EC7-8D9C-8227F9081B1B}"/>
    <pc:docChg chg="custSel modSld">
      <pc:chgData name="David Rua Jaramillo" userId="0d0d28ba4af88921" providerId="LiveId" clId="{4A37B6FA-F414-4EC7-8D9C-8227F9081B1B}" dt="2021-06-25T00:55:34.565" v="371" actId="20577"/>
      <pc:docMkLst>
        <pc:docMk/>
      </pc:docMkLst>
      <pc:sldChg chg="modSp mod">
        <pc:chgData name="David Rua Jaramillo" userId="0d0d28ba4af88921" providerId="LiveId" clId="{4A37B6FA-F414-4EC7-8D9C-8227F9081B1B}" dt="2021-06-25T00:09:52.232" v="3" actId="20577"/>
        <pc:sldMkLst>
          <pc:docMk/>
          <pc:sldMk cId="2281804556" sldId="280"/>
        </pc:sldMkLst>
        <pc:spChg chg="mod">
          <ac:chgData name="David Rua Jaramillo" userId="0d0d28ba4af88921" providerId="LiveId" clId="{4A37B6FA-F414-4EC7-8D9C-8227F9081B1B}" dt="2021-06-25T00:09:52.232" v="3" actId="20577"/>
          <ac:spMkLst>
            <pc:docMk/>
            <pc:sldMk cId="2281804556" sldId="280"/>
            <ac:spMk id="4" creationId="{5003FA77-D25B-4664-921B-EC36C1A59D5F}"/>
          </ac:spMkLst>
        </pc:spChg>
      </pc:sldChg>
      <pc:sldChg chg="modSp mod">
        <pc:chgData name="David Rua Jaramillo" userId="0d0d28ba4af88921" providerId="LiveId" clId="{4A37B6FA-F414-4EC7-8D9C-8227F9081B1B}" dt="2021-06-25T00:10:30.365" v="4" actId="313"/>
        <pc:sldMkLst>
          <pc:docMk/>
          <pc:sldMk cId="1226322724" sldId="287"/>
        </pc:sldMkLst>
        <pc:spChg chg="mod">
          <ac:chgData name="David Rua Jaramillo" userId="0d0d28ba4af88921" providerId="LiveId" clId="{4A37B6FA-F414-4EC7-8D9C-8227F9081B1B}" dt="2021-06-25T00:10:30.365" v="4" actId="313"/>
          <ac:spMkLst>
            <pc:docMk/>
            <pc:sldMk cId="1226322724" sldId="287"/>
            <ac:spMk id="17" creationId="{52D3384F-7F87-46DC-806C-26766DA123D7}"/>
          </ac:spMkLst>
        </pc:spChg>
      </pc:sldChg>
      <pc:sldChg chg="modSp mod">
        <pc:chgData name="David Rua Jaramillo" userId="0d0d28ba4af88921" providerId="LiveId" clId="{4A37B6FA-F414-4EC7-8D9C-8227F9081B1B}" dt="2021-06-25T00:55:34.565" v="371" actId="20577"/>
        <pc:sldMkLst>
          <pc:docMk/>
          <pc:sldMk cId="2073783803" sldId="289"/>
        </pc:sldMkLst>
        <pc:spChg chg="mod">
          <ac:chgData name="David Rua Jaramillo" userId="0d0d28ba4af88921" providerId="LiveId" clId="{4A37B6FA-F414-4EC7-8D9C-8227F9081B1B}" dt="2021-06-25T00:55:34.565" v="371" actId="20577"/>
          <ac:spMkLst>
            <pc:docMk/>
            <pc:sldMk cId="2073783803" sldId="289"/>
            <ac:spMk id="4" creationId="{47EED3CC-3BF6-4C09-BBD6-8F03957E9582}"/>
          </ac:spMkLst>
        </pc:spChg>
        <pc:picChg chg="mod">
          <ac:chgData name="David Rua Jaramillo" userId="0d0d28ba4af88921" providerId="LiveId" clId="{4A37B6FA-F414-4EC7-8D9C-8227F9081B1B}" dt="2021-06-25T00:53:58.635" v="364" actId="1076"/>
          <ac:picMkLst>
            <pc:docMk/>
            <pc:sldMk cId="2073783803" sldId="289"/>
            <ac:picMk id="2" creationId="{5F607E77-472C-4380-A86A-B07B99D5B6DF}"/>
          </ac:picMkLst>
        </pc:picChg>
      </pc:sldChg>
    </pc:docChg>
  </pc:docChgLst>
  <pc:docChgLst>
    <pc:chgData name="Juan Sebastián Sandino Ariza" userId="S::jsandino_javeriana.edu.co#ext#@eafit.onmicrosoft.com::ef64a75c-6135-4eb5-aefa-957776b5e264" providerId="AD" clId="Web-{A7751064-77DF-4BD4-B215-F3AC7B715939}"/>
    <pc:docChg chg="modSld">
      <pc:chgData name="Juan Sebastián Sandino Ariza" userId="S::jsandino_javeriana.edu.co#ext#@eafit.onmicrosoft.com::ef64a75c-6135-4eb5-aefa-957776b5e264" providerId="AD" clId="Web-{A7751064-77DF-4BD4-B215-F3AC7B715939}" dt="2021-06-25T01:20:33.252" v="621" actId="20577"/>
      <pc:docMkLst>
        <pc:docMk/>
      </pc:docMkLst>
      <pc:sldChg chg="addSp delSp">
        <pc:chgData name="Juan Sebastián Sandino Ariza" userId="S::jsandino_javeriana.edu.co#ext#@eafit.onmicrosoft.com::ef64a75c-6135-4eb5-aefa-957776b5e264" providerId="AD" clId="Web-{A7751064-77DF-4BD4-B215-F3AC7B715939}" dt="2021-06-25T01:15:06.873" v="421"/>
        <pc:sldMkLst>
          <pc:docMk/>
          <pc:sldMk cId="0" sldId="271"/>
        </pc:sldMkLst>
        <pc:picChg chg="add del">
          <ac:chgData name="Juan Sebastián Sandino Ariza" userId="S::jsandino_javeriana.edu.co#ext#@eafit.onmicrosoft.com::ef64a75c-6135-4eb5-aefa-957776b5e264" providerId="AD" clId="Web-{A7751064-77DF-4BD4-B215-F3AC7B715939}" dt="2021-06-25T01:15:06.873" v="421"/>
          <ac:picMkLst>
            <pc:docMk/>
            <pc:sldMk cId="0" sldId="271"/>
            <ac:picMk id="3" creationId="{65E4D9C8-0298-47A2-AD30-CCA47436B083}"/>
          </ac:picMkLst>
        </pc:picChg>
      </pc:sldChg>
      <pc:sldChg chg="addSp modSp">
        <pc:chgData name="Juan Sebastián Sandino Ariza" userId="S::jsandino_javeriana.edu.co#ext#@eafit.onmicrosoft.com::ef64a75c-6135-4eb5-aefa-957776b5e264" providerId="AD" clId="Web-{A7751064-77DF-4BD4-B215-F3AC7B715939}" dt="2021-06-25T01:20:33.252" v="621" actId="20577"/>
        <pc:sldMkLst>
          <pc:docMk/>
          <pc:sldMk cId="2209879857" sldId="299"/>
        </pc:sldMkLst>
        <pc:spChg chg="add mod">
          <ac:chgData name="Juan Sebastián Sandino Ariza" userId="S::jsandino_javeriana.edu.co#ext#@eafit.onmicrosoft.com::ef64a75c-6135-4eb5-aefa-957776b5e264" providerId="AD" clId="Web-{A7751064-77DF-4BD4-B215-F3AC7B715939}" dt="2021-06-25T01:08:04.681" v="99" actId="1076"/>
          <ac:spMkLst>
            <pc:docMk/>
            <pc:sldMk cId="2209879857" sldId="299"/>
            <ac:spMk id="4" creationId="{4EAF5569-4955-4FC6-80E1-3A89A84B1793}"/>
          </ac:spMkLst>
        </pc:spChg>
        <pc:spChg chg="add mod">
          <ac:chgData name="Juan Sebastián Sandino Ariza" userId="S::jsandino_javeriana.edu.co#ext#@eafit.onmicrosoft.com::ef64a75c-6135-4eb5-aefa-957776b5e264" providerId="AD" clId="Web-{A7751064-77DF-4BD4-B215-F3AC7B715939}" dt="2021-06-25T01:20:31.283" v="616" actId="20577"/>
          <ac:spMkLst>
            <pc:docMk/>
            <pc:sldMk cId="2209879857" sldId="299"/>
            <ac:spMk id="10" creationId="{8570C8F7-7EDF-44D5-934C-1EAA68D03B9A}"/>
          </ac:spMkLst>
        </pc:spChg>
        <pc:spChg chg="add mod">
          <ac:chgData name="Juan Sebastián Sandino Ariza" userId="S::jsandino_javeriana.edu.co#ext#@eafit.onmicrosoft.com::ef64a75c-6135-4eb5-aefa-957776b5e264" providerId="AD" clId="Web-{A7751064-77DF-4BD4-B215-F3AC7B715939}" dt="2021-06-25T01:11:56.699" v="304" actId="14100"/>
          <ac:spMkLst>
            <pc:docMk/>
            <pc:sldMk cId="2209879857" sldId="299"/>
            <ac:spMk id="13" creationId="{DF549DDE-69CB-4202-9508-9A77C0EC07F8}"/>
          </ac:spMkLst>
        </pc:spChg>
        <pc:spChg chg="mod">
          <ac:chgData name="Juan Sebastián Sandino Ariza" userId="S::jsandino_javeriana.edu.co#ext#@eafit.onmicrosoft.com::ef64a75c-6135-4eb5-aefa-957776b5e264" providerId="AD" clId="Web-{A7751064-77DF-4BD4-B215-F3AC7B715939}" dt="2021-06-25T01:06:32.149" v="4" actId="1076"/>
          <ac:spMkLst>
            <pc:docMk/>
            <pc:sldMk cId="2209879857" sldId="299"/>
            <ac:spMk id="14" creationId="{157268E0-2E2B-48CC-B084-28006C3825D0}"/>
          </ac:spMkLst>
        </pc:spChg>
        <pc:spChg chg="add mod">
          <ac:chgData name="Juan Sebastián Sandino Ariza" userId="S::jsandino_javeriana.edu.co#ext#@eafit.onmicrosoft.com::ef64a75c-6135-4eb5-aefa-957776b5e264" providerId="AD" clId="Web-{A7751064-77DF-4BD4-B215-F3AC7B715939}" dt="2021-06-25T01:12:59.122" v="414" actId="20577"/>
          <ac:spMkLst>
            <pc:docMk/>
            <pc:sldMk cId="2209879857" sldId="299"/>
            <ac:spMk id="15" creationId="{8D146082-FB36-4B4A-A688-29F3CF26E401}"/>
          </ac:spMkLst>
        </pc:spChg>
        <pc:spChg chg="add mod">
          <ac:chgData name="Juan Sebastián Sandino Ariza" userId="S::jsandino_javeriana.edu.co#ext#@eafit.onmicrosoft.com::ef64a75c-6135-4eb5-aefa-957776b5e264" providerId="AD" clId="Web-{A7751064-77DF-4BD4-B215-F3AC7B715939}" dt="2021-06-25T01:16:41.046" v="516" actId="14100"/>
          <ac:spMkLst>
            <pc:docMk/>
            <pc:sldMk cId="2209879857" sldId="299"/>
            <ac:spMk id="19" creationId="{195FDF8A-DA5A-4EE3-A4A6-F6640B6ABDA6}"/>
          </ac:spMkLst>
        </pc:spChg>
        <pc:spChg chg="add mod">
          <ac:chgData name="Juan Sebastián Sandino Ariza" userId="S::jsandino_javeriana.edu.co#ext#@eafit.onmicrosoft.com::ef64a75c-6135-4eb5-aefa-957776b5e264" providerId="AD" clId="Web-{A7751064-77DF-4BD4-B215-F3AC7B715939}" dt="2021-06-25T01:20:33.252" v="621" actId="20577"/>
          <ac:spMkLst>
            <pc:docMk/>
            <pc:sldMk cId="2209879857" sldId="299"/>
            <ac:spMk id="20" creationId="{AFF61B8D-A220-463B-BFC6-CE51C24FADDC}"/>
          </ac:spMkLst>
        </pc:spChg>
        <pc:spChg chg="add mod">
          <ac:chgData name="Juan Sebastián Sandino Ariza" userId="S::jsandino_javeriana.edu.co#ext#@eafit.onmicrosoft.com::ef64a75c-6135-4eb5-aefa-957776b5e264" providerId="AD" clId="Web-{A7751064-77DF-4BD4-B215-F3AC7B715939}" dt="2021-06-25T01:17:53.844" v="609" actId="20577"/>
          <ac:spMkLst>
            <pc:docMk/>
            <pc:sldMk cId="2209879857" sldId="299"/>
            <ac:spMk id="21" creationId="{BA2A4DAA-C5D0-46E2-904B-83A87AA155A9}"/>
          </ac:spMkLst>
        </pc:spChg>
        <pc:picChg chg="add mod modCrop">
          <ac:chgData name="Juan Sebastián Sandino Ariza" userId="S::jsandino_javeriana.edu.co#ext#@eafit.onmicrosoft.com::ef64a75c-6135-4eb5-aefa-957776b5e264" providerId="AD" clId="Web-{A7751064-77DF-4BD4-B215-F3AC7B715939}" dt="2021-06-25T01:06:35.149" v="5" actId="1076"/>
          <ac:picMkLst>
            <pc:docMk/>
            <pc:sldMk cId="2209879857" sldId="299"/>
            <ac:picMk id="3" creationId="{DF6C9C6F-408F-4A36-8866-5A57E424B1E9}"/>
          </ac:picMkLst>
        </pc:picChg>
        <pc:picChg chg="add mod modCrop">
          <ac:chgData name="Juan Sebastián Sandino Ariza" userId="S::jsandino_javeriana.edu.co#ext#@eafit.onmicrosoft.com::ef64a75c-6135-4eb5-aefa-957776b5e264" providerId="AD" clId="Web-{A7751064-77DF-4BD4-B215-F3AC7B715939}" dt="2021-06-25T01:09:08.619" v="103" actId="1076"/>
          <ac:picMkLst>
            <pc:docMk/>
            <pc:sldMk cId="2209879857" sldId="299"/>
            <ac:picMk id="7" creationId="{11153AA9-4031-4F86-B7ED-D60E2F7D88A3}"/>
          </ac:picMkLst>
        </pc:picChg>
        <pc:picChg chg="add mod modCrop">
          <ac:chgData name="Juan Sebastián Sandino Ariza" userId="S::jsandino_javeriana.edu.co#ext#@eafit.onmicrosoft.com::ef64a75c-6135-4eb5-aefa-957776b5e264" providerId="AD" clId="Web-{A7751064-77DF-4BD4-B215-F3AC7B715939}" dt="2021-06-25T01:11:06.949" v="233" actId="1076"/>
          <ac:picMkLst>
            <pc:docMk/>
            <pc:sldMk cId="2209879857" sldId="299"/>
            <ac:picMk id="9" creationId="{EC938D4D-DDE2-4C9B-ACA0-E5DA5FF78B8F}"/>
          </ac:picMkLst>
        </pc:picChg>
        <pc:picChg chg="add mod modCrop">
          <ac:chgData name="Juan Sebastián Sandino Ariza" userId="S::jsandino_javeriana.edu.co#ext#@eafit.onmicrosoft.com::ef64a75c-6135-4eb5-aefa-957776b5e264" providerId="AD" clId="Web-{A7751064-77DF-4BD4-B215-F3AC7B715939}" dt="2021-06-25T01:14:55.123" v="419" actId="1076"/>
          <ac:picMkLst>
            <pc:docMk/>
            <pc:sldMk cId="2209879857" sldId="299"/>
            <ac:picMk id="12" creationId="{FEA8392F-1A0E-4DCE-AB27-C304E4EFFEF2}"/>
          </ac:picMkLst>
        </pc:picChg>
        <pc:picChg chg="add mod modCrop">
          <ac:chgData name="Juan Sebastián Sandino Ariza" userId="S::jsandino_javeriana.edu.co#ext#@eafit.onmicrosoft.com::ef64a75c-6135-4eb5-aefa-957776b5e264" providerId="AD" clId="Web-{A7751064-77DF-4BD4-B215-F3AC7B715939}" dt="2021-06-25T01:15:45.030" v="425" actId="1076"/>
          <ac:picMkLst>
            <pc:docMk/>
            <pc:sldMk cId="2209879857" sldId="299"/>
            <ac:picMk id="18" creationId="{193E5592-B684-400F-8390-5140386C4935}"/>
          </ac:picMkLst>
        </pc:picChg>
      </pc:sldChg>
      <pc:sldChg chg="modSp">
        <pc:chgData name="Juan Sebastián Sandino Ariza" userId="S::jsandino_javeriana.edu.co#ext#@eafit.onmicrosoft.com::ef64a75c-6135-4eb5-aefa-957776b5e264" providerId="AD" clId="Web-{A7751064-77DF-4BD4-B215-F3AC7B715939}" dt="2021-06-25T01:13:40.185" v="415" actId="688"/>
        <pc:sldMkLst>
          <pc:docMk/>
          <pc:sldMk cId="3173316277" sldId="301"/>
        </pc:sldMkLst>
        <pc:picChg chg="mod">
          <ac:chgData name="Juan Sebastián Sandino Ariza" userId="S::jsandino_javeriana.edu.co#ext#@eafit.onmicrosoft.com::ef64a75c-6135-4eb5-aefa-957776b5e264" providerId="AD" clId="Web-{A7751064-77DF-4BD4-B215-F3AC7B715939}" dt="2021-06-25T01:13:40.185" v="415" actId="688"/>
          <ac:picMkLst>
            <pc:docMk/>
            <pc:sldMk cId="3173316277" sldId="301"/>
            <ac:picMk id="4" creationId="{EAD5CF4F-9A71-44FD-8989-56142EAEF2A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107B62-2626-4F84-B359-945DAE8B94F1}" type="datetimeFigureOut">
              <a:rPr lang="es-CO" smtClean="0"/>
              <a:t>24/06/2021</a:t>
            </a:fld>
            <a:endParaRPr lang="es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8E7616-8881-4624-82E3-4BF506EEE09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80050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9fd42800b6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9fd42800b6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Materiales: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Chicharra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Cartulina con tres preguntas: Qué te gustaría? Saber, hacer, ver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Postits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Terjetas de votación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24/06/2021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57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24/06/2021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673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24/06/2021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1391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24/06/2021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535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24/06/2021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6741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24/06/2021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2402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24/06/2021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467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24/06/2021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8876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24/06/2021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5034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24/06/2021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4979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24/06/2021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937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82926-025C-4492-A007-36A806BCA0F4}" type="datetimeFigureOut">
              <a:rPr lang="es-ES" smtClean="0"/>
              <a:t>24/06/2021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C946-410E-4677-B1D6-226A086D226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1365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s://jamboard.google.com/d/1HL34EFM10eWl9EZXg5P2nB4ou5pk4o_7dqY5UhVb5nw/edit?usp=sharing" TargetMode="External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jamboard.google.com/d/1HL34EFM10eWl9EZXg5P2nB4ou5pk4o_7dqY5UhVb5nw/edit?usp=sharin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jamboard.google.com/d/1HL34EFM10eWl9EZXg5P2nB4ou5pk4o_7dqY5UhVb5nw/edit?usp=sharin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jamboard.google.com/d/1HL34EFM10eWl9EZXg5P2nB4ou5pk4o_7dqY5UhVb5nw/edit?usp=sharin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1679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7BF9190-6542-4C11-9068-26719A541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33350"/>
            <a:ext cx="7313468" cy="551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32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eliver analytics to your customers">
            <a:extLst>
              <a:ext uri="{FF2B5EF4-FFF2-40B4-BE49-F238E27FC236}">
                <a16:creationId xmlns:a16="http://schemas.microsoft.com/office/drawing/2014/main" id="{BA0AA841-651F-4BEE-951A-6B8B07C3D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400050"/>
            <a:ext cx="7277100" cy="5093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4207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510" y="441301"/>
            <a:ext cx="8162540" cy="5187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221;p30">
            <a:extLst>
              <a:ext uri="{FF2B5EF4-FFF2-40B4-BE49-F238E27FC236}">
                <a16:creationId xmlns:a16="http://schemas.microsoft.com/office/drawing/2014/main" id="{97F8EFF8-7E2D-45DA-B0E0-C9257D24F8E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41937" y="123825"/>
            <a:ext cx="9123073" cy="54891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0727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216;p29">
            <a:extLst>
              <a:ext uri="{FF2B5EF4-FFF2-40B4-BE49-F238E27FC236}">
                <a16:creationId xmlns:a16="http://schemas.microsoft.com/office/drawing/2014/main" id="{A6D751EB-2493-41D8-AFD2-2ED850F54A0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9812" y="708076"/>
            <a:ext cx="8784376" cy="4063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7221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4">
            <a:extLst>
              <a:ext uri="{FF2B5EF4-FFF2-40B4-BE49-F238E27FC236}">
                <a16:creationId xmlns:a16="http://schemas.microsoft.com/office/drawing/2014/main" id="{0DEE595B-4CBB-41C2-B9FD-8F39E606322F}"/>
              </a:ext>
            </a:extLst>
          </p:cNvPr>
          <p:cNvSpPr txBox="1"/>
          <p:nvPr/>
        </p:nvSpPr>
        <p:spPr>
          <a:xfrm>
            <a:off x="518984" y="688934"/>
            <a:ext cx="8106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3. STORYBOARDING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4EEAD0-A31C-49C3-A274-A660409F6DA8}"/>
              </a:ext>
            </a:extLst>
          </p:cNvPr>
          <p:cNvSpPr txBox="1"/>
          <p:nvPr/>
        </p:nvSpPr>
        <p:spPr>
          <a:xfrm>
            <a:off x="895350" y="1859340"/>
            <a:ext cx="61626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s-MX" sz="2400">
                <a:solidFill>
                  <a:schemeClr val="bg1">
                    <a:lumMod val="50000"/>
                  </a:schemeClr>
                </a:solidFill>
              </a:rPr>
              <a:t>Realizar una visualización o obtener una de internet (10 min)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MX" sz="2400">
                <a:solidFill>
                  <a:schemeClr val="bg1">
                    <a:lumMod val="50000"/>
                  </a:schemeClr>
                </a:solidFill>
              </a:rPr>
              <a:t>Explicación para cada requerimiento (10 min)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MX" sz="2400">
                <a:solidFill>
                  <a:schemeClr val="bg1">
                    <a:lumMod val="50000"/>
                  </a:schemeClr>
                </a:solidFill>
              </a:rPr>
              <a:t>Exponer los gráficos desarrollados</a:t>
            </a:r>
          </a:p>
        </p:txBody>
      </p:sp>
    </p:spTree>
    <p:extLst>
      <p:ext uri="{BB962C8B-B14F-4D97-AF65-F5344CB8AC3E}">
        <p14:creationId xmlns:p14="http://schemas.microsoft.com/office/powerpoint/2010/main" val="361067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65605029-6140-492B-868F-4CEF01BFE7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974" b="27466"/>
          <a:stretch/>
        </p:blipFill>
        <p:spPr>
          <a:xfrm>
            <a:off x="7115783" y="174653"/>
            <a:ext cx="1905000" cy="772684"/>
          </a:xfrm>
          <a:prstGeom prst="rect">
            <a:avLst/>
          </a:prstGeom>
        </p:spPr>
      </p:pic>
      <p:sp>
        <p:nvSpPr>
          <p:cNvPr id="14" name="CuadroTexto 4">
            <a:extLst>
              <a:ext uri="{FF2B5EF4-FFF2-40B4-BE49-F238E27FC236}">
                <a16:creationId xmlns:a16="http://schemas.microsoft.com/office/drawing/2014/main" id="{157268E0-2E2B-48CC-B084-28006C3825D0}"/>
              </a:ext>
            </a:extLst>
          </p:cNvPr>
          <p:cNvSpPr txBox="1"/>
          <p:nvPr/>
        </p:nvSpPr>
        <p:spPr>
          <a:xfrm>
            <a:off x="144387" y="-2629"/>
            <a:ext cx="8106032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3200" b="1">
                <a:solidFill>
                  <a:schemeClr val="accent5">
                    <a:lumMod val="75000"/>
                  </a:schemeClr>
                </a:solidFill>
                <a:latin typeface="Helvetica"/>
                <a:cs typeface="Helvetica"/>
              </a:rPr>
              <a:t>JUAN SEBASTIAN</a:t>
            </a:r>
            <a:endParaRPr lang="es-ES" sz="3200" b="1">
              <a:solidFill>
                <a:schemeClr val="accent5">
                  <a:lumMod val="75000"/>
                </a:schemeClr>
              </a:solidFill>
              <a:latin typeface="Helvetica" panose="020B0604020202030204" pitchFamily="34" charset="0"/>
            </a:endParaRPr>
          </a:p>
        </p:txBody>
      </p:sp>
      <p:pic>
        <p:nvPicPr>
          <p:cNvPr id="2" name="Picture 1">
            <a:hlinkClick r:id="rId3"/>
            <a:extLst>
              <a:ext uri="{FF2B5EF4-FFF2-40B4-BE49-F238E27FC236}">
                <a16:creationId xmlns:a16="http://schemas.microsoft.com/office/drawing/2014/main" id="{5F607E77-472C-4380-A86A-B07B99D5B6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9311" y="4923744"/>
            <a:ext cx="1676564" cy="606305"/>
          </a:xfrm>
          <a:prstGeom prst="rect">
            <a:avLst/>
          </a:prstGeom>
        </p:spPr>
      </p:pic>
      <p:pic>
        <p:nvPicPr>
          <p:cNvPr id="3" name="Picture 1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DF6C9C6F-408F-4A36-8866-5A57E424B1E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3171" r="41393" b="41638"/>
          <a:stretch/>
        </p:blipFill>
        <p:spPr>
          <a:xfrm>
            <a:off x="145356" y="748073"/>
            <a:ext cx="4286212" cy="193911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EAF5569-4955-4FC6-80E1-3A89A84B1793}"/>
              </a:ext>
            </a:extLst>
          </p:cNvPr>
          <p:cNvSpPr txBox="1"/>
          <p:nvPr/>
        </p:nvSpPr>
        <p:spPr>
          <a:xfrm>
            <a:off x="280467" y="712693"/>
            <a:ext cx="3915015" cy="338554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800">
                <a:cs typeface="Calibri"/>
              </a:rPr>
              <a:t>Evolución - Mes y Año con posibilidad de filtrar por entidad, número de contratos, ubicación y producto.</a:t>
            </a:r>
          </a:p>
        </p:txBody>
      </p:sp>
      <p:pic>
        <p:nvPicPr>
          <p:cNvPr id="7" name="Picture 1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11153AA9-4031-4F86-B7ED-D60E2F7D88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967" t="59776" r="41261" b="4007"/>
          <a:stretch/>
        </p:blipFill>
        <p:spPr>
          <a:xfrm>
            <a:off x="4650121" y="749193"/>
            <a:ext cx="2469869" cy="199559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8570C8F7-7EDF-44D5-934C-1EAA68D03B9A}"/>
              </a:ext>
            </a:extLst>
          </p:cNvPr>
          <p:cNvSpPr txBox="1"/>
          <p:nvPr/>
        </p:nvSpPr>
        <p:spPr>
          <a:xfrm>
            <a:off x="4727601" y="655062"/>
            <a:ext cx="2330184" cy="461665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800">
                <a:cs typeface="Calibri"/>
              </a:rPr>
              <a:t>Agregado monto por mes y por año con posibilidad de filtrar por entidad, tipo de proceso de selección, producto y ubicación.</a:t>
            </a:r>
          </a:p>
        </p:txBody>
      </p:sp>
      <p:pic>
        <p:nvPicPr>
          <p:cNvPr id="9" name="Google Shape;216;p29" descr="Interfaz de usuario gráfica, Gráfico&#10;&#10;Descripción generada automáticamente">
            <a:extLst>
              <a:ext uri="{FF2B5EF4-FFF2-40B4-BE49-F238E27FC236}">
                <a16:creationId xmlns:a16="http://schemas.microsoft.com/office/drawing/2014/main" id="{EC938D4D-DDE2-4C9B-ACA0-E5DA5FF78B8F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l="41685" t="15839" r="29322"/>
          <a:stretch/>
        </p:blipFill>
        <p:spPr>
          <a:xfrm>
            <a:off x="218232" y="2850001"/>
            <a:ext cx="2546899" cy="342025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DF549DDE-69CB-4202-9508-9A77C0EC07F8}"/>
              </a:ext>
            </a:extLst>
          </p:cNvPr>
          <p:cNvSpPr txBox="1"/>
          <p:nvPr/>
        </p:nvSpPr>
        <p:spPr>
          <a:xfrm>
            <a:off x="280466" y="4564313"/>
            <a:ext cx="2483864" cy="338554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800">
                <a:cs typeface="Calibri"/>
              </a:rPr>
              <a:t>Productos con posibilidad de desagregar por entidad (o si se requiere otro gráfico está bien).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D146082-FB36-4B4A-A688-29F3CF26E401}"/>
              </a:ext>
            </a:extLst>
          </p:cNvPr>
          <p:cNvSpPr txBox="1"/>
          <p:nvPr/>
        </p:nvSpPr>
        <p:spPr>
          <a:xfrm>
            <a:off x="280465" y="2854615"/>
            <a:ext cx="2483864" cy="461665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800">
                <a:cs typeface="Calibri"/>
              </a:rPr>
              <a:t>Números de contratos, entidades, productos y monto. Con posibilidad de filtrar por año, entidad, tipo de proceso de contratación y producto.</a:t>
            </a:r>
          </a:p>
        </p:txBody>
      </p:sp>
      <p:pic>
        <p:nvPicPr>
          <p:cNvPr id="12" name="Google Shape;221;p30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FEA8392F-1A0E-4DCE-AB27-C304E4EFFEF2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l="44679" t="41608" r="-105" b="30419"/>
          <a:stretch/>
        </p:blipFill>
        <p:spPr>
          <a:xfrm>
            <a:off x="3248643" y="2928497"/>
            <a:ext cx="5056627" cy="1535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241;p34">
            <a:extLst>
              <a:ext uri="{FF2B5EF4-FFF2-40B4-BE49-F238E27FC236}">
                <a16:creationId xmlns:a16="http://schemas.microsoft.com/office/drawing/2014/main" id="{193E5592-B684-400F-8390-5140386C4935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l="28026" t="19224" r="2706" b="54529"/>
          <a:stretch/>
        </p:blipFill>
        <p:spPr>
          <a:xfrm>
            <a:off x="3215005" y="4667519"/>
            <a:ext cx="5654038" cy="136173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195FDF8A-DA5A-4EE3-A4A6-F6640B6ABDA6}"/>
              </a:ext>
            </a:extLst>
          </p:cNvPr>
          <p:cNvSpPr txBox="1"/>
          <p:nvPr/>
        </p:nvSpPr>
        <p:spPr>
          <a:xfrm>
            <a:off x="5736128" y="2931455"/>
            <a:ext cx="2483864" cy="338554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800">
                <a:cs typeface="Calibri"/>
              </a:rPr>
              <a:t>Mapa con la posibilidad de filtrar por número de contrato, ubicación, producto y tipo de contratación.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FF61B8D-A220-463B-BFC6-CE51C24FADDC}"/>
              </a:ext>
            </a:extLst>
          </p:cNvPr>
          <p:cNvSpPr txBox="1"/>
          <p:nvPr/>
        </p:nvSpPr>
        <p:spPr>
          <a:xfrm>
            <a:off x="3219608" y="2864220"/>
            <a:ext cx="2483864" cy="338554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800">
                <a:cs typeface="Calibri"/>
              </a:rPr>
              <a:t>Contratos por entidad con posibilidad de filtrar por producto  y monto.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A2A4DAA-C5D0-46E2-904B-83A87AA155A9}"/>
              </a:ext>
            </a:extLst>
          </p:cNvPr>
          <p:cNvSpPr txBox="1"/>
          <p:nvPr/>
        </p:nvSpPr>
        <p:spPr>
          <a:xfrm>
            <a:off x="3411708" y="4564312"/>
            <a:ext cx="2483864" cy="215444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800">
                <a:cs typeface="Calibri"/>
              </a:rPr>
              <a:t>Nube de palabras por  producto o </a:t>
            </a:r>
            <a:r>
              <a:rPr lang="es-ES" sz="800" err="1">
                <a:cs typeface="Calibri"/>
              </a:rPr>
              <a:t>keywords</a:t>
            </a:r>
          </a:p>
        </p:txBody>
      </p:sp>
    </p:spTree>
    <p:extLst>
      <p:ext uri="{BB962C8B-B14F-4D97-AF65-F5344CB8AC3E}">
        <p14:creationId xmlns:p14="http://schemas.microsoft.com/office/powerpoint/2010/main" val="2209879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65605029-6140-492B-868F-4CEF01BFE7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974" b="27466"/>
          <a:stretch/>
        </p:blipFill>
        <p:spPr>
          <a:xfrm>
            <a:off x="7115783" y="174653"/>
            <a:ext cx="1905000" cy="772684"/>
          </a:xfrm>
          <a:prstGeom prst="rect">
            <a:avLst/>
          </a:prstGeom>
        </p:spPr>
      </p:pic>
      <p:sp>
        <p:nvSpPr>
          <p:cNvPr id="14" name="CuadroTexto 4">
            <a:extLst>
              <a:ext uri="{FF2B5EF4-FFF2-40B4-BE49-F238E27FC236}">
                <a16:creationId xmlns:a16="http://schemas.microsoft.com/office/drawing/2014/main" id="{157268E0-2E2B-48CC-B084-28006C3825D0}"/>
              </a:ext>
            </a:extLst>
          </p:cNvPr>
          <p:cNvSpPr txBox="1"/>
          <p:nvPr/>
        </p:nvSpPr>
        <p:spPr>
          <a:xfrm>
            <a:off x="118570" y="121074"/>
            <a:ext cx="8106032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3200" b="1">
                <a:solidFill>
                  <a:schemeClr val="accent5">
                    <a:lumMod val="75000"/>
                  </a:schemeClr>
                </a:solidFill>
                <a:latin typeface="Helvetica"/>
                <a:cs typeface="Helvetica"/>
              </a:rPr>
              <a:t>CAMILA</a:t>
            </a:r>
            <a:endParaRPr lang="es-ES" sz="3200" b="1">
              <a:solidFill>
                <a:schemeClr val="accent5">
                  <a:lumMod val="75000"/>
                </a:schemeClr>
              </a:solidFill>
              <a:latin typeface="Helvetica" panose="020B0604020202030204" pitchFamily="34" charset="0"/>
            </a:endParaRPr>
          </a:p>
        </p:txBody>
      </p:sp>
      <p:pic>
        <p:nvPicPr>
          <p:cNvPr id="2" name="Picture 1">
            <a:hlinkClick r:id="rId3"/>
            <a:extLst>
              <a:ext uri="{FF2B5EF4-FFF2-40B4-BE49-F238E27FC236}">
                <a16:creationId xmlns:a16="http://schemas.microsoft.com/office/drawing/2014/main" id="{5F607E77-472C-4380-A86A-B07B99D5B6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9311" y="4923744"/>
            <a:ext cx="1676564" cy="606305"/>
          </a:xfrm>
          <a:prstGeom prst="rect">
            <a:avLst/>
          </a:prstGeom>
        </p:spPr>
      </p:pic>
      <p:pic>
        <p:nvPicPr>
          <p:cNvPr id="3" name="Imagen 3">
            <a:extLst>
              <a:ext uri="{FF2B5EF4-FFF2-40B4-BE49-F238E27FC236}">
                <a16:creationId xmlns:a16="http://schemas.microsoft.com/office/drawing/2014/main" id="{D287D08D-495B-4B81-AE89-3932FE3726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852" y="1628592"/>
            <a:ext cx="4111888" cy="3069356"/>
          </a:xfrm>
          <a:prstGeom prst="rect">
            <a:avLst/>
          </a:prstGeom>
        </p:spPr>
      </p:pic>
      <p:pic>
        <p:nvPicPr>
          <p:cNvPr id="4" name="Imagen 5" descr="Diagrama&#10;&#10;Descripción generada automáticamente">
            <a:extLst>
              <a:ext uri="{FF2B5EF4-FFF2-40B4-BE49-F238E27FC236}">
                <a16:creationId xmlns:a16="http://schemas.microsoft.com/office/drawing/2014/main" id="{D423BF00-CABD-4444-B606-4C62CBF20B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9335" y="1541230"/>
            <a:ext cx="3995404" cy="301111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9CD89B0-0D4D-4513-B704-81CEBFA152E2}"/>
              </a:ext>
            </a:extLst>
          </p:cNvPr>
          <p:cNvSpPr txBox="1"/>
          <p:nvPr/>
        </p:nvSpPr>
        <p:spPr>
          <a:xfrm>
            <a:off x="1656986" y="899839"/>
            <a:ext cx="93769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MX" err="1">
                <a:solidFill>
                  <a:srgbClr val="7F7F7F"/>
                </a:solidFill>
                <a:cs typeface="Arial"/>
              </a:rPr>
              <a:t>Req</a:t>
            </a:r>
            <a:r>
              <a:rPr lang="es-MX">
                <a:solidFill>
                  <a:srgbClr val="7F7F7F"/>
                </a:solidFill>
                <a:cs typeface="Arial"/>
              </a:rPr>
              <a:t> 1</a:t>
            </a:r>
            <a:endParaRPr lang="en-US">
              <a:solidFill>
                <a:srgbClr val="000000"/>
              </a:solidFill>
              <a:cs typeface="Arial"/>
            </a:endParaRPr>
          </a:p>
          <a:p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0FC4D37-AF03-496B-9617-8E5FFD986158}"/>
              </a:ext>
            </a:extLst>
          </p:cNvPr>
          <p:cNvSpPr txBox="1"/>
          <p:nvPr/>
        </p:nvSpPr>
        <p:spPr>
          <a:xfrm>
            <a:off x="4809336" y="943520"/>
            <a:ext cx="93769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MX" err="1">
                <a:solidFill>
                  <a:srgbClr val="7F7F7F"/>
                </a:solidFill>
                <a:cs typeface="Arial"/>
              </a:rPr>
              <a:t>Req</a:t>
            </a:r>
            <a:r>
              <a:rPr lang="es-MX">
                <a:solidFill>
                  <a:srgbClr val="7F7F7F"/>
                </a:solidFill>
                <a:cs typeface="Arial"/>
              </a:rPr>
              <a:t> 2</a:t>
            </a:r>
            <a:endParaRPr lang="en-US">
              <a:solidFill>
                <a:srgbClr val="000000"/>
              </a:solidFill>
              <a:cs typeface="Arial"/>
            </a:endParaRPr>
          </a:p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8034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" descr="Pantalla de vídeo juego&#10;&#10;Descripción generada automáticamente">
            <a:extLst>
              <a:ext uri="{FF2B5EF4-FFF2-40B4-BE49-F238E27FC236}">
                <a16:creationId xmlns:a16="http://schemas.microsoft.com/office/drawing/2014/main" id="{E71BC1C4-BC02-4156-A2B1-9A57908FC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450" y="1544767"/>
            <a:ext cx="7622879" cy="4167033"/>
          </a:xfrm>
          <a:prstGeom prst="rect">
            <a:avLst/>
          </a:prstGeom>
        </p:spPr>
      </p:pic>
      <p:sp>
        <p:nvSpPr>
          <p:cNvPr id="4" name="CuadroTexto 4">
            <a:extLst>
              <a:ext uri="{FF2B5EF4-FFF2-40B4-BE49-F238E27FC236}">
                <a16:creationId xmlns:a16="http://schemas.microsoft.com/office/drawing/2014/main" id="{FE728140-5E70-4475-9B01-D1DA8E9C2244}"/>
              </a:ext>
            </a:extLst>
          </p:cNvPr>
          <p:cNvSpPr txBox="1"/>
          <p:nvPr/>
        </p:nvSpPr>
        <p:spPr>
          <a:xfrm>
            <a:off x="118570" y="121074"/>
            <a:ext cx="8106032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3200" b="1">
                <a:solidFill>
                  <a:schemeClr val="accent5">
                    <a:lumMod val="75000"/>
                  </a:schemeClr>
                </a:solidFill>
                <a:latin typeface="Helvetica"/>
                <a:cs typeface="Helvetica"/>
              </a:rPr>
              <a:t>CAMILA</a:t>
            </a:r>
            <a:endParaRPr lang="es-ES" sz="3200" b="1">
              <a:solidFill>
                <a:schemeClr val="accent5">
                  <a:lumMod val="75000"/>
                </a:schemeClr>
              </a:solidFill>
              <a:latin typeface="Helvetica" panose="020B060402020203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0FFE1AB-041D-4D0A-BB9B-1254AC0AF918}"/>
              </a:ext>
            </a:extLst>
          </p:cNvPr>
          <p:cNvSpPr txBox="1"/>
          <p:nvPr/>
        </p:nvSpPr>
        <p:spPr>
          <a:xfrm>
            <a:off x="2574298" y="346540"/>
            <a:ext cx="526216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MX" err="1">
                <a:solidFill>
                  <a:srgbClr val="7F7F7F"/>
                </a:solidFill>
                <a:cs typeface="Arial"/>
              </a:rPr>
              <a:t>Req</a:t>
            </a:r>
            <a:r>
              <a:rPr lang="es-MX">
                <a:solidFill>
                  <a:srgbClr val="7F7F7F"/>
                </a:solidFill>
                <a:cs typeface="Arial"/>
              </a:rPr>
              <a:t> 3. Identificación de productos y porcentaje.</a:t>
            </a:r>
            <a:r>
              <a:rPr lang="en-US">
                <a:cs typeface="Arial"/>
              </a:rPr>
              <a:t>​</a:t>
            </a:r>
            <a:endParaRPr lang="es-ES">
              <a:solidFill>
                <a:srgbClr val="000000"/>
              </a:solidFill>
              <a:cs typeface="Calibri" panose="020F0502020204030204"/>
            </a:endParaRPr>
          </a:p>
          <a:p>
            <a:r>
              <a:rPr lang="en-US">
                <a:solidFill>
                  <a:srgbClr val="000000"/>
                </a:solidFill>
                <a:cs typeface="Arial"/>
              </a:rPr>
              <a:t>Req 4. </a:t>
            </a:r>
            <a:r>
              <a:rPr lang="es-MX">
                <a:solidFill>
                  <a:srgbClr val="7F7F7F"/>
                </a:solidFill>
                <a:cs typeface="Arial"/>
              </a:rPr>
              <a:t>Evolución de la caracterización a partir de los </a:t>
            </a:r>
            <a:r>
              <a:rPr lang="es-MX" err="1">
                <a:solidFill>
                  <a:srgbClr val="7F7F7F"/>
                </a:solidFill>
                <a:cs typeface="Arial"/>
              </a:rPr>
              <a:t>clusters</a:t>
            </a:r>
            <a:r>
              <a:rPr lang="es-MX">
                <a:solidFill>
                  <a:srgbClr val="7F7F7F"/>
                </a:solidFill>
                <a:cs typeface="Arial"/>
              </a:rPr>
              <a:t>.</a:t>
            </a:r>
            <a:endParaRPr lang="es-ES">
              <a:solidFill>
                <a:srgbClr val="000000"/>
              </a:solidFill>
              <a:cs typeface="Calibri" panose="020F0502020204030204"/>
            </a:endParaRPr>
          </a:p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7526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4">
            <a:extLst>
              <a:ext uri="{FF2B5EF4-FFF2-40B4-BE49-F238E27FC236}">
                <a16:creationId xmlns:a16="http://schemas.microsoft.com/office/drawing/2014/main" id="{9F2FE954-A475-4B16-A9C5-46EE0BDD98D5}"/>
              </a:ext>
            </a:extLst>
          </p:cNvPr>
          <p:cNvSpPr txBox="1"/>
          <p:nvPr/>
        </p:nvSpPr>
        <p:spPr>
          <a:xfrm>
            <a:off x="518984" y="688934"/>
            <a:ext cx="8106032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3200" b="1">
                <a:solidFill>
                  <a:schemeClr val="accent5">
                    <a:lumMod val="75000"/>
                  </a:schemeClr>
                </a:solidFill>
                <a:latin typeface="Helvetica"/>
                <a:cs typeface="Helvetica"/>
              </a:rPr>
              <a:t>CARLOS</a:t>
            </a:r>
            <a:endParaRPr lang="es-ES" sz="3200" b="1">
              <a:solidFill>
                <a:schemeClr val="accent5">
                  <a:lumMod val="75000"/>
                </a:schemeClr>
              </a:solidFill>
              <a:latin typeface="Helvetica" panose="020B0604020202030204" pitchFamily="34" charset="0"/>
            </a:endParaRPr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EAD5CF4F-9A71-44FD-8989-56142EAEF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5400000">
            <a:off x="2847475" y="-145825"/>
            <a:ext cx="4189969" cy="743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316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2">
            <a:extLst>
              <a:ext uri="{FF2B5EF4-FFF2-40B4-BE49-F238E27FC236}">
                <a16:creationId xmlns:a16="http://schemas.microsoft.com/office/drawing/2014/main" id="{B69CF88F-CFAA-4C85-B6BA-AEAB7E68EC8E}"/>
              </a:ext>
            </a:extLst>
          </p:cNvPr>
          <p:cNvSpPr txBox="1"/>
          <p:nvPr/>
        </p:nvSpPr>
        <p:spPr>
          <a:xfrm>
            <a:off x="485644" y="1798749"/>
            <a:ext cx="8172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ALIANZA CAOBA – UNIVERSIDAD EAFIT</a:t>
            </a:r>
          </a:p>
        </p:txBody>
      </p:sp>
      <p:sp>
        <p:nvSpPr>
          <p:cNvPr id="3" name="CuadroTexto 1">
            <a:extLst>
              <a:ext uri="{FF2B5EF4-FFF2-40B4-BE49-F238E27FC236}">
                <a16:creationId xmlns:a16="http://schemas.microsoft.com/office/drawing/2014/main" id="{35D6BBA2-BB93-4F1B-98EE-B11A57271C48}"/>
              </a:ext>
            </a:extLst>
          </p:cNvPr>
          <p:cNvSpPr txBox="1"/>
          <p:nvPr/>
        </p:nvSpPr>
        <p:spPr>
          <a:xfrm>
            <a:off x="1075712" y="2487685"/>
            <a:ext cx="69925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Estrategia de Segmentación de Empresas</a:t>
            </a:r>
          </a:p>
          <a:p>
            <a:pPr algn="ctr"/>
            <a:r>
              <a:rPr lang="es-ES" sz="4000" b="1">
                <a:solidFill>
                  <a:schemeClr val="bg1">
                    <a:lumMod val="75000"/>
                  </a:schemeClr>
                </a:solidFill>
                <a:latin typeface="Helvetica" panose="020B0604020202030204" pitchFamily="34" charset="0"/>
              </a:rPr>
              <a:t>VISUALIZATION AWARENESS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69C6E5-D08C-4D8F-ACB2-0DEA4B9E56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974" b="27466"/>
          <a:stretch/>
        </p:blipFill>
        <p:spPr>
          <a:xfrm>
            <a:off x="7115783" y="174653"/>
            <a:ext cx="1905000" cy="77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440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4">
            <a:extLst>
              <a:ext uri="{FF2B5EF4-FFF2-40B4-BE49-F238E27FC236}">
                <a16:creationId xmlns:a16="http://schemas.microsoft.com/office/drawing/2014/main" id="{340A8E78-BBAB-401A-BAEF-28BA206FFC38}"/>
              </a:ext>
            </a:extLst>
          </p:cNvPr>
          <p:cNvSpPr txBox="1"/>
          <p:nvPr/>
        </p:nvSpPr>
        <p:spPr>
          <a:xfrm>
            <a:off x="712067" y="560995"/>
            <a:ext cx="7250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AGENDA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03FA77-D25B-4664-921B-EC36C1A59D5F}"/>
              </a:ext>
            </a:extLst>
          </p:cNvPr>
          <p:cNvSpPr txBox="1"/>
          <p:nvPr/>
        </p:nvSpPr>
        <p:spPr>
          <a:xfrm>
            <a:off x="410634" y="1789287"/>
            <a:ext cx="4161366" cy="336637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223675"/>
              </a:buClr>
              <a:buFont typeface="+mj-lt"/>
              <a:buAutoNum type="arabicPeriod"/>
            </a:pPr>
            <a:r>
              <a:rPr lang="es-MX">
                <a:solidFill>
                  <a:srgbClr val="223675"/>
                </a:solidFill>
                <a:latin typeface="Helvetica" panose="020B0604020202020204" pitchFamily="34" charset="0"/>
              </a:rPr>
              <a:t>¿Qué queremos responder?</a:t>
            </a:r>
          </a:p>
          <a:p>
            <a:pPr>
              <a:lnSpc>
                <a:spcPct val="150000"/>
              </a:lnSpc>
              <a:buClr>
                <a:srgbClr val="223675"/>
              </a:buClr>
            </a:pPr>
            <a:r>
              <a:rPr lang="es-MX">
                <a:solidFill>
                  <a:schemeClr val="bg1">
                    <a:lumMod val="75000"/>
                  </a:schemeClr>
                </a:solidFill>
                <a:latin typeface="Helvetica" panose="020B0604020202020204" pitchFamily="34" charset="0"/>
              </a:rPr>
              <a:t>(15 minutos)</a:t>
            </a:r>
          </a:p>
          <a:p>
            <a:pPr>
              <a:lnSpc>
                <a:spcPct val="150000"/>
              </a:lnSpc>
              <a:buClr>
                <a:srgbClr val="223675"/>
              </a:buClr>
            </a:pPr>
            <a:r>
              <a:rPr lang="es-MX">
                <a:solidFill>
                  <a:srgbClr val="223675"/>
                </a:solidFill>
                <a:latin typeface="Helvetica" panose="020B0604020202020204" pitchFamily="34" charset="0"/>
              </a:rPr>
              <a:t>2.   </a:t>
            </a:r>
            <a:r>
              <a:rPr lang="es-MX" err="1">
                <a:solidFill>
                  <a:srgbClr val="223675"/>
                </a:solidFill>
                <a:latin typeface="Helvetica" panose="020B0604020202020204" pitchFamily="34" charset="0"/>
              </a:rPr>
              <a:t>Visualization</a:t>
            </a:r>
            <a:r>
              <a:rPr lang="es-MX">
                <a:solidFill>
                  <a:srgbClr val="223675"/>
                </a:solidFill>
                <a:latin typeface="Helvetica" panose="020B0604020202020204" pitchFamily="34" charset="0"/>
              </a:rPr>
              <a:t> </a:t>
            </a:r>
            <a:r>
              <a:rPr lang="es-MX" err="1">
                <a:solidFill>
                  <a:srgbClr val="223675"/>
                </a:solidFill>
                <a:latin typeface="Helvetica" panose="020B0604020202020204" pitchFamily="34" charset="0"/>
              </a:rPr>
              <a:t>Awareness</a:t>
            </a:r>
            <a:endParaRPr lang="es-MX">
              <a:solidFill>
                <a:srgbClr val="223675"/>
              </a:solidFill>
              <a:latin typeface="Helvetica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223675"/>
              </a:buClr>
            </a:pPr>
            <a:r>
              <a:rPr lang="es-MX">
                <a:solidFill>
                  <a:schemeClr val="bg1">
                    <a:lumMod val="75000"/>
                  </a:schemeClr>
                </a:solidFill>
                <a:latin typeface="Helvetica" panose="020B0604020202020204" pitchFamily="34" charset="0"/>
              </a:rPr>
              <a:t>(15 minutos)</a:t>
            </a:r>
          </a:p>
          <a:p>
            <a:pPr marL="342900" indent="-342900">
              <a:lnSpc>
                <a:spcPct val="150000"/>
              </a:lnSpc>
              <a:buClr>
                <a:srgbClr val="223675"/>
              </a:buClr>
              <a:buAutoNum type="arabicPeriod" startAt="3"/>
            </a:pPr>
            <a:r>
              <a:rPr lang="es-MX" err="1">
                <a:solidFill>
                  <a:srgbClr val="223675"/>
                </a:solidFill>
                <a:latin typeface="Helvetica" panose="020B0604020202020204" pitchFamily="34" charset="0"/>
              </a:rPr>
              <a:t>Storyboarding</a:t>
            </a:r>
            <a:endParaRPr lang="es-MX">
              <a:solidFill>
                <a:srgbClr val="223675"/>
              </a:solidFill>
              <a:latin typeface="Helvetica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223675"/>
              </a:buClr>
            </a:pPr>
            <a:r>
              <a:rPr lang="es-MX">
                <a:solidFill>
                  <a:schemeClr val="bg1">
                    <a:lumMod val="75000"/>
                  </a:schemeClr>
                </a:solidFill>
                <a:latin typeface="Helvetica" panose="020B0604020202020204" pitchFamily="34" charset="0"/>
              </a:rPr>
              <a:t>(30 minutos)</a:t>
            </a:r>
          </a:p>
          <a:p>
            <a:pPr marL="342900" indent="-342900">
              <a:lnSpc>
                <a:spcPct val="150000"/>
              </a:lnSpc>
              <a:buClr>
                <a:srgbClr val="223675"/>
              </a:buClr>
              <a:buAutoNum type="arabicPeriod" startAt="3"/>
            </a:pPr>
            <a:endParaRPr lang="es-MX">
              <a:solidFill>
                <a:schemeClr val="bg1">
                  <a:lumMod val="50000"/>
                </a:schemeClr>
              </a:solidFill>
              <a:latin typeface="Helvetica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rgbClr val="223675"/>
              </a:buClr>
              <a:buFont typeface="Wingdings" panose="05000000000000000000" pitchFamily="2" charset="2"/>
              <a:buChar char="ü"/>
            </a:pPr>
            <a:endParaRPr lang="es-MX">
              <a:solidFill>
                <a:schemeClr val="bg1">
                  <a:lumMod val="50000"/>
                </a:schemeClr>
              </a:solidFill>
              <a:latin typeface="Helvetica" panose="020B0604020202020204" pitchFamily="34" charset="0"/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EE0AF296-3018-4681-B97F-3B73BABEDD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974" b="27466"/>
          <a:stretch/>
        </p:blipFill>
        <p:spPr>
          <a:xfrm>
            <a:off x="7115783" y="174653"/>
            <a:ext cx="1905000" cy="7726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732B78-D68C-4F9D-B69B-B472E8BB132B}"/>
              </a:ext>
            </a:extLst>
          </p:cNvPr>
          <p:cNvSpPr txBox="1"/>
          <p:nvPr/>
        </p:nvSpPr>
        <p:spPr>
          <a:xfrm>
            <a:off x="4638675" y="1789287"/>
            <a:ext cx="4448783" cy="12888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223675"/>
              </a:buClr>
            </a:pPr>
            <a:r>
              <a:rPr lang="es-MX">
                <a:solidFill>
                  <a:srgbClr val="223675"/>
                </a:solidFill>
                <a:latin typeface="Helvetica" panose="020B0604020202020204" pitchFamily="34" charset="0"/>
              </a:rPr>
              <a:t>Implementos:</a:t>
            </a:r>
          </a:p>
          <a:p>
            <a:pPr>
              <a:lnSpc>
                <a:spcPct val="150000"/>
              </a:lnSpc>
              <a:buClr>
                <a:srgbClr val="223675"/>
              </a:buClr>
            </a:pPr>
            <a:r>
              <a:rPr lang="es-MX">
                <a:solidFill>
                  <a:schemeClr val="bg1">
                    <a:lumMod val="75000"/>
                  </a:schemeClr>
                </a:solidFill>
                <a:latin typeface="Helvetica" panose="020B0604020202020204" pitchFamily="34" charset="0"/>
              </a:rPr>
              <a:t>Papel y lápiz</a:t>
            </a:r>
          </a:p>
          <a:p>
            <a:pPr>
              <a:lnSpc>
                <a:spcPct val="150000"/>
              </a:lnSpc>
              <a:buClr>
                <a:srgbClr val="223675"/>
              </a:buClr>
            </a:pPr>
            <a:endParaRPr lang="es-MX">
              <a:solidFill>
                <a:srgbClr val="223675"/>
              </a:solidFill>
              <a:latin typeface="Helvetica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94653A3-4A78-4D80-9C5D-8B1CC1C2E51A}"/>
              </a:ext>
            </a:extLst>
          </p:cNvPr>
          <p:cNvCxnSpPr>
            <a:cxnSpLocks/>
          </p:cNvCxnSpPr>
          <p:nvPr/>
        </p:nvCxnSpPr>
        <p:spPr>
          <a:xfrm>
            <a:off x="4457700" y="1943100"/>
            <a:ext cx="0" cy="2552700"/>
          </a:xfrm>
          <a:prstGeom prst="line">
            <a:avLst/>
          </a:prstGeom>
          <a:ln>
            <a:solidFill>
              <a:srgbClr val="223675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804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65605029-6140-492B-868F-4CEF01BFE7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974" b="27466"/>
          <a:stretch/>
        </p:blipFill>
        <p:spPr>
          <a:xfrm>
            <a:off x="7115783" y="174653"/>
            <a:ext cx="1905000" cy="77268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E9EC30A-F835-4914-B935-A23657C73BBF}"/>
              </a:ext>
            </a:extLst>
          </p:cNvPr>
          <p:cNvSpPr/>
          <p:nvPr/>
        </p:nvSpPr>
        <p:spPr>
          <a:xfrm>
            <a:off x="457200" y="828673"/>
            <a:ext cx="3781425" cy="74295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i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</a:rPr>
              <a:t>Identificar y priorizar organizaciones del sector público y privado que puedan necesitar soluciones de analítica.</a:t>
            </a:r>
            <a:endParaRPr lang="es-CO" sz="2000" b="1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A77D2ABC-E398-4C71-A326-E6EB6AA2AB48}"/>
              </a:ext>
            </a:extLst>
          </p:cNvPr>
          <p:cNvSpPr/>
          <p:nvPr/>
        </p:nvSpPr>
        <p:spPr>
          <a:xfrm>
            <a:off x="457200" y="1952625"/>
            <a:ext cx="3781425" cy="1647825"/>
          </a:xfrm>
          <a:prstGeom prst="can">
            <a:avLst>
              <a:gd name="adj" fmla="val 13325"/>
            </a:avLst>
          </a:prstGeom>
          <a:solidFill>
            <a:srgbClr val="20BEB3"/>
          </a:solidFill>
          <a:ln>
            <a:solidFill>
              <a:srgbClr val="20BE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s-MX" sz="1200" b="1">
                <a:latin typeface="+mj-lt"/>
              </a:rPr>
              <a:t>Fuente 1: </a:t>
            </a:r>
            <a:r>
              <a:rPr lang="es-MX" sz="1200">
                <a:latin typeface="+mj-lt"/>
              </a:rPr>
              <a:t>E</a:t>
            </a:r>
            <a:r>
              <a:rPr lang="es-CO" sz="1200" err="1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ntidades</a:t>
            </a:r>
            <a:r>
              <a:rPr lang="es-CO" sz="120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privadas. Fuente de Caracterización de Empresas Privadas. 2017 y 2018: 1000 empresas (Datos Abiertos - Gratis).</a:t>
            </a:r>
            <a:endParaRPr lang="es-MX" sz="1200">
              <a:effectLst/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s-MX" sz="1200" b="1">
                <a:latin typeface="+mj-lt"/>
              </a:rPr>
              <a:t>Fuente 2: </a:t>
            </a:r>
            <a:r>
              <a:rPr lang="es-MX" sz="1200">
                <a:latin typeface="+mj-lt"/>
              </a:rPr>
              <a:t>Entidades Públicas. Resultados Plan Anual de Adquisiciones 2020 </a:t>
            </a:r>
            <a:r>
              <a:rPr lang="es-MX" sz="1200" err="1">
                <a:latin typeface="+mj-lt"/>
              </a:rPr>
              <a:t>Secop</a:t>
            </a:r>
            <a:r>
              <a:rPr lang="es-MX" sz="1200">
                <a:latin typeface="+mj-lt"/>
              </a:rPr>
              <a:t> II (Datos Abiertos - Gratis).</a:t>
            </a:r>
          </a:p>
          <a:p>
            <a:pPr lvl="0"/>
            <a:r>
              <a:rPr lang="es-MX" sz="1200" b="1">
                <a:latin typeface="+mj-lt"/>
              </a:rPr>
              <a:t>Fuente 3: </a:t>
            </a:r>
            <a:r>
              <a:rPr lang="es-MX" sz="1200">
                <a:latin typeface="+mj-lt"/>
              </a:rPr>
              <a:t> </a:t>
            </a:r>
            <a:r>
              <a:rPr lang="pt-BR" sz="1200">
                <a:latin typeface="+mj-lt"/>
              </a:rPr>
              <a:t>Top 30 empresas innovadoras (Revista Semana).</a:t>
            </a:r>
            <a:endParaRPr lang="es-CO" sz="1200" b="1">
              <a:latin typeface="+mj-lt"/>
            </a:endParaRPr>
          </a:p>
        </p:txBody>
      </p:sp>
      <p:sp>
        <p:nvSpPr>
          <p:cNvPr id="13" name="Plus Sign 12">
            <a:extLst>
              <a:ext uri="{FF2B5EF4-FFF2-40B4-BE49-F238E27FC236}">
                <a16:creationId xmlns:a16="http://schemas.microsoft.com/office/drawing/2014/main" id="{01EF9FDC-12B4-4743-9C9E-2A239C690E84}"/>
              </a:ext>
            </a:extLst>
          </p:cNvPr>
          <p:cNvSpPr/>
          <p:nvPr/>
        </p:nvSpPr>
        <p:spPr>
          <a:xfrm>
            <a:off x="2147887" y="1685925"/>
            <a:ext cx="323850" cy="257175"/>
          </a:xfrm>
          <a:prstGeom prst="mathPlus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C47D85-95F5-45D4-B891-C23CB27BBB7A}"/>
              </a:ext>
            </a:extLst>
          </p:cNvPr>
          <p:cNvSpPr/>
          <p:nvPr/>
        </p:nvSpPr>
        <p:spPr>
          <a:xfrm>
            <a:off x="447675" y="3714749"/>
            <a:ext cx="3781425" cy="2009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sz="2000" b="1" i="0">
                <a:solidFill>
                  <a:schemeClr val="tx1"/>
                </a:solidFill>
                <a:effectLst/>
                <a:latin typeface="+mj-lt"/>
              </a:rPr>
              <a:t>Acciones:</a:t>
            </a:r>
          </a:p>
          <a:p>
            <a:pPr algn="just"/>
            <a:r>
              <a:rPr lang="es-MX" sz="1400" b="1">
                <a:solidFill>
                  <a:schemeClr val="tx1"/>
                </a:solidFill>
                <a:latin typeface="+mj-lt"/>
              </a:rPr>
              <a:t>1. Agrupar empresas de sector privado según sus características e identificar a cuáles ofrecerles proyectos de analítica (Servicios de Alianza CAOBA).</a:t>
            </a:r>
          </a:p>
          <a:p>
            <a:pPr algn="just"/>
            <a:r>
              <a:rPr lang="es-MX" sz="1400" b="1">
                <a:solidFill>
                  <a:schemeClr val="tx1"/>
                </a:solidFill>
                <a:latin typeface="+mj-lt"/>
              </a:rPr>
              <a:t>2. Identificar cuáles empresas del sector público van a realizar inversiones en proyectos de analítica en los próximos años.</a:t>
            </a:r>
          </a:p>
          <a:p>
            <a:pPr algn="just"/>
            <a:endParaRPr lang="es-CO" sz="1200" b="1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C07F5D8-EEF8-4124-8C5A-BB79FDECFDD6}"/>
              </a:ext>
            </a:extLst>
          </p:cNvPr>
          <p:cNvSpPr/>
          <p:nvPr/>
        </p:nvSpPr>
        <p:spPr>
          <a:xfrm>
            <a:off x="4752975" y="1038225"/>
            <a:ext cx="3781425" cy="1390650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i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s-CO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¿cuáles son las empresas que se deben contactar dadas las variables asociadas con innovación en analítica internamente en las entidades (Privadas y Públicas)?</a:t>
            </a:r>
            <a:endParaRPr lang="es-CO" sz="16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endParaRPr lang="es-CO" sz="1400"/>
          </a:p>
        </p:txBody>
      </p:sp>
      <p:pic>
        <p:nvPicPr>
          <p:cNvPr id="16" name="Graphic 15" descr="Good Idea with solid fill">
            <a:extLst>
              <a:ext uri="{FF2B5EF4-FFF2-40B4-BE49-F238E27FC236}">
                <a16:creationId xmlns:a16="http://schemas.microsoft.com/office/drawing/2014/main" id="{1D480FB0-B003-4E6B-A903-A81DE1D5DE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48176" y="2800349"/>
            <a:ext cx="1266823" cy="1266823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2D3384F-7F87-46DC-806C-26766DA123D7}"/>
              </a:ext>
            </a:extLst>
          </p:cNvPr>
          <p:cNvSpPr/>
          <p:nvPr/>
        </p:nvSpPr>
        <p:spPr>
          <a:xfrm>
            <a:off x="4614862" y="4152900"/>
            <a:ext cx="4057650" cy="1504947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i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</a:rPr>
              <a:t>Impacto:</a:t>
            </a:r>
          </a:p>
          <a:p>
            <a:r>
              <a:rPr lang="es-MX" sz="1600" b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Eficacia en la labor comercial de Alianza Caoba</a:t>
            </a:r>
          </a:p>
          <a:p>
            <a:r>
              <a:rPr lang="es-MX" sz="1600" b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Identificación de grupos empresariales de interés en servicios de analítica</a:t>
            </a:r>
            <a:endParaRPr lang="es-CO" sz="16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endParaRPr lang="es-CO" sz="1400"/>
          </a:p>
        </p:txBody>
      </p:sp>
      <p:sp>
        <p:nvSpPr>
          <p:cNvPr id="18" name="Wave 17">
            <a:extLst>
              <a:ext uri="{FF2B5EF4-FFF2-40B4-BE49-F238E27FC236}">
                <a16:creationId xmlns:a16="http://schemas.microsoft.com/office/drawing/2014/main" id="{B289156F-628D-4BAB-A102-DDD13E94F45E}"/>
              </a:ext>
            </a:extLst>
          </p:cNvPr>
          <p:cNvSpPr/>
          <p:nvPr/>
        </p:nvSpPr>
        <p:spPr>
          <a:xfrm>
            <a:off x="5848350" y="2655785"/>
            <a:ext cx="2686050" cy="1116116"/>
          </a:xfrm>
          <a:prstGeom prst="wave">
            <a:avLst/>
          </a:prstGeom>
          <a:solidFill>
            <a:srgbClr val="D45CB2"/>
          </a:solidFill>
          <a:ln>
            <a:solidFill>
              <a:srgbClr val="D45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/>
              <a:t>Métodos no-supervisados que permitan la segmentación</a:t>
            </a:r>
            <a:endParaRPr lang="es-CO" sz="1400" b="1"/>
          </a:p>
        </p:txBody>
      </p:sp>
      <p:sp>
        <p:nvSpPr>
          <p:cNvPr id="19" name="CuadroTexto 4">
            <a:extLst>
              <a:ext uri="{FF2B5EF4-FFF2-40B4-BE49-F238E27FC236}">
                <a16:creationId xmlns:a16="http://schemas.microsoft.com/office/drawing/2014/main" id="{B0D44D73-FF36-4D39-BFF9-E50A4879D93B}"/>
              </a:ext>
            </a:extLst>
          </p:cNvPr>
          <p:cNvSpPr txBox="1"/>
          <p:nvPr/>
        </p:nvSpPr>
        <p:spPr>
          <a:xfrm>
            <a:off x="275968" y="226541"/>
            <a:ext cx="8106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ESTRATEGIA DEL PROYECTO</a:t>
            </a:r>
          </a:p>
        </p:txBody>
      </p:sp>
    </p:spTree>
    <p:extLst>
      <p:ext uri="{BB962C8B-B14F-4D97-AF65-F5344CB8AC3E}">
        <p14:creationId xmlns:p14="http://schemas.microsoft.com/office/powerpoint/2010/main" val="1226322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65605029-6140-492B-868F-4CEF01BFE7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974" b="27466"/>
          <a:stretch/>
        </p:blipFill>
        <p:spPr>
          <a:xfrm>
            <a:off x="7115783" y="174653"/>
            <a:ext cx="1905000" cy="772684"/>
          </a:xfrm>
          <a:prstGeom prst="rect">
            <a:avLst/>
          </a:prstGeom>
        </p:spPr>
      </p:pic>
      <p:sp>
        <p:nvSpPr>
          <p:cNvPr id="14" name="CuadroTexto 4">
            <a:extLst>
              <a:ext uri="{FF2B5EF4-FFF2-40B4-BE49-F238E27FC236}">
                <a16:creationId xmlns:a16="http://schemas.microsoft.com/office/drawing/2014/main" id="{157268E0-2E2B-48CC-B084-28006C3825D0}"/>
              </a:ext>
            </a:extLst>
          </p:cNvPr>
          <p:cNvSpPr txBox="1"/>
          <p:nvPr/>
        </p:nvSpPr>
        <p:spPr>
          <a:xfrm>
            <a:off x="518984" y="688934"/>
            <a:ext cx="8106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1. ¿QUÉ QUEREMOS RESOLVER?</a:t>
            </a:r>
          </a:p>
        </p:txBody>
      </p:sp>
      <p:sp>
        <p:nvSpPr>
          <p:cNvPr id="6" name="Google Shape;189;p24">
            <a:extLst>
              <a:ext uri="{FF2B5EF4-FFF2-40B4-BE49-F238E27FC236}">
                <a16:creationId xmlns:a16="http://schemas.microsoft.com/office/drawing/2014/main" id="{7127374E-8B51-44DC-BC1E-D6EAE91E5332}"/>
              </a:ext>
            </a:extLst>
          </p:cNvPr>
          <p:cNvSpPr txBox="1"/>
          <p:nvPr/>
        </p:nvSpPr>
        <p:spPr>
          <a:xfrm>
            <a:off x="518984" y="1889925"/>
            <a:ext cx="8106032" cy="3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3675"/>
              </a:buClr>
              <a:buSzPts val="2100"/>
              <a:buFont typeface="Wingdings" panose="05000000000000000000" pitchFamily="2" charset="2"/>
              <a:buChar char="ü"/>
            </a:pPr>
            <a:r>
              <a:rPr lang="es-CO" sz="2100">
                <a:solidFill>
                  <a:schemeClr val="bg1">
                    <a:lumMod val="50000"/>
                  </a:schemeClr>
                </a:solidFill>
              </a:rPr>
              <a:t>¿Qué le gustaría saber con la visualización ?</a:t>
            </a:r>
            <a:endParaRPr sz="2100">
              <a:solidFill>
                <a:schemeClr val="bg1">
                  <a:lumMod val="50000"/>
                </a:schemeClr>
              </a:solidFill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3675"/>
              </a:buClr>
              <a:buSzPts val="2100"/>
              <a:buFont typeface="Wingdings" panose="05000000000000000000" pitchFamily="2" charset="2"/>
              <a:buChar char="ü"/>
            </a:pPr>
            <a:r>
              <a:rPr lang="es-CO" sz="2100">
                <a:solidFill>
                  <a:schemeClr val="bg1">
                    <a:lumMod val="50000"/>
                  </a:schemeClr>
                </a:solidFill>
              </a:rPr>
              <a:t>¿Qué le gustaría ser capaz de hacer con la visualización ?</a:t>
            </a:r>
            <a:endParaRPr sz="2100">
              <a:solidFill>
                <a:schemeClr val="bg1">
                  <a:lumMod val="50000"/>
                </a:schemeClr>
              </a:solidFill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3675"/>
              </a:buClr>
              <a:buSzPts val="2100"/>
              <a:buFont typeface="Wingdings" panose="05000000000000000000" pitchFamily="2" charset="2"/>
              <a:buChar char="ü"/>
            </a:pPr>
            <a:r>
              <a:rPr lang="es-CO" sz="2100">
                <a:solidFill>
                  <a:schemeClr val="bg1">
                    <a:lumMod val="50000"/>
                  </a:schemeClr>
                </a:solidFill>
              </a:rPr>
              <a:t>¿Qué le gustaría ver con la visualización ?</a:t>
            </a:r>
            <a:endParaRPr sz="2100">
              <a:solidFill>
                <a:schemeClr val="bg1">
                  <a:lumMod val="50000"/>
                </a:schemeClr>
              </a:solidFill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23675"/>
              </a:buClr>
              <a:buFont typeface="Wingdings" panose="05000000000000000000" pitchFamily="2" charset="2"/>
              <a:buChar char="ü"/>
            </a:pPr>
            <a:endParaRPr sz="2100">
              <a:solidFill>
                <a:schemeClr val="bg1">
                  <a:lumMod val="50000"/>
                </a:schemeClr>
              </a:solidFill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23675"/>
              </a:buClr>
              <a:buFont typeface="Wingdings" panose="05000000000000000000" pitchFamily="2" charset="2"/>
              <a:buChar char="ü"/>
            </a:pPr>
            <a:endParaRPr sz="2100">
              <a:solidFill>
                <a:schemeClr val="bg1">
                  <a:lumMod val="50000"/>
                </a:schemeClr>
              </a:solidFill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23675"/>
              </a:buClr>
              <a:buFont typeface="Wingdings" panose="05000000000000000000" pitchFamily="2" charset="2"/>
              <a:buChar char="ü"/>
            </a:pPr>
            <a:endParaRPr sz="2100">
              <a:solidFill>
                <a:schemeClr val="bg1">
                  <a:lumMod val="50000"/>
                </a:schemeClr>
              </a:solidFill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23675"/>
              </a:buClr>
              <a:buFont typeface="Wingdings" panose="05000000000000000000" pitchFamily="2" charset="2"/>
              <a:buChar char="ü"/>
            </a:pPr>
            <a:endParaRPr sz="2100">
              <a:solidFill>
                <a:schemeClr val="bg1">
                  <a:lumMod val="50000"/>
                </a:schemeClr>
              </a:solidFill>
            </a:endParaRPr>
          </a:p>
          <a:p>
            <a:pPr marL="8001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223675"/>
              </a:buClr>
              <a:buFont typeface="Wingdings" panose="05000000000000000000" pitchFamily="2" charset="2"/>
              <a:buChar char="ü"/>
            </a:pPr>
            <a:endParaRPr sz="200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Picture 1">
            <a:hlinkClick r:id="rId3"/>
            <a:extLst>
              <a:ext uri="{FF2B5EF4-FFF2-40B4-BE49-F238E27FC236}">
                <a16:creationId xmlns:a16="http://schemas.microsoft.com/office/drawing/2014/main" id="{5F607E77-472C-4380-A86A-B07B99D5B6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4126" y="4048125"/>
            <a:ext cx="3123313" cy="112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401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65605029-6140-492B-868F-4CEF01BFE7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974" b="27466"/>
          <a:stretch/>
        </p:blipFill>
        <p:spPr>
          <a:xfrm>
            <a:off x="7115783" y="174653"/>
            <a:ext cx="1905000" cy="772684"/>
          </a:xfrm>
          <a:prstGeom prst="rect">
            <a:avLst/>
          </a:prstGeom>
        </p:spPr>
      </p:pic>
      <p:sp>
        <p:nvSpPr>
          <p:cNvPr id="14" name="CuadroTexto 4">
            <a:extLst>
              <a:ext uri="{FF2B5EF4-FFF2-40B4-BE49-F238E27FC236}">
                <a16:creationId xmlns:a16="http://schemas.microsoft.com/office/drawing/2014/main" id="{157268E0-2E2B-48CC-B084-28006C3825D0}"/>
              </a:ext>
            </a:extLst>
          </p:cNvPr>
          <p:cNvSpPr txBox="1"/>
          <p:nvPr/>
        </p:nvSpPr>
        <p:spPr>
          <a:xfrm>
            <a:off x="518984" y="688934"/>
            <a:ext cx="8106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1. ¿QUÉ QUEREMOS RESOLVER?</a:t>
            </a:r>
          </a:p>
        </p:txBody>
      </p:sp>
      <p:pic>
        <p:nvPicPr>
          <p:cNvPr id="2" name="Picture 1">
            <a:hlinkClick r:id="rId3"/>
            <a:extLst>
              <a:ext uri="{FF2B5EF4-FFF2-40B4-BE49-F238E27FC236}">
                <a16:creationId xmlns:a16="http://schemas.microsoft.com/office/drawing/2014/main" id="{5F607E77-472C-4380-A86A-B07B99D5B6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8452" y="1766460"/>
            <a:ext cx="1676564" cy="6063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722C642-CD60-4A12-9F23-7F808987A5BA}"/>
              </a:ext>
            </a:extLst>
          </p:cNvPr>
          <p:cNvSpPr txBox="1"/>
          <p:nvPr/>
        </p:nvSpPr>
        <p:spPr>
          <a:xfrm>
            <a:off x="790575" y="1787990"/>
            <a:ext cx="33021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1" u="sng">
                <a:solidFill>
                  <a:schemeClr val="bg1">
                    <a:lumMod val="50000"/>
                  </a:schemeClr>
                </a:solidFill>
              </a:rPr>
              <a:t>REQUERIMIENTOS</a:t>
            </a:r>
            <a:endParaRPr lang="es-CO" sz="3200" b="1" u="sng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EED3CC-3BF6-4C09-BBD6-8F03957E9582}"/>
              </a:ext>
            </a:extLst>
          </p:cNvPr>
          <p:cNvSpPr txBox="1"/>
          <p:nvPr/>
        </p:nvSpPr>
        <p:spPr>
          <a:xfrm>
            <a:off x="247898" y="2744542"/>
            <a:ext cx="86579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>
              <a:buClr>
                <a:srgbClr val="223675"/>
              </a:buClr>
              <a:buFont typeface="+mj-lt"/>
              <a:buAutoNum type="arabicPeriod"/>
            </a:pPr>
            <a:r>
              <a:rPr lang="es-MX" sz="2400">
                <a:solidFill>
                  <a:schemeClr val="bg1">
                    <a:lumMod val="50000"/>
                  </a:schemeClr>
                </a:solidFill>
              </a:rPr>
              <a:t>Vista con evolución por año en número de entidades, número de contratos, ubicación.</a:t>
            </a:r>
          </a:p>
          <a:p>
            <a:pPr marL="355600" indent="-355600">
              <a:buClr>
                <a:srgbClr val="223675"/>
              </a:buClr>
              <a:buFont typeface="+mj-lt"/>
              <a:buAutoNum type="arabicPeriod"/>
            </a:pPr>
            <a:r>
              <a:rPr lang="es-MX" sz="2400">
                <a:solidFill>
                  <a:schemeClr val="bg1">
                    <a:lumMod val="50000"/>
                  </a:schemeClr>
                </a:solidFill>
              </a:rPr>
              <a:t>Reconocimiento del tipo de proceso de contratación, los montos, por entidad, por meses, años y ubicación.</a:t>
            </a:r>
          </a:p>
          <a:p>
            <a:pPr marL="355600" indent="-355600">
              <a:buClr>
                <a:srgbClr val="223675"/>
              </a:buClr>
              <a:buFont typeface="+mj-lt"/>
              <a:buAutoNum type="arabicPeriod"/>
            </a:pPr>
            <a:r>
              <a:rPr lang="es-MX" sz="2400">
                <a:solidFill>
                  <a:schemeClr val="bg1">
                    <a:lumMod val="50000"/>
                  </a:schemeClr>
                </a:solidFill>
              </a:rPr>
              <a:t>Identificación de productos y porcentaje.</a:t>
            </a:r>
          </a:p>
          <a:p>
            <a:pPr marL="355600" indent="-355600">
              <a:buClr>
                <a:srgbClr val="223675"/>
              </a:buClr>
              <a:buFont typeface="+mj-lt"/>
              <a:buAutoNum type="arabicPeriod"/>
            </a:pPr>
            <a:r>
              <a:rPr lang="es-MX" sz="2400">
                <a:solidFill>
                  <a:schemeClr val="bg1">
                    <a:lumMod val="50000"/>
                  </a:schemeClr>
                </a:solidFill>
              </a:rPr>
              <a:t>Evolución de la caracterización a partir de los </a:t>
            </a:r>
            <a:r>
              <a:rPr lang="es-MX" sz="2400" err="1">
                <a:solidFill>
                  <a:schemeClr val="bg1">
                    <a:lumMod val="50000"/>
                  </a:schemeClr>
                </a:solidFill>
              </a:rPr>
              <a:t>clusters</a:t>
            </a:r>
            <a:r>
              <a:rPr lang="es-MX" sz="240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3783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4">
            <a:extLst>
              <a:ext uri="{FF2B5EF4-FFF2-40B4-BE49-F238E27FC236}">
                <a16:creationId xmlns:a16="http://schemas.microsoft.com/office/drawing/2014/main" id="{0DEE595B-4CBB-41C2-B9FD-8F39E606322F}"/>
              </a:ext>
            </a:extLst>
          </p:cNvPr>
          <p:cNvSpPr txBox="1"/>
          <p:nvPr/>
        </p:nvSpPr>
        <p:spPr>
          <a:xfrm>
            <a:off x="518984" y="688934"/>
            <a:ext cx="8106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2. VISUALIZATION AWARENESS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4EEAD0-A31C-49C3-A274-A660409F6DA8}"/>
              </a:ext>
            </a:extLst>
          </p:cNvPr>
          <p:cNvSpPr txBox="1"/>
          <p:nvPr/>
        </p:nvSpPr>
        <p:spPr>
          <a:xfrm>
            <a:off x="1362075" y="2857499"/>
            <a:ext cx="6419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>
                <a:solidFill>
                  <a:schemeClr val="bg1">
                    <a:lumMod val="50000"/>
                  </a:schemeClr>
                </a:solidFill>
              </a:rPr>
              <a:t>Vamos a revisar diferentes tipos de gráficos que nos permitan reconocer métodos de visualización</a:t>
            </a:r>
            <a:endParaRPr lang="es-CO" sz="24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950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ustomer Service Dashboards - Example #3: Customer Support KPI Dashboard">
            <a:extLst>
              <a:ext uri="{FF2B5EF4-FFF2-40B4-BE49-F238E27FC236}">
                <a16:creationId xmlns:a16="http://schemas.microsoft.com/office/drawing/2014/main" id="{4160284A-2410-47FE-BBAD-2F4A150C7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799" y="276224"/>
            <a:ext cx="6814401" cy="513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511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16E8D3D-C127-4638-9604-9F5C973D9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2815"/>
            <a:ext cx="9144000" cy="423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412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5D4CEC628701843B8BC63C2E01B4CED" ma:contentTypeVersion="9" ma:contentTypeDescription="Crear nuevo documento." ma:contentTypeScope="" ma:versionID="613b099e8e789cbe814da44d67bb2015">
  <xsd:schema xmlns:xsd="http://www.w3.org/2001/XMLSchema" xmlns:xs="http://www.w3.org/2001/XMLSchema" xmlns:p="http://schemas.microsoft.com/office/2006/metadata/properties" xmlns:ns2="049072a8-8d41-4557-a91d-791fe21c7f78" targetNamespace="http://schemas.microsoft.com/office/2006/metadata/properties" ma:root="true" ma:fieldsID="91ac9b0257714188d2ef1eff755c4d43" ns2:_="">
    <xsd:import namespace="049072a8-8d41-4557-a91d-791fe21c7f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9072a8-8d41-4557-a91d-791fe21c7f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F1BE622-BA61-471F-AA2F-3651AC9CFC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EC6541E-C2FF-4411-A6C3-CA035A0A4EDA}">
  <ds:schemaRefs>
    <ds:schemaRef ds:uri="049072a8-8d41-4557-a91d-791fe21c7f7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7E1218E-F2BF-43CE-97F0-76A6D1305A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On-screen Show (4:3)</PresentationFormat>
  <Slides>19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Patricia Giraldo Ramirez</dc:creator>
  <cp:revision>1</cp:revision>
  <dcterms:created xsi:type="dcterms:W3CDTF">2015-01-20T20:40:07Z</dcterms:created>
  <dcterms:modified xsi:type="dcterms:W3CDTF">2021-06-25T01:30:16Z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0x01010095D4CEC628701843B8BC63C2E01B4CED</vt:lpwstr>
  </property>
</Properties>
</file>