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Ubuntu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hronos.org/opencl/" TargetMode="External"/><Relationship Id="rId4" Type="http://schemas.openxmlformats.org/officeDocument/2006/relationships/hyperlink" Target="http://www.mango-project.eu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6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4433675" y="0"/>
            <a:ext cx="4494900" cy="72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ACA Project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0596"/>
            <a:ext cx="9143999" cy="30290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419047" y="3461100"/>
            <a:ext cx="7044600" cy="145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 dirty="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Implementation of a subset of OpenCL wrapper for Mango API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707081" y="672725"/>
            <a:ext cx="5141893" cy="772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68300" algn="just" rtl="0">
              <a:spcBef>
                <a:spcPts val="0"/>
              </a:spcBef>
              <a:buClr>
                <a:srgbClr val="073763"/>
              </a:buClr>
              <a:buSzPct val="100000"/>
              <a:buFont typeface="Ubuntu"/>
              <a:buChar char="●"/>
            </a:pPr>
            <a:r>
              <a:rPr lang="en" sz="2200" dirty="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Matheus Fim	(M. 876069)</a:t>
            </a:r>
          </a:p>
          <a:p>
            <a:pPr marL="457200" lvl="0" indent="-368300" algn="just" rtl="0">
              <a:spcBef>
                <a:spcPts val="0"/>
              </a:spcBef>
              <a:buClr>
                <a:srgbClr val="073763"/>
              </a:buClr>
              <a:buSzPct val="100000"/>
              <a:buFont typeface="Ubuntu"/>
              <a:buChar char="●"/>
            </a:pPr>
            <a:r>
              <a:rPr lang="en" sz="2200" dirty="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Domenico Favaro 	(M. 837995)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Mango Program Flow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8617000" y="161150"/>
            <a:ext cx="3531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9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631150" y="750525"/>
            <a:ext cx="7449900" cy="11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Read Buffer Results: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from the finished execution from device to host.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518600" y="2534875"/>
            <a:ext cx="7449900" cy="873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Deallocate resources: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Free all the resources used by the device.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" y="1881825"/>
            <a:ext cx="3450175" cy="5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" y="3408177"/>
            <a:ext cx="4687074" cy="9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Structure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10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275" y="761500"/>
            <a:ext cx="5763725" cy="410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61500"/>
            <a:ext cx="3456175" cy="410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11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Flow - Wrapper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631150" y="902925"/>
            <a:ext cx="7607400" cy="202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Platform and Devices: 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Mango does not handle platform or device management at this level. A simulation for get Platform and Device calls can be put in place to present the availability of a CPU device. Handling of GPUs will not be included.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12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Flow - Wrapper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41192"/>
            <a:ext cx="9144000" cy="311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13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Flow - Wrapper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552400" y="790375"/>
            <a:ext cx="7607400" cy="1832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Create Context: 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the OpenCL call Create Context (assuming always a CPU context) will call the Mango Init function effectively creating the Mango Context .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476200" y="2747850"/>
            <a:ext cx="7607400" cy="1356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Kernel Declaration: 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Create Program will translate to the Mango KernelFunction and create Kernel to Mango’s register Kernel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14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Flow - Wrapper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25" y="750000"/>
            <a:ext cx="8345050" cy="4096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15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Flow - Wrapper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" y="1152525"/>
            <a:ext cx="908685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16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Flow - Wrapper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ctrTitle"/>
          </p:nvPr>
        </p:nvSpPr>
        <p:spPr>
          <a:xfrm>
            <a:off x="704800" y="723625"/>
            <a:ext cx="7607400" cy="1356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Buffer Registration: 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OpenCL Buffers, also cl_mem are created as Mango Buffers, functioning in the same way.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ctrTitle"/>
          </p:nvPr>
        </p:nvSpPr>
        <p:spPr>
          <a:xfrm>
            <a:off x="631150" y="2079625"/>
            <a:ext cx="7449900" cy="267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Create TaskGraph &amp; </a:t>
            </a: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Resource Allocation</a:t>
            </a:r>
            <a:r>
              <a:rPr lang="en" sz="24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way OpecnCL and Mango setup their structures to execute the kernels differs in several ways. An adapted CommandQueue can be translated to a Mango TaskGraph but cannot support the same way as CommandQueues can enqueue more kernels at runtime.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17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Flow - Wrapper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75" y="721275"/>
            <a:ext cx="8136574" cy="414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18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Flow - Wrapper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75" y="740325"/>
            <a:ext cx="8097599" cy="412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Parallel Programming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8617000" y="161150"/>
            <a:ext cx="3531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833800" y="1001700"/>
            <a:ext cx="7449900" cy="1305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basis of parallel programming allows us to split a program in several processes to be executed in different cores simultaneously.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833800" y="2576450"/>
            <a:ext cx="7294800" cy="157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This is called Task level parallelism and it is implemented at a higher level of what could be ILP.</a:t>
            </a:r>
          </a:p>
          <a:p>
            <a:pPr lvl="0" algn="just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just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With the same objective: Increase performance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19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Flow - Wrapper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ctrTitle"/>
          </p:nvPr>
        </p:nvSpPr>
        <p:spPr>
          <a:xfrm>
            <a:off x="704800" y="723625"/>
            <a:ext cx="7607400" cy="1617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latin typeface="Ubuntu"/>
                <a:ea typeface="Ubuntu"/>
                <a:cs typeface="Ubuntu"/>
                <a:sym typeface="Ubuntu"/>
              </a:rPr>
              <a:t>Set Arguments: 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OpenCL sets kernel arguments directly into the Kernel while Mango has a mango_arg type that are then set at the same time to its kernel. Its implementation changes.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39725"/>
            <a:ext cx="9144001" cy="262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20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Flow - Wrapper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783550" y="2689225"/>
            <a:ext cx="7449900" cy="120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Read Buffers: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Same thing can be said for reading Buffers translating the write into a read.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ctrTitle"/>
          </p:nvPr>
        </p:nvSpPr>
        <p:spPr>
          <a:xfrm>
            <a:off x="774900" y="818100"/>
            <a:ext cx="7449900" cy="1823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Write Buffers: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 OpenCL buffer writing can be enqueued in the command queues, and it can be set to wait for events if necessary. In mango it translates to a wait plus a write.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21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Flow - Wrapper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25" y="766350"/>
            <a:ext cx="7498124" cy="402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22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Flow - Wrapper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ctrTitle"/>
          </p:nvPr>
        </p:nvSpPr>
        <p:spPr>
          <a:xfrm>
            <a:off x="774900" y="1503900"/>
            <a:ext cx="7449900" cy="194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Start Kernel: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Similar to buffer read/write, the kernel execution is enqueued in OpenCL and can bu subject to event synchronization, it can be done in a similar fashion with Mango start Kernel.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23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Flow - Wrapper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50" y="883838"/>
            <a:ext cx="8505274" cy="353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24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Flow - Wrapper</a:t>
            </a:r>
          </a:p>
        </p:txBody>
      </p:sp>
      <p:pic>
        <p:nvPicPr>
          <p:cNvPr id="275" name="Shape 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74" y="2497100"/>
            <a:ext cx="5750249" cy="21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>
            <a:spLocks noGrp="1"/>
          </p:cNvSpPr>
          <p:nvPr>
            <p:ph type="ctrTitle"/>
          </p:nvPr>
        </p:nvSpPr>
        <p:spPr>
          <a:xfrm>
            <a:off x="537975" y="1019750"/>
            <a:ext cx="7533900" cy="135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Deallocate Resources: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Mango resource deallocation can be used but also the release of individual buffers or kernels can be implemented.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Example Code - Wrapper 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00" y="735050"/>
            <a:ext cx="6732749" cy="41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Example Code - Wrapper 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26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00" y="825150"/>
            <a:ext cx="8095574" cy="39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References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27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ctrTitle"/>
          </p:nvPr>
        </p:nvSpPr>
        <p:spPr>
          <a:xfrm>
            <a:off x="589150" y="956650"/>
            <a:ext cx="7533900" cy="268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2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Mango: </a:t>
            </a:r>
            <a:r>
              <a:rPr lang="en" sz="2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http://www.mango-project.eu/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2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OpenCL: </a:t>
            </a:r>
            <a:r>
              <a:rPr lang="en" sz="2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OpenCL Programming Guide - by Benedict Gaster and Timothy G. Mattson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endParaRPr sz="2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2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Khronos OpenCL: </a:t>
            </a:r>
            <a:r>
              <a:rPr lang="en" sz="2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https://www.khronos.org/opencl/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Questions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ctrTitle"/>
          </p:nvPr>
        </p:nvSpPr>
        <p:spPr>
          <a:xfrm>
            <a:off x="941700" y="2082175"/>
            <a:ext cx="7260600" cy="74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Thank you!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ctrTitle"/>
          </p:nvPr>
        </p:nvSpPr>
        <p:spPr>
          <a:xfrm>
            <a:off x="8542475" y="161150"/>
            <a:ext cx="5289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Mango API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8617000" y="161150"/>
            <a:ext cx="3531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175" y="1090962"/>
            <a:ext cx="26860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3151350" y="1090962"/>
            <a:ext cx="5379900" cy="1175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Is a platform designed to exploit many-core architectures designed for High Performance Computing (HPC).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776575" y="2533937"/>
            <a:ext cx="7754700" cy="151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Apart from increasing Performance and Power efficiency it tries to provide a certain level of Predictability for applications to increase resources managing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OpenCL - Wrapper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8617000" y="161150"/>
            <a:ext cx="3531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3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833800" y="1063924"/>
            <a:ext cx="5379900" cy="164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Open Computing Language is the most common API for parallel programming that allows us to use computing devices CPUs and GPUs.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850" y="93342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833800" y="2925500"/>
            <a:ext cx="7623000" cy="1385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Our Objective is to implement a wrapper around the Mango framework using OpenCL compliant calls, more widely used in parallel programming.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Mango Program Flow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8617000" y="161150"/>
            <a:ext cx="3531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4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833800" y="933425"/>
            <a:ext cx="7449900" cy="1216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 comprehend what elements we should wrap we’ll follow each step of common program flow that uses Mango framework.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1006125" y="2418050"/>
            <a:ext cx="7449900" cy="81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Init: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Creates the Mango Context that will hold the state of the host running the program.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25" y="3307150"/>
            <a:ext cx="4654311" cy="5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Mango Program Flow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8617000" y="161150"/>
            <a:ext cx="3531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5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631150" y="922925"/>
            <a:ext cx="7449900" cy="873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Kernel Declaration: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We define which functions are executed by which kernels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" y="1766450"/>
            <a:ext cx="6731278" cy="8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31150" y="2639750"/>
            <a:ext cx="7449900" cy="873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Buffer Registration: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Input and Output streams for the Kernels to use.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" y="3513037"/>
            <a:ext cx="87058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Mango Program Flow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8617000" y="161150"/>
            <a:ext cx="3531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6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631150" y="1131525"/>
            <a:ext cx="7449900" cy="11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Create TaskGraph: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Data structure that represents a task that includes 1 or several kernels and events.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631150" y="2729350"/>
            <a:ext cx="7449900" cy="11397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Resource Allocation: </a:t>
            </a:r>
            <a:r>
              <a:rPr lang="en" sz="24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Mango efficiently manages the resources to allocate to the execution.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0" y="2191200"/>
            <a:ext cx="71056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" y="3869100"/>
            <a:ext cx="3066989" cy="4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Mango Program Flow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8617000" y="161150"/>
            <a:ext cx="3531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7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ctrTitle"/>
          </p:nvPr>
        </p:nvSpPr>
        <p:spPr>
          <a:xfrm>
            <a:off x="631150" y="1131525"/>
            <a:ext cx="7449900" cy="11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Declare Arguments: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 be passed to the kernel in this execution, can be scalars or </a:t>
            </a:r>
            <a:r>
              <a:rPr lang="en" sz="2400">
                <a:latin typeface="Ubuntu"/>
                <a:ea typeface="Ubuntu"/>
                <a:cs typeface="Ubuntu"/>
                <a:sym typeface="Ubuntu"/>
              </a:rPr>
              <a:t>pointers to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buffers.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1" y="2338951"/>
            <a:ext cx="7642899" cy="158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833800" y="123800"/>
            <a:ext cx="7044600" cy="541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800">
                <a:solidFill>
                  <a:srgbClr val="073763"/>
                </a:solidFill>
                <a:latin typeface="Ubuntu"/>
                <a:ea typeface="Ubuntu"/>
                <a:cs typeface="Ubuntu"/>
                <a:sym typeface="Ubuntu"/>
              </a:rPr>
              <a:t>Mango Program Flow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8617000" y="161150"/>
            <a:ext cx="353100" cy="46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1800" b="1">
                <a:solidFill>
                  <a:srgbClr val="EDB60A"/>
                </a:solidFill>
                <a:latin typeface="Ubuntu"/>
                <a:ea typeface="Ubuntu"/>
                <a:cs typeface="Ubuntu"/>
                <a:sym typeface="Ubuntu"/>
              </a:rPr>
              <a:t>8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631150" y="2503125"/>
            <a:ext cx="7449900" cy="11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Start Kernels: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Start Execution and wait (synchronization) for its completion.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666750" y="1010300"/>
            <a:ext cx="7449900" cy="873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Clr>
                <a:srgbClr val="000000"/>
              </a:buClr>
              <a:buSzPct val="100000"/>
              <a:buFont typeface="Ubuntu"/>
              <a:buChar char="●"/>
            </a:pPr>
            <a:r>
              <a:rPr lang="en" sz="2400" b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Write Buffers: </a:t>
            </a:r>
            <a:r>
              <a:rPr lang="en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Transfer the data from the host to the device.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150" y="1867000"/>
            <a:ext cx="3488297" cy="7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50" y="3628925"/>
            <a:ext cx="5446074" cy="7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789</Words>
  <Application>Microsoft Office PowerPoint</Application>
  <PresentationFormat>On-screen Show (16:9)</PresentationFormat>
  <Paragraphs>95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Ubuntu</vt:lpstr>
      <vt:lpstr>simple-light-2</vt:lpstr>
      <vt:lpstr>ACA Project</vt:lpstr>
      <vt:lpstr>Parallel Programming</vt:lpstr>
      <vt:lpstr>Mango API</vt:lpstr>
      <vt:lpstr>OpenCL - Wrapper</vt:lpstr>
      <vt:lpstr>Mango Program Flow</vt:lpstr>
      <vt:lpstr>Mango Program Flow</vt:lpstr>
      <vt:lpstr>Mango Program Flow</vt:lpstr>
      <vt:lpstr>Mango Program Flow</vt:lpstr>
      <vt:lpstr>Mango Program Flow</vt:lpstr>
      <vt:lpstr>Mango Program Flow</vt:lpstr>
      <vt:lpstr>OpenCL Structure</vt:lpstr>
      <vt:lpstr>11</vt:lpstr>
      <vt:lpstr>12</vt:lpstr>
      <vt:lpstr>13</vt:lpstr>
      <vt:lpstr>14</vt:lpstr>
      <vt:lpstr>15</vt:lpstr>
      <vt:lpstr>16</vt:lpstr>
      <vt:lpstr>17</vt:lpstr>
      <vt:lpstr>18</vt:lpstr>
      <vt:lpstr>19</vt:lpstr>
      <vt:lpstr>20</vt:lpstr>
      <vt:lpstr>21</vt:lpstr>
      <vt:lpstr>22</vt:lpstr>
      <vt:lpstr>23</vt:lpstr>
      <vt:lpstr>24</vt:lpstr>
      <vt:lpstr>Example Code - Wrapper </vt:lpstr>
      <vt:lpstr>Example Code - Wrapper 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Project</dc:title>
  <dc:creator>Domenico Favaro</dc:creator>
  <cp:lastModifiedBy>Domenico Favaro</cp:lastModifiedBy>
  <cp:revision>2</cp:revision>
  <dcterms:modified xsi:type="dcterms:W3CDTF">2017-06-28T16:01:28Z</dcterms:modified>
</cp:coreProperties>
</file>