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3"/>
  </p:notesMasterIdLst>
  <p:sldIdLst>
    <p:sldId id="256" r:id="rId3"/>
    <p:sldId id="264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9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FFD5"/>
    <a:srgbClr val="033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7" autoAdjust="0"/>
  </p:normalViewPr>
  <p:slideViewPr>
    <p:cSldViewPr>
      <p:cViewPr>
        <p:scale>
          <a:sx n="100" d="100"/>
          <a:sy n="100" d="100"/>
        </p:scale>
        <p:origin x="-27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593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" name="Google Shape;9657;g5fb8c01da4_0_8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8" name="Google Shape;9658;g5fb8c01da4_0_8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58824" y="333330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Stok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n-US" sz="2400" dirty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2400" dirty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2400" dirty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Rayyan</a:t>
            </a:r>
            <a:r>
              <a:rPr lang="en-US" sz="2400" dirty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Medical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2400" dirty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solidFill>
                  <a:schemeClr val="accent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Prototype</a:t>
            </a:r>
            <a:endParaRPr lang="en-US" altLang="ko-KR" sz="2400" b="1" dirty="0">
              <a:solidFill>
                <a:schemeClr val="accent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20072" y="4155926"/>
            <a:ext cx="384968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Daffa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Fathan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Romadhan</a:t>
            </a:r>
            <a:endParaRPr lang="en-US" sz="2000" b="1" dirty="0" smtClean="0">
              <a:solidFill>
                <a:srgbClr val="FFFF00"/>
              </a:solidFill>
              <a:effectLst>
                <a:outerShdw blurRad="50800" dist="38100" dir="2700000" algn="tl" rotWithShape="0">
                  <a:srgbClr val="FF0000">
                    <a:alpha val="4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en-US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XII - RPL</a:t>
            </a:r>
            <a:endParaRPr lang="en-US" sz="1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3378712" y="1082122"/>
            <a:ext cx="589869" cy="476228"/>
            <a:chOff x="3378712" y="1082122"/>
            <a:chExt cx="589869" cy="476228"/>
          </a:xfrm>
          <a:solidFill>
            <a:srgbClr val="FFC000"/>
          </a:solidFill>
        </p:grpSpPr>
        <p:sp>
          <p:nvSpPr>
            <p:cNvPr id="108" name="Google Shape;108;p20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22763" y="2011604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00230" y="1719110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36223" y="2635077"/>
            <a:ext cx="611267" cy="1237759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 flipH="1">
            <a:off x="2224075" y="1741654"/>
            <a:ext cx="481363" cy="1413522"/>
            <a:chOff x="-1914609" y="1518015"/>
            <a:chExt cx="481363" cy="1413522"/>
          </a:xfrm>
          <a:solidFill>
            <a:srgbClr val="FFC000"/>
          </a:solidFill>
        </p:grpSpPr>
        <p:sp>
          <p:nvSpPr>
            <p:cNvPr id="152" name="Google Shape;152;p20"/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5400000">
            <a:off x="725164" y="759316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3" y="1753524"/>
            <a:ext cx="1280161" cy="1305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17" y="-247474"/>
            <a:ext cx="3096344" cy="1740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07;p20"/>
          <p:cNvSpPr/>
          <p:nvPr/>
        </p:nvSpPr>
        <p:spPr>
          <a:xfrm>
            <a:off x="5516631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08;p20"/>
          <p:cNvSpPr/>
          <p:nvPr/>
        </p:nvSpPr>
        <p:spPr>
          <a:xfrm>
            <a:off x="6748271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09;p20"/>
          <p:cNvSpPr/>
          <p:nvPr/>
        </p:nvSpPr>
        <p:spPr>
          <a:xfrm>
            <a:off x="6836908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10;p20"/>
          <p:cNvSpPr/>
          <p:nvPr/>
        </p:nvSpPr>
        <p:spPr>
          <a:xfrm>
            <a:off x="6902607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111;p20"/>
          <p:cNvSpPr/>
          <p:nvPr/>
        </p:nvSpPr>
        <p:spPr>
          <a:xfrm>
            <a:off x="6656586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14;p20"/>
          <p:cNvSpPr/>
          <p:nvPr/>
        </p:nvSpPr>
        <p:spPr>
          <a:xfrm>
            <a:off x="4932881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16;p20"/>
          <p:cNvSpPr/>
          <p:nvPr/>
        </p:nvSpPr>
        <p:spPr>
          <a:xfrm>
            <a:off x="17483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17;p20"/>
          <p:cNvSpPr/>
          <p:nvPr/>
        </p:nvSpPr>
        <p:spPr>
          <a:xfrm>
            <a:off x="2202178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31;p20"/>
          <p:cNvSpPr/>
          <p:nvPr/>
        </p:nvSpPr>
        <p:spPr>
          <a:xfrm>
            <a:off x="1737635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32;p20"/>
          <p:cNvSpPr/>
          <p:nvPr/>
        </p:nvSpPr>
        <p:spPr>
          <a:xfrm>
            <a:off x="2067710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33;p20"/>
          <p:cNvSpPr/>
          <p:nvPr/>
        </p:nvSpPr>
        <p:spPr>
          <a:xfrm>
            <a:off x="3302397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34;p20"/>
          <p:cNvSpPr/>
          <p:nvPr/>
        </p:nvSpPr>
        <p:spPr>
          <a:xfrm>
            <a:off x="5883371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35;p20"/>
          <p:cNvSpPr/>
          <p:nvPr/>
        </p:nvSpPr>
        <p:spPr>
          <a:xfrm>
            <a:off x="2535301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37;p20"/>
          <p:cNvSpPr/>
          <p:nvPr/>
        </p:nvSpPr>
        <p:spPr>
          <a:xfrm>
            <a:off x="6616850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38;p20"/>
          <p:cNvSpPr/>
          <p:nvPr/>
        </p:nvSpPr>
        <p:spPr>
          <a:xfrm>
            <a:off x="4020615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39;p20"/>
          <p:cNvSpPr/>
          <p:nvPr/>
        </p:nvSpPr>
        <p:spPr>
          <a:xfrm>
            <a:off x="7188363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40;p20"/>
          <p:cNvSpPr/>
          <p:nvPr/>
        </p:nvSpPr>
        <p:spPr>
          <a:xfrm>
            <a:off x="4498908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41;p20"/>
          <p:cNvSpPr/>
          <p:nvPr/>
        </p:nvSpPr>
        <p:spPr>
          <a:xfrm>
            <a:off x="2570453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43;p20"/>
          <p:cNvSpPr/>
          <p:nvPr/>
        </p:nvSpPr>
        <p:spPr>
          <a:xfrm>
            <a:off x="1890435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44;p20"/>
          <p:cNvSpPr/>
          <p:nvPr/>
        </p:nvSpPr>
        <p:spPr>
          <a:xfrm>
            <a:off x="6606148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45;p20"/>
          <p:cNvSpPr/>
          <p:nvPr/>
        </p:nvSpPr>
        <p:spPr>
          <a:xfrm>
            <a:off x="7037555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47;p20"/>
          <p:cNvSpPr/>
          <p:nvPr/>
        </p:nvSpPr>
        <p:spPr>
          <a:xfrm>
            <a:off x="7180709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48;p20"/>
          <p:cNvSpPr/>
          <p:nvPr/>
        </p:nvSpPr>
        <p:spPr>
          <a:xfrm>
            <a:off x="6636718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49;p20"/>
          <p:cNvSpPr/>
          <p:nvPr/>
        </p:nvSpPr>
        <p:spPr>
          <a:xfrm>
            <a:off x="7518534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50;p20"/>
          <p:cNvSpPr/>
          <p:nvPr/>
        </p:nvSpPr>
        <p:spPr>
          <a:xfrm>
            <a:off x="6901071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51;p20"/>
          <p:cNvSpPr/>
          <p:nvPr/>
        </p:nvSpPr>
        <p:spPr>
          <a:xfrm>
            <a:off x="7469297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363265" y="1518015"/>
            <a:ext cx="481363" cy="1413522"/>
            <a:chOff x="1363265" y="1518015"/>
            <a:chExt cx="481363" cy="1413522"/>
          </a:xfrm>
          <a:solidFill>
            <a:srgbClr val="FFC000"/>
          </a:solidFill>
        </p:grpSpPr>
        <p:sp>
          <p:nvSpPr>
            <p:cNvPr id="132" name="Google Shape;152;p20"/>
            <p:cNvSpPr/>
            <p:nvPr/>
          </p:nvSpPr>
          <p:spPr>
            <a:xfrm>
              <a:off x="1363265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3;p20"/>
            <p:cNvSpPr/>
            <p:nvPr/>
          </p:nvSpPr>
          <p:spPr>
            <a:xfrm>
              <a:off x="1535309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4;p20"/>
            <p:cNvSpPr/>
            <p:nvPr/>
          </p:nvSpPr>
          <p:spPr>
            <a:xfrm>
              <a:off x="148091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5;p20"/>
            <p:cNvSpPr/>
            <p:nvPr/>
          </p:nvSpPr>
          <p:spPr>
            <a:xfrm>
              <a:off x="1499245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6;p20"/>
            <p:cNvSpPr/>
            <p:nvPr/>
          </p:nvSpPr>
          <p:spPr>
            <a:xfrm>
              <a:off x="1630665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7;p20"/>
            <p:cNvSpPr/>
            <p:nvPr/>
          </p:nvSpPr>
          <p:spPr>
            <a:xfrm>
              <a:off x="1568014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8;p20"/>
            <p:cNvSpPr/>
            <p:nvPr/>
          </p:nvSpPr>
          <p:spPr>
            <a:xfrm>
              <a:off x="1618956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59;p20"/>
          <p:cNvSpPr/>
          <p:nvPr/>
        </p:nvSpPr>
        <p:spPr>
          <a:xfrm>
            <a:off x="244896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60;p20"/>
          <p:cNvSpPr/>
          <p:nvPr/>
        </p:nvSpPr>
        <p:spPr>
          <a:xfrm>
            <a:off x="2909455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61;p20"/>
          <p:cNvSpPr/>
          <p:nvPr/>
        </p:nvSpPr>
        <p:spPr>
          <a:xfrm>
            <a:off x="2359441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62;p20"/>
          <p:cNvSpPr/>
          <p:nvPr/>
        </p:nvSpPr>
        <p:spPr>
          <a:xfrm>
            <a:off x="239010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63;p20"/>
          <p:cNvSpPr/>
          <p:nvPr/>
        </p:nvSpPr>
        <p:spPr>
          <a:xfrm>
            <a:off x="229998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64;p20"/>
          <p:cNvSpPr/>
          <p:nvPr/>
        </p:nvSpPr>
        <p:spPr>
          <a:xfrm>
            <a:off x="276841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65;p20"/>
          <p:cNvSpPr/>
          <p:nvPr/>
        </p:nvSpPr>
        <p:spPr>
          <a:xfrm>
            <a:off x="3068614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67;p20"/>
          <p:cNvSpPr/>
          <p:nvPr/>
        </p:nvSpPr>
        <p:spPr>
          <a:xfrm>
            <a:off x="5663313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68;p20"/>
          <p:cNvSpPr/>
          <p:nvPr/>
        </p:nvSpPr>
        <p:spPr>
          <a:xfrm>
            <a:off x="6240945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69;p20"/>
          <p:cNvSpPr/>
          <p:nvPr/>
        </p:nvSpPr>
        <p:spPr>
          <a:xfrm>
            <a:off x="2784393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70;p20"/>
          <p:cNvSpPr/>
          <p:nvPr/>
        </p:nvSpPr>
        <p:spPr>
          <a:xfrm>
            <a:off x="2879125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71;p20"/>
          <p:cNvSpPr/>
          <p:nvPr/>
        </p:nvSpPr>
        <p:spPr>
          <a:xfrm>
            <a:off x="2879125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72;p20"/>
          <p:cNvSpPr/>
          <p:nvPr/>
        </p:nvSpPr>
        <p:spPr>
          <a:xfrm>
            <a:off x="2879125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74;p20"/>
          <p:cNvSpPr/>
          <p:nvPr/>
        </p:nvSpPr>
        <p:spPr>
          <a:xfrm>
            <a:off x="4616579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75;p20"/>
          <p:cNvSpPr/>
          <p:nvPr/>
        </p:nvSpPr>
        <p:spPr>
          <a:xfrm>
            <a:off x="4761749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76;p20"/>
          <p:cNvSpPr/>
          <p:nvPr/>
        </p:nvSpPr>
        <p:spPr>
          <a:xfrm>
            <a:off x="2185358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77;p20"/>
          <p:cNvSpPr/>
          <p:nvPr/>
        </p:nvSpPr>
        <p:spPr>
          <a:xfrm>
            <a:off x="2788976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78;p20"/>
          <p:cNvSpPr/>
          <p:nvPr/>
        </p:nvSpPr>
        <p:spPr>
          <a:xfrm>
            <a:off x="7214326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79;p20"/>
          <p:cNvSpPr/>
          <p:nvPr/>
        </p:nvSpPr>
        <p:spPr>
          <a:xfrm>
            <a:off x="2185358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82;p20"/>
          <p:cNvSpPr/>
          <p:nvPr/>
        </p:nvSpPr>
        <p:spPr>
          <a:xfrm>
            <a:off x="242986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83;p20"/>
          <p:cNvSpPr/>
          <p:nvPr/>
        </p:nvSpPr>
        <p:spPr>
          <a:xfrm>
            <a:off x="6723820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84;p20"/>
          <p:cNvSpPr/>
          <p:nvPr/>
        </p:nvSpPr>
        <p:spPr>
          <a:xfrm>
            <a:off x="2021856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85;p20"/>
          <p:cNvSpPr/>
          <p:nvPr/>
        </p:nvSpPr>
        <p:spPr>
          <a:xfrm>
            <a:off x="2845508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86;p20"/>
          <p:cNvSpPr/>
          <p:nvPr/>
        </p:nvSpPr>
        <p:spPr>
          <a:xfrm>
            <a:off x="2203714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87;p20"/>
          <p:cNvSpPr/>
          <p:nvPr/>
        </p:nvSpPr>
        <p:spPr>
          <a:xfrm>
            <a:off x="2845508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88;p20"/>
          <p:cNvSpPr/>
          <p:nvPr/>
        </p:nvSpPr>
        <p:spPr>
          <a:xfrm>
            <a:off x="6486965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89;p20"/>
          <p:cNvSpPr/>
          <p:nvPr/>
        </p:nvSpPr>
        <p:spPr>
          <a:xfrm>
            <a:off x="3446511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90;p20"/>
          <p:cNvSpPr/>
          <p:nvPr/>
        </p:nvSpPr>
        <p:spPr>
          <a:xfrm>
            <a:off x="1921005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91;p20"/>
          <p:cNvSpPr/>
          <p:nvPr/>
        </p:nvSpPr>
        <p:spPr>
          <a:xfrm>
            <a:off x="1960740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92;p20"/>
          <p:cNvSpPr/>
          <p:nvPr/>
        </p:nvSpPr>
        <p:spPr>
          <a:xfrm>
            <a:off x="6966793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93;p20"/>
          <p:cNvSpPr/>
          <p:nvPr/>
        </p:nvSpPr>
        <p:spPr>
          <a:xfrm>
            <a:off x="7153210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94;p20"/>
          <p:cNvSpPr/>
          <p:nvPr/>
        </p:nvSpPr>
        <p:spPr>
          <a:xfrm>
            <a:off x="7056942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95;p20"/>
          <p:cNvSpPr/>
          <p:nvPr/>
        </p:nvSpPr>
        <p:spPr>
          <a:xfrm>
            <a:off x="7145580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96;p20"/>
          <p:cNvSpPr/>
          <p:nvPr/>
        </p:nvSpPr>
        <p:spPr>
          <a:xfrm>
            <a:off x="6928593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97;p20"/>
          <p:cNvSpPr/>
          <p:nvPr/>
        </p:nvSpPr>
        <p:spPr>
          <a:xfrm>
            <a:off x="6928593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98;p20"/>
          <p:cNvSpPr/>
          <p:nvPr/>
        </p:nvSpPr>
        <p:spPr>
          <a:xfrm>
            <a:off x="7050824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99;p20"/>
          <p:cNvSpPr/>
          <p:nvPr/>
        </p:nvSpPr>
        <p:spPr>
          <a:xfrm>
            <a:off x="7183780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200;p20"/>
          <p:cNvSpPr/>
          <p:nvPr/>
        </p:nvSpPr>
        <p:spPr>
          <a:xfrm>
            <a:off x="7347282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201;p20"/>
          <p:cNvSpPr/>
          <p:nvPr/>
        </p:nvSpPr>
        <p:spPr>
          <a:xfrm>
            <a:off x="2755359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02;p20"/>
          <p:cNvSpPr/>
          <p:nvPr/>
        </p:nvSpPr>
        <p:spPr>
          <a:xfrm>
            <a:off x="2862305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203;p20"/>
          <p:cNvSpPr/>
          <p:nvPr/>
        </p:nvSpPr>
        <p:spPr>
          <a:xfrm>
            <a:off x="206312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204;p20"/>
          <p:cNvSpPr/>
          <p:nvPr/>
        </p:nvSpPr>
        <p:spPr>
          <a:xfrm>
            <a:off x="2211344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205;p20"/>
          <p:cNvSpPr/>
          <p:nvPr/>
        </p:nvSpPr>
        <p:spPr>
          <a:xfrm>
            <a:off x="2347348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206;p20"/>
          <p:cNvSpPr/>
          <p:nvPr/>
        </p:nvSpPr>
        <p:spPr>
          <a:xfrm>
            <a:off x="2588786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207;p20"/>
          <p:cNvSpPr/>
          <p:nvPr/>
        </p:nvSpPr>
        <p:spPr>
          <a:xfrm>
            <a:off x="3290183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208;p20"/>
          <p:cNvSpPr/>
          <p:nvPr/>
        </p:nvSpPr>
        <p:spPr>
          <a:xfrm>
            <a:off x="3470506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209;p20"/>
          <p:cNvSpPr/>
          <p:nvPr/>
        </p:nvSpPr>
        <p:spPr>
          <a:xfrm>
            <a:off x="7079863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42;p20"/>
          <p:cNvSpPr/>
          <p:nvPr/>
        </p:nvSpPr>
        <p:spPr>
          <a:xfrm>
            <a:off x="6847004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73;p20"/>
          <p:cNvSpPr/>
          <p:nvPr/>
        </p:nvSpPr>
        <p:spPr>
          <a:xfrm>
            <a:off x="7227517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3131840" y="932652"/>
            <a:ext cx="3301412" cy="3223274"/>
          </a:xfrm>
          <a:prstGeom prst="roundRect">
            <a:avLst/>
          </a:prstGeom>
          <a:solidFill>
            <a:srgbClr val="48FF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>
            <a:off x="3331531" y="1367680"/>
            <a:ext cx="2902030" cy="258458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Google Shape;139;p20"/>
          <p:cNvSpPr/>
          <p:nvPr/>
        </p:nvSpPr>
        <p:spPr>
          <a:xfrm>
            <a:off x="5663313" y="1019486"/>
            <a:ext cx="334682" cy="28918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39;p20"/>
          <p:cNvSpPr/>
          <p:nvPr/>
        </p:nvSpPr>
        <p:spPr>
          <a:xfrm>
            <a:off x="5328631" y="1019486"/>
            <a:ext cx="334682" cy="28918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39;p20"/>
          <p:cNvSpPr/>
          <p:nvPr/>
        </p:nvSpPr>
        <p:spPr>
          <a:xfrm>
            <a:off x="4993996" y="1019486"/>
            <a:ext cx="334682" cy="28918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73;p20"/>
          <p:cNvSpPr/>
          <p:nvPr/>
        </p:nvSpPr>
        <p:spPr>
          <a:xfrm>
            <a:off x="7968088" y="1632082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Metode Prototype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21733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3" y="195486"/>
            <a:ext cx="792088" cy="807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35646"/>
            <a:ext cx="7178054" cy="2505461"/>
          </a:xfrm>
          <a:prstGeom prst="rect">
            <a:avLst/>
          </a:prstGeom>
        </p:spPr>
      </p:pic>
      <p:sp>
        <p:nvSpPr>
          <p:cNvPr id="7" name="Google Shape;107;p20"/>
          <p:cNvSpPr/>
          <p:nvPr/>
        </p:nvSpPr>
        <p:spPr>
          <a:xfrm>
            <a:off x="6194623" y="444825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4;p20"/>
          <p:cNvSpPr/>
          <p:nvPr/>
        </p:nvSpPr>
        <p:spPr>
          <a:xfrm>
            <a:off x="4932040" y="1036203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9;p20"/>
          <p:cNvSpPr/>
          <p:nvPr/>
        </p:nvSpPr>
        <p:spPr>
          <a:xfrm>
            <a:off x="3262143" y="4257152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0;p20"/>
          <p:cNvSpPr/>
          <p:nvPr/>
        </p:nvSpPr>
        <p:spPr>
          <a:xfrm>
            <a:off x="3354595" y="4358557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1;p20"/>
          <p:cNvSpPr/>
          <p:nvPr/>
        </p:nvSpPr>
        <p:spPr>
          <a:xfrm>
            <a:off x="3354595" y="4431909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2;p20"/>
          <p:cNvSpPr/>
          <p:nvPr/>
        </p:nvSpPr>
        <p:spPr>
          <a:xfrm>
            <a:off x="3354595" y="4505238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0;p20"/>
          <p:cNvSpPr/>
          <p:nvPr/>
        </p:nvSpPr>
        <p:spPr>
          <a:xfrm>
            <a:off x="8436279" y="4153912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roup 14"/>
          <p:cNvGrpSpPr/>
          <p:nvPr/>
        </p:nvGrpSpPr>
        <p:grpSpPr>
          <a:xfrm rot="10800000" flipH="1">
            <a:off x="291801" y="2181615"/>
            <a:ext cx="481363" cy="1413522"/>
            <a:chOff x="-1914609" y="1518015"/>
            <a:chExt cx="481363" cy="1413522"/>
          </a:xfrm>
          <a:solidFill>
            <a:srgbClr val="FFC000"/>
          </a:solidFill>
        </p:grpSpPr>
        <p:sp>
          <p:nvSpPr>
            <p:cNvPr id="16" name="Google Shape;152;p20"/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3;p20"/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4;p20"/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;p20"/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6;p20"/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;p20"/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;p20"/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8;p20"/>
          <p:cNvSpPr/>
          <p:nvPr/>
        </p:nvSpPr>
        <p:spPr>
          <a:xfrm>
            <a:off x="1332941" y="4610907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09;p20"/>
          <p:cNvSpPr/>
          <p:nvPr/>
        </p:nvSpPr>
        <p:spPr>
          <a:xfrm>
            <a:off x="3146763" y="134287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12;p20"/>
          <p:cNvSpPr/>
          <p:nvPr/>
        </p:nvSpPr>
        <p:spPr>
          <a:xfrm>
            <a:off x="508248" y="1223045"/>
            <a:ext cx="3448945" cy="36453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2;p20"/>
          <p:cNvSpPr/>
          <p:nvPr/>
        </p:nvSpPr>
        <p:spPr>
          <a:xfrm>
            <a:off x="5004048" y="1223045"/>
            <a:ext cx="3448945" cy="36453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33950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Use Case Stok Barang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843558"/>
            <a:ext cx="21733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3" y="195486"/>
            <a:ext cx="792088" cy="807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03598"/>
            <a:ext cx="6185928" cy="36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2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1666" r="1901" b="1666"/>
          <a:stretch/>
        </p:blipFill>
        <p:spPr>
          <a:xfrm>
            <a:off x="3219450" y="85724"/>
            <a:ext cx="4495800" cy="4972051"/>
          </a:xfrm>
          <a:prstGeom prst="rect">
            <a:avLst/>
          </a:prstGeom>
        </p:spPr>
      </p:pic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179512" y="74101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Activity Diagram</a:t>
            </a:r>
            <a:br>
              <a:rPr lang="es" dirty="0" smtClean="0"/>
            </a:br>
            <a:r>
              <a:rPr lang="es" dirty="0" smtClean="0"/>
              <a:t>Barang Masuk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179512" y="1275606"/>
            <a:ext cx="21733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486"/>
            <a:ext cx="792088" cy="80749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55701" y="1877570"/>
            <a:ext cx="2532990" cy="1967688"/>
            <a:chOff x="5394535" y="686150"/>
            <a:chExt cx="2857592" cy="2219847"/>
          </a:xfrm>
        </p:grpSpPr>
        <p:sp>
          <p:nvSpPr>
            <p:cNvPr id="8" name="Google Shape;417;p26"/>
            <p:cNvSpPr/>
            <p:nvPr/>
          </p:nvSpPr>
          <p:spPr>
            <a:xfrm>
              <a:off x="5394535" y="2840719"/>
              <a:ext cx="2461092" cy="65278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415;p26"/>
            <p:cNvSpPr/>
            <p:nvPr/>
          </p:nvSpPr>
          <p:spPr>
            <a:xfrm>
              <a:off x="5561635" y="1496955"/>
              <a:ext cx="2086350" cy="134772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6;p26"/>
            <p:cNvSpPr/>
            <p:nvPr/>
          </p:nvSpPr>
          <p:spPr>
            <a:xfrm>
              <a:off x="5661507" y="1599779"/>
              <a:ext cx="1886608" cy="11420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11" name="Google Shape;418;p26"/>
            <p:cNvSpPr/>
            <p:nvPr/>
          </p:nvSpPr>
          <p:spPr>
            <a:xfrm>
              <a:off x="5661507" y="1599779"/>
              <a:ext cx="1886608" cy="109769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26"/>
            <p:cNvSpPr/>
            <p:nvPr/>
          </p:nvSpPr>
          <p:spPr>
            <a:xfrm>
              <a:off x="5769279" y="1756011"/>
              <a:ext cx="800932" cy="405415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0;p26"/>
            <p:cNvSpPr/>
            <p:nvPr/>
          </p:nvSpPr>
          <p:spPr>
            <a:xfrm>
              <a:off x="5829596" y="1827206"/>
              <a:ext cx="231396" cy="231383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;p26"/>
            <p:cNvSpPr/>
            <p:nvPr/>
          </p:nvSpPr>
          <p:spPr>
            <a:xfrm>
              <a:off x="6047126" y="2373015"/>
              <a:ext cx="707001" cy="25610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;p26"/>
            <p:cNvSpPr/>
            <p:nvPr/>
          </p:nvSpPr>
          <p:spPr>
            <a:xfrm>
              <a:off x="6093601" y="2431348"/>
              <a:ext cx="529013" cy="41550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6" name="Google Shape;423;p26"/>
            <p:cNvSpPr/>
            <p:nvPr/>
          </p:nvSpPr>
          <p:spPr>
            <a:xfrm>
              <a:off x="6093601" y="2509464"/>
              <a:ext cx="409371" cy="4055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7" name="Google Shape;424;p26"/>
            <p:cNvSpPr/>
            <p:nvPr/>
          </p:nvSpPr>
          <p:spPr>
            <a:xfrm>
              <a:off x="5797955" y="2373015"/>
              <a:ext cx="251167" cy="25610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;p26"/>
            <p:cNvSpPr/>
            <p:nvPr/>
          </p:nvSpPr>
          <p:spPr>
            <a:xfrm>
              <a:off x="5846403" y="2457934"/>
              <a:ext cx="170181" cy="85167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6;p26"/>
            <p:cNvSpPr/>
            <p:nvPr/>
          </p:nvSpPr>
          <p:spPr>
            <a:xfrm>
              <a:off x="6189516" y="2184162"/>
              <a:ext cx="547805" cy="120635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7;p26"/>
            <p:cNvSpPr/>
            <p:nvPr/>
          </p:nvSpPr>
          <p:spPr>
            <a:xfrm>
              <a:off x="6189516" y="2034851"/>
              <a:ext cx="547805" cy="120647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8;p26"/>
            <p:cNvSpPr/>
            <p:nvPr/>
          </p:nvSpPr>
          <p:spPr>
            <a:xfrm>
              <a:off x="6737308" y="2035843"/>
              <a:ext cx="120635" cy="120635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9;p26"/>
            <p:cNvSpPr/>
            <p:nvPr/>
          </p:nvSpPr>
          <p:spPr>
            <a:xfrm>
              <a:off x="6886608" y="2098132"/>
              <a:ext cx="579445" cy="555706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0;p26"/>
            <p:cNvSpPr/>
            <p:nvPr/>
          </p:nvSpPr>
          <p:spPr>
            <a:xfrm>
              <a:off x="6955819" y="2123844"/>
              <a:ext cx="566595" cy="485054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4" name="Google Shape;431;p26"/>
            <p:cNvSpPr/>
            <p:nvPr/>
          </p:nvSpPr>
          <p:spPr>
            <a:xfrm>
              <a:off x="7139735" y="2239530"/>
              <a:ext cx="145366" cy="25523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5" name="Google Shape;432;p26"/>
            <p:cNvSpPr/>
            <p:nvPr/>
          </p:nvSpPr>
          <p:spPr>
            <a:xfrm>
              <a:off x="7103157" y="686150"/>
              <a:ext cx="1148970" cy="1524715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3;p26"/>
            <p:cNvSpPr/>
            <p:nvPr/>
          </p:nvSpPr>
          <p:spPr>
            <a:xfrm>
              <a:off x="7195116" y="797879"/>
              <a:ext cx="966045" cy="1167772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4;p26"/>
            <p:cNvSpPr/>
            <p:nvPr/>
          </p:nvSpPr>
          <p:spPr>
            <a:xfrm>
              <a:off x="7613368" y="2023973"/>
              <a:ext cx="144374" cy="12377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4650"/>
            <a:ext cx="937822" cy="5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94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179512" y="74101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Activity Diagram</a:t>
            </a:r>
            <a:br>
              <a:rPr lang="es" dirty="0" smtClean="0"/>
            </a:br>
            <a:r>
              <a:rPr lang="es" dirty="0" smtClean="0"/>
              <a:t>Barang Keluar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179512" y="1275606"/>
            <a:ext cx="21733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486"/>
            <a:ext cx="792088" cy="807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2407" r="2080" b="2222"/>
          <a:stretch/>
        </p:blipFill>
        <p:spPr>
          <a:xfrm>
            <a:off x="3400425" y="123824"/>
            <a:ext cx="4324350" cy="49053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79512" y="2067694"/>
            <a:ext cx="2674422" cy="1916663"/>
            <a:chOff x="565657" y="1717430"/>
            <a:chExt cx="2799702" cy="2006447"/>
          </a:xfrm>
        </p:grpSpPr>
        <p:sp>
          <p:nvSpPr>
            <p:cNvPr id="17" name="Google Shape;492;p27"/>
            <p:cNvSpPr/>
            <p:nvPr/>
          </p:nvSpPr>
          <p:spPr>
            <a:xfrm>
              <a:off x="573023" y="3597903"/>
              <a:ext cx="1841624" cy="125974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2384"/>
                  </a:lnTo>
                  <a:cubicBezTo>
                    <a:pt x="0" y="7518"/>
                    <a:pt x="4125" y="11643"/>
                    <a:pt x="9259" y="11643"/>
                  </a:cubicBezTo>
                  <a:lnTo>
                    <a:pt x="156214" y="11643"/>
                  </a:lnTo>
                  <a:cubicBezTo>
                    <a:pt x="161347" y="11643"/>
                    <a:pt x="165473" y="7518"/>
                    <a:pt x="165473" y="2384"/>
                  </a:cubicBezTo>
                  <a:lnTo>
                    <a:pt x="165473" y="1"/>
                  </a:lnTo>
                  <a:lnTo>
                    <a:pt x="165381" y="1"/>
                  </a:lnTo>
                  <a:cubicBezTo>
                    <a:pt x="164556" y="4401"/>
                    <a:pt x="160706" y="7701"/>
                    <a:pt x="156214" y="7701"/>
                  </a:cubicBezTo>
                  <a:lnTo>
                    <a:pt x="9259" y="7701"/>
                  </a:lnTo>
                  <a:cubicBezTo>
                    <a:pt x="4767" y="7701"/>
                    <a:pt x="825" y="4401"/>
                    <a:pt x="9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0;p27"/>
            <p:cNvSpPr/>
            <p:nvPr/>
          </p:nvSpPr>
          <p:spPr>
            <a:xfrm>
              <a:off x="565657" y="3568151"/>
              <a:ext cx="1841624" cy="125974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4859"/>
                  </a:lnTo>
                  <a:cubicBezTo>
                    <a:pt x="0" y="8618"/>
                    <a:pt x="3025" y="11643"/>
                    <a:pt x="6784" y="11643"/>
                  </a:cubicBezTo>
                  <a:lnTo>
                    <a:pt x="158689" y="11643"/>
                  </a:lnTo>
                  <a:cubicBezTo>
                    <a:pt x="162448" y="11643"/>
                    <a:pt x="165473" y="8618"/>
                    <a:pt x="165473" y="4859"/>
                  </a:cubicBezTo>
                  <a:lnTo>
                    <a:pt x="165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;p27"/>
            <p:cNvSpPr/>
            <p:nvPr/>
          </p:nvSpPr>
          <p:spPr>
            <a:xfrm>
              <a:off x="1027846" y="1717430"/>
              <a:ext cx="2296685" cy="1514502"/>
            </a:xfrm>
            <a:custGeom>
              <a:avLst/>
              <a:gdLst/>
              <a:ahLst/>
              <a:cxnLst/>
              <a:rect l="l" t="t" r="r" b="b"/>
              <a:pathLst>
                <a:path w="206361" h="139988" extrusionOk="0">
                  <a:moveTo>
                    <a:pt x="5501" y="0"/>
                  </a:moveTo>
                  <a:cubicBezTo>
                    <a:pt x="2476" y="0"/>
                    <a:pt x="1" y="2475"/>
                    <a:pt x="1" y="5500"/>
                  </a:cubicBezTo>
                  <a:lnTo>
                    <a:pt x="1" y="134487"/>
                  </a:lnTo>
                  <a:cubicBezTo>
                    <a:pt x="1" y="137512"/>
                    <a:pt x="2476" y="139987"/>
                    <a:pt x="5501" y="139987"/>
                  </a:cubicBezTo>
                  <a:lnTo>
                    <a:pt x="200860" y="139987"/>
                  </a:lnTo>
                  <a:cubicBezTo>
                    <a:pt x="203885" y="139987"/>
                    <a:pt x="206360" y="137512"/>
                    <a:pt x="206360" y="134487"/>
                  </a:cubicBezTo>
                  <a:lnTo>
                    <a:pt x="206360" y="5500"/>
                  </a:lnTo>
                  <a:cubicBezTo>
                    <a:pt x="206360" y="2475"/>
                    <a:pt x="203885" y="0"/>
                    <a:pt x="200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1;p27"/>
            <p:cNvSpPr/>
            <p:nvPr/>
          </p:nvSpPr>
          <p:spPr>
            <a:xfrm>
              <a:off x="2439945" y="3151591"/>
              <a:ext cx="925414" cy="542530"/>
            </a:xfrm>
            <a:custGeom>
              <a:avLst/>
              <a:gdLst/>
              <a:ahLst/>
              <a:cxnLst/>
              <a:rect l="l" t="t" r="r" b="b"/>
              <a:pathLst>
                <a:path w="83150" h="50147" extrusionOk="0">
                  <a:moveTo>
                    <a:pt x="2201" y="0"/>
                  </a:moveTo>
                  <a:cubicBezTo>
                    <a:pt x="917" y="0"/>
                    <a:pt x="0" y="917"/>
                    <a:pt x="0" y="2201"/>
                  </a:cubicBezTo>
                  <a:lnTo>
                    <a:pt x="0" y="47946"/>
                  </a:lnTo>
                  <a:cubicBezTo>
                    <a:pt x="0" y="49138"/>
                    <a:pt x="917" y="50146"/>
                    <a:pt x="2201" y="50146"/>
                  </a:cubicBezTo>
                  <a:lnTo>
                    <a:pt x="80949" y="50146"/>
                  </a:lnTo>
                  <a:cubicBezTo>
                    <a:pt x="82233" y="50146"/>
                    <a:pt x="83149" y="49138"/>
                    <a:pt x="83149" y="47946"/>
                  </a:cubicBezTo>
                  <a:lnTo>
                    <a:pt x="83149" y="2201"/>
                  </a:lnTo>
                  <a:cubicBezTo>
                    <a:pt x="83149" y="917"/>
                    <a:pt x="82233" y="0"/>
                    <a:pt x="80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5;p27"/>
            <p:cNvSpPr/>
            <p:nvPr/>
          </p:nvSpPr>
          <p:spPr>
            <a:xfrm>
              <a:off x="1945101" y="3086127"/>
              <a:ext cx="462195" cy="448309"/>
            </a:xfrm>
            <a:custGeom>
              <a:avLst/>
              <a:gdLst/>
              <a:ahLst/>
              <a:cxnLst/>
              <a:rect l="l" t="t" r="r" b="b"/>
              <a:pathLst>
                <a:path w="41529" h="41438" extrusionOk="0">
                  <a:moveTo>
                    <a:pt x="3025" y="1"/>
                  </a:moveTo>
                  <a:lnTo>
                    <a:pt x="0" y="41438"/>
                  </a:lnTo>
                  <a:lnTo>
                    <a:pt x="41529" y="41438"/>
                  </a:lnTo>
                  <a:lnTo>
                    <a:pt x="38504" y="1"/>
                  </a:lnTo>
                  <a:close/>
                </a:path>
              </a:pathLst>
            </a:custGeom>
            <a:solidFill>
              <a:srgbClr val="161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6;p27"/>
            <p:cNvSpPr/>
            <p:nvPr/>
          </p:nvSpPr>
          <p:spPr>
            <a:xfrm>
              <a:off x="1838991" y="3451123"/>
              <a:ext cx="674411" cy="83315"/>
            </a:xfrm>
            <a:custGeom>
              <a:avLst/>
              <a:gdLst/>
              <a:ahLst/>
              <a:cxnLst/>
              <a:rect l="l" t="t" r="r" b="b"/>
              <a:pathLst>
                <a:path w="60597" h="7701" extrusionOk="0">
                  <a:moveTo>
                    <a:pt x="0" y="0"/>
                  </a:moveTo>
                  <a:lnTo>
                    <a:pt x="0" y="7701"/>
                  </a:lnTo>
                  <a:lnTo>
                    <a:pt x="60597" y="7701"/>
                  </a:lnTo>
                  <a:lnTo>
                    <a:pt x="60597" y="0"/>
                  </a:lnTo>
                  <a:close/>
                </a:path>
              </a:pathLst>
            </a:custGeom>
            <a:solidFill>
              <a:srgbClr val="161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8;p27"/>
            <p:cNvSpPr/>
            <p:nvPr/>
          </p:nvSpPr>
          <p:spPr>
            <a:xfrm>
              <a:off x="1088045" y="1776934"/>
              <a:ext cx="2176287" cy="1189192"/>
            </a:xfrm>
            <a:custGeom>
              <a:avLst/>
              <a:gdLst/>
              <a:ahLst/>
              <a:cxnLst/>
              <a:rect l="l" t="t" r="r" b="b"/>
              <a:pathLst>
                <a:path w="195543" h="109919" extrusionOk="0">
                  <a:moveTo>
                    <a:pt x="0" y="0"/>
                  </a:moveTo>
                  <a:lnTo>
                    <a:pt x="0" y="109918"/>
                  </a:lnTo>
                  <a:lnTo>
                    <a:pt x="195543" y="109918"/>
                  </a:lnTo>
                  <a:lnTo>
                    <a:pt x="195543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8;p27"/>
            <p:cNvSpPr/>
            <p:nvPr/>
          </p:nvSpPr>
          <p:spPr>
            <a:xfrm>
              <a:off x="710530" y="2742962"/>
              <a:ext cx="1551869" cy="825193"/>
            </a:xfrm>
            <a:custGeom>
              <a:avLst/>
              <a:gdLst/>
              <a:ahLst/>
              <a:cxnLst/>
              <a:rect l="l" t="t" r="r" b="b"/>
              <a:pathLst>
                <a:path w="139438" h="76274" extrusionOk="0">
                  <a:moveTo>
                    <a:pt x="5776" y="0"/>
                  </a:moveTo>
                  <a:cubicBezTo>
                    <a:pt x="2568" y="0"/>
                    <a:pt x="1" y="2659"/>
                    <a:pt x="1" y="5868"/>
                  </a:cubicBezTo>
                  <a:lnTo>
                    <a:pt x="1" y="76274"/>
                  </a:lnTo>
                  <a:lnTo>
                    <a:pt x="139438" y="76274"/>
                  </a:lnTo>
                  <a:lnTo>
                    <a:pt x="139438" y="5868"/>
                  </a:lnTo>
                  <a:cubicBezTo>
                    <a:pt x="139346" y="2659"/>
                    <a:pt x="136871" y="92"/>
                    <a:pt x="13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9;p27"/>
            <p:cNvSpPr/>
            <p:nvPr/>
          </p:nvSpPr>
          <p:spPr>
            <a:xfrm>
              <a:off x="1027845" y="3030593"/>
              <a:ext cx="2296685" cy="201349"/>
            </a:xfrm>
            <a:custGeom>
              <a:avLst/>
              <a:gdLst/>
              <a:ahLst/>
              <a:cxnLst/>
              <a:rect l="l" t="t" r="r" b="b"/>
              <a:pathLst>
                <a:path w="206361" h="18611" extrusionOk="0">
                  <a:moveTo>
                    <a:pt x="1" y="0"/>
                  </a:moveTo>
                  <a:lnTo>
                    <a:pt x="1" y="13110"/>
                  </a:lnTo>
                  <a:cubicBezTo>
                    <a:pt x="1" y="16135"/>
                    <a:pt x="2476" y="18610"/>
                    <a:pt x="5501" y="18610"/>
                  </a:cubicBezTo>
                  <a:lnTo>
                    <a:pt x="200860" y="18610"/>
                  </a:lnTo>
                  <a:cubicBezTo>
                    <a:pt x="203885" y="18610"/>
                    <a:pt x="206360" y="16135"/>
                    <a:pt x="206360" y="13110"/>
                  </a:cubicBezTo>
                  <a:lnTo>
                    <a:pt x="2063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0;p27"/>
            <p:cNvSpPr/>
            <p:nvPr/>
          </p:nvSpPr>
          <p:spPr>
            <a:xfrm>
              <a:off x="1088045" y="1776934"/>
              <a:ext cx="2176287" cy="87286"/>
            </a:xfrm>
            <a:custGeom>
              <a:avLst/>
              <a:gdLst/>
              <a:ahLst/>
              <a:cxnLst/>
              <a:rect l="l" t="t" r="r" b="b"/>
              <a:pathLst>
                <a:path w="195543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195543" y="8068"/>
                  </a:lnTo>
                  <a:lnTo>
                    <a:pt x="195543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1;p27"/>
            <p:cNvSpPr/>
            <p:nvPr/>
          </p:nvSpPr>
          <p:spPr>
            <a:xfrm>
              <a:off x="1088045" y="1864210"/>
              <a:ext cx="2176287" cy="86302"/>
            </a:xfrm>
            <a:custGeom>
              <a:avLst/>
              <a:gdLst/>
              <a:ahLst/>
              <a:cxnLst/>
              <a:rect l="l" t="t" r="r" b="b"/>
              <a:pathLst>
                <a:path w="195543" h="7977" extrusionOk="0">
                  <a:moveTo>
                    <a:pt x="0" y="1"/>
                  </a:moveTo>
                  <a:lnTo>
                    <a:pt x="0" y="7977"/>
                  </a:lnTo>
                  <a:lnTo>
                    <a:pt x="195543" y="7977"/>
                  </a:lnTo>
                  <a:lnTo>
                    <a:pt x="195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2;p27"/>
            <p:cNvSpPr/>
            <p:nvPr/>
          </p:nvSpPr>
          <p:spPr>
            <a:xfrm>
              <a:off x="2856224" y="1864210"/>
              <a:ext cx="408128" cy="86302"/>
            </a:xfrm>
            <a:custGeom>
              <a:avLst/>
              <a:gdLst/>
              <a:ahLst/>
              <a:cxnLst/>
              <a:rect l="l" t="t" r="r" b="b"/>
              <a:pathLst>
                <a:path w="36671" h="7977" extrusionOk="0">
                  <a:moveTo>
                    <a:pt x="1" y="1"/>
                  </a:moveTo>
                  <a:lnTo>
                    <a:pt x="1" y="7977"/>
                  </a:lnTo>
                  <a:lnTo>
                    <a:pt x="36671" y="7977"/>
                  </a:lnTo>
                  <a:lnTo>
                    <a:pt x="366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3;p27"/>
            <p:cNvSpPr/>
            <p:nvPr/>
          </p:nvSpPr>
          <p:spPr>
            <a:xfrm>
              <a:off x="2554211" y="1864210"/>
              <a:ext cx="303044" cy="86302"/>
            </a:xfrm>
            <a:custGeom>
              <a:avLst/>
              <a:gdLst/>
              <a:ahLst/>
              <a:cxnLst/>
              <a:rect l="l" t="t" r="r" b="b"/>
              <a:pathLst>
                <a:path w="27229" h="7977" extrusionOk="0">
                  <a:moveTo>
                    <a:pt x="1" y="1"/>
                  </a:moveTo>
                  <a:lnTo>
                    <a:pt x="1" y="7977"/>
                  </a:lnTo>
                  <a:lnTo>
                    <a:pt x="27228" y="7977"/>
                  </a:lnTo>
                  <a:lnTo>
                    <a:pt x="2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0;p27"/>
            <p:cNvSpPr/>
            <p:nvPr/>
          </p:nvSpPr>
          <p:spPr>
            <a:xfrm>
              <a:off x="2841944" y="2749908"/>
              <a:ext cx="92853" cy="85306"/>
            </a:xfrm>
            <a:custGeom>
              <a:avLst/>
              <a:gdLst/>
              <a:ahLst/>
              <a:cxnLst/>
              <a:rect l="l" t="t" r="r" b="b"/>
              <a:pathLst>
                <a:path w="8343" h="7885" extrusionOk="0">
                  <a:moveTo>
                    <a:pt x="4217" y="0"/>
                  </a:moveTo>
                  <a:lnTo>
                    <a:pt x="2934" y="2567"/>
                  </a:lnTo>
                  <a:lnTo>
                    <a:pt x="0" y="3025"/>
                  </a:lnTo>
                  <a:lnTo>
                    <a:pt x="2109" y="5042"/>
                  </a:lnTo>
                  <a:lnTo>
                    <a:pt x="1650" y="7884"/>
                  </a:lnTo>
                  <a:lnTo>
                    <a:pt x="4217" y="6509"/>
                  </a:lnTo>
                  <a:lnTo>
                    <a:pt x="6692" y="7884"/>
                  </a:lnTo>
                  <a:lnTo>
                    <a:pt x="6234" y="5042"/>
                  </a:lnTo>
                  <a:lnTo>
                    <a:pt x="8343" y="3025"/>
                  </a:lnTo>
                  <a:lnTo>
                    <a:pt x="5501" y="2567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1;p27"/>
            <p:cNvSpPr/>
            <p:nvPr/>
          </p:nvSpPr>
          <p:spPr>
            <a:xfrm>
              <a:off x="2963357" y="2749908"/>
              <a:ext cx="91840" cy="85306"/>
            </a:xfrm>
            <a:custGeom>
              <a:avLst/>
              <a:gdLst/>
              <a:ahLst/>
              <a:cxnLst/>
              <a:rect l="l" t="t" r="r" b="b"/>
              <a:pathLst>
                <a:path w="8252" h="7885" extrusionOk="0">
                  <a:moveTo>
                    <a:pt x="4126" y="0"/>
                  </a:moveTo>
                  <a:lnTo>
                    <a:pt x="2842" y="2567"/>
                  </a:lnTo>
                  <a:lnTo>
                    <a:pt x="1" y="3025"/>
                  </a:lnTo>
                  <a:lnTo>
                    <a:pt x="2109" y="5042"/>
                  </a:lnTo>
                  <a:lnTo>
                    <a:pt x="1559" y="7884"/>
                  </a:lnTo>
                  <a:lnTo>
                    <a:pt x="1559" y="7884"/>
                  </a:lnTo>
                  <a:lnTo>
                    <a:pt x="4126" y="6509"/>
                  </a:lnTo>
                  <a:lnTo>
                    <a:pt x="6693" y="7884"/>
                  </a:lnTo>
                  <a:lnTo>
                    <a:pt x="6234" y="5042"/>
                  </a:lnTo>
                  <a:lnTo>
                    <a:pt x="8251" y="3025"/>
                  </a:lnTo>
                  <a:lnTo>
                    <a:pt x="5409" y="2567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2;p27"/>
            <p:cNvSpPr/>
            <p:nvPr/>
          </p:nvSpPr>
          <p:spPr>
            <a:xfrm>
              <a:off x="3084769" y="2749908"/>
              <a:ext cx="91840" cy="85306"/>
            </a:xfrm>
            <a:custGeom>
              <a:avLst/>
              <a:gdLst/>
              <a:ahLst/>
              <a:cxnLst/>
              <a:rect l="l" t="t" r="r" b="b"/>
              <a:pathLst>
                <a:path w="8252" h="7885" extrusionOk="0">
                  <a:moveTo>
                    <a:pt x="4126" y="0"/>
                  </a:moveTo>
                  <a:lnTo>
                    <a:pt x="2843" y="2567"/>
                  </a:lnTo>
                  <a:lnTo>
                    <a:pt x="1" y="3025"/>
                  </a:lnTo>
                  <a:lnTo>
                    <a:pt x="2018" y="5042"/>
                  </a:lnTo>
                  <a:lnTo>
                    <a:pt x="1559" y="7884"/>
                  </a:lnTo>
                  <a:lnTo>
                    <a:pt x="4126" y="6509"/>
                  </a:lnTo>
                  <a:lnTo>
                    <a:pt x="6693" y="7884"/>
                  </a:lnTo>
                  <a:lnTo>
                    <a:pt x="6143" y="5042"/>
                  </a:lnTo>
                  <a:lnTo>
                    <a:pt x="8252" y="3025"/>
                  </a:lnTo>
                  <a:lnTo>
                    <a:pt x="5410" y="2567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3;p27"/>
            <p:cNvSpPr/>
            <p:nvPr/>
          </p:nvSpPr>
          <p:spPr>
            <a:xfrm>
              <a:off x="2931727" y="1800735"/>
              <a:ext cx="48981" cy="40149"/>
            </a:xfrm>
            <a:custGeom>
              <a:avLst/>
              <a:gdLst/>
              <a:ahLst/>
              <a:cxnLst/>
              <a:rect l="l" t="t" r="r" b="b"/>
              <a:pathLst>
                <a:path w="4401" h="3711" extrusionOk="0">
                  <a:moveTo>
                    <a:pt x="2567" y="1"/>
                  </a:moveTo>
                  <a:cubicBezTo>
                    <a:pt x="917" y="1"/>
                    <a:pt x="1" y="2018"/>
                    <a:pt x="1192" y="3209"/>
                  </a:cubicBezTo>
                  <a:cubicBezTo>
                    <a:pt x="1566" y="3555"/>
                    <a:pt x="2022" y="3710"/>
                    <a:pt x="2470" y="3710"/>
                  </a:cubicBezTo>
                  <a:cubicBezTo>
                    <a:pt x="3451" y="3710"/>
                    <a:pt x="4401" y="2966"/>
                    <a:pt x="4401" y="1834"/>
                  </a:cubicBezTo>
                  <a:cubicBezTo>
                    <a:pt x="4401" y="826"/>
                    <a:pt x="3576" y="1"/>
                    <a:pt x="2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4;p27"/>
            <p:cNvSpPr/>
            <p:nvPr/>
          </p:nvSpPr>
          <p:spPr>
            <a:xfrm>
              <a:off x="3022533" y="1800735"/>
              <a:ext cx="47968" cy="40149"/>
            </a:xfrm>
            <a:custGeom>
              <a:avLst/>
              <a:gdLst/>
              <a:ahLst/>
              <a:cxnLst/>
              <a:rect l="l" t="t" r="r" b="b"/>
              <a:pathLst>
                <a:path w="4310" h="3711" extrusionOk="0">
                  <a:moveTo>
                    <a:pt x="2476" y="1"/>
                  </a:moveTo>
                  <a:cubicBezTo>
                    <a:pt x="826" y="1"/>
                    <a:pt x="1" y="2018"/>
                    <a:pt x="1192" y="3209"/>
                  </a:cubicBezTo>
                  <a:cubicBezTo>
                    <a:pt x="1566" y="3555"/>
                    <a:pt x="2013" y="3710"/>
                    <a:pt x="2449" y="3710"/>
                  </a:cubicBezTo>
                  <a:cubicBezTo>
                    <a:pt x="3403" y="3710"/>
                    <a:pt x="4309" y="2966"/>
                    <a:pt x="4309" y="1834"/>
                  </a:cubicBezTo>
                  <a:cubicBezTo>
                    <a:pt x="4309" y="826"/>
                    <a:pt x="3484" y="1"/>
                    <a:pt x="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5;p27"/>
            <p:cNvSpPr/>
            <p:nvPr/>
          </p:nvSpPr>
          <p:spPr>
            <a:xfrm>
              <a:off x="3113339" y="1800735"/>
              <a:ext cx="47968" cy="40149"/>
            </a:xfrm>
            <a:custGeom>
              <a:avLst/>
              <a:gdLst/>
              <a:ahLst/>
              <a:cxnLst/>
              <a:rect l="l" t="t" r="r" b="b"/>
              <a:pathLst>
                <a:path w="4310" h="3711" extrusionOk="0">
                  <a:moveTo>
                    <a:pt x="2476" y="1"/>
                  </a:moveTo>
                  <a:cubicBezTo>
                    <a:pt x="826" y="1"/>
                    <a:pt x="1" y="2018"/>
                    <a:pt x="1101" y="3209"/>
                  </a:cubicBezTo>
                  <a:cubicBezTo>
                    <a:pt x="1475" y="3555"/>
                    <a:pt x="1930" y="3710"/>
                    <a:pt x="2379" y="3710"/>
                  </a:cubicBezTo>
                  <a:cubicBezTo>
                    <a:pt x="3360" y="3710"/>
                    <a:pt x="4309" y="2966"/>
                    <a:pt x="4309" y="1834"/>
                  </a:cubicBezTo>
                  <a:cubicBezTo>
                    <a:pt x="4309" y="826"/>
                    <a:pt x="3484" y="1"/>
                    <a:pt x="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1;p27"/>
            <p:cNvSpPr/>
            <p:nvPr/>
          </p:nvSpPr>
          <p:spPr>
            <a:xfrm>
              <a:off x="1159464" y="2825283"/>
              <a:ext cx="350990" cy="36708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7;p27"/>
            <p:cNvSpPr/>
            <p:nvPr/>
          </p:nvSpPr>
          <p:spPr>
            <a:xfrm>
              <a:off x="1606361" y="2825283"/>
              <a:ext cx="350990" cy="36708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31536" y="3392"/>
                  </a:lnTo>
                  <a:lnTo>
                    <a:pt x="31536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9;p27"/>
            <p:cNvSpPr/>
            <p:nvPr/>
          </p:nvSpPr>
          <p:spPr>
            <a:xfrm>
              <a:off x="751342" y="2789527"/>
              <a:ext cx="1470256" cy="778629"/>
            </a:xfrm>
            <a:custGeom>
              <a:avLst/>
              <a:gdLst/>
              <a:ahLst/>
              <a:cxnLst/>
              <a:rect l="l" t="t" r="r" b="b"/>
              <a:pathLst>
                <a:path w="132105" h="71970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71970"/>
                  </a:lnTo>
                  <a:lnTo>
                    <a:pt x="132104" y="71970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1;p27"/>
            <p:cNvSpPr/>
            <p:nvPr/>
          </p:nvSpPr>
          <p:spPr>
            <a:xfrm>
              <a:off x="1313536" y="3551287"/>
              <a:ext cx="345892" cy="57530"/>
            </a:xfrm>
            <a:custGeom>
              <a:avLst/>
              <a:gdLst/>
              <a:ahLst/>
              <a:cxnLst/>
              <a:rect l="l" t="t" r="r" b="b"/>
              <a:pathLst>
                <a:path w="31079" h="3760" extrusionOk="0">
                  <a:moveTo>
                    <a:pt x="1" y="1"/>
                  </a:moveTo>
                  <a:lnTo>
                    <a:pt x="1" y="3759"/>
                  </a:lnTo>
                  <a:lnTo>
                    <a:pt x="31078" y="3759"/>
                  </a:lnTo>
                  <a:lnTo>
                    <a:pt x="3107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3;p27"/>
            <p:cNvSpPr/>
            <p:nvPr/>
          </p:nvSpPr>
          <p:spPr>
            <a:xfrm>
              <a:off x="751342" y="2789527"/>
              <a:ext cx="1470256" cy="58573"/>
            </a:xfrm>
            <a:custGeom>
              <a:avLst/>
              <a:gdLst/>
              <a:ahLst/>
              <a:cxnLst/>
              <a:rect l="l" t="t" r="r" b="b"/>
              <a:pathLst>
                <a:path w="132105" h="5414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5414"/>
                  </a:lnTo>
                  <a:lnTo>
                    <a:pt x="132104" y="5414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4;p27"/>
            <p:cNvSpPr/>
            <p:nvPr/>
          </p:nvSpPr>
          <p:spPr>
            <a:xfrm>
              <a:off x="751342" y="2848089"/>
              <a:ext cx="1470256" cy="58530"/>
            </a:xfrm>
            <a:custGeom>
              <a:avLst/>
              <a:gdLst/>
              <a:ahLst/>
              <a:cxnLst/>
              <a:rect l="l" t="t" r="r" b="b"/>
              <a:pathLst>
                <a:path w="132105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132104" y="5410"/>
                  </a:lnTo>
                  <a:lnTo>
                    <a:pt x="132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5;p27"/>
            <p:cNvSpPr/>
            <p:nvPr/>
          </p:nvSpPr>
          <p:spPr>
            <a:xfrm>
              <a:off x="1946114" y="2848089"/>
              <a:ext cx="275498" cy="58530"/>
            </a:xfrm>
            <a:custGeom>
              <a:avLst/>
              <a:gdLst/>
              <a:ahLst/>
              <a:cxnLst/>
              <a:rect l="l" t="t" r="r" b="b"/>
              <a:pathLst>
                <a:path w="24754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24753" y="5410"/>
                  </a:lnTo>
                  <a:lnTo>
                    <a:pt x="247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6;p27"/>
            <p:cNvSpPr/>
            <p:nvPr/>
          </p:nvSpPr>
          <p:spPr>
            <a:xfrm>
              <a:off x="1741040" y="2848089"/>
              <a:ext cx="205083" cy="58530"/>
            </a:xfrm>
            <a:custGeom>
              <a:avLst/>
              <a:gdLst/>
              <a:ahLst/>
              <a:cxnLst/>
              <a:rect l="l" t="t" r="r" b="b"/>
              <a:pathLst>
                <a:path w="18427" h="5410" extrusionOk="0">
                  <a:moveTo>
                    <a:pt x="0" y="1"/>
                  </a:moveTo>
                  <a:lnTo>
                    <a:pt x="0" y="5410"/>
                  </a:lnTo>
                  <a:lnTo>
                    <a:pt x="18427" y="5410"/>
                  </a:lnTo>
                  <a:lnTo>
                    <a:pt x="184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3;p27"/>
            <p:cNvSpPr/>
            <p:nvPr/>
          </p:nvSpPr>
          <p:spPr>
            <a:xfrm>
              <a:off x="1935919" y="3446157"/>
              <a:ext cx="62247" cy="57535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1925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4;p27"/>
            <p:cNvSpPr/>
            <p:nvPr/>
          </p:nvSpPr>
          <p:spPr>
            <a:xfrm>
              <a:off x="2017543" y="3446157"/>
              <a:ext cx="62247" cy="57535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2017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5;p27"/>
            <p:cNvSpPr/>
            <p:nvPr/>
          </p:nvSpPr>
          <p:spPr>
            <a:xfrm>
              <a:off x="2100180" y="3446157"/>
              <a:ext cx="62247" cy="57535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751" y="1"/>
                  </a:moveTo>
                  <a:lnTo>
                    <a:pt x="1926" y="1743"/>
                  </a:lnTo>
                  <a:lnTo>
                    <a:pt x="1" y="2018"/>
                  </a:lnTo>
                  <a:lnTo>
                    <a:pt x="1376" y="3393"/>
                  </a:lnTo>
                  <a:lnTo>
                    <a:pt x="1009" y="5318"/>
                  </a:lnTo>
                  <a:lnTo>
                    <a:pt x="2751" y="4401"/>
                  </a:lnTo>
                  <a:lnTo>
                    <a:pt x="4493" y="5318"/>
                  </a:lnTo>
                  <a:lnTo>
                    <a:pt x="4126" y="3393"/>
                  </a:lnTo>
                  <a:lnTo>
                    <a:pt x="5593" y="2018"/>
                  </a:lnTo>
                  <a:lnTo>
                    <a:pt x="3668" y="1743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6;p27"/>
            <p:cNvSpPr/>
            <p:nvPr/>
          </p:nvSpPr>
          <p:spPr>
            <a:xfrm>
              <a:off x="1997131" y="2805441"/>
              <a:ext cx="32665" cy="27090"/>
            </a:xfrm>
            <a:custGeom>
              <a:avLst/>
              <a:gdLst/>
              <a:ahLst/>
              <a:cxnLst/>
              <a:rect l="l" t="t" r="r" b="b"/>
              <a:pathLst>
                <a:path w="2935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36" y="2503"/>
                    <a:pt x="1658" y="2503"/>
                  </a:cubicBezTo>
                  <a:cubicBezTo>
                    <a:pt x="2315" y="2503"/>
                    <a:pt x="2934" y="1993"/>
                    <a:pt x="2934" y="1193"/>
                  </a:cubicBezTo>
                  <a:cubicBezTo>
                    <a:pt x="2934" y="551"/>
                    <a:pt x="2384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7;p27"/>
            <p:cNvSpPr/>
            <p:nvPr/>
          </p:nvSpPr>
          <p:spPr>
            <a:xfrm>
              <a:off x="2057332" y="2805441"/>
              <a:ext cx="33678" cy="27090"/>
            </a:xfrm>
            <a:custGeom>
              <a:avLst/>
              <a:gdLst/>
              <a:ahLst/>
              <a:cxnLst/>
              <a:rect l="l" t="t" r="r" b="b"/>
              <a:pathLst>
                <a:path w="3026" h="2504" extrusionOk="0">
                  <a:moveTo>
                    <a:pt x="1742" y="1"/>
                  </a:moveTo>
                  <a:cubicBezTo>
                    <a:pt x="642" y="1"/>
                    <a:pt x="0" y="1376"/>
                    <a:pt x="825" y="2109"/>
                  </a:cubicBezTo>
                  <a:cubicBezTo>
                    <a:pt x="1097" y="2381"/>
                    <a:pt x="1428" y="2503"/>
                    <a:pt x="1749" y="2503"/>
                  </a:cubicBezTo>
                  <a:cubicBezTo>
                    <a:pt x="2406" y="2503"/>
                    <a:pt x="3026" y="1993"/>
                    <a:pt x="3026" y="1193"/>
                  </a:cubicBezTo>
                  <a:cubicBezTo>
                    <a:pt x="3026" y="551"/>
                    <a:pt x="2384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8;p27"/>
            <p:cNvSpPr/>
            <p:nvPr/>
          </p:nvSpPr>
          <p:spPr>
            <a:xfrm>
              <a:off x="2119568" y="2805441"/>
              <a:ext cx="31641" cy="27090"/>
            </a:xfrm>
            <a:custGeom>
              <a:avLst/>
              <a:gdLst/>
              <a:ahLst/>
              <a:cxnLst/>
              <a:rect l="l" t="t" r="r" b="b"/>
              <a:pathLst>
                <a:path w="2843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26" y="2503"/>
                    <a:pt x="1635" y="2503"/>
                  </a:cubicBezTo>
                  <a:cubicBezTo>
                    <a:pt x="2264" y="2503"/>
                    <a:pt x="2842" y="1993"/>
                    <a:pt x="2842" y="1193"/>
                  </a:cubicBezTo>
                  <a:cubicBezTo>
                    <a:pt x="2842" y="551"/>
                    <a:pt x="2292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2;p27"/>
            <p:cNvSpPr/>
            <p:nvPr/>
          </p:nvSpPr>
          <p:spPr>
            <a:xfrm>
              <a:off x="2464429" y="3178368"/>
              <a:ext cx="838693" cy="487982"/>
            </a:xfrm>
            <a:custGeom>
              <a:avLst/>
              <a:gdLst/>
              <a:ahLst/>
              <a:cxnLst/>
              <a:rect l="l" t="t" r="r" b="b"/>
              <a:pathLst>
                <a:path w="75358" h="45105" extrusionOk="0">
                  <a:moveTo>
                    <a:pt x="1742" y="1"/>
                  </a:moveTo>
                  <a:cubicBezTo>
                    <a:pt x="734" y="1"/>
                    <a:pt x="1" y="826"/>
                    <a:pt x="1" y="1834"/>
                  </a:cubicBezTo>
                  <a:lnTo>
                    <a:pt x="1" y="43363"/>
                  </a:lnTo>
                  <a:cubicBezTo>
                    <a:pt x="1" y="44279"/>
                    <a:pt x="734" y="45104"/>
                    <a:pt x="1742" y="45104"/>
                  </a:cubicBezTo>
                  <a:lnTo>
                    <a:pt x="75357" y="45104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3;p27"/>
            <p:cNvSpPr/>
            <p:nvPr/>
          </p:nvSpPr>
          <p:spPr>
            <a:xfrm>
              <a:off x="3308227" y="3403265"/>
              <a:ext cx="45931" cy="38190"/>
            </a:xfrm>
            <a:custGeom>
              <a:avLst/>
              <a:gdLst/>
              <a:ahLst/>
              <a:cxnLst/>
              <a:rect l="l" t="t" r="r" b="b"/>
              <a:pathLst>
                <a:path w="4127" h="3530" extrusionOk="0">
                  <a:moveTo>
                    <a:pt x="2293" y="1"/>
                  </a:moveTo>
                  <a:cubicBezTo>
                    <a:pt x="734" y="1"/>
                    <a:pt x="1" y="1926"/>
                    <a:pt x="1101" y="3026"/>
                  </a:cubicBezTo>
                  <a:cubicBezTo>
                    <a:pt x="1449" y="3374"/>
                    <a:pt x="1872" y="3530"/>
                    <a:pt x="2289" y="3530"/>
                  </a:cubicBezTo>
                  <a:cubicBezTo>
                    <a:pt x="3188" y="3530"/>
                    <a:pt x="4064" y="2807"/>
                    <a:pt x="4126" y="1743"/>
                  </a:cubicBezTo>
                  <a:cubicBezTo>
                    <a:pt x="4126" y="826"/>
                    <a:pt x="3301" y="1"/>
                    <a:pt x="22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4;p27"/>
            <p:cNvSpPr/>
            <p:nvPr/>
          </p:nvSpPr>
          <p:spPr>
            <a:xfrm>
              <a:off x="2464429" y="3178368"/>
              <a:ext cx="838693" cy="41663"/>
            </a:xfrm>
            <a:custGeom>
              <a:avLst/>
              <a:gdLst/>
              <a:ahLst/>
              <a:cxnLst/>
              <a:rect l="l" t="t" r="r" b="b"/>
              <a:pathLst>
                <a:path w="75358" h="3851" extrusionOk="0">
                  <a:moveTo>
                    <a:pt x="1742" y="1"/>
                  </a:moveTo>
                  <a:cubicBezTo>
                    <a:pt x="734" y="1"/>
                    <a:pt x="1" y="826"/>
                    <a:pt x="1" y="1834"/>
                  </a:cubicBezTo>
                  <a:lnTo>
                    <a:pt x="1" y="3851"/>
                  </a:lnTo>
                  <a:lnTo>
                    <a:pt x="75357" y="3851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5;p27"/>
            <p:cNvSpPr/>
            <p:nvPr/>
          </p:nvSpPr>
          <p:spPr>
            <a:xfrm>
              <a:off x="3172515" y="3189285"/>
              <a:ext cx="20422" cy="17094"/>
            </a:xfrm>
            <a:custGeom>
              <a:avLst/>
              <a:gdLst/>
              <a:ahLst/>
              <a:cxnLst/>
              <a:rect l="l" t="t" r="r" b="b"/>
              <a:pathLst>
                <a:path w="1835" h="1580" extrusionOk="0">
                  <a:moveTo>
                    <a:pt x="1101" y="0"/>
                  </a:moveTo>
                  <a:cubicBezTo>
                    <a:pt x="368" y="0"/>
                    <a:pt x="1" y="917"/>
                    <a:pt x="459" y="1375"/>
                  </a:cubicBezTo>
                  <a:cubicBezTo>
                    <a:pt x="630" y="1517"/>
                    <a:pt x="826" y="1580"/>
                    <a:pt x="1017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8" y="0"/>
                    <a:pt x="1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6;p27"/>
            <p:cNvSpPr/>
            <p:nvPr/>
          </p:nvSpPr>
          <p:spPr>
            <a:xfrm>
              <a:off x="3215375" y="3189285"/>
              <a:ext cx="20411" cy="17094"/>
            </a:xfrm>
            <a:custGeom>
              <a:avLst/>
              <a:gdLst/>
              <a:ahLst/>
              <a:cxnLst/>
              <a:rect l="l" t="t" r="r" b="b"/>
              <a:pathLst>
                <a:path w="1834" h="1580" extrusionOk="0">
                  <a:moveTo>
                    <a:pt x="1100" y="0"/>
                  </a:moveTo>
                  <a:cubicBezTo>
                    <a:pt x="367" y="0"/>
                    <a:pt x="0" y="917"/>
                    <a:pt x="459" y="1375"/>
                  </a:cubicBezTo>
                  <a:cubicBezTo>
                    <a:pt x="629" y="1517"/>
                    <a:pt x="826" y="1580"/>
                    <a:pt x="1016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7" y="0"/>
                    <a:pt x="110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7;p27"/>
            <p:cNvSpPr/>
            <p:nvPr/>
          </p:nvSpPr>
          <p:spPr>
            <a:xfrm>
              <a:off x="3259248" y="3189285"/>
              <a:ext cx="20411" cy="17094"/>
            </a:xfrm>
            <a:custGeom>
              <a:avLst/>
              <a:gdLst/>
              <a:ahLst/>
              <a:cxnLst/>
              <a:rect l="l" t="t" r="r" b="b"/>
              <a:pathLst>
                <a:path w="1834" h="1580" extrusionOk="0">
                  <a:moveTo>
                    <a:pt x="1009" y="0"/>
                  </a:moveTo>
                  <a:cubicBezTo>
                    <a:pt x="367" y="0"/>
                    <a:pt x="0" y="917"/>
                    <a:pt x="459" y="1375"/>
                  </a:cubicBezTo>
                  <a:cubicBezTo>
                    <a:pt x="629" y="1517"/>
                    <a:pt x="826" y="1580"/>
                    <a:pt x="1016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7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8;p27"/>
            <p:cNvSpPr/>
            <p:nvPr/>
          </p:nvSpPr>
          <p:spPr>
            <a:xfrm>
              <a:off x="2464429" y="3220021"/>
              <a:ext cx="838693" cy="33733"/>
            </a:xfrm>
            <a:custGeom>
              <a:avLst/>
              <a:gdLst/>
              <a:ahLst/>
              <a:cxnLst/>
              <a:rect l="l" t="t" r="r" b="b"/>
              <a:pathLst>
                <a:path w="75358" h="3118" extrusionOk="0">
                  <a:moveTo>
                    <a:pt x="1" y="1"/>
                  </a:moveTo>
                  <a:lnTo>
                    <a:pt x="1" y="3118"/>
                  </a:lnTo>
                  <a:lnTo>
                    <a:pt x="75357" y="3118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9;p27"/>
            <p:cNvSpPr/>
            <p:nvPr/>
          </p:nvSpPr>
          <p:spPr>
            <a:xfrm>
              <a:off x="3145994" y="3220021"/>
              <a:ext cx="157137" cy="33733"/>
            </a:xfrm>
            <a:custGeom>
              <a:avLst/>
              <a:gdLst/>
              <a:ahLst/>
              <a:cxnLst/>
              <a:rect l="l" t="t" r="r" b="b"/>
              <a:pathLst>
                <a:path w="14119" h="3118" extrusionOk="0">
                  <a:moveTo>
                    <a:pt x="0" y="1"/>
                  </a:moveTo>
                  <a:lnTo>
                    <a:pt x="0" y="3118"/>
                  </a:lnTo>
                  <a:lnTo>
                    <a:pt x="14118" y="3118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0;p27"/>
            <p:cNvSpPr/>
            <p:nvPr/>
          </p:nvSpPr>
          <p:spPr>
            <a:xfrm>
              <a:off x="3028654" y="3220021"/>
              <a:ext cx="117349" cy="33733"/>
            </a:xfrm>
            <a:custGeom>
              <a:avLst/>
              <a:gdLst/>
              <a:ahLst/>
              <a:cxnLst/>
              <a:rect l="l" t="t" r="r" b="b"/>
              <a:pathLst>
                <a:path w="10544" h="3118" extrusionOk="0">
                  <a:moveTo>
                    <a:pt x="1" y="1"/>
                  </a:moveTo>
                  <a:lnTo>
                    <a:pt x="1" y="3118"/>
                  </a:lnTo>
                  <a:lnTo>
                    <a:pt x="10543" y="3118"/>
                  </a:lnTo>
                  <a:lnTo>
                    <a:pt x="10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1;p27"/>
            <p:cNvSpPr/>
            <p:nvPr/>
          </p:nvSpPr>
          <p:spPr>
            <a:xfrm>
              <a:off x="2915399" y="3282511"/>
              <a:ext cx="361196" cy="88282"/>
            </a:xfrm>
            <a:custGeom>
              <a:avLst/>
              <a:gdLst/>
              <a:ahLst/>
              <a:cxnLst/>
              <a:rect l="l" t="t" r="r" b="b"/>
              <a:pathLst>
                <a:path w="32454" h="8160" extrusionOk="0">
                  <a:moveTo>
                    <a:pt x="1" y="0"/>
                  </a:moveTo>
                  <a:lnTo>
                    <a:pt x="1" y="8159"/>
                  </a:lnTo>
                  <a:lnTo>
                    <a:pt x="32454" y="8159"/>
                  </a:lnTo>
                  <a:lnTo>
                    <a:pt x="3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2;p27"/>
            <p:cNvSpPr/>
            <p:nvPr/>
          </p:nvSpPr>
          <p:spPr>
            <a:xfrm>
              <a:off x="2915399" y="3395579"/>
              <a:ext cx="276511" cy="18857"/>
            </a:xfrm>
            <a:custGeom>
              <a:avLst/>
              <a:gdLst/>
              <a:ahLst/>
              <a:cxnLst/>
              <a:rect l="l" t="t" r="r" b="b"/>
              <a:pathLst>
                <a:path w="24845" h="1743" extrusionOk="0">
                  <a:moveTo>
                    <a:pt x="1" y="0"/>
                  </a:moveTo>
                  <a:lnTo>
                    <a:pt x="1" y="1742"/>
                  </a:lnTo>
                  <a:lnTo>
                    <a:pt x="24845" y="1742"/>
                  </a:lnTo>
                  <a:lnTo>
                    <a:pt x="248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3;p27"/>
            <p:cNvSpPr/>
            <p:nvPr/>
          </p:nvSpPr>
          <p:spPr>
            <a:xfrm>
              <a:off x="2915399" y="3436236"/>
              <a:ext cx="361196" cy="18857"/>
            </a:xfrm>
            <a:custGeom>
              <a:avLst/>
              <a:gdLst/>
              <a:ahLst/>
              <a:cxnLst/>
              <a:rect l="l" t="t" r="r" b="b"/>
              <a:pathLst>
                <a:path w="32454" h="1743" extrusionOk="0">
                  <a:moveTo>
                    <a:pt x="1" y="1"/>
                  </a:moveTo>
                  <a:lnTo>
                    <a:pt x="1" y="1743"/>
                  </a:lnTo>
                  <a:lnTo>
                    <a:pt x="32454" y="1743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4;p27"/>
            <p:cNvSpPr/>
            <p:nvPr/>
          </p:nvSpPr>
          <p:spPr>
            <a:xfrm>
              <a:off x="2915399" y="3476904"/>
              <a:ext cx="361196" cy="18857"/>
            </a:xfrm>
            <a:custGeom>
              <a:avLst/>
              <a:gdLst/>
              <a:ahLst/>
              <a:cxnLst/>
              <a:rect l="l" t="t" r="r" b="b"/>
              <a:pathLst>
                <a:path w="32454" h="1743" extrusionOk="0">
                  <a:moveTo>
                    <a:pt x="1" y="1"/>
                  </a:moveTo>
                  <a:lnTo>
                    <a:pt x="1" y="1742"/>
                  </a:lnTo>
                  <a:lnTo>
                    <a:pt x="32454" y="1742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5;p27"/>
            <p:cNvSpPr/>
            <p:nvPr/>
          </p:nvSpPr>
          <p:spPr>
            <a:xfrm>
              <a:off x="2915399" y="3518557"/>
              <a:ext cx="361196" cy="17873"/>
            </a:xfrm>
            <a:custGeom>
              <a:avLst/>
              <a:gdLst/>
              <a:ahLst/>
              <a:cxnLst/>
              <a:rect l="l" t="t" r="r" b="b"/>
              <a:pathLst>
                <a:path w="32454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32454" y="1651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6;p27"/>
            <p:cNvSpPr/>
            <p:nvPr/>
          </p:nvSpPr>
          <p:spPr>
            <a:xfrm>
              <a:off x="2915399" y="3559225"/>
              <a:ext cx="201009" cy="18857"/>
            </a:xfrm>
            <a:custGeom>
              <a:avLst/>
              <a:gdLst/>
              <a:ahLst/>
              <a:cxnLst/>
              <a:rect l="l" t="t" r="r" b="b"/>
              <a:pathLst>
                <a:path w="18061" h="1743" extrusionOk="0">
                  <a:moveTo>
                    <a:pt x="1" y="1"/>
                  </a:moveTo>
                  <a:lnTo>
                    <a:pt x="1" y="1742"/>
                  </a:lnTo>
                  <a:lnTo>
                    <a:pt x="18061" y="1742"/>
                  </a:lnTo>
                  <a:lnTo>
                    <a:pt x="18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7;p27"/>
            <p:cNvSpPr/>
            <p:nvPr/>
          </p:nvSpPr>
          <p:spPr>
            <a:xfrm>
              <a:off x="3139872" y="3561205"/>
              <a:ext cx="35715" cy="3274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650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1650" y="2476"/>
                  </a:lnTo>
                  <a:lnTo>
                    <a:pt x="2659" y="3026"/>
                  </a:lnTo>
                  <a:lnTo>
                    <a:pt x="2475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8;p27"/>
            <p:cNvSpPr/>
            <p:nvPr/>
          </p:nvSpPr>
          <p:spPr>
            <a:xfrm>
              <a:off x="3186805" y="3561205"/>
              <a:ext cx="35715" cy="3274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650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1650" y="2476"/>
                  </a:lnTo>
                  <a:lnTo>
                    <a:pt x="2567" y="3026"/>
                  </a:lnTo>
                  <a:lnTo>
                    <a:pt x="2384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9;p27"/>
            <p:cNvSpPr/>
            <p:nvPr/>
          </p:nvSpPr>
          <p:spPr>
            <a:xfrm>
              <a:off x="3233739" y="3559216"/>
              <a:ext cx="35715" cy="3274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559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642" y="3026"/>
                  </a:lnTo>
                  <a:lnTo>
                    <a:pt x="1559" y="2476"/>
                  </a:lnTo>
                  <a:lnTo>
                    <a:pt x="2567" y="3026"/>
                  </a:lnTo>
                  <a:lnTo>
                    <a:pt x="2384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40;p27"/>
            <p:cNvSpPr/>
            <p:nvPr/>
          </p:nvSpPr>
          <p:spPr>
            <a:xfrm>
              <a:off x="2490962" y="3282511"/>
              <a:ext cx="135701" cy="131924"/>
            </a:xfrm>
            <a:custGeom>
              <a:avLst/>
              <a:gdLst/>
              <a:ahLst/>
              <a:cxnLst/>
              <a:rect l="l" t="t" r="r" b="b"/>
              <a:pathLst>
                <a:path w="12193" h="12194" extrusionOk="0">
                  <a:moveTo>
                    <a:pt x="0" y="0"/>
                  </a:moveTo>
                  <a:lnTo>
                    <a:pt x="0" y="12193"/>
                  </a:lnTo>
                  <a:lnTo>
                    <a:pt x="12193" y="12193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41;p27"/>
            <p:cNvSpPr/>
            <p:nvPr/>
          </p:nvSpPr>
          <p:spPr>
            <a:xfrm>
              <a:off x="2490962" y="3439222"/>
              <a:ext cx="135701" cy="37693"/>
            </a:xfrm>
            <a:custGeom>
              <a:avLst/>
              <a:gdLst/>
              <a:ahLst/>
              <a:cxnLst/>
              <a:rect l="l" t="t" r="r" b="b"/>
              <a:pathLst>
                <a:path w="12193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12193" y="3484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2;p27"/>
            <p:cNvSpPr/>
            <p:nvPr/>
          </p:nvSpPr>
          <p:spPr>
            <a:xfrm>
              <a:off x="2490962" y="3495751"/>
              <a:ext cx="135701" cy="13891"/>
            </a:xfrm>
            <a:custGeom>
              <a:avLst/>
              <a:gdLst/>
              <a:ahLst/>
              <a:cxnLst/>
              <a:rect l="l" t="t" r="r" b="b"/>
              <a:pathLst>
                <a:path w="12193" h="1284" extrusionOk="0">
                  <a:moveTo>
                    <a:pt x="0" y="0"/>
                  </a:moveTo>
                  <a:lnTo>
                    <a:pt x="0" y="1284"/>
                  </a:lnTo>
                  <a:lnTo>
                    <a:pt x="12193" y="1284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3;p27"/>
            <p:cNvSpPr/>
            <p:nvPr/>
          </p:nvSpPr>
          <p:spPr>
            <a:xfrm>
              <a:off x="2490962" y="3527493"/>
              <a:ext cx="135701" cy="13891"/>
            </a:xfrm>
            <a:custGeom>
              <a:avLst/>
              <a:gdLst/>
              <a:ahLst/>
              <a:cxnLst/>
              <a:rect l="l" t="t" r="r" b="b"/>
              <a:pathLst>
                <a:path w="12193" h="1284" extrusionOk="0">
                  <a:moveTo>
                    <a:pt x="0" y="0"/>
                  </a:moveTo>
                  <a:lnTo>
                    <a:pt x="0" y="1283"/>
                  </a:lnTo>
                  <a:lnTo>
                    <a:pt x="12193" y="1283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4;p27"/>
            <p:cNvSpPr/>
            <p:nvPr/>
          </p:nvSpPr>
          <p:spPr>
            <a:xfrm>
              <a:off x="2490962" y="3559225"/>
              <a:ext cx="135701" cy="13902"/>
            </a:xfrm>
            <a:custGeom>
              <a:avLst/>
              <a:gdLst/>
              <a:ahLst/>
              <a:cxnLst/>
              <a:rect l="l" t="t" r="r" b="b"/>
              <a:pathLst>
                <a:path w="12193" h="1285" extrusionOk="0">
                  <a:moveTo>
                    <a:pt x="0" y="1"/>
                  </a:moveTo>
                  <a:lnTo>
                    <a:pt x="0" y="1284"/>
                  </a:lnTo>
                  <a:lnTo>
                    <a:pt x="12193" y="1284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5;p27"/>
            <p:cNvSpPr/>
            <p:nvPr/>
          </p:nvSpPr>
          <p:spPr>
            <a:xfrm>
              <a:off x="2490962" y="3589972"/>
              <a:ext cx="135701" cy="14887"/>
            </a:xfrm>
            <a:custGeom>
              <a:avLst/>
              <a:gdLst/>
              <a:ahLst/>
              <a:cxnLst/>
              <a:rect l="l" t="t" r="r" b="b"/>
              <a:pathLst>
                <a:path w="12193" h="1376" extrusionOk="0">
                  <a:moveTo>
                    <a:pt x="0" y="1"/>
                  </a:moveTo>
                  <a:lnTo>
                    <a:pt x="0" y="1376"/>
                  </a:lnTo>
                  <a:lnTo>
                    <a:pt x="12193" y="1376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6;p27"/>
            <p:cNvSpPr/>
            <p:nvPr/>
          </p:nvSpPr>
          <p:spPr>
            <a:xfrm>
              <a:off x="2663393" y="3282511"/>
              <a:ext cx="220385" cy="131924"/>
            </a:xfrm>
            <a:custGeom>
              <a:avLst/>
              <a:gdLst/>
              <a:ahLst/>
              <a:cxnLst/>
              <a:rect l="l" t="t" r="r" b="b"/>
              <a:pathLst>
                <a:path w="19802" h="12194" extrusionOk="0">
                  <a:moveTo>
                    <a:pt x="0" y="0"/>
                  </a:moveTo>
                  <a:lnTo>
                    <a:pt x="0" y="12193"/>
                  </a:lnTo>
                  <a:lnTo>
                    <a:pt x="19802" y="12193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7;p27"/>
            <p:cNvSpPr/>
            <p:nvPr/>
          </p:nvSpPr>
          <p:spPr>
            <a:xfrm>
              <a:off x="2663393" y="3439222"/>
              <a:ext cx="220385" cy="37693"/>
            </a:xfrm>
            <a:custGeom>
              <a:avLst/>
              <a:gdLst/>
              <a:ahLst/>
              <a:cxnLst/>
              <a:rect l="l" t="t" r="r" b="b"/>
              <a:pathLst>
                <a:path w="19802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19802" y="3484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8;p27"/>
            <p:cNvSpPr/>
            <p:nvPr/>
          </p:nvSpPr>
          <p:spPr>
            <a:xfrm>
              <a:off x="2663393" y="3495751"/>
              <a:ext cx="220385" cy="13891"/>
            </a:xfrm>
            <a:custGeom>
              <a:avLst/>
              <a:gdLst/>
              <a:ahLst/>
              <a:cxnLst/>
              <a:rect l="l" t="t" r="r" b="b"/>
              <a:pathLst>
                <a:path w="19802" h="1284" extrusionOk="0">
                  <a:moveTo>
                    <a:pt x="0" y="0"/>
                  </a:moveTo>
                  <a:lnTo>
                    <a:pt x="0" y="1284"/>
                  </a:lnTo>
                  <a:lnTo>
                    <a:pt x="19802" y="1284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9;p27"/>
            <p:cNvSpPr/>
            <p:nvPr/>
          </p:nvSpPr>
          <p:spPr>
            <a:xfrm>
              <a:off x="2663393" y="3527493"/>
              <a:ext cx="220385" cy="13891"/>
            </a:xfrm>
            <a:custGeom>
              <a:avLst/>
              <a:gdLst/>
              <a:ahLst/>
              <a:cxnLst/>
              <a:rect l="l" t="t" r="r" b="b"/>
              <a:pathLst>
                <a:path w="19802" h="1284" extrusionOk="0">
                  <a:moveTo>
                    <a:pt x="0" y="0"/>
                  </a:moveTo>
                  <a:lnTo>
                    <a:pt x="0" y="1283"/>
                  </a:lnTo>
                  <a:lnTo>
                    <a:pt x="19802" y="1283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50;p27"/>
            <p:cNvSpPr/>
            <p:nvPr/>
          </p:nvSpPr>
          <p:spPr>
            <a:xfrm>
              <a:off x="2663393" y="3559225"/>
              <a:ext cx="220385" cy="13902"/>
            </a:xfrm>
            <a:custGeom>
              <a:avLst/>
              <a:gdLst/>
              <a:ahLst/>
              <a:cxnLst/>
              <a:rect l="l" t="t" r="r" b="b"/>
              <a:pathLst>
                <a:path w="19802" h="1285" extrusionOk="0">
                  <a:moveTo>
                    <a:pt x="0" y="1"/>
                  </a:moveTo>
                  <a:lnTo>
                    <a:pt x="0" y="1284"/>
                  </a:lnTo>
                  <a:lnTo>
                    <a:pt x="19802" y="1284"/>
                  </a:lnTo>
                  <a:lnTo>
                    <a:pt x="19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51;p27"/>
            <p:cNvSpPr/>
            <p:nvPr/>
          </p:nvSpPr>
          <p:spPr>
            <a:xfrm>
              <a:off x="2663393" y="3589972"/>
              <a:ext cx="135701" cy="14887"/>
            </a:xfrm>
            <a:custGeom>
              <a:avLst/>
              <a:gdLst/>
              <a:ahLst/>
              <a:cxnLst/>
              <a:rect l="l" t="t" r="r" b="b"/>
              <a:pathLst>
                <a:path w="12193" h="1376" extrusionOk="0">
                  <a:moveTo>
                    <a:pt x="0" y="1"/>
                  </a:moveTo>
                  <a:lnTo>
                    <a:pt x="0" y="1376"/>
                  </a:lnTo>
                  <a:lnTo>
                    <a:pt x="12193" y="1376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1" y="3058983"/>
            <a:ext cx="1475271" cy="8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179512" y="74101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Flowchart</a:t>
            </a:r>
            <a:br>
              <a:rPr lang="es" dirty="0" smtClean="0"/>
            </a:br>
            <a:r>
              <a:rPr lang="es" dirty="0" smtClean="0"/>
              <a:t>Barang Masuk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179512" y="1275606"/>
            <a:ext cx="21733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486"/>
            <a:ext cx="792088" cy="807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0"/>
            <a:ext cx="3816424" cy="5143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55701" y="1877570"/>
            <a:ext cx="2532990" cy="1967688"/>
            <a:chOff x="5394535" y="686150"/>
            <a:chExt cx="2857592" cy="2219847"/>
          </a:xfrm>
        </p:grpSpPr>
        <p:sp>
          <p:nvSpPr>
            <p:cNvPr id="8" name="Google Shape;417;p26"/>
            <p:cNvSpPr/>
            <p:nvPr/>
          </p:nvSpPr>
          <p:spPr>
            <a:xfrm>
              <a:off x="5394535" y="2840719"/>
              <a:ext cx="2461092" cy="65278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415;p26"/>
            <p:cNvSpPr/>
            <p:nvPr/>
          </p:nvSpPr>
          <p:spPr>
            <a:xfrm>
              <a:off x="5561635" y="1496955"/>
              <a:ext cx="2086350" cy="134772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6;p26"/>
            <p:cNvSpPr/>
            <p:nvPr/>
          </p:nvSpPr>
          <p:spPr>
            <a:xfrm>
              <a:off x="5661507" y="1599779"/>
              <a:ext cx="1886608" cy="11420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11" name="Google Shape;418;p26"/>
            <p:cNvSpPr/>
            <p:nvPr/>
          </p:nvSpPr>
          <p:spPr>
            <a:xfrm>
              <a:off x="5661507" y="1599779"/>
              <a:ext cx="1886608" cy="109769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;p26"/>
            <p:cNvSpPr/>
            <p:nvPr/>
          </p:nvSpPr>
          <p:spPr>
            <a:xfrm>
              <a:off x="5769279" y="1756011"/>
              <a:ext cx="800932" cy="405415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0;p26"/>
            <p:cNvSpPr/>
            <p:nvPr/>
          </p:nvSpPr>
          <p:spPr>
            <a:xfrm>
              <a:off x="5829596" y="1827206"/>
              <a:ext cx="231396" cy="231383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;p26"/>
            <p:cNvSpPr/>
            <p:nvPr/>
          </p:nvSpPr>
          <p:spPr>
            <a:xfrm>
              <a:off x="6047126" y="2373015"/>
              <a:ext cx="707001" cy="25610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;p26"/>
            <p:cNvSpPr/>
            <p:nvPr/>
          </p:nvSpPr>
          <p:spPr>
            <a:xfrm>
              <a:off x="6093601" y="2431348"/>
              <a:ext cx="529013" cy="41550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6" name="Google Shape;423;p26"/>
            <p:cNvSpPr/>
            <p:nvPr/>
          </p:nvSpPr>
          <p:spPr>
            <a:xfrm>
              <a:off x="6093601" y="2509464"/>
              <a:ext cx="409371" cy="4055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7" name="Google Shape;424;p26"/>
            <p:cNvSpPr/>
            <p:nvPr/>
          </p:nvSpPr>
          <p:spPr>
            <a:xfrm>
              <a:off x="5797955" y="2373015"/>
              <a:ext cx="251167" cy="25610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;p26"/>
            <p:cNvSpPr/>
            <p:nvPr/>
          </p:nvSpPr>
          <p:spPr>
            <a:xfrm>
              <a:off x="5846403" y="2457934"/>
              <a:ext cx="170181" cy="85167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6;p26"/>
            <p:cNvSpPr/>
            <p:nvPr/>
          </p:nvSpPr>
          <p:spPr>
            <a:xfrm>
              <a:off x="6189516" y="2184162"/>
              <a:ext cx="547805" cy="120635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7;p26"/>
            <p:cNvSpPr/>
            <p:nvPr/>
          </p:nvSpPr>
          <p:spPr>
            <a:xfrm>
              <a:off x="6189516" y="2034851"/>
              <a:ext cx="547805" cy="120647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8;p26"/>
            <p:cNvSpPr/>
            <p:nvPr/>
          </p:nvSpPr>
          <p:spPr>
            <a:xfrm>
              <a:off x="6737308" y="2035843"/>
              <a:ext cx="120635" cy="120635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9;p26"/>
            <p:cNvSpPr/>
            <p:nvPr/>
          </p:nvSpPr>
          <p:spPr>
            <a:xfrm>
              <a:off x="6886608" y="2098132"/>
              <a:ext cx="579445" cy="555706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0;p26"/>
            <p:cNvSpPr/>
            <p:nvPr/>
          </p:nvSpPr>
          <p:spPr>
            <a:xfrm>
              <a:off x="6955819" y="2123844"/>
              <a:ext cx="566595" cy="485054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4" name="Google Shape;431;p26"/>
            <p:cNvSpPr/>
            <p:nvPr/>
          </p:nvSpPr>
          <p:spPr>
            <a:xfrm>
              <a:off x="7139735" y="2239530"/>
              <a:ext cx="145366" cy="25523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5" name="Google Shape;432;p26"/>
            <p:cNvSpPr/>
            <p:nvPr/>
          </p:nvSpPr>
          <p:spPr>
            <a:xfrm>
              <a:off x="7103157" y="686150"/>
              <a:ext cx="1148970" cy="1524715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3;p26"/>
            <p:cNvSpPr/>
            <p:nvPr/>
          </p:nvSpPr>
          <p:spPr>
            <a:xfrm>
              <a:off x="7195116" y="797879"/>
              <a:ext cx="966045" cy="1167772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4;p26"/>
            <p:cNvSpPr/>
            <p:nvPr/>
          </p:nvSpPr>
          <p:spPr>
            <a:xfrm>
              <a:off x="7613368" y="2023973"/>
              <a:ext cx="144374" cy="12377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4650"/>
            <a:ext cx="937822" cy="5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5175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179512" y="74101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Flowchart</a:t>
            </a:r>
            <a:br>
              <a:rPr lang="es" dirty="0" smtClean="0"/>
            </a:br>
            <a:r>
              <a:rPr lang="es" dirty="0" smtClean="0"/>
              <a:t>Barang Keluar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179512" y="1275606"/>
            <a:ext cx="21733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486"/>
            <a:ext cx="792088" cy="807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0"/>
            <a:ext cx="4969984" cy="5143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7979" y="1983359"/>
            <a:ext cx="2049549" cy="1468839"/>
            <a:chOff x="565657" y="1717430"/>
            <a:chExt cx="2799702" cy="2006447"/>
          </a:xfrm>
        </p:grpSpPr>
        <p:sp>
          <p:nvSpPr>
            <p:cNvPr id="17" name="Google Shape;492;p27"/>
            <p:cNvSpPr/>
            <p:nvPr/>
          </p:nvSpPr>
          <p:spPr>
            <a:xfrm>
              <a:off x="573023" y="3597903"/>
              <a:ext cx="1841624" cy="125974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2384"/>
                  </a:lnTo>
                  <a:cubicBezTo>
                    <a:pt x="0" y="7518"/>
                    <a:pt x="4125" y="11643"/>
                    <a:pt x="9259" y="11643"/>
                  </a:cubicBezTo>
                  <a:lnTo>
                    <a:pt x="156214" y="11643"/>
                  </a:lnTo>
                  <a:cubicBezTo>
                    <a:pt x="161347" y="11643"/>
                    <a:pt x="165473" y="7518"/>
                    <a:pt x="165473" y="2384"/>
                  </a:cubicBezTo>
                  <a:lnTo>
                    <a:pt x="165473" y="1"/>
                  </a:lnTo>
                  <a:lnTo>
                    <a:pt x="165381" y="1"/>
                  </a:lnTo>
                  <a:cubicBezTo>
                    <a:pt x="164556" y="4401"/>
                    <a:pt x="160706" y="7701"/>
                    <a:pt x="156214" y="7701"/>
                  </a:cubicBezTo>
                  <a:lnTo>
                    <a:pt x="9259" y="7701"/>
                  </a:lnTo>
                  <a:cubicBezTo>
                    <a:pt x="4767" y="7701"/>
                    <a:pt x="825" y="4401"/>
                    <a:pt x="9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0;p27"/>
            <p:cNvSpPr/>
            <p:nvPr/>
          </p:nvSpPr>
          <p:spPr>
            <a:xfrm>
              <a:off x="565657" y="3568151"/>
              <a:ext cx="1841624" cy="125974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4859"/>
                  </a:lnTo>
                  <a:cubicBezTo>
                    <a:pt x="0" y="8618"/>
                    <a:pt x="3025" y="11643"/>
                    <a:pt x="6784" y="11643"/>
                  </a:cubicBezTo>
                  <a:lnTo>
                    <a:pt x="158689" y="11643"/>
                  </a:lnTo>
                  <a:cubicBezTo>
                    <a:pt x="162448" y="11643"/>
                    <a:pt x="165473" y="8618"/>
                    <a:pt x="165473" y="4859"/>
                  </a:cubicBezTo>
                  <a:lnTo>
                    <a:pt x="165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7;p27"/>
            <p:cNvSpPr/>
            <p:nvPr/>
          </p:nvSpPr>
          <p:spPr>
            <a:xfrm>
              <a:off x="1027846" y="1717430"/>
              <a:ext cx="2296685" cy="1514502"/>
            </a:xfrm>
            <a:custGeom>
              <a:avLst/>
              <a:gdLst/>
              <a:ahLst/>
              <a:cxnLst/>
              <a:rect l="l" t="t" r="r" b="b"/>
              <a:pathLst>
                <a:path w="206361" h="139988" extrusionOk="0">
                  <a:moveTo>
                    <a:pt x="5501" y="0"/>
                  </a:moveTo>
                  <a:cubicBezTo>
                    <a:pt x="2476" y="0"/>
                    <a:pt x="1" y="2475"/>
                    <a:pt x="1" y="5500"/>
                  </a:cubicBezTo>
                  <a:lnTo>
                    <a:pt x="1" y="134487"/>
                  </a:lnTo>
                  <a:cubicBezTo>
                    <a:pt x="1" y="137512"/>
                    <a:pt x="2476" y="139987"/>
                    <a:pt x="5501" y="139987"/>
                  </a:cubicBezTo>
                  <a:lnTo>
                    <a:pt x="200860" y="139987"/>
                  </a:lnTo>
                  <a:cubicBezTo>
                    <a:pt x="203885" y="139987"/>
                    <a:pt x="206360" y="137512"/>
                    <a:pt x="206360" y="134487"/>
                  </a:cubicBezTo>
                  <a:lnTo>
                    <a:pt x="206360" y="5500"/>
                  </a:lnTo>
                  <a:cubicBezTo>
                    <a:pt x="206360" y="2475"/>
                    <a:pt x="203885" y="0"/>
                    <a:pt x="200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1;p27"/>
            <p:cNvSpPr/>
            <p:nvPr/>
          </p:nvSpPr>
          <p:spPr>
            <a:xfrm>
              <a:off x="2439945" y="3151591"/>
              <a:ext cx="925414" cy="542530"/>
            </a:xfrm>
            <a:custGeom>
              <a:avLst/>
              <a:gdLst/>
              <a:ahLst/>
              <a:cxnLst/>
              <a:rect l="l" t="t" r="r" b="b"/>
              <a:pathLst>
                <a:path w="83150" h="50147" extrusionOk="0">
                  <a:moveTo>
                    <a:pt x="2201" y="0"/>
                  </a:moveTo>
                  <a:cubicBezTo>
                    <a:pt x="917" y="0"/>
                    <a:pt x="0" y="917"/>
                    <a:pt x="0" y="2201"/>
                  </a:cubicBezTo>
                  <a:lnTo>
                    <a:pt x="0" y="47946"/>
                  </a:lnTo>
                  <a:cubicBezTo>
                    <a:pt x="0" y="49138"/>
                    <a:pt x="917" y="50146"/>
                    <a:pt x="2201" y="50146"/>
                  </a:cubicBezTo>
                  <a:lnTo>
                    <a:pt x="80949" y="50146"/>
                  </a:lnTo>
                  <a:cubicBezTo>
                    <a:pt x="82233" y="50146"/>
                    <a:pt x="83149" y="49138"/>
                    <a:pt x="83149" y="47946"/>
                  </a:cubicBezTo>
                  <a:lnTo>
                    <a:pt x="83149" y="2201"/>
                  </a:lnTo>
                  <a:cubicBezTo>
                    <a:pt x="83149" y="917"/>
                    <a:pt x="82233" y="0"/>
                    <a:pt x="80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5;p27"/>
            <p:cNvSpPr/>
            <p:nvPr/>
          </p:nvSpPr>
          <p:spPr>
            <a:xfrm>
              <a:off x="1945101" y="3086127"/>
              <a:ext cx="462195" cy="448309"/>
            </a:xfrm>
            <a:custGeom>
              <a:avLst/>
              <a:gdLst/>
              <a:ahLst/>
              <a:cxnLst/>
              <a:rect l="l" t="t" r="r" b="b"/>
              <a:pathLst>
                <a:path w="41529" h="41438" extrusionOk="0">
                  <a:moveTo>
                    <a:pt x="3025" y="1"/>
                  </a:moveTo>
                  <a:lnTo>
                    <a:pt x="0" y="41438"/>
                  </a:lnTo>
                  <a:lnTo>
                    <a:pt x="41529" y="41438"/>
                  </a:lnTo>
                  <a:lnTo>
                    <a:pt x="38504" y="1"/>
                  </a:lnTo>
                  <a:close/>
                </a:path>
              </a:pathLst>
            </a:custGeom>
            <a:solidFill>
              <a:srgbClr val="161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6;p27"/>
            <p:cNvSpPr/>
            <p:nvPr/>
          </p:nvSpPr>
          <p:spPr>
            <a:xfrm>
              <a:off x="1838991" y="3451123"/>
              <a:ext cx="674411" cy="83315"/>
            </a:xfrm>
            <a:custGeom>
              <a:avLst/>
              <a:gdLst/>
              <a:ahLst/>
              <a:cxnLst/>
              <a:rect l="l" t="t" r="r" b="b"/>
              <a:pathLst>
                <a:path w="60597" h="7701" extrusionOk="0">
                  <a:moveTo>
                    <a:pt x="0" y="0"/>
                  </a:moveTo>
                  <a:lnTo>
                    <a:pt x="0" y="7701"/>
                  </a:lnTo>
                  <a:lnTo>
                    <a:pt x="60597" y="7701"/>
                  </a:lnTo>
                  <a:lnTo>
                    <a:pt x="60597" y="0"/>
                  </a:lnTo>
                  <a:close/>
                </a:path>
              </a:pathLst>
            </a:custGeom>
            <a:solidFill>
              <a:srgbClr val="161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8;p27"/>
            <p:cNvSpPr/>
            <p:nvPr/>
          </p:nvSpPr>
          <p:spPr>
            <a:xfrm>
              <a:off x="1088045" y="1776934"/>
              <a:ext cx="2176287" cy="1189192"/>
            </a:xfrm>
            <a:custGeom>
              <a:avLst/>
              <a:gdLst/>
              <a:ahLst/>
              <a:cxnLst/>
              <a:rect l="l" t="t" r="r" b="b"/>
              <a:pathLst>
                <a:path w="195543" h="109919" extrusionOk="0">
                  <a:moveTo>
                    <a:pt x="0" y="0"/>
                  </a:moveTo>
                  <a:lnTo>
                    <a:pt x="0" y="109918"/>
                  </a:lnTo>
                  <a:lnTo>
                    <a:pt x="195543" y="109918"/>
                  </a:lnTo>
                  <a:lnTo>
                    <a:pt x="195543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8;p27"/>
            <p:cNvSpPr/>
            <p:nvPr/>
          </p:nvSpPr>
          <p:spPr>
            <a:xfrm>
              <a:off x="710530" y="2742962"/>
              <a:ext cx="1551869" cy="825193"/>
            </a:xfrm>
            <a:custGeom>
              <a:avLst/>
              <a:gdLst/>
              <a:ahLst/>
              <a:cxnLst/>
              <a:rect l="l" t="t" r="r" b="b"/>
              <a:pathLst>
                <a:path w="139438" h="76274" extrusionOk="0">
                  <a:moveTo>
                    <a:pt x="5776" y="0"/>
                  </a:moveTo>
                  <a:cubicBezTo>
                    <a:pt x="2568" y="0"/>
                    <a:pt x="1" y="2659"/>
                    <a:pt x="1" y="5868"/>
                  </a:cubicBezTo>
                  <a:lnTo>
                    <a:pt x="1" y="76274"/>
                  </a:lnTo>
                  <a:lnTo>
                    <a:pt x="139438" y="76274"/>
                  </a:lnTo>
                  <a:lnTo>
                    <a:pt x="139438" y="5868"/>
                  </a:lnTo>
                  <a:cubicBezTo>
                    <a:pt x="139346" y="2659"/>
                    <a:pt x="136871" y="92"/>
                    <a:pt x="13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9;p27"/>
            <p:cNvSpPr/>
            <p:nvPr/>
          </p:nvSpPr>
          <p:spPr>
            <a:xfrm>
              <a:off x="1027845" y="3030593"/>
              <a:ext cx="2296685" cy="201349"/>
            </a:xfrm>
            <a:custGeom>
              <a:avLst/>
              <a:gdLst/>
              <a:ahLst/>
              <a:cxnLst/>
              <a:rect l="l" t="t" r="r" b="b"/>
              <a:pathLst>
                <a:path w="206361" h="18611" extrusionOk="0">
                  <a:moveTo>
                    <a:pt x="1" y="0"/>
                  </a:moveTo>
                  <a:lnTo>
                    <a:pt x="1" y="13110"/>
                  </a:lnTo>
                  <a:cubicBezTo>
                    <a:pt x="1" y="16135"/>
                    <a:pt x="2476" y="18610"/>
                    <a:pt x="5501" y="18610"/>
                  </a:cubicBezTo>
                  <a:lnTo>
                    <a:pt x="200860" y="18610"/>
                  </a:lnTo>
                  <a:cubicBezTo>
                    <a:pt x="203885" y="18610"/>
                    <a:pt x="206360" y="16135"/>
                    <a:pt x="206360" y="13110"/>
                  </a:cubicBezTo>
                  <a:lnTo>
                    <a:pt x="2063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0;p27"/>
            <p:cNvSpPr/>
            <p:nvPr/>
          </p:nvSpPr>
          <p:spPr>
            <a:xfrm>
              <a:off x="1088045" y="1776934"/>
              <a:ext cx="2176287" cy="87286"/>
            </a:xfrm>
            <a:custGeom>
              <a:avLst/>
              <a:gdLst/>
              <a:ahLst/>
              <a:cxnLst/>
              <a:rect l="l" t="t" r="r" b="b"/>
              <a:pathLst>
                <a:path w="195543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195543" y="8068"/>
                  </a:lnTo>
                  <a:lnTo>
                    <a:pt x="195543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1;p27"/>
            <p:cNvSpPr/>
            <p:nvPr/>
          </p:nvSpPr>
          <p:spPr>
            <a:xfrm>
              <a:off x="1088045" y="1864210"/>
              <a:ext cx="2176287" cy="86302"/>
            </a:xfrm>
            <a:custGeom>
              <a:avLst/>
              <a:gdLst/>
              <a:ahLst/>
              <a:cxnLst/>
              <a:rect l="l" t="t" r="r" b="b"/>
              <a:pathLst>
                <a:path w="195543" h="7977" extrusionOk="0">
                  <a:moveTo>
                    <a:pt x="0" y="1"/>
                  </a:moveTo>
                  <a:lnTo>
                    <a:pt x="0" y="7977"/>
                  </a:lnTo>
                  <a:lnTo>
                    <a:pt x="195543" y="7977"/>
                  </a:lnTo>
                  <a:lnTo>
                    <a:pt x="195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2;p27"/>
            <p:cNvSpPr/>
            <p:nvPr/>
          </p:nvSpPr>
          <p:spPr>
            <a:xfrm>
              <a:off x="2856224" y="1864210"/>
              <a:ext cx="408128" cy="86302"/>
            </a:xfrm>
            <a:custGeom>
              <a:avLst/>
              <a:gdLst/>
              <a:ahLst/>
              <a:cxnLst/>
              <a:rect l="l" t="t" r="r" b="b"/>
              <a:pathLst>
                <a:path w="36671" h="7977" extrusionOk="0">
                  <a:moveTo>
                    <a:pt x="1" y="1"/>
                  </a:moveTo>
                  <a:lnTo>
                    <a:pt x="1" y="7977"/>
                  </a:lnTo>
                  <a:lnTo>
                    <a:pt x="36671" y="7977"/>
                  </a:lnTo>
                  <a:lnTo>
                    <a:pt x="366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3;p27"/>
            <p:cNvSpPr/>
            <p:nvPr/>
          </p:nvSpPr>
          <p:spPr>
            <a:xfrm>
              <a:off x="2554211" y="1864210"/>
              <a:ext cx="303044" cy="86302"/>
            </a:xfrm>
            <a:custGeom>
              <a:avLst/>
              <a:gdLst/>
              <a:ahLst/>
              <a:cxnLst/>
              <a:rect l="l" t="t" r="r" b="b"/>
              <a:pathLst>
                <a:path w="27229" h="7977" extrusionOk="0">
                  <a:moveTo>
                    <a:pt x="1" y="1"/>
                  </a:moveTo>
                  <a:lnTo>
                    <a:pt x="1" y="7977"/>
                  </a:lnTo>
                  <a:lnTo>
                    <a:pt x="27228" y="7977"/>
                  </a:lnTo>
                  <a:lnTo>
                    <a:pt x="2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0;p27"/>
            <p:cNvSpPr/>
            <p:nvPr/>
          </p:nvSpPr>
          <p:spPr>
            <a:xfrm>
              <a:off x="2841944" y="2749908"/>
              <a:ext cx="92853" cy="85306"/>
            </a:xfrm>
            <a:custGeom>
              <a:avLst/>
              <a:gdLst/>
              <a:ahLst/>
              <a:cxnLst/>
              <a:rect l="l" t="t" r="r" b="b"/>
              <a:pathLst>
                <a:path w="8343" h="7885" extrusionOk="0">
                  <a:moveTo>
                    <a:pt x="4217" y="0"/>
                  </a:moveTo>
                  <a:lnTo>
                    <a:pt x="2934" y="2567"/>
                  </a:lnTo>
                  <a:lnTo>
                    <a:pt x="0" y="3025"/>
                  </a:lnTo>
                  <a:lnTo>
                    <a:pt x="2109" y="5042"/>
                  </a:lnTo>
                  <a:lnTo>
                    <a:pt x="1650" y="7884"/>
                  </a:lnTo>
                  <a:lnTo>
                    <a:pt x="4217" y="6509"/>
                  </a:lnTo>
                  <a:lnTo>
                    <a:pt x="6692" y="7884"/>
                  </a:lnTo>
                  <a:lnTo>
                    <a:pt x="6234" y="5042"/>
                  </a:lnTo>
                  <a:lnTo>
                    <a:pt x="8343" y="3025"/>
                  </a:lnTo>
                  <a:lnTo>
                    <a:pt x="5501" y="2567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1;p27"/>
            <p:cNvSpPr/>
            <p:nvPr/>
          </p:nvSpPr>
          <p:spPr>
            <a:xfrm>
              <a:off x="2963357" y="2749908"/>
              <a:ext cx="91840" cy="85306"/>
            </a:xfrm>
            <a:custGeom>
              <a:avLst/>
              <a:gdLst/>
              <a:ahLst/>
              <a:cxnLst/>
              <a:rect l="l" t="t" r="r" b="b"/>
              <a:pathLst>
                <a:path w="8252" h="7885" extrusionOk="0">
                  <a:moveTo>
                    <a:pt x="4126" y="0"/>
                  </a:moveTo>
                  <a:lnTo>
                    <a:pt x="2842" y="2567"/>
                  </a:lnTo>
                  <a:lnTo>
                    <a:pt x="1" y="3025"/>
                  </a:lnTo>
                  <a:lnTo>
                    <a:pt x="2109" y="5042"/>
                  </a:lnTo>
                  <a:lnTo>
                    <a:pt x="1559" y="7884"/>
                  </a:lnTo>
                  <a:lnTo>
                    <a:pt x="1559" y="7884"/>
                  </a:lnTo>
                  <a:lnTo>
                    <a:pt x="4126" y="6509"/>
                  </a:lnTo>
                  <a:lnTo>
                    <a:pt x="6693" y="7884"/>
                  </a:lnTo>
                  <a:lnTo>
                    <a:pt x="6234" y="5042"/>
                  </a:lnTo>
                  <a:lnTo>
                    <a:pt x="8251" y="3025"/>
                  </a:lnTo>
                  <a:lnTo>
                    <a:pt x="5409" y="2567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2;p27"/>
            <p:cNvSpPr/>
            <p:nvPr/>
          </p:nvSpPr>
          <p:spPr>
            <a:xfrm>
              <a:off x="3084769" y="2749908"/>
              <a:ext cx="91840" cy="85306"/>
            </a:xfrm>
            <a:custGeom>
              <a:avLst/>
              <a:gdLst/>
              <a:ahLst/>
              <a:cxnLst/>
              <a:rect l="l" t="t" r="r" b="b"/>
              <a:pathLst>
                <a:path w="8252" h="7885" extrusionOk="0">
                  <a:moveTo>
                    <a:pt x="4126" y="0"/>
                  </a:moveTo>
                  <a:lnTo>
                    <a:pt x="2843" y="2567"/>
                  </a:lnTo>
                  <a:lnTo>
                    <a:pt x="1" y="3025"/>
                  </a:lnTo>
                  <a:lnTo>
                    <a:pt x="2018" y="5042"/>
                  </a:lnTo>
                  <a:lnTo>
                    <a:pt x="1559" y="7884"/>
                  </a:lnTo>
                  <a:lnTo>
                    <a:pt x="4126" y="6509"/>
                  </a:lnTo>
                  <a:lnTo>
                    <a:pt x="6693" y="7884"/>
                  </a:lnTo>
                  <a:lnTo>
                    <a:pt x="6143" y="5042"/>
                  </a:lnTo>
                  <a:lnTo>
                    <a:pt x="8252" y="3025"/>
                  </a:lnTo>
                  <a:lnTo>
                    <a:pt x="5410" y="2567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3;p27"/>
            <p:cNvSpPr/>
            <p:nvPr/>
          </p:nvSpPr>
          <p:spPr>
            <a:xfrm>
              <a:off x="2931727" y="1800735"/>
              <a:ext cx="48981" cy="40149"/>
            </a:xfrm>
            <a:custGeom>
              <a:avLst/>
              <a:gdLst/>
              <a:ahLst/>
              <a:cxnLst/>
              <a:rect l="l" t="t" r="r" b="b"/>
              <a:pathLst>
                <a:path w="4401" h="3711" extrusionOk="0">
                  <a:moveTo>
                    <a:pt x="2567" y="1"/>
                  </a:moveTo>
                  <a:cubicBezTo>
                    <a:pt x="917" y="1"/>
                    <a:pt x="1" y="2018"/>
                    <a:pt x="1192" y="3209"/>
                  </a:cubicBezTo>
                  <a:cubicBezTo>
                    <a:pt x="1566" y="3555"/>
                    <a:pt x="2022" y="3710"/>
                    <a:pt x="2470" y="3710"/>
                  </a:cubicBezTo>
                  <a:cubicBezTo>
                    <a:pt x="3451" y="3710"/>
                    <a:pt x="4401" y="2966"/>
                    <a:pt x="4401" y="1834"/>
                  </a:cubicBezTo>
                  <a:cubicBezTo>
                    <a:pt x="4401" y="826"/>
                    <a:pt x="3576" y="1"/>
                    <a:pt x="2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4;p27"/>
            <p:cNvSpPr/>
            <p:nvPr/>
          </p:nvSpPr>
          <p:spPr>
            <a:xfrm>
              <a:off x="3022533" y="1800735"/>
              <a:ext cx="47968" cy="40149"/>
            </a:xfrm>
            <a:custGeom>
              <a:avLst/>
              <a:gdLst/>
              <a:ahLst/>
              <a:cxnLst/>
              <a:rect l="l" t="t" r="r" b="b"/>
              <a:pathLst>
                <a:path w="4310" h="3711" extrusionOk="0">
                  <a:moveTo>
                    <a:pt x="2476" y="1"/>
                  </a:moveTo>
                  <a:cubicBezTo>
                    <a:pt x="826" y="1"/>
                    <a:pt x="1" y="2018"/>
                    <a:pt x="1192" y="3209"/>
                  </a:cubicBezTo>
                  <a:cubicBezTo>
                    <a:pt x="1566" y="3555"/>
                    <a:pt x="2013" y="3710"/>
                    <a:pt x="2449" y="3710"/>
                  </a:cubicBezTo>
                  <a:cubicBezTo>
                    <a:pt x="3403" y="3710"/>
                    <a:pt x="4309" y="2966"/>
                    <a:pt x="4309" y="1834"/>
                  </a:cubicBezTo>
                  <a:cubicBezTo>
                    <a:pt x="4309" y="826"/>
                    <a:pt x="3484" y="1"/>
                    <a:pt x="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5;p27"/>
            <p:cNvSpPr/>
            <p:nvPr/>
          </p:nvSpPr>
          <p:spPr>
            <a:xfrm>
              <a:off x="3113339" y="1800735"/>
              <a:ext cx="47968" cy="40149"/>
            </a:xfrm>
            <a:custGeom>
              <a:avLst/>
              <a:gdLst/>
              <a:ahLst/>
              <a:cxnLst/>
              <a:rect l="l" t="t" r="r" b="b"/>
              <a:pathLst>
                <a:path w="4310" h="3711" extrusionOk="0">
                  <a:moveTo>
                    <a:pt x="2476" y="1"/>
                  </a:moveTo>
                  <a:cubicBezTo>
                    <a:pt x="826" y="1"/>
                    <a:pt x="1" y="2018"/>
                    <a:pt x="1101" y="3209"/>
                  </a:cubicBezTo>
                  <a:cubicBezTo>
                    <a:pt x="1475" y="3555"/>
                    <a:pt x="1930" y="3710"/>
                    <a:pt x="2379" y="3710"/>
                  </a:cubicBezTo>
                  <a:cubicBezTo>
                    <a:pt x="3360" y="3710"/>
                    <a:pt x="4309" y="2966"/>
                    <a:pt x="4309" y="1834"/>
                  </a:cubicBezTo>
                  <a:cubicBezTo>
                    <a:pt x="4309" y="826"/>
                    <a:pt x="3484" y="1"/>
                    <a:pt x="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1;p27"/>
            <p:cNvSpPr/>
            <p:nvPr/>
          </p:nvSpPr>
          <p:spPr>
            <a:xfrm>
              <a:off x="1159464" y="2825283"/>
              <a:ext cx="350990" cy="36708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7;p27"/>
            <p:cNvSpPr/>
            <p:nvPr/>
          </p:nvSpPr>
          <p:spPr>
            <a:xfrm>
              <a:off x="1606361" y="2825283"/>
              <a:ext cx="350990" cy="36708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31536" y="3392"/>
                  </a:lnTo>
                  <a:lnTo>
                    <a:pt x="31536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9;p27"/>
            <p:cNvSpPr/>
            <p:nvPr/>
          </p:nvSpPr>
          <p:spPr>
            <a:xfrm>
              <a:off x="751342" y="2789527"/>
              <a:ext cx="1470256" cy="778629"/>
            </a:xfrm>
            <a:custGeom>
              <a:avLst/>
              <a:gdLst/>
              <a:ahLst/>
              <a:cxnLst/>
              <a:rect l="l" t="t" r="r" b="b"/>
              <a:pathLst>
                <a:path w="132105" h="71970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71970"/>
                  </a:lnTo>
                  <a:lnTo>
                    <a:pt x="132104" y="71970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91;p27"/>
            <p:cNvSpPr/>
            <p:nvPr/>
          </p:nvSpPr>
          <p:spPr>
            <a:xfrm>
              <a:off x="1313536" y="3551287"/>
              <a:ext cx="345892" cy="57530"/>
            </a:xfrm>
            <a:custGeom>
              <a:avLst/>
              <a:gdLst/>
              <a:ahLst/>
              <a:cxnLst/>
              <a:rect l="l" t="t" r="r" b="b"/>
              <a:pathLst>
                <a:path w="31079" h="3760" extrusionOk="0">
                  <a:moveTo>
                    <a:pt x="1" y="1"/>
                  </a:moveTo>
                  <a:lnTo>
                    <a:pt x="1" y="3759"/>
                  </a:lnTo>
                  <a:lnTo>
                    <a:pt x="31078" y="3759"/>
                  </a:lnTo>
                  <a:lnTo>
                    <a:pt x="3107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3;p27"/>
            <p:cNvSpPr/>
            <p:nvPr/>
          </p:nvSpPr>
          <p:spPr>
            <a:xfrm>
              <a:off x="751342" y="2789527"/>
              <a:ext cx="1470256" cy="58573"/>
            </a:xfrm>
            <a:custGeom>
              <a:avLst/>
              <a:gdLst/>
              <a:ahLst/>
              <a:cxnLst/>
              <a:rect l="l" t="t" r="r" b="b"/>
              <a:pathLst>
                <a:path w="132105" h="5414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5414"/>
                  </a:lnTo>
                  <a:lnTo>
                    <a:pt x="132104" y="5414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4;p27"/>
            <p:cNvSpPr/>
            <p:nvPr/>
          </p:nvSpPr>
          <p:spPr>
            <a:xfrm>
              <a:off x="751342" y="2848089"/>
              <a:ext cx="1470256" cy="58530"/>
            </a:xfrm>
            <a:custGeom>
              <a:avLst/>
              <a:gdLst/>
              <a:ahLst/>
              <a:cxnLst/>
              <a:rect l="l" t="t" r="r" b="b"/>
              <a:pathLst>
                <a:path w="132105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132104" y="5410"/>
                  </a:lnTo>
                  <a:lnTo>
                    <a:pt x="132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5;p27"/>
            <p:cNvSpPr/>
            <p:nvPr/>
          </p:nvSpPr>
          <p:spPr>
            <a:xfrm>
              <a:off x="1946114" y="2848089"/>
              <a:ext cx="275498" cy="58530"/>
            </a:xfrm>
            <a:custGeom>
              <a:avLst/>
              <a:gdLst/>
              <a:ahLst/>
              <a:cxnLst/>
              <a:rect l="l" t="t" r="r" b="b"/>
              <a:pathLst>
                <a:path w="24754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24753" y="5410"/>
                  </a:lnTo>
                  <a:lnTo>
                    <a:pt x="247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6;p27"/>
            <p:cNvSpPr/>
            <p:nvPr/>
          </p:nvSpPr>
          <p:spPr>
            <a:xfrm>
              <a:off x="1741040" y="2848089"/>
              <a:ext cx="205083" cy="58530"/>
            </a:xfrm>
            <a:custGeom>
              <a:avLst/>
              <a:gdLst/>
              <a:ahLst/>
              <a:cxnLst/>
              <a:rect l="l" t="t" r="r" b="b"/>
              <a:pathLst>
                <a:path w="18427" h="5410" extrusionOk="0">
                  <a:moveTo>
                    <a:pt x="0" y="1"/>
                  </a:moveTo>
                  <a:lnTo>
                    <a:pt x="0" y="5410"/>
                  </a:lnTo>
                  <a:lnTo>
                    <a:pt x="18427" y="5410"/>
                  </a:lnTo>
                  <a:lnTo>
                    <a:pt x="184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3;p27"/>
            <p:cNvSpPr/>
            <p:nvPr/>
          </p:nvSpPr>
          <p:spPr>
            <a:xfrm>
              <a:off x="1935919" y="3446157"/>
              <a:ext cx="62247" cy="57535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1925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4;p27"/>
            <p:cNvSpPr/>
            <p:nvPr/>
          </p:nvSpPr>
          <p:spPr>
            <a:xfrm>
              <a:off x="2017543" y="3446157"/>
              <a:ext cx="62247" cy="57535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2017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5;p27"/>
            <p:cNvSpPr/>
            <p:nvPr/>
          </p:nvSpPr>
          <p:spPr>
            <a:xfrm>
              <a:off x="2100180" y="3446157"/>
              <a:ext cx="62247" cy="57535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751" y="1"/>
                  </a:moveTo>
                  <a:lnTo>
                    <a:pt x="1926" y="1743"/>
                  </a:lnTo>
                  <a:lnTo>
                    <a:pt x="1" y="2018"/>
                  </a:lnTo>
                  <a:lnTo>
                    <a:pt x="1376" y="3393"/>
                  </a:lnTo>
                  <a:lnTo>
                    <a:pt x="1009" y="5318"/>
                  </a:lnTo>
                  <a:lnTo>
                    <a:pt x="2751" y="4401"/>
                  </a:lnTo>
                  <a:lnTo>
                    <a:pt x="4493" y="5318"/>
                  </a:lnTo>
                  <a:lnTo>
                    <a:pt x="4126" y="3393"/>
                  </a:lnTo>
                  <a:lnTo>
                    <a:pt x="5593" y="2018"/>
                  </a:lnTo>
                  <a:lnTo>
                    <a:pt x="3668" y="1743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6;p27"/>
            <p:cNvSpPr/>
            <p:nvPr/>
          </p:nvSpPr>
          <p:spPr>
            <a:xfrm>
              <a:off x="1997131" y="2805441"/>
              <a:ext cx="32665" cy="27090"/>
            </a:xfrm>
            <a:custGeom>
              <a:avLst/>
              <a:gdLst/>
              <a:ahLst/>
              <a:cxnLst/>
              <a:rect l="l" t="t" r="r" b="b"/>
              <a:pathLst>
                <a:path w="2935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36" y="2503"/>
                    <a:pt x="1658" y="2503"/>
                  </a:cubicBezTo>
                  <a:cubicBezTo>
                    <a:pt x="2315" y="2503"/>
                    <a:pt x="2934" y="1993"/>
                    <a:pt x="2934" y="1193"/>
                  </a:cubicBezTo>
                  <a:cubicBezTo>
                    <a:pt x="2934" y="551"/>
                    <a:pt x="2384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7;p27"/>
            <p:cNvSpPr/>
            <p:nvPr/>
          </p:nvSpPr>
          <p:spPr>
            <a:xfrm>
              <a:off x="2057332" y="2805441"/>
              <a:ext cx="33678" cy="27090"/>
            </a:xfrm>
            <a:custGeom>
              <a:avLst/>
              <a:gdLst/>
              <a:ahLst/>
              <a:cxnLst/>
              <a:rect l="l" t="t" r="r" b="b"/>
              <a:pathLst>
                <a:path w="3026" h="2504" extrusionOk="0">
                  <a:moveTo>
                    <a:pt x="1742" y="1"/>
                  </a:moveTo>
                  <a:cubicBezTo>
                    <a:pt x="642" y="1"/>
                    <a:pt x="0" y="1376"/>
                    <a:pt x="825" y="2109"/>
                  </a:cubicBezTo>
                  <a:cubicBezTo>
                    <a:pt x="1097" y="2381"/>
                    <a:pt x="1428" y="2503"/>
                    <a:pt x="1749" y="2503"/>
                  </a:cubicBezTo>
                  <a:cubicBezTo>
                    <a:pt x="2406" y="2503"/>
                    <a:pt x="3026" y="1993"/>
                    <a:pt x="3026" y="1193"/>
                  </a:cubicBezTo>
                  <a:cubicBezTo>
                    <a:pt x="3026" y="551"/>
                    <a:pt x="2384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8;p27"/>
            <p:cNvSpPr/>
            <p:nvPr/>
          </p:nvSpPr>
          <p:spPr>
            <a:xfrm>
              <a:off x="2119568" y="2805441"/>
              <a:ext cx="31641" cy="27090"/>
            </a:xfrm>
            <a:custGeom>
              <a:avLst/>
              <a:gdLst/>
              <a:ahLst/>
              <a:cxnLst/>
              <a:rect l="l" t="t" r="r" b="b"/>
              <a:pathLst>
                <a:path w="2843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26" y="2503"/>
                    <a:pt x="1635" y="2503"/>
                  </a:cubicBezTo>
                  <a:cubicBezTo>
                    <a:pt x="2264" y="2503"/>
                    <a:pt x="2842" y="1993"/>
                    <a:pt x="2842" y="1193"/>
                  </a:cubicBezTo>
                  <a:cubicBezTo>
                    <a:pt x="2842" y="551"/>
                    <a:pt x="2292" y="1"/>
                    <a:pt x="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22;p27"/>
            <p:cNvSpPr/>
            <p:nvPr/>
          </p:nvSpPr>
          <p:spPr>
            <a:xfrm>
              <a:off x="2464429" y="3178368"/>
              <a:ext cx="838693" cy="487982"/>
            </a:xfrm>
            <a:custGeom>
              <a:avLst/>
              <a:gdLst/>
              <a:ahLst/>
              <a:cxnLst/>
              <a:rect l="l" t="t" r="r" b="b"/>
              <a:pathLst>
                <a:path w="75358" h="45105" extrusionOk="0">
                  <a:moveTo>
                    <a:pt x="1742" y="1"/>
                  </a:moveTo>
                  <a:cubicBezTo>
                    <a:pt x="734" y="1"/>
                    <a:pt x="1" y="826"/>
                    <a:pt x="1" y="1834"/>
                  </a:cubicBezTo>
                  <a:lnTo>
                    <a:pt x="1" y="43363"/>
                  </a:lnTo>
                  <a:cubicBezTo>
                    <a:pt x="1" y="44279"/>
                    <a:pt x="734" y="45104"/>
                    <a:pt x="1742" y="45104"/>
                  </a:cubicBezTo>
                  <a:lnTo>
                    <a:pt x="75357" y="45104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3;p27"/>
            <p:cNvSpPr/>
            <p:nvPr/>
          </p:nvSpPr>
          <p:spPr>
            <a:xfrm>
              <a:off x="3308227" y="3403265"/>
              <a:ext cx="45931" cy="38190"/>
            </a:xfrm>
            <a:custGeom>
              <a:avLst/>
              <a:gdLst/>
              <a:ahLst/>
              <a:cxnLst/>
              <a:rect l="l" t="t" r="r" b="b"/>
              <a:pathLst>
                <a:path w="4127" h="3530" extrusionOk="0">
                  <a:moveTo>
                    <a:pt x="2293" y="1"/>
                  </a:moveTo>
                  <a:cubicBezTo>
                    <a:pt x="734" y="1"/>
                    <a:pt x="1" y="1926"/>
                    <a:pt x="1101" y="3026"/>
                  </a:cubicBezTo>
                  <a:cubicBezTo>
                    <a:pt x="1449" y="3374"/>
                    <a:pt x="1872" y="3530"/>
                    <a:pt x="2289" y="3530"/>
                  </a:cubicBezTo>
                  <a:cubicBezTo>
                    <a:pt x="3188" y="3530"/>
                    <a:pt x="4064" y="2807"/>
                    <a:pt x="4126" y="1743"/>
                  </a:cubicBezTo>
                  <a:cubicBezTo>
                    <a:pt x="4126" y="826"/>
                    <a:pt x="3301" y="1"/>
                    <a:pt x="22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4;p27"/>
            <p:cNvSpPr/>
            <p:nvPr/>
          </p:nvSpPr>
          <p:spPr>
            <a:xfrm>
              <a:off x="2464429" y="3178368"/>
              <a:ext cx="838693" cy="41663"/>
            </a:xfrm>
            <a:custGeom>
              <a:avLst/>
              <a:gdLst/>
              <a:ahLst/>
              <a:cxnLst/>
              <a:rect l="l" t="t" r="r" b="b"/>
              <a:pathLst>
                <a:path w="75358" h="3851" extrusionOk="0">
                  <a:moveTo>
                    <a:pt x="1742" y="1"/>
                  </a:moveTo>
                  <a:cubicBezTo>
                    <a:pt x="734" y="1"/>
                    <a:pt x="1" y="826"/>
                    <a:pt x="1" y="1834"/>
                  </a:cubicBezTo>
                  <a:lnTo>
                    <a:pt x="1" y="3851"/>
                  </a:lnTo>
                  <a:lnTo>
                    <a:pt x="75357" y="3851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5;p27"/>
            <p:cNvSpPr/>
            <p:nvPr/>
          </p:nvSpPr>
          <p:spPr>
            <a:xfrm>
              <a:off x="3172515" y="3189285"/>
              <a:ext cx="20422" cy="17094"/>
            </a:xfrm>
            <a:custGeom>
              <a:avLst/>
              <a:gdLst/>
              <a:ahLst/>
              <a:cxnLst/>
              <a:rect l="l" t="t" r="r" b="b"/>
              <a:pathLst>
                <a:path w="1835" h="1580" extrusionOk="0">
                  <a:moveTo>
                    <a:pt x="1101" y="0"/>
                  </a:moveTo>
                  <a:cubicBezTo>
                    <a:pt x="368" y="0"/>
                    <a:pt x="1" y="917"/>
                    <a:pt x="459" y="1375"/>
                  </a:cubicBezTo>
                  <a:cubicBezTo>
                    <a:pt x="630" y="1517"/>
                    <a:pt x="826" y="1580"/>
                    <a:pt x="1017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8" y="0"/>
                    <a:pt x="1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6;p27"/>
            <p:cNvSpPr/>
            <p:nvPr/>
          </p:nvSpPr>
          <p:spPr>
            <a:xfrm>
              <a:off x="3215375" y="3189285"/>
              <a:ext cx="20411" cy="17094"/>
            </a:xfrm>
            <a:custGeom>
              <a:avLst/>
              <a:gdLst/>
              <a:ahLst/>
              <a:cxnLst/>
              <a:rect l="l" t="t" r="r" b="b"/>
              <a:pathLst>
                <a:path w="1834" h="1580" extrusionOk="0">
                  <a:moveTo>
                    <a:pt x="1100" y="0"/>
                  </a:moveTo>
                  <a:cubicBezTo>
                    <a:pt x="367" y="0"/>
                    <a:pt x="0" y="917"/>
                    <a:pt x="459" y="1375"/>
                  </a:cubicBezTo>
                  <a:cubicBezTo>
                    <a:pt x="629" y="1517"/>
                    <a:pt x="826" y="1580"/>
                    <a:pt x="1016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7" y="0"/>
                    <a:pt x="110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7;p27"/>
            <p:cNvSpPr/>
            <p:nvPr/>
          </p:nvSpPr>
          <p:spPr>
            <a:xfrm>
              <a:off x="3259248" y="3189285"/>
              <a:ext cx="20411" cy="17094"/>
            </a:xfrm>
            <a:custGeom>
              <a:avLst/>
              <a:gdLst/>
              <a:ahLst/>
              <a:cxnLst/>
              <a:rect l="l" t="t" r="r" b="b"/>
              <a:pathLst>
                <a:path w="1834" h="1580" extrusionOk="0">
                  <a:moveTo>
                    <a:pt x="1009" y="0"/>
                  </a:moveTo>
                  <a:cubicBezTo>
                    <a:pt x="367" y="0"/>
                    <a:pt x="0" y="917"/>
                    <a:pt x="459" y="1375"/>
                  </a:cubicBezTo>
                  <a:cubicBezTo>
                    <a:pt x="629" y="1517"/>
                    <a:pt x="826" y="1580"/>
                    <a:pt x="1016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7" y="0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8;p27"/>
            <p:cNvSpPr/>
            <p:nvPr/>
          </p:nvSpPr>
          <p:spPr>
            <a:xfrm>
              <a:off x="2464429" y="3220021"/>
              <a:ext cx="838693" cy="33733"/>
            </a:xfrm>
            <a:custGeom>
              <a:avLst/>
              <a:gdLst/>
              <a:ahLst/>
              <a:cxnLst/>
              <a:rect l="l" t="t" r="r" b="b"/>
              <a:pathLst>
                <a:path w="75358" h="3118" extrusionOk="0">
                  <a:moveTo>
                    <a:pt x="1" y="1"/>
                  </a:moveTo>
                  <a:lnTo>
                    <a:pt x="1" y="3118"/>
                  </a:lnTo>
                  <a:lnTo>
                    <a:pt x="75357" y="3118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9;p27"/>
            <p:cNvSpPr/>
            <p:nvPr/>
          </p:nvSpPr>
          <p:spPr>
            <a:xfrm>
              <a:off x="3145994" y="3220021"/>
              <a:ext cx="157137" cy="33733"/>
            </a:xfrm>
            <a:custGeom>
              <a:avLst/>
              <a:gdLst/>
              <a:ahLst/>
              <a:cxnLst/>
              <a:rect l="l" t="t" r="r" b="b"/>
              <a:pathLst>
                <a:path w="14119" h="3118" extrusionOk="0">
                  <a:moveTo>
                    <a:pt x="0" y="1"/>
                  </a:moveTo>
                  <a:lnTo>
                    <a:pt x="0" y="3118"/>
                  </a:lnTo>
                  <a:lnTo>
                    <a:pt x="14118" y="3118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30;p27"/>
            <p:cNvSpPr/>
            <p:nvPr/>
          </p:nvSpPr>
          <p:spPr>
            <a:xfrm>
              <a:off x="3028654" y="3220021"/>
              <a:ext cx="117349" cy="33733"/>
            </a:xfrm>
            <a:custGeom>
              <a:avLst/>
              <a:gdLst/>
              <a:ahLst/>
              <a:cxnLst/>
              <a:rect l="l" t="t" r="r" b="b"/>
              <a:pathLst>
                <a:path w="10544" h="3118" extrusionOk="0">
                  <a:moveTo>
                    <a:pt x="1" y="1"/>
                  </a:moveTo>
                  <a:lnTo>
                    <a:pt x="1" y="3118"/>
                  </a:lnTo>
                  <a:lnTo>
                    <a:pt x="10543" y="3118"/>
                  </a:lnTo>
                  <a:lnTo>
                    <a:pt x="10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1;p27"/>
            <p:cNvSpPr/>
            <p:nvPr/>
          </p:nvSpPr>
          <p:spPr>
            <a:xfrm>
              <a:off x="2915399" y="3282511"/>
              <a:ext cx="361196" cy="88282"/>
            </a:xfrm>
            <a:custGeom>
              <a:avLst/>
              <a:gdLst/>
              <a:ahLst/>
              <a:cxnLst/>
              <a:rect l="l" t="t" r="r" b="b"/>
              <a:pathLst>
                <a:path w="32454" h="8160" extrusionOk="0">
                  <a:moveTo>
                    <a:pt x="1" y="0"/>
                  </a:moveTo>
                  <a:lnTo>
                    <a:pt x="1" y="8159"/>
                  </a:lnTo>
                  <a:lnTo>
                    <a:pt x="32454" y="8159"/>
                  </a:lnTo>
                  <a:lnTo>
                    <a:pt x="3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2;p27"/>
            <p:cNvSpPr/>
            <p:nvPr/>
          </p:nvSpPr>
          <p:spPr>
            <a:xfrm>
              <a:off x="2915399" y="3395579"/>
              <a:ext cx="276511" cy="18857"/>
            </a:xfrm>
            <a:custGeom>
              <a:avLst/>
              <a:gdLst/>
              <a:ahLst/>
              <a:cxnLst/>
              <a:rect l="l" t="t" r="r" b="b"/>
              <a:pathLst>
                <a:path w="24845" h="1743" extrusionOk="0">
                  <a:moveTo>
                    <a:pt x="1" y="0"/>
                  </a:moveTo>
                  <a:lnTo>
                    <a:pt x="1" y="1742"/>
                  </a:lnTo>
                  <a:lnTo>
                    <a:pt x="24845" y="1742"/>
                  </a:lnTo>
                  <a:lnTo>
                    <a:pt x="248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33;p27"/>
            <p:cNvSpPr/>
            <p:nvPr/>
          </p:nvSpPr>
          <p:spPr>
            <a:xfrm>
              <a:off x="2915399" y="3436236"/>
              <a:ext cx="361196" cy="18857"/>
            </a:xfrm>
            <a:custGeom>
              <a:avLst/>
              <a:gdLst/>
              <a:ahLst/>
              <a:cxnLst/>
              <a:rect l="l" t="t" r="r" b="b"/>
              <a:pathLst>
                <a:path w="32454" h="1743" extrusionOk="0">
                  <a:moveTo>
                    <a:pt x="1" y="1"/>
                  </a:moveTo>
                  <a:lnTo>
                    <a:pt x="1" y="1743"/>
                  </a:lnTo>
                  <a:lnTo>
                    <a:pt x="32454" y="1743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4;p27"/>
            <p:cNvSpPr/>
            <p:nvPr/>
          </p:nvSpPr>
          <p:spPr>
            <a:xfrm>
              <a:off x="2915399" y="3476904"/>
              <a:ext cx="361196" cy="18857"/>
            </a:xfrm>
            <a:custGeom>
              <a:avLst/>
              <a:gdLst/>
              <a:ahLst/>
              <a:cxnLst/>
              <a:rect l="l" t="t" r="r" b="b"/>
              <a:pathLst>
                <a:path w="32454" h="1743" extrusionOk="0">
                  <a:moveTo>
                    <a:pt x="1" y="1"/>
                  </a:moveTo>
                  <a:lnTo>
                    <a:pt x="1" y="1742"/>
                  </a:lnTo>
                  <a:lnTo>
                    <a:pt x="32454" y="1742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5;p27"/>
            <p:cNvSpPr/>
            <p:nvPr/>
          </p:nvSpPr>
          <p:spPr>
            <a:xfrm>
              <a:off x="2915399" y="3518557"/>
              <a:ext cx="361196" cy="17873"/>
            </a:xfrm>
            <a:custGeom>
              <a:avLst/>
              <a:gdLst/>
              <a:ahLst/>
              <a:cxnLst/>
              <a:rect l="l" t="t" r="r" b="b"/>
              <a:pathLst>
                <a:path w="32454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32454" y="1651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36;p27"/>
            <p:cNvSpPr/>
            <p:nvPr/>
          </p:nvSpPr>
          <p:spPr>
            <a:xfrm>
              <a:off x="2915399" y="3559225"/>
              <a:ext cx="201009" cy="18857"/>
            </a:xfrm>
            <a:custGeom>
              <a:avLst/>
              <a:gdLst/>
              <a:ahLst/>
              <a:cxnLst/>
              <a:rect l="l" t="t" r="r" b="b"/>
              <a:pathLst>
                <a:path w="18061" h="1743" extrusionOk="0">
                  <a:moveTo>
                    <a:pt x="1" y="1"/>
                  </a:moveTo>
                  <a:lnTo>
                    <a:pt x="1" y="1742"/>
                  </a:lnTo>
                  <a:lnTo>
                    <a:pt x="18061" y="1742"/>
                  </a:lnTo>
                  <a:lnTo>
                    <a:pt x="18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37;p27"/>
            <p:cNvSpPr/>
            <p:nvPr/>
          </p:nvSpPr>
          <p:spPr>
            <a:xfrm>
              <a:off x="3139872" y="3561205"/>
              <a:ext cx="35715" cy="3274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650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1650" y="2476"/>
                  </a:lnTo>
                  <a:lnTo>
                    <a:pt x="2659" y="3026"/>
                  </a:lnTo>
                  <a:lnTo>
                    <a:pt x="2475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8;p27"/>
            <p:cNvSpPr/>
            <p:nvPr/>
          </p:nvSpPr>
          <p:spPr>
            <a:xfrm>
              <a:off x="3186805" y="3561205"/>
              <a:ext cx="35715" cy="3274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650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1650" y="2476"/>
                  </a:lnTo>
                  <a:lnTo>
                    <a:pt x="2567" y="3026"/>
                  </a:lnTo>
                  <a:lnTo>
                    <a:pt x="2384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9;p27"/>
            <p:cNvSpPr/>
            <p:nvPr/>
          </p:nvSpPr>
          <p:spPr>
            <a:xfrm>
              <a:off x="3233739" y="3559216"/>
              <a:ext cx="35715" cy="3274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559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642" y="3026"/>
                  </a:lnTo>
                  <a:lnTo>
                    <a:pt x="1559" y="2476"/>
                  </a:lnTo>
                  <a:lnTo>
                    <a:pt x="2567" y="3026"/>
                  </a:lnTo>
                  <a:lnTo>
                    <a:pt x="2384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40;p27"/>
            <p:cNvSpPr/>
            <p:nvPr/>
          </p:nvSpPr>
          <p:spPr>
            <a:xfrm>
              <a:off x="2490962" y="3282511"/>
              <a:ext cx="135701" cy="131924"/>
            </a:xfrm>
            <a:custGeom>
              <a:avLst/>
              <a:gdLst/>
              <a:ahLst/>
              <a:cxnLst/>
              <a:rect l="l" t="t" r="r" b="b"/>
              <a:pathLst>
                <a:path w="12193" h="12194" extrusionOk="0">
                  <a:moveTo>
                    <a:pt x="0" y="0"/>
                  </a:moveTo>
                  <a:lnTo>
                    <a:pt x="0" y="12193"/>
                  </a:lnTo>
                  <a:lnTo>
                    <a:pt x="12193" y="12193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41;p27"/>
            <p:cNvSpPr/>
            <p:nvPr/>
          </p:nvSpPr>
          <p:spPr>
            <a:xfrm>
              <a:off x="2490962" y="3439222"/>
              <a:ext cx="135701" cy="37693"/>
            </a:xfrm>
            <a:custGeom>
              <a:avLst/>
              <a:gdLst/>
              <a:ahLst/>
              <a:cxnLst/>
              <a:rect l="l" t="t" r="r" b="b"/>
              <a:pathLst>
                <a:path w="12193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12193" y="3484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42;p27"/>
            <p:cNvSpPr/>
            <p:nvPr/>
          </p:nvSpPr>
          <p:spPr>
            <a:xfrm>
              <a:off x="2490962" y="3495751"/>
              <a:ext cx="135701" cy="13891"/>
            </a:xfrm>
            <a:custGeom>
              <a:avLst/>
              <a:gdLst/>
              <a:ahLst/>
              <a:cxnLst/>
              <a:rect l="l" t="t" r="r" b="b"/>
              <a:pathLst>
                <a:path w="12193" h="1284" extrusionOk="0">
                  <a:moveTo>
                    <a:pt x="0" y="0"/>
                  </a:moveTo>
                  <a:lnTo>
                    <a:pt x="0" y="1284"/>
                  </a:lnTo>
                  <a:lnTo>
                    <a:pt x="12193" y="1284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43;p27"/>
            <p:cNvSpPr/>
            <p:nvPr/>
          </p:nvSpPr>
          <p:spPr>
            <a:xfrm>
              <a:off x="2490962" y="3527493"/>
              <a:ext cx="135701" cy="13891"/>
            </a:xfrm>
            <a:custGeom>
              <a:avLst/>
              <a:gdLst/>
              <a:ahLst/>
              <a:cxnLst/>
              <a:rect l="l" t="t" r="r" b="b"/>
              <a:pathLst>
                <a:path w="12193" h="1284" extrusionOk="0">
                  <a:moveTo>
                    <a:pt x="0" y="0"/>
                  </a:moveTo>
                  <a:lnTo>
                    <a:pt x="0" y="1283"/>
                  </a:lnTo>
                  <a:lnTo>
                    <a:pt x="12193" y="1283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44;p27"/>
            <p:cNvSpPr/>
            <p:nvPr/>
          </p:nvSpPr>
          <p:spPr>
            <a:xfrm>
              <a:off x="2490962" y="3559225"/>
              <a:ext cx="135701" cy="13902"/>
            </a:xfrm>
            <a:custGeom>
              <a:avLst/>
              <a:gdLst/>
              <a:ahLst/>
              <a:cxnLst/>
              <a:rect l="l" t="t" r="r" b="b"/>
              <a:pathLst>
                <a:path w="12193" h="1285" extrusionOk="0">
                  <a:moveTo>
                    <a:pt x="0" y="1"/>
                  </a:moveTo>
                  <a:lnTo>
                    <a:pt x="0" y="1284"/>
                  </a:lnTo>
                  <a:lnTo>
                    <a:pt x="12193" y="1284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5;p27"/>
            <p:cNvSpPr/>
            <p:nvPr/>
          </p:nvSpPr>
          <p:spPr>
            <a:xfrm>
              <a:off x="2490962" y="3589972"/>
              <a:ext cx="135701" cy="14887"/>
            </a:xfrm>
            <a:custGeom>
              <a:avLst/>
              <a:gdLst/>
              <a:ahLst/>
              <a:cxnLst/>
              <a:rect l="l" t="t" r="r" b="b"/>
              <a:pathLst>
                <a:path w="12193" h="1376" extrusionOk="0">
                  <a:moveTo>
                    <a:pt x="0" y="1"/>
                  </a:moveTo>
                  <a:lnTo>
                    <a:pt x="0" y="1376"/>
                  </a:lnTo>
                  <a:lnTo>
                    <a:pt x="12193" y="1376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6;p27"/>
            <p:cNvSpPr/>
            <p:nvPr/>
          </p:nvSpPr>
          <p:spPr>
            <a:xfrm>
              <a:off x="2663393" y="3282511"/>
              <a:ext cx="220385" cy="131924"/>
            </a:xfrm>
            <a:custGeom>
              <a:avLst/>
              <a:gdLst/>
              <a:ahLst/>
              <a:cxnLst/>
              <a:rect l="l" t="t" r="r" b="b"/>
              <a:pathLst>
                <a:path w="19802" h="12194" extrusionOk="0">
                  <a:moveTo>
                    <a:pt x="0" y="0"/>
                  </a:moveTo>
                  <a:lnTo>
                    <a:pt x="0" y="12193"/>
                  </a:lnTo>
                  <a:lnTo>
                    <a:pt x="19802" y="12193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7;p27"/>
            <p:cNvSpPr/>
            <p:nvPr/>
          </p:nvSpPr>
          <p:spPr>
            <a:xfrm>
              <a:off x="2663393" y="3439222"/>
              <a:ext cx="220385" cy="37693"/>
            </a:xfrm>
            <a:custGeom>
              <a:avLst/>
              <a:gdLst/>
              <a:ahLst/>
              <a:cxnLst/>
              <a:rect l="l" t="t" r="r" b="b"/>
              <a:pathLst>
                <a:path w="19802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19802" y="3484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8;p27"/>
            <p:cNvSpPr/>
            <p:nvPr/>
          </p:nvSpPr>
          <p:spPr>
            <a:xfrm>
              <a:off x="2663393" y="3495751"/>
              <a:ext cx="220385" cy="13891"/>
            </a:xfrm>
            <a:custGeom>
              <a:avLst/>
              <a:gdLst/>
              <a:ahLst/>
              <a:cxnLst/>
              <a:rect l="l" t="t" r="r" b="b"/>
              <a:pathLst>
                <a:path w="19802" h="1284" extrusionOk="0">
                  <a:moveTo>
                    <a:pt x="0" y="0"/>
                  </a:moveTo>
                  <a:lnTo>
                    <a:pt x="0" y="1284"/>
                  </a:lnTo>
                  <a:lnTo>
                    <a:pt x="19802" y="1284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9;p27"/>
            <p:cNvSpPr/>
            <p:nvPr/>
          </p:nvSpPr>
          <p:spPr>
            <a:xfrm>
              <a:off x="2663393" y="3527493"/>
              <a:ext cx="220385" cy="13891"/>
            </a:xfrm>
            <a:custGeom>
              <a:avLst/>
              <a:gdLst/>
              <a:ahLst/>
              <a:cxnLst/>
              <a:rect l="l" t="t" r="r" b="b"/>
              <a:pathLst>
                <a:path w="19802" h="1284" extrusionOk="0">
                  <a:moveTo>
                    <a:pt x="0" y="0"/>
                  </a:moveTo>
                  <a:lnTo>
                    <a:pt x="0" y="1283"/>
                  </a:lnTo>
                  <a:lnTo>
                    <a:pt x="19802" y="1283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50;p27"/>
            <p:cNvSpPr/>
            <p:nvPr/>
          </p:nvSpPr>
          <p:spPr>
            <a:xfrm>
              <a:off x="2663393" y="3559225"/>
              <a:ext cx="220385" cy="13902"/>
            </a:xfrm>
            <a:custGeom>
              <a:avLst/>
              <a:gdLst/>
              <a:ahLst/>
              <a:cxnLst/>
              <a:rect l="l" t="t" r="r" b="b"/>
              <a:pathLst>
                <a:path w="19802" h="1285" extrusionOk="0">
                  <a:moveTo>
                    <a:pt x="0" y="1"/>
                  </a:moveTo>
                  <a:lnTo>
                    <a:pt x="0" y="1284"/>
                  </a:lnTo>
                  <a:lnTo>
                    <a:pt x="19802" y="1284"/>
                  </a:lnTo>
                  <a:lnTo>
                    <a:pt x="19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51;p27"/>
            <p:cNvSpPr/>
            <p:nvPr/>
          </p:nvSpPr>
          <p:spPr>
            <a:xfrm>
              <a:off x="2663393" y="3589972"/>
              <a:ext cx="135701" cy="14887"/>
            </a:xfrm>
            <a:custGeom>
              <a:avLst/>
              <a:gdLst/>
              <a:ahLst/>
              <a:cxnLst/>
              <a:rect l="l" t="t" r="r" b="b"/>
              <a:pathLst>
                <a:path w="12193" h="1376" extrusionOk="0">
                  <a:moveTo>
                    <a:pt x="0" y="1"/>
                  </a:moveTo>
                  <a:lnTo>
                    <a:pt x="0" y="1376"/>
                  </a:lnTo>
                  <a:lnTo>
                    <a:pt x="12193" y="1376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8" y="2787774"/>
            <a:ext cx="1130576" cy="6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47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179512" y="74101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ERD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179512" y="1275606"/>
            <a:ext cx="12241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486"/>
            <a:ext cx="792088" cy="807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10" y="144016"/>
            <a:ext cx="6112442" cy="48039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7799" y="3409617"/>
            <a:ext cx="1132050" cy="630167"/>
            <a:chOff x="460336" y="3243253"/>
            <a:chExt cx="1318427" cy="733914"/>
          </a:xfrm>
        </p:grpSpPr>
        <p:sp>
          <p:nvSpPr>
            <p:cNvPr id="9" name="Google Shape;432;p26"/>
            <p:cNvSpPr/>
            <p:nvPr/>
          </p:nvSpPr>
          <p:spPr>
            <a:xfrm rot="16200000">
              <a:off x="752593" y="2950996"/>
              <a:ext cx="733914" cy="1318427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3;p26"/>
            <p:cNvSpPr/>
            <p:nvPr/>
          </p:nvSpPr>
          <p:spPr>
            <a:xfrm rot="16200000">
              <a:off x="753303" y="3105004"/>
              <a:ext cx="617069" cy="1009777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vert="vert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C000"/>
                </a:solidFill>
              </a:endParaRPr>
            </a:p>
          </p:txBody>
        </p:sp>
        <p:sp>
          <p:nvSpPr>
            <p:cNvPr id="11" name="Google Shape;434;p26"/>
            <p:cNvSpPr/>
            <p:nvPr/>
          </p:nvSpPr>
          <p:spPr>
            <a:xfrm rot="16200000">
              <a:off x="1624562" y="3551640"/>
              <a:ext cx="92220" cy="107030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 rot="2242442">
            <a:off x="742167" y="2901570"/>
            <a:ext cx="588640" cy="475233"/>
            <a:chOff x="3378712" y="1082122"/>
            <a:chExt cx="589869" cy="476228"/>
          </a:xfrm>
        </p:grpSpPr>
        <p:sp>
          <p:nvSpPr>
            <p:cNvPr id="13" name="Google Shape;108;p20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9;p20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;p20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;p20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4" y="3435846"/>
            <a:ext cx="937822" cy="5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77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179512" y="74101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Class </a:t>
            </a:r>
            <a:br>
              <a:rPr lang="es" dirty="0" smtClean="0"/>
            </a:br>
            <a:r>
              <a:rPr lang="es" dirty="0" smtClean="0"/>
              <a:t>Diagram</a:t>
            </a:r>
            <a:endParaRPr dirty="0"/>
          </a:p>
        </p:txBody>
      </p:sp>
      <p:cxnSp>
        <p:nvCxnSpPr>
          <p:cNvPr id="596" name="Google Shape;596;p28"/>
          <p:cNvCxnSpPr/>
          <p:nvPr/>
        </p:nvCxnSpPr>
        <p:spPr>
          <a:xfrm>
            <a:off x="179512" y="1275606"/>
            <a:ext cx="122413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486"/>
            <a:ext cx="792088" cy="807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5280"/>
            <a:ext cx="5976664" cy="4426710"/>
          </a:xfrm>
          <a:prstGeom prst="rect">
            <a:avLst/>
          </a:prstGeom>
        </p:spPr>
      </p:pic>
      <p:sp>
        <p:nvSpPr>
          <p:cNvPr id="23" name="Google Shape;432;p26"/>
          <p:cNvSpPr/>
          <p:nvPr/>
        </p:nvSpPr>
        <p:spPr>
          <a:xfrm>
            <a:off x="332185" y="2599571"/>
            <a:ext cx="1018455" cy="1351518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3;p26"/>
          <p:cNvSpPr/>
          <p:nvPr/>
        </p:nvSpPr>
        <p:spPr>
          <a:xfrm>
            <a:off x="413257" y="2698608"/>
            <a:ext cx="856309" cy="1035121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1" y="2996651"/>
            <a:ext cx="937822" cy="527250"/>
          </a:xfrm>
          <a:prstGeom prst="rect">
            <a:avLst/>
          </a:prstGeom>
        </p:spPr>
      </p:pic>
      <p:sp>
        <p:nvSpPr>
          <p:cNvPr id="26" name="Google Shape;434;p26"/>
          <p:cNvSpPr/>
          <p:nvPr/>
        </p:nvSpPr>
        <p:spPr>
          <a:xfrm>
            <a:off x="777425" y="3795886"/>
            <a:ext cx="127974" cy="10971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roup 26"/>
          <p:cNvGrpSpPr/>
          <p:nvPr/>
        </p:nvGrpSpPr>
        <p:grpSpPr>
          <a:xfrm rot="1766235">
            <a:off x="894325" y="2009133"/>
            <a:ext cx="589869" cy="476228"/>
            <a:chOff x="3378712" y="1082122"/>
            <a:chExt cx="589869" cy="476228"/>
          </a:xfrm>
          <a:solidFill>
            <a:srgbClr val="FFC000"/>
          </a:solidFill>
        </p:grpSpPr>
        <p:sp>
          <p:nvSpPr>
            <p:cNvPr id="28" name="Google Shape;108;p20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;p20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0;p20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;p20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557628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36</Words>
  <Application>Microsoft Office PowerPoint</Application>
  <PresentationFormat>On-screen Show (16:9)</PresentationFormat>
  <Paragraphs>12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WEB PROPOSAL</vt:lpstr>
      <vt:lpstr>SlidesGo Final Pages</vt:lpstr>
      <vt:lpstr>Membuat Aplikasi Stok Barang Pada Toko Alat Kesehatan Rayyan Medical Berbasis Website Dengan Metode Prototype</vt:lpstr>
      <vt:lpstr>Metode Prototype</vt:lpstr>
      <vt:lpstr>Use Case Stok Barang</vt:lpstr>
      <vt:lpstr>Activity Diagram Barang Masuk</vt:lpstr>
      <vt:lpstr>Activity Diagram Barang Keluar</vt:lpstr>
      <vt:lpstr>Flowchart Barang Masuk</vt:lpstr>
      <vt:lpstr>Flowchart Barang Keluar</vt:lpstr>
      <vt:lpstr>ERD</vt:lpstr>
      <vt:lpstr>Class 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Banner Slideshow Dengan plugin Slider Revolution Pada Wordpress  Di PT. Dewanstudio Media Digital</dc:title>
  <dc:creator>Daffa Fathan</dc:creator>
  <cp:lastModifiedBy>Fanthom</cp:lastModifiedBy>
  <cp:revision>59</cp:revision>
  <dcterms:modified xsi:type="dcterms:W3CDTF">2021-11-15T16:35:23Z</dcterms:modified>
</cp:coreProperties>
</file>