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57" r:id="rId3"/>
    <p:sldId id="299" r:id="rId4"/>
    <p:sldId id="258" r:id="rId5"/>
    <p:sldId id="259" r:id="rId6"/>
    <p:sldId id="260" r:id="rId7"/>
    <p:sldId id="262" r:id="rId8"/>
    <p:sldId id="264" r:id="rId9"/>
    <p:sldId id="263" r:id="rId10"/>
    <p:sldId id="265" r:id="rId11"/>
    <p:sldId id="266" r:id="rId12"/>
    <p:sldId id="300" r:id="rId13"/>
    <p:sldId id="301" r:id="rId14"/>
    <p:sldId id="302" r:id="rId15"/>
    <p:sldId id="270" r:id="rId16"/>
  </p:sldIdLst>
  <p:sldSz cx="9144000" cy="5143500" type="screen16x9"/>
  <p:notesSz cx="6858000" cy="9144000"/>
  <p:embeddedFontLst>
    <p:embeddedFont>
      <p:font typeface="Special Elite" charset="0"/>
      <p:regular r:id="rId18"/>
    </p:embeddedFont>
    <p:embeddedFont>
      <p:font typeface="Mukta" charset="0"/>
      <p:regular r:id="rId19"/>
      <p:bold r:id="rId20"/>
    </p:embeddedFont>
    <p:embeddedFont>
      <p:font typeface="Mukta Light" charset="0"/>
      <p:regular r:id="rId21"/>
      <p:bold r:id="rId22"/>
    </p:embeddedFont>
    <p:embeddedFont>
      <p:font typeface="Life Savers"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F4473984-6C09-4B30-907D-A7CCB1CA2E1B}">
  <a:tblStyle styleId="{F4473984-6C09-4B30-907D-A7CCB1CA2E1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53EA197-26B3-4B86-887F-A1811413E07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1" d="100"/>
          <a:sy n="111" d="100"/>
        </p:scale>
        <p:origin x="-330" y="3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335924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ab73cd424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ab73cd424c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3953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a2f6a8b71f_0_15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a2f6a8b71f_0_15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532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a2f6a8b41d_0_5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a2f6a8b41d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76544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a2f6a8b41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a2f6a8b41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492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a2f6a8b41d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a2f6a8b41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570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a2f6a8b41d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a2f6a8b41d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4135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ab33635bd2_0_1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ab33635bd2_0_1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904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ga2f6a8b41d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a2f6a8b41d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683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a2eb790d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a2eb790d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2502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a2f6a8b41d_0_6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a2f6a8b41d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715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ab33635bd2_0_1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ab33635bd2_0_1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80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839854" y="-586501"/>
            <a:ext cx="5464293" cy="5464293"/>
          </a:xfrm>
          <a:custGeom>
            <a:avLst/>
            <a:gdLst/>
            <a:ahLst/>
            <a:cxnLst/>
            <a:rect l="l" t="t" r="r" b="b"/>
            <a:pathLst>
              <a:path w="79637" h="79637" extrusionOk="0">
                <a:moveTo>
                  <a:pt x="39825" y="0"/>
                </a:moveTo>
                <a:cubicBezTo>
                  <a:pt x="17815" y="0"/>
                  <a:pt x="0" y="17815"/>
                  <a:pt x="0" y="39812"/>
                </a:cubicBezTo>
                <a:cubicBezTo>
                  <a:pt x="0" y="61822"/>
                  <a:pt x="17815" y="79636"/>
                  <a:pt x="39825" y="79636"/>
                </a:cubicBezTo>
                <a:cubicBezTo>
                  <a:pt x="61822" y="79636"/>
                  <a:pt x="79637" y="61822"/>
                  <a:pt x="79637" y="39812"/>
                </a:cubicBezTo>
                <a:cubicBezTo>
                  <a:pt x="79637" y="17815"/>
                  <a:pt x="61822" y="0"/>
                  <a:pt x="39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2485950" y="547700"/>
            <a:ext cx="4172100" cy="27234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400" b="1">
                <a:solidFill>
                  <a:srgbClr val="FFEC9D"/>
                </a:solidFill>
                <a:latin typeface="Life Savers"/>
                <a:ea typeface="Life Savers"/>
                <a:cs typeface="Life Savers"/>
                <a:sym typeface="Life Savers"/>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905900" y="3139750"/>
            <a:ext cx="31242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lt1"/>
                </a:solidFill>
                <a:latin typeface="Mukta Light"/>
                <a:ea typeface="Mukta Light"/>
                <a:cs typeface="Mukta Light"/>
                <a:sym typeface="Mukta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a:off x="8361668" y="740908"/>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302027" y="4298865"/>
            <a:ext cx="675314" cy="304797"/>
            <a:chOff x="4763863" y="259761"/>
            <a:chExt cx="766705" cy="346045"/>
          </a:xfrm>
        </p:grpSpPr>
        <p:sp>
          <p:nvSpPr>
            <p:cNvPr id="15" name="Google Shape;15;p2"/>
            <p:cNvSpPr/>
            <p:nvPr/>
          </p:nvSpPr>
          <p:spPr>
            <a:xfrm>
              <a:off x="4763863" y="392187"/>
              <a:ext cx="184436" cy="160946"/>
            </a:xfrm>
            <a:custGeom>
              <a:avLst/>
              <a:gdLst/>
              <a:ahLst/>
              <a:cxnLst/>
              <a:rect l="l" t="t" r="r" b="b"/>
              <a:pathLst>
                <a:path w="3337" h="2912" extrusionOk="0">
                  <a:moveTo>
                    <a:pt x="477" y="0"/>
                  </a:moveTo>
                  <a:cubicBezTo>
                    <a:pt x="279" y="0"/>
                    <a:pt x="147" y="13"/>
                    <a:pt x="94" y="40"/>
                  </a:cubicBezTo>
                  <a:cubicBezTo>
                    <a:pt x="27" y="66"/>
                    <a:pt x="1" y="106"/>
                    <a:pt x="1" y="172"/>
                  </a:cubicBezTo>
                  <a:cubicBezTo>
                    <a:pt x="1" y="238"/>
                    <a:pt x="27" y="291"/>
                    <a:pt x="80" y="304"/>
                  </a:cubicBezTo>
                  <a:cubicBezTo>
                    <a:pt x="147" y="331"/>
                    <a:pt x="239" y="344"/>
                    <a:pt x="358" y="344"/>
                  </a:cubicBezTo>
                  <a:cubicBezTo>
                    <a:pt x="451" y="357"/>
                    <a:pt x="517" y="371"/>
                    <a:pt x="570" y="397"/>
                  </a:cubicBezTo>
                  <a:cubicBezTo>
                    <a:pt x="610" y="424"/>
                    <a:pt x="676" y="477"/>
                    <a:pt x="742" y="569"/>
                  </a:cubicBezTo>
                  <a:lnTo>
                    <a:pt x="1364" y="1456"/>
                  </a:lnTo>
                  <a:lnTo>
                    <a:pt x="1272" y="1575"/>
                  </a:lnTo>
                  <a:lnTo>
                    <a:pt x="1179" y="1707"/>
                  </a:lnTo>
                  <a:lnTo>
                    <a:pt x="1033" y="1906"/>
                  </a:lnTo>
                  <a:cubicBezTo>
                    <a:pt x="967" y="1972"/>
                    <a:pt x="888" y="2091"/>
                    <a:pt x="782" y="2237"/>
                  </a:cubicBezTo>
                  <a:cubicBezTo>
                    <a:pt x="742" y="2276"/>
                    <a:pt x="702" y="2303"/>
                    <a:pt x="663" y="2329"/>
                  </a:cubicBezTo>
                  <a:cubicBezTo>
                    <a:pt x="623" y="2343"/>
                    <a:pt x="570" y="2356"/>
                    <a:pt x="517" y="2369"/>
                  </a:cubicBezTo>
                  <a:cubicBezTo>
                    <a:pt x="424" y="2382"/>
                    <a:pt x="345" y="2396"/>
                    <a:pt x="266" y="2422"/>
                  </a:cubicBezTo>
                  <a:cubicBezTo>
                    <a:pt x="186" y="2435"/>
                    <a:pt x="133" y="2488"/>
                    <a:pt x="133" y="2554"/>
                  </a:cubicBezTo>
                  <a:cubicBezTo>
                    <a:pt x="133" y="2594"/>
                    <a:pt x="147" y="2634"/>
                    <a:pt x="160" y="2647"/>
                  </a:cubicBezTo>
                  <a:cubicBezTo>
                    <a:pt x="186" y="2674"/>
                    <a:pt x="213" y="2687"/>
                    <a:pt x="226" y="2700"/>
                  </a:cubicBezTo>
                  <a:cubicBezTo>
                    <a:pt x="266" y="2713"/>
                    <a:pt x="292" y="2726"/>
                    <a:pt x="319" y="2726"/>
                  </a:cubicBezTo>
                  <a:lnTo>
                    <a:pt x="1099" y="2726"/>
                  </a:lnTo>
                  <a:cubicBezTo>
                    <a:pt x="1139" y="2726"/>
                    <a:pt x="1166" y="2726"/>
                    <a:pt x="1205" y="2740"/>
                  </a:cubicBezTo>
                  <a:lnTo>
                    <a:pt x="1338" y="2740"/>
                  </a:lnTo>
                  <a:cubicBezTo>
                    <a:pt x="1391" y="2740"/>
                    <a:pt x="1444" y="2726"/>
                    <a:pt x="1510" y="2713"/>
                  </a:cubicBezTo>
                  <a:cubicBezTo>
                    <a:pt x="1563" y="2687"/>
                    <a:pt x="1602" y="2647"/>
                    <a:pt x="1602" y="2568"/>
                  </a:cubicBezTo>
                  <a:cubicBezTo>
                    <a:pt x="1602" y="2541"/>
                    <a:pt x="1576" y="2515"/>
                    <a:pt x="1549" y="2475"/>
                  </a:cubicBezTo>
                  <a:cubicBezTo>
                    <a:pt x="1510" y="2435"/>
                    <a:pt x="1430" y="2409"/>
                    <a:pt x="1311" y="2409"/>
                  </a:cubicBezTo>
                  <a:cubicBezTo>
                    <a:pt x="1258" y="2409"/>
                    <a:pt x="1219" y="2409"/>
                    <a:pt x="1205" y="2396"/>
                  </a:cubicBezTo>
                  <a:cubicBezTo>
                    <a:pt x="1205" y="2382"/>
                    <a:pt x="1192" y="2369"/>
                    <a:pt x="1192" y="2356"/>
                  </a:cubicBezTo>
                  <a:cubicBezTo>
                    <a:pt x="1192" y="2329"/>
                    <a:pt x="1205" y="2303"/>
                    <a:pt x="1245" y="2263"/>
                  </a:cubicBezTo>
                  <a:cubicBezTo>
                    <a:pt x="1272" y="2210"/>
                    <a:pt x="1298" y="2184"/>
                    <a:pt x="1324" y="2157"/>
                  </a:cubicBezTo>
                  <a:cubicBezTo>
                    <a:pt x="1364" y="2091"/>
                    <a:pt x="1404" y="2038"/>
                    <a:pt x="1444" y="1985"/>
                  </a:cubicBezTo>
                  <a:cubicBezTo>
                    <a:pt x="1483" y="1932"/>
                    <a:pt x="1536" y="1866"/>
                    <a:pt x="1602" y="1774"/>
                  </a:cubicBezTo>
                  <a:cubicBezTo>
                    <a:pt x="1655" y="1840"/>
                    <a:pt x="1708" y="1919"/>
                    <a:pt x="1761" y="1999"/>
                  </a:cubicBezTo>
                  <a:cubicBezTo>
                    <a:pt x="1827" y="2065"/>
                    <a:pt x="1867" y="2131"/>
                    <a:pt x="1920" y="2197"/>
                  </a:cubicBezTo>
                  <a:cubicBezTo>
                    <a:pt x="1960" y="2263"/>
                    <a:pt x="1999" y="2329"/>
                    <a:pt x="2026" y="2382"/>
                  </a:cubicBezTo>
                  <a:cubicBezTo>
                    <a:pt x="2066" y="2435"/>
                    <a:pt x="2079" y="2462"/>
                    <a:pt x="2079" y="2475"/>
                  </a:cubicBezTo>
                  <a:cubicBezTo>
                    <a:pt x="2079" y="2515"/>
                    <a:pt x="2066" y="2541"/>
                    <a:pt x="2052" y="2554"/>
                  </a:cubicBezTo>
                  <a:lnTo>
                    <a:pt x="1973" y="2568"/>
                  </a:lnTo>
                  <a:cubicBezTo>
                    <a:pt x="1933" y="2581"/>
                    <a:pt x="1907" y="2594"/>
                    <a:pt x="1894" y="2634"/>
                  </a:cubicBezTo>
                  <a:cubicBezTo>
                    <a:pt x="1880" y="2674"/>
                    <a:pt x="1880" y="2700"/>
                    <a:pt x="1880" y="2726"/>
                  </a:cubicBezTo>
                  <a:cubicBezTo>
                    <a:pt x="1880" y="2753"/>
                    <a:pt x="1894" y="2793"/>
                    <a:pt x="1933" y="2832"/>
                  </a:cubicBezTo>
                  <a:cubicBezTo>
                    <a:pt x="1986" y="2885"/>
                    <a:pt x="2052" y="2912"/>
                    <a:pt x="2158" y="2912"/>
                  </a:cubicBezTo>
                  <a:cubicBezTo>
                    <a:pt x="2238" y="2912"/>
                    <a:pt x="2304" y="2899"/>
                    <a:pt x="2357" y="2899"/>
                  </a:cubicBezTo>
                  <a:lnTo>
                    <a:pt x="2807" y="2899"/>
                  </a:lnTo>
                  <a:cubicBezTo>
                    <a:pt x="2873" y="2899"/>
                    <a:pt x="2966" y="2912"/>
                    <a:pt x="3072" y="2912"/>
                  </a:cubicBezTo>
                  <a:cubicBezTo>
                    <a:pt x="3124" y="2912"/>
                    <a:pt x="3191" y="2899"/>
                    <a:pt x="3244" y="2885"/>
                  </a:cubicBezTo>
                  <a:cubicBezTo>
                    <a:pt x="3297" y="2872"/>
                    <a:pt x="3336" y="2819"/>
                    <a:pt x="3336" y="2740"/>
                  </a:cubicBezTo>
                  <a:cubicBezTo>
                    <a:pt x="3336" y="2687"/>
                    <a:pt x="3310" y="2660"/>
                    <a:pt x="3257" y="2634"/>
                  </a:cubicBezTo>
                  <a:cubicBezTo>
                    <a:pt x="3217" y="2607"/>
                    <a:pt x="3151" y="2594"/>
                    <a:pt x="3085" y="2594"/>
                  </a:cubicBezTo>
                  <a:cubicBezTo>
                    <a:pt x="3019" y="2581"/>
                    <a:pt x="2952" y="2581"/>
                    <a:pt x="2899" y="2581"/>
                  </a:cubicBezTo>
                  <a:cubicBezTo>
                    <a:pt x="2847" y="2568"/>
                    <a:pt x="2794" y="2554"/>
                    <a:pt x="2727" y="2541"/>
                  </a:cubicBezTo>
                  <a:cubicBezTo>
                    <a:pt x="2701" y="2528"/>
                    <a:pt x="2674" y="2515"/>
                    <a:pt x="2635" y="2475"/>
                  </a:cubicBezTo>
                  <a:cubicBezTo>
                    <a:pt x="2595" y="2449"/>
                    <a:pt x="2555" y="2396"/>
                    <a:pt x="2489" y="2316"/>
                  </a:cubicBezTo>
                  <a:cubicBezTo>
                    <a:pt x="2423" y="2237"/>
                    <a:pt x="2330" y="2131"/>
                    <a:pt x="2238" y="1999"/>
                  </a:cubicBezTo>
                  <a:cubicBezTo>
                    <a:pt x="2132" y="1853"/>
                    <a:pt x="1999" y="1668"/>
                    <a:pt x="1841" y="1443"/>
                  </a:cubicBezTo>
                  <a:cubicBezTo>
                    <a:pt x="1920" y="1324"/>
                    <a:pt x="1999" y="1218"/>
                    <a:pt x="2066" y="1112"/>
                  </a:cubicBezTo>
                  <a:cubicBezTo>
                    <a:pt x="2145" y="993"/>
                    <a:pt x="2224" y="887"/>
                    <a:pt x="2330" y="768"/>
                  </a:cubicBezTo>
                  <a:cubicBezTo>
                    <a:pt x="2397" y="675"/>
                    <a:pt x="2476" y="622"/>
                    <a:pt x="2542" y="609"/>
                  </a:cubicBezTo>
                  <a:cubicBezTo>
                    <a:pt x="2582" y="582"/>
                    <a:pt x="2661" y="569"/>
                    <a:pt x="2754" y="569"/>
                  </a:cubicBezTo>
                  <a:cubicBezTo>
                    <a:pt x="2860" y="556"/>
                    <a:pt x="2992" y="556"/>
                    <a:pt x="3177" y="556"/>
                  </a:cubicBezTo>
                  <a:cubicBezTo>
                    <a:pt x="3217" y="556"/>
                    <a:pt x="3244" y="543"/>
                    <a:pt x="3270" y="516"/>
                  </a:cubicBezTo>
                  <a:cubicBezTo>
                    <a:pt x="3297" y="477"/>
                    <a:pt x="3310" y="437"/>
                    <a:pt x="3310" y="424"/>
                  </a:cubicBezTo>
                  <a:cubicBezTo>
                    <a:pt x="3310" y="291"/>
                    <a:pt x="3257" y="225"/>
                    <a:pt x="3164" y="225"/>
                  </a:cubicBezTo>
                  <a:lnTo>
                    <a:pt x="2026" y="225"/>
                  </a:lnTo>
                  <a:cubicBezTo>
                    <a:pt x="1947" y="225"/>
                    <a:pt x="1880" y="238"/>
                    <a:pt x="1827" y="265"/>
                  </a:cubicBezTo>
                  <a:cubicBezTo>
                    <a:pt x="1788" y="291"/>
                    <a:pt x="1761" y="331"/>
                    <a:pt x="1761" y="410"/>
                  </a:cubicBezTo>
                  <a:cubicBezTo>
                    <a:pt x="1761" y="450"/>
                    <a:pt x="1774" y="490"/>
                    <a:pt x="1801" y="516"/>
                  </a:cubicBezTo>
                  <a:cubicBezTo>
                    <a:pt x="1841" y="529"/>
                    <a:pt x="1867" y="543"/>
                    <a:pt x="1880" y="556"/>
                  </a:cubicBezTo>
                  <a:cubicBezTo>
                    <a:pt x="1907" y="569"/>
                    <a:pt x="1920" y="582"/>
                    <a:pt x="1920" y="596"/>
                  </a:cubicBezTo>
                  <a:cubicBezTo>
                    <a:pt x="1920" y="609"/>
                    <a:pt x="1907" y="649"/>
                    <a:pt x="1867" y="702"/>
                  </a:cubicBezTo>
                  <a:cubicBezTo>
                    <a:pt x="1841" y="754"/>
                    <a:pt x="1801" y="821"/>
                    <a:pt x="1748" y="900"/>
                  </a:cubicBezTo>
                  <a:lnTo>
                    <a:pt x="1602" y="1125"/>
                  </a:lnTo>
                  <a:cubicBezTo>
                    <a:pt x="1536" y="1032"/>
                    <a:pt x="1470" y="953"/>
                    <a:pt x="1417" y="874"/>
                  </a:cubicBezTo>
                  <a:cubicBezTo>
                    <a:pt x="1364" y="794"/>
                    <a:pt x="1311" y="715"/>
                    <a:pt x="1272" y="662"/>
                  </a:cubicBezTo>
                  <a:cubicBezTo>
                    <a:pt x="1232" y="596"/>
                    <a:pt x="1192" y="543"/>
                    <a:pt x="1166" y="503"/>
                  </a:cubicBezTo>
                  <a:cubicBezTo>
                    <a:pt x="1152" y="463"/>
                    <a:pt x="1139" y="437"/>
                    <a:pt x="1139" y="424"/>
                  </a:cubicBezTo>
                  <a:cubicBezTo>
                    <a:pt x="1139" y="384"/>
                    <a:pt x="1152" y="371"/>
                    <a:pt x="1179" y="371"/>
                  </a:cubicBezTo>
                  <a:cubicBezTo>
                    <a:pt x="1219" y="371"/>
                    <a:pt x="1272" y="357"/>
                    <a:pt x="1324" y="357"/>
                  </a:cubicBezTo>
                  <a:cubicBezTo>
                    <a:pt x="1391" y="357"/>
                    <a:pt x="1444" y="344"/>
                    <a:pt x="1470" y="304"/>
                  </a:cubicBezTo>
                  <a:cubicBezTo>
                    <a:pt x="1510" y="265"/>
                    <a:pt x="1523" y="238"/>
                    <a:pt x="1523" y="199"/>
                  </a:cubicBezTo>
                  <a:cubicBezTo>
                    <a:pt x="1523" y="172"/>
                    <a:pt x="1523" y="146"/>
                    <a:pt x="1523" y="132"/>
                  </a:cubicBezTo>
                  <a:cubicBezTo>
                    <a:pt x="1523" y="106"/>
                    <a:pt x="1510" y="79"/>
                    <a:pt x="1483" y="66"/>
                  </a:cubicBezTo>
                  <a:cubicBezTo>
                    <a:pt x="1457" y="40"/>
                    <a:pt x="1430" y="27"/>
                    <a:pt x="1377" y="13"/>
                  </a:cubicBezTo>
                  <a:cubicBezTo>
                    <a:pt x="1338" y="0"/>
                    <a:pt x="1272" y="0"/>
                    <a:pt x="1179"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962835" y="259761"/>
              <a:ext cx="166860" cy="289725"/>
            </a:xfrm>
            <a:custGeom>
              <a:avLst/>
              <a:gdLst/>
              <a:ahLst/>
              <a:cxnLst/>
              <a:rect l="l" t="t" r="r" b="b"/>
              <a:pathLst>
                <a:path w="3019" h="5242" extrusionOk="0">
                  <a:moveTo>
                    <a:pt x="2873" y="0"/>
                  </a:moveTo>
                  <a:cubicBezTo>
                    <a:pt x="2767" y="0"/>
                    <a:pt x="2688" y="27"/>
                    <a:pt x="2635" y="80"/>
                  </a:cubicBezTo>
                  <a:cubicBezTo>
                    <a:pt x="2595" y="133"/>
                    <a:pt x="2529" y="225"/>
                    <a:pt x="2476" y="358"/>
                  </a:cubicBezTo>
                  <a:cubicBezTo>
                    <a:pt x="2383" y="530"/>
                    <a:pt x="2317" y="675"/>
                    <a:pt x="2264" y="781"/>
                  </a:cubicBezTo>
                  <a:lnTo>
                    <a:pt x="2119" y="1073"/>
                  </a:lnTo>
                  <a:cubicBezTo>
                    <a:pt x="2079" y="1152"/>
                    <a:pt x="2052" y="1231"/>
                    <a:pt x="2013" y="1298"/>
                  </a:cubicBezTo>
                  <a:cubicBezTo>
                    <a:pt x="1973" y="1377"/>
                    <a:pt x="1933" y="1456"/>
                    <a:pt x="1880" y="1562"/>
                  </a:cubicBezTo>
                  <a:cubicBezTo>
                    <a:pt x="1827" y="1668"/>
                    <a:pt x="1761" y="1787"/>
                    <a:pt x="1682" y="1946"/>
                  </a:cubicBezTo>
                  <a:cubicBezTo>
                    <a:pt x="1589" y="2092"/>
                    <a:pt x="1483" y="2277"/>
                    <a:pt x="1364" y="2515"/>
                  </a:cubicBezTo>
                  <a:cubicBezTo>
                    <a:pt x="1258" y="2700"/>
                    <a:pt x="1179" y="2846"/>
                    <a:pt x="1126" y="2952"/>
                  </a:cubicBezTo>
                  <a:cubicBezTo>
                    <a:pt x="1060" y="3058"/>
                    <a:pt x="1007" y="3150"/>
                    <a:pt x="967" y="3217"/>
                  </a:cubicBezTo>
                  <a:cubicBezTo>
                    <a:pt x="941" y="3283"/>
                    <a:pt x="901" y="3323"/>
                    <a:pt x="874" y="3362"/>
                  </a:cubicBezTo>
                  <a:cubicBezTo>
                    <a:pt x="861" y="3402"/>
                    <a:pt x="835" y="3442"/>
                    <a:pt x="808" y="3481"/>
                  </a:cubicBezTo>
                  <a:cubicBezTo>
                    <a:pt x="782" y="3521"/>
                    <a:pt x="755" y="3574"/>
                    <a:pt x="716" y="3640"/>
                  </a:cubicBezTo>
                  <a:cubicBezTo>
                    <a:pt x="689" y="3693"/>
                    <a:pt x="636" y="3786"/>
                    <a:pt x="583" y="3892"/>
                  </a:cubicBezTo>
                  <a:cubicBezTo>
                    <a:pt x="530" y="4011"/>
                    <a:pt x="451" y="4156"/>
                    <a:pt x="358" y="4328"/>
                  </a:cubicBezTo>
                  <a:cubicBezTo>
                    <a:pt x="266" y="4514"/>
                    <a:pt x="160" y="4739"/>
                    <a:pt x="14" y="5017"/>
                  </a:cubicBezTo>
                  <a:cubicBezTo>
                    <a:pt x="1" y="5030"/>
                    <a:pt x="1" y="5043"/>
                    <a:pt x="1" y="5070"/>
                  </a:cubicBezTo>
                  <a:cubicBezTo>
                    <a:pt x="1" y="5122"/>
                    <a:pt x="27" y="5162"/>
                    <a:pt x="54" y="5189"/>
                  </a:cubicBezTo>
                  <a:cubicBezTo>
                    <a:pt x="94" y="5228"/>
                    <a:pt x="133" y="5242"/>
                    <a:pt x="173" y="5242"/>
                  </a:cubicBezTo>
                  <a:cubicBezTo>
                    <a:pt x="239" y="5242"/>
                    <a:pt x="279" y="5228"/>
                    <a:pt x="332" y="5202"/>
                  </a:cubicBezTo>
                  <a:cubicBezTo>
                    <a:pt x="385" y="5175"/>
                    <a:pt x="411" y="5149"/>
                    <a:pt x="438" y="5096"/>
                  </a:cubicBezTo>
                  <a:lnTo>
                    <a:pt x="2939" y="384"/>
                  </a:lnTo>
                  <a:cubicBezTo>
                    <a:pt x="2952" y="358"/>
                    <a:pt x="2966" y="318"/>
                    <a:pt x="2992" y="265"/>
                  </a:cubicBezTo>
                  <a:cubicBezTo>
                    <a:pt x="3005" y="225"/>
                    <a:pt x="3019" y="186"/>
                    <a:pt x="3019" y="146"/>
                  </a:cubicBezTo>
                  <a:cubicBezTo>
                    <a:pt x="3019" y="120"/>
                    <a:pt x="3019" y="93"/>
                    <a:pt x="2992" y="53"/>
                  </a:cubicBezTo>
                  <a:cubicBezTo>
                    <a:pt x="2979" y="14"/>
                    <a:pt x="2939" y="0"/>
                    <a:pt x="2873"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141357" y="259761"/>
              <a:ext cx="177085" cy="287515"/>
            </a:xfrm>
            <a:custGeom>
              <a:avLst/>
              <a:gdLst/>
              <a:ahLst/>
              <a:cxnLst/>
              <a:rect l="l" t="t" r="r" b="b"/>
              <a:pathLst>
                <a:path w="3204" h="5202" extrusionOk="0">
                  <a:moveTo>
                    <a:pt x="1668" y="0"/>
                  </a:moveTo>
                  <a:cubicBezTo>
                    <a:pt x="1417" y="0"/>
                    <a:pt x="1192" y="53"/>
                    <a:pt x="993" y="159"/>
                  </a:cubicBezTo>
                  <a:cubicBezTo>
                    <a:pt x="808" y="252"/>
                    <a:pt x="636" y="371"/>
                    <a:pt x="503" y="517"/>
                  </a:cubicBezTo>
                  <a:cubicBezTo>
                    <a:pt x="371" y="662"/>
                    <a:pt x="278" y="808"/>
                    <a:pt x="199" y="953"/>
                  </a:cubicBezTo>
                  <a:cubicBezTo>
                    <a:pt x="133" y="1099"/>
                    <a:pt x="106" y="1231"/>
                    <a:pt x="106" y="1324"/>
                  </a:cubicBezTo>
                  <a:cubicBezTo>
                    <a:pt x="106" y="1337"/>
                    <a:pt x="106" y="1377"/>
                    <a:pt x="106" y="1417"/>
                  </a:cubicBezTo>
                  <a:cubicBezTo>
                    <a:pt x="119" y="1456"/>
                    <a:pt x="133" y="1496"/>
                    <a:pt x="146" y="1549"/>
                  </a:cubicBezTo>
                  <a:cubicBezTo>
                    <a:pt x="159" y="1589"/>
                    <a:pt x="199" y="1615"/>
                    <a:pt x="225" y="1655"/>
                  </a:cubicBezTo>
                  <a:cubicBezTo>
                    <a:pt x="265" y="1681"/>
                    <a:pt x="318" y="1708"/>
                    <a:pt x="384" y="1708"/>
                  </a:cubicBezTo>
                  <a:cubicBezTo>
                    <a:pt x="503" y="1708"/>
                    <a:pt x="583" y="1681"/>
                    <a:pt x="649" y="1628"/>
                  </a:cubicBezTo>
                  <a:cubicBezTo>
                    <a:pt x="702" y="1575"/>
                    <a:pt x="742" y="1496"/>
                    <a:pt x="742" y="1417"/>
                  </a:cubicBezTo>
                  <a:cubicBezTo>
                    <a:pt x="742" y="1377"/>
                    <a:pt x="728" y="1350"/>
                    <a:pt x="715" y="1324"/>
                  </a:cubicBezTo>
                  <a:cubicBezTo>
                    <a:pt x="702" y="1298"/>
                    <a:pt x="689" y="1271"/>
                    <a:pt x="662" y="1245"/>
                  </a:cubicBezTo>
                  <a:lnTo>
                    <a:pt x="609" y="1178"/>
                  </a:lnTo>
                  <a:cubicBezTo>
                    <a:pt x="596" y="1165"/>
                    <a:pt x="596" y="1139"/>
                    <a:pt x="596" y="1099"/>
                  </a:cubicBezTo>
                  <a:cubicBezTo>
                    <a:pt x="596" y="1073"/>
                    <a:pt x="622" y="1020"/>
                    <a:pt x="662" y="940"/>
                  </a:cubicBezTo>
                  <a:cubicBezTo>
                    <a:pt x="715" y="861"/>
                    <a:pt x="781" y="768"/>
                    <a:pt x="861" y="689"/>
                  </a:cubicBezTo>
                  <a:cubicBezTo>
                    <a:pt x="953" y="609"/>
                    <a:pt x="1059" y="530"/>
                    <a:pt x="1178" y="477"/>
                  </a:cubicBezTo>
                  <a:cubicBezTo>
                    <a:pt x="1297" y="411"/>
                    <a:pt x="1443" y="371"/>
                    <a:pt x="1602" y="371"/>
                  </a:cubicBezTo>
                  <a:cubicBezTo>
                    <a:pt x="1761" y="371"/>
                    <a:pt x="1893" y="411"/>
                    <a:pt x="2012" y="464"/>
                  </a:cubicBezTo>
                  <a:cubicBezTo>
                    <a:pt x="2118" y="517"/>
                    <a:pt x="2211" y="583"/>
                    <a:pt x="2277" y="675"/>
                  </a:cubicBezTo>
                  <a:cubicBezTo>
                    <a:pt x="2343" y="755"/>
                    <a:pt x="2396" y="848"/>
                    <a:pt x="2422" y="953"/>
                  </a:cubicBezTo>
                  <a:cubicBezTo>
                    <a:pt x="2462" y="1059"/>
                    <a:pt x="2475" y="1152"/>
                    <a:pt x="2475" y="1258"/>
                  </a:cubicBezTo>
                  <a:cubicBezTo>
                    <a:pt x="2475" y="1456"/>
                    <a:pt x="2436" y="1668"/>
                    <a:pt x="2356" y="1906"/>
                  </a:cubicBezTo>
                  <a:cubicBezTo>
                    <a:pt x="2290" y="2131"/>
                    <a:pt x="2184" y="2356"/>
                    <a:pt x="2052" y="2595"/>
                  </a:cubicBezTo>
                  <a:cubicBezTo>
                    <a:pt x="1933" y="2820"/>
                    <a:pt x="1787" y="3058"/>
                    <a:pt x="1628" y="3283"/>
                  </a:cubicBezTo>
                  <a:cubicBezTo>
                    <a:pt x="1469" y="3508"/>
                    <a:pt x="1297" y="3720"/>
                    <a:pt x="1112" y="3931"/>
                  </a:cubicBezTo>
                  <a:cubicBezTo>
                    <a:pt x="940" y="4117"/>
                    <a:pt x="768" y="4302"/>
                    <a:pt x="596" y="4474"/>
                  </a:cubicBezTo>
                  <a:cubicBezTo>
                    <a:pt x="424" y="4633"/>
                    <a:pt x="265" y="4778"/>
                    <a:pt x="119" y="4884"/>
                  </a:cubicBezTo>
                  <a:cubicBezTo>
                    <a:pt x="93" y="4911"/>
                    <a:pt x="67" y="4937"/>
                    <a:pt x="27" y="4964"/>
                  </a:cubicBezTo>
                  <a:cubicBezTo>
                    <a:pt x="14" y="4977"/>
                    <a:pt x="0" y="5003"/>
                    <a:pt x="0" y="5043"/>
                  </a:cubicBezTo>
                  <a:cubicBezTo>
                    <a:pt x="0" y="5070"/>
                    <a:pt x="14" y="5109"/>
                    <a:pt x="27" y="5136"/>
                  </a:cubicBezTo>
                  <a:cubicBezTo>
                    <a:pt x="67" y="5175"/>
                    <a:pt x="106" y="5202"/>
                    <a:pt x="172" y="5202"/>
                  </a:cubicBezTo>
                  <a:cubicBezTo>
                    <a:pt x="225" y="5202"/>
                    <a:pt x="292" y="5189"/>
                    <a:pt x="331" y="5162"/>
                  </a:cubicBezTo>
                  <a:cubicBezTo>
                    <a:pt x="384" y="5149"/>
                    <a:pt x="411" y="5136"/>
                    <a:pt x="437" y="5109"/>
                  </a:cubicBezTo>
                  <a:lnTo>
                    <a:pt x="1112" y="5109"/>
                  </a:lnTo>
                  <a:cubicBezTo>
                    <a:pt x="1244" y="5109"/>
                    <a:pt x="1377" y="5109"/>
                    <a:pt x="1509" y="5122"/>
                  </a:cubicBezTo>
                  <a:lnTo>
                    <a:pt x="1880" y="5122"/>
                  </a:lnTo>
                  <a:cubicBezTo>
                    <a:pt x="2012" y="5122"/>
                    <a:pt x="2131" y="5122"/>
                    <a:pt x="2264" y="5136"/>
                  </a:cubicBezTo>
                  <a:lnTo>
                    <a:pt x="2674" y="5136"/>
                  </a:lnTo>
                  <a:cubicBezTo>
                    <a:pt x="2687" y="5136"/>
                    <a:pt x="2714" y="5122"/>
                    <a:pt x="2753" y="5096"/>
                  </a:cubicBezTo>
                  <a:cubicBezTo>
                    <a:pt x="2793" y="5083"/>
                    <a:pt x="2833" y="5043"/>
                    <a:pt x="2859" y="4990"/>
                  </a:cubicBezTo>
                  <a:cubicBezTo>
                    <a:pt x="2965" y="4792"/>
                    <a:pt x="3058" y="4646"/>
                    <a:pt x="3111" y="4553"/>
                  </a:cubicBezTo>
                  <a:cubicBezTo>
                    <a:pt x="3177" y="4461"/>
                    <a:pt x="3203" y="4395"/>
                    <a:pt x="3203" y="4355"/>
                  </a:cubicBezTo>
                  <a:cubicBezTo>
                    <a:pt x="3203" y="4302"/>
                    <a:pt x="3190" y="4275"/>
                    <a:pt x="3137" y="4249"/>
                  </a:cubicBezTo>
                  <a:cubicBezTo>
                    <a:pt x="3111" y="4236"/>
                    <a:pt x="3071" y="4222"/>
                    <a:pt x="3018" y="4222"/>
                  </a:cubicBezTo>
                  <a:cubicBezTo>
                    <a:pt x="2965" y="4222"/>
                    <a:pt x="2925" y="4236"/>
                    <a:pt x="2886" y="4275"/>
                  </a:cubicBezTo>
                  <a:cubicBezTo>
                    <a:pt x="2859" y="4302"/>
                    <a:pt x="2833" y="4328"/>
                    <a:pt x="2819" y="4368"/>
                  </a:cubicBezTo>
                  <a:lnTo>
                    <a:pt x="2647" y="4620"/>
                  </a:lnTo>
                  <a:cubicBezTo>
                    <a:pt x="2621" y="4672"/>
                    <a:pt x="2594" y="4699"/>
                    <a:pt x="2568" y="4712"/>
                  </a:cubicBezTo>
                  <a:cubicBezTo>
                    <a:pt x="2542" y="4725"/>
                    <a:pt x="2515" y="4739"/>
                    <a:pt x="2489" y="4739"/>
                  </a:cubicBezTo>
                  <a:lnTo>
                    <a:pt x="1800" y="4739"/>
                  </a:lnTo>
                  <a:cubicBezTo>
                    <a:pt x="1628" y="4725"/>
                    <a:pt x="1456" y="4725"/>
                    <a:pt x="1271" y="4725"/>
                  </a:cubicBezTo>
                  <a:cubicBezTo>
                    <a:pt x="1099" y="4725"/>
                    <a:pt x="940" y="4712"/>
                    <a:pt x="821" y="4712"/>
                  </a:cubicBezTo>
                  <a:cubicBezTo>
                    <a:pt x="940" y="4593"/>
                    <a:pt x="1072" y="4461"/>
                    <a:pt x="1218" y="4302"/>
                  </a:cubicBezTo>
                  <a:cubicBezTo>
                    <a:pt x="1377" y="4143"/>
                    <a:pt x="1536" y="3971"/>
                    <a:pt x="1681" y="3786"/>
                  </a:cubicBezTo>
                  <a:cubicBezTo>
                    <a:pt x="1840" y="3600"/>
                    <a:pt x="1999" y="3402"/>
                    <a:pt x="2144" y="3203"/>
                  </a:cubicBezTo>
                  <a:cubicBezTo>
                    <a:pt x="2290" y="2992"/>
                    <a:pt x="2436" y="2780"/>
                    <a:pt x="2542" y="2555"/>
                  </a:cubicBezTo>
                  <a:cubicBezTo>
                    <a:pt x="2661" y="2343"/>
                    <a:pt x="2753" y="2131"/>
                    <a:pt x="2833" y="1906"/>
                  </a:cubicBezTo>
                  <a:cubicBezTo>
                    <a:pt x="2899" y="1681"/>
                    <a:pt x="2939" y="1470"/>
                    <a:pt x="2939" y="1271"/>
                  </a:cubicBezTo>
                  <a:cubicBezTo>
                    <a:pt x="2939" y="1086"/>
                    <a:pt x="2912" y="927"/>
                    <a:pt x="2872" y="781"/>
                  </a:cubicBezTo>
                  <a:cubicBezTo>
                    <a:pt x="2833" y="623"/>
                    <a:pt x="2753" y="490"/>
                    <a:pt x="2647" y="371"/>
                  </a:cubicBezTo>
                  <a:cubicBezTo>
                    <a:pt x="2542" y="265"/>
                    <a:pt x="2409" y="173"/>
                    <a:pt x="2250" y="106"/>
                  </a:cubicBezTo>
                  <a:cubicBezTo>
                    <a:pt x="2092" y="40"/>
                    <a:pt x="1893" y="0"/>
                    <a:pt x="1668"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320598" y="397272"/>
              <a:ext cx="209971" cy="208534"/>
            </a:xfrm>
            <a:custGeom>
              <a:avLst/>
              <a:gdLst/>
              <a:ahLst/>
              <a:cxnLst/>
              <a:rect l="l" t="t" r="r" b="b"/>
              <a:pathLst>
                <a:path w="3799" h="3773" extrusionOk="0">
                  <a:moveTo>
                    <a:pt x="384" y="1"/>
                  </a:moveTo>
                  <a:cubicBezTo>
                    <a:pt x="278" y="1"/>
                    <a:pt x="199" y="14"/>
                    <a:pt x="119" y="54"/>
                  </a:cubicBezTo>
                  <a:cubicBezTo>
                    <a:pt x="40" y="80"/>
                    <a:pt x="0" y="133"/>
                    <a:pt x="0" y="199"/>
                  </a:cubicBezTo>
                  <a:cubicBezTo>
                    <a:pt x="0" y="279"/>
                    <a:pt x="53" y="318"/>
                    <a:pt x="132" y="332"/>
                  </a:cubicBezTo>
                  <a:cubicBezTo>
                    <a:pt x="212" y="345"/>
                    <a:pt x="331" y="358"/>
                    <a:pt x="490" y="358"/>
                  </a:cubicBezTo>
                  <a:lnTo>
                    <a:pt x="609" y="358"/>
                  </a:lnTo>
                  <a:cubicBezTo>
                    <a:pt x="649" y="371"/>
                    <a:pt x="675" y="371"/>
                    <a:pt x="701" y="385"/>
                  </a:cubicBezTo>
                  <a:cubicBezTo>
                    <a:pt x="728" y="398"/>
                    <a:pt x="741" y="411"/>
                    <a:pt x="754" y="437"/>
                  </a:cubicBezTo>
                  <a:cubicBezTo>
                    <a:pt x="781" y="464"/>
                    <a:pt x="794" y="490"/>
                    <a:pt x="821" y="530"/>
                  </a:cubicBezTo>
                  <a:lnTo>
                    <a:pt x="2025" y="2714"/>
                  </a:lnTo>
                  <a:cubicBezTo>
                    <a:pt x="1972" y="2833"/>
                    <a:pt x="1919" y="2939"/>
                    <a:pt x="1866" y="3032"/>
                  </a:cubicBezTo>
                  <a:cubicBezTo>
                    <a:pt x="1813" y="3124"/>
                    <a:pt x="1760" y="3190"/>
                    <a:pt x="1694" y="3257"/>
                  </a:cubicBezTo>
                  <a:cubicBezTo>
                    <a:pt x="1641" y="3296"/>
                    <a:pt x="1575" y="3349"/>
                    <a:pt x="1509" y="3376"/>
                  </a:cubicBezTo>
                  <a:cubicBezTo>
                    <a:pt x="1429" y="3415"/>
                    <a:pt x="1363" y="3429"/>
                    <a:pt x="1297" y="3429"/>
                  </a:cubicBezTo>
                  <a:cubicBezTo>
                    <a:pt x="1178" y="3429"/>
                    <a:pt x="1072" y="3402"/>
                    <a:pt x="993" y="3349"/>
                  </a:cubicBezTo>
                  <a:cubicBezTo>
                    <a:pt x="926" y="3296"/>
                    <a:pt x="887" y="3230"/>
                    <a:pt x="887" y="3164"/>
                  </a:cubicBezTo>
                  <a:cubicBezTo>
                    <a:pt x="887" y="3137"/>
                    <a:pt x="900" y="3098"/>
                    <a:pt x="913" y="3071"/>
                  </a:cubicBezTo>
                  <a:cubicBezTo>
                    <a:pt x="940" y="3045"/>
                    <a:pt x="966" y="3018"/>
                    <a:pt x="993" y="3018"/>
                  </a:cubicBezTo>
                  <a:cubicBezTo>
                    <a:pt x="1019" y="3018"/>
                    <a:pt x="1046" y="3018"/>
                    <a:pt x="1072" y="3005"/>
                  </a:cubicBezTo>
                  <a:cubicBezTo>
                    <a:pt x="1099" y="3005"/>
                    <a:pt x="1125" y="2992"/>
                    <a:pt x="1151" y="2979"/>
                  </a:cubicBezTo>
                  <a:cubicBezTo>
                    <a:pt x="1178" y="2965"/>
                    <a:pt x="1204" y="2939"/>
                    <a:pt x="1218" y="2912"/>
                  </a:cubicBezTo>
                  <a:cubicBezTo>
                    <a:pt x="1231" y="2899"/>
                    <a:pt x="1244" y="2859"/>
                    <a:pt x="1244" y="2820"/>
                  </a:cubicBezTo>
                  <a:cubicBezTo>
                    <a:pt x="1244" y="2754"/>
                    <a:pt x="1218" y="2701"/>
                    <a:pt x="1165" y="2674"/>
                  </a:cubicBezTo>
                  <a:cubicBezTo>
                    <a:pt x="1125" y="2648"/>
                    <a:pt x="1072" y="2634"/>
                    <a:pt x="1019" y="2634"/>
                  </a:cubicBezTo>
                  <a:cubicBezTo>
                    <a:pt x="966" y="2634"/>
                    <a:pt x="913" y="2634"/>
                    <a:pt x="847" y="2661"/>
                  </a:cubicBezTo>
                  <a:cubicBezTo>
                    <a:pt x="794" y="2687"/>
                    <a:pt x="754" y="2714"/>
                    <a:pt x="701" y="2754"/>
                  </a:cubicBezTo>
                  <a:cubicBezTo>
                    <a:pt x="662" y="2807"/>
                    <a:pt x="622" y="2859"/>
                    <a:pt x="596" y="2926"/>
                  </a:cubicBezTo>
                  <a:cubicBezTo>
                    <a:pt x="569" y="2992"/>
                    <a:pt x="556" y="3071"/>
                    <a:pt x="556" y="3164"/>
                  </a:cubicBezTo>
                  <a:cubicBezTo>
                    <a:pt x="556" y="3257"/>
                    <a:pt x="582" y="3349"/>
                    <a:pt x="622" y="3415"/>
                  </a:cubicBezTo>
                  <a:cubicBezTo>
                    <a:pt x="649" y="3495"/>
                    <a:pt x="701" y="3561"/>
                    <a:pt x="768" y="3614"/>
                  </a:cubicBezTo>
                  <a:cubicBezTo>
                    <a:pt x="821" y="3667"/>
                    <a:pt x="900" y="3707"/>
                    <a:pt x="979" y="3733"/>
                  </a:cubicBezTo>
                  <a:cubicBezTo>
                    <a:pt x="1059" y="3759"/>
                    <a:pt x="1138" y="3773"/>
                    <a:pt x="1231" y="3773"/>
                  </a:cubicBezTo>
                  <a:cubicBezTo>
                    <a:pt x="1390" y="3773"/>
                    <a:pt x="1535" y="3733"/>
                    <a:pt x="1668" y="3667"/>
                  </a:cubicBezTo>
                  <a:cubicBezTo>
                    <a:pt x="1800" y="3614"/>
                    <a:pt x="1932" y="3508"/>
                    <a:pt x="2051" y="3376"/>
                  </a:cubicBezTo>
                  <a:cubicBezTo>
                    <a:pt x="2144" y="3257"/>
                    <a:pt x="2237" y="3111"/>
                    <a:pt x="2303" y="2952"/>
                  </a:cubicBezTo>
                  <a:cubicBezTo>
                    <a:pt x="2382" y="2780"/>
                    <a:pt x="2462" y="2595"/>
                    <a:pt x="2541" y="2370"/>
                  </a:cubicBezTo>
                  <a:lnTo>
                    <a:pt x="3176" y="596"/>
                  </a:lnTo>
                  <a:cubicBezTo>
                    <a:pt x="3203" y="530"/>
                    <a:pt x="3229" y="490"/>
                    <a:pt x="3256" y="477"/>
                  </a:cubicBezTo>
                  <a:cubicBezTo>
                    <a:pt x="3296" y="464"/>
                    <a:pt x="3362" y="451"/>
                    <a:pt x="3454" y="451"/>
                  </a:cubicBezTo>
                  <a:cubicBezTo>
                    <a:pt x="3534" y="451"/>
                    <a:pt x="3613" y="437"/>
                    <a:pt x="3679" y="411"/>
                  </a:cubicBezTo>
                  <a:cubicBezTo>
                    <a:pt x="3759" y="398"/>
                    <a:pt x="3799" y="345"/>
                    <a:pt x="3799" y="279"/>
                  </a:cubicBezTo>
                  <a:cubicBezTo>
                    <a:pt x="3799" y="212"/>
                    <a:pt x="3759" y="160"/>
                    <a:pt x="3693" y="146"/>
                  </a:cubicBezTo>
                  <a:cubicBezTo>
                    <a:pt x="3626" y="120"/>
                    <a:pt x="3547" y="107"/>
                    <a:pt x="3454" y="107"/>
                  </a:cubicBezTo>
                  <a:lnTo>
                    <a:pt x="2422" y="107"/>
                  </a:lnTo>
                  <a:cubicBezTo>
                    <a:pt x="2329" y="107"/>
                    <a:pt x="2263" y="120"/>
                    <a:pt x="2237" y="146"/>
                  </a:cubicBezTo>
                  <a:cubicBezTo>
                    <a:pt x="2210" y="160"/>
                    <a:pt x="2197" y="212"/>
                    <a:pt x="2197" y="279"/>
                  </a:cubicBezTo>
                  <a:cubicBezTo>
                    <a:pt x="2197" y="318"/>
                    <a:pt x="2224" y="358"/>
                    <a:pt x="2263" y="398"/>
                  </a:cubicBezTo>
                  <a:cubicBezTo>
                    <a:pt x="2303" y="437"/>
                    <a:pt x="2382" y="451"/>
                    <a:pt x="2475" y="451"/>
                  </a:cubicBezTo>
                  <a:cubicBezTo>
                    <a:pt x="2568" y="451"/>
                    <a:pt x="2634" y="464"/>
                    <a:pt x="2660" y="477"/>
                  </a:cubicBezTo>
                  <a:cubicBezTo>
                    <a:pt x="2687" y="504"/>
                    <a:pt x="2700" y="517"/>
                    <a:pt x="2700" y="557"/>
                  </a:cubicBezTo>
                  <a:cubicBezTo>
                    <a:pt x="2700" y="623"/>
                    <a:pt x="2687" y="689"/>
                    <a:pt x="2647" y="795"/>
                  </a:cubicBezTo>
                  <a:lnTo>
                    <a:pt x="2197" y="2224"/>
                  </a:lnTo>
                  <a:lnTo>
                    <a:pt x="1337" y="623"/>
                  </a:lnTo>
                  <a:cubicBezTo>
                    <a:pt x="1324" y="583"/>
                    <a:pt x="1310" y="543"/>
                    <a:pt x="1297" y="504"/>
                  </a:cubicBezTo>
                  <a:cubicBezTo>
                    <a:pt x="1284" y="464"/>
                    <a:pt x="1284" y="437"/>
                    <a:pt x="1284" y="424"/>
                  </a:cubicBezTo>
                  <a:cubicBezTo>
                    <a:pt x="1284" y="385"/>
                    <a:pt x="1284" y="358"/>
                    <a:pt x="1297" y="358"/>
                  </a:cubicBezTo>
                  <a:cubicBezTo>
                    <a:pt x="1324" y="345"/>
                    <a:pt x="1337" y="345"/>
                    <a:pt x="1363" y="345"/>
                  </a:cubicBezTo>
                  <a:cubicBezTo>
                    <a:pt x="1443" y="345"/>
                    <a:pt x="1496" y="332"/>
                    <a:pt x="1522" y="292"/>
                  </a:cubicBezTo>
                  <a:cubicBezTo>
                    <a:pt x="1549" y="252"/>
                    <a:pt x="1562" y="212"/>
                    <a:pt x="1562" y="160"/>
                  </a:cubicBezTo>
                  <a:cubicBezTo>
                    <a:pt x="1562" y="120"/>
                    <a:pt x="1549" y="80"/>
                    <a:pt x="1522" y="54"/>
                  </a:cubicBezTo>
                  <a:cubicBezTo>
                    <a:pt x="1496" y="14"/>
                    <a:pt x="1416" y="1"/>
                    <a:pt x="1310"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9;p2"/>
          <p:cNvSpPr/>
          <p:nvPr/>
        </p:nvSpPr>
        <p:spPr>
          <a:xfrm>
            <a:off x="7397512" y="451651"/>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632760" y="3000967"/>
            <a:ext cx="168247" cy="205586"/>
          </a:xfrm>
          <a:custGeom>
            <a:avLst/>
            <a:gdLst/>
            <a:ahLst/>
            <a:cxnLst/>
            <a:rect l="l" t="t" r="r" b="b"/>
            <a:pathLst>
              <a:path w="3456" h="4223" extrusionOk="0">
                <a:moveTo>
                  <a:pt x="755" y="371"/>
                </a:moveTo>
                <a:cubicBezTo>
                  <a:pt x="861" y="371"/>
                  <a:pt x="954" y="411"/>
                  <a:pt x="1046" y="490"/>
                </a:cubicBezTo>
                <a:cubicBezTo>
                  <a:pt x="1139" y="570"/>
                  <a:pt x="1179" y="702"/>
                  <a:pt x="1179" y="887"/>
                </a:cubicBezTo>
                <a:cubicBezTo>
                  <a:pt x="1179" y="1073"/>
                  <a:pt x="1139" y="1218"/>
                  <a:pt x="1046" y="1311"/>
                </a:cubicBezTo>
                <a:cubicBezTo>
                  <a:pt x="967" y="1417"/>
                  <a:pt x="861" y="1470"/>
                  <a:pt x="729" y="1470"/>
                </a:cubicBezTo>
                <a:cubicBezTo>
                  <a:pt x="610" y="1470"/>
                  <a:pt x="517" y="1417"/>
                  <a:pt x="451" y="1311"/>
                </a:cubicBezTo>
                <a:cubicBezTo>
                  <a:pt x="385" y="1205"/>
                  <a:pt x="345" y="1086"/>
                  <a:pt x="345" y="940"/>
                </a:cubicBezTo>
                <a:cubicBezTo>
                  <a:pt x="345" y="834"/>
                  <a:pt x="358" y="742"/>
                  <a:pt x="385" y="662"/>
                </a:cubicBezTo>
                <a:cubicBezTo>
                  <a:pt x="424" y="596"/>
                  <a:pt x="451" y="530"/>
                  <a:pt x="491" y="490"/>
                </a:cubicBezTo>
                <a:cubicBezTo>
                  <a:pt x="530" y="437"/>
                  <a:pt x="583" y="411"/>
                  <a:pt x="623" y="398"/>
                </a:cubicBezTo>
                <a:cubicBezTo>
                  <a:pt x="676" y="371"/>
                  <a:pt x="716" y="371"/>
                  <a:pt x="755" y="371"/>
                </a:cubicBezTo>
                <a:close/>
                <a:moveTo>
                  <a:pt x="2727" y="2806"/>
                </a:moveTo>
                <a:cubicBezTo>
                  <a:pt x="2807" y="2806"/>
                  <a:pt x="2886" y="2846"/>
                  <a:pt x="2966" y="2926"/>
                </a:cubicBezTo>
                <a:cubicBezTo>
                  <a:pt x="3058" y="2992"/>
                  <a:pt x="3098" y="3124"/>
                  <a:pt x="3098" y="3309"/>
                </a:cubicBezTo>
                <a:cubicBezTo>
                  <a:pt x="3098" y="3376"/>
                  <a:pt x="3085" y="3442"/>
                  <a:pt x="3071" y="3508"/>
                </a:cubicBezTo>
                <a:cubicBezTo>
                  <a:pt x="3058" y="3574"/>
                  <a:pt x="3032" y="3640"/>
                  <a:pt x="3005" y="3693"/>
                </a:cubicBezTo>
                <a:cubicBezTo>
                  <a:pt x="2966" y="3746"/>
                  <a:pt x="2926" y="3786"/>
                  <a:pt x="2873" y="3826"/>
                </a:cubicBezTo>
                <a:cubicBezTo>
                  <a:pt x="2833" y="3865"/>
                  <a:pt x="2767" y="3879"/>
                  <a:pt x="2688" y="3879"/>
                </a:cubicBezTo>
                <a:cubicBezTo>
                  <a:pt x="2608" y="3879"/>
                  <a:pt x="2542" y="3865"/>
                  <a:pt x="2489" y="3826"/>
                </a:cubicBezTo>
                <a:cubicBezTo>
                  <a:pt x="2449" y="3786"/>
                  <a:pt x="2410" y="3733"/>
                  <a:pt x="2383" y="3680"/>
                </a:cubicBezTo>
                <a:cubicBezTo>
                  <a:pt x="2343" y="3627"/>
                  <a:pt x="2330" y="3561"/>
                  <a:pt x="2317" y="3495"/>
                </a:cubicBezTo>
                <a:cubicBezTo>
                  <a:pt x="2317" y="3442"/>
                  <a:pt x="2304" y="3389"/>
                  <a:pt x="2304" y="3336"/>
                </a:cubicBezTo>
                <a:cubicBezTo>
                  <a:pt x="2304" y="3164"/>
                  <a:pt x="2343" y="3031"/>
                  <a:pt x="2423" y="2939"/>
                </a:cubicBezTo>
                <a:cubicBezTo>
                  <a:pt x="2516" y="2846"/>
                  <a:pt x="2608" y="2806"/>
                  <a:pt x="2727" y="2806"/>
                </a:cubicBezTo>
                <a:close/>
                <a:moveTo>
                  <a:pt x="3032" y="1"/>
                </a:moveTo>
                <a:cubicBezTo>
                  <a:pt x="2992" y="1"/>
                  <a:pt x="2952" y="14"/>
                  <a:pt x="2913" y="54"/>
                </a:cubicBezTo>
                <a:cubicBezTo>
                  <a:pt x="2873" y="93"/>
                  <a:pt x="2846" y="146"/>
                  <a:pt x="2807" y="199"/>
                </a:cubicBezTo>
                <a:cubicBezTo>
                  <a:pt x="2767" y="252"/>
                  <a:pt x="2727" y="305"/>
                  <a:pt x="2688" y="371"/>
                </a:cubicBezTo>
                <a:cubicBezTo>
                  <a:pt x="2648" y="424"/>
                  <a:pt x="2595" y="464"/>
                  <a:pt x="2555" y="504"/>
                </a:cubicBezTo>
                <a:cubicBezTo>
                  <a:pt x="2502" y="530"/>
                  <a:pt x="2449" y="557"/>
                  <a:pt x="2383" y="570"/>
                </a:cubicBezTo>
                <a:cubicBezTo>
                  <a:pt x="2317" y="583"/>
                  <a:pt x="2264" y="583"/>
                  <a:pt x="2211" y="583"/>
                </a:cubicBezTo>
                <a:cubicBezTo>
                  <a:pt x="2052" y="583"/>
                  <a:pt x="1933" y="570"/>
                  <a:pt x="1827" y="543"/>
                </a:cubicBezTo>
                <a:cubicBezTo>
                  <a:pt x="1735" y="517"/>
                  <a:pt x="1642" y="477"/>
                  <a:pt x="1576" y="437"/>
                </a:cubicBezTo>
                <a:cubicBezTo>
                  <a:pt x="1510" y="398"/>
                  <a:pt x="1443" y="345"/>
                  <a:pt x="1391" y="305"/>
                </a:cubicBezTo>
                <a:cubicBezTo>
                  <a:pt x="1338" y="252"/>
                  <a:pt x="1285" y="212"/>
                  <a:pt x="1232" y="173"/>
                </a:cubicBezTo>
                <a:cubicBezTo>
                  <a:pt x="1179" y="120"/>
                  <a:pt x="1113" y="93"/>
                  <a:pt x="1033" y="67"/>
                </a:cubicBezTo>
                <a:cubicBezTo>
                  <a:pt x="967" y="27"/>
                  <a:pt x="874" y="14"/>
                  <a:pt x="755" y="14"/>
                </a:cubicBezTo>
                <a:cubicBezTo>
                  <a:pt x="663" y="14"/>
                  <a:pt x="570" y="40"/>
                  <a:pt x="477" y="80"/>
                </a:cubicBezTo>
                <a:cubicBezTo>
                  <a:pt x="398" y="120"/>
                  <a:pt x="318" y="186"/>
                  <a:pt x="239" y="265"/>
                </a:cubicBezTo>
                <a:cubicBezTo>
                  <a:pt x="173" y="345"/>
                  <a:pt x="120" y="437"/>
                  <a:pt x="67" y="557"/>
                </a:cubicBezTo>
                <a:cubicBezTo>
                  <a:pt x="27" y="662"/>
                  <a:pt x="1" y="795"/>
                  <a:pt x="1" y="940"/>
                </a:cubicBezTo>
                <a:cubicBezTo>
                  <a:pt x="1" y="1086"/>
                  <a:pt x="27" y="1205"/>
                  <a:pt x="67" y="1324"/>
                </a:cubicBezTo>
                <a:cubicBezTo>
                  <a:pt x="107" y="1430"/>
                  <a:pt x="160" y="1523"/>
                  <a:pt x="239" y="1589"/>
                </a:cubicBezTo>
                <a:cubicBezTo>
                  <a:pt x="305" y="1668"/>
                  <a:pt x="385" y="1721"/>
                  <a:pt x="477" y="1748"/>
                </a:cubicBezTo>
                <a:cubicBezTo>
                  <a:pt x="570" y="1787"/>
                  <a:pt x="649" y="1814"/>
                  <a:pt x="742" y="1814"/>
                </a:cubicBezTo>
                <a:cubicBezTo>
                  <a:pt x="848" y="1814"/>
                  <a:pt x="941" y="1787"/>
                  <a:pt x="1033" y="1748"/>
                </a:cubicBezTo>
                <a:cubicBezTo>
                  <a:pt x="1139" y="1695"/>
                  <a:pt x="1218" y="1629"/>
                  <a:pt x="1298" y="1549"/>
                </a:cubicBezTo>
                <a:cubicBezTo>
                  <a:pt x="1364" y="1456"/>
                  <a:pt x="1417" y="1364"/>
                  <a:pt x="1457" y="1245"/>
                </a:cubicBezTo>
                <a:cubicBezTo>
                  <a:pt x="1510" y="1126"/>
                  <a:pt x="1523" y="993"/>
                  <a:pt x="1523" y="861"/>
                </a:cubicBezTo>
                <a:cubicBezTo>
                  <a:pt x="1523" y="848"/>
                  <a:pt x="1523" y="834"/>
                  <a:pt x="1523" y="834"/>
                </a:cubicBezTo>
                <a:lnTo>
                  <a:pt x="1523" y="795"/>
                </a:lnTo>
                <a:cubicBezTo>
                  <a:pt x="1629" y="834"/>
                  <a:pt x="1735" y="861"/>
                  <a:pt x="1841" y="874"/>
                </a:cubicBezTo>
                <a:cubicBezTo>
                  <a:pt x="1933" y="887"/>
                  <a:pt x="2052" y="901"/>
                  <a:pt x="2198" y="901"/>
                </a:cubicBezTo>
                <a:lnTo>
                  <a:pt x="2304" y="901"/>
                </a:lnTo>
                <a:cubicBezTo>
                  <a:pt x="2330" y="887"/>
                  <a:pt x="2370" y="887"/>
                  <a:pt x="2410" y="874"/>
                </a:cubicBezTo>
                <a:lnTo>
                  <a:pt x="2410" y="874"/>
                </a:lnTo>
                <a:cubicBezTo>
                  <a:pt x="2410" y="887"/>
                  <a:pt x="2396" y="927"/>
                  <a:pt x="2343" y="1007"/>
                </a:cubicBezTo>
                <a:cubicBezTo>
                  <a:pt x="2304" y="1099"/>
                  <a:pt x="2238" y="1205"/>
                  <a:pt x="2171" y="1337"/>
                </a:cubicBezTo>
                <a:cubicBezTo>
                  <a:pt x="2092" y="1470"/>
                  <a:pt x="2013" y="1629"/>
                  <a:pt x="1920" y="1814"/>
                </a:cubicBezTo>
                <a:cubicBezTo>
                  <a:pt x="1814" y="1986"/>
                  <a:pt x="1721" y="2158"/>
                  <a:pt x="1629" y="2343"/>
                </a:cubicBezTo>
                <a:cubicBezTo>
                  <a:pt x="1523" y="2529"/>
                  <a:pt x="1430" y="2701"/>
                  <a:pt x="1338" y="2886"/>
                </a:cubicBezTo>
                <a:cubicBezTo>
                  <a:pt x="1245" y="3058"/>
                  <a:pt x="1166" y="3217"/>
                  <a:pt x="1086" y="3362"/>
                </a:cubicBezTo>
                <a:cubicBezTo>
                  <a:pt x="1020" y="3508"/>
                  <a:pt x="954" y="3627"/>
                  <a:pt x="914" y="3720"/>
                </a:cubicBezTo>
                <a:cubicBezTo>
                  <a:pt x="861" y="3812"/>
                  <a:pt x="835" y="3865"/>
                  <a:pt x="835" y="3879"/>
                </a:cubicBezTo>
                <a:cubicBezTo>
                  <a:pt x="835" y="3905"/>
                  <a:pt x="861" y="3945"/>
                  <a:pt x="888" y="3958"/>
                </a:cubicBezTo>
                <a:cubicBezTo>
                  <a:pt x="914" y="3984"/>
                  <a:pt x="954" y="3998"/>
                  <a:pt x="1020" y="3998"/>
                </a:cubicBezTo>
                <a:cubicBezTo>
                  <a:pt x="1086" y="3998"/>
                  <a:pt x="1139" y="3984"/>
                  <a:pt x="1166" y="3958"/>
                </a:cubicBezTo>
                <a:cubicBezTo>
                  <a:pt x="1205" y="3918"/>
                  <a:pt x="1232" y="3879"/>
                  <a:pt x="1258" y="3852"/>
                </a:cubicBezTo>
                <a:cubicBezTo>
                  <a:pt x="1271" y="3799"/>
                  <a:pt x="1324" y="3706"/>
                  <a:pt x="1391" y="3574"/>
                </a:cubicBezTo>
                <a:cubicBezTo>
                  <a:pt x="1443" y="3442"/>
                  <a:pt x="1536" y="3283"/>
                  <a:pt x="1629" y="3111"/>
                </a:cubicBezTo>
                <a:cubicBezTo>
                  <a:pt x="1721" y="2926"/>
                  <a:pt x="1827" y="2727"/>
                  <a:pt x="1933" y="2515"/>
                </a:cubicBezTo>
                <a:lnTo>
                  <a:pt x="2291" y="1854"/>
                </a:lnTo>
                <a:cubicBezTo>
                  <a:pt x="2410" y="1642"/>
                  <a:pt x="2516" y="1417"/>
                  <a:pt x="2621" y="1218"/>
                </a:cubicBezTo>
                <a:cubicBezTo>
                  <a:pt x="2741" y="1007"/>
                  <a:pt x="2833" y="834"/>
                  <a:pt x="2913" y="662"/>
                </a:cubicBezTo>
                <a:cubicBezTo>
                  <a:pt x="3005" y="504"/>
                  <a:pt x="3071" y="371"/>
                  <a:pt x="3124" y="265"/>
                </a:cubicBezTo>
                <a:cubicBezTo>
                  <a:pt x="3177" y="159"/>
                  <a:pt x="3204" y="107"/>
                  <a:pt x="3204" y="93"/>
                </a:cubicBezTo>
                <a:cubicBezTo>
                  <a:pt x="3204" y="80"/>
                  <a:pt x="3191" y="54"/>
                  <a:pt x="3164" y="27"/>
                </a:cubicBezTo>
                <a:cubicBezTo>
                  <a:pt x="3151" y="1"/>
                  <a:pt x="3111" y="1"/>
                  <a:pt x="3032" y="1"/>
                </a:cubicBezTo>
                <a:close/>
                <a:moveTo>
                  <a:pt x="2741" y="2462"/>
                </a:moveTo>
                <a:cubicBezTo>
                  <a:pt x="2621" y="2462"/>
                  <a:pt x="2516" y="2489"/>
                  <a:pt x="2423" y="2529"/>
                </a:cubicBezTo>
                <a:cubicBezTo>
                  <a:pt x="2330" y="2568"/>
                  <a:pt x="2251" y="2634"/>
                  <a:pt x="2185" y="2714"/>
                </a:cubicBezTo>
                <a:cubicBezTo>
                  <a:pt x="2118" y="2793"/>
                  <a:pt x="2066" y="2886"/>
                  <a:pt x="2026" y="2992"/>
                </a:cubicBezTo>
                <a:cubicBezTo>
                  <a:pt x="1986" y="3098"/>
                  <a:pt x="1960" y="3217"/>
                  <a:pt x="1960" y="3349"/>
                </a:cubicBezTo>
                <a:cubicBezTo>
                  <a:pt x="1960" y="3468"/>
                  <a:pt x="1986" y="3574"/>
                  <a:pt x="2013" y="3680"/>
                </a:cubicBezTo>
                <a:cubicBezTo>
                  <a:pt x="2052" y="3773"/>
                  <a:pt x="2092" y="3865"/>
                  <a:pt x="2158" y="3958"/>
                </a:cubicBezTo>
                <a:cubicBezTo>
                  <a:pt x="2211" y="4037"/>
                  <a:pt x="2291" y="4104"/>
                  <a:pt x="2383" y="4143"/>
                </a:cubicBezTo>
                <a:cubicBezTo>
                  <a:pt x="2476" y="4196"/>
                  <a:pt x="2582" y="4223"/>
                  <a:pt x="2701" y="4223"/>
                </a:cubicBezTo>
                <a:cubicBezTo>
                  <a:pt x="2939" y="4223"/>
                  <a:pt x="3124" y="4143"/>
                  <a:pt x="3257" y="3984"/>
                </a:cubicBezTo>
                <a:cubicBezTo>
                  <a:pt x="3389" y="3826"/>
                  <a:pt x="3455" y="3601"/>
                  <a:pt x="3455" y="3336"/>
                </a:cubicBezTo>
                <a:cubicBezTo>
                  <a:pt x="3455" y="3217"/>
                  <a:pt x="3442" y="3098"/>
                  <a:pt x="3416" y="3005"/>
                </a:cubicBezTo>
                <a:cubicBezTo>
                  <a:pt x="3389" y="2899"/>
                  <a:pt x="3349" y="2806"/>
                  <a:pt x="3283" y="2727"/>
                </a:cubicBezTo>
                <a:cubicBezTo>
                  <a:pt x="3230" y="2634"/>
                  <a:pt x="3151" y="2581"/>
                  <a:pt x="3058" y="2529"/>
                </a:cubicBezTo>
                <a:cubicBezTo>
                  <a:pt x="2979" y="2489"/>
                  <a:pt x="2860" y="2462"/>
                  <a:pt x="2741" y="2462"/>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7632755" y="4097514"/>
            <a:ext cx="1357006" cy="707493"/>
            <a:chOff x="1787352" y="2530363"/>
            <a:chExt cx="1540651" cy="803239"/>
          </a:xfrm>
        </p:grpSpPr>
        <p:sp>
          <p:nvSpPr>
            <p:cNvPr id="22" name="Google Shape;22;p2"/>
            <p:cNvSpPr/>
            <p:nvPr/>
          </p:nvSpPr>
          <p:spPr>
            <a:xfrm>
              <a:off x="1971678" y="2530363"/>
              <a:ext cx="914442" cy="628420"/>
            </a:xfrm>
            <a:custGeom>
              <a:avLst/>
              <a:gdLst/>
              <a:ahLst/>
              <a:cxnLst/>
              <a:rect l="l" t="t" r="r" b="b"/>
              <a:pathLst>
                <a:path w="16545" h="11370" extrusionOk="0">
                  <a:moveTo>
                    <a:pt x="279" y="1"/>
                  </a:moveTo>
                  <a:cubicBezTo>
                    <a:pt x="213" y="1"/>
                    <a:pt x="160" y="1"/>
                    <a:pt x="160" y="54"/>
                  </a:cubicBezTo>
                  <a:cubicBezTo>
                    <a:pt x="54" y="120"/>
                    <a:pt x="1" y="173"/>
                    <a:pt x="1" y="279"/>
                  </a:cubicBezTo>
                  <a:lnTo>
                    <a:pt x="1" y="8603"/>
                  </a:lnTo>
                  <a:cubicBezTo>
                    <a:pt x="1" y="8551"/>
                    <a:pt x="54" y="8445"/>
                    <a:pt x="107" y="8445"/>
                  </a:cubicBezTo>
                  <a:cubicBezTo>
                    <a:pt x="160" y="8392"/>
                    <a:pt x="213" y="8326"/>
                    <a:pt x="279" y="8326"/>
                  </a:cubicBezTo>
                  <a:lnTo>
                    <a:pt x="543" y="8326"/>
                  </a:lnTo>
                  <a:lnTo>
                    <a:pt x="543" y="715"/>
                  </a:lnTo>
                  <a:lnTo>
                    <a:pt x="13011" y="6340"/>
                  </a:lnTo>
                  <a:cubicBezTo>
                    <a:pt x="12852" y="6076"/>
                    <a:pt x="12733" y="5798"/>
                    <a:pt x="12574" y="5520"/>
                  </a:cubicBezTo>
                  <a:lnTo>
                    <a:pt x="385" y="54"/>
                  </a:lnTo>
                  <a:cubicBezTo>
                    <a:pt x="385" y="1"/>
                    <a:pt x="332" y="1"/>
                    <a:pt x="279" y="1"/>
                  </a:cubicBezTo>
                  <a:close/>
                  <a:moveTo>
                    <a:pt x="3085" y="10814"/>
                  </a:moveTo>
                  <a:lnTo>
                    <a:pt x="3085" y="11092"/>
                  </a:lnTo>
                  <a:cubicBezTo>
                    <a:pt x="3085" y="11198"/>
                    <a:pt x="3032" y="11251"/>
                    <a:pt x="2979" y="11303"/>
                  </a:cubicBezTo>
                  <a:cubicBezTo>
                    <a:pt x="2926" y="11370"/>
                    <a:pt x="2860" y="11370"/>
                    <a:pt x="2807" y="11370"/>
                  </a:cubicBezTo>
                  <a:lnTo>
                    <a:pt x="16545" y="11370"/>
                  </a:lnTo>
                  <a:cubicBezTo>
                    <a:pt x="16426" y="11198"/>
                    <a:pt x="16267" y="11039"/>
                    <a:pt x="16095" y="10814"/>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666643" y="2835398"/>
              <a:ext cx="661361" cy="323385"/>
            </a:xfrm>
            <a:custGeom>
              <a:avLst/>
              <a:gdLst/>
              <a:ahLst/>
              <a:cxnLst/>
              <a:rect l="l" t="t" r="r" b="b"/>
              <a:pathLst>
                <a:path w="11966" h="5851" extrusionOk="0">
                  <a:moveTo>
                    <a:pt x="0" y="1"/>
                  </a:moveTo>
                  <a:cubicBezTo>
                    <a:pt x="159" y="279"/>
                    <a:pt x="278" y="557"/>
                    <a:pt x="437" y="821"/>
                  </a:cubicBezTo>
                  <a:lnTo>
                    <a:pt x="10417" y="5295"/>
                  </a:lnTo>
                  <a:lnTo>
                    <a:pt x="3521" y="5295"/>
                  </a:lnTo>
                  <a:cubicBezTo>
                    <a:pt x="3693" y="5520"/>
                    <a:pt x="3852" y="5679"/>
                    <a:pt x="3971" y="5851"/>
                  </a:cubicBezTo>
                  <a:lnTo>
                    <a:pt x="11687" y="5851"/>
                  </a:lnTo>
                  <a:cubicBezTo>
                    <a:pt x="11793" y="5851"/>
                    <a:pt x="11912" y="5784"/>
                    <a:pt x="11965" y="5626"/>
                  </a:cubicBezTo>
                  <a:cubicBezTo>
                    <a:pt x="11965" y="5520"/>
                    <a:pt x="11912" y="5401"/>
                    <a:pt x="11793" y="5348"/>
                  </a:cubicBezTo>
                  <a:lnTo>
                    <a:pt x="0" y="1"/>
                  </a:ln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971678" y="2990485"/>
              <a:ext cx="170508" cy="168297"/>
            </a:xfrm>
            <a:custGeom>
              <a:avLst/>
              <a:gdLst/>
              <a:ahLst/>
              <a:cxnLst/>
              <a:rect l="l" t="t" r="r" b="b"/>
              <a:pathLst>
                <a:path w="3085" h="3045" extrusionOk="0">
                  <a:moveTo>
                    <a:pt x="2529" y="556"/>
                  </a:moveTo>
                  <a:lnTo>
                    <a:pt x="2529" y="2489"/>
                  </a:lnTo>
                  <a:lnTo>
                    <a:pt x="543" y="2489"/>
                  </a:lnTo>
                  <a:lnTo>
                    <a:pt x="543" y="556"/>
                  </a:lnTo>
                  <a:close/>
                  <a:moveTo>
                    <a:pt x="279" y="1"/>
                  </a:moveTo>
                  <a:cubicBezTo>
                    <a:pt x="213" y="1"/>
                    <a:pt x="160" y="67"/>
                    <a:pt x="107" y="120"/>
                  </a:cubicBezTo>
                  <a:cubicBezTo>
                    <a:pt x="54" y="120"/>
                    <a:pt x="1" y="226"/>
                    <a:pt x="1" y="278"/>
                  </a:cubicBezTo>
                  <a:lnTo>
                    <a:pt x="1" y="2767"/>
                  </a:lnTo>
                  <a:cubicBezTo>
                    <a:pt x="1" y="2873"/>
                    <a:pt x="54" y="2926"/>
                    <a:pt x="107" y="2978"/>
                  </a:cubicBezTo>
                  <a:cubicBezTo>
                    <a:pt x="160" y="3045"/>
                    <a:pt x="213" y="3045"/>
                    <a:pt x="279" y="3045"/>
                  </a:cubicBezTo>
                  <a:lnTo>
                    <a:pt x="2807" y="3045"/>
                  </a:lnTo>
                  <a:cubicBezTo>
                    <a:pt x="2860" y="3045"/>
                    <a:pt x="2926" y="3045"/>
                    <a:pt x="2979" y="2978"/>
                  </a:cubicBezTo>
                  <a:cubicBezTo>
                    <a:pt x="3032" y="2926"/>
                    <a:pt x="3085" y="2873"/>
                    <a:pt x="3085" y="2767"/>
                  </a:cubicBezTo>
                  <a:lnTo>
                    <a:pt x="3085" y="2489"/>
                  </a:lnTo>
                  <a:lnTo>
                    <a:pt x="3085" y="278"/>
                  </a:lnTo>
                  <a:cubicBezTo>
                    <a:pt x="3085" y="226"/>
                    <a:pt x="3032" y="120"/>
                    <a:pt x="2979" y="120"/>
                  </a:cubicBezTo>
                  <a:cubicBezTo>
                    <a:pt x="2926" y="67"/>
                    <a:pt x="2860" y="1"/>
                    <a:pt x="2807"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584733" y="2634989"/>
              <a:ext cx="118554" cy="120765"/>
            </a:xfrm>
            <a:custGeom>
              <a:avLst/>
              <a:gdLst/>
              <a:ahLst/>
              <a:cxnLst/>
              <a:rect l="l" t="t" r="r" b="b"/>
              <a:pathLst>
                <a:path w="2145" h="2185" extrusionOk="0">
                  <a:moveTo>
                    <a:pt x="887" y="1284"/>
                  </a:moveTo>
                  <a:cubicBezTo>
                    <a:pt x="953" y="1284"/>
                    <a:pt x="1032" y="1297"/>
                    <a:pt x="1085" y="1311"/>
                  </a:cubicBezTo>
                  <a:cubicBezTo>
                    <a:pt x="1151" y="1324"/>
                    <a:pt x="1204" y="1350"/>
                    <a:pt x="1257" y="1377"/>
                  </a:cubicBezTo>
                  <a:cubicBezTo>
                    <a:pt x="1310" y="1403"/>
                    <a:pt x="1350" y="1430"/>
                    <a:pt x="1376" y="1469"/>
                  </a:cubicBezTo>
                  <a:cubicBezTo>
                    <a:pt x="1403" y="1509"/>
                    <a:pt x="1416" y="1549"/>
                    <a:pt x="1416" y="1588"/>
                  </a:cubicBezTo>
                  <a:cubicBezTo>
                    <a:pt x="1416" y="1641"/>
                    <a:pt x="1403" y="1681"/>
                    <a:pt x="1363" y="1721"/>
                  </a:cubicBezTo>
                  <a:cubicBezTo>
                    <a:pt x="1337" y="1761"/>
                    <a:pt x="1297" y="1787"/>
                    <a:pt x="1231" y="1813"/>
                  </a:cubicBezTo>
                  <a:cubicBezTo>
                    <a:pt x="1178" y="1840"/>
                    <a:pt x="1112" y="1866"/>
                    <a:pt x="1046" y="1880"/>
                  </a:cubicBezTo>
                  <a:cubicBezTo>
                    <a:pt x="966" y="1906"/>
                    <a:pt x="887" y="1906"/>
                    <a:pt x="807" y="1906"/>
                  </a:cubicBezTo>
                  <a:cubicBezTo>
                    <a:pt x="675" y="1906"/>
                    <a:pt x="569" y="1893"/>
                    <a:pt x="463" y="1840"/>
                  </a:cubicBezTo>
                  <a:cubicBezTo>
                    <a:pt x="371" y="1800"/>
                    <a:pt x="318" y="1734"/>
                    <a:pt x="318" y="1641"/>
                  </a:cubicBezTo>
                  <a:cubicBezTo>
                    <a:pt x="318" y="1588"/>
                    <a:pt x="331" y="1536"/>
                    <a:pt x="371" y="1496"/>
                  </a:cubicBezTo>
                  <a:cubicBezTo>
                    <a:pt x="397" y="1456"/>
                    <a:pt x="437" y="1416"/>
                    <a:pt x="490" y="1390"/>
                  </a:cubicBezTo>
                  <a:cubicBezTo>
                    <a:pt x="529" y="1350"/>
                    <a:pt x="596" y="1337"/>
                    <a:pt x="662" y="1311"/>
                  </a:cubicBezTo>
                  <a:cubicBezTo>
                    <a:pt x="728" y="1297"/>
                    <a:pt x="807" y="1284"/>
                    <a:pt x="887" y="1284"/>
                  </a:cubicBezTo>
                  <a:close/>
                  <a:moveTo>
                    <a:pt x="926" y="0"/>
                  </a:moveTo>
                  <a:cubicBezTo>
                    <a:pt x="688" y="0"/>
                    <a:pt x="490" y="53"/>
                    <a:pt x="344" y="159"/>
                  </a:cubicBezTo>
                  <a:cubicBezTo>
                    <a:pt x="199" y="265"/>
                    <a:pt x="132" y="397"/>
                    <a:pt x="132" y="569"/>
                  </a:cubicBezTo>
                  <a:cubicBezTo>
                    <a:pt x="132" y="649"/>
                    <a:pt x="159" y="715"/>
                    <a:pt x="199" y="781"/>
                  </a:cubicBezTo>
                  <a:cubicBezTo>
                    <a:pt x="238" y="861"/>
                    <a:pt x="304" y="887"/>
                    <a:pt x="397" y="887"/>
                  </a:cubicBezTo>
                  <a:cubicBezTo>
                    <a:pt x="463" y="887"/>
                    <a:pt x="503" y="874"/>
                    <a:pt x="543" y="847"/>
                  </a:cubicBezTo>
                  <a:cubicBezTo>
                    <a:pt x="582" y="821"/>
                    <a:pt x="596" y="781"/>
                    <a:pt x="596" y="728"/>
                  </a:cubicBezTo>
                  <a:cubicBezTo>
                    <a:pt x="596" y="675"/>
                    <a:pt x="582" y="636"/>
                    <a:pt x="556" y="622"/>
                  </a:cubicBezTo>
                  <a:cubicBezTo>
                    <a:pt x="529" y="596"/>
                    <a:pt x="503" y="583"/>
                    <a:pt x="490" y="583"/>
                  </a:cubicBezTo>
                  <a:cubicBezTo>
                    <a:pt x="450" y="569"/>
                    <a:pt x="437" y="569"/>
                    <a:pt x="410" y="556"/>
                  </a:cubicBezTo>
                  <a:cubicBezTo>
                    <a:pt x="397" y="556"/>
                    <a:pt x="397" y="530"/>
                    <a:pt x="397" y="503"/>
                  </a:cubicBezTo>
                  <a:cubicBezTo>
                    <a:pt x="397" y="477"/>
                    <a:pt x="410" y="437"/>
                    <a:pt x="437" y="411"/>
                  </a:cubicBezTo>
                  <a:cubicBezTo>
                    <a:pt x="476" y="384"/>
                    <a:pt x="516" y="358"/>
                    <a:pt x="556" y="344"/>
                  </a:cubicBezTo>
                  <a:cubicBezTo>
                    <a:pt x="609" y="318"/>
                    <a:pt x="662" y="305"/>
                    <a:pt x="728" y="291"/>
                  </a:cubicBezTo>
                  <a:cubicBezTo>
                    <a:pt x="781" y="278"/>
                    <a:pt x="834" y="278"/>
                    <a:pt x="887" y="278"/>
                  </a:cubicBezTo>
                  <a:cubicBezTo>
                    <a:pt x="1072" y="278"/>
                    <a:pt x="1204" y="331"/>
                    <a:pt x="1297" y="450"/>
                  </a:cubicBezTo>
                  <a:cubicBezTo>
                    <a:pt x="1376" y="569"/>
                    <a:pt x="1416" y="728"/>
                    <a:pt x="1416" y="927"/>
                  </a:cubicBezTo>
                  <a:cubicBezTo>
                    <a:pt x="1416" y="940"/>
                    <a:pt x="1416" y="966"/>
                    <a:pt x="1416" y="1006"/>
                  </a:cubicBezTo>
                  <a:lnTo>
                    <a:pt x="1416" y="1099"/>
                  </a:lnTo>
                  <a:lnTo>
                    <a:pt x="1416" y="1218"/>
                  </a:lnTo>
                  <a:cubicBezTo>
                    <a:pt x="1218" y="1086"/>
                    <a:pt x="1006" y="1006"/>
                    <a:pt x="768" y="1006"/>
                  </a:cubicBezTo>
                  <a:cubicBezTo>
                    <a:pt x="649" y="1006"/>
                    <a:pt x="543" y="1033"/>
                    <a:pt x="450" y="1059"/>
                  </a:cubicBezTo>
                  <a:cubicBezTo>
                    <a:pt x="357" y="1086"/>
                    <a:pt x="278" y="1138"/>
                    <a:pt x="212" y="1191"/>
                  </a:cubicBezTo>
                  <a:cubicBezTo>
                    <a:pt x="146" y="1244"/>
                    <a:pt x="93" y="1311"/>
                    <a:pt x="53" y="1390"/>
                  </a:cubicBezTo>
                  <a:cubicBezTo>
                    <a:pt x="13" y="1469"/>
                    <a:pt x="0" y="1549"/>
                    <a:pt x="0" y="1641"/>
                  </a:cubicBezTo>
                  <a:cubicBezTo>
                    <a:pt x="0" y="1800"/>
                    <a:pt x="53" y="1946"/>
                    <a:pt x="185" y="2038"/>
                  </a:cubicBezTo>
                  <a:cubicBezTo>
                    <a:pt x="318" y="2131"/>
                    <a:pt x="490" y="2184"/>
                    <a:pt x="701" y="2184"/>
                  </a:cubicBezTo>
                  <a:cubicBezTo>
                    <a:pt x="847" y="2184"/>
                    <a:pt x="979" y="2158"/>
                    <a:pt x="1099" y="2118"/>
                  </a:cubicBezTo>
                  <a:cubicBezTo>
                    <a:pt x="1218" y="2065"/>
                    <a:pt x="1324" y="1999"/>
                    <a:pt x="1429" y="1919"/>
                  </a:cubicBezTo>
                  <a:cubicBezTo>
                    <a:pt x="1456" y="2012"/>
                    <a:pt x="1496" y="2078"/>
                    <a:pt x="1562" y="2131"/>
                  </a:cubicBezTo>
                  <a:cubicBezTo>
                    <a:pt x="1628" y="2171"/>
                    <a:pt x="1707" y="2184"/>
                    <a:pt x="1787" y="2184"/>
                  </a:cubicBezTo>
                  <a:cubicBezTo>
                    <a:pt x="1840" y="2184"/>
                    <a:pt x="1879" y="2184"/>
                    <a:pt x="1919" y="2171"/>
                  </a:cubicBezTo>
                  <a:cubicBezTo>
                    <a:pt x="1959" y="2158"/>
                    <a:pt x="1999" y="2131"/>
                    <a:pt x="2038" y="2105"/>
                  </a:cubicBezTo>
                  <a:cubicBezTo>
                    <a:pt x="2078" y="2078"/>
                    <a:pt x="2091" y="2038"/>
                    <a:pt x="2118" y="1999"/>
                  </a:cubicBezTo>
                  <a:cubicBezTo>
                    <a:pt x="2144" y="1959"/>
                    <a:pt x="2144" y="1893"/>
                    <a:pt x="2144" y="1840"/>
                  </a:cubicBezTo>
                  <a:cubicBezTo>
                    <a:pt x="2144" y="1800"/>
                    <a:pt x="2144" y="1761"/>
                    <a:pt x="2131" y="1734"/>
                  </a:cubicBezTo>
                  <a:cubicBezTo>
                    <a:pt x="2118" y="1694"/>
                    <a:pt x="2091" y="1681"/>
                    <a:pt x="2051" y="1681"/>
                  </a:cubicBezTo>
                  <a:cubicBezTo>
                    <a:pt x="2012" y="1681"/>
                    <a:pt x="1972" y="1694"/>
                    <a:pt x="1959" y="1721"/>
                  </a:cubicBezTo>
                  <a:cubicBezTo>
                    <a:pt x="1946" y="1747"/>
                    <a:pt x="1932" y="1761"/>
                    <a:pt x="1932" y="1787"/>
                  </a:cubicBezTo>
                  <a:cubicBezTo>
                    <a:pt x="1919" y="1827"/>
                    <a:pt x="1906" y="1853"/>
                    <a:pt x="1893" y="1880"/>
                  </a:cubicBezTo>
                  <a:cubicBezTo>
                    <a:pt x="1893" y="1893"/>
                    <a:pt x="1866" y="1906"/>
                    <a:pt x="1840" y="1906"/>
                  </a:cubicBezTo>
                  <a:cubicBezTo>
                    <a:pt x="1787" y="1906"/>
                    <a:pt x="1760" y="1893"/>
                    <a:pt x="1747" y="1840"/>
                  </a:cubicBezTo>
                  <a:cubicBezTo>
                    <a:pt x="1734" y="1800"/>
                    <a:pt x="1734" y="1708"/>
                    <a:pt x="1734" y="1562"/>
                  </a:cubicBezTo>
                  <a:lnTo>
                    <a:pt x="1734" y="1403"/>
                  </a:lnTo>
                  <a:cubicBezTo>
                    <a:pt x="1734" y="1337"/>
                    <a:pt x="1734" y="1271"/>
                    <a:pt x="1734" y="1218"/>
                  </a:cubicBezTo>
                  <a:cubicBezTo>
                    <a:pt x="1734" y="1152"/>
                    <a:pt x="1747" y="1086"/>
                    <a:pt x="1747" y="1033"/>
                  </a:cubicBezTo>
                  <a:cubicBezTo>
                    <a:pt x="1747" y="980"/>
                    <a:pt x="1747" y="927"/>
                    <a:pt x="1747" y="900"/>
                  </a:cubicBezTo>
                  <a:cubicBezTo>
                    <a:pt x="1747" y="291"/>
                    <a:pt x="1469" y="0"/>
                    <a:pt x="926"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787352" y="2713970"/>
              <a:ext cx="141215" cy="212955"/>
            </a:xfrm>
            <a:custGeom>
              <a:avLst/>
              <a:gdLst/>
              <a:ahLst/>
              <a:cxnLst/>
              <a:rect l="l" t="t" r="r" b="b"/>
              <a:pathLst>
                <a:path w="2555" h="3853" extrusionOk="0">
                  <a:moveTo>
                    <a:pt x="1655" y="1959"/>
                  </a:moveTo>
                  <a:cubicBezTo>
                    <a:pt x="1708" y="1959"/>
                    <a:pt x="1761" y="1973"/>
                    <a:pt x="1827" y="1999"/>
                  </a:cubicBezTo>
                  <a:cubicBezTo>
                    <a:pt x="1893" y="2026"/>
                    <a:pt x="1946" y="2065"/>
                    <a:pt x="2012" y="2132"/>
                  </a:cubicBezTo>
                  <a:cubicBezTo>
                    <a:pt x="2065" y="2184"/>
                    <a:pt x="2118" y="2277"/>
                    <a:pt x="2158" y="2370"/>
                  </a:cubicBezTo>
                  <a:cubicBezTo>
                    <a:pt x="2198" y="2476"/>
                    <a:pt x="2211" y="2595"/>
                    <a:pt x="2211" y="2754"/>
                  </a:cubicBezTo>
                  <a:cubicBezTo>
                    <a:pt x="2211" y="2912"/>
                    <a:pt x="2184" y="3045"/>
                    <a:pt x="2131" y="3151"/>
                  </a:cubicBezTo>
                  <a:cubicBezTo>
                    <a:pt x="2092" y="3256"/>
                    <a:pt x="2039" y="3336"/>
                    <a:pt x="1959" y="3402"/>
                  </a:cubicBezTo>
                  <a:cubicBezTo>
                    <a:pt x="1893" y="3455"/>
                    <a:pt x="1814" y="3495"/>
                    <a:pt x="1734" y="3521"/>
                  </a:cubicBezTo>
                  <a:cubicBezTo>
                    <a:pt x="1655" y="3548"/>
                    <a:pt x="1576" y="3548"/>
                    <a:pt x="1523" y="3548"/>
                  </a:cubicBezTo>
                  <a:cubicBezTo>
                    <a:pt x="1324" y="3548"/>
                    <a:pt x="1178" y="3495"/>
                    <a:pt x="1086" y="3376"/>
                  </a:cubicBezTo>
                  <a:cubicBezTo>
                    <a:pt x="993" y="3256"/>
                    <a:pt x="940" y="3071"/>
                    <a:pt x="940" y="2846"/>
                  </a:cubicBezTo>
                  <a:cubicBezTo>
                    <a:pt x="940" y="2793"/>
                    <a:pt x="953" y="2714"/>
                    <a:pt x="980" y="2608"/>
                  </a:cubicBezTo>
                  <a:cubicBezTo>
                    <a:pt x="1006" y="2515"/>
                    <a:pt x="1059" y="2423"/>
                    <a:pt x="1112" y="2317"/>
                  </a:cubicBezTo>
                  <a:cubicBezTo>
                    <a:pt x="1165" y="2224"/>
                    <a:pt x="1245" y="2132"/>
                    <a:pt x="1337" y="2065"/>
                  </a:cubicBezTo>
                  <a:cubicBezTo>
                    <a:pt x="1430" y="1999"/>
                    <a:pt x="1536" y="1959"/>
                    <a:pt x="1655" y="1959"/>
                  </a:cubicBezTo>
                  <a:close/>
                  <a:moveTo>
                    <a:pt x="398" y="1"/>
                  </a:moveTo>
                  <a:cubicBezTo>
                    <a:pt x="265" y="1"/>
                    <a:pt x="173" y="14"/>
                    <a:pt x="106" y="40"/>
                  </a:cubicBezTo>
                  <a:cubicBezTo>
                    <a:pt x="40" y="67"/>
                    <a:pt x="1" y="93"/>
                    <a:pt x="1" y="146"/>
                  </a:cubicBezTo>
                  <a:cubicBezTo>
                    <a:pt x="1" y="173"/>
                    <a:pt x="27" y="199"/>
                    <a:pt x="67" y="212"/>
                  </a:cubicBezTo>
                  <a:cubicBezTo>
                    <a:pt x="120" y="239"/>
                    <a:pt x="159" y="239"/>
                    <a:pt x="212" y="239"/>
                  </a:cubicBezTo>
                  <a:lnTo>
                    <a:pt x="398" y="239"/>
                  </a:lnTo>
                  <a:cubicBezTo>
                    <a:pt x="530" y="239"/>
                    <a:pt x="596" y="279"/>
                    <a:pt x="596" y="371"/>
                  </a:cubicBezTo>
                  <a:lnTo>
                    <a:pt x="596" y="557"/>
                  </a:lnTo>
                  <a:lnTo>
                    <a:pt x="596" y="821"/>
                  </a:lnTo>
                  <a:cubicBezTo>
                    <a:pt x="596" y="927"/>
                    <a:pt x="609" y="1033"/>
                    <a:pt x="609" y="1139"/>
                  </a:cubicBezTo>
                  <a:lnTo>
                    <a:pt x="609" y="1483"/>
                  </a:lnTo>
                  <a:cubicBezTo>
                    <a:pt x="609" y="1721"/>
                    <a:pt x="596" y="1920"/>
                    <a:pt x="596" y="2092"/>
                  </a:cubicBezTo>
                  <a:cubicBezTo>
                    <a:pt x="596" y="2264"/>
                    <a:pt x="596" y="2409"/>
                    <a:pt x="596" y="2542"/>
                  </a:cubicBezTo>
                  <a:cubicBezTo>
                    <a:pt x="596" y="2674"/>
                    <a:pt x="583" y="2780"/>
                    <a:pt x="583" y="2886"/>
                  </a:cubicBezTo>
                  <a:cubicBezTo>
                    <a:pt x="583" y="2979"/>
                    <a:pt x="583" y="3071"/>
                    <a:pt x="583" y="3151"/>
                  </a:cubicBezTo>
                  <a:lnTo>
                    <a:pt x="570" y="3402"/>
                  </a:lnTo>
                  <a:cubicBezTo>
                    <a:pt x="570" y="3495"/>
                    <a:pt x="556" y="3587"/>
                    <a:pt x="556" y="3680"/>
                  </a:cubicBezTo>
                  <a:cubicBezTo>
                    <a:pt x="556" y="3733"/>
                    <a:pt x="583" y="3786"/>
                    <a:pt x="609" y="3812"/>
                  </a:cubicBezTo>
                  <a:cubicBezTo>
                    <a:pt x="636" y="3839"/>
                    <a:pt x="676" y="3852"/>
                    <a:pt x="715" y="3852"/>
                  </a:cubicBezTo>
                  <a:cubicBezTo>
                    <a:pt x="755" y="3852"/>
                    <a:pt x="781" y="3839"/>
                    <a:pt x="808" y="3826"/>
                  </a:cubicBezTo>
                  <a:cubicBezTo>
                    <a:pt x="821" y="3826"/>
                    <a:pt x="848" y="3799"/>
                    <a:pt x="861" y="3773"/>
                  </a:cubicBezTo>
                  <a:cubicBezTo>
                    <a:pt x="861" y="3746"/>
                    <a:pt x="874" y="3706"/>
                    <a:pt x="874" y="3667"/>
                  </a:cubicBezTo>
                  <a:cubicBezTo>
                    <a:pt x="874" y="3614"/>
                    <a:pt x="887" y="3548"/>
                    <a:pt x="887" y="3481"/>
                  </a:cubicBezTo>
                  <a:cubicBezTo>
                    <a:pt x="914" y="3521"/>
                    <a:pt x="940" y="3561"/>
                    <a:pt x="980" y="3614"/>
                  </a:cubicBezTo>
                  <a:cubicBezTo>
                    <a:pt x="1020" y="3654"/>
                    <a:pt x="1059" y="3680"/>
                    <a:pt x="1112" y="3720"/>
                  </a:cubicBezTo>
                  <a:cubicBezTo>
                    <a:pt x="1152" y="3759"/>
                    <a:pt x="1218" y="3786"/>
                    <a:pt x="1284" y="3799"/>
                  </a:cubicBezTo>
                  <a:cubicBezTo>
                    <a:pt x="1351" y="3826"/>
                    <a:pt x="1430" y="3839"/>
                    <a:pt x="1523" y="3839"/>
                  </a:cubicBezTo>
                  <a:cubicBezTo>
                    <a:pt x="1628" y="3839"/>
                    <a:pt x="1748" y="3826"/>
                    <a:pt x="1867" y="3786"/>
                  </a:cubicBezTo>
                  <a:cubicBezTo>
                    <a:pt x="1986" y="3746"/>
                    <a:pt x="2105" y="3693"/>
                    <a:pt x="2198" y="3614"/>
                  </a:cubicBezTo>
                  <a:cubicBezTo>
                    <a:pt x="2303" y="3521"/>
                    <a:pt x="2383" y="3415"/>
                    <a:pt x="2449" y="3283"/>
                  </a:cubicBezTo>
                  <a:cubicBezTo>
                    <a:pt x="2515" y="3151"/>
                    <a:pt x="2555" y="2979"/>
                    <a:pt x="2555" y="2780"/>
                  </a:cubicBezTo>
                  <a:cubicBezTo>
                    <a:pt x="2555" y="2661"/>
                    <a:pt x="2542" y="2529"/>
                    <a:pt x="2502" y="2409"/>
                  </a:cubicBezTo>
                  <a:cubicBezTo>
                    <a:pt x="2476" y="2277"/>
                    <a:pt x="2436" y="2158"/>
                    <a:pt x="2370" y="2052"/>
                  </a:cubicBezTo>
                  <a:cubicBezTo>
                    <a:pt x="2317" y="1946"/>
                    <a:pt x="2224" y="1854"/>
                    <a:pt x="2118" y="1774"/>
                  </a:cubicBezTo>
                  <a:cubicBezTo>
                    <a:pt x="2012" y="1708"/>
                    <a:pt x="1893" y="1668"/>
                    <a:pt x="1734" y="1668"/>
                  </a:cubicBezTo>
                  <a:cubicBezTo>
                    <a:pt x="1562" y="1668"/>
                    <a:pt x="1403" y="1721"/>
                    <a:pt x="1271" y="1827"/>
                  </a:cubicBezTo>
                  <a:cubicBezTo>
                    <a:pt x="1126" y="1920"/>
                    <a:pt x="1020" y="2065"/>
                    <a:pt x="927" y="2251"/>
                  </a:cubicBezTo>
                  <a:lnTo>
                    <a:pt x="927" y="173"/>
                  </a:lnTo>
                  <a:cubicBezTo>
                    <a:pt x="927" y="93"/>
                    <a:pt x="914" y="40"/>
                    <a:pt x="887" y="27"/>
                  </a:cubicBezTo>
                  <a:cubicBezTo>
                    <a:pt x="861" y="14"/>
                    <a:pt x="834" y="1"/>
                    <a:pt x="80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506415" y="3201175"/>
              <a:ext cx="111977" cy="132427"/>
            </a:xfrm>
            <a:custGeom>
              <a:avLst/>
              <a:gdLst/>
              <a:ahLst/>
              <a:cxnLst/>
              <a:rect l="l" t="t" r="r" b="b"/>
              <a:pathLst>
                <a:path w="2026" h="2396" extrusionOk="0">
                  <a:moveTo>
                    <a:pt x="1761" y="0"/>
                  </a:moveTo>
                  <a:cubicBezTo>
                    <a:pt x="1708" y="0"/>
                    <a:pt x="1682" y="14"/>
                    <a:pt x="1655" y="40"/>
                  </a:cubicBezTo>
                  <a:cubicBezTo>
                    <a:pt x="1629" y="66"/>
                    <a:pt x="1629" y="93"/>
                    <a:pt x="1629" y="133"/>
                  </a:cubicBezTo>
                  <a:lnTo>
                    <a:pt x="1629" y="265"/>
                  </a:lnTo>
                  <a:cubicBezTo>
                    <a:pt x="1629" y="318"/>
                    <a:pt x="1629" y="358"/>
                    <a:pt x="1629" y="384"/>
                  </a:cubicBezTo>
                  <a:cubicBezTo>
                    <a:pt x="1563" y="291"/>
                    <a:pt x="1483" y="212"/>
                    <a:pt x="1391" y="186"/>
                  </a:cubicBezTo>
                  <a:cubicBezTo>
                    <a:pt x="1298" y="159"/>
                    <a:pt x="1192" y="133"/>
                    <a:pt x="1073" y="133"/>
                  </a:cubicBezTo>
                  <a:cubicBezTo>
                    <a:pt x="927" y="133"/>
                    <a:pt x="782" y="172"/>
                    <a:pt x="649" y="225"/>
                  </a:cubicBezTo>
                  <a:cubicBezTo>
                    <a:pt x="517" y="291"/>
                    <a:pt x="398" y="371"/>
                    <a:pt x="305" y="490"/>
                  </a:cubicBezTo>
                  <a:cubicBezTo>
                    <a:pt x="213" y="583"/>
                    <a:pt x="133" y="715"/>
                    <a:pt x="80" y="861"/>
                  </a:cubicBezTo>
                  <a:cubicBezTo>
                    <a:pt x="27" y="1006"/>
                    <a:pt x="1" y="1165"/>
                    <a:pt x="1" y="1324"/>
                  </a:cubicBezTo>
                  <a:cubicBezTo>
                    <a:pt x="1" y="1469"/>
                    <a:pt x="14" y="1615"/>
                    <a:pt x="67" y="1747"/>
                  </a:cubicBezTo>
                  <a:cubicBezTo>
                    <a:pt x="120" y="1880"/>
                    <a:pt x="186" y="1986"/>
                    <a:pt x="266" y="2091"/>
                  </a:cubicBezTo>
                  <a:cubicBezTo>
                    <a:pt x="358" y="2184"/>
                    <a:pt x="464" y="2264"/>
                    <a:pt x="596" y="2316"/>
                  </a:cubicBezTo>
                  <a:cubicBezTo>
                    <a:pt x="729" y="2369"/>
                    <a:pt x="874" y="2396"/>
                    <a:pt x="1033" y="2396"/>
                  </a:cubicBezTo>
                  <a:cubicBezTo>
                    <a:pt x="1443" y="2396"/>
                    <a:pt x="1761" y="2237"/>
                    <a:pt x="1973" y="1906"/>
                  </a:cubicBezTo>
                  <a:cubicBezTo>
                    <a:pt x="1999" y="1880"/>
                    <a:pt x="1999" y="1853"/>
                    <a:pt x="2013" y="1840"/>
                  </a:cubicBezTo>
                  <a:cubicBezTo>
                    <a:pt x="2026" y="1827"/>
                    <a:pt x="2026" y="1800"/>
                    <a:pt x="2026" y="1774"/>
                  </a:cubicBezTo>
                  <a:cubicBezTo>
                    <a:pt x="2026" y="1734"/>
                    <a:pt x="2013" y="1708"/>
                    <a:pt x="1973" y="1681"/>
                  </a:cubicBezTo>
                  <a:cubicBezTo>
                    <a:pt x="1946" y="1668"/>
                    <a:pt x="1920" y="1655"/>
                    <a:pt x="1880" y="1655"/>
                  </a:cubicBezTo>
                  <a:cubicBezTo>
                    <a:pt x="1867" y="1655"/>
                    <a:pt x="1841" y="1668"/>
                    <a:pt x="1814" y="1681"/>
                  </a:cubicBezTo>
                  <a:cubicBezTo>
                    <a:pt x="1788" y="1694"/>
                    <a:pt x="1761" y="1721"/>
                    <a:pt x="1735" y="1774"/>
                  </a:cubicBezTo>
                  <a:cubicBezTo>
                    <a:pt x="1668" y="1866"/>
                    <a:pt x="1589" y="1946"/>
                    <a:pt x="1470" y="2012"/>
                  </a:cubicBezTo>
                  <a:cubicBezTo>
                    <a:pt x="1351" y="2078"/>
                    <a:pt x="1192" y="2105"/>
                    <a:pt x="1020" y="2105"/>
                  </a:cubicBezTo>
                  <a:cubicBezTo>
                    <a:pt x="808" y="2105"/>
                    <a:pt x="636" y="2039"/>
                    <a:pt x="530" y="1893"/>
                  </a:cubicBezTo>
                  <a:cubicBezTo>
                    <a:pt x="411" y="1761"/>
                    <a:pt x="358" y="1562"/>
                    <a:pt x="358" y="1324"/>
                  </a:cubicBezTo>
                  <a:cubicBezTo>
                    <a:pt x="358" y="1191"/>
                    <a:pt x="371" y="1059"/>
                    <a:pt x="398" y="953"/>
                  </a:cubicBezTo>
                  <a:cubicBezTo>
                    <a:pt x="438" y="847"/>
                    <a:pt x="491" y="755"/>
                    <a:pt x="557" y="675"/>
                  </a:cubicBezTo>
                  <a:cubicBezTo>
                    <a:pt x="610" y="583"/>
                    <a:pt x="689" y="530"/>
                    <a:pt x="768" y="490"/>
                  </a:cubicBezTo>
                  <a:cubicBezTo>
                    <a:pt x="861" y="437"/>
                    <a:pt x="954" y="411"/>
                    <a:pt x="1060" y="411"/>
                  </a:cubicBezTo>
                  <a:cubicBezTo>
                    <a:pt x="1271" y="411"/>
                    <a:pt x="1417" y="464"/>
                    <a:pt x="1496" y="556"/>
                  </a:cubicBezTo>
                  <a:cubicBezTo>
                    <a:pt x="1576" y="649"/>
                    <a:pt x="1629" y="781"/>
                    <a:pt x="1629" y="940"/>
                  </a:cubicBezTo>
                  <a:cubicBezTo>
                    <a:pt x="1629" y="966"/>
                    <a:pt x="1642" y="993"/>
                    <a:pt x="1668" y="1006"/>
                  </a:cubicBezTo>
                  <a:cubicBezTo>
                    <a:pt x="1695" y="1033"/>
                    <a:pt x="1721" y="1033"/>
                    <a:pt x="1748" y="1033"/>
                  </a:cubicBezTo>
                  <a:cubicBezTo>
                    <a:pt x="1788" y="1033"/>
                    <a:pt x="1827" y="1019"/>
                    <a:pt x="1867" y="1006"/>
                  </a:cubicBezTo>
                  <a:cubicBezTo>
                    <a:pt x="1893" y="980"/>
                    <a:pt x="1920" y="953"/>
                    <a:pt x="1920" y="940"/>
                  </a:cubicBezTo>
                  <a:lnTo>
                    <a:pt x="1920" y="768"/>
                  </a:lnTo>
                  <a:lnTo>
                    <a:pt x="1920" y="543"/>
                  </a:lnTo>
                  <a:cubicBezTo>
                    <a:pt x="1920" y="477"/>
                    <a:pt x="1920" y="397"/>
                    <a:pt x="1920" y="331"/>
                  </a:cubicBezTo>
                  <a:lnTo>
                    <a:pt x="1920" y="159"/>
                  </a:lnTo>
                  <a:cubicBezTo>
                    <a:pt x="1920" y="106"/>
                    <a:pt x="1907" y="66"/>
                    <a:pt x="1880" y="40"/>
                  </a:cubicBezTo>
                  <a:cubicBezTo>
                    <a:pt x="1854" y="14"/>
                    <a:pt x="1814" y="0"/>
                    <a:pt x="1761"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487729" y="1039833"/>
            <a:ext cx="721026" cy="252610"/>
            <a:chOff x="2109963" y="768908"/>
            <a:chExt cx="818604" cy="286796"/>
          </a:xfrm>
        </p:grpSpPr>
        <p:sp>
          <p:nvSpPr>
            <p:cNvPr id="29" name="Google Shape;29;p2"/>
            <p:cNvSpPr/>
            <p:nvPr/>
          </p:nvSpPr>
          <p:spPr>
            <a:xfrm>
              <a:off x="2109963" y="768908"/>
              <a:ext cx="177804" cy="286796"/>
            </a:xfrm>
            <a:custGeom>
              <a:avLst/>
              <a:gdLst/>
              <a:ahLst/>
              <a:cxnLst/>
              <a:rect l="l" t="t" r="r" b="b"/>
              <a:pathLst>
                <a:path w="3217" h="5189" extrusionOk="0">
                  <a:moveTo>
                    <a:pt x="1668" y="0"/>
                  </a:moveTo>
                  <a:cubicBezTo>
                    <a:pt x="1416" y="0"/>
                    <a:pt x="1191" y="53"/>
                    <a:pt x="1006" y="146"/>
                  </a:cubicBezTo>
                  <a:cubicBezTo>
                    <a:pt x="808" y="252"/>
                    <a:pt x="649" y="371"/>
                    <a:pt x="516" y="516"/>
                  </a:cubicBezTo>
                  <a:cubicBezTo>
                    <a:pt x="384" y="649"/>
                    <a:pt x="278" y="808"/>
                    <a:pt x="212" y="953"/>
                  </a:cubicBezTo>
                  <a:cubicBezTo>
                    <a:pt x="146" y="1099"/>
                    <a:pt x="106" y="1231"/>
                    <a:pt x="106" y="1324"/>
                  </a:cubicBezTo>
                  <a:cubicBezTo>
                    <a:pt x="106" y="1337"/>
                    <a:pt x="119" y="1363"/>
                    <a:pt x="119" y="1416"/>
                  </a:cubicBezTo>
                  <a:cubicBezTo>
                    <a:pt x="119" y="1456"/>
                    <a:pt x="133" y="1496"/>
                    <a:pt x="146" y="1535"/>
                  </a:cubicBezTo>
                  <a:cubicBezTo>
                    <a:pt x="172" y="1575"/>
                    <a:pt x="199" y="1615"/>
                    <a:pt x="239" y="1655"/>
                  </a:cubicBezTo>
                  <a:cubicBezTo>
                    <a:pt x="278" y="1681"/>
                    <a:pt x="331" y="1694"/>
                    <a:pt x="397" y="1694"/>
                  </a:cubicBezTo>
                  <a:cubicBezTo>
                    <a:pt x="503" y="1694"/>
                    <a:pt x="583" y="1668"/>
                    <a:pt x="649" y="1615"/>
                  </a:cubicBezTo>
                  <a:cubicBezTo>
                    <a:pt x="715" y="1562"/>
                    <a:pt x="741" y="1496"/>
                    <a:pt x="741" y="1416"/>
                  </a:cubicBezTo>
                  <a:cubicBezTo>
                    <a:pt x="741" y="1377"/>
                    <a:pt x="728" y="1337"/>
                    <a:pt x="715" y="1324"/>
                  </a:cubicBezTo>
                  <a:cubicBezTo>
                    <a:pt x="702" y="1284"/>
                    <a:pt x="689" y="1271"/>
                    <a:pt x="662" y="1244"/>
                  </a:cubicBezTo>
                  <a:lnTo>
                    <a:pt x="622" y="1178"/>
                  </a:lnTo>
                  <a:cubicBezTo>
                    <a:pt x="609" y="1152"/>
                    <a:pt x="596" y="1125"/>
                    <a:pt x="596" y="1099"/>
                  </a:cubicBezTo>
                  <a:cubicBezTo>
                    <a:pt x="596" y="1072"/>
                    <a:pt x="622" y="1019"/>
                    <a:pt x="662" y="940"/>
                  </a:cubicBezTo>
                  <a:cubicBezTo>
                    <a:pt x="715" y="847"/>
                    <a:pt x="781" y="768"/>
                    <a:pt x="874" y="688"/>
                  </a:cubicBezTo>
                  <a:cubicBezTo>
                    <a:pt x="953" y="609"/>
                    <a:pt x="1059" y="530"/>
                    <a:pt x="1191" y="477"/>
                  </a:cubicBezTo>
                  <a:cubicBezTo>
                    <a:pt x="1311" y="410"/>
                    <a:pt x="1456" y="371"/>
                    <a:pt x="1602" y="371"/>
                  </a:cubicBezTo>
                  <a:cubicBezTo>
                    <a:pt x="1761" y="371"/>
                    <a:pt x="1906" y="397"/>
                    <a:pt x="2012" y="463"/>
                  </a:cubicBezTo>
                  <a:cubicBezTo>
                    <a:pt x="2131" y="516"/>
                    <a:pt x="2224" y="583"/>
                    <a:pt x="2290" y="675"/>
                  </a:cubicBezTo>
                  <a:cubicBezTo>
                    <a:pt x="2356" y="755"/>
                    <a:pt x="2409" y="847"/>
                    <a:pt x="2436" y="953"/>
                  </a:cubicBezTo>
                  <a:cubicBezTo>
                    <a:pt x="2462" y="1059"/>
                    <a:pt x="2489" y="1152"/>
                    <a:pt x="2489" y="1244"/>
                  </a:cubicBezTo>
                  <a:cubicBezTo>
                    <a:pt x="2489" y="1456"/>
                    <a:pt x="2449" y="1668"/>
                    <a:pt x="2369" y="1893"/>
                  </a:cubicBezTo>
                  <a:cubicBezTo>
                    <a:pt x="2290" y="2131"/>
                    <a:pt x="2184" y="2356"/>
                    <a:pt x="2065" y="2594"/>
                  </a:cubicBezTo>
                  <a:cubicBezTo>
                    <a:pt x="1946" y="2819"/>
                    <a:pt x="1800" y="3044"/>
                    <a:pt x="1628" y="3283"/>
                  </a:cubicBezTo>
                  <a:cubicBezTo>
                    <a:pt x="1469" y="3508"/>
                    <a:pt x="1297" y="3719"/>
                    <a:pt x="1125" y="3918"/>
                  </a:cubicBezTo>
                  <a:cubicBezTo>
                    <a:pt x="953" y="4116"/>
                    <a:pt x="781" y="4302"/>
                    <a:pt x="609" y="4474"/>
                  </a:cubicBezTo>
                  <a:cubicBezTo>
                    <a:pt x="437" y="4633"/>
                    <a:pt x="278" y="4778"/>
                    <a:pt x="133" y="4884"/>
                  </a:cubicBezTo>
                  <a:cubicBezTo>
                    <a:pt x="93" y="4910"/>
                    <a:pt x="66" y="4937"/>
                    <a:pt x="40" y="4963"/>
                  </a:cubicBezTo>
                  <a:cubicBezTo>
                    <a:pt x="14" y="4977"/>
                    <a:pt x="0" y="5003"/>
                    <a:pt x="0" y="5043"/>
                  </a:cubicBezTo>
                  <a:cubicBezTo>
                    <a:pt x="0" y="5069"/>
                    <a:pt x="14" y="5109"/>
                    <a:pt x="40" y="5135"/>
                  </a:cubicBezTo>
                  <a:cubicBezTo>
                    <a:pt x="66" y="5175"/>
                    <a:pt x="119" y="5188"/>
                    <a:pt x="186" y="5188"/>
                  </a:cubicBezTo>
                  <a:cubicBezTo>
                    <a:pt x="239" y="5188"/>
                    <a:pt x="291" y="5188"/>
                    <a:pt x="344" y="5162"/>
                  </a:cubicBezTo>
                  <a:cubicBezTo>
                    <a:pt x="384" y="5149"/>
                    <a:pt x="424" y="5122"/>
                    <a:pt x="437" y="5109"/>
                  </a:cubicBezTo>
                  <a:lnTo>
                    <a:pt x="1509" y="5109"/>
                  </a:lnTo>
                  <a:cubicBezTo>
                    <a:pt x="1641" y="5109"/>
                    <a:pt x="1761" y="5122"/>
                    <a:pt x="1893" y="5122"/>
                  </a:cubicBezTo>
                  <a:lnTo>
                    <a:pt x="2674" y="5122"/>
                  </a:lnTo>
                  <a:cubicBezTo>
                    <a:pt x="2700" y="5122"/>
                    <a:pt x="2727" y="5122"/>
                    <a:pt x="2766" y="5096"/>
                  </a:cubicBezTo>
                  <a:cubicBezTo>
                    <a:pt x="2806" y="5069"/>
                    <a:pt x="2833" y="5043"/>
                    <a:pt x="2859" y="4990"/>
                  </a:cubicBezTo>
                  <a:cubicBezTo>
                    <a:pt x="2978" y="4791"/>
                    <a:pt x="3058" y="4646"/>
                    <a:pt x="3124" y="4553"/>
                  </a:cubicBezTo>
                  <a:cubicBezTo>
                    <a:pt x="3177" y="4460"/>
                    <a:pt x="3216" y="4394"/>
                    <a:pt x="3216" y="4355"/>
                  </a:cubicBezTo>
                  <a:cubicBezTo>
                    <a:pt x="3216" y="4302"/>
                    <a:pt x="3190" y="4262"/>
                    <a:pt x="3150" y="4249"/>
                  </a:cubicBezTo>
                  <a:cubicBezTo>
                    <a:pt x="3111" y="4235"/>
                    <a:pt x="3071" y="4222"/>
                    <a:pt x="3031" y="4222"/>
                  </a:cubicBezTo>
                  <a:cubicBezTo>
                    <a:pt x="2965" y="4222"/>
                    <a:pt x="2925" y="4235"/>
                    <a:pt x="2899" y="4275"/>
                  </a:cubicBezTo>
                  <a:cubicBezTo>
                    <a:pt x="2872" y="4302"/>
                    <a:pt x="2846" y="4328"/>
                    <a:pt x="2819" y="4355"/>
                  </a:cubicBezTo>
                  <a:lnTo>
                    <a:pt x="2661" y="4619"/>
                  </a:lnTo>
                  <a:cubicBezTo>
                    <a:pt x="2621" y="4659"/>
                    <a:pt x="2594" y="4699"/>
                    <a:pt x="2568" y="4712"/>
                  </a:cubicBezTo>
                  <a:cubicBezTo>
                    <a:pt x="2555" y="4725"/>
                    <a:pt x="2528" y="4738"/>
                    <a:pt x="2489" y="4738"/>
                  </a:cubicBezTo>
                  <a:lnTo>
                    <a:pt x="2250" y="4738"/>
                  </a:lnTo>
                  <a:cubicBezTo>
                    <a:pt x="2131" y="4738"/>
                    <a:pt x="1972" y="4738"/>
                    <a:pt x="1800" y="4725"/>
                  </a:cubicBezTo>
                  <a:lnTo>
                    <a:pt x="1284" y="4725"/>
                  </a:lnTo>
                  <a:cubicBezTo>
                    <a:pt x="1099" y="4725"/>
                    <a:pt x="953" y="4712"/>
                    <a:pt x="821" y="4712"/>
                  </a:cubicBezTo>
                  <a:cubicBezTo>
                    <a:pt x="940" y="4593"/>
                    <a:pt x="1072" y="4460"/>
                    <a:pt x="1231" y="4302"/>
                  </a:cubicBezTo>
                  <a:cubicBezTo>
                    <a:pt x="1377" y="4143"/>
                    <a:pt x="1536" y="3971"/>
                    <a:pt x="1694" y="3785"/>
                  </a:cubicBezTo>
                  <a:cubicBezTo>
                    <a:pt x="1853" y="3600"/>
                    <a:pt x="1999" y="3402"/>
                    <a:pt x="2144" y="3190"/>
                  </a:cubicBezTo>
                  <a:cubicBezTo>
                    <a:pt x="2303" y="2978"/>
                    <a:pt x="2436" y="2766"/>
                    <a:pt x="2555" y="2555"/>
                  </a:cubicBezTo>
                  <a:cubicBezTo>
                    <a:pt x="2674" y="2343"/>
                    <a:pt x="2766" y="2118"/>
                    <a:pt x="2833" y="1906"/>
                  </a:cubicBezTo>
                  <a:cubicBezTo>
                    <a:pt x="2912" y="1681"/>
                    <a:pt x="2952" y="1469"/>
                    <a:pt x="2952" y="1258"/>
                  </a:cubicBezTo>
                  <a:cubicBezTo>
                    <a:pt x="2952" y="1085"/>
                    <a:pt x="2925" y="927"/>
                    <a:pt x="2872" y="781"/>
                  </a:cubicBezTo>
                  <a:cubicBezTo>
                    <a:pt x="2833" y="622"/>
                    <a:pt x="2753" y="490"/>
                    <a:pt x="2661" y="371"/>
                  </a:cubicBezTo>
                  <a:cubicBezTo>
                    <a:pt x="2555" y="252"/>
                    <a:pt x="2422" y="172"/>
                    <a:pt x="2264" y="106"/>
                  </a:cubicBezTo>
                  <a:cubicBezTo>
                    <a:pt x="2105" y="27"/>
                    <a:pt x="1906"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304514" y="857395"/>
              <a:ext cx="109821" cy="109766"/>
            </a:xfrm>
            <a:custGeom>
              <a:avLst/>
              <a:gdLst/>
              <a:ahLst/>
              <a:cxnLst/>
              <a:rect l="l" t="t" r="r" b="b"/>
              <a:pathLst>
                <a:path w="1987" h="1986" extrusionOk="0">
                  <a:moveTo>
                    <a:pt x="994" y="1"/>
                  </a:moveTo>
                  <a:cubicBezTo>
                    <a:pt x="927" y="1"/>
                    <a:pt x="888" y="27"/>
                    <a:pt x="848" y="67"/>
                  </a:cubicBezTo>
                  <a:cubicBezTo>
                    <a:pt x="808" y="93"/>
                    <a:pt x="795" y="146"/>
                    <a:pt x="795" y="186"/>
                  </a:cubicBezTo>
                  <a:cubicBezTo>
                    <a:pt x="795" y="252"/>
                    <a:pt x="795" y="345"/>
                    <a:pt x="795" y="451"/>
                  </a:cubicBezTo>
                  <a:cubicBezTo>
                    <a:pt x="808" y="557"/>
                    <a:pt x="808" y="676"/>
                    <a:pt x="808" y="808"/>
                  </a:cubicBezTo>
                  <a:lnTo>
                    <a:pt x="173" y="808"/>
                  </a:lnTo>
                  <a:cubicBezTo>
                    <a:pt x="133" y="808"/>
                    <a:pt x="94" y="821"/>
                    <a:pt x="67" y="861"/>
                  </a:cubicBezTo>
                  <a:cubicBezTo>
                    <a:pt x="27" y="887"/>
                    <a:pt x="1" y="940"/>
                    <a:pt x="1" y="1007"/>
                  </a:cubicBezTo>
                  <a:cubicBezTo>
                    <a:pt x="1" y="1073"/>
                    <a:pt x="27" y="1126"/>
                    <a:pt x="67" y="1165"/>
                  </a:cubicBezTo>
                  <a:cubicBezTo>
                    <a:pt x="107" y="1192"/>
                    <a:pt x="133" y="1205"/>
                    <a:pt x="173" y="1205"/>
                  </a:cubicBezTo>
                  <a:cubicBezTo>
                    <a:pt x="226" y="1205"/>
                    <a:pt x="305" y="1205"/>
                    <a:pt x="424" y="1192"/>
                  </a:cubicBezTo>
                  <a:lnTo>
                    <a:pt x="795" y="1192"/>
                  </a:lnTo>
                  <a:cubicBezTo>
                    <a:pt x="795" y="1298"/>
                    <a:pt x="782" y="1417"/>
                    <a:pt x="782" y="1536"/>
                  </a:cubicBezTo>
                  <a:cubicBezTo>
                    <a:pt x="782" y="1655"/>
                    <a:pt x="782" y="1761"/>
                    <a:pt x="782" y="1827"/>
                  </a:cubicBezTo>
                  <a:cubicBezTo>
                    <a:pt x="782" y="1854"/>
                    <a:pt x="795" y="1893"/>
                    <a:pt x="821" y="1933"/>
                  </a:cubicBezTo>
                  <a:cubicBezTo>
                    <a:pt x="861" y="1959"/>
                    <a:pt x="914" y="1986"/>
                    <a:pt x="980" y="1986"/>
                  </a:cubicBezTo>
                  <a:cubicBezTo>
                    <a:pt x="1060" y="1986"/>
                    <a:pt x="1113" y="1959"/>
                    <a:pt x="1139" y="1933"/>
                  </a:cubicBezTo>
                  <a:cubicBezTo>
                    <a:pt x="1179" y="1880"/>
                    <a:pt x="1192" y="1854"/>
                    <a:pt x="1192" y="1827"/>
                  </a:cubicBezTo>
                  <a:lnTo>
                    <a:pt x="1192" y="1192"/>
                  </a:lnTo>
                  <a:lnTo>
                    <a:pt x="1801" y="1192"/>
                  </a:lnTo>
                  <a:cubicBezTo>
                    <a:pt x="1854" y="1192"/>
                    <a:pt x="1894" y="1165"/>
                    <a:pt x="1920" y="1139"/>
                  </a:cubicBezTo>
                  <a:cubicBezTo>
                    <a:pt x="1960" y="1099"/>
                    <a:pt x="1986" y="1046"/>
                    <a:pt x="1986" y="980"/>
                  </a:cubicBezTo>
                  <a:cubicBezTo>
                    <a:pt x="1986" y="901"/>
                    <a:pt x="1973" y="848"/>
                    <a:pt x="1933" y="821"/>
                  </a:cubicBezTo>
                  <a:cubicBezTo>
                    <a:pt x="1907" y="795"/>
                    <a:pt x="1880" y="782"/>
                    <a:pt x="1854" y="782"/>
                  </a:cubicBezTo>
                  <a:cubicBezTo>
                    <a:pt x="1774" y="782"/>
                    <a:pt x="1669" y="782"/>
                    <a:pt x="1563" y="795"/>
                  </a:cubicBezTo>
                  <a:cubicBezTo>
                    <a:pt x="1457" y="808"/>
                    <a:pt x="1338" y="808"/>
                    <a:pt x="1192" y="808"/>
                  </a:cubicBezTo>
                  <a:lnTo>
                    <a:pt x="1192" y="464"/>
                  </a:lnTo>
                  <a:cubicBezTo>
                    <a:pt x="1205" y="345"/>
                    <a:pt x="1205" y="252"/>
                    <a:pt x="1205" y="186"/>
                  </a:cubicBezTo>
                  <a:cubicBezTo>
                    <a:pt x="1205" y="146"/>
                    <a:pt x="1179" y="93"/>
                    <a:pt x="1152" y="67"/>
                  </a:cubicBezTo>
                  <a:cubicBezTo>
                    <a:pt x="1113" y="27"/>
                    <a:pt x="1060" y="1"/>
                    <a:pt x="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428871" y="768908"/>
              <a:ext cx="177085" cy="286796"/>
            </a:xfrm>
            <a:custGeom>
              <a:avLst/>
              <a:gdLst/>
              <a:ahLst/>
              <a:cxnLst/>
              <a:rect l="l" t="t" r="r" b="b"/>
              <a:pathLst>
                <a:path w="3204" h="5189" extrusionOk="0">
                  <a:moveTo>
                    <a:pt x="1669" y="0"/>
                  </a:moveTo>
                  <a:cubicBezTo>
                    <a:pt x="1417" y="0"/>
                    <a:pt x="1192" y="53"/>
                    <a:pt x="994" y="146"/>
                  </a:cubicBezTo>
                  <a:cubicBezTo>
                    <a:pt x="808" y="252"/>
                    <a:pt x="636" y="371"/>
                    <a:pt x="504" y="516"/>
                  </a:cubicBezTo>
                  <a:cubicBezTo>
                    <a:pt x="371" y="649"/>
                    <a:pt x="279" y="808"/>
                    <a:pt x="213" y="953"/>
                  </a:cubicBezTo>
                  <a:cubicBezTo>
                    <a:pt x="146" y="1099"/>
                    <a:pt x="107" y="1231"/>
                    <a:pt x="107" y="1324"/>
                  </a:cubicBezTo>
                  <a:cubicBezTo>
                    <a:pt x="107" y="1337"/>
                    <a:pt x="107" y="1363"/>
                    <a:pt x="120" y="1416"/>
                  </a:cubicBezTo>
                  <a:cubicBezTo>
                    <a:pt x="120" y="1456"/>
                    <a:pt x="133" y="1496"/>
                    <a:pt x="146" y="1535"/>
                  </a:cubicBezTo>
                  <a:cubicBezTo>
                    <a:pt x="160" y="1575"/>
                    <a:pt x="199" y="1615"/>
                    <a:pt x="226" y="1655"/>
                  </a:cubicBezTo>
                  <a:cubicBezTo>
                    <a:pt x="279" y="1681"/>
                    <a:pt x="332" y="1694"/>
                    <a:pt x="398" y="1694"/>
                  </a:cubicBezTo>
                  <a:cubicBezTo>
                    <a:pt x="504" y="1694"/>
                    <a:pt x="583" y="1668"/>
                    <a:pt x="649" y="1615"/>
                  </a:cubicBezTo>
                  <a:cubicBezTo>
                    <a:pt x="702" y="1562"/>
                    <a:pt x="742" y="1496"/>
                    <a:pt x="742" y="1416"/>
                  </a:cubicBezTo>
                  <a:cubicBezTo>
                    <a:pt x="742" y="1377"/>
                    <a:pt x="729" y="1337"/>
                    <a:pt x="716" y="1324"/>
                  </a:cubicBezTo>
                  <a:cubicBezTo>
                    <a:pt x="702" y="1284"/>
                    <a:pt x="689" y="1271"/>
                    <a:pt x="663" y="1244"/>
                  </a:cubicBezTo>
                  <a:lnTo>
                    <a:pt x="610" y="1178"/>
                  </a:lnTo>
                  <a:cubicBezTo>
                    <a:pt x="596" y="1152"/>
                    <a:pt x="596" y="1125"/>
                    <a:pt x="596" y="1099"/>
                  </a:cubicBezTo>
                  <a:cubicBezTo>
                    <a:pt x="596" y="1072"/>
                    <a:pt x="623" y="1019"/>
                    <a:pt x="663" y="940"/>
                  </a:cubicBezTo>
                  <a:cubicBezTo>
                    <a:pt x="716" y="847"/>
                    <a:pt x="782" y="768"/>
                    <a:pt x="861" y="688"/>
                  </a:cubicBezTo>
                  <a:cubicBezTo>
                    <a:pt x="954" y="609"/>
                    <a:pt x="1060" y="530"/>
                    <a:pt x="1179" y="477"/>
                  </a:cubicBezTo>
                  <a:cubicBezTo>
                    <a:pt x="1311" y="410"/>
                    <a:pt x="1444" y="371"/>
                    <a:pt x="1602" y="371"/>
                  </a:cubicBezTo>
                  <a:cubicBezTo>
                    <a:pt x="1761" y="371"/>
                    <a:pt x="1894" y="397"/>
                    <a:pt x="2013" y="463"/>
                  </a:cubicBezTo>
                  <a:cubicBezTo>
                    <a:pt x="2119" y="516"/>
                    <a:pt x="2211" y="583"/>
                    <a:pt x="2277" y="675"/>
                  </a:cubicBezTo>
                  <a:cubicBezTo>
                    <a:pt x="2357" y="755"/>
                    <a:pt x="2396" y="847"/>
                    <a:pt x="2423" y="953"/>
                  </a:cubicBezTo>
                  <a:cubicBezTo>
                    <a:pt x="2463" y="1059"/>
                    <a:pt x="2476" y="1152"/>
                    <a:pt x="2476" y="1244"/>
                  </a:cubicBezTo>
                  <a:cubicBezTo>
                    <a:pt x="2476" y="1456"/>
                    <a:pt x="2436" y="1668"/>
                    <a:pt x="2357" y="1893"/>
                  </a:cubicBezTo>
                  <a:cubicBezTo>
                    <a:pt x="2291" y="2131"/>
                    <a:pt x="2185" y="2356"/>
                    <a:pt x="2052" y="2594"/>
                  </a:cubicBezTo>
                  <a:cubicBezTo>
                    <a:pt x="1933" y="2819"/>
                    <a:pt x="1788" y="3044"/>
                    <a:pt x="1629" y="3283"/>
                  </a:cubicBezTo>
                  <a:cubicBezTo>
                    <a:pt x="1470" y="3508"/>
                    <a:pt x="1298" y="3719"/>
                    <a:pt x="1126" y="3918"/>
                  </a:cubicBezTo>
                  <a:cubicBezTo>
                    <a:pt x="954" y="4116"/>
                    <a:pt x="769" y="4302"/>
                    <a:pt x="596" y="4474"/>
                  </a:cubicBezTo>
                  <a:cubicBezTo>
                    <a:pt x="424" y="4633"/>
                    <a:pt x="266" y="4778"/>
                    <a:pt x="120" y="4884"/>
                  </a:cubicBezTo>
                  <a:cubicBezTo>
                    <a:pt x="94" y="4910"/>
                    <a:pt x="67" y="4937"/>
                    <a:pt x="27" y="4963"/>
                  </a:cubicBezTo>
                  <a:cubicBezTo>
                    <a:pt x="14" y="4977"/>
                    <a:pt x="1" y="5003"/>
                    <a:pt x="1" y="5043"/>
                  </a:cubicBezTo>
                  <a:cubicBezTo>
                    <a:pt x="1" y="5069"/>
                    <a:pt x="14" y="5109"/>
                    <a:pt x="27" y="5135"/>
                  </a:cubicBezTo>
                  <a:cubicBezTo>
                    <a:pt x="67" y="5175"/>
                    <a:pt x="107" y="5188"/>
                    <a:pt x="173" y="5188"/>
                  </a:cubicBezTo>
                  <a:cubicBezTo>
                    <a:pt x="239" y="5188"/>
                    <a:pt x="292" y="5188"/>
                    <a:pt x="332" y="5162"/>
                  </a:cubicBezTo>
                  <a:cubicBezTo>
                    <a:pt x="385" y="5149"/>
                    <a:pt x="424" y="5122"/>
                    <a:pt x="438" y="5109"/>
                  </a:cubicBezTo>
                  <a:lnTo>
                    <a:pt x="1510" y="5109"/>
                  </a:lnTo>
                  <a:cubicBezTo>
                    <a:pt x="1642" y="5109"/>
                    <a:pt x="1761" y="5122"/>
                    <a:pt x="1880" y="5122"/>
                  </a:cubicBezTo>
                  <a:lnTo>
                    <a:pt x="2674" y="5122"/>
                  </a:lnTo>
                  <a:cubicBezTo>
                    <a:pt x="2688" y="5122"/>
                    <a:pt x="2714" y="5122"/>
                    <a:pt x="2754" y="5096"/>
                  </a:cubicBezTo>
                  <a:cubicBezTo>
                    <a:pt x="2794" y="5069"/>
                    <a:pt x="2833" y="5043"/>
                    <a:pt x="2860" y="4990"/>
                  </a:cubicBezTo>
                  <a:cubicBezTo>
                    <a:pt x="2966" y="4791"/>
                    <a:pt x="3058" y="4646"/>
                    <a:pt x="3111" y="4553"/>
                  </a:cubicBezTo>
                  <a:cubicBezTo>
                    <a:pt x="3177" y="4460"/>
                    <a:pt x="3204" y="4394"/>
                    <a:pt x="3204" y="4355"/>
                  </a:cubicBezTo>
                  <a:cubicBezTo>
                    <a:pt x="3204" y="4302"/>
                    <a:pt x="3191" y="4262"/>
                    <a:pt x="3151" y="4249"/>
                  </a:cubicBezTo>
                  <a:cubicBezTo>
                    <a:pt x="3111" y="4235"/>
                    <a:pt x="3071" y="4222"/>
                    <a:pt x="3019" y="4222"/>
                  </a:cubicBezTo>
                  <a:cubicBezTo>
                    <a:pt x="2966" y="4222"/>
                    <a:pt x="2926" y="4235"/>
                    <a:pt x="2886" y="4275"/>
                  </a:cubicBezTo>
                  <a:cubicBezTo>
                    <a:pt x="2860" y="4302"/>
                    <a:pt x="2833" y="4328"/>
                    <a:pt x="2820" y="4355"/>
                  </a:cubicBezTo>
                  <a:lnTo>
                    <a:pt x="2648" y="4619"/>
                  </a:lnTo>
                  <a:cubicBezTo>
                    <a:pt x="2621" y="4659"/>
                    <a:pt x="2595" y="4699"/>
                    <a:pt x="2569" y="4712"/>
                  </a:cubicBezTo>
                  <a:cubicBezTo>
                    <a:pt x="2542" y="4725"/>
                    <a:pt x="2516" y="4738"/>
                    <a:pt x="2489" y="4738"/>
                  </a:cubicBezTo>
                  <a:lnTo>
                    <a:pt x="2251" y="4738"/>
                  </a:lnTo>
                  <a:cubicBezTo>
                    <a:pt x="2119" y="4738"/>
                    <a:pt x="1973" y="4738"/>
                    <a:pt x="1801" y="4725"/>
                  </a:cubicBezTo>
                  <a:lnTo>
                    <a:pt x="1271" y="4725"/>
                  </a:lnTo>
                  <a:cubicBezTo>
                    <a:pt x="1099" y="4725"/>
                    <a:pt x="941" y="4712"/>
                    <a:pt x="821" y="4712"/>
                  </a:cubicBezTo>
                  <a:cubicBezTo>
                    <a:pt x="941" y="4593"/>
                    <a:pt x="1073" y="4460"/>
                    <a:pt x="1232" y="4302"/>
                  </a:cubicBezTo>
                  <a:cubicBezTo>
                    <a:pt x="1377" y="4143"/>
                    <a:pt x="1536" y="3971"/>
                    <a:pt x="1682" y="3785"/>
                  </a:cubicBezTo>
                  <a:cubicBezTo>
                    <a:pt x="1841" y="3600"/>
                    <a:pt x="1999" y="3402"/>
                    <a:pt x="2145" y="3190"/>
                  </a:cubicBezTo>
                  <a:cubicBezTo>
                    <a:pt x="2291" y="2978"/>
                    <a:pt x="2436" y="2766"/>
                    <a:pt x="2542" y="2555"/>
                  </a:cubicBezTo>
                  <a:cubicBezTo>
                    <a:pt x="2661" y="2343"/>
                    <a:pt x="2754" y="2118"/>
                    <a:pt x="2833" y="1906"/>
                  </a:cubicBezTo>
                  <a:cubicBezTo>
                    <a:pt x="2899" y="1681"/>
                    <a:pt x="2939" y="1469"/>
                    <a:pt x="2939" y="1258"/>
                  </a:cubicBezTo>
                  <a:cubicBezTo>
                    <a:pt x="2939" y="1085"/>
                    <a:pt x="2913" y="927"/>
                    <a:pt x="2873" y="781"/>
                  </a:cubicBezTo>
                  <a:cubicBezTo>
                    <a:pt x="2833" y="622"/>
                    <a:pt x="2754" y="490"/>
                    <a:pt x="2648" y="371"/>
                  </a:cubicBezTo>
                  <a:cubicBezTo>
                    <a:pt x="2542" y="252"/>
                    <a:pt x="2423" y="172"/>
                    <a:pt x="2251" y="106"/>
                  </a:cubicBezTo>
                  <a:cubicBezTo>
                    <a:pt x="2092" y="27"/>
                    <a:pt x="1894"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632265" y="887407"/>
              <a:ext cx="93683" cy="78318"/>
            </a:xfrm>
            <a:custGeom>
              <a:avLst/>
              <a:gdLst/>
              <a:ahLst/>
              <a:cxnLst/>
              <a:rect l="l" t="t" r="r" b="b"/>
              <a:pathLst>
                <a:path w="1695" h="1417" extrusionOk="0">
                  <a:moveTo>
                    <a:pt x="159" y="0"/>
                  </a:moveTo>
                  <a:cubicBezTo>
                    <a:pt x="93" y="0"/>
                    <a:pt x="53" y="27"/>
                    <a:pt x="27" y="66"/>
                  </a:cubicBezTo>
                  <a:cubicBezTo>
                    <a:pt x="14" y="106"/>
                    <a:pt x="0" y="146"/>
                    <a:pt x="0" y="186"/>
                  </a:cubicBezTo>
                  <a:cubicBezTo>
                    <a:pt x="0" y="225"/>
                    <a:pt x="14" y="278"/>
                    <a:pt x="40" y="318"/>
                  </a:cubicBezTo>
                  <a:cubicBezTo>
                    <a:pt x="66" y="358"/>
                    <a:pt x="106" y="384"/>
                    <a:pt x="159" y="384"/>
                  </a:cubicBezTo>
                  <a:lnTo>
                    <a:pt x="821" y="384"/>
                  </a:lnTo>
                  <a:cubicBezTo>
                    <a:pt x="953" y="371"/>
                    <a:pt x="1086" y="371"/>
                    <a:pt x="1205" y="371"/>
                  </a:cubicBezTo>
                  <a:lnTo>
                    <a:pt x="1522" y="371"/>
                  </a:lnTo>
                  <a:cubicBezTo>
                    <a:pt x="1589" y="371"/>
                    <a:pt x="1641" y="344"/>
                    <a:pt x="1668" y="291"/>
                  </a:cubicBezTo>
                  <a:cubicBezTo>
                    <a:pt x="1681" y="239"/>
                    <a:pt x="1694" y="199"/>
                    <a:pt x="1694" y="172"/>
                  </a:cubicBezTo>
                  <a:cubicBezTo>
                    <a:pt x="1694" y="119"/>
                    <a:pt x="1681" y="80"/>
                    <a:pt x="1655" y="53"/>
                  </a:cubicBezTo>
                  <a:cubicBezTo>
                    <a:pt x="1628" y="14"/>
                    <a:pt x="1602" y="0"/>
                    <a:pt x="1575" y="0"/>
                  </a:cubicBezTo>
                  <a:cubicBezTo>
                    <a:pt x="1469" y="0"/>
                    <a:pt x="1364" y="0"/>
                    <a:pt x="1231" y="14"/>
                  </a:cubicBezTo>
                  <a:lnTo>
                    <a:pt x="278" y="14"/>
                  </a:lnTo>
                  <a:cubicBezTo>
                    <a:pt x="225" y="0"/>
                    <a:pt x="186" y="0"/>
                    <a:pt x="159" y="0"/>
                  </a:cubicBezTo>
                  <a:close/>
                  <a:moveTo>
                    <a:pt x="159" y="1033"/>
                  </a:moveTo>
                  <a:cubicBezTo>
                    <a:pt x="93" y="1033"/>
                    <a:pt x="53" y="1059"/>
                    <a:pt x="27" y="1099"/>
                  </a:cubicBezTo>
                  <a:cubicBezTo>
                    <a:pt x="14" y="1139"/>
                    <a:pt x="0" y="1178"/>
                    <a:pt x="0" y="1218"/>
                  </a:cubicBezTo>
                  <a:cubicBezTo>
                    <a:pt x="0" y="1271"/>
                    <a:pt x="14" y="1311"/>
                    <a:pt x="40" y="1350"/>
                  </a:cubicBezTo>
                  <a:cubicBezTo>
                    <a:pt x="66" y="1390"/>
                    <a:pt x="106" y="1416"/>
                    <a:pt x="159" y="1416"/>
                  </a:cubicBezTo>
                  <a:lnTo>
                    <a:pt x="821" y="1416"/>
                  </a:lnTo>
                  <a:cubicBezTo>
                    <a:pt x="953" y="1416"/>
                    <a:pt x="1086" y="1403"/>
                    <a:pt x="1205" y="1403"/>
                  </a:cubicBezTo>
                  <a:lnTo>
                    <a:pt x="1522" y="1403"/>
                  </a:lnTo>
                  <a:cubicBezTo>
                    <a:pt x="1589" y="1403"/>
                    <a:pt x="1641" y="1390"/>
                    <a:pt x="1668" y="1337"/>
                  </a:cubicBezTo>
                  <a:cubicBezTo>
                    <a:pt x="1681" y="1284"/>
                    <a:pt x="1694" y="1231"/>
                    <a:pt x="1694" y="1205"/>
                  </a:cubicBezTo>
                  <a:cubicBezTo>
                    <a:pt x="1694" y="1165"/>
                    <a:pt x="1681" y="1125"/>
                    <a:pt x="1655" y="1086"/>
                  </a:cubicBezTo>
                  <a:cubicBezTo>
                    <a:pt x="1628" y="1046"/>
                    <a:pt x="1602" y="1033"/>
                    <a:pt x="1575" y="1033"/>
                  </a:cubicBezTo>
                  <a:cubicBezTo>
                    <a:pt x="1469" y="1033"/>
                    <a:pt x="1364" y="1033"/>
                    <a:pt x="1231" y="1046"/>
                  </a:cubicBezTo>
                  <a:lnTo>
                    <a:pt x="278" y="1046"/>
                  </a:lnTo>
                  <a:cubicBezTo>
                    <a:pt x="225" y="1046"/>
                    <a:pt x="186" y="1033"/>
                    <a:pt x="159" y="10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740539" y="770345"/>
              <a:ext cx="188029" cy="281711"/>
            </a:xfrm>
            <a:custGeom>
              <a:avLst/>
              <a:gdLst/>
              <a:ahLst/>
              <a:cxnLst/>
              <a:rect l="l" t="t" r="r" b="b"/>
              <a:pathLst>
                <a:path w="3402" h="5097" extrusionOk="0">
                  <a:moveTo>
                    <a:pt x="2528" y="609"/>
                  </a:moveTo>
                  <a:lnTo>
                    <a:pt x="2356" y="3190"/>
                  </a:lnTo>
                  <a:cubicBezTo>
                    <a:pt x="2210" y="3190"/>
                    <a:pt x="2038" y="3204"/>
                    <a:pt x="1853" y="3217"/>
                  </a:cubicBezTo>
                  <a:cubicBezTo>
                    <a:pt x="1668" y="3230"/>
                    <a:pt x="1496" y="3230"/>
                    <a:pt x="1324" y="3243"/>
                  </a:cubicBezTo>
                  <a:cubicBezTo>
                    <a:pt x="1165" y="3243"/>
                    <a:pt x="1019" y="3257"/>
                    <a:pt x="900" y="3257"/>
                  </a:cubicBezTo>
                  <a:lnTo>
                    <a:pt x="702" y="3257"/>
                  </a:lnTo>
                  <a:cubicBezTo>
                    <a:pt x="662" y="3257"/>
                    <a:pt x="635" y="3257"/>
                    <a:pt x="622" y="3243"/>
                  </a:cubicBezTo>
                  <a:cubicBezTo>
                    <a:pt x="622" y="3230"/>
                    <a:pt x="622" y="3230"/>
                    <a:pt x="622" y="3217"/>
                  </a:cubicBezTo>
                  <a:cubicBezTo>
                    <a:pt x="622" y="3190"/>
                    <a:pt x="622" y="3164"/>
                    <a:pt x="649" y="3137"/>
                  </a:cubicBezTo>
                  <a:cubicBezTo>
                    <a:pt x="675" y="3124"/>
                    <a:pt x="688" y="3098"/>
                    <a:pt x="688" y="3084"/>
                  </a:cubicBezTo>
                  <a:lnTo>
                    <a:pt x="2528" y="609"/>
                  </a:lnTo>
                  <a:close/>
                  <a:moveTo>
                    <a:pt x="2713" y="1"/>
                  </a:moveTo>
                  <a:cubicBezTo>
                    <a:pt x="2634" y="1"/>
                    <a:pt x="2581" y="27"/>
                    <a:pt x="2515" y="80"/>
                  </a:cubicBezTo>
                  <a:cubicBezTo>
                    <a:pt x="2462" y="120"/>
                    <a:pt x="2422" y="159"/>
                    <a:pt x="2409" y="173"/>
                  </a:cubicBezTo>
                  <a:cubicBezTo>
                    <a:pt x="2263" y="358"/>
                    <a:pt x="2131" y="530"/>
                    <a:pt x="2012" y="689"/>
                  </a:cubicBezTo>
                  <a:cubicBezTo>
                    <a:pt x="1893" y="834"/>
                    <a:pt x="1774" y="993"/>
                    <a:pt x="1668" y="1126"/>
                  </a:cubicBezTo>
                  <a:lnTo>
                    <a:pt x="1350" y="1562"/>
                  </a:lnTo>
                  <a:cubicBezTo>
                    <a:pt x="1244" y="1708"/>
                    <a:pt x="1125" y="1867"/>
                    <a:pt x="993" y="2039"/>
                  </a:cubicBezTo>
                  <a:cubicBezTo>
                    <a:pt x="874" y="2211"/>
                    <a:pt x="728" y="2396"/>
                    <a:pt x="582" y="2595"/>
                  </a:cubicBezTo>
                  <a:cubicBezTo>
                    <a:pt x="437" y="2807"/>
                    <a:pt x="265" y="3045"/>
                    <a:pt x="66" y="3309"/>
                  </a:cubicBezTo>
                  <a:cubicBezTo>
                    <a:pt x="40" y="3336"/>
                    <a:pt x="27" y="3362"/>
                    <a:pt x="13" y="3402"/>
                  </a:cubicBezTo>
                  <a:cubicBezTo>
                    <a:pt x="0" y="3415"/>
                    <a:pt x="0" y="3442"/>
                    <a:pt x="0" y="3468"/>
                  </a:cubicBezTo>
                  <a:cubicBezTo>
                    <a:pt x="0" y="3534"/>
                    <a:pt x="27" y="3574"/>
                    <a:pt x="80" y="3601"/>
                  </a:cubicBezTo>
                  <a:cubicBezTo>
                    <a:pt x="132" y="3640"/>
                    <a:pt x="185" y="3654"/>
                    <a:pt x="265" y="3654"/>
                  </a:cubicBezTo>
                  <a:cubicBezTo>
                    <a:pt x="344" y="3654"/>
                    <a:pt x="556" y="3654"/>
                    <a:pt x="900" y="3640"/>
                  </a:cubicBezTo>
                  <a:cubicBezTo>
                    <a:pt x="1231" y="3627"/>
                    <a:pt x="1721" y="3601"/>
                    <a:pt x="2343" y="3601"/>
                  </a:cubicBezTo>
                  <a:lnTo>
                    <a:pt x="2290" y="4554"/>
                  </a:lnTo>
                  <a:cubicBezTo>
                    <a:pt x="2290" y="4633"/>
                    <a:pt x="2263" y="4686"/>
                    <a:pt x="2197" y="4726"/>
                  </a:cubicBezTo>
                  <a:cubicBezTo>
                    <a:pt x="2144" y="4752"/>
                    <a:pt x="2078" y="4779"/>
                    <a:pt x="1985" y="4792"/>
                  </a:cubicBezTo>
                  <a:lnTo>
                    <a:pt x="1893" y="4792"/>
                  </a:lnTo>
                  <a:cubicBezTo>
                    <a:pt x="1853" y="4792"/>
                    <a:pt x="1800" y="4805"/>
                    <a:pt x="1747" y="4805"/>
                  </a:cubicBezTo>
                  <a:cubicBezTo>
                    <a:pt x="1694" y="4805"/>
                    <a:pt x="1641" y="4818"/>
                    <a:pt x="1575" y="4818"/>
                  </a:cubicBezTo>
                  <a:lnTo>
                    <a:pt x="1430" y="4818"/>
                  </a:lnTo>
                  <a:cubicBezTo>
                    <a:pt x="1390" y="4818"/>
                    <a:pt x="1350" y="4832"/>
                    <a:pt x="1310" y="4845"/>
                  </a:cubicBezTo>
                  <a:cubicBezTo>
                    <a:pt x="1271" y="4858"/>
                    <a:pt x="1244" y="4898"/>
                    <a:pt x="1244" y="4951"/>
                  </a:cubicBezTo>
                  <a:cubicBezTo>
                    <a:pt x="1244" y="5017"/>
                    <a:pt x="1271" y="5057"/>
                    <a:pt x="1324" y="5070"/>
                  </a:cubicBezTo>
                  <a:cubicBezTo>
                    <a:pt x="1377" y="5096"/>
                    <a:pt x="1416" y="5096"/>
                    <a:pt x="1456" y="5096"/>
                  </a:cubicBezTo>
                  <a:lnTo>
                    <a:pt x="2965" y="5096"/>
                  </a:lnTo>
                  <a:cubicBezTo>
                    <a:pt x="3044" y="5096"/>
                    <a:pt x="3110" y="5096"/>
                    <a:pt x="3163" y="5070"/>
                  </a:cubicBezTo>
                  <a:cubicBezTo>
                    <a:pt x="3216" y="5043"/>
                    <a:pt x="3230" y="5004"/>
                    <a:pt x="3230" y="4951"/>
                  </a:cubicBezTo>
                  <a:cubicBezTo>
                    <a:pt x="3230" y="4884"/>
                    <a:pt x="3216" y="4845"/>
                    <a:pt x="3163" y="4832"/>
                  </a:cubicBezTo>
                  <a:cubicBezTo>
                    <a:pt x="3124" y="4805"/>
                    <a:pt x="3057" y="4792"/>
                    <a:pt x="2965" y="4792"/>
                  </a:cubicBezTo>
                  <a:lnTo>
                    <a:pt x="2793" y="4792"/>
                  </a:lnTo>
                  <a:cubicBezTo>
                    <a:pt x="2740" y="4779"/>
                    <a:pt x="2713" y="4752"/>
                    <a:pt x="2713" y="4699"/>
                  </a:cubicBezTo>
                  <a:cubicBezTo>
                    <a:pt x="2713" y="4673"/>
                    <a:pt x="2713" y="4620"/>
                    <a:pt x="2713" y="4527"/>
                  </a:cubicBezTo>
                  <a:cubicBezTo>
                    <a:pt x="2727" y="4448"/>
                    <a:pt x="2727" y="4355"/>
                    <a:pt x="2727" y="4249"/>
                  </a:cubicBezTo>
                  <a:cubicBezTo>
                    <a:pt x="2740" y="4130"/>
                    <a:pt x="2740" y="4024"/>
                    <a:pt x="2753" y="3905"/>
                  </a:cubicBezTo>
                  <a:cubicBezTo>
                    <a:pt x="2753" y="3786"/>
                    <a:pt x="2766" y="3680"/>
                    <a:pt x="2766" y="3601"/>
                  </a:cubicBezTo>
                  <a:lnTo>
                    <a:pt x="3230" y="3601"/>
                  </a:lnTo>
                  <a:cubicBezTo>
                    <a:pt x="3256" y="3601"/>
                    <a:pt x="3296" y="3587"/>
                    <a:pt x="3335" y="3561"/>
                  </a:cubicBezTo>
                  <a:cubicBezTo>
                    <a:pt x="3388" y="3534"/>
                    <a:pt x="3402" y="3482"/>
                    <a:pt x="3402" y="3415"/>
                  </a:cubicBezTo>
                  <a:cubicBezTo>
                    <a:pt x="3402" y="3349"/>
                    <a:pt x="3388" y="3309"/>
                    <a:pt x="3349" y="3270"/>
                  </a:cubicBezTo>
                  <a:cubicBezTo>
                    <a:pt x="3309" y="3230"/>
                    <a:pt x="3256" y="3217"/>
                    <a:pt x="3190" y="3217"/>
                  </a:cubicBezTo>
                  <a:lnTo>
                    <a:pt x="2793" y="3190"/>
                  </a:lnTo>
                  <a:cubicBezTo>
                    <a:pt x="2793" y="3032"/>
                    <a:pt x="2793" y="2859"/>
                    <a:pt x="2806" y="2648"/>
                  </a:cubicBezTo>
                  <a:cubicBezTo>
                    <a:pt x="2806" y="2436"/>
                    <a:pt x="2819" y="2224"/>
                    <a:pt x="2832" y="1999"/>
                  </a:cubicBezTo>
                  <a:cubicBezTo>
                    <a:pt x="2846" y="1774"/>
                    <a:pt x="2859" y="1562"/>
                    <a:pt x="2872" y="1337"/>
                  </a:cubicBezTo>
                  <a:cubicBezTo>
                    <a:pt x="2899" y="1126"/>
                    <a:pt x="2912" y="927"/>
                    <a:pt x="2925" y="755"/>
                  </a:cubicBezTo>
                  <a:cubicBezTo>
                    <a:pt x="2938" y="583"/>
                    <a:pt x="2952" y="437"/>
                    <a:pt x="2952" y="318"/>
                  </a:cubicBezTo>
                  <a:cubicBezTo>
                    <a:pt x="2965" y="212"/>
                    <a:pt x="2965" y="146"/>
                    <a:pt x="2965" y="133"/>
                  </a:cubicBezTo>
                  <a:cubicBezTo>
                    <a:pt x="2965" y="93"/>
                    <a:pt x="2938" y="54"/>
                    <a:pt x="2899" y="40"/>
                  </a:cubicBezTo>
                  <a:cubicBezTo>
                    <a:pt x="2846" y="14"/>
                    <a:pt x="2780" y="1"/>
                    <a:pt x="2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750361" y="2304005"/>
            <a:ext cx="595379" cy="434972"/>
            <a:chOff x="570141" y="1610117"/>
            <a:chExt cx="675952" cy="493837"/>
          </a:xfrm>
        </p:grpSpPr>
        <p:sp>
          <p:nvSpPr>
            <p:cNvPr id="35" name="Google Shape;35;p2"/>
            <p:cNvSpPr/>
            <p:nvPr/>
          </p:nvSpPr>
          <p:spPr>
            <a:xfrm>
              <a:off x="954157" y="1808371"/>
              <a:ext cx="250207" cy="292655"/>
            </a:xfrm>
            <a:custGeom>
              <a:avLst/>
              <a:gdLst/>
              <a:ahLst/>
              <a:cxnLst/>
              <a:rect l="l" t="t" r="r" b="b"/>
              <a:pathLst>
                <a:path w="4527" h="5295" extrusionOk="0">
                  <a:moveTo>
                    <a:pt x="2701" y="0"/>
                  </a:moveTo>
                  <a:cubicBezTo>
                    <a:pt x="2608" y="0"/>
                    <a:pt x="2555" y="14"/>
                    <a:pt x="2528" y="40"/>
                  </a:cubicBezTo>
                  <a:cubicBezTo>
                    <a:pt x="2502" y="53"/>
                    <a:pt x="2489" y="93"/>
                    <a:pt x="2489" y="146"/>
                  </a:cubicBezTo>
                  <a:cubicBezTo>
                    <a:pt x="2489" y="199"/>
                    <a:pt x="2502" y="239"/>
                    <a:pt x="2542" y="265"/>
                  </a:cubicBezTo>
                  <a:cubicBezTo>
                    <a:pt x="2595" y="292"/>
                    <a:pt x="2634" y="305"/>
                    <a:pt x="2701" y="305"/>
                  </a:cubicBezTo>
                  <a:cubicBezTo>
                    <a:pt x="2793" y="305"/>
                    <a:pt x="2846" y="305"/>
                    <a:pt x="2873" y="318"/>
                  </a:cubicBezTo>
                  <a:cubicBezTo>
                    <a:pt x="2912" y="318"/>
                    <a:pt x="2926" y="358"/>
                    <a:pt x="2926" y="397"/>
                  </a:cubicBezTo>
                  <a:cubicBezTo>
                    <a:pt x="2926" y="424"/>
                    <a:pt x="2912" y="477"/>
                    <a:pt x="2873" y="543"/>
                  </a:cubicBezTo>
                  <a:cubicBezTo>
                    <a:pt x="2846" y="609"/>
                    <a:pt x="2806" y="702"/>
                    <a:pt x="2753" y="808"/>
                  </a:cubicBezTo>
                  <a:cubicBezTo>
                    <a:pt x="2701" y="900"/>
                    <a:pt x="2648" y="1020"/>
                    <a:pt x="2581" y="1139"/>
                  </a:cubicBezTo>
                  <a:cubicBezTo>
                    <a:pt x="2515" y="1258"/>
                    <a:pt x="2462" y="1377"/>
                    <a:pt x="2396" y="1483"/>
                  </a:cubicBezTo>
                  <a:cubicBezTo>
                    <a:pt x="2330" y="1602"/>
                    <a:pt x="2277" y="1721"/>
                    <a:pt x="2224" y="1827"/>
                  </a:cubicBezTo>
                  <a:cubicBezTo>
                    <a:pt x="2171" y="1920"/>
                    <a:pt x="2131" y="2012"/>
                    <a:pt x="2092" y="2078"/>
                  </a:cubicBezTo>
                  <a:cubicBezTo>
                    <a:pt x="1959" y="1814"/>
                    <a:pt x="1827" y="1575"/>
                    <a:pt x="1721" y="1350"/>
                  </a:cubicBezTo>
                  <a:lnTo>
                    <a:pt x="1589" y="1086"/>
                  </a:lnTo>
                  <a:cubicBezTo>
                    <a:pt x="1536" y="993"/>
                    <a:pt x="1496" y="900"/>
                    <a:pt x="1456" y="834"/>
                  </a:cubicBezTo>
                  <a:cubicBezTo>
                    <a:pt x="1430" y="755"/>
                    <a:pt x="1403" y="689"/>
                    <a:pt x="1377" y="649"/>
                  </a:cubicBezTo>
                  <a:cubicBezTo>
                    <a:pt x="1364" y="596"/>
                    <a:pt x="1351" y="556"/>
                    <a:pt x="1351" y="543"/>
                  </a:cubicBezTo>
                  <a:cubicBezTo>
                    <a:pt x="1351" y="503"/>
                    <a:pt x="1377" y="477"/>
                    <a:pt x="1443" y="464"/>
                  </a:cubicBezTo>
                  <a:cubicBezTo>
                    <a:pt x="1496" y="450"/>
                    <a:pt x="1562" y="437"/>
                    <a:pt x="1628" y="437"/>
                  </a:cubicBezTo>
                  <a:cubicBezTo>
                    <a:pt x="1708" y="424"/>
                    <a:pt x="1774" y="411"/>
                    <a:pt x="1827" y="384"/>
                  </a:cubicBezTo>
                  <a:cubicBezTo>
                    <a:pt x="1893" y="371"/>
                    <a:pt x="1920" y="331"/>
                    <a:pt x="1920" y="278"/>
                  </a:cubicBezTo>
                  <a:cubicBezTo>
                    <a:pt x="1920" y="225"/>
                    <a:pt x="1906" y="186"/>
                    <a:pt x="1880" y="172"/>
                  </a:cubicBezTo>
                  <a:cubicBezTo>
                    <a:pt x="1853" y="146"/>
                    <a:pt x="1801" y="133"/>
                    <a:pt x="1721" y="133"/>
                  </a:cubicBezTo>
                  <a:lnTo>
                    <a:pt x="345" y="133"/>
                  </a:lnTo>
                  <a:cubicBezTo>
                    <a:pt x="212" y="133"/>
                    <a:pt x="133" y="186"/>
                    <a:pt x="133" y="278"/>
                  </a:cubicBezTo>
                  <a:cubicBezTo>
                    <a:pt x="133" y="331"/>
                    <a:pt x="159" y="371"/>
                    <a:pt x="199" y="397"/>
                  </a:cubicBezTo>
                  <a:cubicBezTo>
                    <a:pt x="252" y="411"/>
                    <a:pt x="305" y="424"/>
                    <a:pt x="358" y="424"/>
                  </a:cubicBezTo>
                  <a:cubicBezTo>
                    <a:pt x="503" y="424"/>
                    <a:pt x="623" y="437"/>
                    <a:pt x="715" y="464"/>
                  </a:cubicBezTo>
                  <a:cubicBezTo>
                    <a:pt x="808" y="490"/>
                    <a:pt x="874" y="543"/>
                    <a:pt x="914" y="622"/>
                  </a:cubicBezTo>
                  <a:lnTo>
                    <a:pt x="1880" y="2515"/>
                  </a:lnTo>
                  <a:lnTo>
                    <a:pt x="887" y="4514"/>
                  </a:lnTo>
                  <a:cubicBezTo>
                    <a:pt x="848" y="4593"/>
                    <a:pt x="808" y="4646"/>
                    <a:pt x="781" y="4686"/>
                  </a:cubicBezTo>
                  <a:cubicBezTo>
                    <a:pt x="742" y="4725"/>
                    <a:pt x="676" y="4752"/>
                    <a:pt x="596" y="4752"/>
                  </a:cubicBezTo>
                  <a:cubicBezTo>
                    <a:pt x="583" y="4752"/>
                    <a:pt x="556" y="4752"/>
                    <a:pt x="530" y="4765"/>
                  </a:cubicBezTo>
                  <a:cubicBezTo>
                    <a:pt x="490" y="4765"/>
                    <a:pt x="451" y="4765"/>
                    <a:pt x="411" y="4778"/>
                  </a:cubicBezTo>
                  <a:cubicBezTo>
                    <a:pt x="371" y="4778"/>
                    <a:pt x="331" y="4778"/>
                    <a:pt x="292" y="4792"/>
                  </a:cubicBezTo>
                  <a:lnTo>
                    <a:pt x="186" y="4792"/>
                  </a:lnTo>
                  <a:cubicBezTo>
                    <a:pt x="146" y="4792"/>
                    <a:pt x="106" y="4805"/>
                    <a:pt x="67" y="4818"/>
                  </a:cubicBezTo>
                  <a:cubicBezTo>
                    <a:pt x="14" y="4845"/>
                    <a:pt x="1" y="4871"/>
                    <a:pt x="1" y="4924"/>
                  </a:cubicBezTo>
                  <a:cubicBezTo>
                    <a:pt x="1" y="4977"/>
                    <a:pt x="27" y="5017"/>
                    <a:pt x="67" y="5043"/>
                  </a:cubicBezTo>
                  <a:cubicBezTo>
                    <a:pt x="120" y="5056"/>
                    <a:pt x="159" y="5070"/>
                    <a:pt x="199" y="5070"/>
                  </a:cubicBezTo>
                  <a:lnTo>
                    <a:pt x="1708" y="5070"/>
                  </a:lnTo>
                  <a:cubicBezTo>
                    <a:pt x="1787" y="5070"/>
                    <a:pt x="1840" y="5056"/>
                    <a:pt x="1880" y="5030"/>
                  </a:cubicBezTo>
                  <a:cubicBezTo>
                    <a:pt x="1906" y="5003"/>
                    <a:pt x="1920" y="4964"/>
                    <a:pt x="1920" y="4911"/>
                  </a:cubicBezTo>
                  <a:cubicBezTo>
                    <a:pt x="1920" y="4858"/>
                    <a:pt x="1893" y="4818"/>
                    <a:pt x="1853" y="4805"/>
                  </a:cubicBezTo>
                  <a:cubicBezTo>
                    <a:pt x="1814" y="4778"/>
                    <a:pt x="1761" y="4765"/>
                    <a:pt x="1708" y="4765"/>
                  </a:cubicBezTo>
                  <a:lnTo>
                    <a:pt x="1562" y="4765"/>
                  </a:lnTo>
                  <a:cubicBezTo>
                    <a:pt x="1523" y="4765"/>
                    <a:pt x="1483" y="4765"/>
                    <a:pt x="1443" y="4752"/>
                  </a:cubicBezTo>
                  <a:cubicBezTo>
                    <a:pt x="1403" y="4752"/>
                    <a:pt x="1364" y="4739"/>
                    <a:pt x="1351" y="4725"/>
                  </a:cubicBezTo>
                  <a:cubicBezTo>
                    <a:pt x="1324" y="4712"/>
                    <a:pt x="1311" y="4699"/>
                    <a:pt x="1311" y="4672"/>
                  </a:cubicBezTo>
                  <a:cubicBezTo>
                    <a:pt x="1311" y="4646"/>
                    <a:pt x="1324" y="4593"/>
                    <a:pt x="1364" y="4514"/>
                  </a:cubicBezTo>
                  <a:cubicBezTo>
                    <a:pt x="1403" y="4421"/>
                    <a:pt x="1456" y="4315"/>
                    <a:pt x="1509" y="4183"/>
                  </a:cubicBezTo>
                  <a:cubicBezTo>
                    <a:pt x="1576" y="4064"/>
                    <a:pt x="1642" y="3931"/>
                    <a:pt x="1708" y="3786"/>
                  </a:cubicBezTo>
                  <a:cubicBezTo>
                    <a:pt x="1774" y="3640"/>
                    <a:pt x="1840" y="3508"/>
                    <a:pt x="1893" y="3389"/>
                  </a:cubicBezTo>
                  <a:cubicBezTo>
                    <a:pt x="1959" y="3270"/>
                    <a:pt x="1999" y="3164"/>
                    <a:pt x="2039" y="3084"/>
                  </a:cubicBezTo>
                  <a:cubicBezTo>
                    <a:pt x="2078" y="3005"/>
                    <a:pt x="2105" y="2965"/>
                    <a:pt x="2105" y="2965"/>
                  </a:cubicBezTo>
                  <a:cubicBezTo>
                    <a:pt x="2290" y="3309"/>
                    <a:pt x="2449" y="3627"/>
                    <a:pt x="2595" y="3905"/>
                  </a:cubicBezTo>
                  <a:cubicBezTo>
                    <a:pt x="2661" y="4024"/>
                    <a:pt x="2714" y="4143"/>
                    <a:pt x="2780" y="4249"/>
                  </a:cubicBezTo>
                  <a:cubicBezTo>
                    <a:pt x="2833" y="4368"/>
                    <a:pt x="2886" y="4474"/>
                    <a:pt x="2939" y="4580"/>
                  </a:cubicBezTo>
                  <a:cubicBezTo>
                    <a:pt x="2992" y="4672"/>
                    <a:pt x="3031" y="4752"/>
                    <a:pt x="3058" y="4818"/>
                  </a:cubicBezTo>
                  <a:cubicBezTo>
                    <a:pt x="3084" y="4884"/>
                    <a:pt x="3098" y="4911"/>
                    <a:pt x="3098" y="4937"/>
                  </a:cubicBezTo>
                  <a:cubicBezTo>
                    <a:pt x="3098" y="4964"/>
                    <a:pt x="3071" y="4977"/>
                    <a:pt x="3031" y="4977"/>
                  </a:cubicBezTo>
                  <a:cubicBezTo>
                    <a:pt x="2992" y="4990"/>
                    <a:pt x="2939" y="5003"/>
                    <a:pt x="2886" y="5003"/>
                  </a:cubicBezTo>
                  <a:cubicBezTo>
                    <a:pt x="2833" y="5017"/>
                    <a:pt x="2793" y="5030"/>
                    <a:pt x="2740" y="5056"/>
                  </a:cubicBezTo>
                  <a:cubicBezTo>
                    <a:pt x="2701" y="5070"/>
                    <a:pt x="2687" y="5109"/>
                    <a:pt x="2687" y="5162"/>
                  </a:cubicBezTo>
                  <a:cubicBezTo>
                    <a:pt x="2687" y="5215"/>
                    <a:pt x="2701" y="5242"/>
                    <a:pt x="2727" y="5268"/>
                  </a:cubicBezTo>
                  <a:cubicBezTo>
                    <a:pt x="2753" y="5281"/>
                    <a:pt x="2806" y="5295"/>
                    <a:pt x="2873" y="5295"/>
                  </a:cubicBezTo>
                  <a:lnTo>
                    <a:pt x="4276" y="5295"/>
                  </a:lnTo>
                  <a:cubicBezTo>
                    <a:pt x="4342" y="5295"/>
                    <a:pt x="4408" y="5281"/>
                    <a:pt x="4448" y="5268"/>
                  </a:cubicBezTo>
                  <a:cubicBezTo>
                    <a:pt x="4501" y="5255"/>
                    <a:pt x="4527" y="5215"/>
                    <a:pt x="4527" y="5162"/>
                  </a:cubicBezTo>
                  <a:cubicBezTo>
                    <a:pt x="4527" y="5109"/>
                    <a:pt x="4501" y="5070"/>
                    <a:pt x="4461" y="5043"/>
                  </a:cubicBezTo>
                  <a:cubicBezTo>
                    <a:pt x="4408" y="5030"/>
                    <a:pt x="4355" y="5017"/>
                    <a:pt x="4276" y="5017"/>
                  </a:cubicBezTo>
                  <a:cubicBezTo>
                    <a:pt x="4077" y="5017"/>
                    <a:pt x="3905" y="5003"/>
                    <a:pt x="3773" y="4977"/>
                  </a:cubicBezTo>
                  <a:cubicBezTo>
                    <a:pt x="3640" y="4950"/>
                    <a:pt x="3561" y="4897"/>
                    <a:pt x="3508" y="4818"/>
                  </a:cubicBezTo>
                  <a:lnTo>
                    <a:pt x="2303" y="2515"/>
                  </a:lnTo>
                  <a:lnTo>
                    <a:pt x="3336" y="556"/>
                  </a:lnTo>
                  <a:cubicBezTo>
                    <a:pt x="3376" y="477"/>
                    <a:pt x="3415" y="424"/>
                    <a:pt x="3455" y="384"/>
                  </a:cubicBezTo>
                  <a:cubicBezTo>
                    <a:pt x="3481" y="345"/>
                    <a:pt x="3548" y="318"/>
                    <a:pt x="3640" y="318"/>
                  </a:cubicBezTo>
                  <a:cubicBezTo>
                    <a:pt x="3680" y="318"/>
                    <a:pt x="3733" y="305"/>
                    <a:pt x="3826" y="305"/>
                  </a:cubicBezTo>
                  <a:cubicBezTo>
                    <a:pt x="3918" y="305"/>
                    <a:pt x="4011" y="292"/>
                    <a:pt x="4090" y="278"/>
                  </a:cubicBezTo>
                  <a:cubicBezTo>
                    <a:pt x="4143" y="265"/>
                    <a:pt x="4183" y="252"/>
                    <a:pt x="4209" y="239"/>
                  </a:cubicBezTo>
                  <a:cubicBezTo>
                    <a:pt x="4262" y="212"/>
                    <a:pt x="4276" y="186"/>
                    <a:pt x="4276" y="133"/>
                  </a:cubicBezTo>
                  <a:cubicBezTo>
                    <a:pt x="4276" y="80"/>
                    <a:pt x="4262" y="40"/>
                    <a:pt x="4209" y="27"/>
                  </a:cubicBezTo>
                  <a:cubicBezTo>
                    <a:pt x="4183" y="14"/>
                    <a:pt x="4130" y="0"/>
                    <a:pt x="4077"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0141" y="1610117"/>
              <a:ext cx="214337" cy="166142"/>
            </a:xfrm>
            <a:custGeom>
              <a:avLst/>
              <a:gdLst/>
              <a:ahLst/>
              <a:cxnLst/>
              <a:rect l="l" t="t" r="r" b="b"/>
              <a:pathLst>
                <a:path w="3878" h="3006" extrusionOk="0">
                  <a:moveTo>
                    <a:pt x="2263" y="1"/>
                  </a:moveTo>
                  <a:cubicBezTo>
                    <a:pt x="2065" y="1"/>
                    <a:pt x="1866" y="54"/>
                    <a:pt x="1681" y="160"/>
                  </a:cubicBezTo>
                  <a:cubicBezTo>
                    <a:pt x="1509" y="265"/>
                    <a:pt x="1363" y="411"/>
                    <a:pt x="1271" y="610"/>
                  </a:cubicBezTo>
                  <a:lnTo>
                    <a:pt x="1257" y="226"/>
                  </a:lnTo>
                  <a:cubicBezTo>
                    <a:pt x="1257" y="146"/>
                    <a:pt x="1244" y="93"/>
                    <a:pt x="1218" y="67"/>
                  </a:cubicBezTo>
                  <a:cubicBezTo>
                    <a:pt x="1191" y="40"/>
                    <a:pt x="1125" y="27"/>
                    <a:pt x="1019" y="27"/>
                  </a:cubicBezTo>
                  <a:cubicBezTo>
                    <a:pt x="821" y="27"/>
                    <a:pt x="649" y="27"/>
                    <a:pt x="529" y="40"/>
                  </a:cubicBezTo>
                  <a:cubicBezTo>
                    <a:pt x="397" y="40"/>
                    <a:pt x="291" y="54"/>
                    <a:pt x="212" y="67"/>
                  </a:cubicBezTo>
                  <a:cubicBezTo>
                    <a:pt x="132" y="80"/>
                    <a:pt x="79" y="107"/>
                    <a:pt x="53" y="133"/>
                  </a:cubicBezTo>
                  <a:cubicBezTo>
                    <a:pt x="13" y="160"/>
                    <a:pt x="0" y="199"/>
                    <a:pt x="0" y="239"/>
                  </a:cubicBezTo>
                  <a:cubicBezTo>
                    <a:pt x="0" y="265"/>
                    <a:pt x="13" y="279"/>
                    <a:pt x="40" y="305"/>
                  </a:cubicBezTo>
                  <a:cubicBezTo>
                    <a:pt x="66" y="305"/>
                    <a:pt x="106" y="318"/>
                    <a:pt x="146" y="332"/>
                  </a:cubicBezTo>
                  <a:cubicBezTo>
                    <a:pt x="185" y="332"/>
                    <a:pt x="225" y="332"/>
                    <a:pt x="265" y="345"/>
                  </a:cubicBezTo>
                  <a:lnTo>
                    <a:pt x="728" y="345"/>
                  </a:lnTo>
                  <a:cubicBezTo>
                    <a:pt x="794" y="345"/>
                    <a:pt x="834" y="411"/>
                    <a:pt x="834" y="543"/>
                  </a:cubicBezTo>
                  <a:cubicBezTo>
                    <a:pt x="834" y="570"/>
                    <a:pt x="834" y="649"/>
                    <a:pt x="821" y="782"/>
                  </a:cubicBezTo>
                  <a:cubicBezTo>
                    <a:pt x="821" y="914"/>
                    <a:pt x="821" y="1060"/>
                    <a:pt x="821" y="1218"/>
                  </a:cubicBezTo>
                  <a:cubicBezTo>
                    <a:pt x="821" y="1390"/>
                    <a:pt x="807" y="1549"/>
                    <a:pt x="807" y="1708"/>
                  </a:cubicBezTo>
                  <a:cubicBezTo>
                    <a:pt x="807" y="1854"/>
                    <a:pt x="807" y="1973"/>
                    <a:pt x="807" y="2039"/>
                  </a:cubicBezTo>
                  <a:cubicBezTo>
                    <a:pt x="807" y="2079"/>
                    <a:pt x="794" y="2105"/>
                    <a:pt x="794" y="2145"/>
                  </a:cubicBezTo>
                  <a:cubicBezTo>
                    <a:pt x="794" y="2184"/>
                    <a:pt x="781" y="2224"/>
                    <a:pt x="768" y="2251"/>
                  </a:cubicBezTo>
                  <a:cubicBezTo>
                    <a:pt x="754" y="2290"/>
                    <a:pt x="741" y="2317"/>
                    <a:pt x="715" y="2343"/>
                  </a:cubicBezTo>
                  <a:cubicBezTo>
                    <a:pt x="688" y="2357"/>
                    <a:pt x="662" y="2370"/>
                    <a:pt x="622" y="2370"/>
                  </a:cubicBezTo>
                  <a:lnTo>
                    <a:pt x="503" y="2370"/>
                  </a:lnTo>
                  <a:cubicBezTo>
                    <a:pt x="450" y="2370"/>
                    <a:pt x="410" y="2383"/>
                    <a:pt x="344" y="2409"/>
                  </a:cubicBezTo>
                  <a:cubicBezTo>
                    <a:pt x="304" y="2436"/>
                    <a:pt x="278" y="2489"/>
                    <a:pt x="278" y="2555"/>
                  </a:cubicBezTo>
                  <a:cubicBezTo>
                    <a:pt x="278" y="2634"/>
                    <a:pt x="304" y="2687"/>
                    <a:pt x="357" y="2701"/>
                  </a:cubicBezTo>
                  <a:cubicBezTo>
                    <a:pt x="410" y="2714"/>
                    <a:pt x="476" y="2727"/>
                    <a:pt x="543" y="2727"/>
                  </a:cubicBezTo>
                  <a:lnTo>
                    <a:pt x="1112" y="2727"/>
                  </a:lnTo>
                  <a:cubicBezTo>
                    <a:pt x="1244" y="2714"/>
                    <a:pt x="1363" y="2714"/>
                    <a:pt x="1469" y="2714"/>
                  </a:cubicBezTo>
                  <a:lnTo>
                    <a:pt x="1654" y="2714"/>
                  </a:lnTo>
                  <a:cubicBezTo>
                    <a:pt x="1747" y="2714"/>
                    <a:pt x="1800" y="2714"/>
                    <a:pt x="1840" y="2687"/>
                  </a:cubicBezTo>
                  <a:cubicBezTo>
                    <a:pt x="1879" y="2661"/>
                    <a:pt x="1906" y="2621"/>
                    <a:pt x="1906" y="2555"/>
                  </a:cubicBezTo>
                  <a:cubicBezTo>
                    <a:pt x="1906" y="2476"/>
                    <a:pt x="1879" y="2409"/>
                    <a:pt x="1826" y="2396"/>
                  </a:cubicBezTo>
                  <a:cubicBezTo>
                    <a:pt x="1787" y="2370"/>
                    <a:pt x="1734" y="2357"/>
                    <a:pt x="1654" y="2357"/>
                  </a:cubicBezTo>
                  <a:lnTo>
                    <a:pt x="1244" y="2357"/>
                  </a:lnTo>
                  <a:lnTo>
                    <a:pt x="1244" y="1668"/>
                  </a:lnTo>
                  <a:cubicBezTo>
                    <a:pt x="1244" y="1536"/>
                    <a:pt x="1257" y="1417"/>
                    <a:pt x="1271" y="1298"/>
                  </a:cubicBezTo>
                  <a:cubicBezTo>
                    <a:pt x="1297" y="1165"/>
                    <a:pt x="1337" y="1060"/>
                    <a:pt x="1376" y="954"/>
                  </a:cubicBezTo>
                  <a:cubicBezTo>
                    <a:pt x="1456" y="808"/>
                    <a:pt x="1549" y="662"/>
                    <a:pt x="1681" y="557"/>
                  </a:cubicBezTo>
                  <a:cubicBezTo>
                    <a:pt x="1813" y="437"/>
                    <a:pt x="1972" y="371"/>
                    <a:pt x="2144" y="371"/>
                  </a:cubicBezTo>
                  <a:cubicBezTo>
                    <a:pt x="2276" y="371"/>
                    <a:pt x="2396" y="411"/>
                    <a:pt x="2462" y="490"/>
                  </a:cubicBezTo>
                  <a:cubicBezTo>
                    <a:pt x="2554" y="570"/>
                    <a:pt x="2607" y="676"/>
                    <a:pt x="2647" y="808"/>
                  </a:cubicBezTo>
                  <a:cubicBezTo>
                    <a:pt x="2700" y="927"/>
                    <a:pt x="2726" y="1086"/>
                    <a:pt x="2740" y="1258"/>
                  </a:cubicBezTo>
                  <a:cubicBezTo>
                    <a:pt x="2753" y="1430"/>
                    <a:pt x="2766" y="1615"/>
                    <a:pt x="2766" y="1801"/>
                  </a:cubicBezTo>
                  <a:cubicBezTo>
                    <a:pt x="2766" y="1814"/>
                    <a:pt x="2766" y="1880"/>
                    <a:pt x="2753" y="1986"/>
                  </a:cubicBezTo>
                  <a:cubicBezTo>
                    <a:pt x="2753" y="2105"/>
                    <a:pt x="2753" y="2251"/>
                    <a:pt x="2740" y="2409"/>
                  </a:cubicBezTo>
                  <a:cubicBezTo>
                    <a:pt x="2740" y="2502"/>
                    <a:pt x="2713" y="2568"/>
                    <a:pt x="2687" y="2595"/>
                  </a:cubicBezTo>
                  <a:cubicBezTo>
                    <a:pt x="2647" y="2621"/>
                    <a:pt x="2581" y="2634"/>
                    <a:pt x="2475" y="2648"/>
                  </a:cubicBezTo>
                  <a:cubicBezTo>
                    <a:pt x="2449" y="2661"/>
                    <a:pt x="2409" y="2674"/>
                    <a:pt x="2369" y="2701"/>
                  </a:cubicBezTo>
                  <a:cubicBezTo>
                    <a:pt x="2329" y="2727"/>
                    <a:pt x="2303" y="2767"/>
                    <a:pt x="2303" y="2833"/>
                  </a:cubicBezTo>
                  <a:cubicBezTo>
                    <a:pt x="2303" y="2899"/>
                    <a:pt x="2329" y="2939"/>
                    <a:pt x="2369" y="2965"/>
                  </a:cubicBezTo>
                  <a:cubicBezTo>
                    <a:pt x="2409" y="2992"/>
                    <a:pt x="2462" y="3005"/>
                    <a:pt x="2515" y="3005"/>
                  </a:cubicBezTo>
                  <a:cubicBezTo>
                    <a:pt x="2528" y="3005"/>
                    <a:pt x="2594" y="3005"/>
                    <a:pt x="2700" y="2992"/>
                  </a:cubicBezTo>
                  <a:lnTo>
                    <a:pt x="3653" y="2992"/>
                  </a:lnTo>
                  <a:cubicBezTo>
                    <a:pt x="3706" y="2992"/>
                    <a:pt x="3759" y="2979"/>
                    <a:pt x="3812" y="2965"/>
                  </a:cubicBezTo>
                  <a:cubicBezTo>
                    <a:pt x="3851" y="2939"/>
                    <a:pt x="3878" y="2899"/>
                    <a:pt x="3878" y="2833"/>
                  </a:cubicBezTo>
                  <a:cubicBezTo>
                    <a:pt x="3878" y="2793"/>
                    <a:pt x="3865" y="2754"/>
                    <a:pt x="3838" y="2727"/>
                  </a:cubicBezTo>
                  <a:cubicBezTo>
                    <a:pt x="3812" y="2701"/>
                    <a:pt x="3785" y="2687"/>
                    <a:pt x="3746" y="2674"/>
                  </a:cubicBezTo>
                  <a:cubicBezTo>
                    <a:pt x="3706" y="2648"/>
                    <a:pt x="3666" y="2648"/>
                    <a:pt x="3626" y="2634"/>
                  </a:cubicBezTo>
                  <a:lnTo>
                    <a:pt x="3203" y="2634"/>
                  </a:lnTo>
                  <a:lnTo>
                    <a:pt x="3203" y="1205"/>
                  </a:lnTo>
                  <a:cubicBezTo>
                    <a:pt x="3203" y="954"/>
                    <a:pt x="3163" y="755"/>
                    <a:pt x="3110" y="596"/>
                  </a:cubicBezTo>
                  <a:cubicBezTo>
                    <a:pt x="3044" y="437"/>
                    <a:pt x="2965" y="318"/>
                    <a:pt x="2872" y="226"/>
                  </a:cubicBezTo>
                  <a:cubicBezTo>
                    <a:pt x="2779" y="146"/>
                    <a:pt x="2674" y="80"/>
                    <a:pt x="2554" y="54"/>
                  </a:cubicBezTo>
                  <a:cubicBezTo>
                    <a:pt x="2449" y="14"/>
                    <a:pt x="2356" y="1"/>
                    <a:pt x="2263"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11815" y="1689153"/>
              <a:ext cx="634279" cy="414801"/>
            </a:xfrm>
            <a:custGeom>
              <a:avLst/>
              <a:gdLst/>
              <a:ahLst/>
              <a:cxnLst/>
              <a:rect l="l" t="t" r="r" b="b"/>
              <a:pathLst>
                <a:path w="11476" h="7505" extrusionOk="0">
                  <a:moveTo>
                    <a:pt x="4633" y="0"/>
                  </a:moveTo>
                  <a:cubicBezTo>
                    <a:pt x="4527" y="0"/>
                    <a:pt x="4474" y="53"/>
                    <a:pt x="4421" y="172"/>
                  </a:cubicBezTo>
                  <a:lnTo>
                    <a:pt x="3428" y="6234"/>
                  </a:lnTo>
                  <a:lnTo>
                    <a:pt x="2595" y="3031"/>
                  </a:lnTo>
                  <a:cubicBezTo>
                    <a:pt x="2542" y="2925"/>
                    <a:pt x="2489" y="2872"/>
                    <a:pt x="2383" y="2872"/>
                  </a:cubicBezTo>
                  <a:lnTo>
                    <a:pt x="225" y="2872"/>
                  </a:lnTo>
                  <a:cubicBezTo>
                    <a:pt x="120" y="2872"/>
                    <a:pt x="0" y="2978"/>
                    <a:pt x="0" y="3097"/>
                  </a:cubicBezTo>
                  <a:cubicBezTo>
                    <a:pt x="0" y="3203"/>
                    <a:pt x="120" y="3309"/>
                    <a:pt x="225" y="3309"/>
                  </a:cubicBezTo>
                  <a:lnTo>
                    <a:pt x="2211" y="3309"/>
                  </a:lnTo>
                  <a:lnTo>
                    <a:pt x="3256" y="7332"/>
                  </a:lnTo>
                  <a:cubicBezTo>
                    <a:pt x="3309" y="7452"/>
                    <a:pt x="3375" y="7504"/>
                    <a:pt x="3481" y="7504"/>
                  </a:cubicBezTo>
                  <a:cubicBezTo>
                    <a:pt x="3587" y="7504"/>
                    <a:pt x="3706" y="7399"/>
                    <a:pt x="3706" y="7332"/>
                  </a:cubicBezTo>
                  <a:lnTo>
                    <a:pt x="4858" y="450"/>
                  </a:lnTo>
                  <a:lnTo>
                    <a:pt x="11250" y="450"/>
                  </a:lnTo>
                  <a:cubicBezTo>
                    <a:pt x="11370" y="450"/>
                    <a:pt x="11475" y="331"/>
                    <a:pt x="11475" y="225"/>
                  </a:cubicBezTo>
                  <a:cubicBezTo>
                    <a:pt x="11475" y="119"/>
                    <a:pt x="11370" y="0"/>
                    <a:pt x="1125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2"/>
          <p:cNvGrpSpPr/>
          <p:nvPr/>
        </p:nvGrpSpPr>
        <p:grpSpPr>
          <a:xfrm>
            <a:off x="7960231" y="1780188"/>
            <a:ext cx="563833" cy="258403"/>
            <a:chOff x="6301529" y="2700815"/>
            <a:chExt cx="640137" cy="293373"/>
          </a:xfrm>
        </p:grpSpPr>
        <p:sp>
          <p:nvSpPr>
            <p:cNvPr id="39" name="Google Shape;39;p2"/>
            <p:cNvSpPr/>
            <p:nvPr/>
          </p:nvSpPr>
          <p:spPr>
            <a:xfrm>
              <a:off x="6301529" y="2703026"/>
              <a:ext cx="188802" cy="281656"/>
            </a:xfrm>
            <a:custGeom>
              <a:avLst/>
              <a:gdLst/>
              <a:ahLst/>
              <a:cxnLst/>
              <a:rect l="l" t="t" r="r" b="b"/>
              <a:pathLst>
                <a:path w="3416" h="5096" extrusionOk="0">
                  <a:moveTo>
                    <a:pt x="2528" y="609"/>
                  </a:moveTo>
                  <a:lnTo>
                    <a:pt x="2356" y="3177"/>
                  </a:lnTo>
                  <a:cubicBezTo>
                    <a:pt x="2211" y="3190"/>
                    <a:pt x="2039" y="3203"/>
                    <a:pt x="1853" y="3216"/>
                  </a:cubicBezTo>
                  <a:cubicBezTo>
                    <a:pt x="1668" y="3216"/>
                    <a:pt x="1496" y="3229"/>
                    <a:pt x="1324" y="3243"/>
                  </a:cubicBezTo>
                  <a:cubicBezTo>
                    <a:pt x="1165" y="3243"/>
                    <a:pt x="1020" y="3243"/>
                    <a:pt x="901" y="3256"/>
                  </a:cubicBezTo>
                  <a:lnTo>
                    <a:pt x="702" y="3256"/>
                  </a:lnTo>
                  <a:cubicBezTo>
                    <a:pt x="662" y="3256"/>
                    <a:pt x="636" y="3256"/>
                    <a:pt x="623" y="3243"/>
                  </a:cubicBezTo>
                  <a:cubicBezTo>
                    <a:pt x="623" y="3229"/>
                    <a:pt x="623" y="3216"/>
                    <a:pt x="623" y="3203"/>
                  </a:cubicBezTo>
                  <a:cubicBezTo>
                    <a:pt x="623" y="3177"/>
                    <a:pt x="623" y="3163"/>
                    <a:pt x="649" y="3137"/>
                  </a:cubicBezTo>
                  <a:cubicBezTo>
                    <a:pt x="676" y="3110"/>
                    <a:pt x="689" y="3097"/>
                    <a:pt x="689" y="3084"/>
                  </a:cubicBezTo>
                  <a:lnTo>
                    <a:pt x="2528" y="609"/>
                  </a:lnTo>
                  <a:close/>
                  <a:moveTo>
                    <a:pt x="2714" y="0"/>
                  </a:moveTo>
                  <a:cubicBezTo>
                    <a:pt x="2648" y="0"/>
                    <a:pt x="2581" y="27"/>
                    <a:pt x="2515" y="66"/>
                  </a:cubicBezTo>
                  <a:cubicBezTo>
                    <a:pt x="2462" y="119"/>
                    <a:pt x="2423" y="146"/>
                    <a:pt x="2409" y="172"/>
                  </a:cubicBezTo>
                  <a:cubicBezTo>
                    <a:pt x="2264" y="357"/>
                    <a:pt x="2131" y="530"/>
                    <a:pt x="2012" y="688"/>
                  </a:cubicBezTo>
                  <a:cubicBezTo>
                    <a:pt x="1893" y="834"/>
                    <a:pt x="1774" y="980"/>
                    <a:pt x="1668" y="1125"/>
                  </a:cubicBezTo>
                  <a:lnTo>
                    <a:pt x="1351" y="1562"/>
                  </a:lnTo>
                  <a:cubicBezTo>
                    <a:pt x="1245" y="1707"/>
                    <a:pt x="1126" y="1866"/>
                    <a:pt x="993" y="2038"/>
                  </a:cubicBezTo>
                  <a:cubicBezTo>
                    <a:pt x="874" y="2197"/>
                    <a:pt x="728" y="2396"/>
                    <a:pt x="583" y="2594"/>
                  </a:cubicBezTo>
                  <a:cubicBezTo>
                    <a:pt x="437" y="2806"/>
                    <a:pt x="265" y="3031"/>
                    <a:pt x="67" y="3296"/>
                  </a:cubicBezTo>
                  <a:cubicBezTo>
                    <a:pt x="40" y="3335"/>
                    <a:pt x="27" y="3362"/>
                    <a:pt x="14" y="3388"/>
                  </a:cubicBezTo>
                  <a:cubicBezTo>
                    <a:pt x="1" y="3415"/>
                    <a:pt x="1" y="3441"/>
                    <a:pt x="1" y="3468"/>
                  </a:cubicBezTo>
                  <a:cubicBezTo>
                    <a:pt x="1" y="3521"/>
                    <a:pt x="27" y="3574"/>
                    <a:pt x="80" y="3600"/>
                  </a:cubicBezTo>
                  <a:cubicBezTo>
                    <a:pt x="133" y="3640"/>
                    <a:pt x="186" y="3653"/>
                    <a:pt x="265" y="3653"/>
                  </a:cubicBezTo>
                  <a:cubicBezTo>
                    <a:pt x="345" y="3653"/>
                    <a:pt x="570" y="3640"/>
                    <a:pt x="901" y="3627"/>
                  </a:cubicBezTo>
                  <a:cubicBezTo>
                    <a:pt x="1231" y="3613"/>
                    <a:pt x="1721" y="3600"/>
                    <a:pt x="2343" y="3587"/>
                  </a:cubicBezTo>
                  <a:lnTo>
                    <a:pt x="2343" y="3587"/>
                  </a:lnTo>
                  <a:lnTo>
                    <a:pt x="2290" y="4540"/>
                  </a:lnTo>
                  <a:cubicBezTo>
                    <a:pt x="2290" y="4632"/>
                    <a:pt x="2264" y="4685"/>
                    <a:pt x="2211" y="4725"/>
                  </a:cubicBezTo>
                  <a:cubicBezTo>
                    <a:pt x="2158" y="4752"/>
                    <a:pt x="2078" y="4778"/>
                    <a:pt x="1986" y="4778"/>
                  </a:cubicBezTo>
                  <a:cubicBezTo>
                    <a:pt x="1973" y="4778"/>
                    <a:pt x="1946" y="4778"/>
                    <a:pt x="1893" y="4791"/>
                  </a:cubicBezTo>
                  <a:cubicBezTo>
                    <a:pt x="1853" y="4791"/>
                    <a:pt x="1801" y="4791"/>
                    <a:pt x="1748" y="4804"/>
                  </a:cubicBezTo>
                  <a:cubicBezTo>
                    <a:pt x="1695" y="4804"/>
                    <a:pt x="1642" y="4804"/>
                    <a:pt x="1576" y="4818"/>
                  </a:cubicBezTo>
                  <a:lnTo>
                    <a:pt x="1430" y="4818"/>
                  </a:lnTo>
                  <a:cubicBezTo>
                    <a:pt x="1390" y="4818"/>
                    <a:pt x="1351" y="4831"/>
                    <a:pt x="1311" y="4844"/>
                  </a:cubicBezTo>
                  <a:cubicBezTo>
                    <a:pt x="1271" y="4857"/>
                    <a:pt x="1245" y="4897"/>
                    <a:pt x="1245" y="4950"/>
                  </a:cubicBezTo>
                  <a:cubicBezTo>
                    <a:pt x="1245" y="5003"/>
                    <a:pt x="1271" y="5056"/>
                    <a:pt x="1324" y="5069"/>
                  </a:cubicBezTo>
                  <a:cubicBezTo>
                    <a:pt x="1377" y="5082"/>
                    <a:pt x="1417" y="5096"/>
                    <a:pt x="1456" y="5096"/>
                  </a:cubicBezTo>
                  <a:lnTo>
                    <a:pt x="2965" y="5096"/>
                  </a:lnTo>
                  <a:cubicBezTo>
                    <a:pt x="3045" y="5096"/>
                    <a:pt x="3111" y="5082"/>
                    <a:pt x="3164" y="5069"/>
                  </a:cubicBezTo>
                  <a:cubicBezTo>
                    <a:pt x="3217" y="5043"/>
                    <a:pt x="3230" y="5003"/>
                    <a:pt x="3230" y="4937"/>
                  </a:cubicBezTo>
                  <a:cubicBezTo>
                    <a:pt x="3230" y="4884"/>
                    <a:pt x="3217" y="4844"/>
                    <a:pt x="3164" y="4818"/>
                  </a:cubicBezTo>
                  <a:cubicBezTo>
                    <a:pt x="3124" y="4804"/>
                    <a:pt x="3058" y="4791"/>
                    <a:pt x="2965" y="4791"/>
                  </a:cubicBezTo>
                  <a:cubicBezTo>
                    <a:pt x="2912" y="4791"/>
                    <a:pt x="2859" y="4791"/>
                    <a:pt x="2793" y="4778"/>
                  </a:cubicBezTo>
                  <a:cubicBezTo>
                    <a:pt x="2740" y="4778"/>
                    <a:pt x="2714" y="4738"/>
                    <a:pt x="2714" y="4699"/>
                  </a:cubicBezTo>
                  <a:cubicBezTo>
                    <a:pt x="2714" y="4672"/>
                    <a:pt x="2714" y="4619"/>
                    <a:pt x="2714" y="4527"/>
                  </a:cubicBezTo>
                  <a:cubicBezTo>
                    <a:pt x="2727" y="4447"/>
                    <a:pt x="2727" y="4341"/>
                    <a:pt x="2727" y="4235"/>
                  </a:cubicBezTo>
                  <a:cubicBezTo>
                    <a:pt x="2740" y="4129"/>
                    <a:pt x="2740" y="4010"/>
                    <a:pt x="2753" y="3904"/>
                  </a:cubicBezTo>
                  <a:cubicBezTo>
                    <a:pt x="2753" y="3785"/>
                    <a:pt x="2767" y="3679"/>
                    <a:pt x="2767" y="3587"/>
                  </a:cubicBezTo>
                  <a:lnTo>
                    <a:pt x="3230" y="3587"/>
                  </a:lnTo>
                  <a:cubicBezTo>
                    <a:pt x="3256" y="3587"/>
                    <a:pt x="3296" y="3574"/>
                    <a:pt x="3336" y="3547"/>
                  </a:cubicBezTo>
                  <a:cubicBezTo>
                    <a:pt x="3389" y="3534"/>
                    <a:pt x="3415" y="3481"/>
                    <a:pt x="3415" y="3415"/>
                  </a:cubicBezTo>
                  <a:cubicBezTo>
                    <a:pt x="3415" y="3349"/>
                    <a:pt x="3389" y="3296"/>
                    <a:pt x="3349" y="3269"/>
                  </a:cubicBezTo>
                  <a:cubicBezTo>
                    <a:pt x="3309" y="3229"/>
                    <a:pt x="3256" y="3216"/>
                    <a:pt x="3190" y="3203"/>
                  </a:cubicBezTo>
                  <a:lnTo>
                    <a:pt x="2793" y="3177"/>
                  </a:lnTo>
                  <a:cubicBezTo>
                    <a:pt x="2793" y="3031"/>
                    <a:pt x="2793" y="2846"/>
                    <a:pt x="2806" y="2647"/>
                  </a:cubicBezTo>
                  <a:cubicBezTo>
                    <a:pt x="2806" y="2435"/>
                    <a:pt x="2820" y="2224"/>
                    <a:pt x="2833" y="1999"/>
                  </a:cubicBezTo>
                  <a:cubicBezTo>
                    <a:pt x="2846" y="1774"/>
                    <a:pt x="2859" y="1549"/>
                    <a:pt x="2873" y="1337"/>
                  </a:cubicBezTo>
                  <a:cubicBezTo>
                    <a:pt x="2899" y="1112"/>
                    <a:pt x="2912" y="927"/>
                    <a:pt x="2926" y="755"/>
                  </a:cubicBezTo>
                  <a:cubicBezTo>
                    <a:pt x="2939" y="569"/>
                    <a:pt x="2952" y="424"/>
                    <a:pt x="2952" y="318"/>
                  </a:cubicBezTo>
                  <a:cubicBezTo>
                    <a:pt x="2965" y="199"/>
                    <a:pt x="2965" y="146"/>
                    <a:pt x="2965" y="132"/>
                  </a:cubicBezTo>
                  <a:cubicBezTo>
                    <a:pt x="2965" y="93"/>
                    <a:pt x="2952" y="53"/>
                    <a:pt x="2899" y="40"/>
                  </a:cubicBezTo>
                  <a:cubicBezTo>
                    <a:pt x="2846" y="13"/>
                    <a:pt x="2780" y="0"/>
                    <a:pt x="2714"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504149" y="2700815"/>
              <a:ext cx="177804" cy="287515"/>
            </a:xfrm>
            <a:custGeom>
              <a:avLst/>
              <a:gdLst/>
              <a:ahLst/>
              <a:cxnLst/>
              <a:rect l="l" t="t" r="r" b="b"/>
              <a:pathLst>
                <a:path w="3217" h="5202" extrusionOk="0">
                  <a:moveTo>
                    <a:pt x="1668" y="0"/>
                  </a:moveTo>
                  <a:cubicBezTo>
                    <a:pt x="1417" y="0"/>
                    <a:pt x="1192" y="53"/>
                    <a:pt x="1007" y="159"/>
                  </a:cubicBezTo>
                  <a:cubicBezTo>
                    <a:pt x="808" y="265"/>
                    <a:pt x="649" y="384"/>
                    <a:pt x="517" y="530"/>
                  </a:cubicBezTo>
                  <a:cubicBezTo>
                    <a:pt x="385" y="662"/>
                    <a:pt x="279" y="808"/>
                    <a:pt x="212" y="967"/>
                  </a:cubicBezTo>
                  <a:cubicBezTo>
                    <a:pt x="146" y="1112"/>
                    <a:pt x="120" y="1231"/>
                    <a:pt x="120" y="1337"/>
                  </a:cubicBezTo>
                  <a:cubicBezTo>
                    <a:pt x="120" y="1350"/>
                    <a:pt x="120" y="1377"/>
                    <a:pt x="120" y="1417"/>
                  </a:cubicBezTo>
                  <a:cubicBezTo>
                    <a:pt x="120" y="1456"/>
                    <a:pt x="133" y="1509"/>
                    <a:pt x="146" y="1549"/>
                  </a:cubicBezTo>
                  <a:cubicBezTo>
                    <a:pt x="173" y="1589"/>
                    <a:pt x="199" y="1628"/>
                    <a:pt x="239" y="1655"/>
                  </a:cubicBezTo>
                  <a:cubicBezTo>
                    <a:pt x="279" y="1695"/>
                    <a:pt x="332" y="1708"/>
                    <a:pt x="398" y="1708"/>
                  </a:cubicBezTo>
                  <a:cubicBezTo>
                    <a:pt x="504" y="1708"/>
                    <a:pt x="583" y="1681"/>
                    <a:pt x="649" y="1628"/>
                  </a:cubicBezTo>
                  <a:cubicBezTo>
                    <a:pt x="715" y="1575"/>
                    <a:pt x="742" y="1509"/>
                    <a:pt x="742" y="1417"/>
                  </a:cubicBezTo>
                  <a:cubicBezTo>
                    <a:pt x="742" y="1377"/>
                    <a:pt x="729" y="1350"/>
                    <a:pt x="715" y="1324"/>
                  </a:cubicBezTo>
                  <a:cubicBezTo>
                    <a:pt x="702" y="1297"/>
                    <a:pt x="689" y="1271"/>
                    <a:pt x="662" y="1258"/>
                  </a:cubicBezTo>
                  <a:lnTo>
                    <a:pt x="623" y="1192"/>
                  </a:lnTo>
                  <a:cubicBezTo>
                    <a:pt x="610" y="1165"/>
                    <a:pt x="596" y="1139"/>
                    <a:pt x="596" y="1112"/>
                  </a:cubicBezTo>
                  <a:cubicBezTo>
                    <a:pt x="596" y="1072"/>
                    <a:pt x="623" y="1020"/>
                    <a:pt x="662" y="940"/>
                  </a:cubicBezTo>
                  <a:cubicBezTo>
                    <a:pt x="715" y="861"/>
                    <a:pt x="782" y="781"/>
                    <a:pt x="874" y="702"/>
                  </a:cubicBezTo>
                  <a:cubicBezTo>
                    <a:pt x="954" y="609"/>
                    <a:pt x="1060" y="543"/>
                    <a:pt x="1192" y="477"/>
                  </a:cubicBezTo>
                  <a:cubicBezTo>
                    <a:pt x="1311" y="411"/>
                    <a:pt x="1457" y="384"/>
                    <a:pt x="1602" y="384"/>
                  </a:cubicBezTo>
                  <a:cubicBezTo>
                    <a:pt x="1774" y="384"/>
                    <a:pt x="1907" y="411"/>
                    <a:pt x="2012" y="464"/>
                  </a:cubicBezTo>
                  <a:cubicBezTo>
                    <a:pt x="2132" y="517"/>
                    <a:pt x="2224" y="596"/>
                    <a:pt x="2290" y="675"/>
                  </a:cubicBezTo>
                  <a:cubicBezTo>
                    <a:pt x="2357" y="768"/>
                    <a:pt x="2410" y="861"/>
                    <a:pt x="2436" y="967"/>
                  </a:cubicBezTo>
                  <a:cubicBezTo>
                    <a:pt x="2462" y="1059"/>
                    <a:pt x="2489" y="1165"/>
                    <a:pt x="2489" y="1258"/>
                  </a:cubicBezTo>
                  <a:cubicBezTo>
                    <a:pt x="2489" y="1470"/>
                    <a:pt x="2449" y="1681"/>
                    <a:pt x="2370" y="1906"/>
                  </a:cubicBezTo>
                  <a:cubicBezTo>
                    <a:pt x="2290" y="2131"/>
                    <a:pt x="2198" y="2370"/>
                    <a:pt x="2065" y="2595"/>
                  </a:cubicBezTo>
                  <a:cubicBezTo>
                    <a:pt x="1946" y="2833"/>
                    <a:pt x="1801" y="3058"/>
                    <a:pt x="1629" y="3296"/>
                  </a:cubicBezTo>
                  <a:cubicBezTo>
                    <a:pt x="1470" y="3521"/>
                    <a:pt x="1298" y="3733"/>
                    <a:pt x="1126" y="3931"/>
                  </a:cubicBezTo>
                  <a:cubicBezTo>
                    <a:pt x="954" y="4130"/>
                    <a:pt x="782" y="4315"/>
                    <a:pt x="610" y="4487"/>
                  </a:cubicBezTo>
                  <a:cubicBezTo>
                    <a:pt x="437" y="4646"/>
                    <a:pt x="279" y="4778"/>
                    <a:pt x="133" y="4884"/>
                  </a:cubicBezTo>
                  <a:cubicBezTo>
                    <a:pt x="93" y="4924"/>
                    <a:pt x="67" y="4950"/>
                    <a:pt x="40" y="4964"/>
                  </a:cubicBezTo>
                  <a:cubicBezTo>
                    <a:pt x="14" y="4990"/>
                    <a:pt x="1" y="5017"/>
                    <a:pt x="1" y="5043"/>
                  </a:cubicBezTo>
                  <a:cubicBezTo>
                    <a:pt x="1" y="5083"/>
                    <a:pt x="14" y="5109"/>
                    <a:pt x="40" y="5149"/>
                  </a:cubicBezTo>
                  <a:cubicBezTo>
                    <a:pt x="67" y="5189"/>
                    <a:pt x="120" y="5202"/>
                    <a:pt x="186" y="5202"/>
                  </a:cubicBezTo>
                  <a:cubicBezTo>
                    <a:pt x="239" y="5202"/>
                    <a:pt x="292" y="5189"/>
                    <a:pt x="345" y="5175"/>
                  </a:cubicBezTo>
                  <a:cubicBezTo>
                    <a:pt x="385" y="5162"/>
                    <a:pt x="424" y="5136"/>
                    <a:pt x="437" y="5122"/>
                  </a:cubicBezTo>
                  <a:lnTo>
                    <a:pt x="1510" y="5122"/>
                  </a:lnTo>
                  <a:cubicBezTo>
                    <a:pt x="1642" y="5122"/>
                    <a:pt x="1774" y="5122"/>
                    <a:pt x="1893" y="5136"/>
                  </a:cubicBezTo>
                  <a:lnTo>
                    <a:pt x="2674" y="5136"/>
                  </a:lnTo>
                  <a:cubicBezTo>
                    <a:pt x="2701" y="5136"/>
                    <a:pt x="2727" y="5122"/>
                    <a:pt x="2767" y="5109"/>
                  </a:cubicBezTo>
                  <a:cubicBezTo>
                    <a:pt x="2807" y="5083"/>
                    <a:pt x="2833" y="5043"/>
                    <a:pt x="2873" y="5003"/>
                  </a:cubicBezTo>
                  <a:cubicBezTo>
                    <a:pt x="2979" y="4805"/>
                    <a:pt x="3058" y="4659"/>
                    <a:pt x="3124" y="4567"/>
                  </a:cubicBezTo>
                  <a:cubicBezTo>
                    <a:pt x="3177" y="4461"/>
                    <a:pt x="3217" y="4394"/>
                    <a:pt x="3217" y="4355"/>
                  </a:cubicBezTo>
                  <a:cubicBezTo>
                    <a:pt x="3217" y="4315"/>
                    <a:pt x="3190" y="4275"/>
                    <a:pt x="3151" y="4262"/>
                  </a:cubicBezTo>
                  <a:cubicBezTo>
                    <a:pt x="3111" y="4236"/>
                    <a:pt x="3071" y="4222"/>
                    <a:pt x="3032" y="4222"/>
                  </a:cubicBezTo>
                  <a:cubicBezTo>
                    <a:pt x="2965" y="4222"/>
                    <a:pt x="2926" y="4249"/>
                    <a:pt x="2899" y="4275"/>
                  </a:cubicBezTo>
                  <a:cubicBezTo>
                    <a:pt x="2873" y="4302"/>
                    <a:pt x="2846" y="4342"/>
                    <a:pt x="2820" y="4368"/>
                  </a:cubicBezTo>
                  <a:lnTo>
                    <a:pt x="2661" y="4619"/>
                  </a:lnTo>
                  <a:cubicBezTo>
                    <a:pt x="2621" y="4672"/>
                    <a:pt x="2595" y="4712"/>
                    <a:pt x="2568" y="4725"/>
                  </a:cubicBezTo>
                  <a:cubicBezTo>
                    <a:pt x="2555" y="4739"/>
                    <a:pt x="2529" y="4752"/>
                    <a:pt x="2502" y="4752"/>
                  </a:cubicBezTo>
                  <a:lnTo>
                    <a:pt x="2251" y="4752"/>
                  </a:lnTo>
                  <a:cubicBezTo>
                    <a:pt x="2132" y="4752"/>
                    <a:pt x="1973" y="4739"/>
                    <a:pt x="1801" y="4739"/>
                  </a:cubicBezTo>
                  <a:lnTo>
                    <a:pt x="1285" y="4739"/>
                  </a:lnTo>
                  <a:cubicBezTo>
                    <a:pt x="1099" y="4725"/>
                    <a:pt x="954" y="4725"/>
                    <a:pt x="821" y="4712"/>
                  </a:cubicBezTo>
                  <a:cubicBezTo>
                    <a:pt x="940" y="4606"/>
                    <a:pt x="1073" y="4474"/>
                    <a:pt x="1232" y="4315"/>
                  </a:cubicBezTo>
                  <a:cubicBezTo>
                    <a:pt x="1377" y="4156"/>
                    <a:pt x="1536" y="3984"/>
                    <a:pt x="1695" y="3799"/>
                  </a:cubicBezTo>
                  <a:cubicBezTo>
                    <a:pt x="1854" y="3614"/>
                    <a:pt x="1999" y="3415"/>
                    <a:pt x="2145" y="3203"/>
                  </a:cubicBezTo>
                  <a:cubicBezTo>
                    <a:pt x="2304" y="2992"/>
                    <a:pt x="2436" y="2780"/>
                    <a:pt x="2555" y="2568"/>
                  </a:cubicBezTo>
                  <a:cubicBezTo>
                    <a:pt x="2674" y="2343"/>
                    <a:pt x="2767" y="2131"/>
                    <a:pt x="2833" y="1920"/>
                  </a:cubicBezTo>
                  <a:cubicBezTo>
                    <a:pt x="2912" y="1695"/>
                    <a:pt x="2952" y="1483"/>
                    <a:pt x="2952" y="1271"/>
                  </a:cubicBezTo>
                  <a:cubicBezTo>
                    <a:pt x="2952" y="1099"/>
                    <a:pt x="2926" y="940"/>
                    <a:pt x="2873" y="781"/>
                  </a:cubicBezTo>
                  <a:cubicBezTo>
                    <a:pt x="2833" y="622"/>
                    <a:pt x="2754" y="490"/>
                    <a:pt x="2661" y="384"/>
                  </a:cubicBezTo>
                  <a:cubicBezTo>
                    <a:pt x="2555" y="265"/>
                    <a:pt x="2423" y="172"/>
                    <a:pt x="2264" y="106"/>
                  </a:cubicBezTo>
                  <a:cubicBezTo>
                    <a:pt x="2105" y="40"/>
                    <a:pt x="1907" y="0"/>
                    <a:pt x="1668"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708261" y="2850763"/>
              <a:ext cx="40292" cy="139778"/>
            </a:xfrm>
            <a:custGeom>
              <a:avLst/>
              <a:gdLst/>
              <a:ahLst/>
              <a:cxnLst/>
              <a:rect l="l" t="t" r="r" b="b"/>
              <a:pathLst>
                <a:path w="729" h="2529" extrusionOk="0">
                  <a:moveTo>
                    <a:pt x="371" y="1"/>
                  </a:moveTo>
                  <a:cubicBezTo>
                    <a:pt x="305" y="1"/>
                    <a:pt x="252" y="14"/>
                    <a:pt x="199" y="40"/>
                  </a:cubicBezTo>
                  <a:cubicBezTo>
                    <a:pt x="159" y="54"/>
                    <a:pt x="119" y="80"/>
                    <a:pt x="93" y="120"/>
                  </a:cubicBezTo>
                  <a:cubicBezTo>
                    <a:pt x="53" y="146"/>
                    <a:pt x="40" y="186"/>
                    <a:pt x="27" y="226"/>
                  </a:cubicBezTo>
                  <a:cubicBezTo>
                    <a:pt x="14" y="265"/>
                    <a:pt x="0" y="305"/>
                    <a:pt x="0" y="331"/>
                  </a:cubicBezTo>
                  <a:cubicBezTo>
                    <a:pt x="0" y="411"/>
                    <a:pt x="40" y="490"/>
                    <a:pt x="93" y="556"/>
                  </a:cubicBezTo>
                  <a:cubicBezTo>
                    <a:pt x="146" y="623"/>
                    <a:pt x="225" y="662"/>
                    <a:pt x="358" y="662"/>
                  </a:cubicBezTo>
                  <a:cubicBezTo>
                    <a:pt x="477" y="662"/>
                    <a:pt x="569" y="623"/>
                    <a:pt x="636" y="556"/>
                  </a:cubicBezTo>
                  <a:cubicBezTo>
                    <a:pt x="702" y="490"/>
                    <a:pt x="728" y="411"/>
                    <a:pt x="728" y="318"/>
                  </a:cubicBezTo>
                  <a:cubicBezTo>
                    <a:pt x="728" y="252"/>
                    <a:pt x="702" y="173"/>
                    <a:pt x="649" y="106"/>
                  </a:cubicBezTo>
                  <a:cubicBezTo>
                    <a:pt x="583" y="27"/>
                    <a:pt x="490" y="1"/>
                    <a:pt x="371" y="1"/>
                  </a:cubicBezTo>
                  <a:close/>
                  <a:moveTo>
                    <a:pt x="371" y="1867"/>
                  </a:moveTo>
                  <a:cubicBezTo>
                    <a:pt x="305" y="1867"/>
                    <a:pt x="252" y="1880"/>
                    <a:pt x="199" y="1906"/>
                  </a:cubicBezTo>
                  <a:cubicBezTo>
                    <a:pt x="159" y="1920"/>
                    <a:pt x="119" y="1946"/>
                    <a:pt x="93" y="1986"/>
                  </a:cubicBezTo>
                  <a:cubicBezTo>
                    <a:pt x="53" y="2012"/>
                    <a:pt x="40" y="2052"/>
                    <a:pt x="27" y="2092"/>
                  </a:cubicBezTo>
                  <a:cubicBezTo>
                    <a:pt x="14" y="2131"/>
                    <a:pt x="0" y="2171"/>
                    <a:pt x="0" y="2211"/>
                  </a:cubicBezTo>
                  <a:cubicBezTo>
                    <a:pt x="0" y="2277"/>
                    <a:pt x="40" y="2356"/>
                    <a:pt x="93" y="2423"/>
                  </a:cubicBezTo>
                  <a:cubicBezTo>
                    <a:pt x="146" y="2502"/>
                    <a:pt x="225" y="2529"/>
                    <a:pt x="358" y="2529"/>
                  </a:cubicBezTo>
                  <a:cubicBezTo>
                    <a:pt x="477" y="2529"/>
                    <a:pt x="569" y="2502"/>
                    <a:pt x="636" y="2423"/>
                  </a:cubicBezTo>
                  <a:cubicBezTo>
                    <a:pt x="702" y="2356"/>
                    <a:pt x="728" y="2277"/>
                    <a:pt x="728" y="2198"/>
                  </a:cubicBezTo>
                  <a:cubicBezTo>
                    <a:pt x="728" y="2118"/>
                    <a:pt x="702" y="2039"/>
                    <a:pt x="649" y="1973"/>
                  </a:cubicBezTo>
                  <a:cubicBezTo>
                    <a:pt x="583" y="1906"/>
                    <a:pt x="490" y="1867"/>
                    <a:pt x="371" y="1867"/>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771877" y="2701534"/>
              <a:ext cx="169789" cy="292655"/>
            </a:xfrm>
            <a:custGeom>
              <a:avLst/>
              <a:gdLst/>
              <a:ahLst/>
              <a:cxnLst/>
              <a:rect l="l" t="t" r="r" b="b"/>
              <a:pathLst>
                <a:path w="3072" h="5295" extrusionOk="0">
                  <a:moveTo>
                    <a:pt x="1642" y="371"/>
                  </a:moveTo>
                  <a:cubicBezTo>
                    <a:pt x="1814" y="371"/>
                    <a:pt x="1960" y="411"/>
                    <a:pt x="2079" y="477"/>
                  </a:cubicBezTo>
                  <a:cubicBezTo>
                    <a:pt x="2198" y="543"/>
                    <a:pt x="2304" y="636"/>
                    <a:pt x="2383" y="742"/>
                  </a:cubicBezTo>
                  <a:cubicBezTo>
                    <a:pt x="2463" y="848"/>
                    <a:pt x="2529" y="954"/>
                    <a:pt x="2555" y="1086"/>
                  </a:cubicBezTo>
                  <a:cubicBezTo>
                    <a:pt x="2595" y="1218"/>
                    <a:pt x="2621" y="1337"/>
                    <a:pt x="2621" y="1443"/>
                  </a:cubicBezTo>
                  <a:cubicBezTo>
                    <a:pt x="2621" y="1562"/>
                    <a:pt x="2595" y="1682"/>
                    <a:pt x="2542" y="1814"/>
                  </a:cubicBezTo>
                  <a:cubicBezTo>
                    <a:pt x="2502" y="1946"/>
                    <a:pt x="2436" y="2065"/>
                    <a:pt x="2343" y="2184"/>
                  </a:cubicBezTo>
                  <a:cubicBezTo>
                    <a:pt x="2238" y="2304"/>
                    <a:pt x="2118" y="2409"/>
                    <a:pt x="1973" y="2489"/>
                  </a:cubicBezTo>
                  <a:cubicBezTo>
                    <a:pt x="1841" y="2582"/>
                    <a:pt x="1668" y="2621"/>
                    <a:pt x="1457" y="2621"/>
                  </a:cubicBezTo>
                  <a:cubicBezTo>
                    <a:pt x="1311" y="2621"/>
                    <a:pt x="1179" y="2595"/>
                    <a:pt x="1060" y="2542"/>
                  </a:cubicBezTo>
                  <a:cubicBezTo>
                    <a:pt x="941" y="2489"/>
                    <a:pt x="835" y="2409"/>
                    <a:pt x="742" y="2317"/>
                  </a:cubicBezTo>
                  <a:cubicBezTo>
                    <a:pt x="663" y="2224"/>
                    <a:pt x="596" y="2105"/>
                    <a:pt x="543" y="1986"/>
                  </a:cubicBezTo>
                  <a:cubicBezTo>
                    <a:pt x="491" y="1854"/>
                    <a:pt x="464" y="1721"/>
                    <a:pt x="464" y="1562"/>
                  </a:cubicBezTo>
                  <a:cubicBezTo>
                    <a:pt x="464" y="1351"/>
                    <a:pt x="504" y="1179"/>
                    <a:pt x="557" y="1033"/>
                  </a:cubicBezTo>
                  <a:cubicBezTo>
                    <a:pt x="623" y="874"/>
                    <a:pt x="716" y="755"/>
                    <a:pt x="821" y="662"/>
                  </a:cubicBezTo>
                  <a:cubicBezTo>
                    <a:pt x="927" y="557"/>
                    <a:pt x="1046" y="490"/>
                    <a:pt x="1192" y="437"/>
                  </a:cubicBezTo>
                  <a:cubicBezTo>
                    <a:pt x="1338" y="398"/>
                    <a:pt x="1483" y="371"/>
                    <a:pt x="1642" y="371"/>
                  </a:cubicBezTo>
                  <a:close/>
                  <a:moveTo>
                    <a:pt x="1589" y="1"/>
                  </a:moveTo>
                  <a:cubicBezTo>
                    <a:pt x="1298" y="1"/>
                    <a:pt x="1060" y="40"/>
                    <a:pt x="861" y="146"/>
                  </a:cubicBezTo>
                  <a:cubicBezTo>
                    <a:pt x="663" y="239"/>
                    <a:pt x="491" y="358"/>
                    <a:pt x="371" y="504"/>
                  </a:cubicBezTo>
                  <a:cubicBezTo>
                    <a:pt x="239" y="649"/>
                    <a:pt x="146" y="821"/>
                    <a:pt x="93" y="1007"/>
                  </a:cubicBezTo>
                  <a:cubicBezTo>
                    <a:pt x="27" y="1192"/>
                    <a:pt x="1" y="1364"/>
                    <a:pt x="1" y="1536"/>
                  </a:cubicBezTo>
                  <a:cubicBezTo>
                    <a:pt x="1" y="1761"/>
                    <a:pt x="41" y="1959"/>
                    <a:pt x="107" y="2145"/>
                  </a:cubicBezTo>
                  <a:cubicBezTo>
                    <a:pt x="186" y="2330"/>
                    <a:pt x="279" y="2489"/>
                    <a:pt x="398" y="2621"/>
                  </a:cubicBezTo>
                  <a:cubicBezTo>
                    <a:pt x="517" y="2754"/>
                    <a:pt x="663" y="2846"/>
                    <a:pt x="821" y="2926"/>
                  </a:cubicBezTo>
                  <a:cubicBezTo>
                    <a:pt x="980" y="2992"/>
                    <a:pt x="1152" y="3031"/>
                    <a:pt x="1338" y="3031"/>
                  </a:cubicBezTo>
                  <a:cubicBezTo>
                    <a:pt x="1430" y="3031"/>
                    <a:pt x="1536" y="3018"/>
                    <a:pt x="1655" y="2992"/>
                  </a:cubicBezTo>
                  <a:cubicBezTo>
                    <a:pt x="1761" y="2965"/>
                    <a:pt x="1880" y="2926"/>
                    <a:pt x="1986" y="2886"/>
                  </a:cubicBezTo>
                  <a:cubicBezTo>
                    <a:pt x="2092" y="2833"/>
                    <a:pt x="2198" y="2767"/>
                    <a:pt x="2291" y="2701"/>
                  </a:cubicBezTo>
                  <a:cubicBezTo>
                    <a:pt x="2396" y="2621"/>
                    <a:pt x="2476" y="2529"/>
                    <a:pt x="2555" y="2423"/>
                  </a:cubicBezTo>
                  <a:lnTo>
                    <a:pt x="2555" y="2423"/>
                  </a:lnTo>
                  <a:cubicBezTo>
                    <a:pt x="2516" y="2648"/>
                    <a:pt x="2436" y="2886"/>
                    <a:pt x="2343" y="3124"/>
                  </a:cubicBezTo>
                  <a:cubicBezTo>
                    <a:pt x="2251" y="3362"/>
                    <a:pt x="2132" y="3601"/>
                    <a:pt x="1986" y="3839"/>
                  </a:cubicBezTo>
                  <a:cubicBezTo>
                    <a:pt x="1841" y="4064"/>
                    <a:pt x="1695" y="4276"/>
                    <a:pt x="1523" y="4474"/>
                  </a:cubicBezTo>
                  <a:cubicBezTo>
                    <a:pt x="1351" y="4659"/>
                    <a:pt x="1166" y="4818"/>
                    <a:pt x="967" y="4951"/>
                  </a:cubicBezTo>
                  <a:cubicBezTo>
                    <a:pt x="927" y="4977"/>
                    <a:pt x="888" y="5017"/>
                    <a:pt x="874" y="5030"/>
                  </a:cubicBezTo>
                  <a:cubicBezTo>
                    <a:pt x="848" y="5056"/>
                    <a:pt x="835" y="5096"/>
                    <a:pt x="835" y="5136"/>
                  </a:cubicBezTo>
                  <a:cubicBezTo>
                    <a:pt x="835" y="5202"/>
                    <a:pt x="848" y="5242"/>
                    <a:pt x="901" y="5255"/>
                  </a:cubicBezTo>
                  <a:cubicBezTo>
                    <a:pt x="941" y="5281"/>
                    <a:pt x="980" y="5295"/>
                    <a:pt x="1020" y="5295"/>
                  </a:cubicBezTo>
                  <a:cubicBezTo>
                    <a:pt x="1073" y="5295"/>
                    <a:pt x="1126" y="5281"/>
                    <a:pt x="1166" y="5268"/>
                  </a:cubicBezTo>
                  <a:cubicBezTo>
                    <a:pt x="1218" y="5242"/>
                    <a:pt x="1258" y="5215"/>
                    <a:pt x="1311" y="5176"/>
                  </a:cubicBezTo>
                  <a:cubicBezTo>
                    <a:pt x="1470" y="5043"/>
                    <a:pt x="1642" y="4871"/>
                    <a:pt x="1854" y="4659"/>
                  </a:cubicBezTo>
                  <a:cubicBezTo>
                    <a:pt x="2052" y="4434"/>
                    <a:pt x="2251" y="4143"/>
                    <a:pt x="2449" y="3786"/>
                  </a:cubicBezTo>
                  <a:cubicBezTo>
                    <a:pt x="2529" y="3640"/>
                    <a:pt x="2608" y="3468"/>
                    <a:pt x="2688" y="3283"/>
                  </a:cubicBezTo>
                  <a:cubicBezTo>
                    <a:pt x="2754" y="3111"/>
                    <a:pt x="2820" y="2912"/>
                    <a:pt x="2886" y="2714"/>
                  </a:cubicBezTo>
                  <a:cubicBezTo>
                    <a:pt x="2939" y="2515"/>
                    <a:pt x="2979" y="2304"/>
                    <a:pt x="3018" y="2092"/>
                  </a:cubicBezTo>
                  <a:cubicBezTo>
                    <a:pt x="3058" y="1893"/>
                    <a:pt x="3071" y="1682"/>
                    <a:pt x="3071" y="1470"/>
                  </a:cubicBezTo>
                  <a:cubicBezTo>
                    <a:pt x="3071" y="1337"/>
                    <a:pt x="3045" y="1179"/>
                    <a:pt x="3005" y="1007"/>
                  </a:cubicBezTo>
                  <a:cubicBezTo>
                    <a:pt x="2966" y="834"/>
                    <a:pt x="2899" y="676"/>
                    <a:pt x="2780" y="530"/>
                  </a:cubicBezTo>
                  <a:cubicBezTo>
                    <a:pt x="2674" y="371"/>
                    <a:pt x="2529" y="252"/>
                    <a:pt x="2330" y="159"/>
                  </a:cubicBezTo>
                  <a:cubicBezTo>
                    <a:pt x="2132" y="54"/>
                    <a:pt x="1893" y="1"/>
                    <a:pt x="1589"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2"/>
          <p:cNvSpPr/>
          <p:nvPr/>
        </p:nvSpPr>
        <p:spPr>
          <a:xfrm>
            <a:off x="832580" y="3630902"/>
            <a:ext cx="84950" cy="18350"/>
          </a:xfrm>
          <a:custGeom>
            <a:avLst/>
            <a:gdLst/>
            <a:ahLst/>
            <a:cxnLst/>
            <a:rect l="l" t="t" r="r" b="b"/>
            <a:pathLst>
              <a:path w="1537" h="332" extrusionOk="0">
                <a:moveTo>
                  <a:pt x="1" y="1"/>
                </a:moveTo>
                <a:lnTo>
                  <a:pt x="1" y="332"/>
                </a:lnTo>
                <a:lnTo>
                  <a:pt x="1536" y="332"/>
                </a:lnTo>
                <a:lnTo>
                  <a:pt x="1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259"/>
        <p:cNvGrpSpPr/>
        <p:nvPr/>
      </p:nvGrpSpPr>
      <p:grpSpPr>
        <a:xfrm>
          <a:off x="0" y="0"/>
          <a:ext cx="0" cy="0"/>
          <a:chOff x="0" y="0"/>
          <a:chExt cx="0" cy="0"/>
        </a:xfrm>
      </p:grpSpPr>
      <p:sp>
        <p:nvSpPr>
          <p:cNvPr id="260" name="Google Shape;260;p15"/>
          <p:cNvSpPr/>
          <p:nvPr/>
        </p:nvSpPr>
        <p:spPr>
          <a:xfrm>
            <a:off x="665468" y="979633"/>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15"/>
          <p:cNvGrpSpPr/>
          <p:nvPr/>
        </p:nvGrpSpPr>
        <p:grpSpPr>
          <a:xfrm rot="1053141">
            <a:off x="8045603" y="540688"/>
            <a:ext cx="675241" cy="304764"/>
            <a:chOff x="4763863" y="259761"/>
            <a:chExt cx="766705" cy="346045"/>
          </a:xfrm>
        </p:grpSpPr>
        <p:sp>
          <p:nvSpPr>
            <p:cNvPr id="262" name="Google Shape;262;p15"/>
            <p:cNvSpPr/>
            <p:nvPr/>
          </p:nvSpPr>
          <p:spPr>
            <a:xfrm>
              <a:off x="4763863" y="392187"/>
              <a:ext cx="184436" cy="160946"/>
            </a:xfrm>
            <a:custGeom>
              <a:avLst/>
              <a:gdLst/>
              <a:ahLst/>
              <a:cxnLst/>
              <a:rect l="l" t="t" r="r" b="b"/>
              <a:pathLst>
                <a:path w="3337" h="2912" extrusionOk="0">
                  <a:moveTo>
                    <a:pt x="477" y="0"/>
                  </a:moveTo>
                  <a:cubicBezTo>
                    <a:pt x="279" y="0"/>
                    <a:pt x="147" y="13"/>
                    <a:pt x="94" y="40"/>
                  </a:cubicBezTo>
                  <a:cubicBezTo>
                    <a:pt x="27" y="66"/>
                    <a:pt x="1" y="106"/>
                    <a:pt x="1" y="172"/>
                  </a:cubicBezTo>
                  <a:cubicBezTo>
                    <a:pt x="1" y="238"/>
                    <a:pt x="27" y="291"/>
                    <a:pt x="80" y="304"/>
                  </a:cubicBezTo>
                  <a:cubicBezTo>
                    <a:pt x="147" y="331"/>
                    <a:pt x="239" y="344"/>
                    <a:pt x="358" y="344"/>
                  </a:cubicBezTo>
                  <a:cubicBezTo>
                    <a:pt x="451" y="357"/>
                    <a:pt x="517" y="371"/>
                    <a:pt x="570" y="397"/>
                  </a:cubicBezTo>
                  <a:cubicBezTo>
                    <a:pt x="610" y="424"/>
                    <a:pt x="676" y="477"/>
                    <a:pt x="742" y="569"/>
                  </a:cubicBezTo>
                  <a:lnTo>
                    <a:pt x="1364" y="1456"/>
                  </a:lnTo>
                  <a:lnTo>
                    <a:pt x="1272" y="1575"/>
                  </a:lnTo>
                  <a:lnTo>
                    <a:pt x="1179" y="1707"/>
                  </a:lnTo>
                  <a:lnTo>
                    <a:pt x="1033" y="1906"/>
                  </a:lnTo>
                  <a:cubicBezTo>
                    <a:pt x="967" y="1972"/>
                    <a:pt x="888" y="2091"/>
                    <a:pt x="782" y="2237"/>
                  </a:cubicBezTo>
                  <a:cubicBezTo>
                    <a:pt x="742" y="2276"/>
                    <a:pt x="702" y="2303"/>
                    <a:pt x="663" y="2329"/>
                  </a:cubicBezTo>
                  <a:cubicBezTo>
                    <a:pt x="623" y="2343"/>
                    <a:pt x="570" y="2356"/>
                    <a:pt x="517" y="2369"/>
                  </a:cubicBezTo>
                  <a:cubicBezTo>
                    <a:pt x="424" y="2382"/>
                    <a:pt x="345" y="2396"/>
                    <a:pt x="266" y="2422"/>
                  </a:cubicBezTo>
                  <a:cubicBezTo>
                    <a:pt x="186" y="2435"/>
                    <a:pt x="133" y="2488"/>
                    <a:pt x="133" y="2554"/>
                  </a:cubicBezTo>
                  <a:cubicBezTo>
                    <a:pt x="133" y="2594"/>
                    <a:pt x="147" y="2634"/>
                    <a:pt x="160" y="2647"/>
                  </a:cubicBezTo>
                  <a:cubicBezTo>
                    <a:pt x="186" y="2674"/>
                    <a:pt x="213" y="2687"/>
                    <a:pt x="226" y="2700"/>
                  </a:cubicBezTo>
                  <a:cubicBezTo>
                    <a:pt x="266" y="2713"/>
                    <a:pt x="292" y="2726"/>
                    <a:pt x="319" y="2726"/>
                  </a:cubicBezTo>
                  <a:lnTo>
                    <a:pt x="1099" y="2726"/>
                  </a:lnTo>
                  <a:cubicBezTo>
                    <a:pt x="1139" y="2726"/>
                    <a:pt x="1166" y="2726"/>
                    <a:pt x="1205" y="2740"/>
                  </a:cubicBezTo>
                  <a:lnTo>
                    <a:pt x="1338" y="2740"/>
                  </a:lnTo>
                  <a:cubicBezTo>
                    <a:pt x="1391" y="2740"/>
                    <a:pt x="1444" y="2726"/>
                    <a:pt x="1510" y="2713"/>
                  </a:cubicBezTo>
                  <a:cubicBezTo>
                    <a:pt x="1563" y="2687"/>
                    <a:pt x="1602" y="2647"/>
                    <a:pt x="1602" y="2568"/>
                  </a:cubicBezTo>
                  <a:cubicBezTo>
                    <a:pt x="1602" y="2541"/>
                    <a:pt x="1576" y="2515"/>
                    <a:pt x="1549" y="2475"/>
                  </a:cubicBezTo>
                  <a:cubicBezTo>
                    <a:pt x="1510" y="2435"/>
                    <a:pt x="1430" y="2409"/>
                    <a:pt x="1311" y="2409"/>
                  </a:cubicBezTo>
                  <a:cubicBezTo>
                    <a:pt x="1258" y="2409"/>
                    <a:pt x="1219" y="2409"/>
                    <a:pt x="1205" y="2396"/>
                  </a:cubicBezTo>
                  <a:cubicBezTo>
                    <a:pt x="1205" y="2382"/>
                    <a:pt x="1192" y="2369"/>
                    <a:pt x="1192" y="2356"/>
                  </a:cubicBezTo>
                  <a:cubicBezTo>
                    <a:pt x="1192" y="2329"/>
                    <a:pt x="1205" y="2303"/>
                    <a:pt x="1245" y="2263"/>
                  </a:cubicBezTo>
                  <a:cubicBezTo>
                    <a:pt x="1272" y="2210"/>
                    <a:pt x="1298" y="2184"/>
                    <a:pt x="1324" y="2157"/>
                  </a:cubicBezTo>
                  <a:cubicBezTo>
                    <a:pt x="1364" y="2091"/>
                    <a:pt x="1404" y="2038"/>
                    <a:pt x="1444" y="1985"/>
                  </a:cubicBezTo>
                  <a:cubicBezTo>
                    <a:pt x="1483" y="1932"/>
                    <a:pt x="1536" y="1866"/>
                    <a:pt x="1602" y="1774"/>
                  </a:cubicBezTo>
                  <a:cubicBezTo>
                    <a:pt x="1655" y="1840"/>
                    <a:pt x="1708" y="1919"/>
                    <a:pt x="1761" y="1999"/>
                  </a:cubicBezTo>
                  <a:cubicBezTo>
                    <a:pt x="1827" y="2065"/>
                    <a:pt x="1867" y="2131"/>
                    <a:pt x="1920" y="2197"/>
                  </a:cubicBezTo>
                  <a:cubicBezTo>
                    <a:pt x="1960" y="2263"/>
                    <a:pt x="1999" y="2329"/>
                    <a:pt x="2026" y="2382"/>
                  </a:cubicBezTo>
                  <a:cubicBezTo>
                    <a:pt x="2066" y="2435"/>
                    <a:pt x="2079" y="2462"/>
                    <a:pt x="2079" y="2475"/>
                  </a:cubicBezTo>
                  <a:cubicBezTo>
                    <a:pt x="2079" y="2515"/>
                    <a:pt x="2066" y="2541"/>
                    <a:pt x="2052" y="2554"/>
                  </a:cubicBezTo>
                  <a:lnTo>
                    <a:pt x="1973" y="2568"/>
                  </a:lnTo>
                  <a:cubicBezTo>
                    <a:pt x="1933" y="2581"/>
                    <a:pt x="1907" y="2594"/>
                    <a:pt x="1894" y="2634"/>
                  </a:cubicBezTo>
                  <a:cubicBezTo>
                    <a:pt x="1880" y="2674"/>
                    <a:pt x="1880" y="2700"/>
                    <a:pt x="1880" y="2726"/>
                  </a:cubicBezTo>
                  <a:cubicBezTo>
                    <a:pt x="1880" y="2753"/>
                    <a:pt x="1894" y="2793"/>
                    <a:pt x="1933" y="2832"/>
                  </a:cubicBezTo>
                  <a:cubicBezTo>
                    <a:pt x="1986" y="2885"/>
                    <a:pt x="2052" y="2912"/>
                    <a:pt x="2158" y="2912"/>
                  </a:cubicBezTo>
                  <a:cubicBezTo>
                    <a:pt x="2238" y="2912"/>
                    <a:pt x="2304" y="2899"/>
                    <a:pt x="2357" y="2899"/>
                  </a:cubicBezTo>
                  <a:lnTo>
                    <a:pt x="2807" y="2899"/>
                  </a:lnTo>
                  <a:cubicBezTo>
                    <a:pt x="2873" y="2899"/>
                    <a:pt x="2966" y="2912"/>
                    <a:pt x="3072" y="2912"/>
                  </a:cubicBezTo>
                  <a:cubicBezTo>
                    <a:pt x="3124" y="2912"/>
                    <a:pt x="3191" y="2899"/>
                    <a:pt x="3244" y="2885"/>
                  </a:cubicBezTo>
                  <a:cubicBezTo>
                    <a:pt x="3297" y="2872"/>
                    <a:pt x="3336" y="2819"/>
                    <a:pt x="3336" y="2740"/>
                  </a:cubicBezTo>
                  <a:cubicBezTo>
                    <a:pt x="3336" y="2687"/>
                    <a:pt x="3310" y="2660"/>
                    <a:pt x="3257" y="2634"/>
                  </a:cubicBezTo>
                  <a:cubicBezTo>
                    <a:pt x="3217" y="2607"/>
                    <a:pt x="3151" y="2594"/>
                    <a:pt x="3085" y="2594"/>
                  </a:cubicBezTo>
                  <a:cubicBezTo>
                    <a:pt x="3019" y="2581"/>
                    <a:pt x="2952" y="2581"/>
                    <a:pt x="2899" y="2581"/>
                  </a:cubicBezTo>
                  <a:cubicBezTo>
                    <a:pt x="2847" y="2568"/>
                    <a:pt x="2794" y="2554"/>
                    <a:pt x="2727" y="2541"/>
                  </a:cubicBezTo>
                  <a:cubicBezTo>
                    <a:pt x="2701" y="2528"/>
                    <a:pt x="2674" y="2515"/>
                    <a:pt x="2635" y="2475"/>
                  </a:cubicBezTo>
                  <a:cubicBezTo>
                    <a:pt x="2595" y="2449"/>
                    <a:pt x="2555" y="2396"/>
                    <a:pt x="2489" y="2316"/>
                  </a:cubicBezTo>
                  <a:cubicBezTo>
                    <a:pt x="2423" y="2237"/>
                    <a:pt x="2330" y="2131"/>
                    <a:pt x="2238" y="1999"/>
                  </a:cubicBezTo>
                  <a:cubicBezTo>
                    <a:pt x="2132" y="1853"/>
                    <a:pt x="1999" y="1668"/>
                    <a:pt x="1841" y="1443"/>
                  </a:cubicBezTo>
                  <a:cubicBezTo>
                    <a:pt x="1920" y="1324"/>
                    <a:pt x="1999" y="1218"/>
                    <a:pt x="2066" y="1112"/>
                  </a:cubicBezTo>
                  <a:cubicBezTo>
                    <a:pt x="2145" y="993"/>
                    <a:pt x="2224" y="887"/>
                    <a:pt x="2330" y="768"/>
                  </a:cubicBezTo>
                  <a:cubicBezTo>
                    <a:pt x="2397" y="675"/>
                    <a:pt x="2476" y="622"/>
                    <a:pt x="2542" y="609"/>
                  </a:cubicBezTo>
                  <a:cubicBezTo>
                    <a:pt x="2582" y="582"/>
                    <a:pt x="2661" y="569"/>
                    <a:pt x="2754" y="569"/>
                  </a:cubicBezTo>
                  <a:cubicBezTo>
                    <a:pt x="2860" y="556"/>
                    <a:pt x="2992" y="556"/>
                    <a:pt x="3177" y="556"/>
                  </a:cubicBezTo>
                  <a:cubicBezTo>
                    <a:pt x="3217" y="556"/>
                    <a:pt x="3244" y="543"/>
                    <a:pt x="3270" y="516"/>
                  </a:cubicBezTo>
                  <a:cubicBezTo>
                    <a:pt x="3297" y="477"/>
                    <a:pt x="3310" y="437"/>
                    <a:pt x="3310" y="424"/>
                  </a:cubicBezTo>
                  <a:cubicBezTo>
                    <a:pt x="3310" y="291"/>
                    <a:pt x="3257" y="225"/>
                    <a:pt x="3164" y="225"/>
                  </a:cubicBezTo>
                  <a:lnTo>
                    <a:pt x="2026" y="225"/>
                  </a:lnTo>
                  <a:cubicBezTo>
                    <a:pt x="1947" y="225"/>
                    <a:pt x="1880" y="238"/>
                    <a:pt x="1827" y="265"/>
                  </a:cubicBezTo>
                  <a:cubicBezTo>
                    <a:pt x="1788" y="291"/>
                    <a:pt x="1761" y="331"/>
                    <a:pt x="1761" y="410"/>
                  </a:cubicBezTo>
                  <a:cubicBezTo>
                    <a:pt x="1761" y="450"/>
                    <a:pt x="1774" y="490"/>
                    <a:pt x="1801" y="516"/>
                  </a:cubicBezTo>
                  <a:cubicBezTo>
                    <a:pt x="1841" y="529"/>
                    <a:pt x="1867" y="543"/>
                    <a:pt x="1880" y="556"/>
                  </a:cubicBezTo>
                  <a:cubicBezTo>
                    <a:pt x="1907" y="569"/>
                    <a:pt x="1920" y="582"/>
                    <a:pt x="1920" y="596"/>
                  </a:cubicBezTo>
                  <a:cubicBezTo>
                    <a:pt x="1920" y="609"/>
                    <a:pt x="1907" y="649"/>
                    <a:pt x="1867" y="702"/>
                  </a:cubicBezTo>
                  <a:cubicBezTo>
                    <a:pt x="1841" y="754"/>
                    <a:pt x="1801" y="821"/>
                    <a:pt x="1748" y="900"/>
                  </a:cubicBezTo>
                  <a:lnTo>
                    <a:pt x="1602" y="1125"/>
                  </a:lnTo>
                  <a:cubicBezTo>
                    <a:pt x="1536" y="1032"/>
                    <a:pt x="1470" y="953"/>
                    <a:pt x="1417" y="874"/>
                  </a:cubicBezTo>
                  <a:cubicBezTo>
                    <a:pt x="1364" y="794"/>
                    <a:pt x="1311" y="715"/>
                    <a:pt x="1272" y="662"/>
                  </a:cubicBezTo>
                  <a:cubicBezTo>
                    <a:pt x="1232" y="596"/>
                    <a:pt x="1192" y="543"/>
                    <a:pt x="1166" y="503"/>
                  </a:cubicBezTo>
                  <a:cubicBezTo>
                    <a:pt x="1152" y="463"/>
                    <a:pt x="1139" y="437"/>
                    <a:pt x="1139" y="424"/>
                  </a:cubicBezTo>
                  <a:cubicBezTo>
                    <a:pt x="1139" y="384"/>
                    <a:pt x="1152" y="371"/>
                    <a:pt x="1179" y="371"/>
                  </a:cubicBezTo>
                  <a:cubicBezTo>
                    <a:pt x="1219" y="371"/>
                    <a:pt x="1272" y="357"/>
                    <a:pt x="1324" y="357"/>
                  </a:cubicBezTo>
                  <a:cubicBezTo>
                    <a:pt x="1391" y="357"/>
                    <a:pt x="1444" y="344"/>
                    <a:pt x="1470" y="304"/>
                  </a:cubicBezTo>
                  <a:cubicBezTo>
                    <a:pt x="1510" y="265"/>
                    <a:pt x="1523" y="238"/>
                    <a:pt x="1523" y="199"/>
                  </a:cubicBezTo>
                  <a:cubicBezTo>
                    <a:pt x="1523" y="172"/>
                    <a:pt x="1523" y="146"/>
                    <a:pt x="1523" y="132"/>
                  </a:cubicBezTo>
                  <a:cubicBezTo>
                    <a:pt x="1523" y="106"/>
                    <a:pt x="1510" y="79"/>
                    <a:pt x="1483" y="66"/>
                  </a:cubicBezTo>
                  <a:cubicBezTo>
                    <a:pt x="1457" y="40"/>
                    <a:pt x="1430" y="27"/>
                    <a:pt x="1377" y="13"/>
                  </a:cubicBezTo>
                  <a:cubicBezTo>
                    <a:pt x="1338" y="0"/>
                    <a:pt x="1272" y="0"/>
                    <a:pt x="1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4962835" y="259761"/>
              <a:ext cx="166860" cy="289725"/>
            </a:xfrm>
            <a:custGeom>
              <a:avLst/>
              <a:gdLst/>
              <a:ahLst/>
              <a:cxnLst/>
              <a:rect l="l" t="t" r="r" b="b"/>
              <a:pathLst>
                <a:path w="3019" h="5242" extrusionOk="0">
                  <a:moveTo>
                    <a:pt x="2873" y="0"/>
                  </a:moveTo>
                  <a:cubicBezTo>
                    <a:pt x="2767" y="0"/>
                    <a:pt x="2688" y="27"/>
                    <a:pt x="2635" y="80"/>
                  </a:cubicBezTo>
                  <a:cubicBezTo>
                    <a:pt x="2595" y="133"/>
                    <a:pt x="2529" y="225"/>
                    <a:pt x="2476" y="358"/>
                  </a:cubicBezTo>
                  <a:cubicBezTo>
                    <a:pt x="2383" y="530"/>
                    <a:pt x="2317" y="675"/>
                    <a:pt x="2264" y="781"/>
                  </a:cubicBezTo>
                  <a:lnTo>
                    <a:pt x="2119" y="1073"/>
                  </a:lnTo>
                  <a:cubicBezTo>
                    <a:pt x="2079" y="1152"/>
                    <a:pt x="2052" y="1231"/>
                    <a:pt x="2013" y="1298"/>
                  </a:cubicBezTo>
                  <a:cubicBezTo>
                    <a:pt x="1973" y="1377"/>
                    <a:pt x="1933" y="1456"/>
                    <a:pt x="1880" y="1562"/>
                  </a:cubicBezTo>
                  <a:cubicBezTo>
                    <a:pt x="1827" y="1668"/>
                    <a:pt x="1761" y="1787"/>
                    <a:pt x="1682" y="1946"/>
                  </a:cubicBezTo>
                  <a:cubicBezTo>
                    <a:pt x="1589" y="2092"/>
                    <a:pt x="1483" y="2277"/>
                    <a:pt x="1364" y="2515"/>
                  </a:cubicBezTo>
                  <a:cubicBezTo>
                    <a:pt x="1258" y="2700"/>
                    <a:pt x="1179" y="2846"/>
                    <a:pt x="1126" y="2952"/>
                  </a:cubicBezTo>
                  <a:cubicBezTo>
                    <a:pt x="1060" y="3058"/>
                    <a:pt x="1007" y="3150"/>
                    <a:pt x="967" y="3217"/>
                  </a:cubicBezTo>
                  <a:cubicBezTo>
                    <a:pt x="941" y="3283"/>
                    <a:pt x="901" y="3323"/>
                    <a:pt x="874" y="3362"/>
                  </a:cubicBezTo>
                  <a:cubicBezTo>
                    <a:pt x="861" y="3402"/>
                    <a:pt x="835" y="3442"/>
                    <a:pt x="808" y="3481"/>
                  </a:cubicBezTo>
                  <a:cubicBezTo>
                    <a:pt x="782" y="3521"/>
                    <a:pt x="755" y="3574"/>
                    <a:pt x="716" y="3640"/>
                  </a:cubicBezTo>
                  <a:cubicBezTo>
                    <a:pt x="689" y="3693"/>
                    <a:pt x="636" y="3786"/>
                    <a:pt x="583" y="3892"/>
                  </a:cubicBezTo>
                  <a:cubicBezTo>
                    <a:pt x="530" y="4011"/>
                    <a:pt x="451" y="4156"/>
                    <a:pt x="358" y="4328"/>
                  </a:cubicBezTo>
                  <a:cubicBezTo>
                    <a:pt x="266" y="4514"/>
                    <a:pt x="160" y="4739"/>
                    <a:pt x="14" y="5017"/>
                  </a:cubicBezTo>
                  <a:cubicBezTo>
                    <a:pt x="1" y="5030"/>
                    <a:pt x="1" y="5043"/>
                    <a:pt x="1" y="5070"/>
                  </a:cubicBezTo>
                  <a:cubicBezTo>
                    <a:pt x="1" y="5122"/>
                    <a:pt x="27" y="5162"/>
                    <a:pt x="54" y="5189"/>
                  </a:cubicBezTo>
                  <a:cubicBezTo>
                    <a:pt x="94" y="5228"/>
                    <a:pt x="133" y="5242"/>
                    <a:pt x="173" y="5242"/>
                  </a:cubicBezTo>
                  <a:cubicBezTo>
                    <a:pt x="239" y="5242"/>
                    <a:pt x="279" y="5228"/>
                    <a:pt x="332" y="5202"/>
                  </a:cubicBezTo>
                  <a:cubicBezTo>
                    <a:pt x="385" y="5175"/>
                    <a:pt x="411" y="5149"/>
                    <a:pt x="438" y="5096"/>
                  </a:cubicBezTo>
                  <a:lnTo>
                    <a:pt x="2939" y="384"/>
                  </a:lnTo>
                  <a:cubicBezTo>
                    <a:pt x="2952" y="358"/>
                    <a:pt x="2966" y="318"/>
                    <a:pt x="2992" y="265"/>
                  </a:cubicBezTo>
                  <a:cubicBezTo>
                    <a:pt x="3005" y="225"/>
                    <a:pt x="3019" y="186"/>
                    <a:pt x="3019" y="146"/>
                  </a:cubicBezTo>
                  <a:cubicBezTo>
                    <a:pt x="3019" y="120"/>
                    <a:pt x="3019" y="93"/>
                    <a:pt x="2992" y="53"/>
                  </a:cubicBezTo>
                  <a:cubicBezTo>
                    <a:pt x="2979" y="14"/>
                    <a:pt x="2939" y="0"/>
                    <a:pt x="28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5141357" y="259761"/>
              <a:ext cx="177085" cy="287515"/>
            </a:xfrm>
            <a:custGeom>
              <a:avLst/>
              <a:gdLst/>
              <a:ahLst/>
              <a:cxnLst/>
              <a:rect l="l" t="t" r="r" b="b"/>
              <a:pathLst>
                <a:path w="3204" h="5202" extrusionOk="0">
                  <a:moveTo>
                    <a:pt x="1668" y="0"/>
                  </a:moveTo>
                  <a:cubicBezTo>
                    <a:pt x="1417" y="0"/>
                    <a:pt x="1192" y="53"/>
                    <a:pt x="993" y="159"/>
                  </a:cubicBezTo>
                  <a:cubicBezTo>
                    <a:pt x="808" y="252"/>
                    <a:pt x="636" y="371"/>
                    <a:pt x="503" y="517"/>
                  </a:cubicBezTo>
                  <a:cubicBezTo>
                    <a:pt x="371" y="662"/>
                    <a:pt x="278" y="808"/>
                    <a:pt x="199" y="953"/>
                  </a:cubicBezTo>
                  <a:cubicBezTo>
                    <a:pt x="133" y="1099"/>
                    <a:pt x="106" y="1231"/>
                    <a:pt x="106" y="1324"/>
                  </a:cubicBezTo>
                  <a:cubicBezTo>
                    <a:pt x="106" y="1337"/>
                    <a:pt x="106" y="1377"/>
                    <a:pt x="106" y="1417"/>
                  </a:cubicBezTo>
                  <a:cubicBezTo>
                    <a:pt x="119" y="1456"/>
                    <a:pt x="133" y="1496"/>
                    <a:pt x="146" y="1549"/>
                  </a:cubicBezTo>
                  <a:cubicBezTo>
                    <a:pt x="159" y="1589"/>
                    <a:pt x="199" y="1615"/>
                    <a:pt x="225" y="1655"/>
                  </a:cubicBezTo>
                  <a:cubicBezTo>
                    <a:pt x="265" y="1681"/>
                    <a:pt x="318" y="1708"/>
                    <a:pt x="384" y="1708"/>
                  </a:cubicBezTo>
                  <a:cubicBezTo>
                    <a:pt x="503" y="1708"/>
                    <a:pt x="583" y="1681"/>
                    <a:pt x="649" y="1628"/>
                  </a:cubicBezTo>
                  <a:cubicBezTo>
                    <a:pt x="702" y="1575"/>
                    <a:pt x="742" y="1496"/>
                    <a:pt x="742" y="1417"/>
                  </a:cubicBezTo>
                  <a:cubicBezTo>
                    <a:pt x="742" y="1377"/>
                    <a:pt x="728" y="1350"/>
                    <a:pt x="715" y="1324"/>
                  </a:cubicBezTo>
                  <a:cubicBezTo>
                    <a:pt x="702" y="1298"/>
                    <a:pt x="689" y="1271"/>
                    <a:pt x="662" y="1245"/>
                  </a:cubicBezTo>
                  <a:lnTo>
                    <a:pt x="609" y="1178"/>
                  </a:lnTo>
                  <a:cubicBezTo>
                    <a:pt x="596" y="1165"/>
                    <a:pt x="596" y="1139"/>
                    <a:pt x="596" y="1099"/>
                  </a:cubicBezTo>
                  <a:cubicBezTo>
                    <a:pt x="596" y="1073"/>
                    <a:pt x="622" y="1020"/>
                    <a:pt x="662" y="940"/>
                  </a:cubicBezTo>
                  <a:cubicBezTo>
                    <a:pt x="715" y="861"/>
                    <a:pt x="781" y="768"/>
                    <a:pt x="861" y="689"/>
                  </a:cubicBezTo>
                  <a:cubicBezTo>
                    <a:pt x="953" y="609"/>
                    <a:pt x="1059" y="530"/>
                    <a:pt x="1178" y="477"/>
                  </a:cubicBezTo>
                  <a:cubicBezTo>
                    <a:pt x="1297" y="411"/>
                    <a:pt x="1443" y="371"/>
                    <a:pt x="1602" y="371"/>
                  </a:cubicBezTo>
                  <a:cubicBezTo>
                    <a:pt x="1761" y="371"/>
                    <a:pt x="1893" y="411"/>
                    <a:pt x="2012" y="464"/>
                  </a:cubicBezTo>
                  <a:cubicBezTo>
                    <a:pt x="2118" y="517"/>
                    <a:pt x="2211" y="583"/>
                    <a:pt x="2277" y="675"/>
                  </a:cubicBezTo>
                  <a:cubicBezTo>
                    <a:pt x="2343" y="755"/>
                    <a:pt x="2396" y="848"/>
                    <a:pt x="2422" y="953"/>
                  </a:cubicBezTo>
                  <a:cubicBezTo>
                    <a:pt x="2462" y="1059"/>
                    <a:pt x="2475" y="1152"/>
                    <a:pt x="2475" y="1258"/>
                  </a:cubicBezTo>
                  <a:cubicBezTo>
                    <a:pt x="2475" y="1456"/>
                    <a:pt x="2436" y="1668"/>
                    <a:pt x="2356" y="1906"/>
                  </a:cubicBezTo>
                  <a:cubicBezTo>
                    <a:pt x="2290" y="2131"/>
                    <a:pt x="2184" y="2356"/>
                    <a:pt x="2052" y="2595"/>
                  </a:cubicBezTo>
                  <a:cubicBezTo>
                    <a:pt x="1933" y="2820"/>
                    <a:pt x="1787" y="3058"/>
                    <a:pt x="1628" y="3283"/>
                  </a:cubicBezTo>
                  <a:cubicBezTo>
                    <a:pt x="1469" y="3508"/>
                    <a:pt x="1297" y="3720"/>
                    <a:pt x="1112" y="3931"/>
                  </a:cubicBezTo>
                  <a:cubicBezTo>
                    <a:pt x="940" y="4117"/>
                    <a:pt x="768" y="4302"/>
                    <a:pt x="596" y="4474"/>
                  </a:cubicBezTo>
                  <a:cubicBezTo>
                    <a:pt x="424" y="4633"/>
                    <a:pt x="265" y="4778"/>
                    <a:pt x="119" y="4884"/>
                  </a:cubicBezTo>
                  <a:cubicBezTo>
                    <a:pt x="93" y="4911"/>
                    <a:pt x="67" y="4937"/>
                    <a:pt x="27" y="4964"/>
                  </a:cubicBezTo>
                  <a:cubicBezTo>
                    <a:pt x="14" y="4977"/>
                    <a:pt x="0" y="5003"/>
                    <a:pt x="0" y="5043"/>
                  </a:cubicBezTo>
                  <a:cubicBezTo>
                    <a:pt x="0" y="5070"/>
                    <a:pt x="14" y="5109"/>
                    <a:pt x="27" y="5136"/>
                  </a:cubicBezTo>
                  <a:cubicBezTo>
                    <a:pt x="67" y="5175"/>
                    <a:pt x="106" y="5202"/>
                    <a:pt x="172" y="5202"/>
                  </a:cubicBezTo>
                  <a:cubicBezTo>
                    <a:pt x="225" y="5202"/>
                    <a:pt x="292" y="5189"/>
                    <a:pt x="331" y="5162"/>
                  </a:cubicBezTo>
                  <a:cubicBezTo>
                    <a:pt x="384" y="5149"/>
                    <a:pt x="411" y="5136"/>
                    <a:pt x="437" y="5109"/>
                  </a:cubicBezTo>
                  <a:lnTo>
                    <a:pt x="1112" y="5109"/>
                  </a:lnTo>
                  <a:cubicBezTo>
                    <a:pt x="1244" y="5109"/>
                    <a:pt x="1377" y="5109"/>
                    <a:pt x="1509" y="5122"/>
                  </a:cubicBezTo>
                  <a:lnTo>
                    <a:pt x="1880" y="5122"/>
                  </a:lnTo>
                  <a:cubicBezTo>
                    <a:pt x="2012" y="5122"/>
                    <a:pt x="2131" y="5122"/>
                    <a:pt x="2264" y="5136"/>
                  </a:cubicBezTo>
                  <a:lnTo>
                    <a:pt x="2674" y="5136"/>
                  </a:lnTo>
                  <a:cubicBezTo>
                    <a:pt x="2687" y="5136"/>
                    <a:pt x="2714" y="5122"/>
                    <a:pt x="2753" y="5096"/>
                  </a:cubicBezTo>
                  <a:cubicBezTo>
                    <a:pt x="2793" y="5083"/>
                    <a:pt x="2833" y="5043"/>
                    <a:pt x="2859" y="4990"/>
                  </a:cubicBezTo>
                  <a:cubicBezTo>
                    <a:pt x="2965" y="4792"/>
                    <a:pt x="3058" y="4646"/>
                    <a:pt x="3111" y="4553"/>
                  </a:cubicBezTo>
                  <a:cubicBezTo>
                    <a:pt x="3177" y="4461"/>
                    <a:pt x="3203" y="4395"/>
                    <a:pt x="3203" y="4355"/>
                  </a:cubicBezTo>
                  <a:cubicBezTo>
                    <a:pt x="3203" y="4302"/>
                    <a:pt x="3190" y="4275"/>
                    <a:pt x="3137" y="4249"/>
                  </a:cubicBezTo>
                  <a:cubicBezTo>
                    <a:pt x="3111" y="4236"/>
                    <a:pt x="3071" y="4222"/>
                    <a:pt x="3018" y="4222"/>
                  </a:cubicBezTo>
                  <a:cubicBezTo>
                    <a:pt x="2965" y="4222"/>
                    <a:pt x="2925" y="4236"/>
                    <a:pt x="2886" y="4275"/>
                  </a:cubicBezTo>
                  <a:cubicBezTo>
                    <a:pt x="2859" y="4302"/>
                    <a:pt x="2833" y="4328"/>
                    <a:pt x="2819" y="4368"/>
                  </a:cubicBezTo>
                  <a:lnTo>
                    <a:pt x="2647" y="4620"/>
                  </a:lnTo>
                  <a:cubicBezTo>
                    <a:pt x="2621" y="4672"/>
                    <a:pt x="2594" y="4699"/>
                    <a:pt x="2568" y="4712"/>
                  </a:cubicBezTo>
                  <a:cubicBezTo>
                    <a:pt x="2542" y="4725"/>
                    <a:pt x="2515" y="4739"/>
                    <a:pt x="2489" y="4739"/>
                  </a:cubicBezTo>
                  <a:lnTo>
                    <a:pt x="1800" y="4739"/>
                  </a:lnTo>
                  <a:cubicBezTo>
                    <a:pt x="1628" y="4725"/>
                    <a:pt x="1456" y="4725"/>
                    <a:pt x="1271" y="4725"/>
                  </a:cubicBezTo>
                  <a:cubicBezTo>
                    <a:pt x="1099" y="4725"/>
                    <a:pt x="940" y="4712"/>
                    <a:pt x="821" y="4712"/>
                  </a:cubicBezTo>
                  <a:cubicBezTo>
                    <a:pt x="940" y="4593"/>
                    <a:pt x="1072" y="4461"/>
                    <a:pt x="1218" y="4302"/>
                  </a:cubicBezTo>
                  <a:cubicBezTo>
                    <a:pt x="1377" y="4143"/>
                    <a:pt x="1536" y="3971"/>
                    <a:pt x="1681" y="3786"/>
                  </a:cubicBezTo>
                  <a:cubicBezTo>
                    <a:pt x="1840" y="3600"/>
                    <a:pt x="1999" y="3402"/>
                    <a:pt x="2144" y="3203"/>
                  </a:cubicBezTo>
                  <a:cubicBezTo>
                    <a:pt x="2290" y="2992"/>
                    <a:pt x="2436" y="2780"/>
                    <a:pt x="2542" y="2555"/>
                  </a:cubicBezTo>
                  <a:cubicBezTo>
                    <a:pt x="2661" y="2343"/>
                    <a:pt x="2753" y="2131"/>
                    <a:pt x="2833" y="1906"/>
                  </a:cubicBezTo>
                  <a:cubicBezTo>
                    <a:pt x="2899" y="1681"/>
                    <a:pt x="2939" y="1470"/>
                    <a:pt x="2939" y="1271"/>
                  </a:cubicBezTo>
                  <a:cubicBezTo>
                    <a:pt x="2939" y="1086"/>
                    <a:pt x="2912" y="927"/>
                    <a:pt x="2872" y="781"/>
                  </a:cubicBezTo>
                  <a:cubicBezTo>
                    <a:pt x="2833" y="623"/>
                    <a:pt x="2753" y="490"/>
                    <a:pt x="2647" y="371"/>
                  </a:cubicBezTo>
                  <a:cubicBezTo>
                    <a:pt x="2542" y="265"/>
                    <a:pt x="2409" y="173"/>
                    <a:pt x="2250" y="106"/>
                  </a:cubicBezTo>
                  <a:cubicBezTo>
                    <a:pt x="2092" y="40"/>
                    <a:pt x="1893"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5320598" y="397272"/>
              <a:ext cx="209971" cy="208534"/>
            </a:xfrm>
            <a:custGeom>
              <a:avLst/>
              <a:gdLst/>
              <a:ahLst/>
              <a:cxnLst/>
              <a:rect l="l" t="t" r="r" b="b"/>
              <a:pathLst>
                <a:path w="3799" h="3773" extrusionOk="0">
                  <a:moveTo>
                    <a:pt x="384" y="1"/>
                  </a:moveTo>
                  <a:cubicBezTo>
                    <a:pt x="278" y="1"/>
                    <a:pt x="199" y="14"/>
                    <a:pt x="119" y="54"/>
                  </a:cubicBezTo>
                  <a:cubicBezTo>
                    <a:pt x="40" y="80"/>
                    <a:pt x="0" y="133"/>
                    <a:pt x="0" y="199"/>
                  </a:cubicBezTo>
                  <a:cubicBezTo>
                    <a:pt x="0" y="279"/>
                    <a:pt x="53" y="318"/>
                    <a:pt x="132" y="332"/>
                  </a:cubicBezTo>
                  <a:cubicBezTo>
                    <a:pt x="212" y="345"/>
                    <a:pt x="331" y="358"/>
                    <a:pt x="490" y="358"/>
                  </a:cubicBezTo>
                  <a:lnTo>
                    <a:pt x="609" y="358"/>
                  </a:lnTo>
                  <a:cubicBezTo>
                    <a:pt x="649" y="371"/>
                    <a:pt x="675" y="371"/>
                    <a:pt x="701" y="385"/>
                  </a:cubicBezTo>
                  <a:cubicBezTo>
                    <a:pt x="728" y="398"/>
                    <a:pt x="741" y="411"/>
                    <a:pt x="754" y="437"/>
                  </a:cubicBezTo>
                  <a:cubicBezTo>
                    <a:pt x="781" y="464"/>
                    <a:pt x="794" y="490"/>
                    <a:pt x="821" y="530"/>
                  </a:cubicBezTo>
                  <a:lnTo>
                    <a:pt x="2025" y="2714"/>
                  </a:lnTo>
                  <a:cubicBezTo>
                    <a:pt x="1972" y="2833"/>
                    <a:pt x="1919" y="2939"/>
                    <a:pt x="1866" y="3032"/>
                  </a:cubicBezTo>
                  <a:cubicBezTo>
                    <a:pt x="1813" y="3124"/>
                    <a:pt x="1760" y="3190"/>
                    <a:pt x="1694" y="3257"/>
                  </a:cubicBezTo>
                  <a:cubicBezTo>
                    <a:pt x="1641" y="3296"/>
                    <a:pt x="1575" y="3349"/>
                    <a:pt x="1509" y="3376"/>
                  </a:cubicBezTo>
                  <a:cubicBezTo>
                    <a:pt x="1429" y="3415"/>
                    <a:pt x="1363" y="3429"/>
                    <a:pt x="1297" y="3429"/>
                  </a:cubicBezTo>
                  <a:cubicBezTo>
                    <a:pt x="1178" y="3429"/>
                    <a:pt x="1072" y="3402"/>
                    <a:pt x="993" y="3349"/>
                  </a:cubicBezTo>
                  <a:cubicBezTo>
                    <a:pt x="926" y="3296"/>
                    <a:pt x="887" y="3230"/>
                    <a:pt x="887" y="3164"/>
                  </a:cubicBezTo>
                  <a:cubicBezTo>
                    <a:pt x="887" y="3137"/>
                    <a:pt x="900" y="3098"/>
                    <a:pt x="913" y="3071"/>
                  </a:cubicBezTo>
                  <a:cubicBezTo>
                    <a:pt x="940" y="3045"/>
                    <a:pt x="966" y="3018"/>
                    <a:pt x="993" y="3018"/>
                  </a:cubicBezTo>
                  <a:cubicBezTo>
                    <a:pt x="1019" y="3018"/>
                    <a:pt x="1046" y="3018"/>
                    <a:pt x="1072" y="3005"/>
                  </a:cubicBezTo>
                  <a:cubicBezTo>
                    <a:pt x="1099" y="3005"/>
                    <a:pt x="1125" y="2992"/>
                    <a:pt x="1151" y="2979"/>
                  </a:cubicBezTo>
                  <a:cubicBezTo>
                    <a:pt x="1178" y="2965"/>
                    <a:pt x="1204" y="2939"/>
                    <a:pt x="1218" y="2912"/>
                  </a:cubicBezTo>
                  <a:cubicBezTo>
                    <a:pt x="1231" y="2899"/>
                    <a:pt x="1244" y="2859"/>
                    <a:pt x="1244" y="2820"/>
                  </a:cubicBezTo>
                  <a:cubicBezTo>
                    <a:pt x="1244" y="2754"/>
                    <a:pt x="1218" y="2701"/>
                    <a:pt x="1165" y="2674"/>
                  </a:cubicBezTo>
                  <a:cubicBezTo>
                    <a:pt x="1125" y="2648"/>
                    <a:pt x="1072" y="2634"/>
                    <a:pt x="1019" y="2634"/>
                  </a:cubicBezTo>
                  <a:cubicBezTo>
                    <a:pt x="966" y="2634"/>
                    <a:pt x="913" y="2634"/>
                    <a:pt x="847" y="2661"/>
                  </a:cubicBezTo>
                  <a:cubicBezTo>
                    <a:pt x="794" y="2687"/>
                    <a:pt x="754" y="2714"/>
                    <a:pt x="701" y="2754"/>
                  </a:cubicBezTo>
                  <a:cubicBezTo>
                    <a:pt x="662" y="2807"/>
                    <a:pt x="622" y="2859"/>
                    <a:pt x="596" y="2926"/>
                  </a:cubicBezTo>
                  <a:cubicBezTo>
                    <a:pt x="569" y="2992"/>
                    <a:pt x="556" y="3071"/>
                    <a:pt x="556" y="3164"/>
                  </a:cubicBezTo>
                  <a:cubicBezTo>
                    <a:pt x="556" y="3257"/>
                    <a:pt x="582" y="3349"/>
                    <a:pt x="622" y="3415"/>
                  </a:cubicBezTo>
                  <a:cubicBezTo>
                    <a:pt x="649" y="3495"/>
                    <a:pt x="701" y="3561"/>
                    <a:pt x="768" y="3614"/>
                  </a:cubicBezTo>
                  <a:cubicBezTo>
                    <a:pt x="821" y="3667"/>
                    <a:pt x="900" y="3707"/>
                    <a:pt x="979" y="3733"/>
                  </a:cubicBezTo>
                  <a:cubicBezTo>
                    <a:pt x="1059" y="3759"/>
                    <a:pt x="1138" y="3773"/>
                    <a:pt x="1231" y="3773"/>
                  </a:cubicBezTo>
                  <a:cubicBezTo>
                    <a:pt x="1390" y="3773"/>
                    <a:pt x="1535" y="3733"/>
                    <a:pt x="1668" y="3667"/>
                  </a:cubicBezTo>
                  <a:cubicBezTo>
                    <a:pt x="1800" y="3614"/>
                    <a:pt x="1932" y="3508"/>
                    <a:pt x="2051" y="3376"/>
                  </a:cubicBezTo>
                  <a:cubicBezTo>
                    <a:pt x="2144" y="3257"/>
                    <a:pt x="2237" y="3111"/>
                    <a:pt x="2303" y="2952"/>
                  </a:cubicBezTo>
                  <a:cubicBezTo>
                    <a:pt x="2382" y="2780"/>
                    <a:pt x="2462" y="2595"/>
                    <a:pt x="2541" y="2370"/>
                  </a:cubicBezTo>
                  <a:lnTo>
                    <a:pt x="3176" y="596"/>
                  </a:lnTo>
                  <a:cubicBezTo>
                    <a:pt x="3203" y="530"/>
                    <a:pt x="3229" y="490"/>
                    <a:pt x="3256" y="477"/>
                  </a:cubicBezTo>
                  <a:cubicBezTo>
                    <a:pt x="3296" y="464"/>
                    <a:pt x="3362" y="451"/>
                    <a:pt x="3454" y="451"/>
                  </a:cubicBezTo>
                  <a:cubicBezTo>
                    <a:pt x="3534" y="451"/>
                    <a:pt x="3613" y="437"/>
                    <a:pt x="3679" y="411"/>
                  </a:cubicBezTo>
                  <a:cubicBezTo>
                    <a:pt x="3759" y="398"/>
                    <a:pt x="3799" y="345"/>
                    <a:pt x="3799" y="279"/>
                  </a:cubicBezTo>
                  <a:cubicBezTo>
                    <a:pt x="3799" y="212"/>
                    <a:pt x="3759" y="160"/>
                    <a:pt x="3693" y="146"/>
                  </a:cubicBezTo>
                  <a:cubicBezTo>
                    <a:pt x="3626" y="120"/>
                    <a:pt x="3547" y="107"/>
                    <a:pt x="3454" y="107"/>
                  </a:cubicBezTo>
                  <a:lnTo>
                    <a:pt x="2422" y="107"/>
                  </a:lnTo>
                  <a:cubicBezTo>
                    <a:pt x="2329" y="107"/>
                    <a:pt x="2263" y="120"/>
                    <a:pt x="2237" y="146"/>
                  </a:cubicBezTo>
                  <a:cubicBezTo>
                    <a:pt x="2210" y="160"/>
                    <a:pt x="2197" y="212"/>
                    <a:pt x="2197" y="279"/>
                  </a:cubicBezTo>
                  <a:cubicBezTo>
                    <a:pt x="2197" y="318"/>
                    <a:pt x="2224" y="358"/>
                    <a:pt x="2263" y="398"/>
                  </a:cubicBezTo>
                  <a:cubicBezTo>
                    <a:pt x="2303" y="437"/>
                    <a:pt x="2382" y="451"/>
                    <a:pt x="2475" y="451"/>
                  </a:cubicBezTo>
                  <a:cubicBezTo>
                    <a:pt x="2568" y="451"/>
                    <a:pt x="2634" y="464"/>
                    <a:pt x="2660" y="477"/>
                  </a:cubicBezTo>
                  <a:cubicBezTo>
                    <a:pt x="2687" y="504"/>
                    <a:pt x="2700" y="517"/>
                    <a:pt x="2700" y="557"/>
                  </a:cubicBezTo>
                  <a:cubicBezTo>
                    <a:pt x="2700" y="623"/>
                    <a:pt x="2687" y="689"/>
                    <a:pt x="2647" y="795"/>
                  </a:cubicBezTo>
                  <a:lnTo>
                    <a:pt x="2197" y="2224"/>
                  </a:lnTo>
                  <a:lnTo>
                    <a:pt x="1337" y="623"/>
                  </a:lnTo>
                  <a:cubicBezTo>
                    <a:pt x="1324" y="583"/>
                    <a:pt x="1310" y="543"/>
                    <a:pt x="1297" y="504"/>
                  </a:cubicBezTo>
                  <a:cubicBezTo>
                    <a:pt x="1284" y="464"/>
                    <a:pt x="1284" y="437"/>
                    <a:pt x="1284" y="424"/>
                  </a:cubicBezTo>
                  <a:cubicBezTo>
                    <a:pt x="1284" y="385"/>
                    <a:pt x="1284" y="358"/>
                    <a:pt x="1297" y="358"/>
                  </a:cubicBezTo>
                  <a:cubicBezTo>
                    <a:pt x="1324" y="345"/>
                    <a:pt x="1337" y="345"/>
                    <a:pt x="1363" y="345"/>
                  </a:cubicBezTo>
                  <a:cubicBezTo>
                    <a:pt x="1443" y="345"/>
                    <a:pt x="1496" y="332"/>
                    <a:pt x="1522" y="292"/>
                  </a:cubicBezTo>
                  <a:cubicBezTo>
                    <a:pt x="1549" y="252"/>
                    <a:pt x="1562" y="212"/>
                    <a:pt x="1562" y="160"/>
                  </a:cubicBezTo>
                  <a:cubicBezTo>
                    <a:pt x="1562" y="120"/>
                    <a:pt x="1549" y="80"/>
                    <a:pt x="1522" y="54"/>
                  </a:cubicBezTo>
                  <a:cubicBezTo>
                    <a:pt x="1496" y="14"/>
                    <a:pt x="1416" y="1"/>
                    <a:pt x="1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15"/>
          <p:cNvSpPr/>
          <p:nvPr/>
        </p:nvSpPr>
        <p:spPr>
          <a:xfrm>
            <a:off x="396637" y="445976"/>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txBox="1">
            <a:spLocks noGrp="1"/>
          </p:cNvSpPr>
          <p:nvPr>
            <p:ph type="title"/>
          </p:nvPr>
        </p:nvSpPr>
        <p:spPr>
          <a:xfrm>
            <a:off x="720000" y="4069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285"/>
        <p:cNvGrpSpPr/>
        <p:nvPr/>
      </p:nvGrpSpPr>
      <p:grpSpPr>
        <a:xfrm>
          <a:off x="0" y="0"/>
          <a:ext cx="0" cy="0"/>
          <a:chOff x="0" y="0"/>
          <a:chExt cx="0" cy="0"/>
        </a:xfrm>
      </p:grpSpPr>
      <p:sp>
        <p:nvSpPr>
          <p:cNvPr id="286" name="Google Shape;286;p17"/>
          <p:cNvSpPr txBox="1">
            <a:spLocks noGrp="1"/>
          </p:cNvSpPr>
          <p:nvPr>
            <p:ph type="title"/>
          </p:nvPr>
        </p:nvSpPr>
        <p:spPr>
          <a:xfrm>
            <a:off x="720000" y="28805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87" name="Google Shape;287;p17"/>
          <p:cNvSpPr txBox="1">
            <a:spLocks noGrp="1"/>
          </p:cNvSpPr>
          <p:nvPr>
            <p:ph type="subTitle" idx="1"/>
          </p:nvPr>
        </p:nvSpPr>
        <p:spPr>
          <a:xfrm>
            <a:off x="890850" y="3390851"/>
            <a:ext cx="1994700" cy="82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ukta Light"/>
                <a:ea typeface="Mukta Light"/>
                <a:cs typeface="Mukta Light"/>
                <a:sym typeface="Mukta Light"/>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88" name="Google Shape;288;p17"/>
          <p:cNvSpPr txBox="1">
            <a:spLocks noGrp="1"/>
          </p:cNvSpPr>
          <p:nvPr>
            <p:ph type="title" idx="2"/>
          </p:nvPr>
        </p:nvSpPr>
        <p:spPr>
          <a:xfrm>
            <a:off x="3403800" y="28805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89" name="Google Shape;289;p17"/>
          <p:cNvSpPr txBox="1">
            <a:spLocks noGrp="1"/>
          </p:cNvSpPr>
          <p:nvPr>
            <p:ph type="subTitle" idx="3"/>
          </p:nvPr>
        </p:nvSpPr>
        <p:spPr>
          <a:xfrm>
            <a:off x="3575250" y="3390853"/>
            <a:ext cx="1993500" cy="82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ukta Light"/>
                <a:ea typeface="Mukta Light"/>
                <a:cs typeface="Mukta Light"/>
                <a:sym typeface="Mukta Light"/>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0" name="Google Shape;290;p17"/>
          <p:cNvSpPr txBox="1">
            <a:spLocks noGrp="1"/>
          </p:cNvSpPr>
          <p:nvPr>
            <p:ph type="title" idx="4"/>
          </p:nvPr>
        </p:nvSpPr>
        <p:spPr>
          <a:xfrm>
            <a:off x="6087600" y="28805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91" name="Google Shape;291;p17"/>
          <p:cNvSpPr txBox="1">
            <a:spLocks noGrp="1"/>
          </p:cNvSpPr>
          <p:nvPr>
            <p:ph type="subTitle" idx="5"/>
          </p:nvPr>
        </p:nvSpPr>
        <p:spPr>
          <a:xfrm>
            <a:off x="6259050" y="3390850"/>
            <a:ext cx="1993500" cy="82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ukta Light"/>
                <a:ea typeface="Mukta Light"/>
                <a:cs typeface="Mukta Light"/>
                <a:sym typeface="Mukta Light"/>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92" name="Google Shape;292;p17"/>
          <p:cNvSpPr txBox="1">
            <a:spLocks noGrp="1"/>
          </p:cNvSpPr>
          <p:nvPr>
            <p:ph type="title" idx="6"/>
          </p:nvPr>
        </p:nvSpPr>
        <p:spPr>
          <a:xfrm>
            <a:off x="720000" y="4069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3" name="Google Shape;293;p17"/>
          <p:cNvSpPr/>
          <p:nvPr/>
        </p:nvSpPr>
        <p:spPr>
          <a:xfrm>
            <a:off x="8589593" y="429096"/>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a:off x="8016637" y="194476"/>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5" name="Google Shape;295;p17"/>
          <p:cNvGrpSpPr/>
          <p:nvPr/>
        </p:nvGrpSpPr>
        <p:grpSpPr>
          <a:xfrm>
            <a:off x="544879" y="290520"/>
            <a:ext cx="721026" cy="252610"/>
            <a:chOff x="2109963" y="768908"/>
            <a:chExt cx="818604" cy="286796"/>
          </a:xfrm>
        </p:grpSpPr>
        <p:sp>
          <p:nvSpPr>
            <p:cNvPr id="296" name="Google Shape;296;p17"/>
            <p:cNvSpPr/>
            <p:nvPr/>
          </p:nvSpPr>
          <p:spPr>
            <a:xfrm>
              <a:off x="2109963" y="768908"/>
              <a:ext cx="177804" cy="286796"/>
            </a:xfrm>
            <a:custGeom>
              <a:avLst/>
              <a:gdLst/>
              <a:ahLst/>
              <a:cxnLst/>
              <a:rect l="l" t="t" r="r" b="b"/>
              <a:pathLst>
                <a:path w="3217" h="5189" extrusionOk="0">
                  <a:moveTo>
                    <a:pt x="1668" y="0"/>
                  </a:moveTo>
                  <a:cubicBezTo>
                    <a:pt x="1416" y="0"/>
                    <a:pt x="1191" y="53"/>
                    <a:pt x="1006" y="146"/>
                  </a:cubicBezTo>
                  <a:cubicBezTo>
                    <a:pt x="808" y="252"/>
                    <a:pt x="649" y="371"/>
                    <a:pt x="516" y="516"/>
                  </a:cubicBezTo>
                  <a:cubicBezTo>
                    <a:pt x="384" y="649"/>
                    <a:pt x="278" y="808"/>
                    <a:pt x="212" y="953"/>
                  </a:cubicBezTo>
                  <a:cubicBezTo>
                    <a:pt x="146" y="1099"/>
                    <a:pt x="106" y="1231"/>
                    <a:pt x="106" y="1324"/>
                  </a:cubicBezTo>
                  <a:cubicBezTo>
                    <a:pt x="106" y="1337"/>
                    <a:pt x="119" y="1363"/>
                    <a:pt x="119" y="1416"/>
                  </a:cubicBezTo>
                  <a:cubicBezTo>
                    <a:pt x="119" y="1456"/>
                    <a:pt x="133" y="1496"/>
                    <a:pt x="146" y="1535"/>
                  </a:cubicBezTo>
                  <a:cubicBezTo>
                    <a:pt x="172" y="1575"/>
                    <a:pt x="199" y="1615"/>
                    <a:pt x="239" y="1655"/>
                  </a:cubicBezTo>
                  <a:cubicBezTo>
                    <a:pt x="278" y="1681"/>
                    <a:pt x="331" y="1694"/>
                    <a:pt x="397" y="1694"/>
                  </a:cubicBezTo>
                  <a:cubicBezTo>
                    <a:pt x="503" y="1694"/>
                    <a:pt x="583" y="1668"/>
                    <a:pt x="649" y="1615"/>
                  </a:cubicBezTo>
                  <a:cubicBezTo>
                    <a:pt x="715" y="1562"/>
                    <a:pt x="741" y="1496"/>
                    <a:pt x="741" y="1416"/>
                  </a:cubicBezTo>
                  <a:cubicBezTo>
                    <a:pt x="741" y="1377"/>
                    <a:pt x="728" y="1337"/>
                    <a:pt x="715" y="1324"/>
                  </a:cubicBezTo>
                  <a:cubicBezTo>
                    <a:pt x="702" y="1284"/>
                    <a:pt x="689" y="1271"/>
                    <a:pt x="662" y="1244"/>
                  </a:cubicBezTo>
                  <a:lnTo>
                    <a:pt x="622" y="1178"/>
                  </a:lnTo>
                  <a:cubicBezTo>
                    <a:pt x="609" y="1152"/>
                    <a:pt x="596" y="1125"/>
                    <a:pt x="596" y="1099"/>
                  </a:cubicBezTo>
                  <a:cubicBezTo>
                    <a:pt x="596" y="1072"/>
                    <a:pt x="622" y="1019"/>
                    <a:pt x="662" y="940"/>
                  </a:cubicBezTo>
                  <a:cubicBezTo>
                    <a:pt x="715" y="847"/>
                    <a:pt x="781" y="768"/>
                    <a:pt x="874" y="688"/>
                  </a:cubicBezTo>
                  <a:cubicBezTo>
                    <a:pt x="953" y="609"/>
                    <a:pt x="1059" y="530"/>
                    <a:pt x="1191" y="477"/>
                  </a:cubicBezTo>
                  <a:cubicBezTo>
                    <a:pt x="1311" y="410"/>
                    <a:pt x="1456" y="371"/>
                    <a:pt x="1602" y="371"/>
                  </a:cubicBezTo>
                  <a:cubicBezTo>
                    <a:pt x="1761" y="371"/>
                    <a:pt x="1906" y="397"/>
                    <a:pt x="2012" y="463"/>
                  </a:cubicBezTo>
                  <a:cubicBezTo>
                    <a:pt x="2131" y="516"/>
                    <a:pt x="2224" y="583"/>
                    <a:pt x="2290" y="675"/>
                  </a:cubicBezTo>
                  <a:cubicBezTo>
                    <a:pt x="2356" y="755"/>
                    <a:pt x="2409" y="847"/>
                    <a:pt x="2436" y="953"/>
                  </a:cubicBezTo>
                  <a:cubicBezTo>
                    <a:pt x="2462" y="1059"/>
                    <a:pt x="2489" y="1152"/>
                    <a:pt x="2489" y="1244"/>
                  </a:cubicBezTo>
                  <a:cubicBezTo>
                    <a:pt x="2489" y="1456"/>
                    <a:pt x="2449" y="1668"/>
                    <a:pt x="2369" y="1893"/>
                  </a:cubicBezTo>
                  <a:cubicBezTo>
                    <a:pt x="2290" y="2131"/>
                    <a:pt x="2184" y="2356"/>
                    <a:pt x="2065" y="2594"/>
                  </a:cubicBezTo>
                  <a:cubicBezTo>
                    <a:pt x="1946" y="2819"/>
                    <a:pt x="1800" y="3044"/>
                    <a:pt x="1628" y="3283"/>
                  </a:cubicBezTo>
                  <a:cubicBezTo>
                    <a:pt x="1469" y="3508"/>
                    <a:pt x="1297" y="3719"/>
                    <a:pt x="1125" y="3918"/>
                  </a:cubicBezTo>
                  <a:cubicBezTo>
                    <a:pt x="953" y="4116"/>
                    <a:pt x="781" y="4302"/>
                    <a:pt x="609" y="4474"/>
                  </a:cubicBezTo>
                  <a:cubicBezTo>
                    <a:pt x="437" y="4633"/>
                    <a:pt x="278" y="4778"/>
                    <a:pt x="133" y="4884"/>
                  </a:cubicBezTo>
                  <a:cubicBezTo>
                    <a:pt x="93" y="4910"/>
                    <a:pt x="66" y="4937"/>
                    <a:pt x="40" y="4963"/>
                  </a:cubicBezTo>
                  <a:cubicBezTo>
                    <a:pt x="14" y="4977"/>
                    <a:pt x="0" y="5003"/>
                    <a:pt x="0" y="5043"/>
                  </a:cubicBezTo>
                  <a:cubicBezTo>
                    <a:pt x="0" y="5069"/>
                    <a:pt x="14" y="5109"/>
                    <a:pt x="40" y="5135"/>
                  </a:cubicBezTo>
                  <a:cubicBezTo>
                    <a:pt x="66" y="5175"/>
                    <a:pt x="119" y="5188"/>
                    <a:pt x="186" y="5188"/>
                  </a:cubicBezTo>
                  <a:cubicBezTo>
                    <a:pt x="239" y="5188"/>
                    <a:pt x="291" y="5188"/>
                    <a:pt x="344" y="5162"/>
                  </a:cubicBezTo>
                  <a:cubicBezTo>
                    <a:pt x="384" y="5149"/>
                    <a:pt x="424" y="5122"/>
                    <a:pt x="437" y="5109"/>
                  </a:cubicBezTo>
                  <a:lnTo>
                    <a:pt x="1509" y="5109"/>
                  </a:lnTo>
                  <a:cubicBezTo>
                    <a:pt x="1641" y="5109"/>
                    <a:pt x="1761" y="5122"/>
                    <a:pt x="1893" y="5122"/>
                  </a:cubicBezTo>
                  <a:lnTo>
                    <a:pt x="2674" y="5122"/>
                  </a:lnTo>
                  <a:cubicBezTo>
                    <a:pt x="2700" y="5122"/>
                    <a:pt x="2727" y="5122"/>
                    <a:pt x="2766" y="5096"/>
                  </a:cubicBezTo>
                  <a:cubicBezTo>
                    <a:pt x="2806" y="5069"/>
                    <a:pt x="2833" y="5043"/>
                    <a:pt x="2859" y="4990"/>
                  </a:cubicBezTo>
                  <a:cubicBezTo>
                    <a:pt x="2978" y="4791"/>
                    <a:pt x="3058" y="4646"/>
                    <a:pt x="3124" y="4553"/>
                  </a:cubicBezTo>
                  <a:cubicBezTo>
                    <a:pt x="3177" y="4460"/>
                    <a:pt x="3216" y="4394"/>
                    <a:pt x="3216" y="4355"/>
                  </a:cubicBezTo>
                  <a:cubicBezTo>
                    <a:pt x="3216" y="4302"/>
                    <a:pt x="3190" y="4262"/>
                    <a:pt x="3150" y="4249"/>
                  </a:cubicBezTo>
                  <a:cubicBezTo>
                    <a:pt x="3111" y="4235"/>
                    <a:pt x="3071" y="4222"/>
                    <a:pt x="3031" y="4222"/>
                  </a:cubicBezTo>
                  <a:cubicBezTo>
                    <a:pt x="2965" y="4222"/>
                    <a:pt x="2925" y="4235"/>
                    <a:pt x="2899" y="4275"/>
                  </a:cubicBezTo>
                  <a:cubicBezTo>
                    <a:pt x="2872" y="4302"/>
                    <a:pt x="2846" y="4328"/>
                    <a:pt x="2819" y="4355"/>
                  </a:cubicBezTo>
                  <a:lnTo>
                    <a:pt x="2661" y="4619"/>
                  </a:lnTo>
                  <a:cubicBezTo>
                    <a:pt x="2621" y="4659"/>
                    <a:pt x="2594" y="4699"/>
                    <a:pt x="2568" y="4712"/>
                  </a:cubicBezTo>
                  <a:cubicBezTo>
                    <a:pt x="2555" y="4725"/>
                    <a:pt x="2528" y="4738"/>
                    <a:pt x="2489" y="4738"/>
                  </a:cubicBezTo>
                  <a:lnTo>
                    <a:pt x="2250" y="4738"/>
                  </a:lnTo>
                  <a:cubicBezTo>
                    <a:pt x="2131" y="4738"/>
                    <a:pt x="1972" y="4738"/>
                    <a:pt x="1800" y="4725"/>
                  </a:cubicBezTo>
                  <a:lnTo>
                    <a:pt x="1284" y="4725"/>
                  </a:lnTo>
                  <a:cubicBezTo>
                    <a:pt x="1099" y="4725"/>
                    <a:pt x="953" y="4712"/>
                    <a:pt x="821" y="4712"/>
                  </a:cubicBezTo>
                  <a:cubicBezTo>
                    <a:pt x="940" y="4593"/>
                    <a:pt x="1072" y="4460"/>
                    <a:pt x="1231" y="4302"/>
                  </a:cubicBezTo>
                  <a:cubicBezTo>
                    <a:pt x="1377" y="4143"/>
                    <a:pt x="1536" y="3971"/>
                    <a:pt x="1694" y="3785"/>
                  </a:cubicBezTo>
                  <a:cubicBezTo>
                    <a:pt x="1853" y="3600"/>
                    <a:pt x="1999" y="3402"/>
                    <a:pt x="2144" y="3190"/>
                  </a:cubicBezTo>
                  <a:cubicBezTo>
                    <a:pt x="2303" y="2978"/>
                    <a:pt x="2436" y="2766"/>
                    <a:pt x="2555" y="2555"/>
                  </a:cubicBezTo>
                  <a:cubicBezTo>
                    <a:pt x="2674" y="2343"/>
                    <a:pt x="2766" y="2118"/>
                    <a:pt x="2833" y="1906"/>
                  </a:cubicBezTo>
                  <a:cubicBezTo>
                    <a:pt x="2912" y="1681"/>
                    <a:pt x="2952" y="1469"/>
                    <a:pt x="2952" y="1258"/>
                  </a:cubicBezTo>
                  <a:cubicBezTo>
                    <a:pt x="2952" y="1085"/>
                    <a:pt x="2925" y="927"/>
                    <a:pt x="2872" y="781"/>
                  </a:cubicBezTo>
                  <a:cubicBezTo>
                    <a:pt x="2833" y="622"/>
                    <a:pt x="2753" y="490"/>
                    <a:pt x="2661" y="371"/>
                  </a:cubicBezTo>
                  <a:cubicBezTo>
                    <a:pt x="2555" y="252"/>
                    <a:pt x="2422" y="172"/>
                    <a:pt x="2264" y="106"/>
                  </a:cubicBezTo>
                  <a:cubicBezTo>
                    <a:pt x="2105" y="27"/>
                    <a:pt x="1906"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a:off x="2304514" y="857395"/>
              <a:ext cx="109821" cy="109766"/>
            </a:xfrm>
            <a:custGeom>
              <a:avLst/>
              <a:gdLst/>
              <a:ahLst/>
              <a:cxnLst/>
              <a:rect l="l" t="t" r="r" b="b"/>
              <a:pathLst>
                <a:path w="1987" h="1986" extrusionOk="0">
                  <a:moveTo>
                    <a:pt x="994" y="1"/>
                  </a:moveTo>
                  <a:cubicBezTo>
                    <a:pt x="927" y="1"/>
                    <a:pt x="888" y="27"/>
                    <a:pt x="848" y="67"/>
                  </a:cubicBezTo>
                  <a:cubicBezTo>
                    <a:pt x="808" y="93"/>
                    <a:pt x="795" y="146"/>
                    <a:pt x="795" y="186"/>
                  </a:cubicBezTo>
                  <a:cubicBezTo>
                    <a:pt x="795" y="252"/>
                    <a:pt x="795" y="345"/>
                    <a:pt x="795" y="451"/>
                  </a:cubicBezTo>
                  <a:cubicBezTo>
                    <a:pt x="808" y="557"/>
                    <a:pt x="808" y="676"/>
                    <a:pt x="808" y="808"/>
                  </a:cubicBezTo>
                  <a:lnTo>
                    <a:pt x="173" y="808"/>
                  </a:lnTo>
                  <a:cubicBezTo>
                    <a:pt x="133" y="808"/>
                    <a:pt x="94" y="821"/>
                    <a:pt x="67" y="861"/>
                  </a:cubicBezTo>
                  <a:cubicBezTo>
                    <a:pt x="27" y="887"/>
                    <a:pt x="1" y="940"/>
                    <a:pt x="1" y="1007"/>
                  </a:cubicBezTo>
                  <a:cubicBezTo>
                    <a:pt x="1" y="1073"/>
                    <a:pt x="27" y="1126"/>
                    <a:pt x="67" y="1165"/>
                  </a:cubicBezTo>
                  <a:cubicBezTo>
                    <a:pt x="107" y="1192"/>
                    <a:pt x="133" y="1205"/>
                    <a:pt x="173" y="1205"/>
                  </a:cubicBezTo>
                  <a:cubicBezTo>
                    <a:pt x="226" y="1205"/>
                    <a:pt x="305" y="1205"/>
                    <a:pt x="424" y="1192"/>
                  </a:cubicBezTo>
                  <a:lnTo>
                    <a:pt x="795" y="1192"/>
                  </a:lnTo>
                  <a:cubicBezTo>
                    <a:pt x="795" y="1298"/>
                    <a:pt x="782" y="1417"/>
                    <a:pt x="782" y="1536"/>
                  </a:cubicBezTo>
                  <a:cubicBezTo>
                    <a:pt x="782" y="1655"/>
                    <a:pt x="782" y="1761"/>
                    <a:pt x="782" y="1827"/>
                  </a:cubicBezTo>
                  <a:cubicBezTo>
                    <a:pt x="782" y="1854"/>
                    <a:pt x="795" y="1893"/>
                    <a:pt x="821" y="1933"/>
                  </a:cubicBezTo>
                  <a:cubicBezTo>
                    <a:pt x="861" y="1959"/>
                    <a:pt x="914" y="1986"/>
                    <a:pt x="980" y="1986"/>
                  </a:cubicBezTo>
                  <a:cubicBezTo>
                    <a:pt x="1060" y="1986"/>
                    <a:pt x="1113" y="1959"/>
                    <a:pt x="1139" y="1933"/>
                  </a:cubicBezTo>
                  <a:cubicBezTo>
                    <a:pt x="1179" y="1880"/>
                    <a:pt x="1192" y="1854"/>
                    <a:pt x="1192" y="1827"/>
                  </a:cubicBezTo>
                  <a:lnTo>
                    <a:pt x="1192" y="1192"/>
                  </a:lnTo>
                  <a:lnTo>
                    <a:pt x="1801" y="1192"/>
                  </a:lnTo>
                  <a:cubicBezTo>
                    <a:pt x="1854" y="1192"/>
                    <a:pt x="1894" y="1165"/>
                    <a:pt x="1920" y="1139"/>
                  </a:cubicBezTo>
                  <a:cubicBezTo>
                    <a:pt x="1960" y="1099"/>
                    <a:pt x="1986" y="1046"/>
                    <a:pt x="1986" y="980"/>
                  </a:cubicBezTo>
                  <a:cubicBezTo>
                    <a:pt x="1986" y="901"/>
                    <a:pt x="1973" y="848"/>
                    <a:pt x="1933" y="821"/>
                  </a:cubicBezTo>
                  <a:cubicBezTo>
                    <a:pt x="1907" y="795"/>
                    <a:pt x="1880" y="782"/>
                    <a:pt x="1854" y="782"/>
                  </a:cubicBezTo>
                  <a:cubicBezTo>
                    <a:pt x="1774" y="782"/>
                    <a:pt x="1669" y="782"/>
                    <a:pt x="1563" y="795"/>
                  </a:cubicBezTo>
                  <a:cubicBezTo>
                    <a:pt x="1457" y="808"/>
                    <a:pt x="1338" y="808"/>
                    <a:pt x="1192" y="808"/>
                  </a:cubicBezTo>
                  <a:lnTo>
                    <a:pt x="1192" y="464"/>
                  </a:lnTo>
                  <a:cubicBezTo>
                    <a:pt x="1205" y="345"/>
                    <a:pt x="1205" y="252"/>
                    <a:pt x="1205" y="186"/>
                  </a:cubicBezTo>
                  <a:cubicBezTo>
                    <a:pt x="1205" y="146"/>
                    <a:pt x="1179" y="93"/>
                    <a:pt x="1152" y="67"/>
                  </a:cubicBezTo>
                  <a:cubicBezTo>
                    <a:pt x="1113" y="27"/>
                    <a:pt x="1060" y="1"/>
                    <a:pt x="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7"/>
            <p:cNvSpPr/>
            <p:nvPr/>
          </p:nvSpPr>
          <p:spPr>
            <a:xfrm>
              <a:off x="2428871" y="768908"/>
              <a:ext cx="177085" cy="286796"/>
            </a:xfrm>
            <a:custGeom>
              <a:avLst/>
              <a:gdLst/>
              <a:ahLst/>
              <a:cxnLst/>
              <a:rect l="l" t="t" r="r" b="b"/>
              <a:pathLst>
                <a:path w="3204" h="5189" extrusionOk="0">
                  <a:moveTo>
                    <a:pt x="1669" y="0"/>
                  </a:moveTo>
                  <a:cubicBezTo>
                    <a:pt x="1417" y="0"/>
                    <a:pt x="1192" y="53"/>
                    <a:pt x="994" y="146"/>
                  </a:cubicBezTo>
                  <a:cubicBezTo>
                    <a:pt x="808" y="252"/>
                    <a:pt x="636" y="371"/>
                    <a:pt x="504" y="516"/>
                  </a:cubicBezTo>
                  <a:cubicBezTo>
                    <a:pt x="371" y="649"/>
                    <a:pt x="279" y="808"/>
                    <a:pt x="213" y="953"/>
                  </a:cubicBezTo>
                  <a:cubicBezTo>
                    <a:pt x="146" y="1099"/>
                    <a:pt x="107" y="1231"/>
                    <a:pt x="107" y="1324"/>
                  </a:cubicBezTo>
                  <a:cubicBezTo>
                    <a:pt x="107" y="1337"/>
                    <a:pt x="107" y="1363"/>
                    <a:pt x="120" y="1416"/>
                  </a:cubicBezTo>
                  <a:cubicBezTo>
                    <a:pt x="120" y="1456"/>
                    <a:pt x="133" y="1496"/>
                    <a:pt x="146" y="1535"/>
                  </a:cubicBezTo>
                  <a:cubicBezTo>
                    <a:pt x="160" y="1575"/>
                    <a:pt x="199" y="1615"/>
                    <a:pt x="226" y="1655"/>
                  </a:cubicBezTo>
                  <a:cubicBezTo>
                    <a:pt x="279" y="1681"/>
                    <a:pt x="332" y="1694"/>
                    <a:pt x="398" y="1694"/>
                  </a:cubicBezTo>
                  <a:cubicBezTo>
                    <a:pt x="504" y="1694"/>
                    <a:pt x="583" y="1668"/>
                    <a:pt x="649" y="1615"/>
                  </a:cubicBezTo>
                  <a:cubicBezTo>
                    <a:pt x="702" y="1562"/>
                    <a:pt x="742" y="1496"/>
                    <a:pt x="742" y="1416"/>
                  </a:cubicBezTo>
                  <a:cubicBezTo>
                    <a:pt x="742" y="1377"/>
                    <a:pt x="729" y="1337"/>
                    <a:pt x="716" y="1324"/>
                  </a:cubicBezTo>
                  <a:cubicBezTo>
                    <a:pt x="702" y="1284"/>
                    <a:pt x="689" y="1271"/>
                    <a:pt x="663" y="1244"/>
                  </a:cubicBezTo>
                  <a:lnTo>
                    <a:pt x="610" y="1178"/>
                  </a:lnTo>
                  <a:cubicBezTo>
                    <a:pt x="596" y="1152"/>
                    <a:pt x="596" y="1125"/>
                    <a:pt x="596" y="1099"/>
                  </a:cubicBezTo>
                  <a:cubicBezTo>
                    <a:pt x="596" y="1072"/>
                    <a:pt x="623" y="1019"/>
                    <a:pt x="663" y="940"/>
                  </a:cubicBezTo>
                  <a:cubicBezTo>
                    <a:pt x="716" y="847"/>
                    <a:pt x="782" y="768"/>
                    <a:pt x="861" y="688"/>
                  </a:cubicBezTo>
                  <a:cubicBezTo>
                    <a:pt x="954" y="609"/>
                    <a:pt x="1060" y="530"/>
                    <a:pt x="1179" y="477"/>
                  </a:cubicBezTo>
                  <a:cubicBezTo>
                    <a:pt x="1311" y="410"/>
                    <a:pt x="1444" y="371"/>
                    <a:pt x="1602" y="371"/>
                  </a:cubicBezTo>
                  <a:cubicBezTo>
                    <a:pt x="1761" y="371"/>
                    <a:pt x="1894" y="397"/>
                    <a:pt x="2013" y="463"/>
                  </a:cubicBezTo>
                  <a:cubicBezTo>
                    <a:pt x="2119" y="516"/>
                    <a:pt x="2211" y="583"/>
                    <a:pt x="2277" y="675"/>
                  </a:cubicBezTo>
                  <a:cubicBezTo>
                    <a:pt x="2357" y="755"/>
                    <a:pt x="2396" y="847"/>
                    <a:pt x="2423" y="953"/>
                  </a:cubicBezTo>
                  <a:cubicBezTo>
                    <a:pt x="2463" y="1059"/>
                    <a:pt x="2476" y="1152"/>
                    <a:pt x="2476" y="1244"/>
                  </a:cubicBezTo>
                  <a:cubicBezTo>
                    <a:pt x="2476" y="1456"/>
                    <a:pt x="2436" y="1668"/>
                    <a:pt x="2357" y="1893"/>
                  </a:cubicBezTo>
                  <a:cubicBezTo>
                    <a:pt x="2291" y="2131"/>
                    <a:pt x="2185" y="2356"/>
                    <a:pt x="2052" y="2594"/>
                  </a:cubicBezTo>
                  <a:cubicBezTo>
                    <a:pt x="1933" y="2819"/>
                    <a:pt x="1788" y="3044"/>
                    <a:pt x="1629" y="3283"/>
                  </a:cubicBezTo>
                  <a:cubicBezTo>
                    <a:pt x="1470" y="3508"/>
                    <a:pt x="1298" y="3719"/>
                    <a:pt x="1126" y="3918"/>
                  </a:cubicBezTo>
                  <a:cubicBezTo>
                    <a:pt x="954" y="4116"/>
                    <a:pt x="769" y="4302"/>
                    <a:pt x="596" y="4474"/>
                  </a:cubicBezTo>
                  <a:cubicBezTo>
                    <a:pt x="424" y="4633"/>
                    <a:pt x="266" y="4778"/>
                    <a:pt x="120" y="4884"/>
                  </a:cubicBezTo>
                  <a:cubicBezTo>
                    <a:pt x="94" y="4910"/>
                    <a:pt x="67" y="4937"/>
                    <a:pt x="27" y="4963"/>
                  </a:cubicBezTo>
                  <a:cubicBezTo>
                    <a:pt x="14" y="4977"/>
                    <a:pt x="1" y="5003"/>
                    <a:pt x="1" y="5043"/>
                  </a:cubicBezTo>
                  <a:cubicBezTo>
                    <a:pt x="1" y="5069"/>
                    <a:pt x="14" y="5109"/>
                    <a:pt x="27" y="5135"/>
                  </a:cubicBezTo>
                  <a:cubicBezTo>
                    <a:pt x="67" y="5175"/>
                    <a:pt x="107" y="5188"/>
                    <a:pt x="173" y="5188"/>
                  </a:cubicBezTo>
                  <a:cubicBezTo>
                    <a:pt x="239" y="5188"/>
                    <a:pt x="292" y="5188"/>
                    <a:pt x="332" y="5162"/>
                  </a:cubicBezTo>
                  <a:cubicBezTo>
                    <a:pt x="385" y="5149"/>
                    <a:pt x="424" y="5122"/>
                    <a:pt x="438" y="5109"/>
                  </a:cubicBezTo>
                  <a:lnTo>
                    <a:pt x="1510" y="5109"/>
                  </a:lnTo>
                  <a:cubicBezTo>
                    <a:pt x="1642" y="5109"/>
                    <a:pt x="1761" y="5122"/>
                    <a:pt x="1880" y="5122"/>
                  </a:cubicBezTo>
                  <a:lnTo>
                    <a:pt x="2674" y="5122"/>
                  </a:lnTo>
                  <a:cubicBezTo>
                    <a:pt x="2688" y="5122"/>
                    <a:pt x="2714" y="5122"/>
                    <a:pt x="2754" y="5096"/>
                  </a:cubicBezTo>
                  <a:cubicBezTo>
                    <a:pt x="2794" y="5069"/>
                    <a:pt x="2833" y="5043"/>
                    <a:pt x="2860" y="4990"/>
                  </a:cubicBezTo>
                  <a:cubicBezTo>
                    <a:pt x="2966" y="4791"/>
                    <a:pt x="3058" y="4646"/>
                    <a:pt x="3111" y="4553"/>
                  </a:cubicBezTo>
                  <a:cubicBezTo>
                    <a:pt x="3177" y="4460"/>
                    <a:pt x="3204" y="4394"/>
                    <a:pt x="3204" y="4355"/>
                  </a:cubicBezTo>
                  <a:cubicBezTo>
                    <a:pt x="3204" y="4302"/>
                    <a:pt x="3191" y="4262"/>
                    <a:pt x="3151" y="4249"/>
                  </a:cubicBezTo>
                  <a:cubicBezTo>
                    <a:pt x="3111" y="4235"/>
                    <a:pt x="3071" y="4222"/>
                    <a:pt x="3019" y="4222"/>
                  </a:cubicBezTo>
                  <a:cubicBezTo>
                    <a:pt x="2966" y="4222"/>
                    <a:pt x="2926" y="4235"/>
                    <a:pt x="2886" y="4275"/>
                  </a:cubicBezTo>
                  <a:cubicBezTo>
                    <a:pt x="2860" y="4302"/>
                    <a:pt x="2833" y="4328"/>
                    <a:pt x="2820" y="4355"/>
                  </a:cubicBezTo>
                  <a:lnTo>
                    <a:pt x="2648" y="4619"/>
                  </a:lnTo>
                  <a:cubicBezTo>
                    <a:pt x="2621" y="4659"/>
                    <a:pt x="2595" y="4699"/>
                    <a:pt x="2569" y="4712"/>
                  </a:cubicBezTo>
                  <a:cubicBezTo>
                    <a:pt x="2542" y="4725"/>
                    <a:pt x="2516" y="4738"/>
                    <a:pt x="2489" y="4738"/>
                  </a:cubicBezTo>
                  <a:lnTo>
                    <a:pt x="2251" y="4738"/>
                  </a:lnTo>
                  <a:cubicBezTo>
                    <a:pt x="2119" y="4738"/>
                    <a:pt x="1973" y="4738"/>
                    <a:pt x="1801" y="4725"/>
                  </a:cubicBezTo>
                  <a:lnTo>
                    <a:pt x="1271" y="4725"/>
                  </a:lnTo>
                  <a:cubicBezTo>
                    <a:pt x="1099" y="4725"/>
                    <a:pt x="941" y="4712"/>
                    <a:pt x="821" y="4712"/>
                  </a:cubicBezTo>
                  <a:cubicBezTo>
                    <a:pt x="941" y="4593"/>
                    <a:pt x="1073" y="4460"/>
                    <a:pt x="1232" y="4302"/>
                  </a:cubicBezTo>
                  <a:cubicBezTo>
                    <a:pt x="1377" y="4143"/>
                    <a:pt x="1536" y="3971"/>
                    <a:pt x="1682" y="3785"/>
                  </a:cubicBezTo>
                  <a:cubicBezTo>
                    <a:pt x="1841" y="3600"/>
                    <a:pt x="1999" y="3402"/>
                    <a:pt x="2145" y="3190"/>
                  </a:cubicBezTo>
                  <a:cubicBezTo>
                    <a:pt x="2291" y="2978"/>
                    <a:pt x="2436" y="2766"/>
                    <a:pt x="2542" y="2555"/>
                  </a:cubicBezTo>
                  <a:cubicBezTo>
                    <a:pt x="2661" y="2343"/>
                    <a:pt x="2754" y="2118"/>
                    <a:pt x="2833" y="1906"/>
                  </a:cubicBezTo>
                  <a:cubicBezTo>
                    <a:pt x="2899" y="1681"/>
                    <a:pt x="2939" y="1469"/>
                    <a:pt x="2939" y="1258"/>
                  </a:cubicBezTo>
                  <a:cubicBezTo>
                    <a:pt x="2939" y="1085"/>
                    <a:pt x="2913" y="927"/>
                    <a:pt x="2873" y="781"/>
                  </a:cubicBezTo>
                  <a:cubicBezTo>
                    <a:pt x="2833" y="622"/>
                    <a:pt x="2754" y="490"/>
                    <a:pt x="2648" y="371"/>
                  </a:cubicBezTo>
                  <a:cubicBezTo>
                    <a:pt x="2542" y="252"/>
                    <a:pt x="2423" y="172"/>
                    <a:pt x="2251" y="106"/>
                  </a:cubicBezTo>
                  <a:cubicBezTo>
                    <a:pt x="2092" y="27"/>
                    <a:pt x="1894"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7"/>
            <p:cNvSpPr/>
            <p:nvPr/>
          </p:nvSpPr>
          <p:spPr>
            <a:xfrm>
              <a:off x="2632265" y="887407"/>
              <a:ext cx="93683" cy="78318"/>
            </a:xfrm>
            <a:custGeom>
              <a:avLst/>
              <a:gdLst/>
              <a:ahLst/>
              <a:cxnLst/>
              <a:rect l="l" t="t" r="r" b="b"/>
              <a:pathLst>
                <a:path w="1695" h="1417" extrusionOk="0">
                  <a:moveTo>
                    <a:pt x="159" y="0"/>
                  </a:moveTo>
                  <a:cubicBezTo>
                    <a:pt x="93" y="0"/>
                    <a:pt x="53" y="27"/>
                    <a:pt x="27" y="66"/>
                  </a:cubicBezTo>
                  <a:cubicBezTo>
                    <a:pt x="14" y="106"/>
                    <a:pt x="0" y="146"/>
                    <a:pt x="0" y="186"/>
                  </a:cubicBezTo>
                  <a:cubicBezTo>
                    <a:pt x="0" y="225"/>
                    <a:pt x="14" y="278"/>
                    <a:pt x="40" y="318"/>
                  </a:cubicBezTo>
                  <a:cubicBezTo>
                    <a:pt x="66" y="358"/>
                    <a:pt x="106" y="384"/>
                    <a:pt x="159" y="384"/>
                  </a:cubicBezTo>
                  <a:lnTo>
                    <a:pt x="821" y="384"/>
                  </a:lnTo>
                  <a:cubicBezTo>
                    <a:pt x="953" y="371"/>
                    <a:pt x="1086" y="371"/>
                    <a:pt x="1205" y="371"/>
                  </a:cubicBezTo>
                  <a:lnTo>
                    <a:pt x="1522" y="371"/>
                  </a:lnTo>
                  <a:cubicBezTo>
                    <a:pt x="1589" y="371"/>
                    <a:pt x="1641" y="344"/>
                    <a:pt x="1668" y="291"/>
                  </a:cubicBezTo>
                  <a:cubicBezTo>
                    <a:pt x="1681" y="239"/>
                    <a:pt x="1694" y="199"/>
                    <a:pt x="1694" y="172"/>
                  </a:cubicBezTo>
                  <a:cubicBezTo>
                    <a:pt x="1694" y="119"/>
                    <a:pt x="1681" y="80"/>
                    <a:pt x="1655" y="53"/>
                  </a:cubicBezTo>
                  <a:cubicBezTo>
                    <a:pt x="1628" y="14"/>
                    <a:pt x="1602" y="0"/>
                    <a:pt x="1575" y="0"/>
                  </a:cubicBezTo>
                  <a:cubicBezTo>
                    <a:pt x="1469" y="0"/>
                    <a:pt x="1364" y="0"/>
                    <a:pt x="1231" y="14"/>
                  </a:cubicBezTo>
                  <a:lnTo>
                    <a:pt x="278" y="14"/>
                  </a:lnTo>
                  <a:cubicBezTo>
                    <a:pt x="225" y="0"/>
                    <a:pt x="186" y="0"/>
                    <a:pt x="159" y="0"/>
                  </a:cubicBezTo>
                  <a:close/>
                  <a:moveTo>
                    <a:pt x="159" y="1033"/>
                  </a:moveTo>
                  <a:cubicBezTo>
                    <a:pt x="93" y="1033"/>
                    <a:pt x="53" y="1059"/>
                    <a:pt x="27" y="1099"/>
                  </a:cubicBezTo>
                  <a:cubicBezTo>
                    <a:pt x="14" y="1139"/>
                    <a:pt x="0" y="1178"/>
                    <a:pt x="0" y="1218"/>
                  </a:cubicBezTo>
                  <a:cubicBezTo>
                    <a:pt x="0" y="1271"/>
                    <a:pt x="14" y="1311"/>
                    <a:pt x="40" y="1350"/>
                  </a:cubicBezTo>
                  <a:cubicBezTo>
                    <a:pt x="66" y="1390"/>
                    <a:pt x="106" y="1416"/>
                    <a:pt x="159" y="1416"/>
                  </a:cubicBezTo>
                  <a:lnTo>
                    <a:pt x="821" y="1416"/>
                  </a:lnTo>
                  <a:cubicBezTo>
                    <a:pt x="953" y="1416"/>
                    <a:pt x="1086" y="1403"/>
                    <a:pt x="1205" y="1403"/>
                  </a:cubicBezTo>
                  <a:lnTo>
                    <a:pt x="1522" y="1403"/>
                  </a:lnTo>
                  <a:cubicBezTo>
                    <a:pt x="1589" y="1403"/>
                    <a:pt x="1641" y="1390"/>
                    <a:pt x="1668" y="1337"/>
                  </a:cubicBezTo>
                  <a:cubicBezTo>
                    <a:pt x="1681" y="1284"/>
                    <a:pt x="1694" y="1231"/>
                    <a:pt x="1694" y="1205"/>
                  </a:cubicBezTo>
                  <a:cubicBezTo>
                    <a:pt x="1694" y="1165"/>
                    <a:pt x="1681" y="1125"/>
                    <a:pt x="1655" y="1086"/>
                  </a:cubicBezTo>
                  <a:cubicBezTo>
                    <a:pt x="1628" y="1046"/>
                    <a:pt x="1602" y="1033"/>
                    <a:pt x="1575" y="1033"/>
                  </a:cubicBezTo>
                  <a:cubicBezTo>
                    <a:pt x="1469" y="1033"/>
                    <a:pt x="1364" y="1033"/>
                    <a:pt x="1231" y="1046"/>
                  </a:cubicBezTo>
                  <a:lnTo>
                    <a:pt x="278" y="1046"/>
                  </a:lnTo>
                  <a:cubicBezTo>
                    <a:pt x="225" y="1046"/>
                    <a:pt x="186" y="1033"/>
                    <a:pt x="159" y="10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
            <p:cNvSpPr/>
            <p:nvPr/>
          </p:nvSpPr>
          <p:spPr>
            <a:xfrm>
              <a:off x="2740539" y="770345"/>
              <a:ext cx="188029" cy="281711"/>
            </a:xfrm>
            <a:custGeom>
              <a:avLst/>
              <a:gdLst/>
              <a:ahLst/>
              <a:cxnLst/>
              <a:rect l="l" t="t" r="r" b="b"/>
              <a:pathLst>
                <a:path w="3402" h="5097" extrusionOk="0">
                  <a:moveTo>
                    <a:pt x="2528" y="609"/>
                  </a:moveTo>
                  <a:lnTo>
                    <a:pt x="2356" y="3190"/>
                  </a:lnTo>
                  <a:cubicBezTo>
                    <a:pt x="2210" y="3190"/>
                    <a:pt x="2038" y="3204"/>
                    <a:pt x="1853" y="3217"/>
                  </a:cubicBezTo>
                  <a:cubicBezTo>
                    <a:pt x="1668" y="3230"/>
                    <a:pt x="1496" y="3230"/>
                    <a:pt x="1324" y="3243"/>
                  </a:cubicBezTo>
                  <a:cubicBezTo>
                    <a:pt x="1165" y="3243"/>
                    <a:pt x="1019" y="3257"/>
                    <a:pt x="900" y="3257"/>
                  </a:cubicBezTo>
                  <a:lnTo>
                    <a:pt x="702" y="3257"/>
                  </a:lnTo>
                  <a:cubicBezTo>
                    <a:pt x="662" y="3257"/>
                    <a:pt x="635" y="3257"/>
                    <a:pt x="622" y="3243"/>
                  </a:cubicBezTo>
                  <a:cubicBezTo>
                    <a:pt x="622" y="3230"/>
                    <a:pt x="622" y="3230"/>
                    <a:pt x="622" y="3217"/>
                  </a:cubicBezTo>
                  <a:cubicBezTo>
                    <a:pt x="622" y="3190"/>
                    <a:pt x="622" y="3164"/>
                    <a:pt x="649" y="3137"/>
                  </a:cubicBezTo>
                  <a:cubicBezTo>
                    <a:pt x="675" y="3124"/>
                    <a:pt x="688" y="3098"/>
                    <a:pt x="688" y="3084"/>
                  </a:cubicBezTo>
                  <a:lnTo>
                    <a:pt x="2528" y="609"/>
                  </a:lnTo>
                  <a:close/>
                  <a:moveTo>
                    <a:pt x="2713" y="1"/>
                  </a:moveTo>
                  <a:cubicBezTo>
                    <a:pt x="2634" y="1"/>
                    <a:pt x="2581" y="27"/>
                    <a:pt x="2515" y="80"/>
                  </a:cubicBezTo>
                  <a:cubicBezTo>
                    <a:pt x="2462" y="120"/>
                    <a:pt x="2422" y="159"/>
                    <a:pt x="2409" y="173"/>
                  </a:cubicBezTo>
                  <a:cubicBezTo>
                    <a:pt x="2263" y="358"/>
                    <a:pt x="2131" y="530"/>
                    <a:pt x="2012" y="689"/>
                  </a:cubicBezTo>
                  <a:cubicBezTo>
                    <a:pt x="1893" y="834"/>
                    <a:pt x="1774" y="993"/>
                    <a:pt x="1668" y="1126"/>
                  </a:cubicBezTo>
                  <a:lnTo>
                    <a:pt x="1350" y="1562"/>
                  </a:lnTo>
                  <a:cubicBezTo>
                    <a:pt x="1244" y="1708"/>
                    <a:pt x="1125" y="1867"/>
                    <a:pt x="993" y="2039"/>
                  </a:cubicBezTo>
                  <a:cubicBezTo>
                    <a:pt x="874" y="2211"/>
                    <a:pt x="728" y="2396"/>
                    <a:pt x="582" y="2595"/>
                  </a:cubicBezTo>
                  <a:cubicBezTo>
                    <a:pt x="437" y="2807"/>
                    <a:pt x="265" y="3045"/>
                    <a:pt x="66" y="3309"/>
                  </a:cubicBezTo>
                  <a:cubicBezTo>
                    <a:pt x="40" y="3336"/>
                    <a:pt x="27" y="3362"/>
                    <a:pt x="13" y="3402"/>
                  </a:cubicBezTo>
                  <a:cubicBezTo>
                    <a:pt x="0" y="3415"/>
                    <a:pt x="0" y="3442"/>
                    <a:pt x="0" y="3468"/>
                  </a:cubicBezTo>
                  <a:cubicBezTo>
                    <a:pt x="0" y="3534"/>
                    <a:pt x="27" y="3574"/>
                    <a:pt x="80" y="3601"/>
                  </a:cubicBezTo>
                  <a:cubicBezTo>
                    <a:pt x="132" y="3640"/>
                    <a:pt x="185" y="3654"/>
                    <a:pt x="265" y="3654"/>
                  </a:cubicBezTo>
                  <a:cubicBezTo>
                    <a:pt x="344" y="3654"/>
                    <a:pt x="556" y="3654"/>
                    <a:pt x="900" y="3640"/>
                  </a:cubicBezTo>
                  <a:cubicBezTo>
                    <a:pt x="1231" y="3627"/>
                    <a:pt x="1721" y="3601"/>
                    <a:pt x="2343" y="3601"/>
                  </a:cubicBezTo>
                  <a:lnTo>
                    <a:pt x="2290" y="4554"/>
                  </a:lnTo>
                  <a:cubicBezTo>
                    <a:pt x="2290" y="4633"/>
                    <a:pt x="2263" y="4686"/>
                    <a:pt x="2197" y="4726"/>
                  </a:cubicBezTo>
                  <a:cubicBezTo>
                    <a:pt x="2144" y="4752"/>
                    <a:pt x="2078" y="4779"/>
                    <a:pt x="1985" y="4792"/>
                  </a:cubicBezTo>
                  <a:lnTo>
                    <a:pt x="1893" y="4792"/>
                  </a:lnTo>
                  <a:cubicBezTo>
                    <a:pt x="1853" y="4792"/>
                    <a:pt x="1800" y="4805"/>
                    <a:pt x="1747" y="4805"/>
                  </a:cubicBezTo>
                  <a:cubicBezTo>
                    <a:pt x="1694" y="4805"/>
                    <a:pt x="1641" y="4818"/>
                    <a:pt x="1575" y="4818"/>
                  </a:cubicBezTo>
                  <a:lnTo>
                    <a:pt x="1430" y="4818"/>
                  </a:lnTo>
                  <a:cubicBezTo>
                    <a:pt x="1390" y="4818"/>
                    <a:pt x="1350" y="4832"/>
                    <a:pt x="1310" y="4845"/>
                  </a:cubicBezTo>
                  <a:cubicBezTo>
                    <a:pt x="1271" y="4858"/>
                    <a:pt x="1244" y="4898"/>
                    <a:pt x="1244" y="4951"/>
                  </a:cubicBezTo>
                  <a:cubicBezTo>
                    <a:pt x="1244" y="5017"/>
                    <a:pt x="1271" y="5057"/>
                    <a:pt x="1324" y="5070"/>
                  </a:cubicBezTo>
                  <a:cubicBezTo>
                    <a:pt x="1377" y="5096"/>
                    <a:pt x="1416" y="5096"/>
                    <a:pt x="1456" y="5096"/>
                  </a:cubicBezTo>
                  <a:lnTo>
                    <a:pt x="2965" y="5096"/>
                  </a:lnTo>
                  <a:cubicBezTo>
                    <a:pt x="3044" y="5096"/>
                    <a:pt x="3110" y="5096"/>
                    <a:pt x="3163" y="5070"/>
                  </a:cubicBezTo>
                  <a:cubicBezTo>
                    <a:pt x="3216" y="5043"/>
                    <a:pt x="3230" y="5004"/>
                    <a:pt x="3230" y="4951"/>
                  </a:cubicBezTo>
                  <a:cubicBezTo>
                    <a:pt x="3230" y="4884"/>
                    <a:pt x="3216" y="4845"/>
                    <a:pt x="3163" y="4832"/>
                  </a:cubicBezTo>
                  <a:cubicBezTo>
                    <a:pt x="3124" y="4805"/>
                    <a:pt x="3057" y="4792"/>
                    <a:pt x="2965" y="4792"/>
                  </a:cubicBezTo>
                  <a:lnTo>
                    <a:pt x="2793" y="4792"/>
                  </a:lnTo>
                  <a:cubicBezTo>
                    <a:pt x="2740" y="4779"/>
                    <a:pt x="2713" y="4752"/>
                    <a:pt x="2713" y="4699"/>
                  </a:cubicBezTo>
                  <a:cubicBezTo>
                    <a:pt x="2713" y="4673"/>
                    <a:pt x="2713" y="4620"/>
                    <a:pt x="2713" y="4527"/>
                  </a:cubicBezTo>
                  <a:cubicBezTo>
                    <a:pt x="2727" y="4448"/>
                    <a:pt x="2727" y="4355"/>
                    <a:pt x="2727" y="4249"/>
                  </a:cubicBezTo>
                  <a:cubicBezTo>
                    <a:pt x="2740" y="4130"/>
                    <a:pt x="2740" y="4024"/>
                    <a:pt x="2753" y="3905"/>
                  </a:cubicBezTo>
                  <a:cubicBezTo>
                    <a:pt x="2753" y="3786"/>
                    <a:pt x="2766" y="3680"/>
                    <a:pt x="2766" y="3601"/>
                  </a:cubicBezTo>
                  <a:lnTo>
                    <a:pt x="3230" y="3601"/>
                  </a:lnTo>
                  <a:cubicBezTo>
                    <a:pt x="3256" y="3601"/>
                    <a:pt x="3296" y="3587"/>
                    <a:pt x="3335" y="3561"/>
                  </a:cubicBezTo>
                  <a:cubicBezTo>
                    <a:pt x="3388" y="3534"/>
                    <a:pt x="3402" y="3482"/>
                    <a:pt x="3402" y="3415"/>
                  </a:cubicBezTo>
                  <a:cubicBezTo>
                    <a:pt x="3402" y="3349"/>
                    <a:pt x="3388" y="3309"/>
                    <a:pt x="3349" y="3270"/>
                  </a:cubicBezTo>
                  <a:cubicBezTo>
                    <a:pt x="3309" y="3230"/>
                    <a:pt x="3256" y="3217"/>
                    <a:pt x="3190" y="3217"/>
                  </a:cubicBezTo>
                  <a:lnTo>
                    <a:pt x="2793" y="3190"/>
                  </a:lnTo>
                  <a:cubicBezTo>
                    <a:pt x="2793" y="3032"/>
                    <a:pt x="2793" y="2859"/>
                    <a:pt x="2806" y="2648"/>
                  </a:cubicBezTo>
                  <a:cubicBezTo>
                    <a:pt x="2806" y="2436"/>
                    <a:pt x="2819" y="2224"/>
                    <a:pt x="2832" y="1999"/>
                  </a:cubicBezTo>
                  <a:cubicBezTo>
                    <a:pt x="2846" y="1774"/>
                    <a:pt x="2859" y="1562"/>
                    <a:pt x="2872" y="1337"/>
                  </a:cubicBezTo>
                  <a:cubicBezTo>
                    <a:pt x="2899" y="1126"/>
                    <a:pt x="2912" y="927"/>
                    <a:pt x="2925" y="755"/>
                  </a:cubicBezTo>
                  <a:cubicBezTo>
                    <a:pt x="2938" y="583"/>
                    <a:pt x="2952" y="437"/>
                    <a:pt x="2952" y="318"/>
                  </a:cubicBezTo>
                  <a:cubicBezTo>
                    <a:pt x="2965" y="212"/>
                    <a:pt x="2965" y="146"/>
                    <a:pt x="2965" y="133"/>
                  </a:cubicBezTo>
                  <a:cubicBezTo>
                    <a:pt x="2965" y="93"/>
                    <a:pt x="2938" y="54"/>
                    <a:pt x="2899" y="40"/>
                  </a:cubicBezTo>
                  <a:cubicBezTo>
                    <a:pt x="2846" y="14"/>
                    <a:pt x="2780" y="1"/>
                    <a:pt x="2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 name="Google Shape;301;p17"/>
          <p:cNvGrpSpPr/>
          <p:nvPr/>
        </p:nvGrpSpPr>
        <p:grpSpPr>
          <a:xfrm>
            <a:off x="8252556" y="1120038"/>
            <a:ext cx="563833" cy="258403"/>
            <a:chOff x="6301529" y="2700815"/>
            <a:chExt cx="640137" cy="293373"/>
          </a:xfrm>
        </p:grpSpPr>
        <p:sp>
          <p:nvSpPr>
            <p:cNvPr id="302" name="Google Shape;302;p17"/>
            <p:cNvSpPr/>
            <p:nvPr/>
          </p:nvSpPr>
          <p:spPr>
            <a:xfrm>
              <a:off x="6301529" y="2703026"/>
              <a:ext cx="188802" cy="281656"/>
            </a:xfrm>
            <a:custGeom>
              <a:avLst/>
              <a:gdLst/>
              <a:ahLst/>
              <a:cxnLst/>
              <a:rect l="l" t="t" r="r" b="b"/>
              <a:pathLst>
                <a:path w="3416" h="5096" extrusionOk="0">
                  <a:moveTo>
                    <a:pt x="2528" y="609"/>
                  </a:moveTo>
                  <a:lnTo>
                    <a:pt x="2356" y="3177"/>
                  </a:lnTo>
                  <a:cubicBezTo>
                    <a:pt x="2211" y="3190"/>
                    <a:pt x="2039" y="3203"/>
                    <a:pt x="1853" y="3216"/>
                  </a:cubicBezTo>
                  <a:cubicBezTo>
                    <a:pt x="1668" y="3216"/>
                    <a:pt x="1496" y="3229"/>
                    <a:pt x="1324" y="3243"/>
                  </a:cubicBezTo>
                  <a:cubicBezTo>
                    <a:pt x="1165" y="3243"/>
                    <a:pt x="1020" y="3243"/>
                    <a:pt x="901" y="3256"/>
                  </a:cubicBezTo>
                  <a:lnTo>
                    <a:pt x="702" y="3256"/>
                  </a:lnTo>
                  <a:cubicBezTo>
                    <a:pt x="662" y="3256"/>
                    <a:pt x="636" y="3256"/>
                    <a:pt x="623" y="3243"/>
                  </a:cubicBezTo>
                  <a:cubicBezTo>
                    <a:pt x="623" y="3229"/>
                    <a:pt x="623" y="3216"/>
                    <a:pt x="623" y="3203"/>
                  </a:cubicBezTo>
                  <a:cubicBezTo>
                    <a:pt x="623" y="3177"/>
                    <a:pt x="623" y="3163"/>
                    <a:pt x="649" y="3137"/>
                  </a:cubicBezTo>
                  <a:cubicBezTo>
                    <a:pt x="676" y="3110"/>
                    <a:pt x="689" y="3097"/>
                    <a:pt x="689" y="3084"/>
                  </a:cubicBezTo>
                  <a:lnTo>
                    <a:pt x="2528" y="609"/>
                  </a:lnTo>
                  <a:close/>
                  <a:moveTo>
                    <a:pt x="2714" y="0"/>
                  </a:moveTo>
                  <a:cubicBezTo>
                    <a:pt x="2648" y="0"/>
                    <a:pt x="2581" y="27"/>
                    <a:pt x="2515" y="66"/>
                  </a:cubicBezTo>
                  <a:cubicBezTo>
                    <a:pt x="2462" y="119"/>
                    <a:pt x="2423" y="146"/>
                    <a:pt x="2409" y="172"/>
                  </a:cubicBezTo>
                  <a:cubicBezTo>
                    <a:pt x="2264" y="357"/>
                    <a:pt x="2131" y="530"/>
                    <a:pt x="2012" y="688"/>
                  </a:cubicBezTo>
                  <a:cubicBezTo>
                    <a:pt x="1893" y="834"/>
                    <a:pt x="1774" y="980"/>
                    <a:pt x="1668" y="1125"/>
                  </a:cubicBezTo>
                  <a:lnTo>
                    <a:pt x="1351" y="1562"/>
                  </a:lnTo>
                  <a:cubicBezTo>
                    <a:pt x="1245" y="1707"/>
                    <a:pt x="1126" y="1866"/>
                    <a:pt x="993" y="2038"/>
                  </a:cubicBezTo>
                  <a:cubicBezTo>
                    <a:pt x="874" y="2197"/>
                    <a:pt x="728" y="2396"/>
                    <a:pt x="583" y="2594"/>
                  </a:cubicBezTo>
                  <a:cubicBezTo>
                    <a:pt x="437" y="2806"/>
                    <a:pt x="265" y="3031"/>
                    <a:pt x="67" y="3296"/>
                  </a:cubicBezTo>
                  <a:cubicBezTo>
                    <a:pt x="40" y="3335"/>
                    <a:pt x="27" y="3362"/>
                    <a:pt x="14" y="3388"/>
                  </a:cubicBezTo>
                  <a:cubicBezTo>
                    <a:pt x="1" y="3415"/>
                    <a:pt x="1" y="3441"/>
                    <a:pt x="1" y="3468"/>
                  </a:cubicBezTo>
                  <a:cubicBezTo>
                    <a:pt x="1" y="3521"/>
                    <a:pt x="27" y="3574"/>
                    <a:pt x="80" y="3600"/>
                  </a:cubicBezTo>
                  <a:cubicBezTo>
                    <a:pt x="133" y="3640"/>
                    <a:pt x="186" y="3653"/>
                    <a:pt x="265" y="3653"/>
                  </a:cubicBezTo>
                  <a:cubicBezTo>
                    <a:pt x="345" y="3653"/>
                    <a:pt x="570" y="3640"/>
                    <a:pt x="901" y="3627"/>
                  </a:cubicBezTo>
                  <a:cubicBezTo>
                    <a:pt x="1231" y="3613"/>
                    <a:pt x="1721" y="3600"/>
                    <a:pt x="2343" y="3587"/>
                  </a:cubicBezTo>
                  <a:lnTo>
                    <a:pt x="2343" y="3587"/>
                  </a:lnTo>
                  <a:lnTo>
                    <a:pt x="2290" y="4540"/>
                  </a:lnTo>
                  <a:cubicBezTo>
                    <a:pt x="2290" y="4632"/>
                    <a:pt x="2264" y="4685"/>
                    <a:pt x="2211" y="4725"/>
                  </a:cubicBezTo>
                  <a:cubicBezTo>
                    <a:pt x="2158" y="4752"/>
                    <a:pt x="2078" y="4778"/>
                    <a:pt x="1986" y="4778"/>
                  </a:cubicBezTo>
                  <a:cubicBezTo>
                    <a:pt x="1973" y="4778"/>
                    <a:pt x="1946" y="4778"/>
                    <a:pt x="1893" y="4791"/>
                  </a:cubicBezTo>
                  <a:cubicBezTo>
                    <a:pt x="1853" y="4791"/>
                    <a:pt x="1801" y="4791"/>
                    <a:pt x="1748" y="4804"/>
                  </a:cubicBezTo>
                  <a:cubicBezTo>
                    <a:pt x="1695" y="4804"/>
                    <a:pt x="1642" y="4804"/>
                    <a:pt x="1576" y="4818"/>
                  </a:cubicBezTo>
                  <a:lnTo>
                    <a:pt x="1430" y="4818"/>
                  </a:lnTo>
                  <a:cubicBezTo>
                    <a:pt x="1390" y="4818"/>
                    <a:pt x="1351" y="4831"/>
                    <a:pt x="1311" y="4844"/>
                  </a:cubicBezTo>
                  <a:cubicBezTo>
                    <a:pt x="1271" y="4857"/>
                    <a:pt x="1245" y="4897"/>
                    <a:pt x="1245" y="4950"/>
                  </a:cubicBezTo>
                  <a:cubicBezTo>
                    <a:pt x="1245" y="5003"/>
                    <a:pt x="1271" y="5056"/>
                    <a:pt x="1324" y="5069"/>
                  </a:cubicBezTo>
                  <a:cubicBezTo>
                    <a:pt x="1377" y="5082"/>
                    <a:pt x="1417" y="5096"/>
                    <a:pt x="1456" y="5096"/>
                  </a:cubicBezTo>
                  <a:lnTo>
                    <a:pt x="2965" y="5096"/>
                  </a:lnTo>
                  <a:cubicBezTo>
                    <a:pt x="3045" y="5096"/>
                    <a:pt x="3111" y="5082"/>
                    <a:pt x="3164" y="5069"/>
                  </a:cubicBezTo>
                  <a:cubicBezTo>
                    <a:pt x="3217" y="5043"/>
                    <a:pt x="3230" y="5003"/>
                    <a:pt x="3230" y="4937"/>
                  </a:cubicBezTo>
                  <a:cubicBezTo>
                    <a:pt x="3230" y="4884"/>
                    <a:pt x="3217" y="4844"/>
                    <a:pt x="3164" y="4818"/>
                  </a:cubicBezTo>
                  <a:cubicBezTo>
                    <a:pt x="3124" y="4804"/>
                    <a:pt x="3058" y="4791"/>
                    <a:pt x="2965" y="4791"/>
                  </a:cubicBezTo>
                  <a:cubicBezTo>
                    <a:pt x="2912" y="4791"/>
                    <a:pt x="2859" y="4791"/>
                    <a:pt x="2793" y="4778"/>
                  </a:cubicBezTo>
                  <a:cubicBezTo>
                    <a:pt x="2740" y="4778"/>
                    <a:pt x="2714" y="4738"/>
                    <a:pt x="2714" y="4699"/>
                  </a:cubicBezTo>
                  <a:cubicBezTo>
                    <a:pt x="2714" y="4672"/>
                    <a:pt x="2714" y="4619"/>
                    <a:pt x="2714" y="4527"/>
                  </a:cubicBezTo>
                  <a:cubicBezTo>
                    <a:pt x="2727" y="4447"/>
                    <a:pt x="2727" y="4341"/>
                    <a:pt x="2727" y="4235"/>
                  </a:cubicBezTo>
                  <a:cubicBezTo>
                    <a:pt x="2740" y="4129"/>
                    <a:pt x="2740" y="4010"/>
                    <a:pt x="2753" y="3904"/>
                  </a:cubicBezTo>
                  <a:cubicBezTo>
                    <a:pt x="2753" y="3785"/>
                    <a:pt x="2767" y="3679"/>
                    <a:pt x="2767" y="3587"/>
                  </a:cubicBezTo>
                  <a:lnTo>
                    <a:pt x="3230" y="3587"/>
                  </a:lnTo>
                  <a:cubicBezTo>
                    <a:pt x="3256" y="3587"/>
                    <a:pt x="3296" y="3574"/>
                    <a:pt x="3336" y="3547"/>
                  </a:cubicBezTo>
                  <a:cubicBezTo>
                    <a:pt x="3389" y="3534"/>
                    <a:pt x="3415" y="3481"/>
                    <a:pt x="3415" y="3415"/>
                  </a:cubicBezTo>
                  <a:cubicBezTo>
                    <a:pt x="3415" y="3349"/>
                    <a:pt x="3389" y="3296"/>
                    <a:pt x="3349" y="3269"/>
                  </a:cubicBezTo>
                  <a:cubicBezTo>
                    <a:pt x="3309" y="3229"/>
                    <a:pt x="3256" y="3216"/>
                    <a:pt x="3190" y="3203"/>
                  </a:cubicBezTo>
                  <a:lnTo>
                    <a:pt x="2793" y="3177"/>
                  </a:lnTo>
                  <a:cubicBezTo>
                    <a:pt x="2793" y="3031"/>
                    <a:pt x="2793" y="2846"/>
                    <a:pt x="2806" y="2647"/>
                  </a:cubicBezTo>
                  <a:cubicBezTo>
                    <a:pt x="2806" y="2435"/>
                    <a:pt x="2820" y="2224"/>
                    <a:pt x="2833" y="1999"/>
                  </a:cubicBezTo>
                  <a:cubicBezTo>
                    <a:pt x="2846" y="1774"/>
                    <a:pt x="2859" y="1549"/>
                    <a:pt x="2873" y="1337"/>
                  </a:cubicBezTo>
                  <a:cubicBezTo>
                    <a:pt x="2899" y="1112"/>
                    <a:pt x="2912" y="927"/>
                    <a:pt x="2926" y="755"/>
                  </a:cubicBezTo>
                  <a:cubicBezTo>
                    <a:pt x="2939" y="569"/>
                    <a:pt x="2952" y="424"/>
                    <a:pt x="2952" y="318"/>
                  </a:cubicBezTo>
                  <a:cubicBezTo>
                    <a:pt x="2965" y="199"/>
                    <a:pt x="2965" y="146"/>
                    <a:pt x="2965" y="132"/>
                  </a:cubicBezTo>
                  <a:cubicBezTo>
                    <a:pt x="2965" y="93"/>
                    <a:pt x="2952" y="53"/>
                    <a:pt x="2899" y="40"/>
                  </a:cubicBezTo>
                  <a:cubicBezTo>
                    <a:pt x="2846" y="13"/>
                    <a:pt x="2780" y="0"/>
                    <a:pt x="2714"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p:nvPr/>
          </p:nvSpPr>
          <p:spPr>
            <a:xfrm>
              <a:off x="6504149" y="2700815"/>
              <a:ext cx="177804" cy="287515"/>
            </a:xfrm>
            <a:custGeom>
              <a:avLst/>
              <a:gdLst/>
              <a:ahLst/>
              <a:cxnLst/>
              <a:rect l="l" t="t" r="r" b="b"/>
              <a:pathLst>
                <a:path w="3217" h="5202" extrusionOk="0">
                  <a:moveTo>
                    <a:pt x="1668" y="0"/>
                  </a:moveTo>
                  <a:cubicBezTo>
                    <a:pt x="1417" y="0"/>
                    <a:pt x="1192" y="53"/>
                    <a:pt x="1007" y="159"/>
                  </a:cubicBezTo>
                  <a:cubicBezTo>
                    <a:pt x="808" y="265"/>
                    <a:pt x="649" y="384"/>
                    <a:pt x="517" y="530"/>
                  </a:cubicBezTo>
                  <a:cubicBezTo>
                    <a:pt x="385" y="662"/>
                    <a:pt x="279" y="808"/>
                    <a:pt x="212" y="967"/>
                  </a:cubicBezTo>
                  <a:cubicBezTo>
                    <a:pt x="146" y="1112"/>
                    <a:pt x="120" y="1231"/>
                    <a:pt x="120" y="1337"/>
                  </a:cubicBezTo>
                  <a:cubicBezTo>
                    <a:pt x="120" y="1350"/>
                    <a:pt x="120" y="1377"/>
                    <a:pt x="120" y="1417"/>
                  </a:cubicBezTo>
                  <a:cubicBezTo>
                    <a:pt x="120" y="1456"/>
                    <a:pt x="133" y="1509"/>
                    <a:pt x="146" y="1549"/>
                  </a:cubicBezTo>
                  <a:cubicBezTo>
                    <a:pt x="173" y="1589"/>
                    <a:pt x="199" y="1628"/>
                    <a:pt x="239" y="1655"/>
                  </a:cubicBezTo>
                  <a:cubicBezTo>
                    <a:pt x="279" y="1695"/>
                    <a:pt x="332" y="1708"/>
                    <a:pt x="398" y="1708"/>
                  </a:cubicBezTo>
                  <a:cubicBezTo>
                    <a:pt x="504" y="1708"/>
                    <a:pt x="583" y="1681"/>
                    <a:pt x="649" y="1628"/>
                  </a:cubicBezTo>
                  <a:cubicBezTo>
                    <a:pt x="715" y="1575"/>
                    <a:pt x="742" y="1509"/>
                    <a:pt x="742" y="1417"/>
                  </a:cubicBezTo>
                  <a:cubicBezTo>
                    <a:pt x="742" y="1377"/>
                    <a:pt x="729" y="1350"/>
                    <a:pt x="715" y="1324"/>
                  </a:cubicBezTo>
                  <a:cubicBezTo>
                    <a:pt x="702" y="1297"/>
                    <a:pt x="689" y="1271"/>
                    <a:pt x="662" y="1258"/>
                  </a:cubicBezTo>
                  <a:lnTo>
                    <a:pt x="623" y="1192"/>
                  </a:lnTo>
                  <a:cubicBezTo>
                    <a:pt x="610" y="1165"/>
                    <a:pt x="596" y="1139"/>
                    <a:pt x="596" y="1112"/>
                  </a:cubicBezTo>
                  <a:cubicBezTo>
                    <a:pt x="596" y="1072"/>
                    <a:pt x="623" y="1020"/>
                    <a:pt x="662" y="940"/>
                  </a:cubicBezTo>
                  <a:cubicBezTo>
                    <a:pt x="715" y="861"/>
                    <a:pt x="782" y="781"/>
                    <a:pt x="874" y="702"/>
                  </a:cubicBezTo>
                  <a:cubicBezTo>
                    <a:pt x="954" y="609"/>
                    <a:pt x="1060" y="543"/>
                    <a:pt x="1192" y="477"/>
                  </a:cubicBezTo>
                  <a:cubicBezTo>
                    <a:pt x="1311" y="411"/>
                    <a:pt x="1457" y="384"/>
                    <a:pt x="1602" y="384"/>
                  </a:cubicBezTo>
                  <a:cubicBezTo>
                    <a:pt x="1774" y="384"/>
                    <a:pt x="1907" y="411"/>
                    <a:pt x="2012" y="464"/>
                  </a:cubicBezTo>
                  <a:cubicBezTo>
                    <a:pt x="2132" y="517"/>
                    <a:pt x="2224" y="596"/>
                    <a:pt x="2290" y="675"/>
                  </a:cubicBezTo>
                  <a:cubicBezTo>
                    <a:pt x="2357" y="768"/>
                    <a:pt x="2410" y="861"/>
                    <a:pt x="2436" y="967"/>
                  </a:cubicBezTo>
                  <a:cubicBezTo>
                    <a:pt x="2462" y="1059"/>
                    <a:pt x="2489" y="1165"/>
                    <a:pt x="2489" y="1258"/>
                  </a:cubicBezTo>
                  <a:cubicBezTo>
                    <a:pt x="2489" y="1470"/>
                    <a:pt x="2449" y="1681"/>
                    <a:pt x="2370" y="1906"/>
                  </a:cubicBezTo>
                  <a:cubicBezTo>
                    <a:pt x="2290" y="2131"/>
                    <a:pt x="2198" y="2370"/>
                    <a:pt x="2065" y="2595"/>
                  </a:cubicBezTo>
                  <a:cubicBezTo>
                    <a:pt x="1946" y="2833"/>
                    <a:pt x="1801" y="3058"/>
                    <a:pt x="1629" y="3296"/>
                  </a:cubicBezTo>
                  <a:cubicBezTo>
                    <a:pt x="1470" y="3521"/>
                    <a:pt x="1298" y="3733"/>
                    <a:pt x="1126" y="3931"/>
                  </a:cubicBezTo>
                  <a:cubicBezTo>
                    <a:pt x="954" y="4130"/>
                    <a:pt x="782" y="4315"/>
                    <a:pt x="610" y="4487"/>
                  </a:cubicBezTo>
                  <a:cubicBezTo>
                    <a:pt x="437" y="4646"/>
                    <a:pt x="279" y="4778"/>
                    <a:pt x="133" y="4884"/>
                  </a:cubicBezTo>
                  <a:cubicBezTo>
                    <a:pt x="93" y="4924"/>
                    <a:pt x="67" y="4950"/>
                    <a:pt x="40" y="4964"/>
                  </a:cubicBezTo>
                  <a:cubicBezTo>
                    <a:pt x="14" y="4990"/>
                    <a:pt x="1" y="5017"/>
                    <a:pt x="1" y="5043"/>
                  </a:cubicBezTo>
                  <a:cubicBezTo>
                    <a:pt x="1" y="5083"/>
                    <a:pt x="14" y="5109"/>
                    <a:pt x="40" y="5149"/>
                  </a:cubicBezTo>
                  <a:cubicBezTo>
                    <a:pt x="67" y="5189"/>
                    <a:pt x="120" y="5202"/>
                    <a:pt x="186" y="5202"/>
                  </a:cubicBezTo>
                  <a:cubicBezTo>
                    <a:pt x="239" y="5202"/>
                    <a:pt x="292" y="5189"/>
                    <a:pt x="345" y="5175"/>
                  </a:cubicBezTo>
                  <a:cubicBezTo>
                    <a:pt x="385" y="5162"/>
                    <a:pt x="424" y="5136"/>
                    <a:pt x="437" y="5122"/>
                  </a:cubicBezTo>
                  <a:lnTo>
                    <a:pt x="1510" y="5122"/>
                  </a:lnTo>
                  <a:cubicBezTo>
                    <a:pt x="1642" y="5122"/>
                    <a:pt x="1774" y="5122"/>
                    <a:pt x="1893" y="5136"/>
                  </a:cubicBezTo>
                  <a:lnTo>
                    <a:pt x="2674" y="5136"/>
                  </a:lnTo>
                  <a:cubicBezTo>
                    <a:pt x="2701" y="5136"/>
                    <a:pt x="2727" y="5122"/>
                    <a:pt x="2767" y="5109"/>
                  </a:cubicBezTo>
                  <a:cubicBezTo>
                    <a:pt x="2807" y="5083"/>
                    <a:pt x="2833" y="5043"/>
                    <a:pt x="2873" y="5003"/>
                  </a:cubicBezTo>
                  <a:cubicBezTo>
                    <a:pt x="2979" y="4805"/>
                    <a:pt x="3058" y="4659"/>
                    <a:pt x="3124" y="4567"/>
                  </a:cubicBezTo>
                  <a:cubicBezTo>
                    <a:pt x="3177" y="4461"/>
                    <a:pt x="3217" y="4394"/>
                    <a:pt x="3217" y="4355"/>
                  </a:cubicBezTo>
                  <a:cubicBezTo>
                    <a:pt x="3217" y="4315"/>
                    <a:pt x="3190" y="4275"/>
                    <a:pt x="3151" y="4262"/>
                  </a:cubicBezTo>
                  <a:cubicBezTo>
                    <a:pt x="3111" y="4236"/>
                    <a:pt x="3071" y="4222"/>
                    <a:pt x="3032" y="4222"/>
                  </a:cubicBezTo>
                  <a:cubicBezTo>
                    <a:pt x="2965" y="4222"/>
                    <a:pt x="2926" y="4249"/>
                    <a:pt x="2899" y="4275"/>
                  </a:cubicBezTo>
                  <a:cubicBezTo>
                    <a:pt x="2873" y="4302"/>
                    <a:pt x="2846" y="4342"/>
                    <a:pt x="2820" y="4368"/>
                  </a:cubicBezTo>
                  <a:lnTo>
                    <a:pt x="2661" y="4619"/>
                  </a:lnTo>
                  <a:cubicBezTo>
                    <a:pt x="2621" y="4672"/>
                    <a:pt x="2595" y="4712"/>
                    <a:pt x="2568" y="4725"/>
                  </a:cubicBezTo>
                  <a:cubicBezTo>
                    <a:pt x="2555" y="4739"/>
                    <a:pt x="2529" y="4752"/>
                    <a:pt x="2502" y="4752"/>
                  </a:cubicBezTo>
                  <a:lnTo>
                    <a:pt x="2251" y="4752"/>
                  </a:lnTo>
                  <a:cubicBezTo>
                    <a:pt x="2132" y="4752"/>
                    <a:pt x="1973" y="4739"/>
                    <a:pt x="1801" y="4739"/>
                  </a:cubicBezTo>
                  <a:lnTo>
                    <a:pt x="1285" y="4739"/>
                  </a:lnTo>
                  <a:cubicBezTo>
                    <a:pt x="1099" y="4725"/>
                    <a:pt x="954" y="4725"/>
                    <a:pt x="821" y="4712"/>
                  </a:cubicBezTo>
                  <a:cubicBezTo>
                    <a:pt x="940" y="4606"/>
                    <a:pt x="1073" y="4474"/>
                    <a:pt x="1232" y="4315"/>
                  </a:cubicBezTo>
                  <a:cubicBezTo>
                    <a:pt x="1377" y="4156"/>
                    <a:pt x="1536" y="3984"/>
                    <a:pt x="1695" y="3799"/>
                  </a:cubicBezTo>
                  <a:cubicBezTo>
                    <a:pt x="1854" y="3614"/>
                    <a:pt x="1999" y="3415"/>
                    <a:pt x="2145" y="3203"/>
                  </a:cubicBezTo>
                  <a:cubicBezTo>
                    <a:pt x="2304" y="2992"/>
                    <a:pt x="2436" y="2780"/>
                    <a:pt x="2555" y="2568"/>
                  </a:cubicBezTo>
                  <a:cubicBezTo>
                    <a:pt x="2674" y="2343"/>
                    <a:pt x="2767" y="2131"/>
                    <a:pt x="2833" y="1920"/>
                  </a:cubicBezTo>
                  <a:cubicBezTo>
                    <a:pt x="2912" y="1695"/>
                    <a:pt x="2952" y="1483"/>
                    <a:pt x="2952" y="1271"/>
                  </a:cubicBezTo>
                  <a:cubicBezTo>
                    <a:pt x="2952" y="1099"/>
                    <a:pt x="2926" y="940"/>
                    <a:pt x="2873" y="781"/>
                  </a:cubicBezTo>
                  <a:cubicBezTo>
                    <a:pt x="2833" y="622"/>
                    <a:pt x="2754" y="490"/>
                    <a:pt x="2661" y="384"/>
                  </a:cubicBezTo>
                  <a:cubicBezTo>
                    <a:pt x="2555" y="265"/>
                    <a:pt x="2423" y="172"/>
                    <a:pt x="2264" y="106"/>
                  </a:cubicBezTo>
                  <a:cubicBezTo>
                    <a:pt x="2105" y="40"/>
                    <a:pt x="1907" y="0"/>
                    <a:pt x="1668"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
            <p:cNvSpPr/>
            <p:nvPr/>
          </p:nvSpPr>
          <p:spPr>
            <a:xfrm>
              <a:off x="6708261" y="2850763"/>
              <a:ext cx="40292" cy="139778"/>
            </a:xfrm>
            <a:custGeom>
              <a:avLst/>
              <a:gdLst/>
              <a:ahLst/>
              <a:cxnLst/>
              <a:rect l="l" t="t" r="r" b="b"/>
              <a:pathLst>
                <a:path w="729" h="2529" extrusionOk="0">
                  <a:moveTo>
                    <a:pt x="371" y="1"/>
                  </a:moveTo>
                  <a:cubicBezTo>
                    <a:pt x="305" y="1"/>
                    <a:pt x="252" y="14"/>
                    <a:pt x="199" y="40"/>
                  </a:cubicBezTo>
                  <a:cubicBezTo>
                    <a:pt x="159" y="54"/>
                    <a:pt x="119" y="80"/>
                    <a:pt x="93" y="120"/>
                  </a:cubicBezTo>
                  <a:cubicBezTo>
                    <a:pt x="53" y="146"/>
                    <a:pt x="40" y="186"/>
                    <a:pt x="27" y="226"/>
                  </a:cubicBezTo>
                  <a:cubicBezTo>
                    <a:pt x="14" y="265"/>
                    <a:pt x="0" y="305"/>
                    <a:pt x="0" y="331"/>
                  </a:cubicBezTo>
                  <a:cubicBezTo>
                    <a:pt x="0" y="411"/>
                    <a:pt x="40" y="490"/>
                    <a:pt x="93" y="556"/>
                  </a:cubicBezTo>
                  <a:cubicBezTo>
                    <a:pt x="146" y="623"/>
                    <a:pt x="225" y="662"/>
                    <a:pt x="358" y="662"/>
                  </a:cubicBezTo>
                  <a:cubicBezTo>
                    <a:pt x="477" y="662"/>
                    <a:pt x="569" y="623"/>
                    <a:pt x="636" y="556"/>
                  </a:cubicBezTo>
                  <a:cubicBezTo>
                    <a:pt x="702" y="490"/>
                    <a:pt x="728" y="411"/>
                    <a:pt x="728" y="318"/>
                  </a:cubicBezTo>
                  <a:cubicBezTo>
                    <a:pt x="728" y="252"/>
                    <a:pt x="702" y="173"/>
                    <a:pt x="649" y="106"/>
                  </a:cubicBezTo>
                  <a:cubicBezTo>
                    <a:pt x="583" y="27"/>
                    <a:pt x="490" y="1"/>
                    <a:pt x="371" y="1"/>
                  </a:cubicBezTo>
                  <a:close/>
                  <a:moveTo>
                    <a:pt x="371" y="1867"/>
                  </a:moveTo>
                  <a:cubicBezTo>
                    <a:pt x="305" y="1867"/>
                    <a:pt x="252" y="1880"/>
                    <a:pt x="199" y="1906"/>
                  </a:cubicBezTo>
                  <a:cubicBezTo>
                    <a:pt x="159" y="1920"/>
                    <a:pt x="119" y="1946"/>
                    <a:pt x="93" y="1986"/>
                  </a:cubicBezTo>
                  <a:cubicBezTo>
                    <a:pt x="53" y="2012"/>
                    <a:pt x="40" y="2052"/>
                    <a:pt x="27" y="2092"/>
                  </a:cubicBezTo>
                  <a:cubicBezTo>
                    <a:pt x="14" y="2131"/>
                    <a:pt x="0" y="2171"/>
                    <a:pt x="0" y="2211"/>
                  </a:cubicBezTo>
                  <a:cubicBezTo>
                    <a:pt x="0" y="2277"/>
                    <a:pt x="40" y="2356"/>
                    <a:pt x="93" y="2423"/>
                  </a:cubicBezTo>
                  <a:cubicBezTo>
                    <a:pt x="146" y="2502"/>
                    <a:pt x="225" y="2529"/>
                    <a:pt x="358" y="2529"/>
                  </a:cubicBezTo>
                  <a:cubicBezTo>
                    <a:pt x="477" y="2529"/>
                    <a:pt x="569" y="2502"/>
                    <a:pt x="636" y="2423"/>
                  </a:cubicBezTo>
                  <a:cubicBezTo>
                    <a:pt x="702" y="2356"/>
                    <a:pt x="728" y="2277"/>
                    <a:pt x="728" y="2198"/>
                  </a:cubicBezTo>
                  <a:cubicBezTo>
                    <a:pt x="728" y="2118"/>
                    <a:pt x="702" y="2039"/>
                    <a:pt x="649" y="1973"/>
                  </a:cubicBezTo>
                  <a:cubicBezTo>
                    <a:pt x="583" y="1906"/>
                    <a:pt x="490" y="1867"/>
                    <a:pt x="371" y="1867"/>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p:nvPr/>
          </p:nvSpPr>
          <p:spPr>
            <a:xfrm>
              <a:off x="6771877" y="2701534"/>
              <a:ext cx="169789" cy="292655"/>
            </a:xfrm>
            <a:custGeom>
              <a:avLst/>
              <a:gdLst/>
              <a:ahLst/>
              <a:cxnLst/>
              <a:rect l="l" t="t" r="r" b="b"/>
              <a:pathLst>
                <a:path w="3072" h="5295" extrusionOk="0">
                  <a:moveTo>
                    <a:pt x="1642" y="371"/>
                  </a:moveTo>
                  <a:cubicBezTo>
                    <a:pt x="1814" y="371"/>
                    <a:pt x="1960" y="411"/>
                    <a:pt x="2079" y="477"/>
                  </a:cubicBezTo>
                  <a:cubicBezTo>
                    <a:pt x="2198" y="543"/>
                    <a:pt x="2304" y="636"/>
                    <a:pt x="2383" y="742"/>
                  </a:cubicBezTo>
                  <a:cubicBezTo>
                    <a:pt x="2463" y="848"/>
                    <a:pt x="2529" y="954"/>
                    <a:pt x="2555" y="1086"/>
                  </a:cubicBezTo>
                  <a:cubicBezTo>
                    <a:pt x="2595" y="1218"/>
                    <a:pt x="2621" y="1337"/>
                    <a:pt x="2621" y="1443"/>
                  </a:cubicBezTo>
                  <a:cubicBezTo>
                    <a:pt x="2621" y="1562"/>
                    <a:pt x="2595" y="1682"/>
                    <a:pt x="2542" y="1814"/>
                  </a:cubicBezTo>
                  <a:cubicBezTo>
                    <a:pt x="2502" y="1946"/>
                    <a:pt x="2436" y="2065"/>
                    <a:pt x="2343" y="2184"/>
                  </a:cubicBezTo>
                  <a:cubicBezTo>
                    <a:pt x="2238" y="2304"/>
                    <a:pt x="2118" y="2409"/>
                    <a:pt x="1973" y="2489"/>
                  </a:cubicBezTo>
                  <a:cubicBezTo>
                    <a:pt x="1841" y="2582"/>
                    <a:pt x="1668" y="2621"/>
                    <a:pt x="1457" y="2621"/>
                  </a:cubicBezTo>
                  <a:cubicBezTo>
                    <a:pt x="1311" y="2621"/>
                    <a:pt x="1179" y="2595"/>
                    <a:pt x="1060" y="2542"/>
                  </a:cubicBezTo>
                  <a:cubicBezTo>
                    <a:pt x="941" y="2489"/>
                    <a:pt x="835" y="2409"/>
                    <a:pt x="742" y="2317"/>
                  </a:cubicBezTo>
                  <a:cubicBezTo>
                    <a:pt x="663" y="2224"/>
                    <a:pt x="596" y="2105"/>
                    <a:pt x="543" y="1986"/>
                  </a:cubicBezTo>
                  <a:cubicBezTo>
                    <a:pt x="491" y="1854"/>
                    <a:pt x="464" y="1721"/>
                    <a:pt x="464" y="1562"/>
                  </a:cubicBezTo>
                  <a:cubicBezTo>
                    <a:pt x="464" y="1351"/>
                    <a:pt x="504" y="1179"/>
                    <a:pt x="557" y="1033"/>
                  </a:cubicBezTo>
                  <a:cubicBezTo>
                    <a:pt x="623" y="874"/>
                    <a:pt x="716" y="755"/>
                    <a:pt x="821" y="662"/>
                  </a:cubicBezTo>
                  <a:cubicBezTo>
                    <a:pt x="927" y="557"/>
                    <a:pt x="1046" y="490"/>
                    <a:pt x="1192" y="437"/>
                  </a:cubicBezTo>
                  <a:cubicBezTo>
                    <a:pt x="1338" y="398"/>
                    <a:pt x="1483" y="371"/>
                    <a:pt x="1642" y="371"/>
                  </a:cubicBezTo>
                  <a:close/>
                  <a:moveTo>
                    <a:pt x="1589" y="1"/>
                  </a:moveTo>
                  <a:cubicBezTo>
                    <a:pt x="1298" y="1"/>
                    <a:pt x="1060" y="40"/>
                    <a:pt x="861" y="146"/>
                  </a:cubicBezTo>
                  <a:cubicBezTo>
                    <a:pt x="663" y="239"/>
                    <a:pt x="491" y="358"/>
                    <a:pt x="371" y="504"/>
                  </a:cubicBezTo>
                  <a:cubicBezTo>
                    <a:pt x="239" y="649"/>
                    <a:pt x="146" y="821"/>
                    <a:pt x="93" y="1007"/>
                  </a:cubicBezTo>
                  <a:cubicBezTo>
                    <a:pt x="27" y="1192"/>
                    <a:pt x="1" y="1364"/>
                    <a:pt x="1" y="1536"/>
                  </a:cubicBezTo>
                  <a:cubicBezTo>
                    <a:pt x="1" y="1761"/>
                    <a:pt x="41" y="1959"/>
                    <a:pt x="107" y="2145"/>
                  </a:cubicBezTo>
                  <a:cubicBezTo>
                    <a:pt x="186" y="2330"/>
                    <a:pt x="279" y="2489"/>
                    <a:pt x="398" y="2621"/>
                  </a:cubicBezTo>
                  <a:cubicBezTo>
                    <a:pt x="517" y="2754"/>
                    <a:pt x="663" y="2846"/>
                    <a:pt x="821" y="2926"/>
                  </a:cubicBezTo>
                  <a:cubicBezTo>
                    <a:pt x="980" y="2992"/>
                    <a:pt x="1152" y="3031"/>
                    <a:pt x="1338" y="3031"/>
                  </a:cubicBezTo>
                  <a:cubicBezTo>
                    <a:pt x="1430" y="3031"/>
                    <a:pt x="1536" y="3018"/>
                    <a:pt x="1655" y="2992"/>
                  </a:cubicBezTo>
                  <a:cubicBezTo>
                    <a:pt x="1761" y="2965"/>
                    <a:pt x="1880" y="2926"/>
                    <a:pt x="1986" y="2886"/>
                  </a:cubicBezTo>
                  <a:cubicBezTo>
                    <a:pt x="2092" y="2833"/>
                    <a:pt x="2198" y="2767"/>
                    <a:pt x="2291" y="2701"/>
                  </a:cubicBezTo>
                  <a:cubicBezTo>
                    <a:pt x="2396" y="2621"/>
                    <a:pt x="2476" y="2529"/>
                    <a:pt x="2555" y="2423"/>
                  </a:cubicBezTo>
                  <a:lnTo>
                    <a:pt x="2555" y="2423"/>
                  </a:lnTo>
                  <a:cubicBezTo>
                    <a:pt x="2516" y="2648"/>
                    <a:pt x="2436" y="2886"/>
                    <a:pt x="2343" y="3124"/>
                  </a:cubicBezTo>
                  <a:cubicBezTo>
                    <a:pt x="2251" y="3362"/>
                    <a:pt x="2132" y="3601"/>
                    <a:pt x="1986" y="3839"/>
                  </a:cubicBezTo>
                  <a:cubicBezTo>
                    <a:pt x="1841" y="4064"/>
                    <a:pt x="1695" y="4276"/>
                    <a:pt x="1523" y="4474"/>
                  </a:cubicBezTo>
                  <a:cubicBezTo>
                    <a:pt x="1351" y="4659"/>
                    <a:pt x="1166" y="4818"/>
                    <a:pt x="967" y="4951"/>
                  </a:cubicBezTo>
                  <a:cubicBezTo>
                    <a:pt x="927" y="4977"/>
                    <a:pt x="888" y="5017"/>
                    <a:pt x="874" y="5030"/>
                  </a:cubicBezTo>
                  <a:cubicBezTo>
                    <a:pt x="848" y="5056"/>
                    <a:pt x="835" y="5096"/>
                    <a:pt x="835" y="5136"/>
                  </a:cubicBezTo>
                  <a:cubicBezTo>
                    <a:pt x="835" y="5202"/>
                    <a:pt x="848" y="5242"/>
                    <a:pt x="901" y="5255"/>
                  </a:cubicBezTo>
                  <a:cubicBezTo>
                    <a:pt x="941" y="5281"/>
                    <a:pt x="980" y="5295"/>
                    <a:pt x="1020" y="5295"/>
                  </a:cubicBezTo>
                  <a:cubicBezTo>
                    <a:pt x="1073" y="5295"/>
                    <a:pt x="1126" y="5281"/>
                    <a:pt x="1166" y="5268"/>
                  </a:cubicBezTo>
                  <a:cubicBezTo>
                    <a:pt x="1218" y="5242"/>
                    <a:pt x="1258" y="5215"/>
                    <a:pt x="1311" y="5176"/>
                  </a:cubicBezTo>
                  <a:cubicBezTo>
                    <a:pt x="1470" y="5043"/>
                    <a:pt x="1642" y="4871"/>
                    <a:pt x="1854" y="4659"/>
                  </a:cubicBezTo>
                  <a:cubicBezTo>
                    <a:pt x="2052" y="4434"/>
                    <a:pt x="2251" y="4143"/>
                    <a:pt x="2449" y="3786"/>
                  </a:cubicBezTo>
                  <a:cubicBezTo>
                    <a:pt x="2529" y="3640"/>
                    <a:pt x="2608" y="3468"/>
                    <a:pt x="2688" y="3283"/>
                  </a:cubicBezTo>
                  <a:cubicBezTo>
                    <a:pt x="2754" y="3111"/>
                    <a:pt x="2820" y="2912"/>
                    <a:pt x="2886" y="2714"/>
                  </a:cubicBezTo>
                  <a:cubicBezTo>
                    <a:pt x="2939" y="2515"/>
                    <a:pt x="2979" y="2304"/>
                    <a:pt x="3018" y="2092"/>
                  </a:cubicBezTo>
                  <a:cubicBezTo>
                    <a:pt x="3058" y="1893"/>
                    <a:pt x="3071" y="1682"/>
                    <a:pt x="3071" y="1470"/>
                  </a:cubicBezTo>
                  <a:cubicBezTo>
                    <a:pt x="3071" y="1337"/>
                    <a:pt x="3045" y="1179"/>
                    <a:pt x="3005" y="1007"/>
                  </a:cubicBezTo>
                  <a:cubicBezTo>
                    <a:pt x="2966" y="834"/>
                    <a:pt x="2899" y="676"/>
                    <a:pt x="2780" y="530"/>
                  </a:cubicBezTo>
                  <a:cubicBezTo>
                    <a:pt x="2674" y="371"/>
                    <a:pt x="2529" y="252"/>
                    <a:pt x="2330" y="159"/>
                  </a:cubicBezTo>
                  <a:cubicBezTo>
                    <a:pt x="2132" y="54"/>
                    <a:pt x="1893" y="1"/>
                    <a:pt x="1589"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17"/>
          <p:cNvSpPr/>
          <p:nvPr/>
        </p:nvSpPr>
        <p:spPr>
          <a:xfrm>
            <a:off x="298005" y="858252"/>
            <a:ext cx="84950" cy="18350"/>
          </a:xfrm>
          <a:custGeom>
            <a:avLst/>
            <a:gdLst/>
            <a:ahLst/>
            <a:cxnLst/>
            <a:rect l="l" t="t" r="r" b="b"/>
            <a:pathLst>
              <a:path w="1537" h="332" extrusionOk="0">
                <a:moveTo>
                  <a:pt x="1" y="1"/>
                </a:moveTo>
                <a:lnTo>
                  <a:pt x="1" y="332"/>
                </a:lnTo>
                <a:lnTo>
                  <a:pt x="1536" y="332"/>
                </a:lnTo>
                <a:lnTo>
                  <a:pt x="1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371"/>
        <p:cNvGrpSpPr/>
        <p:nvPr/>
      </p:nvGrpSpPr>
      <p:grpSpPr>
        <a:xfrm>
          <a:off x="0" y="0"/>
          <a:ext cx="0" cy="0"/>
          <a:chOff x="0" y="0"/>
          <a:chExt cx="0" cy="0"/>
        </a:xfrm>
      </p:grpSpPr>
      <p:grpSp>
        <p:nvGrpSpPr>
          <p:cNvPr id="372" name="Google Shape;372;p21"/>
          <p:cNvGrpSpPr/>
          <p:nvPr/>
        </p:nvGrpSpPr>
        <p:grpSpPr>
          <a:xfrm>
            <a:off x="7632755" y="4097514"/>
            <a:ext cx="1357006" cy="707493"/>
            <a:chOff x="1787352" y="2530363"/>
            <a:chExt cx="1540651" cy="803239"/>
          </a:xfrm>
        </p:grpSpPr>
        <p:sp>
          <p:nvSpPr>
            <p:cNvPr id="373" name="Google Shape;373;p21"/>
            <p:cNvSpPr/>
            <p:nvPr/>
          </p:nvSpPr>
          <p:spPr>
            <a:xfrm>
              <a:off x="1971678" y="2530363"/>
              <a:ext cx="914442" cy="628420"/>
            </a:xfrm>
            <a:custGeom>
              <a:avLst/>
              <a:gdLst/>
              <a:ahLst/>
              <a:cxnLst/>
              <a:rect l="l" t="t" r="r" b="b"/>
              <a:pathLst>
                <a:path w="16545" h="11370" extrusionOk="0">
                  <a:moveTo>
                    <a:pt x="279" y="1"/>
                  </a:moveTo>
                  <a:cubicBezTo>
                    <a:pt x="213" y="1"/>
                    <a:pt x="160" y="1"/>
                    <a:pt x="160" y="54"/>
                  </a:cubicBezTo>
                  <a:cubicBezTo>
                    <a:pt x="54" y="120"/>
                    <a:pt x="1" y="173"/>
                    <a:pt x="1" y="279"/>
                  </a:cubicBezTo>
                  <a:lnTo>
                    <a:pt x="1" y="8603"/>
                  </a:lnTo>
                  <a:cubicBezTo>
                    <a:pt x="1" y="8551"/>
                    <a:pt x="54" y="8445"/>
                    <a:pt x="107" y="8445"/>
                  </a:cubicBezTo>
                  <a:cubicBezTo>
                    <a:pt x="160" y="8392"/>
                    <a:pt x="213" y="8326"/>
                    <a:pt x="279" y="8326"/>
                  </a:cubicBezTo>
                  <a:lnTo>
                    <a:pt x="543" y="8326"/>
                  </a:lnTo>
                  <a:lnTo>
                    <a:pt x="543" y="715"/>
                  </a:lnTo>
                  <a:lnTo>
                    <a:pt x="13011" y="6340"/>
                  </a:lnTo>
                  <a:cubicBezTo>
                    <a:pt x="12852" y="6076"/>
                    <a:pt x="12733" y="5798"/>
                    <a:pt x="12574" y="5520"/>
                  </a:cubicBezTo>
                  <a:lnTo>
                    <a:pt x="385" y="54"/>
                  </a:lnTo>
                  <a:cubicBezTo>
                    <a:pt x="385" y="1"/>
                    <a:pt x="332" y="1"/>
                    <a:pt x="279" y="1"/>
                  </a:cubicBezTo>
                  <a:close/>
                  <a:moveTo>
                    <a:pt x="3085" y="10814"/>
                  </a:moveTo>
                  <a:lnTo>
                    <a:pt x="3085" y="11092"/>
                  </a:lnTo>
                  <a:cubicBezTo>
                    <a:pt x="3085" y="11198"/>
                    <a:pt x="3032" y="11251"/>
                    <a:pt x="2979" y="11303"/>
                  </a:cubicBezTo>
                  <a:cubicBezTo>
                    <a:pt x="2926" y="11370"/>
                    <a:pt x="2860" y="11370"/>
                    <a:pt x="2807" y="11370"/>
                  </a:cubicBezTo>
                  <a:lnTo>
                    <a:pt x="16545" y="11370"/>
                  </a:lnTo>
                  <a:cubicBezTo>
                    <a:pt x="16426" y="11198"/>
                    <a:pt x="16267" y="11039"/>
                    <a:pt x="16095" y="10814"/>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1"/>
            <p:cNvSpPr/>
            <p:nvPr/>
          </p:nvSpPr>
          <p:spPr>
            <a:xfrm>
              <a:off x="2666643" y="2835398"/>
              <a:ext cx="661361" cy="323385"/>
            </a:xfrm>
            <a:custGeom>
              <a:avLst/>
              <a:gdLst/>
              <a:ahLst/>
              <a:cxnLst/>
              <a:rect l="l" t="t" r="r" b="b"/>
              <a:pathLst>
                <a:path w="11966" h="5851" extrusionOk="0">
                  <a:moveTo>
                    <a:pt x="0" y="1"/>
                  </a:moveTo>
                  <a:cubicBezTo>
                    <a:pt x="159" y="279"/>
                    <a:pt x="278" y="557"/>
                    <a:pt x="437" y="821"/>
                  </a:cubicBezTo>
                  <a:lnTo>
                    <a:pt x="10417" y="5295"/>
                  </a:lnTo>
                  <a:lnTo>
                    <a:pt x="3521" y="5295"/>
                  </a:lnTo>
                  <a:cubicBezTo>
                    <a:pt x="3693" y="5520"/>
                    <a:pt x="3852" y="5679"/>
                    <a:pt x="3971" y="5851"/>
                  </a:cubicBezTo>
                  <a:lnTo>
                    <a:pt x="11687" y="5851"/>
                  </a:lnTo>
                  <a:cubicBezTo>
                    <a:pt x="11793" y="5851"/>
                    <a:pt x="11912" y="5784"/>
                    <a:pt x="11965" y="5626"/>
                  </a:cubicBezTo>
                  <a:cubicBezTo>
                    <a:pt x="11965" y="5520"/>
                    <a:pt x="11912" y="5401"/>
                    <a:pt x="11793" y="5348"/>
                  </a:cubicBezTo>
                  <a:lnTo>
                    <a:pt x="0" y="1"/>
                  </a:ln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1"/>
            <p:cNvSpPr/>
            <p:nvPr/>
          </p:nvSpPr>
          <p:spPr>
            <a:xfrm>
              <a:off x="1971678" y="2990485"/>
              <a:ext cx="170508" cy="168297"/>
            </a:xfrm>
            <a:custGeom>
              <a:avLst/>
              <a:gdLst/>
              <a:ahLst/>
              <a:cxnLst/>
              <a:rect l="l" t="t" r="r" b="b"/>
              <a:pathLst>
                <a:path w="3085" h="3045" extrusionOk="0">
                  <a:moveTo>
                    <a:pt x="2529" y="556"/>
                  </a:moveTo>
                  <a:lnTo>
                    <a:pt x="2529" y="2489"/>
                  </a:lnTo>
                  <a:lnTo>
                    <a:pt x="543" y="2489"/>
                  </a:lnTo>
                  <a:lnTo>
                    <a:pt x="543" y="556"/>
                  </a:lnTo>
                  <a:close/>
                  <a:moveTo>
                    <a:pt x="279" y="1"/>
                  </a:moveTo>
                  <a:cubicBezTo>
                    <a:pt x="213" y="1"/>
                    <a:pt x="160" y="67"/>
                    <a:pt x="107" y="120"/>
                  </a:cubicBezTo>
                  <a:cubicBezTo>
                    <a:pt x="54" y="120"/>
                    <a:pt x="1" y="226"/>
                    <a:pt x="1" y="278"/>
                  </a:cubicBezTo>
                  <a:lnTo>
                    <a:pt x="1" y="2767"/>
                  </a:lnTo>
                  <a:cubicBezTo>
                    <a:pt x="1" y="2873"/>
                    <a:pt x="54" y="2926"/>
                    <a:pt x="107" y="2978"/>
                  </a:cubicBezTo>
                  <a:cubicBezTo>
                    <a:pt x="160" y="3045"/>
                    <a:pt x="213" y="3045"/>
                    <a:pt x="279" y="3045"/>
                  </a:cubicBezTo>
                  <a:lnTo>
                    <a:pt x="2807" y="3045"/>
                  </a:lnTo>
                  <a:cubicBezTo>
                    <a:pt x="2860" y="3045"/>
                    <a:pt x="2926" y="3045"/>
                    <a:pt x="2979" y="2978"/>
                  </a:cubicBezTo>
                  <a:cubicBezTo>
                    <a:pt x="3032" y="2926"/>
                    <a:pt x="3085" y="2873"/>
                    <a:pt x="3085" y="2767"/>
                  </a:cubicBezTo>
                  <a:lnTo>
                    <a:pt x="3085" y="2489"/>
                  </a:lnTo>
                  <a:lnTo>
                    <a:pt x="3085" y="278"/>
                  </a:lnTo>
                  <a:cubicBezTo>
                    <a:pt x="3085" y="226"/>
                    <a:pt x="3032" y="120"/>
                    <a:pt x="2979" y="120"/>
                  </a:cubicBezTo>
                  <a:cubicBezTo>
                    <a:pt x="2926" y="67"/>
                    <a:pt x="2860" y="1"/>
                    <a:pt x="2807"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1"/>
            <p:cNvSpPr/>
            <p:nvPr/>
          </p:nvSpPr>
          <p:spPr>
            <a:xfrm>
              <a:off x="2584733" y="2634989"/>
              <a:ext cx="118554" cy="120765"/>
            </a:xfrm>
            <a:custGeom>
              <a:avLst/>
              <a:gdLst/>
              <a:ahLst/>
              <a:cxnLst/>
              <a:rect l="l" t="t" r="r" b="b"/>
              <a:pathLst>
                <a:path w="2145" h="2185" extrusionOk="0">
                  <a:moveTo>
                    <a:pt x="887" y="1284"/>
                  </a:moveTo>
                  <a:cubicBezTo>
                    <a:pt x="953" y="1284"/>
                    <a:pt x="1032" y="1297"/>
                    <a:pt x="1085" y="1311"/>
                  </a:cubicBezTo>
                  <a:cubicBezTo>
                    <a:pt x="1151" y="1324"/>
                    <a:pt x="1204" y="1350"/>
                    <a:pt x="1257" y="1377"/>
                  </a:cubicBezTo>
                  <a:cubicBezTo>
                    <a:pt x="1310" y="1403"/>
                    <a:pt x="1350" y="1430"/>
                    <a:pt x="1376" y="1469"/>
                  </a:cubicBezTo>
                  <a:cubicBezTo>
                    <a:pt x="1403" y="1509"/>
                    <a:pt x="1416" y="1549"/>
                    <a:pt x="1416" y="1588"/>
                  </a:cubicBezTo>
                  <a:cubicBezTo>
                    <a:pt x="1416" y="1641"/>
                    <a:pt x="1403" y="1681"/>
                    <a:pt x="1363" y="1721"/>
                  </a:cubicBezTo>
                  <a:cubicBezTo>
                    <a:pt x="1337" y="1761"/>
                    <a:pt x="1297" y="1787"/>
                    <a:pt x="1231" y="1813"/>
                  </a:cubicBezTo>
                  <a:cubicBezTo>
                    <a:pt x="1178" y="1840"/>
                    <a:pt x="1112" y="1866"/>
                    <a:pt x="1046" y="1880"/>
                  </a:cubicBezTo>
                  <a:cubicBezTo>
                    <a:pt x="966" y="1906"/>
                    <a:pt x="887" y="1906"/>
                    <a:pt x="807" y="1906"/>
                  </a:cubicBezTo>
                  <a:cubicBezTo>
                    <a:pt x="675" y="1906"/>
                    <a:pt x="569" y="1893"/>
                    <a:pt x="463" y="1840"/>
                  </a:cubicBezTo>
                  <a:cubicBezTo>
                    <a:pt x="371" y="1800"/>
                    <a:pt x="318" y="1734"/>
                    <a:pt x="318" y="1641"/>
                  </a:cubicBezTo>
                  <a:cubicBezTo>
                    <a:pt x="318" y="1588"/>
                    <a:pt x="331" y="1536"/>
                    <a:pt x="371" y="1496"/>
                  </a:cubicBezTo>
                  <a:cubicBezTo>
                    <a:pt x="397" y="1456"/>
                    <a:pt x="437" y="1416"/>
                    <a:pt x="490" y="1390"/>
                  </a:cubicBezTo>
                  <a:cubicBezTo>
                    <a:pt x="529" y="1350"/>
                    <a:pt x="596" y="1337"/>
                    <a:pt x="662" y="1311"/>
                  </a:cubicBezTo>
                  <a:cubicBezTo>
                    <a:pt x="728" y="1297"/>
                    <a:pt x="807" y="1284"/>
                    <a:pt x="887" y="1284"/>
                  </a:cubicBezTo>
                  <a:close/>
                  <a:moveTo>
                    <a:pt x="926" y="0"/>
                  </a:moveTo>
                  <a:cubicBezTo>
                    <a:pt x="688" y="0"/>
                    <a:pt x="490" y="53"/>
                    <a:pt x="344" y="159"/>
                  </a:cubicBezTo>
                  <a:cubicBezTo>
                    <a:pt x="199" y="265"/>
                    <a:pt x="132" y="397"/>
                    <a:pt x="132" y="569"/>
                  </a:cubicBezTo>
                  <a:cubicBezTo>
                    <a:pt x="132" y="649"/>
                    <a:pt x="159" y="715"/>
                    <a:pt x="199" y="781"/>
                  </a:cubicBezTo>
                  <a:cubicBezTo>
                    <a:pt x="238" y="861"/>
                    <a:pt x="304" y="887"/>
                    <a:pt x="397" y="887"/>
                  </a:cubicBezTo>
                  <a:cubicBezTo>
                    <a:pt x="463" y="887"/>
                    <a:pt x="503" y="874"/>
                    <a:pt x="543" y="847"/>
                  </a:cubicBezTo>
                  <a:cubicBezTo>
                    <a:pt x="582" y="821"/>
                    <a:pt x="596" y="781"/>
                    <a:pt x="596" y="728"/>
                  </a:cubicBezTo>
                  <a:cubicBezTo>
                    <a:pt x="596" y="675"/>
                    <a:pt x="582" y="636"/>
                    <a:pt x="556" y="622"/>
                  </a:cubicBezTo>
                  <a:cubicBezTo>
                    <a:pt x="529" y="596"/>
                    <a:pt x="503" y="583"/>
                    <a:pt x="490" y="583"/>
                  </a:cubicBezTo>
                  <a:cubicBezTo>
                    <a:pt x="450" y="569"/>
                    <a:pt x="437" y="569"/>
                    <a:pt x="410" y="556"/>
                  </a:cubicBezTo>
                  <a:cubicBezTo>
                    <a:pt x="397" y="556"/>
                    <a:pt x="397" y="530"/>
                    <a:pt x="397" y="503"/>
                  </a:cubicBezTo>
                  <a:cubicBezTo>
                    <a:pt x="397" y="477"/>
                    <a:pt x="410" y="437"/>
                    <a:pt x="437" y="411"/>
                  </a:cubicBezTo>
                  <a:cubicBezTo>
                    <a:pt x="476" y="384"/>
                    <a:pt x="516" y="358"/>
                    <a:pt x="556" y="344"/>
                  </a:cubicBezTo>
                  <a:cubicBezTo>
                    <a:pt x="609" y="318"/>
                    <a:pt x="662" y="305"/>
                    <a:pt x="728" y="291"/>
                  </a:cubicBezTo>
                  <a:cubicBezTo>
                    <a:pt x="781" y="278"/>
                    <a:pt x="834" y="278"/>
                    <a:pt x="887" y="278"/>
                  </a:cubicBezTo>
                  <a:cubicBezTo>
                    <a:pt x="1072" y="278"/>
                    <a:pt x="1204" y="331"/>
                    <a:pt x="1297" y="450"/>
                  </a:cubicBezTo>
                  <a:cubicBezTo>
                    <a:pt x="1376" y="569"/>
                    <a:pt x="1416" y="728"/>
                    <a:pt x="1416" y="927"/>
                  </a:cubicBezTo>
                  <a:cubicBezTo>
                    <a:pt x="1416" y="940"/>
                    <a:pt x="1416" y="966"/>
                    <a:pt x="1416" y="1006"/>
                  </a:cubicBezTo>
                  <a:lnTo>
                    <a:pt x="1416" y="1099"/>
                  </a:lnTo>
                  <a:lnTo>
                    <a:pt x="1416" y="1218"/>
                  </a:lnTo>
                  <a:cubicBezTo>
                    <a:pt x="1218" y="1086"/>
                    <a:pt x="1006" y="1006"/>
                    <a:pt x="768" y="1006"/>
                  </a:cubicBezTo>
                  <a:cubicBezTo>
                    <a:pt x="649" y="1006"/>
                    <a:pt x="543" y="1033"/>
                    <a:pt x="450" y="1059"/>
                  </a:cubicBezTo>
                  <a:cubicBezTo>
                    <a:pt x="357" y="1086"/>
                    <a:pt x="278" y="1138"/>
                    <a:pt x="212" y="1191"/>
                  </a:cubicBezTo>
                  <a:cubicBezTo>
                    <a:pt x="146" y="1244"/>
                    <a:pt x="93" y="1311"/>
                    <a:pt x="53" y="1390"/>
                  </a:cubicBezTo>
                  <a:cubicBezTo>
                    <a:pt x="13" y="1469"/>
                    <a:pt x="0" y="1549"/>
                    <a:pt x="0" y="1641"/>
                  </a:cubicBezTo>
                  <a:cubicBezTo>
                    <a:pt x="0" y="1800"/>
                    <a:pt x="53" y="1946"/>
                    <a:pt x="185" y="2038"/>
                  </a:cubicBezTo>
                  <a:cubicBezTo>
                    <a:pt x="318" y="2131"/>
                    <a:pt x="490" y="2184"/>
                    <a:pt x="701" y="2184"/>
                  </a:cubicBezTo>
                  <a:cubicBezTo>
                    <a:pt x="847" y="2184"/>
                    <a:pt x="979" y="2158"/>
                    <a:pt x="1099" y="2118"/>
                  </a:cubicBezTo>
                  <a:cubicBezTo>
                    <a:pt x="1218" y="2065"/>
                    <a:pt x="1324" y="1999"/>
                    <a:pt x="1429" y="1919"/>
                  </a:cubicBezTo>
                  <a:cubicBezTo>
                    <a:pt x="1456" y="2012"/>
                    <a:pt x="1496" y="2078"/>
                    <a:pt x="1562" y="2131"/>
                  </a:cubicBezTo>
                  <a:cubicBezTo>
                    <a:pt x="1628" y="2171"/>
                    <a:pt x="1707" y="2184"/>
                    <a:pt x="1787" y="2184"/>
                  </a:cubicBezTo>
                  <a:cubicBezTo>
                    <a:pt x="1840" y="2184"/>
                    <a:pt x="1879" y="2184"/>
                    <a:pt x="1919" y="2171"/>
                  </a:cubicBezTo>
                  <a:cubicBezTo>
                    <a:pt x="1959" y="2158"/>
                    <a:pt x="1999" y="2131"/>
                    <a:pt x="2038" y="2105"/>
                  </a:cubicBezTo>
                  <a:cubicBezTo>
                    <a:pt x="2078" y="2078"/>
                    <a:pt x="2091" y="2038"/>
                    <a:pt x="2118" y="1999"/>
                  </a:cubicBezTo>
                  <a:cubicBezTo>
                    <a:pt x="2144" y="1959"/>
                    <a:pt x="2144" y="1893"/>
                    <a:pt x="2144" y="1840"/>
                  </a:cubicBezTo>
                  <a:cubicBezTo>
                    <a:pt x="2144" y="1800"/>
                    <a:pt x="2144" y="1761"/>
                    <a:pt x="2131" y="1734"/>
                  </a:cubicBezTo>
                  <a:cubicBezTo>
                    <a:pt x="2118" y="1694"/>
                    <a:pt x="2091" y="1681"/>
                    <a:pt x="2051" y="1681"/>
                  </a:cubicBezTo>
                  <a:cubicBezTo>
                    <a:pt x="2012" y="1681"/>
                    <a:pt x="1972" y="1694"/>
                    <a:pt x="1959" y="1721"/>
                  </a:cubicBezTo>
                  <a:cubicBezTo>
                    <a:pt x="1946" y="1747"/>
                    <a:pt x="1932" y="1761"/>
                    <a:pt x="1932" y="1787"/>
                  </a:cubicBezTo>
                  <a:cubicBezTo>
                    <a:pt x="1919" y="1827"/>
                    <a:pt x="1906" y="1853"/>
                    <a:pt x="1893" y="1880"/>
                  </a:cubicBezTo>
                  <a:cubicBezTo>
                    <a:pt x="1893" y="1893"/>
                    <a:pt x="1866" y="1906"/>
                    <a:pt x="1840" y="1906"/>
                  </a:cubicBezTo>
                  <a:cubicBezTo>
                    <a:pt x="1787" y="1906"/>
                    <a:pt x="1760" y="1893"/>
                    <a:pt x="1747" y="1840"/>
                  </a:cubicBezTo>
                  <a:cubicBezTo>
                    <a:pt x="1734" y="1800"/>
                    <a:pt x="1734" y="1708"/>
                    <a:pt x="1734" y="1562"/>
                  </a:cubicBezTo>
                  <a:lnTo>
                    <a:pt x="1734" y="1403"/>
                  </a:lnTo>
                  <a:cubicBezTo>
                    <a:pt x="1734" y="1337"/>
                    <a:pt x="1734" y="1271"/>
                    <a:pt x="1734" y="1218"/>
                  </a:cubicBezTo>
                  <a:cubicBezTo>
                    <a:pt x="1734" y="1152"/>
                    <a:pt x="1747" y="1086"/>
                    <a:pt x="1747" y="1033"/>
                  </a:cubicBezTo>
                  <a:cubicBezTo>
                    <a:pt x="1747" y="980"/>
                    <a:pt x="1747" y="927"/>
                    <a:pt x="1747" y="900"/>
                  </a:cubicBezTo>
                  <a:cubicBezTo>
                    <a:pt x="1747" y="291"/>
                    <a:pt x="1469" y="0"/>
                    <a:pt x="926"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1"/>
            <p:cNvSpPr/>
            <p:nvPr/>
          </p:nvSpPr>
          <p:spPr>
            <a:xfrm>
              <a:off x="1787352" y="2713970"/>
              <a:ext cx="141215" cy="212955"/>
            </a:xfrm>
            <a:custGeom>
              <a:avLst/>
              <a:gdLst/>
              <a:ahLst/>
              <a:cxnLst/>
              <a:rect l="l" t="t" r="r" b="b"/>
              <a:pathLst>
                <a:path w="2555" h="3853" extrusionOk="0">
                  <a:moveTo>
                    <a:pt x="1655" y="1959"/>
                  </a:moveTo>
                  <a:cubicBezTo>
                    <a:pt x="1708" y="1959"/>
                    <a:pt x="1761" y="1973"/>
                    <a:pt x="1827" y="1999"/>
                  </a:cubicBezTo>
                  <a:cubicBezTo>
                    <a:pt x="1893" y="2026"/>
                    <a:pt x="1946" y="2065"/>
                    <a:pt x="2012" y="2132"/>
                  </a:cubicBezTo>
                  <a:cubicBezTo>
                    <a:pt x="2065" y="2184"/>
                    <a:pt x="2118" y="2277"/>
                    <a:pt x="2158" y="2370"/>
                  </a:cubicBezTo>
                  <a:cubicBezTo>
                    <a:pt x="2198" y="2476"/>
                    <a:pt x="2211" y="2595"/>
                    <a:pt x="2211" y="2754"/>
                  </a:cubicBezTo>
                  <a:cubicBezTo>
                    <a:pt x="2211" y="2912"/>
                    <a:pt x="2184" y="3045"/>
                    <a:pt x="2131" y="3151"/>
                  </a:cubicBezTo>
                  <a:cubicBezTo>
                    <a:pt x="2092" y="3256"/>
                    <a:pt x="2039" y="3336"/>
                    <a:pt x="1959" y="3402"/>
                  </a:cubicBezTo>
                  <a:cubicBezTo>
                    <a:pt x="1893" y="3455"/>
                    <a:pt x="1814" y="3495"/>
                    <a:pt x="1734" y="3521"/>
                  </a:cubicBezTo>
                  <a:cubicBezTo>
                    <a:pt x="1655" y="3548"/>
                    <a:pt x="1576" y="3548"/>
                    <a:pt x="1523" y="3548"/>
                  </a:cubicBezTo>
                  <a:cubicBezTo>
                    <a:pt x="1324" y="3548"/>
                    <a:pt x="1178" y="3495"/>
                    <a:pt x="1086" y="3376"/>
                  </a:cubicBezTo>
                  <a:cubicBezTo>
                    <a:pt x="993" y="3256"/>
                    <a:pt x="940" y="3071"/>
                    <a:pt x="940" y="2846"/>
                  </a:cubicBezTo>
                  <a:cubicBezTo>
                    <a:pt x="940" y="2793"/>
                    <a:pt x="953" y="2714"/>
                    <a:pt x="980" y="2608"/>
                  </a:cubicBezTo>
                  <a:cubicBezTo>
                    <a:pt x="1006" y="2515"/>
                    <a:pt x="1059" y="2423"/>
                    <a:pt x="1112" y="2317"/>
                  </a:cubicBezTo>
                  <a:cubicBezTo>
                    <a:pt x="1165" y="2224"/>
                    <a:pt x="1245" y="2132"/>
                    <a:pt x="1337" y="2065"/>
                  </a:cubicBezTo>
                  <a:cubicBezTo>
                    <a:pt x="1430" y="1999"/>
                    <a:pt x="1536" y="1959"/>
                    <a:pt x="1655" y="1959"/>
                  </a:cubicBezTo>
                  <a:close/>
                  <a:moveTo>
                    <a:pt x="398" y="1"/>
                  </a:moveTo>
                  <a:cubicBezTo>
                    <a:pt x="265" y="1"/>
                    <a:pt x="173" y="14"/>
                    <a:pt x="106" y="40"/>
                  </a:cubicBezTo>
                  <a:cubicBezTo>
                    <a:pt x="40" y="67"/>
                    <a:pt x="1" y="93"/>
                    <a:pt x="1" y="146"/>
                  </a:cubicBezTo>
                  <a:cubicBezTo>
                    <a:pt x="1" y="173"/>
                    <a:pt x="27" y="199"/>
                    <a:pt x="67" y="212"/>
                  </a:cubicBezTo>
                  <a:cubicBezTo>
                    <a:pt x="120" y="239"/>
                    <a:pt x="159" y="239"/>
                    <a:pt x="212" y="239"/>
                  </a:cubicBezTo>
                  <a:lnTo>
                    <a:pt x="398" y="239"/>
                  </a:lnTo>
                  <a:cubicBezTo>
                    <a:pt x="530" y="239"/>
                    <a:pt x="596" y="279"/>
                    <a:pt x="596" y="371"/>
                  </a:cubicBezTo>
                  <a:lnTo>
                    <a:pt x="596" y="557"/>
                  </a:lnTo>
                  <a:lnTo>
                    <a:pt x="596" y="821"/>
                  </a:lnTo>
                  <a:cubicBezTo>
                    <a:pt x="596" y="927"/>
                    <a:pt x="609" y="1033"/>
                    <a:pt x="609" y="1139"/>
                  </a:cubicBezTo>
                  <a:lnTo>
                    <a:pt x="609" y="1483"/>
                  </a:lnTo>
                  <a:cubicBezTo>
                    <a:pt x="609" y="1721"/>
                    <a:pt x="596" y="1920"/>
                    <a:pt x="596" y="2092"/>
                  </a:cubicBezTo>
                  <a:cubicBezTo>
                    <a:pt x="596" y="2264"/>
                    <a:pt x="596" y="2409"/>
                    <a:pt x="596" y="2542"/>
                  </a:cubicBezTo>
                  <a:cubicBezTo>
                    <a:pt x="596" y="2674"/>
                    <a:pt x="583" y="2780"/>
                    <a:pt x="583" y="2886"/>
                  </a:cubicBezTo>
                  <a:cubicBezTo>
                    <a:pt x="583" y="2979"/>
                    <a:pt x="583" y="3071"/>
                    <a:pt x="583" y="3151"/>
                  </a:cubicBezTo>
                  <a:lnTo>
                    <a:pt x="570" y="3402"/>
                  </a:lnTo>
                  <a:cubicBezTo>
                    <a:pt x="570" y="3495"/>
                    <a:pt x="556" y="3587"/>
                    <a:pt x="556" y="3680"/>
                  </a:cubicBezTo>
                  <a:cubicBezTo>
                    <a:pt x="556" y="3733"/>
                    <a:pt x="583" y="3786"/>
                    <a:pt x="609" y="3812"/>
                  </a:cubicBezTo>
                  <a:cubicBezTo>
                    <a:pt x="636" y="3839"/>
                    <a:pt x="676" y="3852"/>
                    <a:pt x="715" y="3852"/>
                  </a:cubicBezTo>
                  <a:cubicBezTo>
                    <a:pt x="755" y="3852"/>
                    <a:pt x="781" y="3839"/>
                    <a:pt x="808" y="3826"/>
                  </a:cubicBezTo>
                  <a:cubicBezTo>
                    <a:pt x="821" y="3826"/>
                    <a:pt x="848" y="3799"/>
                    <a:pt x="861" y="3773"/>
                  </a:cubicBezTo>
                  <a:cubicBezTo>
                    <a:pt x="861" y="3746"/>
                    <a:pt x="874" y="3706"/>
                    <a:pt x="874" y="3667"/>
                  </a:cubicBezTo>
                  <a:cubicBezTo>
                    <a:pt x="874" y="3614"/>
                    <a:pt x="887" y="3548"/>
                    <a:pt x="887" y="3481"/>
                  </a:cubicBezTo>
                  <a:cubicBezTo>
                    <a:pt x="914" y="3521"/>
                    <a:pt x="940" y="3561"/>
                    <a:pt x="980" y="3614"/>
                  </a:cubicBezTo>
                  <a:cubicBezTo>
                    <a:pt x="1020" y="3654"/>
                    <a:pt x="1059" y="3680"/>
                    <a:pt x="1112" y="3720"/>
                  </a:cubicBezTo>
                  <a:cubicBezTo>
                    <a:pt x="1152" y="3759"/>
                    <a:pt x="1218" y="3786"/>
                    <a:pt x="1284" y="3799"/>
                  </a:cubicBezTo>
                  <a:cubicBezTo>
                    <a:pt x="1351" y="3826"/>
                    <a:pt x="1430" y="3839"/>
                    <a:pt x="1523" y="3839"/>
                  </a:cubicBezTo>
                  <a:cubicBezTo>
                    <a:pt x="1628" y="3839"/>
                    <a:pt x="1748" y="3826"/>
                    <a:pt x="1867" y="3786"/>
                  </a:cubicBezTo>
                  <a:cubicBezTo>
                    <a:pt x="1986" y="3746"/>
                    <a:pt x="2105" y="3693"/>
                    <a:pt x="2198" y="3614"/>
                  </a:cubicBezTo>
                  <a:cubicBezTo>
                    <a:pt x="2303" y="3521"/>
                    <a:pt x="2383" y="3415"/>
                    <a:pt x="2449" y="3283"/>
                  </a:cubicBezTo>
                  <a:cubicBezTo>
                    <a:pt x="2515" y="3151"/>
                    <a:pt x="2555" y="2979"/>
                    <a:pt x="2555" y="2780"/>
                  </a:cubicBezTo>
                  <a:cubicBezTo>
                    <a:pt x="2555" y="2661"/>
                    <a:pt x="2542" y="2529"/>
                    <a:pt x="2502" y="2409"/>
                  </a:cubicBezTo>
                  <a:cubicBezTo>
                    <a:pt x="2476" y="2277"/>
                    <a:pt x="2436" y="2158"/>
                    <a:pt x="2370" y="2052"/>
                  </a:cubicBezTo>
                  <a:cubicBezTo>
                    <a:pt x="2317" y="1946"/>
                    <a:pt x="2224" y="1854"/>
                    <a:pt x="2118" y="1774"/>
                  </a:cubicBezTo>
                  <a:cubicBezTo>
                    <a:pt x="2012" y="1708"/>
                    <a:pt x="1893" y="1668"/>
                    <a:pt x="1734" y="1668"/>
                  </a:cubicBezTo>
                  <a:cubicBezTo>
                    <a:pt x="1562" y="1668"/>
                    <a:pt x="1403" y="1721"/>
                    <a:pt x="1271" y="1827"/>
                  </a:cubicBezTo>
                  <a:cubicBezTo>
                    <a:pt x="1126" y="1920"/>
                    <a:pt x="1020" y="2065"/>
                    <a:pt x="927" y="2251"/>
                  </a:cubicBezTo>
                  <a:lnTo>
                    <a:pt x="927" y="173"/>
                  </a:lnTo>
                  <a:cubicBezTo>
                    <a:pt x="927" y="93"/>
                    <a:pt x="914" y="40"/>
                    <a:pt x="887" y="27"/>
                  </a:cubicBezTo>
                  <a:cubicBezTo>
                    <a:pt x="861" y="14"/>
                    <a:pt x="834" y="1"/>
                    <a:pt x="80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1"/>
            <p:cNvSpPr/>
            <p:nvPr/>
          </p:nvSpPr>
          <p:spPr>
            <a:xfrm>
              <a:off x="2506415" y="3201175"/>
              <a:ext cx="111977" cy="132427"/>
            </a:xfrm>
            <a:custGeom>
              <a:avLst/>
              <a:gdLst/>
              <a:ahLst/>
              <a:cxnLst/>
              <a:rect l="l" t="t" r="r" b="b"/>
              <a:pathLst>
                <a:path w="2026" h="2396" extrusionOk="0">
                  <a:moveTo>
                    <a:pt x="1761" y="0"/>
                  </a:moveTo>
                  <a:cubicBezTo>
                    <a:pt x="1708" y="0"/>
                    <a:pt x="1682" y="14"/>
                    <a:pt x="1655" y="40"/>
                  </a:cubicBezTo>
                  <a:cubicBezTo>
                    <a:pt x="1629" y="66"/>
                    <a:pt x="1629" y="93"/>
                    <a:pt x="1629" y="133"/>
                  </a:cubicBezTo>
                  <a:lnTo>
                    <a:pt x="1629" y="265"/>
                  </a:lnTo>
                  <a:cubicBezTo>
                    <a:pt x="1629" y="318"/>
                    <a:pt x="1629" y="358"/>
                    <a:pt x="1629" y="384"/>
                  </a:cubicBezTo>
                  <a:cubicBezTo>
                    <a:pt x="1563" y="291"/>
                    <a:pt x="1483" y="212"/>
                    <a:pt x="1391" y="186"/>
                  </a:cubicBezTo>
                  <a:cubicBezTo>
                    <a:pt x="1298" y="159"/>
                    <a:pt x="1192" y="133"/>
                    <a:pt x="1073" y="133"/>
                  </a:cubicBezTo>
                  <a:cubicBezTo>
                    <a:pt x="927" y="133"/>
                    <a:pt x="782" y="172"/>
                    <a:pt x="649" y="225"/>
                  </a:cubicBezTo>
                  <a:cubicBezTo>
                    <a:pt x="517" y="291"/>
                    <a:pt x="398" y="371"/>
                    <a:pt x="305" y="490"/>
                  </a:cubicBezTo>
                  <a:cubicBezTo>
                    <a:pt x="213" y="583"/>
                    <a:pt x="133" y="715"/>
                    <a:pt x="80" y="861"/>
                  </a:cubicBezTo>
                  <a:cubicBezTo>
                    <a:pt x="27" y="1006"/>
                    <a:pt x="1" y="1165"/>
                    <a:pt x="1" y="1324"/>
                  </a:cubicBezTo>
                  <a:cubicBezTo>
                    <a:pt x="1" y="1469"/>
                    <a:pt x="14" y="1615"/>
                    <a:pt x="67" y="1747"/>
                  </a:cubicBezTo>
                  <a:cubicBezTo>
                    <a:pt x="120" y="1880"/>
                    <a:pt x="186" y="1986"/>
                    <a:pt x="266" y="2091"/>
                  </a:cubicBezTo>
                  <a:cubicBezTo>
                    <a:pt x="358" y="2184"/>
                    <a:pt x="464" y="2264"/>
                    <a:pt x="596" y="2316"/>
                  </a:cubicBezTo>
                  <a:cubicBezTo>
                    <a:pt x="729" y="2369"/>
                    <a:pt x="874" y="2396"/>
                    <a:pt x="1033" y="2396"/>
                  </a:cubicBezTo>
                  <a:cubicBezTo>
                    <a:pt x="1443" y="2396"/>
                    <a:pt x="1761" y="2237"/>
                    <a:pt x="1973" y="1906"/>
                  </a:cubicBezTo>
                  <a:cubicBezTo>
                    <a:pt x="1999" y="1880"/>
                    <a:pt x="1999" y="1853"/>
                    <a:pt x="2013" y="1840"/>
                  </a:cubicBezTo>
                  <a:cubicBezTo>
                    <a:pt x="2026" y="1827"/>
                    <a:pt x="2026" y="1800"/>
                    <a:pt x="2026" y="1774"/>
                  </a:cubicBezTo>
                  <a:cubicBezTo>
                    <a:pt x="2026" y="1734"/>
                    <a:pt x="2013" y="1708"/>
                    <a:pt x="1973" y="1681"/>
                  </a:cubicBezTo>
                  <a:cubicBezTo>
                    <a:pt x="1946" y="1668"/>
                    <a:pt x="1920" y="1655"/>
                    <a:pt x="1880" y="1655"/>
                  </a:cubicBezTo>
                  <a:cubicBezTo>
                    <a:pt x="1867" y="1655"/>
                    <a:pt x="1841" y="1668"/>
                    <a:pt x="1814" y="1681"/>
                  </a:cubicBezTo>
                  <a:cubicBezTo>
                    <a:pt x="1788" y="1694"/>
                    <a:pt x="1761" y="1721"/>
                    <a:pt x="1735" y="1774"/>
                  </a:cubicBezTo>
                  <a:cubicBezTo>
                    <a:pt x="1668" y="1866"/>
                    <a:pt x="1589" y="1946"/>
                    <a:pt x="1470" y="2012"/>
                  </a:cubicBezTo>
                  <a:cubicBezTo>
                    <a:pt x="1351" y="2078"/>
                    <a:pt x="1192" y="2105"/>
                    <a:pt x="1020" y="2105"/>
                  </a:cubicBezTo>
                  <a:cubicBezTo>
                    <a:pt x="808" y="2105"/>
                    <a:pt x="636" y="2039"/>
                    <a:pt x="530" y="1893"/>
                  </a:cubicBezTo>
                  <a:cubicBezTo>
                    <a:pt x="411" y="1761"/>
                    <a:pt x="358" y="1562"/>
                    <a:pt x="358" y="1324"/>
                  </a:cubicBezTo>
                  <a:cubicBezTo>
                    <a:pt x="358" y="1191"/>
                    <a:pt x="371" y="1059"/>
                    <a:pt x="398" y="953"/>
                  </a:cubicBezTo>
                  <a:cubicBezTo>
                    <a:pt x="438" y="847"/>
                    <a:pt x="491" y="755"/>
                    <a:pt x="557" y="675"/>
                  </a:cubicBezTo>
                  <a:cubicBezTo>
                    <a:pt x="610" y="583"/>
                    <a:pt x="689" y="530"/>
                    <a:pt x="768" y="490"/>
                  </a:cubicBezTo>
                  <a:cubicBezTo>
                    <a:pt x="861" y="437"/>
                    <a:pt x="954" y="411"/>
                    <a:pt x="1060" y="411"/>
                  </a:cubicBezTo>
                  <a:cubicBezTo>
                    <a:pt x="1271" y="411"/>
                    <a:pt x="1417" y="464"/>
                    <a:pt x="1496" y="556"/>
                  </a:cubicBezTo>
                  <a:cubicBezTo>
                    <a:pt x="1576" y="649"/>
                    <a:pt x="1629" y="781"/>
                    <a:pt x="1629" y="940"/>
                  </a:cubicBezTo>
                  <a:cubicBezTo>
                    <a:pt x="1629" y="966"/>
                    <a:pt x="1642" y="993"/>
                    <a:pt x="1668" y="1006"/>
                  </a:cubicBezTo>
                  <a:cubicBezTo>
                    <a:pt x="1695" y="1033"/>
                    <a:pt x="1721" y="1033"/>
                    <a:pt x="1748" y="1033"/>
                  </a:cubicBezTo>
                  <a:cubicBezTo>
                    <a:pt x="1788" y="1033"/>
                    <a:pt x="1827" y="1019"/>
                    <a:pt x="1867" y="1006"/>
                  </a:cubicBezTo>
                  <a:cubicBezTo>
                    <a:pt x="1893" y="980"/>
                    <a:pt x="1920" y="953"/>
                    <a:pt x="1920" y="940"/>
                  </a:cubicBezTo>
                  <a:lnTo>
                    <a:pt x="1920" y="768"/>
                  </a:lnTo>
                  <a:lnTo>
                    <a:pt x="1920" y="543"/>
                  </a:lnTo>
                  <a:cubicBezTo>
                    <a:pt x="1920" y="477"/>
                    <a:pt x="1920" y="397"/>
                    <a:pt x="1920" y="331"/>
                  </a:cubicBezTo>
                  <a:lnTo>
                    <a:pt x="1920" y="159"/>
                  </a:lnTo>
                  <a:cubicBezTo>
                    <a:pt x="1920" y="106"/>
                    <a:pt x="1907" y="66"/>
                    <a:pt x="1880" y="40"/>
                  </a:cubicBezTo>
                  <a:cubicBezTo>
                    <a:pt x="1854" y="14"/>
                    <a:pt x="1814" y="0"/>
                    <a:pt x="1761"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21"/>
          <p:cNvGrpSpPr/>
          <p:nvPr/>
        </p:nvGrpSpPr>
        <p:grpSpPr>
          <a:xfrm rot="-760195">
            <a:off x="430697" y="629402"/>
            <a:ext cx="721066" cy="252624"/>
            <a:chOff x="2109963" y="768908"/>
            <a:chExt cx="818604" cy="286796"/>
          </a:xfrm>
        </p:grpSpPr>
        <p:sp>
          <p:nvSpPr>
            <p:cNvPr id="380" name="Google Shape;380;p21"/>
            <p:cNvSpPr/>
            <p:nvPr/>
          </p:nvSpPr>
          <p:spPr>
            <a:xfrm>
              <a:off x="2109963" y="768908"/>
              <a:ext cx="177804" cy="286796"/>
            </a:xfrm>
            <a:custGeom>
              <a:avLst/>
              <a:gdLst/>
              <a:ahLst/>
              <a:cxnLst/>
              <a:rect l="l" t="t" r="r" b="b"/>
              <a:pathLst>
                <a:path w="3217" h="5189" extrusionOk="0">
                  <a:moveTo>
                    <a:pt x="1668" y="0"/>
                  </a:moveTo>
                  <a:cubicBezTo>
                    <a:pt x="1416" y="0"/>
                    <a:pt x="1191" y="53"/>
                    <a:pt x="1006" y="146"/>
                  </a:cubicBezTo>
                  <a:cubicBezTo>
                    <a:pt x="808" y="252"/>
                    <a:pt x="649" y="371"/>
                    <a:pt x="516" y="516"/>
                  </a:cubicBezTo>
                  <a:cubicBezTo>
                    <a:pt x="384" y="649"/>
                    <a:pt x="278" y="808"/>
                    <a:pt x="212" y="953"/>
                  </a:cubicBezTo>
                  <a:cubicBezTo>
                    <a:pt x="146" y="1099"/>
                    <a:pt x="106" y="1231"/>
                    <a:pt x="106" y="1324"/>
                  </a:cubicBezTo>
                  <a:cubicBezTo>
                    <a:pt x="106" y="1337"/>
                    <a:pt x="119" y="1363"/>
                    <a:pt x="119" y="1416"/>
                  </a:cubicBezTo>
                  <a:cubicBezTo>
                    <a:pt x="119" y="1456"/>
                    <a:pt x="133" y="1496"/>
                    <a:pt x="146" y="1535"/>
                  </a:cubicBezTo>
                  <a:cubicBezTo>
                    <a:pt x="172" y="1575"/>
                    <a:pt x="199" y="1615"/>
                    <a:pt x="239" y="1655"/>
                  </a:cubicBezTo>
                  <a:cubicBezTo>
                    <a:pt x="278" y="1681"/>
                    <a:pt x="331" y="1694"/>
                    <a:pt x="397" y="1694"/>
                  </a:cubicBezTo>
                  <a:cubicBezTo>
                    <a:pt x="503" y="1694"/>
                    <a:pt x="583" y="1668"/>
                    <a:pt x="649" y="1615"/>
                  </a:cubicBezTo>
                  <a:cubicBezTo>
                    <a:pt x="715" y="1562"/>
                    <a:pt x="741" y="1496"/>
                    <a:pt x="741" y="1416"/>
                  </a:cubicBezTo>
                  <a:cubicBezTo>
                    <a:pt x="741" y="1377"/>
                    <a:pt x="728" y="1337"/>
                    <a:pt x="715" y="1324"/>
                  </a:cubicBezTo>
                  <a:cubicBezTo>
                    <a:pt x="702" y="1284"/>
                    <a:pt x="689" y="1271"/>
                    <a:pt x="662" y="1244"/>
                  </a:cubicBezTo>
                  <a:lnTo>
                    <a:pt x="622" y="1178"/>
                  </a:lnTo>
                  <a:cubicBezTo>
                    <a:pt x="609" y="1152"/>
                    <a:pt x="596" y="1125"/>
                    <a:pt x="596" y="1099"/>
                  </a:cubicBezTo>
                  <a:cubicBezTo>
                    <a:pt x="596" y="1072"/>
                    <a:pt x="622" y="1019"/>
                    <a:pt x="662" y="940"/>
                  </a:cubicBezTo>
                  <a:cubicBezTo>
                    <a:pt x="715" y="847"/>
                    <a:pt x="781" y="768"/>
                    <a:pt x="874" y="688"/>
                  </a:cubicBezTo>
                  <a:cubicBezTo>
                    <a:pt x="953" y="609"/>
                    <a:pt x="1059" y="530"/>
                    <a:pt x="1191" y="477"/>
                  </a:cubicBezTo>
                  <a:cubicBezTo>
                    <a:pt x="1311" y="410"/>
                    <a:pt x="1456" y="371"/>
                    <a:pt x="1602" y="371"/>
                  </a:cubicBezTo>
                  <a:cubicBezTo>
                    <a:pt x="1761" y="371"/>
                    <a:pt x="1906" y="397"/>
                    <a:pt x="2012" y="463"/>
                  </a:cubicBezTo>
                  <a:cubicBezTo>
                    <a:pt x="2131" y="516"/>
                    <a:pt x="2224" y="583"/>
                    <a:pt x="2290" y="675"/>
                  </a:cubicBezTo>
                  <a:cubicBezTo>
                    <a:pt x="2356" y="755"/>
                    <a:pt x="2409" y="847"/>
                    <a:pt x="2436" y="953"/>
                  </a:cubicBezTo>
                  <a:cubicBezTo>
                    <a:pt x="2462" y="1059"/>
                    <a:pt x="2489" y="1152"/>
                    <a:pt x="2489" y="1244"/>
                  </a:cubicBezTo>
                  <a:cubicBezTo>
                    <a:pt x="2489" y="1456"/>
                    <a:pt x="2449" y="1668"/>
                    <a:pt x="2369" y="1893"/>
                  </a:cubicBezTo>
                  <a:cubicBezTo>
                    <a:pt x="2290" y="2131"/>
                    <a:pt x="2184" y="2356"/>
                    <a:pt x="2065" y="2594"/>
                  </a:cubicBezTo>
                  <a:cubicBezTo>
                    <a:pt x="1946" y="2819"/>
                    <a:pt x="1800" y="3044"/>
                    <a:pt x="1628" y="3283"/>
                  </a:cubicBezTo>
                  <a:cubicBezTo>
                    <a:pt x="1469" y="3508"/>
                    <a:pt x="1297" y="3719"/>
                    <a:pt x="1125" y="3918"/>
                  </a:cubicBezTo>
                  <a:cubicBezTo>
                    <a:pt x="953" y="4116"/>
                    <a:pt x="781" y="4302"/>
                    <a:pt x="609" y="4474"/>
                  </a:cubicBezTo>
                  <a:cubicBezTo>
                    <a:pt x="437" y="4633"/>
                    <a:pt x="278" y="4778"/>
                    <a:pt x="133" y="4884"/>
                  </a:cubicBezTo>
                  <a:cubicBezTo>
                    <a:pt x="93" y="4910"/>
                    <a:pt x="66" y="4937"/>
                    <a:pt x="40" y="4963"/>
                  </a:cubicBezTo>
                  <a:cubicBezTo>
                    <a:pt x="14" y="4977"/>
                    <a:pt x="0" y="5003"/>
                    <a:pt x="0" y="5043"/>
                  </a:cubicBezTo>
                  <a:cubicBezTo>
                    <a:pt x="0" y="5069"/>
                    <a:pt x="14" y="5109"/>
                    <a:pt x="40" y="5135"/>
                  </a:cubicBezTo>
                  <a:cubicBezTo>
                    <a:pt x="66" y="5175"/>
                    <a:pt x="119" y="5188"/>
                    <a:pt x="186" y="5188"/>
                  </a:cubicBezTo>
                  <a:cubicBezTo>
                    <a:pt x="239" y="5188"/>
                    <a:pt x="291" y="5188"/>
                    <a:pt x="344" y="5162"/>
                  </a:cubicBezTo>
                  <a:cubicBezTo>
                    <a:pt x="384" y="5149"/>
                    <a:pt x="424" y="5122"/>
                    <a:pt x="437" y="5109"/>
                  </a:cubicBezTo>
                  <a:lnTo>
                    <a:pt x="1509" y="5109"/>
                  </a:lnTo>
                  <a:cubicBezTo>
                    <a:pt x="1641" y="5109"/>
                    <a:pt x="1761" y="5122"/>
                    <a:pt x="1893" y="5122"/>
                  </a:cubicBezTo>
                  <a:lnTo>
                    <a:pt x="2674" y="5122"/>
                  </a:lnTo>
                  <a:cubicBezTo>
                    <a:pt x="2700" y="5122"/>
                    <a:pt x="2727" y="5122"/>
                    <a:pt x="2766" y="5096"/>
                  </a:cubicBezTo>
                  <a:cubicBezTo>
                    <a:pt x="2806" y="5069"/>
                    <a:pt x="2833" y="5043"/>
                    <a:pt x="2859" y="4990"/>
                  </a:cubicBezTo>
                  <a:cubicBezTo>
                    <a:pt x="2978" y="4791"/>
                    <a:pt x="3058" y="4646"/>
                    <a:pt x="3124" y="4553"/>
                  </a:cubicBezTo>
                  <a:cubicBezTo>
                    <a:pt x="3177" y="4460"/>
                    <a:pt x="3216" y="4394"/>
                    <a:pt x="3216" y="4355"/>
                  </a:cubicBezTo>
                  <a:cubicBezTo>
                    <a:pt x="3216" y="4302"/>
                    <a:pt x="3190" y="4262"/>
                    <a:pt x="3150" y="4249"/>
                  </a:cubicBezTo>
                  <a:cubicBezTo>
                    <a:pt x="3111" y="4235"/>
                    <a:pt x="3071" y="4222"/>
                    <a:pt x="3031" y="4222"/>
                  </a:cubicBezTo>
                  <a:cubicBezTo>
                    <a:pt x="2965" y="4222"/>
                    <a:pt x="2925" y="4235"/>
                    <a:pt x="2899" y="4275"/>
                  </a:cubicBezTo>
                  <a:cubicBezTo>
                    <a:pt x="2872" y="4302"/>
                    <a:pt x="2846" y="4328"/>
                    <a:pt x="2819" y="4355"/>
                  </a:cubicBezTo>
                  <a:lnTo>
                    <a:pt x="2661" y="4619"/>
                  </a:lnTo>
                  <a:cubicBezTo>
                    <a:pt x="2621" y="4659"/>
                    <a:pt x="2594" y="4699"/>
                    <a:pt x="2568" y="4712"/>
                  </a:cubicBezTo>
                  <a:cubicBezTo>
                    <a:pt x="2555" y="4725"/>
                    <a:pt x="2528" y="4738"/>
                    <a:pt x="2489" y="4738"/>
                  </a:cubicBezTo>
                  <a:lnTo>
                    <a:pt x="2250" y="4738"/>
                  </a:lnTo>
                  <a:cubicBezTo>
                    <a:pt x="2131" y="4738"/>
                    <a:pt x="1972" y="4738"/>
                    <a:pt x="1800" y="4725"/>
                  </a:cubicBezTo>
                  <a:lnTo>
                    <a:pt x="1284" y="4725"/>
                  </a:lnTo>
                  <a:cubicBezTo>
                    <a:pt x="1099" y="4725"/>
                    <a:pt x="953" y="4712"/>
                    <a:pt x="821" y="4712"/>
                  </a:cubicBezTo>
                  <a:cubicBezTo>
                    <a:pt x="940" y="4593"/>
                    <a:pt x="1072" y="4460"/>
                    <a:pt x="1231" y="4302"/>
                  </a:cubicBezTo>
                  <a:cubicBezTo>
                    <a:pt x="1377" y="4143"/>
                    <a:pt x="1536" y="3971"/>
                    <a:pt x="1694" y="3785"/>
                  </a:cubicBezTo>
                  <a:cubicBezTo>
                    <a:pt x="1853" y="3600"/>
                    <a:pt x="1999" y="3402"/>
                    <a:pt x="2144" y="3190"/>
                  </a:cubicBezTo>
                  <a:cubicBezTo>
                    <a:pt x="2303" y="2978"/>
                    <a:pt x="2436" y="2766"/>
                    <a:pt x="2555" y="2555"/>
                  </a:cubicBezTo>
                  <a:cubicBezTo>
                    <a:pt x="2674" y="2343"/>
                    <a:pt x="2766" y="2118"/>
                    <a:pt x="2833" y="1906"/>
                  </a:cubicBezTo>
                  <a:cubicBezTo>
                    <a:pt x="2912" y="1681"/>
                    <a:pt x="2952" y="1469"/>
                    <a:pt x="2952" y="1258"/>
                  </a:cubicBezTo>
                  <a:cubicBezTo>
                    <a:pt x="2952" y="1085"/>
                    <a:pt x="2925" y="927"/>
                    <a:pt x="2872" y="781"/>
                  </a:cubicBezTo>
                  <a:cubicBezTo>
                    <a:pt x="2833" y="622"/>
                    <a:pt x="2753" y="490"/>
                    <a:pt x="2661" y="371"/>
                  </a:cubicBezTo>
                  <a:cubicBezTo>
                    <a:pt x="2555" y="252"/>
                    <a:pt x="2422" y="172"/>
                    <a:pt x="2264" y="106"/>
                  </a:cubicBezTo>
                  <a:cubicBezTo>
                    <a:pt x="2105" y="27"/>
                    <a:pt x="1906"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1"/>
            <p:cNvSpPr/>
            <p:nvPr/>
          </p:nvSpPr>
          <p:spPr>
            <a:xfrm>
              <a:off x="2304514" y="857395"/>
              <a:ext cx="109821" cy="109766"/>
            </a:xfrm>
            <a:custGeom>
              <a:avLst/>
              <a:gdLst/>
              <a:ahLst/>
              <a:cxnLst/>
              <a:rect l="l" t="t" r="r" b="b"/>
              <a:pathLst>
                <a:path w="1987" h="1986" extrusionOk="0">
                  <a:moveTo>
                    <a:pt x="994" y="1"/>
                  </a:moveTo>
                  <a:cubicBezTo>
                    <a:pt x="927" y="1"/>
                    <a:pt x="888" y="27"/>
                    <a:pt x="848" y="67"/>
                  </a:cubicBezTo>
                  <a:cubicBezTo>
                    <a:pt x="808" y="93"/>
                    <a:pt x="795" y="146"/>
                    <a:pt x="795" y="186"/>
                  </a:cubicBezTo>
                  <a:cubicBezTo>
                    <a:pt x="795" y="252"/>
                    <a:pt x="795" y="345"/>
                    <a:pt x="795" y="451"/>
                  </a:cubicBezTo>
                  <a:cubicBezTo>
                    <a:pt x="808" y="557"/>
                    <a:pt x="808" y="676"/>
                    <a:pt x="808" y="808"/>
                  </a:cubicBezTo>
                  <a:lnTo>
                    <a:pt x="173" y="808"/>
                  </a:lnTo>
                  <a:cubicBezTo>
                    <a:pt x="133" y="808"/>
                    <a:pt x="94" y="821"/>
                    <a:pt x="67" y="861"/>
                  </a:cubicBezTo>
                  <a:cubicBezTo>
                    <a:pt x="27" y="887"/>
                    <a:pt x="1" y="940"/>
                    <a:pt x="1" y="1007"/>
                  </a:cubicBezTo>
                  <a:cubicBezTo>
                    <a:pt x="1" y="1073"/>
                    <a:pt x="27" y="1126"/>
                    <a:pt x="67" y="1165"/>
                  </a:cubicBezTo>
                  <a:cubicBezTo>
                    <a:pt x="107" y="1192"/>
                    <a:pt x="133" y="1205"/>
                    <a:pt x="173" y="1205"/>
                  </a:cubicBezTo>
                  <a:cubicBezTo>
                    <a:pt x="226" y="1205"/>
                    <a:pt x="305" y="1205"/>
                    <a:pt x="424" y="1192"/>
                  </a:cubicBezTo>
                  <a:lnTo>
                    <a:pt x="795" y="1192"/>
                  </a:lnTo>
                  <a:cubicBezTo>
                    <a:pt x="795" y="1298"/>
                    <a:pt x="782" y="1417"/>
                    <a:pt x="782" y="1536"/>
                  </a:cubicBezTo>
                  <a:cubicBezTo>
                    <a:pt x="782" y="1655"/>
                    <a:pt x="782" y="1761"/>
                    <a:pt x="782" y="1827"/>
                  </a:cubicBezTo>
                  <a:cubicBezTo>
                    <a:pt x="782" y="1854"/>
                    <a:pt x="795" y="1893"/>
                    <a:pt x="821" y="1933"/>
                  </a:cubicBezTo>
                  <a:cubicBezTo>
                    <a:pt x="861" y="1959"/>
                    <a:pt x="914" y="1986"/>
                    <a:pt x="980" y="1986"/>
                  </a:cubicBezTo>
                  <a:cubicBezTo>
                    <a:pt x="1060" y="1986"/>
                    <a:pt x="1113" y="1959"/>
                    <a:pt x="1139" y="1933"/>
                  </a:cubicBezTo>
                  <a:cubicBezTo>
                    <a:pt x="1179" y="1880"/>
                    <a:pt x="1192" y="1854"/>
                    <a:pt x="1192" y="1827"/>
                  </a:cubicBezTo>
                  <a:lnTo>
                    <a:pt x="1192" y="1192"/>
                  </a:lnTo>
                  <a:lnTo>
                    <a:pt x="1801" y="1192"/>
                  </a:lnTo>
                  <a:cubicBezTo>
                    <a:pt x="1854" y="1192"/>
                    <a:pt x="1894" y="1165"/>
                    <a:pt x="1920" y="1139"/>
                  </a:cubicBezTo>
                  <a:cubicBezTo>
                    <a:pt x="1960" y="1099"/>
                    <a:pt x="1986" y="1046"/>
                    <a:pt x="1986" y="980"/>
                  </a:cubicBezTo>
                  <a:cubicBezTo>
                    <a:pt x="1986" y="901"/>
                    <a:pt x="1973" y="848"/>
                    <a:pt x="1933" y="821"/>
                  </a:cubicBezTo>
                  <a:cubicBezTo>
                    <a:pt x="1907" y="795"/>
                    <a:pt x="1880" y="782"/>
                    <a:pt x="1854" y="782"/>
                  </a:cubicBezTo>
                  <a:cubicBezTo>
                    <a:pt x="1774" y="782"/>
                    <a:pt x="1669" y="782"/>
                    <a:pt x="1563" y="795"/>
                  </a:cubicBezTo>
                  <a:cubicBezTo>
                    <a:pt x="1457" y="808"/>
                    <a:pt x="1338" y="808"/>
                    <a:pt x="1192" y="808"/>
                  </a:cubicBezTo>
                  <a:lnTo>
                    <a:pt x="1192" y="464"/>
                  </a:lnTo>
                  <a:cubicBezTo>
                    <a:pt x="1205" y="345"/>
                    <a:pt x="1205" y="252"/>
                    <a:pt x="1205" y="186"/>
                  </a:cubicBezTo>
                  <a:cubicBezTo>
                    <a:pt x="1205" y="146"/>
                    <a:pt x="1179" y="93"/>
                    <a:pt x="1152" y="67"/>
                  </a:cubicBezTo>
                  <a:cubicBezTo>
                    <a:pt x="1113" y="27"/>
                    <a:pt x="1060" y="1"/>
                    <a:pt x="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1"/>
            <p:cNvSpPr/>
            <p:nvPr/>
          </p:nvSpPr>
          <p:spPr>
            <a:xfrm>
              <a:off x="2428871" y="768908"/>
              <a:ext cx="177085" cy="286796"/>
            </a:xfrm>
            <a:custGeom>
              <a:avLst/>
              <a:gdLst/>
              <a:ahLst/>
              <a:cxnLst/>
              <a:rect l="l" t="t" r="r" b="b"/>
              <a:pathLst>
                <a:path w="3204" h="5189" extrusionOk="0">
                  <a:moveTo>
                    <a:pt x="1669" y="0"/>
                  </a:moveTo>
                  <a:cubicBezTo>
                    <a:pt x="1417" y="0"/>
                    <a:pt x="1192" y="53"/>
                    <a:pt x="994" y="146"/>
                  </a:cubicBezTo>
                  <a:cubicBezTo>
                    <a:pt x="808" y="252"/>
                    <a:pt x="636" y="371"/>
                    <a:pt x="504" y="516"/>
                  </a:cubicBezTo>
                  <a:cubicBezTo>
                    <a:pt x="371" y="649"/>
                    <a:pt x="279" y="808"/>
                    <a:pt x="213" y="953"/>
                  </a:cubicBezTo>
                  <a:cubicBezTo>
                    <a:pt x="146" y="1099"/>
                    <a:pt x="107" y="1231"/>
                    <a:pt x="107" y="1324"/>
                  </a:cubicBezTo>
                  <a:cubicBezTo>
                    <a:pt x="107" y="1337"/>
                    <a:pt x="107" y="1363"/>
                    <a:pt x="120" y="1416"/>
                  </a:cubicBezTo>
                  <a:cubicBezTo>
                    <a:pt x="120" y="1456"/>
                    <a:pt x="133" y="1496"/>
                    <a:pt x="146" y="1535"/>
                  </a:cubicBezTo>
                  <a:cubicBezTo>
                    <a:pt x="160" y="1575"/>
                    <a:pt x="199" y="1615"/>
                    <a:pt x="226" y="1655"/>
                  </a:cubicBezTo>
                  <a:cubicBezTo>
                    <a:pt x="279" y="1681"/>
                    <a:pt x="332" y="1694"/>
                    <a:pt x="398" y="1694"/>
                  </a:cubicBezTo>
                  <a:cubicBezTo>
                    <a:pt x="504" y="1694"/>
                    <a:pt x="583" y="1668"/>
                    <a:pt x="649" y="1615"/>
                  </a:cubicBezTo>
                  <a:cubicBezTo>
                    <a:pt x="702" y="1562"/>
                    <a:pt x="742" y="1496"/>
                    <a:pt x="742" y="1416"/>
                  </a:cubicBezTo>
                  <a:cubicBezTo>
                    <a:pt x="742" y="1377"/>
                    <a:pt x="729" y="1337"/>
                    <a:pt x="716" y="1324"/>
                  </a:cubicBezTo>
                  <a:cubicBezTo>
                    <a:pt x="702" y="1284"/>
                    <a:pt x="689" y="1271"/>
                    <a:pt x="663" y="1244"/>
                  </a:cubicBezTo>
                  <a:lnTo>
                    <a:pt x="610" y="1178"/>
                  </a:lnTo>
                  <a:cubicBezTo>
                    <a:pt x="596" y="1152"/>
                    <a:pt x="596" y="1125"/>
                    <a:pt x="596" y="1099"/>
                  </a:cubicBezTo>
                  <a:cubicBezTo>
                    <a:pt x="596" y="1072"/>
                    <a:pt x="623" y="1019"/>
                    <a:pt x="663" y="940"/>
                  </a:cubicBezTo>
                  <a:cubicBezTo>
                    <a:pt x="716" y="847"/>
                    <a:pt x="782" y="768"/>
                    <a:pt x="861" y="688"/>
                  </a:cubicBezTo>
                  <a:cubicBezTo>
                    <a:pt x="954" y="609"/>
                    <a:pt x="1060" y="530"/>
                    <a:pt x="1179" y="477"/>
                  </a:cubicBezTo>
                  <a:cubicBezTo>
                    <a:pt x="1311" y="410"/>
                    <a:pt x="1444" y="371"/>
                    <a:pt x="1602" y="371"/>
                  </a:cubicBezTo>
                  <a:cubicBezTo>
                    <a:pt x="1761" y="371"/>
                    <a:pt x="1894" y="397"/>
                    <a:pt x="2013" y="463"/>
                  </a:cubicBezTo>
                  <a:cubicBezTo>
                    <a:pt x="2119" y="516"/>
                    <a:pt x="2211" y="583"/>
                    <a:pt x="2277" y="675"/>
                  </a:cubicBezTo>
                  <a:cubicBezTo>
                    <a:pt x="2357" y="755"/>
                    <a:pt x="2396" y="847"/>
                    <a:pt x="2423" y="953"/>
                  </a:cubicBezTo>
                  <a:cubicBezTo>
                    <a:pt x="2463" y="1059"/>
                    <a:pt x="2476" y="1152"/>
                    <a:pt x="2476" y="1244"/>
                  </a:cubicBezTo>
                  <a:cubicBezTo>
                    <a:pt x="2476" y="1456"/>
                    <a:pt x="2436" y="1668"/>
                    <a:pt x="2357" y="1893"/>
                  </a:cubicBezTo>
                  <a:cubicBezTo>
                    <a:pt x="2291" y="2131"/>
                    <a:pt x="2185" y="2356"/>
                    <a:pt x="2052" y="2594"/>
                  </a:cubicBezTo>
                  <a:cubicBezTo>
                    <a:pt x="1933" y="2819"/>
                    <a:pt x="1788" y="3044"/>
                    <a:pt x="1629" y="3283"/>
                  </a:cubicBezTo>
                  <a:cubicBezTo>
                    <a:pt x="1470" y="3508"/>
                    <a:pt x="1298" y="3719"/>
                    <a:pt x="1126" y="3918"/>
                  </a:cubicBezTo>
                  <a:cubicBezTo>
                    <a:pt x="954" y="4116"/>
                    <a:pt x="769" y="4302"/>
                    <a:pt x="596" y="4474"/>
                  </a:cubicBezTo>
                  <a:cubicBezTo>
                    <a:pt x="424" y="4633"/>
                    <a:pt x="266" y="4778"/>
                    <a:pt x="120" y="4884"/>
                  </a:cubicBezTo>
                  <a:cubicBezTo>
                    <a:pt x="94" y="4910"/>
                    <a:pt x="67" y="4937"/>
                    <a:pt x="27" y="4963"/>
                  </a:cubicBezTo>
                  <a:cubicBezTo>
                    <a:pt x="14" y="4977"/>
                    <a:pt x="1" y="5003"/>
                    <a:pt x="1" y="5043"/>
                  </a:cubicBezTo>
                  <a:cubicBezTo>
                    <a:pt x="1" y="5069"/>
                    <a:pt x="14" y="5109"/>
                    <a:pt x="27" y="5135"/>
                  </a:cubicBezTo>
                  <a:cubicBezTo>
                    <a:pt x="67" y="5175"/>
                    <a:pt x="107" y="5188"/>
                    <a:pt x="173" y="5188"/>
                  </a:cubicBezTo>
                  <a:cubicBezTo>
                    <a:pt x="239" y="5188"/>
                    <a:pt x="292" y="5188"/>
                    <a:pt x="332" y="5162"/>
                  </a:cubicBezTo>
                  <a:cubicBezTo>
                    <a:pt x="385" y="5149"/>
                    <a:pt x="424" y="5122"/>
                    <a:pt x="438" y="5109"/>
                  </a:cubicBezTo>
                  <a:lnTo>
                    <a:pt x="1510" y="5109"/>
                  </a:lnTo>
                  <a:cubicBezTo>
                    <a:pt x="1642" y="5109"/>
                    <a:pt x="1761" y="5122"/>
                    <a:pt x="1880" y="5122"/>
                  </a:cubicBezTo>
                  <a:lnTo>
                    <a:pt x="2674" y="5122"/>
                  </a:lnTo>
                  <a:cubicBezTo>
                    <a:pt x="2688" y="5122"/>
                    <a:pt x="2714" y="5122"/>
                    <a:pt x="2754" y="5096"/>
                  </a:cubicBezTo>
                  <a:cubicBezTo>
                    <a:pt x="2794" y="5069"/>
                    <a:pt x="2833" y="5043"/>
                    <a:pt x="2860" y="4990"/>
                  </a:cubicBezTo>
                  <a:cubicBezTo>
                    <a:pt x="2966" y="4791"/>
                    <a:pt x="3058" y="4646"/>
                    <a:pt x="3111" y="4553"/>
                  </a:cubicBezTo>
                  <a:cubicBezTo>
                    <a:pt x="3177" y="4460"/>
                    <a:pt x="3204" y="4394"/>
                    <a:pt x="3204" y="4355"/>
                  </a:cubicBezTo>
                  <a:cubicBezTo>
                    <a:pt x="3204" y="4302"/>
                    <a:pt x="3191" y="4262"/>
                    <a:pt x="3151" y="4249"/>
                  </a:cubicBezTo>
                  <a:cubicBezTo>
                    <a:pt x="3111" y="4235"/>
                    <a:pt x="3071" y="4222"/>
                    <a:pt x="3019" y="4222"/>
                  </a:cubicBezTo>
                  <a:cubicBezTo>
                    <a:pt x="2966" y="4222"/>
                    <a:pt x="2926" y="4235"/>
                    <a:pt x="2886" y="4275"/>
                  </a:cubicBezTo>
                  <a:cubicBezTo>
                    <a:pt x="2860" y="4302"/>
                    <a:pt x="2833" y="4328"/>
                    <a:pt x="2820" y="4355"/>
                  </a:cubicBezTo>
                  <a:lnTo>
                    <a:pt x="2648" y="4619"/>
                  </a:lnTo>
                  <a:cubicBezTo>
                    <a:pt x="2621" y="4659"/>
                    <a:pt x="2595" y="4699"/>
                    <a:pt x="2569" y="4712"/>
                  </a:cubicBezTo>
                  <a:cubicBezTo>
                    <a:pt x="2542" y="4725"/>
                    <a:pt x="2516" y="4738"/>
                    <a:pt x="2489" y="4738"/>
                  </a:cubicBezTo>
                  <a:lnTo>
                    <a:pt x="2251" y="4738"/>
                  </a:lnTo>
                  <a:cubicBezTo>
                    <a:pt x="2119" y="4738"/>
                    <a:pt x="1973" y="4738"/>
                    <a:pt x="1801" y="4725"/>
                  </a:cubicBezTo>
                  <a:lnTo>
                    <a:pt x="1271" y="4725"/>
                  </a:lnTo>
                  <a:cubicBezTo>
                    <a:pt x="1099" y="4725"/>
                    <a:pt x="941" y="4712"/>
                    <a:pt x="821" y="4712"/>
                  </a:cubicBezTo>
                  <a:cubicBezTo>
                    <a:pt x="941" y="4593"/>
                    <a:pt x="1073" y="4460"/>
                    <a:pt x="1232" y="4302"/>
                  </a:cubicBezTo>
                  <a:cubicBezTo>
                    <a:pt x="1377" y="4143"/>
                    <a:pt x="1536" y="3971"/>
                    <a:pt x="1682" y="3785"/>
                  </a:cubicBezTo>
                  <a:cubicBezTo>
                    <a:pt x="1841" y="3600"/>
                    <a:pt x="1999" y="3402"/>
                    <a:pt x="2145" y="3190"/>
                  </a:cubicBezTo>
                  <a:cubicBezTo>
                    <a:pt x="2291" y="2978"/>
                    <a:pt x="2436" y="2766"/>
                    <a:pt x="2542" y="2555"/>
                  </a:cubicBezTo>
                  <a:cubicBezTo>
                    <a:pt x="2661" y="2343"/>
                    <a:pt x="2754" y="2118"/>
                    <a:pt x="2833" y="1906"/>
                  </a:cubicBezTo>
                  <a:cubicBezTo>
                    <a:pt x="2899" y="1681"/>
                    <a:pt x="2939" y="1469"/>
                    <a:pt x="2939" y="1258"/>
                  </a:cubicBezTo>
                  <a:cubicBezTo>
                    <a:pt x="2939" y="1085"/>
                    <a:pt x="2913" y="927"/>
                    <a:pt x="2873" y="781"/>
                  </a:cubicBezTo>
                  <a:cubicBezTo>
                    <a:pt x="2833" y="622"/>
                    <a:pt x="2754" y="490"/>
                    <a:pt x="2648" y="371"/>
                  </a:cubicBezTo>
                  <a:cubicBezTo>
                    <a:pt x="2542" y="252"/>
                    <a:pt x="2423" y="172"/>
                    <a:pt x="2251" y="106"/>
                  </a:cubicBezTo>
                  <a:cubicBezTo>
                    <a:pt x="2092" y="27"/>
                    <a:pt x="1894"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1"/>
            <p:cNvSpPr/>
            <p:nvPr/>
          </p:nvSpPr>
          <p:spPr>
            <a:xfrm>
              <a:off x="2632265" y="887407"/>
              <a:ext cx="93683" cy="78318"/>
            </a:xfrm>
            <a:custGeom>
              <a:avLst/>
              <a:gdLst/>
              <a:ahLst/>
              <a:cxnLst/>
              <a:rect l="l" t="t" r="r" b="b"/>
              <a:pathLst>
                <a:path w="1695" h="1417" extrusionOk="0">
                  <a:moveTo>
                    <a:pt x="159" y="0"/>
                  </a:moveTo>
                  <a:cubicBezTo>
                    <a:pt x="93" y="0"/>
                    <a:pt x="53" y="27"/>
                    <a:pt x="27" y="66"/>
                  </a:cubicBezTo>
                  <a:cubicBezTo>
                    <a:pt x="14" y="106"/>
                    <a:pt x="0" y="146"/>
                    <a:pt x="0" y="186"/>
                  </a:cubicBezTo>
                  <a:cubicBezTo>
                    <a:pt x="0" y="225"/>
                    <a:pt x="14" y="278"/>
                    <a:pt x="40" y="318"/>
                  </a:cubicBezTo>
                  <a:cubicBezTo>
                    <a:pt x="66" y="358"/>
                    <a:pt x="106" y="384"/>
                    <a:pt x="159" y="384"/>
                  </a:cubicBezTo>
                  <a:lnTo>
                    <a:pt x="821" y="384"/>
                  </a:lnTo>
                  <a:cubicBezTo>
                    <a:pt x="953" y="371"/>
                    <a:pt x="1086" y="371"/>
                    <a:pt x="1205" y="371"/>
                  </a:cubicBezTo>
                  <a:lnTo>
                    <a:pt x="1522" y="371"/>
                  </a:lnTo>
                  <a:cubicBezTo>
                    <a:pt x="1589" y="371"/>
                    <a:pt x="1641" y="344"/>
                    <a:pt x="1668" y="291"/>
                  </a:cubicBezTo>
                  <a:cubicBezTo>
                    <a:pt x="1681" y="239"/>
                    <a:pt x="1694" y="199"/>
                    <a:pt x="1694" y="172"/>
                  </a:cubicBezTo>
                  <a:cubicBezTo>
                    <a:pt x="1694" y="119"/>
                    <a:pt x="1681" y="80"/>
                    <a:pt x="1655" y="53"/>
                  </a:cubicBezTo>
                  <a:cubicBezTo>
                    <a:pt x="1628" y="14"/>
                    <a:pt x="1602" y="0"/>
                    <a:pt x="1575" y="0"/>
                  </a:cubicBezTo>
                  <a:cubicBezTo>
                    <a:pt x="1469" y="0"/>
                    <a:pt x="1364" y="0"/>
                    <a:pt x="1231" y="14"/>
                  </a:cubicBezTo>
                  <a:lnTo>
                    <a:pt x="278" y="14"/>
                  </a:lnTo>
                  <a:cubicBezTo>
                    <a:pt x="225" y="0"/>
                    <a:pt x="186" y="0"/>
                    <a:pt x="159" y="0"/>
                  </a:cubicBezTo>
                  <a:close/>
                  <a:moveTo>
                    <a:pt x="159" y="1033"/>
                  </a:moveTo>
                  <a:cubicBezTo>
                    <a:pt x="93" y="1033"/>
                    <a:pt x="53" y="1059"/>
                    <a:pt x="27" y="1099"/>
                  </a:cubicBezTo>
                  <a:cubicBezTo>
                    <a:pt x="14" y="1139"/>
                    <a:pt x="0" y="1178"/>
                    <a:pt x="0" y="1218"/>
                  </a:cubicBezTo>
                  <a:cubicBezTo>
                    <a:pt x="0" y="1271"/>
                    <a:pt x="14" y="1311"/>
                    <a:pt x="40" y="1350"/>
                  </a:cubicBezTo>
                  <a:cubicBezTo>
                    <a:pt x="66" y="1390"/>
                    <a:pt x="106" y="1416"/>
                    <a:pt x="159" y="1416"/>
                  </a:cubicBezTo>
                  <a:lnTo>
                    <a:pt x="821" y="1416"/>
                  </a:lnTo>
                  <a:cubicBezTo>
                    <a:pt x="953" y="1416"/>
                    <a:pt x="1086" y="1403"/>
                    <a:pt x="1205" y="1403"/>
                  </a:cubicBezTo>
                  <a:lnTo>
                    <a:pt x="1522" y="1403"/>
                  </a:lnTo>
                  <a:cubicBezTo>
                    <a:pt x="1589" y="1403"/>
                    <a:pt x="1641" y="1390"/>
                    <a:pt x="1668" y="1337"/>
                  </a:cubicBezTo>
                  <a:cubicBezTo>
                    <a:pt x="1681" y="1284"/>
                    <a:pt x="1694" y="1231"/>
                    <a:pt x="1694" y="1205"/>
                  </a:cubicBezTo>
                  <a:cubicBezTo>
                    <a:pt x="1694" y="1165"/>
                    <a:pt x="1681" y="1125"/>
                    <a:pt x="1655" y="1086"/>
                  </a:cubicBezTo>
                  <a:cubicBezTo>
                    <a:pt x="1628" y="1046"/>
                    <a:pt x="1602" y="1033"/>
                    <a:pt x="1575" y="1033"/>
                  </a:cubicBezTo>
                  <a:cubicBezTo>
                    <a:pt x="1469" y="1033"/>
                    <a:pt x="1364" y="1033"/>
                    <a:pt x="1231" y="1046"/>
                  </a:cubicBezTo>
                  <a:lnTo>
                    <a:pt x="278" y="1046"/>
                  </a:lnTo>
                  <a:cubicBezTo>
                    <a:pt x="225" y="1046"/>
                    <a:pt x="186" y="1033"/>
                    <a:pt x="159" y="10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1"/>
            <p:cNvSpPr/>
            <p:nvPr/>
          </p:nvSpPr>
          <p:spPr>
            <a:xfrm>
              <a:off x="2740539" y="770345"/>
              <a:ext cx="188029" cy="281711"/>
            </a:xfrm>
            <a:custGeom>
              <a:avLst/>
              <a:gdLst/>
              <a:ahLst/>
              <a:cxnLst/>
              <a:rect l="l" t="t" r="r" b="b"/>
              <a:pathLst>
                <a:path w="3402" h="5097" extrusionOk="0">
                  <a:moveTo>
                    <a:pt x="2528" y="609"/>
                  </a:moveTo>
                  <a:lnTo>
                    <a:pt x="2356" y="3190"/>
                  </a:lnTo>
                  <a:cubicBezTo>
                    <a:pt x="2210" y="3190"/>
                    <a:pt x="2038" y="3204"/>
                    <a:pt x="1853" y="3217"/>
                  </a:cubicBezTo>
                  <a:cubicBezTo>
                    <a:pt x="1668" y="3230"/>
                    <a:pt x="1496" y="3230"/>
                    <a:pt x="1324" y="3243"/>
                  </a:cubicBezTo>
                  <a:cubicBezTo>
                    <a:pt x="1165" y="3243"/>
                    <a:pt x="1019" y="3257"/>
                    <a:pt x="900" y="3257"/>
                  </a:cubicBezTo>
                  <a:lnTo>
                    <a:pt x="702" y="3257"/>
                  </a:lnTo>
                  <a:cubicBezTo>
                    <a:pt x="662" y="3257"/>
                    <a:pt x="635" y="3257"/>
                    <a:pt x="622" y="3243"/>
                  </a:cubicBezTo>
                  <a:cubicBezTo>
                    <a:pt x="622" y="3230"/>
                    <a:pt x="622" y="3230"/>
                    <a:pt x="622" y="3217"/>
                  </a:cubicBezTo>
                  <a:cubicBezTo>
                    <a:pt x="622" y="3190"/>
                    <a:pt x="622" y="3164"/>
                    <a:pt x="649" y="3137"/>
                  </a:cubicBezTo>
                  <a:cubicBezTo>
                    <a:pt x="675" y="3124"/>
                    <a:pt x="688" y="3098"/>
                    <a:pt x="688" y="3084"/>
                  </a:cubicBezTo>
                  <a:lnTo>
                    <a:pt x="2528" y="609"/>
                  </a:lnTo>
                  <a:close/>
                  <a:moveTo>
                    <a:pt x="2713" y="1"/>
                  </a:moveTo>
                  <a:cubicBezTo>
                    <a:pt x="2634" y="1"/>
                    <a:pt x="2581" y="27"/>
                    <a:pt x="2515" y="80"/>
                  </a:cubicBezTo>
                  <a:cubicBezTo>
                    <a:pt x="2462" y="120"/>
                    <a:pt x="2422" y="159"/>
                    <a:pt x="2409" y="173"/>
                  </a:cubicBezTo>
                  <a:cubicBezTo>
                    <a:pt x="2263" y="358"/>
                    <a:pt x="2131" y="530"/>
                    <a:pt x="2012" y="689"/>
                  </a:cubicBezTo>
                  <a:cubicBezTo>
                    <a:pt x="1893" y="834"/>
                    <a:pt x="1774" y="993"/>
                    <a:pt x="1668" y="1126"/>
                  </a:cubicBezTo>
                  <a:lnTo>
                    <a:pt x="1350" y="1562"/>
                  </a:lnTo>
                  <a:cubicBezTo>
                    <a:pt x="1244" y="1708"/>
                    <a:pt x="1125" y="1867"/>
                    <a:pt x="993" y="2039"/>
                  </a:cubicBezTo>
                  <a:cubicBezTo>
                    <a:pt x="874" y="2211"/>
                    <a:pt x="728" y="2396"/>
                    <a:pt x="582" y="2595"/>
                  </a:cubicBezTo>
                  <a:cubicBezTo>
                    <a:pt x="437" y="2807"/>
                    <a:pt x="265" y="3045"/>
                    <a:pt x="66" y="3309"/>
                  </a:cubicBezTo>
                  <a:cubicBezTo>
                    <a:pt x="40" y="3336"/>
                    <a:pt x="27" y="3362"/>
                    <a:pt x="13" y="3402"/>
                  </a:cubicBezTo>
                  <a:cubicBezTo>
                    <a:pt x="0" y="3415"/>
                    <a:pt x="0" y="3442"/>
                    <a:pt x="0" y="3468"/>
                  </a:cubicBezTo>
                  <a:cubicBezTo>
                    <a:pt x="0" y="3534"/>
                    <a:pt x="27" y="3574"/>
                    <a:pt x="80" y="3601"/>
                  </a:cubicBezTo>
                  <a:cubicBezTo>
                    <a:pt x="132" y="3640"/>
                    <a:pt x="185" y="3654"/>
                    <a:pt x="265" y="3654"/>
                  </a:cubicBezTo>
                  <a:cubicBezTo>
                    <a:pt x="344" y="3654"/>
                    <a:pt x="556" y="3654"/>
                    <a:pt x="900" y="3640"/>
                  </a:cubicBezTo>
                  <a:cubicBezTo>
                    <a:pt x="1231" y="3627"/>
                    <a:pt x="1721" y="3601"/>
                    <a:pt x="2343" y="3601"/>
                  </a:cubicBezTo>
                  <a:lnTo>
                    <a:pt x="2290" y="4554"/>
                  </a:lnTo>
                  <a:cubicBezTo>
                    <a:pt x="2290" y="4633"/>
                    <a:pt x="2263" y="4686"/>
                    <a:pt x="2197" y="4726"/>
                  </a:cubicBezTo>
                  <a:cubicBezTo>
                    <a:pt x="2144" y="4752"/>
                    <a:pt x="2078" y="4779"/>
                    <a:pt x="1985" y="4792"/>
                  </a:cubicBezTo>
                  <a:lnTo>
                    <a:pt x="1893" y="4792"/>
                  </a:lnTo>
                  <a:cubicBezTo>
                    <a:pt x="1853" y="4792"/>
                    <a:pt x="1800" y="4805"/>
                    <a:pt x="1747" y="4805"/>
                  </a:cubicBezTo>
                  <a:cubicBezTo>
                    <a:pt x="1694" y="4805"/>
                    <a:pt x="1641" y="4818"/>
                    <a:pt x="1575" y="4818"/>
                  </a:cubicBezTo>
                  <a:lnTo>
                    <a:pt x="1430" y="4818"/>
                  </a:lnTo>
                  <a:cubicBezTo>
                    <a:pt x="1390" y="4818"/>
                    <a:pt x="1350" y="4832"/>
                    <a:pt x="1310" y="4845"/>
                  </a:cubicBezTo>
                  <a:cubicBezTo>
                    <a:pt x="1271" y="4858"/>
                    <a:pt x="1244" y="4898"/>
                    <a:pt x="1244" y="4951"/>
                  </a:cubicBezTo>
                  <a:cubicBezTo>
                    <a:pt x="1244" y="5017"/>
                    <a:pt x="1271" y="5057"/>
                    <a:pt x="1324" y="5070"/>
                  </a:cubicBezTo>
                  <a:cubicBezTo>
                    <a:pt x="1377" y="5096"/>
                    <a:pt x="1416" y="5096"/>
                    <a:pt x="1456" y="5096"/>
                  </a:cubicBezTo>
                  <a:lnTo>
                    <a:pt x="2965" y="5096"/>
                  </a:lnTo>
                  <a:cubicBezTo>
                    <a:pt x="3044" y="5096"/>
                    <a:pt x="3110" y="5096"/>
                    <a:pt x="3163" y="5070"/>
                  </a:cubicBezTo>
                  <a:cubicBezTo>
                    <a:pt x="3216" y="5043"/>
                    <a:pt x="3230" y="5004"/>
                    <a:pt x="3230" y="4951"/>
                  </a:cubicBezTo>
                  <a:cubicBezTo>
                    <a:pt x="3230" y="4884"/>
                    <a:pt x="3216" y="4845"/>
                    <a:pt x="3163" y="4832"/>
                  </a:cubicBezTo>
                  <a:cubicBezTo>
                    <a:pt x="3124" y="4805"/>
                    <a:pt x="3057" y="4792"/>
                    <a:pt x="2965" y="4792"/>
                  </a:cubicBezTo>
                  <a:lnTo>
                    <a:pt x="2793" y="4792"/>
                  </a:lnTo>
                  <a:cubicBezTo>
                    <a:pt x="2740" y="4779"/>
                    <a:pt x="2713" y="4752"/>
                    <a:pt x="2713" y="4699"/>
                  </a:cubicBezTo>
                  <a:cubicBezTo>
                    <a:pt x="2713" y="4673"/>
                    <a:pt x="2713" y="4620"/>
                    <a:pt x="2713" y="4527"/>
                  </a:cubicBezTo>
                  <a:cubicBezTo>
                    <a:pt x="2727" y="4448"/>
                    <a:pt x="2727" y="4355"/>
                    <a:pt x="2727" y="4249"/>
                  </a:cubicBezTo>
                  <a:cubicBezTo>
                    <a:pt x="2740" y="4130"/>
                    <a:pt x="2740" y="4024"/>
                    <a:pt x="2753" y="3905"/>
                  </a:cubicBezTo>
                  <a:cubicBezTo>
                    <a:pt x="2753" y="3786"/>
                    <a:pt x="2766" y="3680"/>
                    <a:pt x="2766" y="3601"/>
                  </a:cubicBezTo>
                  <a:lnTo>
                    <a:pt x="3230" y="3601"/>
                  </a:lnTo>
                  <a:cubicBezTo>
                    <a:pt x="3256" y="3601"/>
                    <a:pt x="3296" y="3587"/>
                    <a:pt x="3335" y="3561"/>
                  </a:cubicBezTo>
                  <a:cubicBezTo>
                    <a:pt x="3388" y="3534"/>
                    <a:pt x="3402" y="3482"/>
                    <a:pt x="3402" y="3415"/>
                  </a:cubicBezTo>
                  <a:cubicBezTo>
                    <a:pt x="3402" y="3349"/>
                    <a:pt x="3388" y="3309"/>
                    <a:pt x="3349" y="3270"/>
                  </a:cubicBezTo>
                  <a:cubicBezTo>
                    <a:pt x="3309" y="3230"/>
                    <a:pt x="3256" y="3217"/>
                    <a:pt x="3190" y="3217"/>
                  </a:cubicBezTo>
                  <a:lnTo>
                    <a:pt x="2793" y="3190"/>
                  </a:lnTo>
                  <a:cubicBezTo>
                    <a:pt x="2793" y="3032"/>
                    <a:pt x="2793" y="2859"/>
                    <a:pt x="2806" y="2648"/>
                  </a:cubicBezTo>
                  <a:cubicBezTo>
                    <a:pt x="2806" y="2436"/>
                    <a:pt x="2819" y="2224"/>
                    <a:pt x="2832" y="1999"/>
                  </a:cubicBezTo>
                  <a:cubicBezTo>
                    <a:pt x="2846" y="1774"/>
                    <a:pt x="2859" y="1562"/>
                    <a:pt x="2872" y="1337"/>
                  </a:cubicBezTo>
                  <a:cubicBezTo>
                    <a:pt x="2899" y="1126"/>
                    <a:pt x="2912" y="927"/>
                    <a:pt x="2925" y="755"/>
                  </a:cubicBezTo>
                  <a:cubicBezTo>
                    <a:pt x="2938" y="583"/>
                    <a:pt x="2952" y="437"/>
                    <a:pt x="2952" y="318"/>
                  </a:cubicBezTo>
                  <a:cubicBezTo>
                    <a:pt x="2965" y="212"/>
                    <a:pt x="2965" y="146"/>
                    <a:pt x="2965" y="133"/>
                  </a:cubicBezTo>
                  <a:cubicBezTo>
                    <a:pt x="2965" y="93"/>
                    <a:pt x="2938" y="54"/>
                    <a:pt x="2899" y="40"/>
                  </a:cubicBezTo>
                  <a:cubicBezTo>
                    <a:pt x="2846" y="14"/>
                    <a:pt x="2780" y="1"/>
                    <a:pt x="2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
    <p:spTree>
      <p:nvGrpSpPr>
        <p:cNvPr id="1" name="Shape 385"/>
        <p:cNvGrpSpPr/>
        <p:nvPr/>
      </p:nvGrpSpPr>
      <p:grpSpPr>
        <a:xfrm>
          <a:off x="0" y="0"/>
          <a:ext cx="0" cy="0"/>
          <a:chOff x="0" y="0"/>
          <a:chExt cx="0" cy="0"/>
        </a:xfrm>
      </p:grpSpPr>
      <p:sp>
        <p:nvSpPr>
          <p:cNvPr id="386" name="Google Shape;386;p22"/>
          <p:cNvSpPr/>
          <p:nvPr/>
        </p:nvSpPr>
        <p:spPr>
          <a:xfrm rot="-1315996">
            <a:off x="8629318" y="895859"/>
            <a:ext cx="209254" cy="208536"/>
          </a:xfrm>
          <a:custGeom>
            <a:avLst/>
            <a:gdLst/>
            <a:ahLst/>
            <a:cxnLst/>
            <a:rect l="l" t="t" r="r" b="b"/>
            <a:pathLst>
              <a:path w="3786" h="3773" extrusionOk="0">
                <a:moveTo>
                  <a:pt x="371" y="1"/>
                </a:moveTo>
                <a:cubicBezTo>
                  <a:pt x="279" y="1"/>
                  <a:pt x="186" y="14"/>
                  <a:pt x="107" y="54"/>
                </a:cubicBezTo>
                <a:cubicBezTo>
                  <a:pt x="27" y="80"/>
                  <a:pt x="1" y="133"/>
                  <a:pt x="1" y="199"/>
                </a:cubicBezTo>
                <a:cubicBezTo>
                  <a:pt x="1" y="279"/>
                  <a:pt x="40" y="318"/>
                  <a:pt x="120" y="332"/>
                </a:cubicBezTo>
                <a:cubicBezTo>
                  <a:pt x="199" y="345"/>
                  <a:pt x="318" y="358"/>
                  <a:pt x="477" y="358"/>
                </a:cubicBezTo>
                <a:lnTo>
                  <a:pt x="596" y="358"/>
                </a:lnTo>
                <a:cubicBezTo>
                  <a:pt x="636" y="371"/>
                  <a:pt x="662" y="371"/>
                  <a:pt x="689" y="385"/>
                </a:cubicBezTo>
                <a:cubicBezTo>
                  <a:pt x="715" y="398"/>
                  <a:pt x="729" y="411"/>
                  <a:pt x="755" y="437"/>
                </a:cubicBezTo>
                <a:cubicBezTo>
                  <a:pt x="768" y="464"/>
                  <a:pt x="795" y="490"/>
                  <a:pt x="808" y="530"/>
                </a:cubicBezTo>
                <a:lnTo>
                  <a:pt x="2012" y="2714"/>
                </a:lnTo>
                <a:cubicBezTo>
                  <a:pt x="1959" y="2833"/>
                  <a:pt x="1907" y="2939"/>
                  <a:pt x="1854" y="3032"/>
                </a:cubicBezTo>
                <a:cubicBezTo>
                  <a:pt x="1801" y="3124"/>
                  <a:pt x="1748" y="3190"/>
                  <a:pt x="1682" y="3257"/>
                </a:cubicBezTo>
                <a:cubicBezTo>
                  <a:pt x="1629" y="3296"/>
                  <a:pt x="1562" y="3349"/>
                  <a:pt x="1496" y="3376"/>
                </a:cubicBezTo>
                <a:cubicBezTo>
                  <a:pt x="1430" y="3415"/>
                  <a:pt x="1351" y="3429"/>
                  <a:pt x="1284" y="3429"/>
                </a:cubicBezTo>
                <a:cubicBezTo>
                  <a:pt x="1165" y="3429"/>
                  <a:pt x="1073" y="3402"/>
                  <a:pt x="993" y="3349"/>
                </a:cubicBezTo>
                <a:cubicBezTo>
                  <a:pt x="914" y="3296"/>
                  <a:pt x="874" y="3230"/>
                  <a:pt x="874" y="3164"/>
                </a:cubicBezTo>
                <a:cubicBezTo>
                  <a:pt x="874" y="3137"/>
                  <a:pt x="887" y="3098"/>
                  <a:pt x="901" y="3071"/>
                </a:cubicBezTo>
                <a:cubicBezTo>
                  <a:pt x="927" y="3045"/>
                  <a:pt x="954" y="3018"/>
                  <a:pt x="993" y="3018"/>
                </a:cubicBezTo>
                <a:cubicBezTo>
                  <a:pt x="1020" y="3018"/>
                  <a:pt x="1033" y="3018"/>
                  <a:pt x="1059" y="3005"/>
                </a:cubicBezTo>
                <a:cubicBezTo>
                  <a:pt x="1099" y="3005"/>
                  <a:pt x="1126" y="2992"/>
                  <a:pt x="1139" y="2979"/>
                </a:cubicBezTo>
                <a:cubicBezTo>
                  <a:pt x="1165" y="2965"/>
                  <a:pt x="1192" y="2939"/>
                  <a:pt x="1205" y="2912"/>
                </a:cubicBezTo>
                <a:cubicBezTo>
                  <a:pt x="1218" y="2899"/>
                  <a:pt x="1232" y="2859"/>
                  <a:pt x="1232" y="2820"/>
                </a:cubicBezTo>
                <a:cubicBezTo>
                  <a:pt x="1232" y="2754"/>
                  <a:pt x="1205" y="2701"/>
                  <a:pt x="1152" y="2674"/>
                </a:cubicBezTo>
                <a:cubicBezTo>
                  <a:pt x="1112" y="2648"/>
                  <a:pt x="1059" y="2634"/>
                  <a:pt x="1007" y="2634"/>
                </a:cubicBezTo>
                <a:cubicBezTo>
                  <a:pt x="954" y="2634"/>
                  <a:pt x="901" y="2634"/>
                  <a:pt x="848" y="2661"/>
                </a:cubicBezTo>
                <a:cubicBezTo>
                  <a:pt x="782" y="2687"/>
                  <a:pt x="742" y="2714"/>
                  <a:pt x="689" y="2754"/>
                </a:cubicBezTo>
                <a:cubicBezTo>
                  <a:pt x="649" y="2807"/>
                  <a:pt x="623" y="2859"/>
                  <a:pt x="583" y="2926"/>
                </a:cubicBezTo>
                <a:cubicBezTo>
                  <a:pt x="570" y="2992"/>
                  <a:pt x="557" y="3071"/>
                  <a:pt x="557" y="3164"/>
                </a:cubicBezTo>
                <a:cubicBezTo>
                  <a:pt x="557" y="3257"/>
                  <a:pt x="570" y="3349"/>
                  <a:pt x="609" y="3415"/>
                </a:cubicBezTo>
                <a:cubicBezTo>
                  <a:pt x="649" y="3495"/>
                  <a:pt x="689" y="3561"/>
                  <a:pt x="755" y="3614"/>
                </a:cubicBezTo>
                <a:cubicBezTo>
                  <a:pt x="821" y="3667"/>
                  <a:pt x="887" y="3707"/>
                  <a:pt x="967" y="3733"/>
                </a:cubicBezTo>
                <a:cubicBezTo>
                  <a:pt x="1046" y="3759"/>
                  <a:pt x="1126" y="3773"/>
                  <a:pt x="1218" y="3773"/>
                </a:cubicBezTo>
                <a:cubicBezTo>
                  <a:pt x="1377" y="3773"/>
                  <a:pt x="1536" y="3733"/>
                  <a:pt x="1668" y="3667"/>
                </a:cubicBezTo>
                <a:cubicBezTo>
                  <a:pt x="1801" y="3614"/>
                  <a:pt x="1920" y="3508"/>
                  <a:pt x="2039" y="3376"/>
                </a:cubicBezTo>
                <a:cubicBezTo>
                  <a:pt x="2132" y="3257"/>
                  <a:pt x="2224" y="3111"/>
                  <a:pt x="2304" y="2952"/>
                </a:cubicBezTo>
                <a:cubicBezTo>
                  <a:pt x="2383" y="2780"/>
                  <a:pt x="2449" y="2595"/>
                  <a:pt x="2529" y="2370"/>
                </a:cubicBezTo>
                <a:lnTo>
                  <a:pt x="3164" y="596"/>
                </a:lnTo>
                <a:cubicBezTo>
                  <a:pt x="3190" y="530"/>
                  <a:pt x="3217" y="490"/>
                  <a:pt x="3243" y="477"/>
                </a:cubicBezTo>
                <a:cubicBezTo>
                  <a:pt x="3283" y="464"/>
                  <a:pt x="3349" y="451"/>
                  <a:pt x="3442" y="451"/>
                </a:cubicBezTo>
                <a:cubicBezTo>
                  <a:pt x="3534" y="451"/>
                  <a:pt x="3601" y="437"/>
                  <a:pt x="3680" y="411"/>
                </a:cubicBezTo>
                <a:cubicBezTo>
                  <a:pt x="3746" y="398"/>
                  <a:pt x="3786" y="345"/>
                  <a:pt x="3786" y="279"/>
                </a:cubicBezTo>
                <a:cubicBezTo>
                  <a:pt x="3786" y="212"/>
                  <a:pt x="3746" y="160"/>
                  <a:pt x="3680" y="146"/>
                </a:cubicBezTo>
                <a:cubicBezTo>
                  <a:pt x="3614" y="120"/>
                  <a:pt x="3534" y="107"/>
                  <a:pt x="3442" y="107"/>
                </a:cubicBezTo>
                <a:lnTo>
                  <a:pt x="2409" y="107"/>
                </a:lnTo>
                <a:cubicBezTo>
                  <a:pt x="2317" y="107"/>
                  <a:pt x="2251" y="120"/>
                  <a:pt x="2224" y="146"/>
                </a:cubicBezTo>
                <a:cubicBezTo>
                  <a:pt x="2198" y="160"/>
                  <a:pt x="2184" y="212"/>
                  <a:pt x="2184" y="279"/>
                </a:cubicBezTo>
                <a:cubicBezTo>
                  <a:pt x="2184" y="318"/>
                  <a:pt x="2211" y="358"/>
                  <a:pt x="2251" y="398"/>
                </a:cubicBezTo>
                <a:cubicBezTo>
                  <a:pt x="2290" y="437"/>
                  <a:pt x="2370" y="451"/>
                  <a:pt x="2462" y="451"/>
                </a:cubicBezTo>
                <a:cubicBezTo>
                  <a:pt x="2568" y="451"/>
                  <a:pt x="2621" y="464"/>
                  <a:pt x="2648" y="477"/>
                </a:cubicBezTo>
                <a:cubicBezTo>
                  <a:pt x="2674" y="504"/>
                  <a:pt x="2687" y="517"/>
                  <a:pt x="2687" y="557"/>
                </a:cubicBezTo>
                <a:cubicBezTo>
                  <a:pt x="2687" y="623"/>
                  <a:pt x="2674" y="689"/>
                  <a:pt x="2648" y="795"/>
                </a:cubicBezTo>
                <a:lnTo>
                  <a:pt x="2184" y="2224"/>
                </a:lnTo>
                <a:lnTo>
                  <a:pt x="1324" y="623"/>
                </a:lnTo>
                <a:cubicBezTo>
                  <a:pt x="1311" y="583"/>
                  <a:pt x="1298" y="543"/>
                  <a:pt x="1284" y="504"/>
                </a:cubicBezTo>
                <a:cubicBezTo>
                  <a:pt x="1271" y="464"/>
                  <a:pt x="1271" y="437"/>
                  <a:pt x="1271" y="424"/>
                </a:cubicBezTo>
                <a:cubicBezTo>
                  <a:pt x="1271" y="385"/>
                  <a:pt x="1284" y="358"/>
                  <a:pt x="1298" y="358"/>
                </a:cubicBezTo>
                <a:cubicBezTo>
                  <a:pt x="1311" y="345"/>
                  <a:pt x="1324" y="345"/>
                  <a:pt x="1351" y="345"/>
                </a:cubicBezTo>
                <a:cubicBezTo>
                  <a:pt x="1430" y="345"/>
                  <a:pt x="1483" y="332"/>
                  <a:pt x="1509" y="292"/>
                </a:cubicBezTo>
                <a:cubicBezTo>
                  <a:pt x="1549" y="252"/>
                  <a:pt x="1562" y="212"/>
                  <a:pt x="1562" y="160"/>
                </a:cubicBezTo>
                <a:cubicBezTo>
                  <a:pt x="1562" y="120"/>
                  <a:pt x="1536" y="80"/>
                  <a:pt x="1509" y="54"/>
                </a:cubicBezTo>
                <a:cubicBezTo>
                  <a:pt x="1483" y="14"/>
                  <a:pt x="1417" y="1"/>
                  <a:pt x="1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2"/>
          <p:cNvSpPr/>
          <p:nvPr/>
        </p:nvSpPr>
        <p:spPr>
          <a:xfrm>
            <a:off x="8652743" y="214746"/>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 name="Google Shape;388;p22"/>
          <p:cNvGrpSpPr/>
          <p:nvPr/>
        </p:nvGrpSpPr>
        <p:grpSpPr>
          <a:xfrm>
            <a:off x="289518" y="3889098"/>
            <a:ext cx="1010783" cy="1042425"/>
            <a:chOff x="213318" y="3936723"/>
            <a:chExt cx="1010783" cy="1042425"/>
          </a:xfrm>
        </p:grpSpPr>
        <p:grpSp>
          <p:nvGrpSpPr>
            <p:cNvPr id="389" name="Google Shape;389;p22"/>
            <p:cNvGrpSpPr/>
            <p:nvPr/>
          </p:nvGrpSpPr>
          <p:grpSpPr>
            <a:xfrm>
              <a:off x="213318" y="3936723"/>
              <a:ext cx="882102" cy="1042425"/>
              <a:chOff x="4385705" y="3356597"/>
              <a:chExt cx="1127287" cy="1332173"/>
            </a:xfrm>
          </p:grpSpPr>
          <p:sp>
            <p:nvSpPr>
              <p:cNvPr id="390" name="Google Shape;390;p22"/>
              <p:cNvSpPr/>
              <p:nvPr/>
            </p:nvSpPr>
            <p:spPr>
              <a:xfrm>
                <a:off x="4513711" y="4188355"/>
                <a:ext cx="30067" cy="292655"/>
              </a:xfrm>
              <a:custGeom>
                <a:avLst/>
                <a:gdLst/>
                <a:ahLst/>
                <a:cxnLst/>
                <a:rect l="l" t="t" r="r" b="b"/>
                <a:pathLst>
                  <a:path w="544" h="5295" extrusionOk="0">
                    <a:moveTo>
                      <a:pt x="0" y="0"/>
                    </a:moveTo>
                    <a:lnTo>
                      <a:pt x="0" y="5294"/>
                    </a:lnTo>
                    <a:lnTo>
                      <a:pt x="543" y="5294"/>
                    </a:lnTo>
                    <a:lnTo>
                      <a:pt x="543" y="3150"/>
                    </a:lnTo>
                    <a:lnTo>
                      <a:pt x="278" y="3150"/>
                    </a:lnTo>
                    <a:cubicBezTo>
                      <a:pt x="212" y="3150"/>
                      <a:pt x="159" y="3097"/>
                      <a:pt x="159" y="3044"/>
                    </a:cubicBezTo>
                    <a:cubicBezTo>
                      <a:pt x="159" y="2978"/>
                      <a:pt x="212" y="2978"/>
                      <a:pt x="278" y="2978"/>
                    </a:cubicBezTo>
                    <a:lnTo>
                      <a:pt x="543" y="2978"/>
                    </a:lnTo>
                    <a:lnTo>
                      <a:pt x="543" y="66"/>
                    </a:lnTo>
                    <a:cubicBezTo>
                      <a:pt x="331" y="66"/>
                      <a:pt x="159" y="6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22"/>
              <p:cNvGrpSpPr/>
              <p:nvPr/>
            </p:nvGrpSpPr>
            <p:grpSpPr>
              <a:xfrm>
                <a:off x="4385705" y="3356597"/>
                <a:ext cx="1127287" cy="1332173"/>
                <a:chOff x="4385705" y="3127997"/>
                <a:chExt cx="1127287" cy="1332173"/>
              </a:xfrm>
            </p:grpSpPr>
            <p:sp>
              <p:nvSpPr>
                <p:cNvPr id="392" name="Google Shape;392;p22"/>
                <p:cNvSpPr/>
                <p:nvPr/>
              </p:nvSpPr>
              <p:spPr>
                <a:xfrm>
                  <a:off x="4513711" y="3396499"/>
                  <a:ext cx="30067" cy="566960"/>
                </a:xfrm>
                <a:custGeom>
                  <a:avLst/>
                  <a:gdLst/>
                  <a:ahLst/>
                  <a:cxnLst/>
                  <a:rect l="l" t="t" r="r" b="b"/>
                  <a:pathLst>
                    <a:path w="544" h="10258" extrusionOk="0">
                      <a:moveTo>
                        <a:pt x="0" y="0"/>
                      </a:moveTo>
                      <a:lnTo>
                        <a:pt x="0" y="10191"/>
                      </a:lnTo>
                      <a:cubicBezTo>
                        <a:pt x="159" y="10257"/>
                        <a:pt x="331" y="10257"/>
                        <a:pt x="543" y="10257"/>
                      </a:cubicBezTo>
                      <a:lnTo>
                        <a:pt x="543" y="3137"/>
                      </a:lnTo>
                      <a:lnTo>
                        <a:pt x="278" y="3137"/>
                      </a:lnTo>
                      <a:cubicBezTo>
                        <a:pt x="212" y="3137"/>
                        <a:pt x="159" y="3084"/>
                        <a:pt x="159" y="3084"/>
                      </a:cubicBezTo>
                      <a:cubicBezTo>
                        <a:pt x="159" y="3031"/>
                        <a:pt x="212" y="2978"/>
                        <a:pt x="278" y="2978"/>
                      </a:cubicBezTo>
                      <a:lnTo>
                        <a:pt x="543" y="2978"/>
                      </a:lnTo>
                      <a:lnTo>
                        <a:pt x="5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2"/>
                <p:cNvSpPr/>
                <p:nvPr/>
              </p:nvSpPr>
              <p:spPr>
                <a:xfrm>
                  <a:off x="4385705" y="4252355"/>
                  <a:ext cx="1127287" cy="30785"/>
                </a:xfrm>
                <a:custGeom>
                  <a:avLst/>
                  <a:gdLst/>
                  <a:ahLst/>
                  <a:cxnLst/>
                  <a:rect l="l" t="t" r="r" b="b"/>
                  <a:pathLst>
                    <a:path w="20396" h="557" extrusionOk="0">
                      <a:moveTo>
                        <a:pt x="278" y="0"/>
                      </a:moveTo>
                      <a:cubicBezTo>
                        <a:pt x="106" y="0"/>
                        <a:pt x="0" y="172"/>
                        <a:pt x="0" y="278"/>
                      </a:cubicBezTo>
                      <a:cubicBezTo>
                        <a:pt x="0" y="450"/>
                        <a:pt x="106" y="556"/>
                        <a:pt x="278" y="556"/>
                      </a:cubicBezTo>
                      <a:lnTo>
                        <a:pt x="20396" y="556"/>
                      </a:lnTo>
                      <a:lnTo>
                        <a:pt x="20396" y="0"/>
                      </a:lnTo>
                      <a:lnTo>
                        <a:pt x="15049" y="0"/>
                      </a:lnTo>
                      <a:lnTo>
                        <a:pt x="15049" y="278"/>
                      </a:lnTo>
                      <a:cubicBezTo>
                        <a:pt x="15049" y="331"/>
                        <a:pt x="14996" y="397"/>
                        <a:pt x="14943" y="397"/>
                      </a:cubicBezTo>
                      <a:cubicBezTo>
                        <a:pt x="14890" y="397"/>
                        <a:pt x="14837" y="331"/>
                        <a:pt x="14837" y="278"/>
                      </a:cubicBezTo>
                      <a:lnTo>
                        <a:pt x="14837" y="0"/>
                      </a:lnTo>
                      <a:lnTo>
                        <a:pt x="5572" y="0"/>
                      </a:lnTo>
                      <a:lnTo>
                        <a:pt x="5572" y="278"/>
                      </a:lnTo>
                      <a:cubicBezTo>
                        <a:pt x="5572" y="331"/>
                        <a:pt x="5506" y="397"/>
                        <a:pt x="5506" y="397"/>
                      </a:cubicBezTo>
                      <a:cubicBezTo>
                        <a:pt x="5453" y="397"/>
                        <a:pt x="5400" y="331"/>
                        <a:pt x="5400" y="278"/>
                      </a:cubicBezTo>
                      <a:lnTo>
                        <a:pt x="54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2"/>
                <p:cNvSpPr/>
                <p:nvPr/>
              </p:nvSpPr>
              <p:spPr>
                <a:xfrm>
                  <a:off x="4467616" y="3261861"/>
                  <a:ext cx="122202" cy="134693"/>
                </a:xfrm>
                <a:custGeom>
                  <a:avLst/>
                  <a:gdLst/>
                  <a:ahLst/>
                  <a:cxnLst/>
                  <a:rect l="l" t="t" r="r" b="b"/>
                  <a:pathLst>
                    <a:path w="2211" h="2437" extrusionOk="0">
                      <a:moveTo>
                        <a:pt x="1112" y="1"/>
                      </a:moveTo>
                      <a:lnTo>
                        <a:pt x="1" y="2436"/>
                      </a:lnTo>
                      <a:lnTo>
                        <a:pt x="2211" y="2436"/>
                      </a:lnTo>
                      <a:lnTo>
                        <a:pt x="1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2"/>
                <p:cNvSpPr/>
                <p:nvPr/>
              </p:nvSpPr>
              <p:spPr>
                <a:xfrm>
                  <a:off x="4836322" y="3945109"/>
                  <a:ext cx="615984" cy="222462"/>
                </a:xfrm>
                <a:custGeom>
                  <a:avLst/>
                  <a:gdLst/>
                  <a:ahLst/>
                  <a:cxnLst/>
                  <a:rect l="l" t="t" r="r" b="b"/>
                  <a:pathLst>
                    <a:path w="11145" h="4025" extrusionOk="0">
                      <a:moveTo>
                        <a:pt x="6843" y="3243"/>
                      </a:moveTo>
                      <a:cubicBezTo>
                        <a:pt x="6896" y="3243"/>
                        <a:pt x="6896" y="3309"/>
                        <a:pt x="6896" y="3309"/>
                      </a:cubicBezTo>
                      <a:cubicBezTo>
                        <a:pt x="6896" y="3362"/>
                        <a:pt x="6843" y="3415"/>
                        <a:pt x="6790" y="3415"/>
                      </a:cubicBezTo>
                      <a:lnTo>
                        <a:pt x="6075" y="3415"/>
                      </a:lnTo>
                      <a:cubicBezTo>
                        <a:pt x="6022" y="3415"/>
                        <a:pt x="5956" y="3362"/>
                        <a:pt x="5956" y="3309"/>
                      </a:cubicBezTo>
                      <a:cubicBezTo>
                        <a:pt x="5956" y="3243"/>
                        <a:pt x="6022" y="3243"/>
                        <a:pt x="6075" y="3243"/>
                      </a:cubicBezTo>
                      <a:close/>
                      <a:moveTo>
                        <a:pt x="728" y="1"/>
                      </a:moveTo>
                      <a:cubicBezTo>
                        <a:pt x="503" y="1"/>
                        <a:pt x="225" y="53"/>
                        <a:pt x="0" y="53"/>
                      </a:cubicBezTo>
                      <a:cubicBezTo>
                        <a:pt x="887" y="993"/>
                        <a:pt x="1986" y="1814"/>
                        <a:pt x="3428" y="2528"/>
                      </a:cubicBezTo>
                      <a:cubicBezTo>
                        <a:pt x="4037" y="2806"/>
                        <a:pt x="4633" y="3031"/>
                        <a:pt x="5294" y="3243"/>
                      </a:cubicBezTo>
                      <a:lnTo>
                        <a:pt x="5413" y="3243"/>
                      </a:lnTo>
                      <a:cubicBezTo>
                        <a:pt x="6949" y="3693"/>
                        <a:pt x="8722" y="4024"/>
                        <a:pt x="10866" y="4024"/>
                      </a:cubicBezTo>
                      <a:cubicBezTo>
                        <a:pt x="11038" y="4024"/>
                        <a:pt x="11144" y="3905"/>
                        <a:pt x="11144" y="3799"/>
                      </a:cubicBezTo>
                      <a:cubicBezTo>
                        <a:pt x="11144" y="3640"/>
                        <a:pt x="11038" y="3521"/>
                        <a:pt x="10866" y="3468"/>
                      </a:cubicBezTo>
                      <a:cubicBezTo>
                        <a:pt x="7836" y="3415"/>
                        <a:pt x="5466" y="2859"/>
                        <a:pt x="3706" y="2039"/>
                      </a:cubicBezTo>
                      <a:cubicBezTo>
                        <a:pt x="2436" y="1430"/>
                        <a:pt x="1496" y="768"/>
                        <a:pt x="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2"/>
                <p:cNvSpPr/>
                <p:nvPr/>
              </p:nvSpPr>
              <p:spPr>
                <a:xfrm>
                  <a:off x="4675376" y="3423526"/>
                  <a:ext cx="201238" cy="524568"/>
                </a:xfrm>
                <a:custGeom>
                  <a:avLst/>
                  <a:gdLst/>
                  <a:ahLst/>
                  <a:cxnLst/>
                  <a:rect l="l" t="t" r="r" b="b"/>
                  <a:pathLst>
                    <a:path w="3641" h="9491" extrusionOk="0">
                      <a:moveTo>
                        <a:pt x="331" y="1"/>
                      </a:moveTo>
                      <a:cubicBezTo>
                        <a:pt x="212" y="1"/>
                        <a:pt x="106" y="107"/>
                        <a:pt x="53" y="279"/>
                      </a:cubicBezTo>
                      <a:cubicBezTo>
                        <a:pt x="53" y="279"/>
                        <a:pt x="0" y="715"/>
                        <a:pt x="0" y="1496"/>
                      </a:cubicBezTo>
                      <a:cubicBezTo>
                        <a:pt x="0" y="1827"/>
                        <a:pt x="0" y="2092"/>
                        <a:pt x="53" y="2489"/>
                      </a:cubicBezTo>
                      <a:lnTo>
                        <a:pt x="331" y="2489"/>
                      </a:lnTo>
                      <a:lnTo>
                        <a:pt x="331" y="2595"/>
                      </a:lnTo>
                      <a:lnTo>
                        <a:pt x="331" y="2926"/>
                      </a:lnTo>
                      <a:cubicBezTo>
                        <a:pt x="331" y="2979"/>
                        <a:pt x="265" y="3032"/>
                        <a:pt x="265" y="3032"/>
                      </a:cubicBezTo>
                      <a:cubicBezTo>
                        <a:pt x="212" y="3032"/>
                        <a:pt x="159" y="2979"/>
                        <a:pt x="159" y="2926"/>
                      </a:cubicBezTo>
                      <a:lnTo>
                        <a:pt x="159" y="2648"/>
                      </a:lnTo>
                      <a:lnTo>
                        <a:pt x="53" y="2648"/>
                      </a:lnTo>
                      <a:cubicBezTo>
                        <a:pt x="53" y="2979"/>
                        <a:pt x="106" y="3257"/>
                        <a:pt x="159" y="3588"/>
                      </a:cubicBezTo>
                      <a:cubicBezTo>
                        <a:pt x="159" y="3588"/>
                        <a:pt x="212" y="3535"/>
                        <a:pt x="265" y="3535"/>
                      </a:cubicBezTo>
                      <a:cubicBezTo>
                        <a:pt x="265" y="3535"/>
                        <a:pt x="331" y="3588"/>
                        <a:pt x="331" y="3640"/>
                      </a:cubicBezTo>
                      <a:lnTo>
                        <a:pt x="331" y="4355"/>
                      </a:lnTo>
                      <a:lnTo>
                        <a:pt x="331" y="4408"/>
                      </a:lnTo>
                      <a:cubicBezTo>
                        <a:pt x="596" y="5732"/>
                        <a:pt x="1152" y="7227"/>
                        <a:pt x="2198" y="8604"/>
                      </a:cubicBezTo>
                      <a:cubicBezTo>
                        <a:pt x="2423" y="8882"/>
                        <a:pt x="2648" y="9213"/>
                        <a:pt x="2912" y="9490"/>
                      </a:cubicBezTo>
                      <a:cubicBezTo>
                        <a:pt x="3137" y="9490"/>
                        <a:pt x="3415" y="9438"/>
                        <a:pt x="3640" y="9438"/>
                      </a:cubicBezTo>
                      <a:cubicBezTo>
                        <a:pt x="2648" y="8498"/>
                        <a:pt x="1986" y="7452"/>
                        <a:pt x="1536" y="6393"/>
                      </a:cubicBezTo>
                      <a:cubicBezTo>
                        <a:pt x="715" y="4527"/>
                        <a:pt x="543" y="2648"/>
                        <a:pt x="543" y="1496"/>
                      </a:cubicBezTo>
                      <a:cubicBezTo>
                        <a:pt x="543" y="1165"/>
                        <a:pt x="543" y="835"/>
                        <a:pt x="596" y="663"/>
                      </a:cubicBezTo>
                      <a:lnTo>
                        <a:pt x="596" y="385"/>
                      </a:lnTo>
                      <a:lnTo>
                        <a:pt x="596" y="332"/>
                      </a:lnTo>
                      <a:cubicBezTo>
                        <a:pt x="662" y="173"/>
                        <a:pt x="543" y="54"/>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2"/>
                <p:cNvSpPr/>
                <p:nvPr/>
              </p:nvSpPr>
              <p:spPr>
                <a:xfrm>
                  <a:off x="4583959" y="3561093"/>
                  <a:ext cx="48306" cy="8788"/>
                </a:xfrm>
                <a:custGeom>
                  <a:avLst/>
                  <a:gdLst/>
                  <a:ahLst/>
                  <a:cxnLst/>
                  <a:rect l="l" t="t" r="r" b="b"/>
                  <a:pathLst>
                    <a:path w="874" h="159" extrusionOk="0">
                      <a:moveTo>
                        <a:pt x="106" y="0"/>
                      </a:moveTo>
                      <a:cubicBezTo>
                        <a:pt x="53" y="0"/>
                        <a:pt x="0" y="53"/>
                        <a:pt x="0" y="106"/>
                      </a:cubicBezTo>
                      <a:cubicBezTo>
                        <a:pt x="0" y="106"/>
                        <a:pt x="53" y="159"/>
                        <a:pt x="106" y="159"/>
                      </a:cubicBezTo>
                      <a:lnTo>
                        <a:pt x="821" y="159"/>
                      </a:lnTo>
                      <a:cubicBezTo>
                        <a:pt x="874" y="159"/>
                        <a:pt x="874" y="106"/>
                        <a:pt x="874" y="106"/>
                      </a:cubicBezTo>
                      <a:cubicBezTo>
                        <a:pt x="874" y="53"/>
                        <a:pt x="874" y="0"/>
                        <a:pt x="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2"/>
                <p:cNvSpPr/>
                <p:nvPr/>
              </p:nvSpPr>
              <p:spPr>
                <a:xfrm>
                  <a:off x="4684163" y="3618850"/>
                  <a:ext cx="9562" cy="283148"/>
                </a:xfrm>
                <a:custGeom>
                  <a:avLst/>
                  <a:gdLst/>
                  <a:ahLst/>
                  <a:cxnLst/>
                  <a:rect l="l" t="t" r="r" b="b"/>
                  <a:pathLst>
                    <a:path w="173" h="5123" extrusionOk="0">
                      <a:moveTo>
                        <a:pt x="106" y="1"/>
                      </a:moveTo>
                      <a:cubicBezTo>
                        <a:pt x="53" y="1"/>
                        <a:pt x="0" y="54"/>
                        <a:pt x="0" y="54"/>
                      </a:cubicBezTo>
                      <a:lnTo>
                        <a:pt x="0" y="106"/>
                      </a:lnTo>
                      <a:lnTo>
                        <a:pt x="0" y="821"/>
                      </a:lnTo>
                      <a:cubicBezTo>
                        <a:pt x="0" y="874"/>
                        <a:pt x="53" y="874"/>
                        <a:pt x="106" y="874"/>
                      </a:cubicBezTo>
                      <a:lnTo>
                        <a:pt x="172" y="874"/>
                      </a:lnTo>
                      <a:lnTo>
                        <a:pt x="172" y="821"/>
                      </a:lnTo>
                      <a:lnTo>
                        <a:pt x="172" y="106"/>
                      </a:lnTo>
                      <a:cubicBezTo>
                        <a:pt x="172" y="54"/>
                        <a:pt x="106" y="1"/>
                        <a:pt x="106" y="1"/>
                      </a:cubicBezTo>
                      <a:close/>
                      <a:moveTo>
                        <a:pt x="106" y="1430"/>
                      </a:moveTo>
                      <a:cubicBezTo>
                        <a:pt x="53" y="1430"/>
                        <a:pt x="0" y="1483"/>
                        <a:pt x="0" y="1536"/>
                      </a:cubicBezTo>
                      <a:lnTo>
                        <a:pt x="0" y="2198"/>
                      </a:lnTo>
                      <a:cubicBezTo>
                        <a:pt x="0" y="2264"/>
                        <a:pt x="53" y="2317"/>
                        <a:pt x="106" y="2317"/>
                      </a:cubicBezTo>
                      <a:cubicBezTo>
                        <a:pt x="106" y="2317"/>
                        <a:pt x="172" y="2264"/>
                        <a:pt x="172" y="2198"/>
                      </a:cubicBezTo>
                      <a:lnTo>
                        <a:pt x="172" y="1536"/>
                      </a:lnTo>
                      <a:cubicBezTo>
                        <a:pt x="172" y="1483"/>
                        <a:pt x="106" y="1430"/>
                        <a:pt x="106" y="1430"/>
                      </a:cubicBezTo>
                      <a:close/>
                      <a:moveTo>
                        <a:pt x="106" y="2806"/>
                      </a:moveTo>
                      <a:cubicBezTo>
                        <a:pt x="53" y="2806"/>
                        <a:pt x="0" y="2859"/>
                        <a:pt x="0" y="2926"/>
                      </a:cubicBezTo>
                      <a:lnTo>
                        <a:pt x="0" y="3640"/>
                      </a:lnTo>
                      <a:cubicBezTo>
                        <a:pt x="0" y="3693"/>
                        <a:pt x="53" y="3746"/>
                        <a:pt x="106" y="3746"/>
                      </a:cubicBezTo>
                      <a:cubicBezTo>
                        <a:pt x="106" y="3746"/>
                        <a:pt x="172" y="3693"/>
                        <a:pt x="172" y="3640"/>
                      </a:cubicBezTo>
                      <a:lnTo>
                        <a:pt x="172" y="2926"/>
                      </a:lnTo>
                      <a:cubicBezTo>
                        <a:pt x="172" y="2859"/>
                        <a:pt x="106" y="2806"/>
                        <a:pt x="106" y="2806"/>
                      </a:cubicBezTo>
                      <a:close/>
                      <a:moveTo>
                        <a:pt x="106" y="4249"/>
                      </a:moveTo>
                      <a:cubicBezTo>
                        <a:pt x="53" y="4249"/>
                        <a:pt x="0" y="4302"/>
                        <a:pt x="0" y="4355"/>
                      </a:cubicBezTo>
                      <a:lnTo>
                        <a:pt x="0" y="5070"/>
                      </a:lnTo>
                      <a:cubicBezTo>
                        <a:pt x="0" y="5070"/>
                        <a:pt x="53" y="5123"/>
                        <a:pt x="106" y="5123"/>
                      </a:cubicBezTo>
                      <a:lnTo>
                        <a:pt x="172" y="5070"/>
                      </a:lnTo>
                      <a:lnTo>
                        <a:pt x="172" y="4355"/>
                      </a:lnTo>
                      <a:cubicBezTo>
                        <a:pt x="172" y="4302"/>
                        <a:pt x="106" y="4249"/>
                        <a:pt x="106" y="4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2"/>
                <p:cNvSpPr/>
                <p:nvPr/>
              </p:nvSpPr>
              <p:spPr>
                <a:xfrm>
                  <a:off x="4684163" y="3932673"/>
                  <a:ext cx="9562" cy="27138"/>
                </a:xfrm>
                <a:custGeom>
                  <a:avLst/>
                  <a:gdLst/>
                  <a:ahLst/>
                  <a:cxnLst/>
                  <a:rect l="l" t="t" r="r" b="b"/>
                  <a:pathLst>
                    <a:path w="173" h="491" extrusionOk="0">
                      <a:moveTo>
                        <a:pt x="106" y="1"/>
                      </a:moveTo>
                      <a:cubicBezTo>
                        <a:pt x="53" y="1"/>
                        <a:pt x="0" y="1"/>
                        <a:pt x="0" y="53"/>
                      </a:cubicBezTo>
                      <a:lnTo>
                        <a:pt x="0" y="490"/>
                      </a:lnTo>
                      <a:lnTo>
                        <a:pt x="172" y="490"/>
                      </a:lnTo>
                      <a:lnTo>
                        <a:pt x="172" y="53"/>
                      </a:lnTo>
                      <a:cubicBezTo>
                        <a:pt x="172" y="1"/>
                        <a:pt x="106" y="1"/>
                        <a:pt x="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2"/>
                <p:cNvSpPr/>
                <p:nvPr/>
              </p:nvSpPr>
              <p:spPr>
                <a:xfrm>
                  <a:off x="4684163" y="4008725"/>
                  <a:ext cx="9562" cy="207097"/>
                </a:xfrm>
                <a:custGeom>
                  <a:avLst/>
                  <a:gdLst/>
                  <a:ahLst/>
                  <a:cxnLst/>
                  <a:rect l="l" t="t" r="r" b="b"/>
                  <a:pathLst>
                    <a:path w="173" h="3747" extrusionOk="0">
                      <a:moveTo>
                        <a:pt x="106" y="1"/>
                      </a:moveTo>
                      <a:cubicBezTo>
                        <a:pt x="53" y="1"/>
                        <a:pt x="0" y="54"/>
                        <a:pt x="0" y="107"/>
                      </a:cubicBezTo>
                      <a:lnTo>
                        <a:pt x="0" y="835"/>
                      </a:lnTo>
                      <a:cubicBezTo>
                        <a:pt x="0" y="888"/>
                        <a:pt x="53" y="888"/>
                        <a:pt x="106" y="888"/>
                      </a:cubicBezTo>
                      <a:cubicBezTo>
                        <a:pt x="106" y="888"/>
                        <a:pt x="172" y="888"/>
                        <a:pt x="172" y="835"/>
                      </a:cubicBezTo>
                      <a:lnTo>
                        <a:pt x="172" y="107"/>
                      </a:lnTo>
                      <a:cubicBezTo>
                        <a:pt x="172" y="54"/>
                        <a:pt x="106" y="1"/>
                        <a:pt x="106" y="1"/>
                      </a:cubicBezTo>
                      <a:close/>
                      <a:moveTo>
                        <a:pt x="106" y="1430"/>
                      </a:moveTo>
                      <a:cubicBezTo>
                        <a:pt x="53" y="1430"/>
                        <a:pt x="0" y="1497"/>
                        <a:pt x="0" y="1549"/>
                      </a:cubicBezTo>
                      <a:lnTo>
                        <a:pt x="0" y="2158"/>
                      </a:lnTo>
                      <a:cubicBezTo>
                        <a:pt x="0" y="2092"/>
                        <a:pt x="53" y="2092"/>
                        <a:pt x="106" y="2092"/>
                      </a:cubicBezTo>
                      <a:lnTo>
                        <a:pt x="172" y="2092"/>
                      </a:lnTo>
                      <a:lnTo>
                        <a:pt x="172" y="1549"/>
                      </a:lnTo>
                      <a:cubicBezTo>
                        <a:pt x="172" y="1497"/>
                        <a:pt x="106" y="1430"/>
                        <a:pt x="106" y="1430"/>
                      </a:cubicBezTo>
                      <a:close/>
                      <a:moveTo>
                        <a:pt x="0" y="2158"/>
                      </a:moveTo>
                      <a:lnTo>
                        <a:pt x="0" y="2211"/>
                      </a:lnTo>
                      <a:cubicBezTo>
                        <a:pt x="0" y="2264"/>
                        <a:pt x="53" y="2317"/>
                        <a:pt x="106" y="2317"/>
                      </a:cubicBezTo>
                      <a:cubicBezTo>
                        <a:pt x="106" y="2317"/>
                        <a:pt x="172" y="2317"/>
                        <a:pt x="172" y="2264"/>
                      </a:cubicBezTo>
                      <a:lnTo>
                        <a:pt x="106" y="2264"/>
                      </a:lnTo>
                      <a:cubicBezTo>
                        <a:pt x="53" y="2264"/>
                        <a:pt x="0" y="2211"/>
                        <a:pt x="0" y="2158"/>
                      </a:cubicBezTo>
                      <a:close/>
                      <a:moveTo>
                        <a:pt x="106" y="2873"/>
                      </a:moveTo>
                      <a:cubicBezTo>
                        <a:pt x="53" y="2873"/>
                        <a:pt x="0" y="2873"/>
                        <a:pt x="0" y="2926"/>
                      </a:cubicBezTo>
                      <a:lnTo>
                        <a:pt x="0" y="3641"/>
                      </a:lnTo>
                      <a:cubicBezTo>
                        <a:pt x="0" y="3694"/>
                        <a:pt x="53" y="3747"/>
                        <a:pt x="106" y="3747"/>
                      </a:cubicBezTo>
                      <a:cubicBezTo>
                        <a:pt x="106" y="3747"/>
                        <a:pt x="172" y="3694"/>
                        <a:pt x="172" y="3641"/>
                      </a:cubicBezTo>
                      <a:lnTo>
                        <a:pt x="172" y="2926"/>
                      </a:lnTo>
                      <a:cubicBezTo>
                        <a:pt x="172" y="2873"/>
                        <a:pt x="106" y="2873"/>
                        <a:pt x="106" y="28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2"/>
                <p:cNvSpPr/>
                <p:nvPr/>
              </p:nvSpPr>
              <p:spPr>
                <a:xfrm>
                  <a:off x="4522499" y="4124349"/>
                  <a:ext cx="694965" cy="150003"/>
                </a:xfrm>
                <a:custGeom>
                  <a:avLst/>
                  <a:gdLst/>
                  <a:ahLst/>
                  <a:cxnLst/>
                  <a:rect l="l" t="t" r="r" b="b"/>
                  <a:pathLst>
                    <a:path w="12574" h="2714" extrusionOk="0">
                      <a:moveTo>
                        <a:pt x="119" y="0"/>
                      </a:moveTo>
                      <a:cubicBezTo>
                        <a:pt x="53" y="0"/>
                        <a:pt x="0" y="0"/>
                        <a:pt x="0" y="66"/>
                      </a:cubicBezTo>
                      <a:cubicBezTo>
                        <a:pt x="0" y="119"/>
                        <a:pt x="53" y="172"/>
                        <a:pt x="119" y="172"/>
                      </a:cubicBezTo>
                      <a:lnTo>
                        <a:pt x="834" y="172"/>
                      </a:lnTo>
                      <a:cubicBezTo>
                        <a:pt x="887" y="172"/>
                        <a:pt x="940" y="119"/>
                        <a:pt x="940" y="66"/>
                      </a:cubicBezTo>
                      <a:cubicBezTo>
                        <a:pt x="940" y="0"/>
                        <a:pt x="887" y="0"/>
                        <a:pt x="834" y="0"/>
                      </a:cubicBezTo>
                      <a:close/>
                      <a:moveTo>
                        <a:pt x="1549" y="0"/>
                      </a:moveTo>
                      <a:cubicBezTo>
                        <a:pt x="1496" y="0"/>
                        <a:pt x="1443" y="0"/>
                        <a:pt x="1443" y="66"/>
                      </a:cubicBezTo>
                      <a:cubicBezTo>
                        <a:pt x="1443" y="119"/>
                        <a:pt x="1496" y="172"/>
                        <a:pt x="1549" y="172"/>
                      </a:cubicBezTo>
                      <a:lnTo>
                        <a:pt x="2264" y="172"/>
                      </a:lnTo>
                      <a:cubicBezTo>
                        <a:pt x="2316" y="172"/>
                        <a:pt x="2369" y="119"/>
                        <a:pt x="2369" y="66"/>
                      </a:cubicBezTo>
                      <a:cubicBezTo>
                        <a:pt x="2369" y="0"/>
                        <a:pt x="2316" y="0"/>
                        <a:pt x="2264" y="0"/>
                      </a:cubicBezTo>
                      <a:close/>
                      <a:moveTo>
                        <a:pt x="3031" y="0"/>
                      </a:moveTo>
                      <a:cubicBezTo>
                        <a:pt x="2978" y="0"/>
                        <a:pt x="2925" y="0"/>
                        <a:pt x="2925" y="66"/>
                      </a:cubicBezTo>
                      <a:cubicBezTo>
                        <a:pt x="2925" y="119"/>
                        <a:pt x="2978" y="172"/>
                        <a:pt x="3031" y="172"/>
                      </a:cubicBezTo>
                      <a:lnTo>
                        <a:pt x="3759" y="172"/>
                      </a:lnTo>
                      <a:cubicBezTo>
                        <a:pt x="3812" y="172"/>
                        <a:pt x="3812" y="119"/>
                        <a:pt x="3812" y="66"/>
                      </a:cubicBezTo>
                      <a:cubicBezTo>
                        <a:pt x="3812" y="0"/>
                        <a:pt x="3812" y="0"/>
                        <a:pt x="3759" y="0"/>
                      </a:cubicBezTo>
                      <a:close/>
                      <a:moveTo>
                        <a:pt x="4474" y="0"/>
                      </a:moveTo>
                      <a:cubicBezTo>
                        <a:pt x="4421" y="0"/>
                        <a:pt x="4355" y="0"/>
                        <a:pt x="4355" y="66"/>
                      </a:cubicBezTo>
                      <a:cubicBezTo>
                        <a:pt x="4355" y="119"/>
                        <a:pt x="4421" y="172"/>
                        <a:pt x="4474" y="172"/>
                      </a:cubicBezTo>
                      <a:lnTo>
                        <a:pt x="5189" y="172"/>
                      </a:lnTo>
                      <a:cubicBezTo>
                        <a:pt x="5241" y="172"/>
                        <a:pt x="5294" y="119"/>
                        <a:pt x="5294" y="66"/>
                      </a:cubicBezTo>
                      <a:cubicBezTo>
                        <a:pt x="5294" y="0"/>
                        <a:pt x="5241" y="0"/>
                        <a:pt x="5189" y="0"/>
                      </a:cubicBezTo>
                      <a:close/>
                      <a:moveTo>
                        <a:pt x="5903" y="0"/>
                      </a:moveTo>
                      <a:cubicBezTo>
                        <a:pt x="5850" y="0"/>
                        <a:pt x="5850" y="0"/>
                        <a:pt x="5850" y="66"/>
                      </a:cubicBezTo>
                      <a:cubicBezTo>
                        <a:pt x="5850" y="119"/>
                        <a:pt x="5850" y="172"/>
                        <a:pt x="5903" y="172"/>
                      </a:cubicBezTo>
                      <a:lnTo>
                        <a:pt x="6618" y="172"/>
                      </a:lnTo>
                      <a:cubicBezTo>
                        <a:pt x="6671" y="172"/>
                        <a:pt x="6737" y="119"/>
                        <a:pt x="6737" y="66"/>
                      </a:cubicBezTo>
                      <a:cubicBezTo>
                        <a:pt x="6737" y="0"/>
                        <a:pt x="6671" y="0"/>
                        <a:pt x="6618" y="0"/>
                      </a:cubicBezTo>
                      <a:close/>
                      <a:moveTo>
                        <a:pt x="7399" y="0"/>
                      </a:moveTo>
                      <a:cubicBezTo>
                        <a:pt x="7333" y="0"/>
                        <a:pt x="7280" y="0"/>
                        <a:pt x="7280" y="66"/>
                      </a:cubicBezTo>
                      <a:cubicBezTo>
                        <a:pt x="7280" y="119"/>
                        <a:pt x="7333" y="172"/>
                        <a:pt x="7399" y="172"/>
                      </a:cubicBezTo>
                      <a:lnTo>
                        <a:pt x="8114" y="172"/>
                      </a:lnTo>
                      <a:cubicBezTo>
                        <a:pt x="8166" y="172"/>
                        <a:pt x="8219" y="119"/>
                        <a:pt x="8219" y="66"/>
                      </a:cubicBezTo>
                      <a:cubicBezTo>
                        <a:pt x="8219" y="0"/>
                        <a:pt x="8166" y="0"/>
                        <a:pt x="8114" y="0"/>
                      </a:cubicBezTo>
                      <a:close/>
                      <a:moveTo>
                        <a:pt x="8828" y="0"/>
                      </a:moveTo>
                      <a:cubicBezTo>
                        <a:pt x="8775" y="0"/>
                        <a:pt x="8722" y="0"/>
                        <a:pt x="8722" y="66"/>
                      </a:cubicBezTo>
                      <a:cubicBezTo>
                        <a:pt x="8722" y="119"/>
                        <a:pt x="8775" y="172"/>
                        <a:pt x="8828" y="172"/>
                      </a:cubicBezTo>
                      <a:lnTo>
                        <a:pt x="9543" y="172"/>
                      </a:lnTo>
                      <a:cubicBezTo>
                        <a:pt x="9596" y="172"/>
                        <a:pt x="9649" y="119"/>
                        <a:pt x="9649" y="66"/>
                      </a:cubicBezTo>
                      <a:cubicBezTo>
                        <a:pt x="9649" y="0"/>
                        <a:pt x="9596" y="0"/>
                        <a:pt x="9543" y="0"/>
                      </a:cubicBezTo>
                      <a:close/>
                      <a:moveTo>
                        <a:pt x="10258" y="0"/>
                      </a:moveTo>
                      <a:cubicBezTo>
                        <a:pt x="10258" y="0"/>
                        <a:pt x="10205" y="0"/>
                        <a:pt x="10205" y="66"/>
                      </a:cubicBezTo>
                      <a:cubicBezTo>
                        <a:pt x="10205" y="119"/>
                        <a:pt x="10258" y="172"/>
                        <a:pt x="10258" y="172"/>
                      </a:cubicBezTo>
                      <a:lnTo>
                        <a:pt x="11039" y="172"/>
                      </a:lnTo>
                      <a:cubicBezTo>
                        <a:pt x="11091" y="172"/>
                        <a:pt x="11091" y="119"/>
                        <a:pt x="11091" y="66"/>
                      </a:cubicBezTo>
                      <a:lnTo>
                        <a:pt x="11091" y="0"/>
                      </a:lnTo>
                      <a:close/>
                      <a:moveTo>
                        <a:pt x="11753" y="0"/>
                      </a:moveTo>
                      <a:cubicBezTo>
                        <a:pt x="11700" y="0"/>
                        <a:pt x="11634" y="0"/>
                        <a:pt x="11634" y="66"/>
                      </a:cubicBezTo>
                      <a:cubicBezTo>
                        <a:pt x="11634" y="119"/>
                        <a:pt x="11700" y="172"/>
                        <a:pt x="11753" y="172"/>
                      </a:cubicBezTo>
                      <a:lnTo>
                        <a:pt x="12468" y="172"/>
                      </a:lnTo>
                      <a:cubicBezTo>
                        <a:pt x="12521" y="172"/>
                        <a:pt x="12574" y="119"/>
                        <a:pt x="12574" y="66"/>
                      </a:cubicBezTo>
                      <a:cubicBezTo>
                        <a:pt x="12574" y="66"/>
                        <a:pt x="12574" y="0"/>
                        <a:pt x="12521" y="0"/>
                      </a:cubicBezTo>
                      <a:close/>
                      <a:moveTo>
                        <a:pt x="12468" y="728"/>
                      </a:moveTo>
                      <a:cubicBezTo>
                        <a:pt x="12415" y="728"/>
                        <a:pt x="12362" y="728"/>
                        <a:pt x="12362" y="781"/>
                      </a:cubicBezTo>
                      <a:lnTo>
                        <a:pt x="12362" y="1549"/>
                      </a:lnTo>
                      <a:cubicBezTo>
                        <a:pt x="12362" y="1602"/>
                        <a:pt x="12415" y="1602"/>
                        <a:pt x="12468" y="1602"/>
                      </a:cubicBezTo>
                      <a:cubicBezTo>
                        <a:pt x="12521" y="1602"/>
                        <a:pt x="12574" y="1602"/>
                        <a:pt x="12574" y="1549"/>
                      </a:cubicBezTo>
                      <a:lnTo>
                        <a:pt x="12574" y="781"/>
                      </a:lnTo>
                      <a:cubicBezTo>
                        <a:pt x="12574" y="728"/>
                        <a:pt x="12521" y="728"/>
                        <a:pt x="12468" y="728"/>
                      </a:cubicBezTo>
                      <a:close/>
                      <a:moveTo>
                        <a:pt x="12468" y="2157"/>
                      </a:moveTo>
                      <a:cubicBezTo>
                        <a:pt x="12415" y="2157"/>
                        <a:pt x="12362" y="2210"/>
                        <a:pt x="12362" y="2263"/>
                      </a:cubicBezTo>
                      <a:lnTo>
                        <a:pt x="12362" y="2316"/>
                      </a:lnTo>
                      <a:lnTo>
                        <a:pt x="12362" y="2594"/>
                      </a:lnTo>
                      <a:cubicBezTo>
                        <a:pt x="12362" y="2647"/>
                        <a:pt x="12415" y="2713"/>
                        <a:pt x="12468" y="2713"/>
                      </a:cubicBezTo>
                      <a:cubicBezTo>
                        <a:pt x="12521" y="2713"/>
                        <a:pt x="12574" y="2647"/>
                        <a:pt x="12574" y="2594"/>
                      </a:cubicBezTo>
                      <a:lnTo>
                        <a:pt x="12574" y="2316"/>
                      </a:lnTo>
                      <a:lnTo>
                        <a:pt x="12574" y="2263"/>
                      </a:lnTo>
                      <a:cubicBezTo>
                        <a:pt x="12574" y="2210"/>
                        <a:pt x="12521" y="2157"/>
                        <a:pt x="12468" y="21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2"/>
                <p:cNvSpPr/>
                <p:nvPr/>
              </p:nvSpPr>
              <p:spPr>
                <a:xfrm>
                  <a:off x="4395212" y="4313815"/>
                  <a:ext cx="87824" cy="146355"/>
                </a:xfrm>
                <a:custGeom>
                  <a:avLst/>
                  <a:gdLst/>
                  <a:ahLst/>
                  <a:cxnLst/>
                  <a:rect l="l" t="t" r="r" b="b"/>
                  <a:pathLst>
                    <a:path w="1589" h="2648" extrusionOk="0">
                      <a:moveTo>
                        <a:pt x="808" y="185"/>
                      </a:moveTo>
                      <a:cubicBezTo>
                        <a:pt x="887" y="185"/>
                        <a:pt x="953" y="212"/>
                        <a:pt x="1019" y="252"/>
                      </a:cubicBezTo>
                      <a:cubicBezTo>
                        <a:pt x="1072" y="278"/>
                        <a:pt x="1125" y="331"/>
                        <a:pt x="1165" y="397"/>
                      </a:cubicBezTo>
                      <a:cubicBezTo>
                        <a:pt x="1205" y="463"/>
                        <a:pt x="1231" y="529"/>
                        <a:pt x="1258" y="609"/>
                      </a:cubicBezTo>
                      <a:cubicBezTo>
                        <a:pt x="1284" y="688"/>
                        <a:pt x="1311" y="768"/>
                        <a:pt x="1311" y="860"/>
                      </a:cubicBezTo>
                      <a:cubicBezTo>
                        <a:pt x="1337" y="940"/>
                        <a:pt x="1337" y="1032"/>
                        <a:pt x="1350" y="1112"/>
                      </a:cubicBezTo>
                      <a:cubicBezTo>
                        <a:pt x="1350" y="1191"/>
                        <a:pt x="1350" y="1271"/>
                        <a:pt x="1350" y="1350"/>
                      </a:cubicBezTo>
                      <a:cubicBezTo>
                        <a:pt x="1350" y="1549"/>
                        <a:pt x="1337" y="1721"/>
                        <a:pt x="1297" y="1866"/>
                      </a:cubicBezTo>
                      <a:cubicBezTo>
                        <a:pt x="1258" y="1999"/>
                        <a:pt x="1218" y="2118"/>
                        <a:pt x="1165" y="2210"/>
                      </a:cubicBezTo>
                      <a:cubicBezTo>
                        <a:pt x="1099" y="2290"/>
                        <a:pt x="1033" y="2356"/>
                        <a:pt x="967" y="2396"/>
                      </a:cubicBezTo>
                      <a:cubicBezTo>
                        <a:pt x="900" y="2435"/>
                        <a:pt x="834" y="2462"/>
                        <a:pt x="768" y="2462"/>
                      </a:cubicBezTo>
                      <a:cubicBezTo>
                        <a:pt x="662" y="2462"/>
                        <a:pt x="569" y="2422"/>
                        <a:pt x="503" y="2356"/>
                      </a:cubicBezTo>
                      <a:cubicBezTo>
                        <a:pt x="437" y="2290"/>
                        <a:pt x="384" y="2197"/>
                        <a:pt x="344" y="2104"/>
                      </a:cubicBezTo>
                      <a:cubicBezTo>
                        <a:pt x="305" y="1999"/>
                        <a:pt x="278" y="1879"/>
                        <a:pt x="252" y="1760"/>
                      </a:cubicBezTo>
                      <a:cubicBezTo>
                        <a:pt x="239" y="1628"/>
                        <a:pt x="239" y="1509"/>
                        <a:pt x="239" y="1403"/>
                      </a:cubicBezTo>
                      <a:cubicBezTo>
                        <a:pt x="239" y="1257"/>
                        <a:pt x="252" y="1112"/>
                        <a:pt x="265" y="979"/>
                      </a:cubicBezTo>
                      <a:cubicBezTo>
                        <a:pt x="292" y="834"/>
                        <a:pt x="331" y="702"/>
                        <a:pt x="371" y="582"/>
                      </a:cubicBezTo>
                      <a:cubicBezTo>
                        <a:pt x="424" y="463"/>
                        <a:pt x="477" y="371"/>
                        <a:pt x="556" y="304"/>
                      </a:cubicBezTo>
                      <a:cubicBezTo>
                        <a:pt x="622" y="225"/>
                        <a:pt x="715" y="185"/>
                        <a:pt x="808" y="185"/>
                      </a:cubicBezTo>
                      <a:close/>
                      <a:moveTo>
                        <a:pt x="821" y="0"/>
                      </a:moveTo>
                      <a:cubicBezTo>
                        <a:pt x="662" y="0"/>
                        <a:pt x="530" y="40"/>
                        <a:pt x="424" y="132"/>
                      </a:cubicBezTo>
                      <a:cubicBezTo>
                        <a:pt x="318" y="225"/>
                        <a:pt x="239" y="344"/>
                        <a:pt x="172" y="477"/>
                      </a:cubicBezTo>
                      <a:cubicBezTo>
                        <a:pt x="119" y="622"/>
                        <a:pt x="67" y="781"/>
                        <a:pt x="40" y="953"/>
                      </a:cubicBezTo>
                      <a:cubicBezTo>
                        <a:pt x="14" y="1125"/>
                        <a:pt x="0" y="1297"/>
                        <a:pt x="0" y="1456"/>
                      </a:cubicBezTo>
                      <a:cubicBezTo>
                        <a:pt x="0" y="1681"/>
                        <a:pt x="27" y="1879"/>
                        <a:pt x="67" y="2025"/>
                      </a:cubicBezTo>
                      <a:cubicBezTo>
                        <a:pt x="119" y="2184"/>
                        <a:pt x="172" y="2303"/>
                        <a:pt x="239" y="2396"/>
                      </a:cubicBezTo>
                      <a:cubicBezTo>
                        <a:pt x="318" y="2488"/>
                        <a:pt x="397" y="2554"/>
                        <a:pt x="490" y="2594"/>
                      </a:cubicBezTo>
                      <a:cubicBezTo>
                        <a:pt x="569" y="2634"/>
                        <a:pt x="662" y="2647"/>
                        <a:pt x="755" y="2647"/>
                      </a:cubicBezTo>
                      <a:cubicBezTo>
                        <a:pt x="834" y="2647"/>
                        <a:pt x="927" y="2634"/>
                        <a:pt x="1033" y="2594"/>
                      </a:cubicBezTo>
                      <a:cubicBezTo>
                        <a:pt x="1125" y="2541"/>
                        <a:pt x="1218" y="2475"/>
                        <a:pt x="1297" y="2369"/>
                      </a:cubicBezTo>
                      <a:cubicBezTo>
                        <a:pt x="1390" y="2277"/>
                        <a:pt x="1456" y="2144"/>
                        <a:pt x="1509" y="1972"/>
                      </a:cubicBezTo>
                      <a:cubicBezTo>
                        <a:pt x="1562" y="1813"/>
                        <a:pt x="1589" y="1602"/>
                        <a:pt x="1589" y="1350"/>
                      </a:cubicBezTo>
                      <a:cubicBezTo>
                        <a:pt x="1589" y="1257"/>
                        <a:pt x="1575" y="1165"/>
                        <a:pt x="1575" y="1059"/>
                      </a:cubicBezTo>
                      <a:cubicBezTo>
                        <a:pt x="1562" y="953"/>
                        <a:pt x="1549" y="860"/>
                        <a:pt x="1536" y="754"/>
                      </a:cubicBezTo>
                      <a:cubicBezTo>
                        <a:pt x="1509" y="649"/>
                        <a:pt x="1483" y="556"/>
                        <a:pt x="1443" y="463"/>
                      </a:cubicBezTo>
                      <a:cubicBezTo>
                        <a:pt x="1403" y="371"/>
                        <a:pt x="1364" y="291"/>
                        <a:pt x="1297" y="225"/>
                      </a:cubicBezTo>
                      <a:cubicBezTo>
                        <a:pt x="1244" y="159"/>
                        <a:pt x="1178" y="106"/>
                        <a:pt x="1099" y="53"/>
                      </a:cubicBezTo>
                      <a:cubicBezTo>
                        <a:pt x="1019" y="13"/>
                        <a:pt x="927" y="0"/>
                        <a:pt x="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2"/>
                <p:cNvSpPr/>
                <p:nvPr/>
              </p:nvSpPr>
              <p:spPr>
                <a:xfrm>
                  <a:off x="4452969" y="3127997"/>
                  <a:ext cx="105400" cy="104681"/>
                </a:xfrm>
                <a:custGeom>
                  <a:avLst/>
                  <a:gdLst/>
                  <a:ahLst/>
                  <a:cxnLst/>
                  <a:rect l="l" t="t" r="r" b="b"/>
                  <a:pathLst>
                    <a:path w="1907" h="1894" extrusionOk="0">
                      <a:moveTo>
                        <a:pt x="186" y="1"/>
                      </a:moveTo>
                      <a:cubicBezTo>
                        <a:pt x="147" y="1"/>
                        <a:pt x="94" y="1"/>
                        <a:pt x="54" y="27"/>
                      </a:cubicBezTo>
                      <a:cubicBezTo>
                        <a:pt x="27" y="40"/>
                        <a:pt x="1" y="67"/>
                        <a:pt x="1" y="107"/>
                      </a:cubicBezTo>
                      <a:cubicBezTo>
                        <a:pt x="1" y="133"/>
                        <a:pt x="27" y="160"/>
                        <a:pt x="67" y="160"/>
                      </a:cubicBezTo>
                      <a:cubicBezTo>
                        <a:pt x="107" y="173"/>
                        <a:pt x="173" y="173"/>
                        <a:pt x="239" y="173"/>
                      </a:cubicBezTo>
                      <a:cubicBezTo>
                        <a:pt x="266" y="173"/>
                        <a:pt x="292" y="173"/>
                        <a:pt x="305" y="186"/>
                      </a:cubicBezTo>
                      <a:cubicBezTo>
                        <a:pt x="319" y="186"/>
                        <a:pt x="332" y="186"/>
                        <a:pt x="345" y="199"/>
                      </a:cubicBezTo>
                      <a:cubicBezTo>
                        <a:pt x="358" y="199"/>
                        <a:pt x="372" y="213"/>
                        <a:pt x="385" y="213"/>
                      </a:cubicBezTo>
                      <a:cubicBezTo>
                        <a:pt x="398" y="226"/>
                        <a:pt x="398" y="239"/>
                        <a:pt x="411" y="265"/>
                      </a:cubicBezTo>
                      <a:lnTo>
                        <a:pt x="1020" y="1364"/>
                      </a:lnTo>
                      <a:cubicBezTo>
                        <a:pt x="994" y="1417"/>
                        <a:pt x="967" y="1470"/>
                        <a:pt x="941" y="1523"/>
                      </a:cubicBezTo>
                      <a:cubicBezTo>
                        <a:pt x="914" y="1563"/>
                        <a:pt x="874" y="1602"/>
                        <a:pt x="848" y="1629"/>
                      </a:cubicBezTo>
                      <a:cubicBezTo>
                        <a:pt x="822" y="1655"/>
                        <a:pt x="795" y="1668"/>
                        <a:pt x="755" y="1695"/>
                      </a:cubicBezTo>
                      <a:cubicBezTo>
                        <a:pt x="716" y="1708"/>
                        <a:pt x="689" y="1721"/>
                        <a:pt x="649" y="1721"/>
                      </a:cubicBezTo>
                      <a:cubicBezTo>
                        <a:pt x="597" y="1721"/>
                        <a:pt x="544" y="1708"/>
                        <a:pt x="504" y="1668"/>
                      </a:cubicBezTo>
                      <a:cubicBezTo>
                        <a:pt x="464" y="1642"/>
                        <a:pt x="451" y="1615"/>
                        <a:pt x="451" y="1576"/>
                      </a:cubicBezTo>
                      <a:cubicBezTo>
                        <a:pt x="451" y="1563"/>
                        <a:pt x="451" y="1549"/>
                        <a:pt x="464" y="1536"/>
                      </a:cubicBezTo>
                      <a:cubicBezTo>
                        <a:pt x="464" y="1523"/>
                        <a:pt x="477" y="1510"/>
                        <a:pt x="504" y="1510"/>
                      </a:cubicBezTo>
                      <a:lnTo>
                        <a:pt x="544" y="1510"/>
                      </a:lnTo>
                      <a:cubicBezTo>
                        <a:pt x="557" y="1496"/>
                        <a:pt x="570" y="1496"/>
                        <a:pt x="583" y="1483"/>
                      </a:cubicBezTo>
                      <a:cubicBezTo>
                        <a:pt x="597" y="1483"/>
                        <a:pt x="597" y="1470"/>
                        <a:pt x="610" y="1457"/>
                      </a:cubicBezTo>
                      <a:cubicBezTo>
                        <a:pt x="623" y="1443"/>
                        <a:pt x="623" y="1430"/>
                        <a:pt x="623" y="1404"/>
                      </a:cubicBezTo>
                      <a:cubicBezTo>
                        <a:pt x="623" y="1377"/>
                        <a:pt x="610" y="1351"/>
                        <a:pt x="583" y="1338"/>
                      </a:cubicBezTo>
                      <a:cubicBezTo>
                        <a:pt x="557" y="1324"/>
                        <a:pt x="544" y="1311"/>
                        <a:pt x="517" y="1311"/>
                      </a:cubicBezTo>
                      <a:cubicBezTo>
                        <a:pt x="491" y="1311"/>
                        <a:pt x="451" y="1324"/>
                        <a:pt x="424" y="1338"/>
                      </a:cubicBezTo>
                      <a:cubicBezTo>
                        <a:pt x="398" y="1338"/>
                        <a:pt x="372" y="1364"/>
                        <a:pt x="358" y="1377"/>
                      </a:cubicBezTo>
                      <a:cubicBezTo>
                        <a:pt x="332" y="1404"/>
                        <a:pt x="319" y="1430"/>
                        <a:pt x="305" y="1470"/>
                      </a:cubicBezTo>
                      <a:cubicBezTo>
                        <a:pt x="292" y="1496"/>
                        <a:pt x="279" y="1536"/>
                        <a:pt x="279" y="1576"/>
                      </a:cubicBezTo>
                      <a:cubicBezTo>
                        <a:pt x="279" y="1629"/>
                        <a:pt x="292" y="1668"/>
                        <a:pt x="305" y="1708"/>
                      </a:cubicBezTo>
                      <a:cubicBezTo>
                        <a:pt x="332" y="1748"/>
                        <a:pt x="358" y="1774"/>
                        <a:pt x="385" y="1814"/>
                      </a:cubicBezTo>
                      <a:cubicBezTo>
                        <a:pt x="411" y="1840"/>
                        <a:pt x="451" y="1854"/>
                        <a:pt x="491" y="1867"/>
                      </a:cubicBezTo>
                      <a:cubicBezTo>
                        <a:pt x="530" y="1880"/>
                        <a:pt x="570" y="1893"/>
                        <a:pt x="610" y="1893"/>
                      </a:cubicBezTo>
                      <a:cubicBezTo>
                        <a:pt x="702" y="1893"/>
                        <a:pt x="769" y="1867"/>
                        <a:pt x="835" y="1840"/>
                      </a:cubicBezTo>
                      <a:cubicBezTo>
                        <a:pt x="901" y="1814"/>
                        <a:pt x="967" y="1761"/>
                        <a:pt x="1033" y="1682"/>
                      </a:cubicBezTo>
                      <a:cubicBezTo>
                        <a:pt x="1073" y="1629"/>
                        <a:pt x="1126" y="1563"/>
                        <a:pt x="1152" y="1483"/>
                      </a:cubicBezTo>
                      <a:cubicBezTo>
                        <a:pt x="1192" y="1390"/>
                        <a:pt x="1232" y="1298"/>
                        <a:pt x="1272" y="1192"/>
                      </a:cubicBezTo>
                      <a:lnTo>
                        <a:pt x="1589" y="305"/>
                      </a:lnTo>
                      <a:cubicBezTo>
                        <a:pt x="1602" y="265"/>
                        <a:pt x="1616" y="252"/>
                        <a:pt x="1629" y="239"/>
                      </a:cubicBezTo>
                      <a:cubicBezTo>
                        <a:pt x="1655" y="226"/>
                        <a:pt x="1682" y="226"/>
                        <a:pt x="1735" y="226"/>
                      </a:cubicBezTo>
                      <a:cubicBezTo>
                        <a:pt x="1774" y="226"/>
                        <a:pt x="1814" y="213"/>
                        <a:pt x="1841" y="213"/>
                      </a:cubicBezTo>
                      <a:cubicBezTo>
                        <a:pt x="1880" y="199"/>
                        <a:pt x="1907" y="173"/>
                        <a:pt x="1907" y="133"/>
                      </a:cubicBezTo>
                      <a:cubicBezTo>
                        <a:pt x="1907" y="107"/>
                        <a:pt x="1880" y="80"/>
                        <a:pt x="1854" y="67"/>
                      </a:cubicBezTo>
                      <a:cubicBezTo>
                        <a:pt x="1814" y="54"/>
                        <a:pt x="1774" y="54"/>
                        <a:pt x="1735" y="54"/>
                      </a:cubicBezTo>
                      <a:lnTo>
                        <a:pt x="1219" y="54"/>
                      </a:lnTo>
                      <a:cubicBezTo>
                        <a:pt x="1166" y="54"/>
                        <a:pt x="1139" y="54"/>
                        <a:pt x="1126" y="67"/>
                      </a:cubicBezTo>
                      <a:cubicBezTo>
                        <a:pt x="1113" y="80"/>
                        <a:pt x="1099" y="107"/>
                        <a:pt x="1099" y="133"/>
                      </a:cubicBezTo>
                      <a:cubicBezTo>
                        <a:pt x="1099" y="160"/>
                        <a:pt x="1113" y="186"/>
                        <a:pt x="1126" y="199"/>
                      </a:cubicBezTo>
                      <a:cubicBezTo>
                        <a:pt x="1152" y="213"/>
                        <a:pt x="1192" y="226"/>
                        <a:pt x="1245" y="226"/>
                      </a:cubicBezTo>
                      <a:cubicBezTo>
                        <a:pt x="1285" y="226"/>
                        <a:pt x="1324" y="226"/>
                        <a:pt x="1338" y="239"/>
                      </a:cubicBezTo>
                      <a:cubicBezTo>
                        <a:pt x="1351" y="252"/>
                        <a:pt x="1351" y="265"/>
                        <a:pt x="1351" y="279"/>
                      </a:cubicBezTo>
                      <a:cubicBezTo>
                        <a:pt x="1351" y="305"/>
                        <a:pt x="1351" y="345"/>
                        <a:pt x="1324" y="398"/>
                      </a:cubicBezTo>
                      <a:lnTo>
                        <a:pt x="1099" y="1113"/>
                      </a:lnTo>
                      <a:lnTo>
                        <a:pt x="676" y="305"/>
                      </a:lnTo>
                      <a:cubicBezTo>
                        <a:pt x="663" y="292"/>
                        <a:pt x="649" y="265"/>
                        <a:pt x="649" y="252"/>
                      </a:cubicBezTo>
                      <a:cubicBezTo>
                        <a:pt x="649" y="226"/>
                        <a:pt x="649" y="213"/>
                        <a:pt x="649" y="213"/>
                      </a:cubicBezTo>
                      <a:cubicBezTo>
                        <a:pt x="649" y="186"/>
                        <a:pt x="649" y="186"/>
                        <a:pt x="649" y="173"/>
                      </a:cubicBezTo>
                      <a:lnTo>
                        <a:pt x="676" y="173"/>
                      </a:lnTo>
                      <a:cubicBezTo>
                        <a:pt x="729" y="173"/>
                        <a:pt x="755" y="160"/>
                        <a:pt x="769" y="146"/>
                      </a:cubicBezTo>
                      <a:cubicBezTo>
                        <a:pt x="782" y="120"/>
                        <a:pt x="782" y="107"/>
                        <a:pt x="782" y="80"/>
                      </a:cubicBezTo>
                      <a:cubicBezTo>
                        <a:pt x="782" y="54"/>
                        <a:pt x="782" y="40"/>
                        <a:pt x="755" y="27"/>
                      </a:cubicBezTo>
                      <a:cubicBezTo>
                        <a:pt x="742" y="1"/>
                        <a:pt x="716"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4" name="Google Shape;404;p22"/>
            <p:cNvSpPr/>
            <p:nvPr/>
          </p:nvSpPr>
          <p:spPr>
            <a:xfrm>
              <a:off x="1147048" y="4807395"/>
              <a:ext cx="77053" cy="66983"/>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0">
    <p:spTree>
      <p:nvGrpSpPr>
        <p:cNvPr id="1" name="Shape 405"/>
        <p:cNvGrpSpPr/>
        <p:nvPr/>
      </p:nvGrpSpPr>
      <p:grpSpPr>
        <a:xfrm>
          <a:off x="0" y="0"/>
          <a:ext cx="0" cy="0"/>
          <a:chOff x="0" y="0"/>
          <a:chExt cx="0" cy="0"/>
        </a:xfrm>
      </p:grpSpPr>
      <p:grpSp>
        <p:nvGrpSpPr>
          <p:cNvPr id="406" name="Google Shape;406;p23"/>
          <p:cNvGrpSpPr/>
          <p:nvPr/>
        </p:nvGrpSpPr>
        <p:grpSpPr>
          <a:xfrm>
            <a:off x="8184519" y="322805"/>
            <a:ext cx="595379" cy="434972"/>
            <a:chOff x="570141" y="1610117"/>
            <a:chExt cx="675952" cy="493837"/>
          </a:xfrm>
        </p:grpSpPr>
        <p:sp>
          <p:nvSpPr>
            <p:cNvPr id="407" name="Google Shape;407;p23"/>
            <p:cNvSpPr/>
            <p:nvPr/>
          </p:nvSpPr>
          <p:spPr>
            <a:xfrm>
              <a:off x="954157" y="1808371"/>
              <a:ext cx="250207" cy="292655"/>
            </a:xfrm>
            <a:custGeom>
              <a:avLst/>
              <a:gdLst/>
              <a:ahLst/>
              <a:cxnLst/>
              <a:rect l="l" t="t" r="r" b="b"/>
              <a:pathLst>
                <a:path w="4527" h="5295" extrusionOk="0">
                  <a:moveTo>
                    <a:pt x="2701" y="0"/>
                  </a:moveTo>
                  <a:cubicBezTo>
                    <a:pt x="2608" y="0"/>
                    <a:pt x="2555" y="14"/>
                    <a:pt x="2528" y="40"/>
                  </a:cubicBezTo>
                  <a:cubicBezTo>
                    <a:pt x="2502" y="53"/>
                    <a:pt x="2489" y="93"/>
                    <a:pt x="2489" y="146"/>
                  </a:cubicBezTo>
                  <a:cubicBezTo>
                    <a:pt x="2489" y="199"/>
                    <a:pt x="2502" y="239"/>
                    <a:pt x="2542" y="265"/>
                  </a:cubicBezTo>
                  <a:cubicBezTo>
                    <a:pt x="2595" y="292"/>
                    <a:pt x="2634" y="305"/>
                    <a:pt x="2701" y="305"/>
                  </a:cubicBezTo>
                  <a:cubicBezTo>
                    <a:pt x="2793" y="305"/>
                    <a:pt x="2846" y="305"/>
                    <a:pt x="2873" y="318"/>
                  </a:cubicBezTo>
                  <a:cubicBezTo>
                    <a:pt x="2912" y="318"/>
                    <a:pt x="2926" y="358"/>
                    <a:pt x="2926" y="397"/>
                  </a:cubicBezTo>
                  <a:cubicBezTo>
                    <a:pt x="2926" y="424"/>
                    <a:pt x="2912" y="477"/>
                    <a:pt x="2873" y="543"/>
                  </a:cubicBezTo>
                  <a:cubicBezTo>
                    <a:pt x="2846" y="609"/>
                    <a:pt x="2806" y="702"/>
                    <a:pt x="2753" y="808"/>
                  </a:cubicBezTo>
                  <a:cubicBezTo>
                    <a:pt x="2701" y="900"/>
                    <a:pt x="2648" y="1020"/>
                    <a:pt x="2581" y="1139"/>
                  </a:cubicBezTo>
                  <a:cubicBezTo>
                    <a:pt x="2515" y="1258"/>
                    <a:pt x="2462" y="1377"/>
                    <a:pt x="2396" y="1483"/>
                  </a:cubicBezTo>
                  <a:cubicBezTo>
                    <a:pt x="2330" y="1602"/>
                    <a:pt x="2277" y="1721"/>
                    <a:pt x="2224" y="1827"/>
                  </a:cubicBezTo>
                  <a:cubicBezTo>
                    <a:pt x="2171" y="1920"/>
                    <a:pt x="2131" y="2012"/>
                    <a:pt x="2092" y="2078"/>
                  </a:cubicBezTo>
                  <a:cubicBezTo>
                    <a:pt x="1959" y="1814"/>
                    <a:pt x="1827" y="1575"/>
                    <a:pt x="1721" y="1350"/>
                  </a:cubicBezTo>
                  <a:lnTo>
                    <a:pt x="1589" y="1086"/>
                  </a:lnTo>
                  <a:cubicBezTo>
                    <a:pt x="1536" y="993"/>
                    <a:pt x="1496" y="900"/>
                    <a:pt x="1456" y="834"/>
                  </a:cubicBezTo>
                  <a:cubicBezTo>
                    <a:pt x="1430" y="755"/>
                    <a:pt x="1403" y="689"/>
                    <a:pt x="1377" y="649"/>
                  </a:cubicBezTo>
                  <a:cubicBezTo>
                    <a:pt x="1364" y="596"/>
                    <a:pt x="1351" y="556"/>
                    <a:pt x="1351" y="543"/>
                  </a:cubicBezTo>
                  <a:cubicBezTo>
                    <a:pt x="1351" y="503"/>
                    <a:pt x="1377" y="477"/>
                    <a:pt x="1443" y="464"/>
                  </a:cubicBezTo>
                  <a:cubicBezTo>
                    <a:pt x="1496" y="450"/>
                    <a:pt x="1562" y="437"/>
                    <a:pt x="1628" y="437"/>
                  </a:cubicBezTo>
                  <a:cubicBezTo>
                    <a:pt x="1708" y="424"/>
                    <a:pt x="1774" y="411"/>
                    <a:pt x="1827" y="384"/>
                  </a:cubicBezTo>
                  <a:cubicBezTo>
                    <a:pt x="1893" y="371"/>
                    <a:pt x="1920" y="331"/>
                    <a:pt x="1920" y="278"/>
                  </a:cubicBezTo>
                  <a:cubicBezTo>
                    <a:pt x="1920" y="225"/>
                    <a:pt x="1906" y="186"/>
                    <a:pt x="1880" y="172"/>
                  </a:cubicBezTo>
                  <a:cubicBezTo>
                    <a:pt x="1853" y="146"/>
                    <a:pt x="1801" y="133"/>
                    <a:pt x="1721" y="133"/>
                  </a:cubicBezTo>
                  <a:lnTo>
                    <a:pt x="345" y="133"/>
                  </a:lnTo>
                  <a:cubicBezTo>
                    <a:pt x="212" y="133"/>
                    <a:pt x="133" y="186"/>
                    <a:pt x="133" y="278"/>
                  </a:cubicBezTo>
                  <a:cubicBezTo>
                    <a:pt x="133" y="331"/>
                    <a:pt x="159" y="371"/>
                    <a:pt x="199" y="397"/>
                  </a:cubicBezTo>
                  <a:cubicBezTo>
                    <a:pt x="252" y="411"/>
                    <a:pt x="305" y="424"/>
                    <a:pt x="358" y="424"/>
                  </a:cubicBezTo>
                  <a:cubicBezTo>
                    <a:pt x="503" y="424"/>
                    <a:pt x="623" y="437"/>
                    <a:pt x="715" y="464"/>
                  </a:cubicBezTo>
                  <a:cubicBezTo>
                    <a:pt x="808" y="490"/>
                    <a:pt x="874" y="543"/>
                    <a:pt x="914" y="622"/>
                  </a:cubicBezTo>
                  <a:lnTo>
                    <a:pt x="1880" y="2515"/>
                  </a:lnTo>
                  <a:lnTo>
                    <a:pt x="887" y="4514"/>
                  </a:lnTo>
                  <a:cubicBezTo>
                    <a:pt x="848" y="4593"/>
                    <a:pt x="808" y="4646"/>
                    <a:pt x="781" y="4686"/>
                  </a:cubicBezTo>
                  <a:cubicBezTo>
                    <a:pt x="742" y="4725"/>
                    <a:pt x="676" y="4752"/>
                    <a:pt x="596" y="4752"/>
                  </a:cubicBezTo>
                  <a:cubicBezTo>
                    <a:pt x="583" y="4752"/>
                    <a:pt x="556" y="4752"/>
                    <a:pt x="530" y="4765"/>
                  </a:cubicBezTo>
                  <a:cubicBezTo>
                    <a:pt x="490" y="4765"/>
                    <a:pt x="451" y="4765"/>
                    <a:pt x="411" y="4778"/>
                  </a:cubicBezTo>
                  <a:cubicBezTo>
                    <a:pt x="371" y="4778"/>
                    <a:pt x="331" y="4778"/>
                    <a:pt x="292" y="4792"/>
                  </a:cubicBezTo>
                  <a:lnTo>
                    <a:pt x="186" y="4792"/>
                  </a:lnTo>
                  <a:cubicBezTo>
                    <a:pt x="146" y="4792"/>
                    <a:pt x="106" y="4805"/>
                    <a:pt x="67" y="4818"/>
                  </a:cubicBezTo>
                  <a:cubicBezTo>
                    <a:pt x="14" y="4845"/>
                    <a:pt x="1" y="4871"/>
                    <a:pt x="1" y="4924"/>
                  </a:cubicBezTo>
                  <a:cubicBezTo>
                    <a:pt x="1" y="4977"/>
                    <a:pt x="27" y="5017"/>
                    <a:pt x="67" y="5043"/>
                  </a:cubicBezTo>
                  <a:cubicBezTo>
                    <a:pt x="120" y="5056"/>
                    <a:pt x="159" y="5070"/>
                    <a:pt x="199" y="5070"/>
                  </a:cubicBezTo>
                  <a:lnTo>
                    <a:pt x="1708" y="5070"/>
                  </a:lnTo>
                  <a:cubicBezTo>
                    <a:pt x="1787" y="5070"/>
                    <a:pt x="1840" y="5056"/>
                    <a:pt x="1880" y="5030"/>
                  </a:cubicBezTo>
                  <a:cubicBezTo>
                    <a:pt x="1906" y="5003"/>
                    <a:pt x="1920" y="4964"/>
                    <a:pt x="1920" y="4911"/>
                  </a:cubicBezTo>
                  <a:cubicBezTo>
                    <a:pt x="1920" y="4858"/>
                    <a:pt x="1893" y="4818"/>
                    <a:pt x="1853" y="4805"/>
                  </a:cubicBezTo>
                  <a:cubicBezTo>
                    <a:pt x="1814" y="4778"/>
                    <a:pt x="1761" y="4765"/>
                    <a:pt x="1708" y="4765"/>
                  </a:cubicBezTo>
                  <a:lnTo>
                    <a:pt x="1562" y="4765"/>
                  </a:lnTo>
                  <a:cubicBezTo>
                    <a:pt x="1523" y="4765"/>
                    <a:pt x="1483" y="4765"/>
                    <a:pt x="1443" y="4752"/>
                  </a:cubicBezTo>
                  <a:cubicBezTo>
                    <a:pt x="1403" y="4752"/>
                    <a:pt x="1364" y="4739"/>
                    <a:pt x="1351" y="4725"/>
                  </a:cubicBezTo>
                  <a:cubicBezTo>
                    <a:pt x="1324" y="4712"/>
                    <a:pt x="1311" y="4699"/>
                    <a:pt x="1311" y="4672"/>
                  </a:cubicBezTo>
                  <a:cubicBezTo>
                    <a:pt x="1311" y="4646"/>
                    <a:pt x="1324" y="4593"/>
                    <a:pt x="1364" y="4514"/>
                  </a:cubicBezTo>
                  <a:cubicBezTo>
                    <a:pt x="1403" y="4421"/>
                    <a:pt x="1456" y="4315"/>
                    <a:pt x="1509" y="4183"/>
                  </a:cubicBezTo>
                  <a:cubicBezTo>
                    <a:pt x="1576" y="4064"/>
                    <a:pt x="1642" y="3931"/>
                    <a:pt x="1708" y="3786"/>
                  </a:cubicBezTo>
                  <a:cubicBezTo>
                    <a:pt x="1774" y="3640"/>
                    <a:pt x="1840" y="3508"/>
                    <a:pt x="1893" y="3389"/>
                  </a:cubicBezTo>
                  <a:cubicBezTo>
                    <a:pt x="1959" y="3270"/>
                    <a:pt x="1999" y="3164"/>
                    <a:pt x="2039" y="3084"/>
                  </a:cubicBezTo>
                  <a:cubicBezTo>
                    <a:pt x="2078" y="3005"/>
                    <a:pt x="2105" y="2965"/>
                    <a:pt x="2105" y="2965"/>
                  </a:cubicBezTo>
                  <a:cubicBezTo>
                    <a:pt x="2290" y="3309"/>
                    <a:pt x="2449" y="3627"/>
                    <a:pt x="2595" y="3905"/>
                  </a:cubicBezTo>
                  <a:cubicBezTo>
                    <a:pt x="2661" y="4024"/>
                    <a:pt x="2714" y="4143"/>
                    <a:pt x="2780" y="4249"/>
                  </a:cubicBezTo>
                  <a:cubicBezTo>
                    <a:pt x="2833" y="4368"/>
                    <a:pt x="2886" y="4474"/>
                    <a:pt x="2939" y="4580"/>
                  </a:cubicBezTo>
                  <a:cubicBezTo>
                    <a:pt x="2992" y="4672"/>
                    <a:pt x="3031" y="4752"/>
                    <a:pt x="3058" y="4818"/>
                  </a:cubicBezTo>
                  <a:cubicBezTo>
                    <a:pt x="3084" y="4884"/>
                    <a:pt x="3098" y="4911"/>
                    <a:pt x="3098" y="4937"/>
                  </a:cubicBezTo>
                  <a:cubicBezTo>
                    <a:pt x="3098" y="4964"/>
                    <a:pt x="3071" y="4977"/>
                    <a:pt x="3031" y="4977"/>
                  </a:cubicBezTo>
                  <a:cubicBezTo>
                    <a:pt x="2992" y="4990"/>
                    <a:pt x="2939" y="5003"/>
                    <a:pt x="2886" y="5003"/>
                  </a:cubicBezTo>
                  <a:cubicBezTo>
                    <a:pt x="2833" y="5017"/>
                    <a:pt x="2793" y="5030"/>
                    <a:pt x="2740" y="5056"/>
                  </a:cubicBezTo>
                  <a:cubicBezTo>
                    <a:pt x="2701" y="5070"/>
                    <a:pt x="2687" y="5109"/>
                    <a:pt x="2687" y="5162"/>
                  </a:cubicBezTo>
                  <a:cubicBezTo>
                    <a:pt x="2687" y="5215"/>
                    <a:pt x="2701" y="5242"/>
                    <a:pt x="2727" y="5268"/>
                  </a:cubicBezTo>
                  <a:cubicBezTo>
                    <a:pt x="2753" y="5281"/>
                    <a:pt x="2806" y="5295"/>
                    <a:pt x="2873" y="5295"/>
                  </a:cubicBezTo>
                  <a:lnTo>
                    <a:pt x="4276" y="5295"/>
                  </a:lnTo>
                  <a:cubicBezTo>
                    <a:pt x="4342" y="5295"/>
                    <a:pt x="4408" y="5281"/>
                    <a:pt x="4448" y="5268"/>
                  </a:cubicBezTo>
                  <a:cubicBezTo>
                    <a:pt x="4501" y="5255"/>
                    <a:pt x="4527" y="5215"/>
                    <a:pt x="4527" y="5162"/>
                  </a:cubicBezTo>
                  <a:cubicBezTo>
                    <a:pt x="4527" y="5109"/>
                    <a:pt x="4501" y="5070"/>
                    <a:pt x="4461" y="5043"/>
                  </a:cubicBezTo>
                  <a:cubicBezTo>
                    <a:pt x="4408" y="5030"/>
                    <a:pt x="4355" y="5017"/>
                    <a:pt x="4276" y="5017"/>
                  </a:cubicBezTo>
                  <a:cubicBezTo>
                    <a:pt x="4077" y="5017"/>
                    <a:pt x="3905" y="5003"/>
                    <a:pt x="3773" y="4977"/>
                  </a:cubicBezTo>
                  <a:cubicBezTo>
                    <a:pt x="3640" y="4950"/>
                    <a:pt x="3561" y="4897"/>
                    <a:pt x="3508" y="4818"/>
                  </a:cubicBezTo>
                  <a:lnTo>
                    <a:pt x="2303" y="2515"/>
                  </a:lnTo>
                  <a:lnTo>
                    <a:pt x="3336" y="556"/>
                  </a:lnTo>
                  <a:cubicBezTo>
                    <a:pt x="3376" y="477"/>
                    <a:pt x="3415" y="424"/>
                    <a:pt x="3455" y="384"/>
                  </a:cubicBezTo>
                  <a:cubicBezTo>
                    <a:pt x="3481" y="345"/>
                    <a:pt x="3548" y="318"/>
                    <a:pt x="3640" y="318"/>
                  </a:cubicBezTo>
                  <a:cubicBezTo>
                    <a:pt x="3680" y="318"/>
                    <a:pt x="3733" y="305"/>
                    <a:pt x="3826" y="305"/>
                  </a:cubicBezTo>
                  <a:cubicBezTo>
                    <a:pt x="3918" y="305"/>
                    <a:pt x="4011" y="292"/>
                    <a:pt x="4090" y="278"/>
                  </a:cubicBezTo>
                  <a:cubicBezTo>
                    <a:pt x="4143" y="265"/>
                    <a:pt x="4183" y="252"/>
                    <a:pt x="4209" y="239"/>
                  </a:cubicBezTo>
                  <a:cubicBezTo>
                    <a:pt x="4262" y="212"/>
                    <a:pt x="4276" y="186"/>
                    <a:pt x="4276" y="133"/>
                  </a:cubicBezTo>
                  <a:cubicBezTo>
                    <a:pt x="4276" y="80"/>
                    <a:pt x="4262" y="40"/>
                    <a:pt x="4209" y="27"/>
                  </a:cubicBezTo>
                  <a:cubicBezTo>
                    <a:pt x="4183" y="14"/>
                    <a:pt x="4130" y="0"/>
                    <a:pt x="40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3"/>
            <p:cNvSpPr/>
            <p:nvPr/>
          </p:nvSpPr>
          <p:spPr>
            <a:xfrm>
              <a:off x="570141" y="1610117"/>
              <a:ext cx="214337" cy="166142"/>
            </a:xfrm>
            <a:custGeom>
              <a:avLst/>
              <a:gdLst/>
              <a:ahLst/>
              <a:cxnLst/>
              <a:rect l="l" t="t" r="r" b="b"/>
              <a:pathLst>
                <a:path w="3878" h="3006" extrusionOk="0">
                  <a:moveTo>
                    <a:pt x="2263" y="1"/>
                  </a:moveTo>
                  <a:cubicBezTo>
                    <a:pt x="2065" y="1"/>
                    <a:pt x="1866" y="54"/>
                    <a:pt x="1681" y="160"/>
                  </a:cubicBezTo>
                  <a:cubicBezTo>
                    <a:pt x="1509" y="265"/>
                    <a:pt x="1363" y="411"/>
                    <a:pt x="1271" y="610"/>
                  </a:cubicBezTo>
                  <a:lnTo>
                    <a:pt x="1257" y="226"/>
                  </a:lnTo>
                  <a:cubicBezTo>
                    <a:pt x="1257" y="146"/>
                    <a:pt x="1244" y="93"/>
                    <a:pt x="1218" y="67"/>
                  </a:cubicBezTo>
                  <a:cubicBezTo>
                    <a:pt x="1191" y="40"/>
                    <a:pt x="1125" y="27"/>
                    <a:pt x="1019" y="27"/>
                  </a:cubicBezTo>
                  <a:cubicBezTo>
                    <a:pt x="821" y="27"/>
                    <a:pt x="649" y="27"/>
                    <a:pt x="529" y="40"/>
                  </a:cubicBezTo>
                  <a:cubicBezTo>
                    <a:pt x="397" y="40"/>
                    <a:pt x="291" y="54"/>
                    <a:pt x="212" y="67"/>
                  </a:cubicBezTo>
                  <a:cubicBezTo>
                    <a:pt x="132" y="80"/>
                    <a:pt x="79" y="107"/>
                    <a:pt x="53" y="133"/>
                  </a:cubicBezTo>
                  <a:cubicBezTo>
                    <a:pt x="13" y="160"/>
                    <a:pt x="0" y="199"/>
                    <a:pt x="0" y="239"/>
                  </a:cubicBezTo>
                  <a:cubicBezTo>
                    <a:pt x="0" y="265"/>
                    <a:pt x="13" y="279"/>
                    <a:pt x="40" y="305"/>
                  </a:cubicBezTo>
                  <a:cubicBezTo>
                    <a:pt x="66" y="305"/>
                    <a:pt x="106" y="318"/>
                    <a:pt x="146" y="332"/>
                  </a:cubicBezTo>
                  <a:cubicBezTo>
                    <a:pt x="185" y="332"/>
                    <a:pt x="225" y="332"/>
                    <a:pt x="265" y="345"/>
                  </a:cubicBezTo>
                  <a:lnTo>
                    <a:pt x="728" y="345"/>
                  </a:lnTo>
                  <a:cubicBezTo>
                    <a:pt x="794" y="345"/>
                    <a:pt x="834" y="411"/>
                    <a:pt x="834" y="543"/>
                  </a:cubicBezTo>
                  <a:cubicBezTo>
                    <a:pt x="834" y="570"/>
                    <a:pt x="834" y="649"/>
                    <a:pt x="821" y="782"/>
                  </a:cubicBezTo>
                  <a:cubicBezTo>
                    <a:pt x="821" y="914"/>
                    <a:pt x="821" y="1060"/>
                    <a:pt x="821" y="1218"/>
                  </a:cubicBezTo>
                  <a:cubicBezTo>
                    <a:pt x="821" y="1390"/>
                    <a:pt x="807" y="1549"/>
                    <a:pt x="807" y="1708"/>
                  </a:cubicBezTo>
                  <a:cubicBezTo>
                    <a:pt x="807" y="1854"/>
                    <a:pt x="807" y="1973"/>
                    <a:pt x="807" y="2039"/>
                  </a:cubicBezTo>
                  <a:cubicBezTo>
                    <a:pt x="807" y="2079"/>
                    <a:pt x="794" y="2105"/>
                    <a:pt x="794" y="2145"/>
                  </a:cubicBezTo>
                  <a:cubicBezTo>
                    <a:pt x="794" y="2184"/>
                    <a:pt x="781" y="2224"/>
                    <a:pt x="768" y="2251"/>
                  </a:cubicBezTo>
                  <a:cubicBezTo>
                    <a:pt x="754" y="2290"/>
                    <a:pt x="741" y="2317"/>
                    <a:pt x="715" y="2343"/>
                  </a:cubicBezTo>
                  <a:cubicBezTo>
                    <a:pt x="688" y="2357"/>
                    <a:pt x="662" y="2370"/>
                    <a:pt x="622" y="2370"/>
                  </a:cubicBezTo>
                  <a:lnTo>
                    <a:pt x="503" y="2370"/>
                  </a:lnTo>
                  <a:cubicBezTo>
                    <a:pt x="450" y="2370"/>
                    <a:pt x="410" y="2383"/>
                    <a:pt x="344" y="2409"/>
                  </a:cubicBezTo>
                  <a:cubicBezTo>
                    <a:pt x="304" y="2436"/>
                    <a:pt x="278" y="2489"/>
                    <a:pt x="278" y="2555"/>
                  </a:cubicBezTo>
                  <a:cubicBezTo>
                    <a:pt x="278" y="2634"/>
                    <a:pt x="304" y="2687"/>
                    <a:pt x="357" y="2701"/>
                  </a:cubicBezTo>
                  <a:cubicBezTo>
                    <a:pt x="410" y="2714"/>
                    <a:pt x="476" y="2727"/>
                    <a:pt x="543" y="2727"/>
                  </a:cubicBezTo>
                  <a:lnTo>
                    <a:pt x="1112" y="2727"/>
                  </a:lnTo>
                  <a:cubicBezTo>
                    <a:pt x="1244" y="2714"/>
                    <a:pt x="1363" y="2714"/>
                    <a:pt x="1469" y="2714"/>
                  </a:cubicBezTo>
                  <a:lnTo>
                    <a:pt x="1654" y="2714"/>
                  </a:lnTo>
                  <a:cubicBezTo>
                    <a:pt x="1747" y="2714"/>
                    <a:pt x="1800" y="2714"/>
                    <a:pt x="1840" y="2687"/>
                  </a:cubicBezTo>
                  <a:cubicBezTo>
                    <a:pt x="1879" y="2661"/>
                    <a:pt x="1906" y="2621"/>
                    <a:pt x="1906" y="2555"/>
                  </a:cubicBezTo>
                  <a:cubicBezTo>
                    <a:pt x="1906" y="2476"/>
                    <a:pt x="1879" y="2409"/>
                    <a:pt x="1826" y="2396"/>
                  </a:cubicBezTo>
                  <a:cubicBezTo>
                    <a:pt x="1787" y="2370"/>
                    <a:pt x="1734" y="2357"/>
                    <a:pt x="1654" y="2357"/>
                  </a:cubicBezTo>
                  <a:lnTo>
                    <a:pt x="1244" y="2357"/>
                  </a:lnTo>
                  <a:lnTo>
                    <a:pt x="1244" y="1668"/>
                  </a:lnTo>
                  <a:cubicBezTo>
                    <a:pt x="1244" y="1536"/>
                    <a:pt x="1257" y="1417"/>
                    <a:pt x="1271" y="1298"/>
                  </a:cubicBezTo>
                  <a:cubicBezTo>
                    <a:pt x="1297" y="1165"/>
                    <a:pt x="1337" y="1060"/>
                    <a:pt x="1376" y="954"/>
                  </a:cubicBezTo>
                  <a:cubicBezTo>
                    <a:pt x="1456" y="808"/>
                    <a:pt x="1549" y="662"/>
                    <a:pt x="1681" y="557"/>
                  </a:cubicBezTo>
                  <a:cubicBezTo>
                    <a:pt x="1813" y="437"/>
                    <a:pt x="1972" y="371"/>
                    <a:pt x="2144" y="371"/>
                  </a:cubicBezTo>
                  <a:cubicBezTo>
                    <a:pt x="2276" y="371"/>
                    <a:pt x="2396" y="411"/>
                    <a:pt x="2462" y="490"/>
                  </a:cubicBezTo>
                  <a:cubicBezTo>
                    <a:pt x="2554" y="570"/>
                    <a:pt x="2607" y="676"/>
                    <a:pt x="2647" y="808"/>
                  </a:cubicBezTo>
                  <a:cubicBezTo>
                    <a:pt x="2700" y="927"/>
                    <a:pt x="2726" y="1086"/>
                    <a:pt x="2740" y="1258"/>
                  </a:cubicBezTo>
                  <a:cubicBezTo>
                    <a:pt x="2753" y="1430"/>
                    <a:pt x="2766" y="1615"/>
                    <a:pt x="2766" y="1801"/>
                  </a:cubicBezTo>
                  <a:cubicBezTo>
                    <a:pt x="2766" y="1814"/>
                    <a:pt x="2766" y="1880"/>
                    <a:pt x="2753" y="1986"/>
                  </a:cubicBezTo>
                  <a:cubicBezTo>
                    <a:pt x="2753" y="2105"/>
                    <a:pt x="2753" y="2251"/>
                    <a:pt x="2740" y="2409"/>
                  </a:cubicBezTo>
                  <a:cubicBezTo>
                    <a:pt x="2740" y="2502"/>
                    <a:pt x="2713" y="2568"/>
                    <a:pt x="2687" y="2595"/>
                  </a:cubicBezTo>
                  <a:cubicBezTo>
                    <a:pt x="2647" y="2621"/>
                    <a:pt x="2581" y="2634"/>
                    <a:pt x="2475" y="2648"/>
                  </a:cubicBezTo>
                  <a:cubicBezTo>
                    <a:pt x="2449" y="2661"/>
                    <a:pt x="2409" y="2674"/>
                    <a:pt x="2369" y="2701"/>
                  </a:cubicBezTo>
                  <a:cubicBezTo>
                    <a:pt x="2329" y="2727"/>
                    <a:pt x="2303" y="2767"/>
                    <a:pt x="2303" y="2833"/>
                  </a:cubicBezTo>
                  <a:cubicBezTo>
                    <a:pt x="2303" y="2899"/>
                    <a:pt x="2329" y="2939"/>
                    <a:pt x="2369" y="2965"/>
                  </a:cubicBezTo>
                  <a:cubicBezTo>
                    <a:pt x="2409" y="2992"/>
                    <a:pt x="2462" y="3005"/>
                    <a:pt x="2515" y="3005"/>
                  </a:cubicBezTo>
                  <a:cubicBezTo>
                    <a:pt x="2528" y="3005"/>
                    <a:pt x="2594" y="3005"/>
                    <a:pt x="2700" y="2992"/>
                  </a:cubicBezTo>
                  <a:lnTo>
                    <a:pt x="3653" y="2992"/>
                  </a:lnTo>
                  <a:cubicBezTo>
                    <a:pt x="3706" y="2992"/>
                    <a:pt x="3759" y="2979"/>
                    <a:pt x="3812" y="2965"/>
                  </a:cubicBezTo>
                  <a:cubicBezTo>
                    <a:pt x="3851" y="2939"/>
                    <a:pt x="3878" y="2899"/>
                    <a:pt x="3878" y="2833"/>
                  </a:cubicBezTo>
                  <a:cubicBezTo>
                    <a:pt x="3878" y="2793"/>
                    <a:pt x="3865" y="2754"/>
                    <a:pt x="3838" y="2727"/>
                  </a:cubicBezTo>
                  <a:cubicBezTo>
                    <a:pt x="3812" y="2701"/>
                    <a:pt x="3785" y="2687"/>
                    <a:pt x="3746" y="2674"/>
                  </a:cubicBezTo>
                  <a:cubicBezTo>
                    <a:pt x="3706" y="2648"/>
                    <a:pt x="3666" y="2648"/>
                    <a:pt x="3626" y="2634"/>
                  </a:cubicBezTo>
                  <a:lnTo>
                    <a:pt x="3203" y="2634"/>
                  </a:lnTo>
                  <a:lnTo>
                    <a:pt x="3203" y="1205"/>
                  </a:lnTo>
                  <a:cubicBezTo>
                    <a:pt x="3203" y="954"/>
                    <a:pt x="3163" y="755"/>
                    <a:pt x="3110" y="596"/>
                  </a:cubicBezTo>
                  <a:cubicBezTo>
                    <a:pt x="3044" y="437"/>
                    <a:pt x="2965" y="318"/>
                    <a:pt x="2872" y="226"/>
                  </a:cubicBezTo>
                  <a:cubicBezTo>
                    <a:pt x="2779" y="146"/>
                    <a:pt x="2674" y="80"/>
                    <a:pt x="2554" y="54"/>
                  </a:cubicBezTo>
                  <a:cubicBezTo>
                    <a:pt x="2449" y="14"/>
                    <a:pt x="2356" y="1"/>
                    <a:pt x="22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3"/>
            <p:cNvSpPr/>
            <p:nvPr/>
          </p:nvSpPr>
          <p:spPr>
            <a:xfrm>
              <a:off x="611815" y="1689153"/>
              <a:ext cx="634279" cy="414801"/>
            </a:xfrm>
            <a:custGeom>
              <a:avLst/>
              <a:gdLst/>
              <a:ahLst/>
              <a:cxnLst/>
              <a:rect l="l" t="t" r="r" b="b"/>
              <a:pathLst>
                <a:path w="11476" h="7505" extrusionOk="0">
                  <a:moveTo>
                    <a:pt x="4633" y="0"/>
                  </a:moveTo>
                  <a:cubicBezTo>
                    <a:pt x="4527" y="0"/>
                    <a:pt x="4474" y="53"/>
                    <a:pt x="4421" y="172"/>
                  </a:cubicBezTo>
                  <a:lnTo>
                    <a:pt x="3428" y="6234"/>
                  </a:lnTo>
                  <a:lnTo>
                    <a:pt x="2595" y="3031"/>
                  </a:lnTo>
                  <a:cubicBezTo>
                    <a:pt x="2542" y="2925"/>
                    <a:pt x="2489" y="2872"/>
                    <a:pt x="2383" y="2872"/>
                  </a:cubicBezTo>
                  <a:lnTo>
                    <a:pt x="225" y="2872"/>
                  </a:lnTo>
                  <a:cubicBezTo>
                    <a:pt x="120" y="2872"/>
                    <a:pt x="0" y="2978"/>
                    <a:pt x="0" y="3097"/>
                  </a:cubicBezTo>
                  <a:cubicBezTo>
                    <a:pt x="0" y="3203"/>
                    <a:pt x="120" y="3309"/>
                    <a:pt x="225" y="3309"/>
                  </a:cubicBezTo>
                  <a:lnTo>
                    <a:pt x="2211" y="3309"/>
                  </a:lnTo>
                  <a:lnTo>
                    <a:pt x="3256" y="7332"/>
                  </a:lnTo>
                  <a:cubicBezTo>
                    <a:pt x="3309" y="7452"/>
                    <a:pt x="3375" y="7504"/>
                    <a:pt x="3481" y="7504"/>
                  </a:cubicBezTo>
                  <a:cubicBezTo>
                    <a:pt x="3587" y="7504"/>
                    <a:pt x="3706" y="7399"/>
                    <a:pt x="3706" y="7332"/>
                  </a:cubicBezTo>
                  <a:lnTo>
                    <a:pt x="4858" y="450"/>
                  </a:lnTo>
                  <a:lnTo>
                    <a:pt x="11250" y="450"/>
                  </a:lnTo>
                  <a:cubicBezTo>
                    <a:pt x="11370" y="450"/>
                    <a:pt x="11475" y="331"/>
                    <a:pt x="11475" y="225"/>
                  </a:cubicBezTo>
                  <a:cubicBezTo>
                    <a:pt x="11475" y="119"/>
                    <a:pt x="11370" y="0"/>
                    <a:pt x="11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23"/>
          <p:cNvGrpSpPr/>
          <p:nvPr/>
        </p:nvGrpSpPr>
        <p:grpSpPr>
          <a:xfrm rot="-1178179">
            <a:off x="371435" y="547332"/>
            <a:ext cx="721047" cy="252617"/>
            <a:chOff x="2109963" y="768908"/>
            <a:chExt cx="818604" cy="286796"/>
          </a:xfrm>
        </p:grpSpPr>
        <p:sp>
          <p:nvSpPr>
            <p:cNvPr id="411" name="Google Shape;411;p23"/>
            <p:cNvSpPr/>
            <p:nvPr/>
          </p:nvSpPr>
          <p:spPr>
            <a:xfrm>
              <a:off x="2109963" y="768908"/>
              <a:ext cx="177804" cy="286796"/>
            </a:xfrm>
            <a:custGeom>
              <a:avLst/>
              <a:gdLst/>
              <a:ahLst/>
              <a:cxnLst/>
              <a:rect l="l" t="t" r="r" b="b"/>
              <a:pathLst>
                <a:path w="3217" h="5189" extrusionOk="0">
                  <a:moveTo>
                    <a:pt x="1668" y="0"/>
                  </a:moveTo>
                  <a:cubicBezTo>
                    <a:pt x="1416" y="0"/>
                    <a:pt x="1191" y="53"/>
                    <a:pt x="1006" y="146"/>
                  </a:cubicBezTo>
                  <a:cubicBezTo>
                    <a:pt x="808" y="252"/>
                    <a:pt x="649" y="371"/>
                    <a:pt x="516" y="516"/>
                  </a:cubicBezTo>
                  <a:cubicBezTo>
                    <a:pt x="384" y="649"/>
                    <a:pt x="278" y="808"/>
                    <a:pt x="212" y="953"/>
                  </a:cubicBezTo>
                  <a:cubicBezTo>
                    <a:pt x="146" y="1099"/>
                    <a:pt x="106" y="1231"/>
                    <a:pt x="106" y="1324"/>
                  </a:cubicBezTo>
                  <a:cubicBezTo>
                    <a:pt x="106" y="1337"/>
                    <a:pt x="119" y="1363"/>
                    <a:pt x="119" y="1416"/>
                  </a:cubicBezTo>
                  <a:cubicBezTo>
                    <a:pt x="119" y="1456"/>
                    <a:pt x="133" y="1496"/>
                    <a:pt x="146" y="1535"/>
                  </a:cubicBezTo>
                  <a:cubicBezTo>
                    <a:pt x="172" y="1575"/>
                    <a:pt x="199" y="1615"/>
                    <a:pt x="239" y="1655"/>
                  </a:cubicBezTo>
                  <a:cubicBezTo>
                    <a:pt x="278" y="1681"/>
                    <a:pt x="331" y="1694"/>
                    <a:pt x="397" y="1694"/>
                  </a:cubicBezTo>
                  <a:cubicBezTo>
                    <a:pt x="503" y="1694"/>
                    <a:pt x="583" y="1668"/>
                    <a:pt x="649" y="1615"/>
                  </a:cubicBezTo>
                  <a:cubicBezTo>
                    <a:pt x="715" y="1562"/>
                    <a:pt x="741" y="1496"/>
                    <a:pt x="741" y="1416"/>
                  </a:cubicBezTo>
                  <a:cubicBezTo>
                    <a:pt x="741" y="1377"/>
                    <a:pt x="728" y="1337"/>
                    <a:pt x="715" y="1324"/>
                  </a:cubicBezTo>
                  <a:cubicBezTo>
                    <a:pt x="702" y="1284"/>
                    <a:pt x="689" y="1271"/>
                    <a:pt x="662" y="1244"/>
                  </a:cubicBezTo>
                  <a:lnTo>
                    <a:pt x="622" y="1178"/>
                  </a:lnTo>
                  <a:cubicBezTo>
                    <a:pt x="609" y="1152"/>
                    <a:pt x="596" y="1125"/>
                    <a:pt x="596" y="1099"/>
                  </a:cubicBezTo>
                  <a:cubicBezTo>
                    <a:pt x="596" y="1072"/>
                    <a:pt x="622" y="1019"/>
                    <a:pt x="662" y="940"/>
                  </a:cubicBezTo>
                  <a:cubicBezTo>
                    <a:pt x="715" y="847"/>
                    <a:pt x="781" y="768"/>
                    <a:pt x="874" y="688"/>
                  </a:cubicBezTo>
                  <a:cubicBezTo>
                    <a:pt x="953" y="609"/>
                    <a:pt x="1059" y="530"/>
                    <a:pt x="1191" y="477"/>
                  </a:cubicBezTo>
                  <a:cubicBezTo>
                    <a:pt x="1311" y="410"/>
                    <a:pt x="1456" y="371"/>
                    <a:pt x="1602" y="371"/>
                  </a:cubicBezTo>
                  <a:cubicBezTo>
                    <a:pt x="1761" y="371"/>
                    <a:pt x="1906" y="397"/>
                    <a:pt x="2012" y="463"/>
                  </a:cubicBezTo>
                  <a:cubicBezTo>
                    <a:pt x="2131" y="516"/>
                    <a:pt x="2224" y="583"/>
                    <a:pt x="2290" y="675"/>
                  </a:cubicBezTo>
                  <a:cubicBezTo>
                    <a:pt x="2356" y="755"/>
                    <a:pt x="2409" y="847"/>
                    <a:pt x="2436" y="953"/>
                  </a:cubicBezTo>
                  <a:cubicBezTo>
                    <a:pt x="2462" y="1059"/>
                    <a:pt x="2489" y="1152"/>
                    <a:pt x="2489" y="1244"/>
                  </a:cubicBezTo>
                  <a:cubicBezTo>
                    <a:pt x="2489" y="1456"/>
                    <a:pt x="2449" y="1668"/>
                    <a:pt x="2369" y="1893"/>
                  </a:cubicBezTo>
                  <a:cubicBezTo>
                    <a:pt x="2290" y="2131"/>
                    <a:pt x="2184" y="2356"/>
                    <a:pt x="2065" y="2594"/>
                  </a:cubicBezTo>
                  <a:cubicBezTo>
                    <a:pt x="1946" y="2819"/>
                    <a:pt x="1800" y="3044"/>
                    <a:pt x="1628" y="3283"/>
                  </a:cubicBezTo>
                  <a:cubicBezTo>
                    <a:pt x="1469" y="3508"/>
                    <a:pt x="1297" y="3719"/>
                    <a:pt x="1125" y="3918"/>
                  </a:cubicBezTo>
                  <a:cubicBezTo>
                    <a:pt x="953" y="4116"/>
                    <a:pt x="781" y="4302"/>
                    <a:pt x="609" y="4474"/>
                  </a:cubicBezTo>
                  <a:cubicBezTo>
                    <a:pt x="437" y="4633"/>
                    <a:pt x="278" y="4778"/>
                    <a:pt x="133" y="4884"/>
                  </a:cubicBezTo>
                  <a:cubicBezTo>
                    <a:pt x="93" y="4910"/>
                    <a:pt x="66" y="4937"/>
                    <a:pt x="40" y="4963"/>
                  </a:cubicBezTo>
                  <a:cubicBezTo>
                    <a:pt x="14" y="4977"/>
                    <a:pt x="0" y="5003"/>
                    <a:pt x="0" y="5043"/>
                  </a:cubicBezTo>
                  <a:cubicBezTo>
                    <a:pt x="0" y="5069"/>
                    <a:pt x="14" y="5109"/>
                    <a:pt x="40" y="5135"/>
                  </a:cubicBezTo>
                  <a:cubicBezTo>
                    <a:pt x="66" y="5175"/>
                    <a:pt x="119" y="5188"/>
                    <a:pt x="186" y="5188"/>
                  </a:cubicBezTo>
                  <a:cubicBezTo>
                    <a:pt x="239" y="5188"/>
                    <a:pt x="291" y="5188"/>
                    <a:pt x="344" y="5162"/>
                  </a:cubicBezTo>
                  <a:cubicBezTo>
                    <a:pt x="384" y="5149"/>
                    <a:pt x="424" y="5122"/>
                    <a:pt x="437" y="5109"/>
                  </a:cubicBezTo>
                  <a:lnTo>
                    <a:pt x="1509" y="5109"/>
                  </a:lnTo>
                  <a:cubicBezTo>
                    <a:pt x="1641" y="5109"/>
                    <a:pt x="1761" y="5122"/>
                    <a:pt x="1893" y="5122"/>
                  </a:cubicBezTo>
                  <a:lnTo>
                    <a:pt x="2674" y="5122"/>
                  </a:lnTo>
                  <a:cubicBezTo>
                    <a:pt x="2700" y="5122"/>
                    <a:pt x="2727" y="5122"/>
                    <a:pt x="2766" y="5096"/>
                  </a:cubicBezTo>
                  <a:cubicBezTo>
                    <a:pt x="2806" y="5069"/>
                    <a:pt x="2833" y="5043"/>
                    <a:pt x="2859" y="4990"/>
                  </a:cubicBezTo>
                  <a:cubicBezTo>
                    <a:pt x="2978" y="4791"/>
                    <a:pt x="3058" y="4646"/>
                    <a:pt x="3124" y="4553"/>
                  </a:cubicBezTo>
                  <a:cubicBezTo>
                    <a:pt x="3177" y="4460"/>
                    <a:pt x="3216" y="4394"/>
                    <a:pt x="3216" y="4355"/>
                  </a:cubicBezTo>
                  <a:cubicBezTo>
                    <a:pt x="3216" y="4302"/>
                    <a:pt x="3190" y="4262"/>
                    <a:pt x="3150" y="4249"/>
                  </a:cubicBezTo>
                  <a:cubicBezTo>
                    <a:pt x="3111" y="4235"/>
                    <a:pt x="3071" y="4222"/>
                    <a:pt x="3031" y="4222"/>
                  </a:cubicBezTo>
                  <a:cubicBezTo>
                    <a:pt x="2965" y="4222"/>
                    <a:pt x="2925" y="4235"/>
                    <a:pt x="2899" y="4275"/>
                  </a:cubicBezTo>
                  <a:cubicBezTo>
                    <a:pt x="2872" y="4302"/>
                    <a:pt x="2846" y="4328"/>
                    <a:pt x="2819" y="4355"/>
                  </a:cubicBezTo>
                  <a:lnTo>
                    <a:pt x="2661" y="4619"/>
                  </a:lnTo>
                  <a:cubicBezTo>
                    <a:pt x="2621" y="4659"/>
                    <a:pt x="2594" y="4699"/>
                    <a:pt x="2568" y="4712"/>
                  </a:cubicBezTo>
                  <a:cubicBezTo>
                    <a:pt x="2555" y="4725"/>
                    <a:pt x="2528" y="4738"/>
                    <a:pt x="2489" y="4738"/>
                  </a:cubicBezTo>
                  <a:lnTo>
                    <a:pt x="2250" y="4738"/>
                  </a:lnTo>
                  <a:cubicBezTo>
                    <a:pt x="2131" y="4738"/>
                    <a:pt x="1972" y="4738"/>
                    <a:pt x="1800" y="4725"/>
                  </a:cubicBezTo>
                  <a:lnTo>
                    <a:pt x="1284" y="4725"/>
                  </a:lnTo>
                  <a:cubicBezTo>
                    <a:pt x="1099" y="4725"/>
                    <a:pt x="953" y="4712"/>
                    <a:pt x="821" y="4712"/>
                  </a:cubicBezTo>
                  <a:cubicBezTo>
                    <a:pt x="940" y="4593"/>
                    <a:pt x="1072" y="4460"/>
                    <a:pt x="1231" y="4302"/>
                  </a:cubicBezTo>
                  <a:cubicBezTo>
                    <a:pt x="1377" y="4143"/>
                    <a:pt x="1536" y="3971"/>
                    <a:pt x="1694" y="3785"/>
                  </a:cubicBezTo>
                  <a:cubicBezTo>
                    <a:pt x="1853" y="3600"/>
                    <a:pt x="1999" y="3402"/>
                    <a:pt x="2144" y="3190"/>
                  </a:cubicBezTo>
                  <a:cubicBezTo>
                    <a:pt x="2303" y="2978"/>
                    <a:pt x="2436" y="2766"/>
                    <a:pt x="2555" y="2555"/>
                  </a:cubicBezTo>
                  <a:cubicBezTo>
                    <a:pt x="2674" y="2343"/>
                    <a:pt x="2766" y="2118"/>
                    <a:pt x="2833" y="1906"/>
                  </a:cubicBezTo>
                  <a:cubicBezTo>
                    <a:pt x="2912" y="1681"/>
                    <a:pt x="2952" y="1469"/>
                    <a:pt x="2952" y="1258"/>
                  </a:cubicBezTo>
                  <a:cubicBezTo>
                    <a:pt x="2952" y="1085"/>
                    <a:pt x="2925" y="927"/>
                    <a:pt x="2872" y="781"/>
                  </a:cubicBezTo>
                  <a:cubicBezTo>
                    <a:pt x="2833" y="622"/>
                    <a:pt x="2753" y="490"/>
                    <a:pt x="2661" y="371"/>
                  </a:cubicBezTo>
                  <a:cubicBezTo>
                    <a:pt x="2555" y="252"/>
                    <a:pt x="2422" y="172"/>
                    <a:pt x="2264" y="106"/>
                  </a:cubicBezTo>
                  <a:cubicBezTo>
                    <a:pt x="2105" y="27"/>
                    <a:pt x="1906"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3"/>
            <p:cNvSpPr/>
            <p:nvPr/>
          </p:nvSpPr>
          <p:spPr>
            <a:xfrm>
              <a:off x="2304514" y="857395"/>
              <a:ext cx="109821" cy="109766"/>
            </a:xfrm>
            <a:custGeom>
              <a:avLst/>
              <a:gdLst/>
              <a:ahLst/>
              <a:cxnLst/>
              <a:rect l="l" t="t" r="r" b="b"/>
              <a:pathLst>
                <a:path w="1987" h="1986" extrusionOk="0">
                  <a:moveTo>
                    <a:pt x="994" y="1"/>
                  </a:moveTo>
                  <a:cubicBezTo>
                    <a:pt x="927" y="1"/>
                    <a:pt x="888" y="27"/>
                    <a:pt x="848" y="67"/>
                  </a:cubicBezTo>
                  <a:cubicBezTo>
                    <a:pt x="808" y="93"/>
                    <a:pt x="795" y="146"/>
                    <a:pt x="795" y="186"/>
                  </a:cubicBezTo>
                  <a:cubicBezTo>
                    <a:pt x="795" y="252"/>
                    <a:pt x="795" y="345"/>
                    <a:pt x="795" y="451"/>
                  </a:cubicBezTo>
                  <a:cubicBezTo>
                    <a:pt x="808" y="557"/>
                    <a:pt x="808" y="676"/>
                    <a:pt x="808" y="808"/>
                  </a:cubicBezTo>
                  <a:lnTo>
                    <a:pt x="173" y="808"/>
                  </a:lnTo>
                  <a:cubicBezTo>
                    <a:pt x="133" y="808"/>
                    <a:pt x="94" y="821"/>
                    <a:pt x="67" y="861"/>
                  </a:cubicBezTo>
                  <a:cubicBezTo>
                    <a:pt x="27" y="887"/>
                    <a:pt x="1" y="940"/>
                    <a:pt x="1" y="1007"/>
                  </a:cubicBezTo>
                  <a:cubicBezTo>
                    <a:pt x="1" y="1073"/>
                    <a:pt x="27" y="1126"/>
                    <a:pt x="67" y="1165"/>
                  </a:cubicBezTo>
                  <a:cubicBezTo>
                    <a:pt x="107" y="1192"/>
                    <a:pt x="133" y="1205"/>
                    <a:pt x="173" y="1205"/>
                  </a:cubicBezTo>
                  <a:cubicBezTo>
                    <a:pt x="226" y="1205"/>
                    <a:pt x="305" y="1205"/>
                    <a:pt x="424" y="1192"/>
                  </a:cubicBezTo>
                  <a:lnTo>
                    <a:pt x="795" y="1192"/>
                  </a:lnTo>
                  <a:cubicBezTo>
                    <a:pt x="795" y="1298"/>
                    <a:pt x="782" y="1417"/>
                    <a:pt x="782" y="1536"/>
                  </a:cubicBezTo>
                  <a:cubicBezTo>
                    <a:pt x="782" y="1655"/>
                    <a:pt x="782" y="1761"/>
                    <a:pt x="782" y="1827"/>
                  </a:cubicBezTo>
                  <a:cubicBezTo>
                    <a:pt x="782" y="1854"/>
                    <a:pt x="795" y="1893"/>
                    <a:pt x="821" y="1933"/>
                  </a:cubicBezTo>
                  <a:cubicBezTo>
                    <a:pt x="861" y="1959"/>
                    <a:pt x="914" y="1986"/>
                    <a:pt x="980" y="1986"/>
                  </a:cubicBezTo>
                  <a:cubicBezTo>
                    <a:pt x="1060" y="1986"/>
                    <a:pt x="1113" y="1959"/>
                    <a:pt x="1139" y="1933"/>
                  </a:cubicBezTo>
                  <a:cubicBezTo>
                    <a:pt x="1179" y="1880"/>
                    <a:pt x="1192" y="1854"/>
                    <a:pt x="1192" y="1827"/>
                  </a:cubicBezTo>
                  <a:lnTo>
                    <a:pt x="1192" y="1192"/>
                  </a:lnTo>
                  <a:lnTo>
                    <a:pt x="1801" y="1192"/>
                  </a:lnTo>
                  <a:cubicBezTo>
                    <a:pt x="1854" y="1192"/>
                    <a:pt x="1894" y="1165"/>
                    <a:pt x="1920" y="1139"/>
                  </a:cubicBezTo>
                  <a:cubicBezTo>
                    <a:pt x="1960" y="1099"/>
                    <a:pt x="1986" y="1046"/>
                    <a:pt x="1986" y="980"/>
                  </a:cubicBezTo>
                  <a:cubicBezTo>
                    <a:pt x="1986" y="901"/>
                    <a:pt x="1973" y="848"/>
                    <a:pt x="1933" y="821"/>
                  </a:cubicBezTo>
                  <a:cubicBezTo>
                    <a:pt x="1907" y="795"/>
                    <a:pt x="1880" y="782"/>
                    <a:pt x="1854" y="782"/>
                  </a:cubicBezTo>
                  <a:cubicBezTo>
                    <a:pt x="1774" y="782"/>
                    <a:pt x="1669" y="782"/>
                    <a:pt x="1563" y="795"/>
                  </a:cubicBezTo>
                  <a:cubicBezTo>
                    <a:pt x="1457" y="808"/>
                    <a:pt x="1338" y="808"/>
                    <a:pt x="1192" y="808"/>
                  </a:cubicBezTo>
                  <a:lnTo>
                    <a:pt x="1192" y="464"/>
                  </a:lnTo>
                  <a:cubicBezTo>
                    <a:pt x="1205" y="345"/>
                    <a:pt x="1205" y="252"/>
                    <a:pt x="1205" y="186"/>
                  </a:cubicBezTo>
                  <a:cubicBezTo>
                    <a:pt x="1205" y="146"/>
                    <a:pt x="1179" y="93"/>
                    <a:pt x="1152" y="67"/>
                  </a:cubicBezTo>
                  <a:cubicBezTo>
                    <a:pt x="1113" y="27"/>
                    <a:pt x="1060" y="1"/>
                    <a:pt x="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3"/>
            <p:cNvSpPr/>
            <p:nvPr/>
          </p:nvSpPr>
          <p:spPr>
            <a:xfrm>
              <a:off x="2428871" y="768908"/>
              <a:ext cx="177085" cy="286796"/>
            </a:xfrm>
            <a:custGeom>
              <a:avLst/>
              <a:gdLst/>
              <a:ahLst/>
              <a:cxnLst/>
              <a:rect l="l" t="t" r="r" b="b"/>
              <a:pathLst>
                <a:path w="3204" h="5189" extrusionOk="0">
                  <a:moveTo>
                    <a:pt x="1669" y="0"/>
                  </a:moveTo>
                  <a:cubicBezTo>
                    <a:pt x="1417" y="0"/>
                    <a:pt x="1192" y="53"/>
                    <a:pt x="994" y="146"/>
                  </a:cubicBezTo>
                  <a:cubicBezTo>
                    <a:pt x="808" y="252"/>
                    <a:pt x="636" y="371"/>
                    <a:pt x="504" y="516"/>
                  </a:cubicBezTo>
                  <a:cubicBezTo>
                    <a:pt x="371" y="649"/>
                    <a:pt x="279" y="808"/>
                    <a:pt x="213" y="953"/>
                  </a:cubicBezTo>
                  <a:cubicBezTo>
                    <a:pt x="146" y="1099"/>
                    <a:pt x="107" y="1231"/>
                    <a:pt x="107" y="1324"/>
                  </a:cubicBezTo>
                  <a:cubicBezTo>
                    <a:pt x="107" y="1337"/>
                    <a:pt x="107" y="1363"/>
                    <a:pt x="120" y="1416"/>
                  </a:cubicBezTo>
                  <a:cubicBezTo>
                    <a:pt x="120" y="1456"/>
                    <a:pt x="133" y="1496"/>
                    <a:pt x="146" y="1535"/>
                  </a:cubicBezTo>
                  <a:cubicBezTo>
                    <a:pt x="160" y="1575"/>
                    <a:pt x="199" y="1615"/>
                    <a:pt x="226" y="1655"/>
                  </a:cubicBezTo>
                  <a:cubicBezTo>
                    <a:pt x="279" y="1681"/>
                    <a:pt x="332" y="1694"/>
                    <a:pt x="398" y="1694"/>
                  </a:cubicBezTo>
                  <a:cubicBezTo>
                    <a:pt x="504" y="1694"/>
                    <a:pt x="583" y="1668"/>
                    <a:pt x="649" y="1615"/>
                  </a:cubicBezTo>
                  <a:cubicBezTo>
                    <a:pt x="702" y="1562"/>
                    <a:pt x="742" y="1496"/>
                    <a:pt x="742" y="1416"/>
                  </a:cubicBezTo>
                  <a:cubicBezTo>
                    <a:pt x="742" y="1377"/>
                    <a:pt x="729" y="1337"/>
                    <a:pt x="716" y="1324"/>
                  </a:cubicBezTo>
                  <a:cubicBezTo>
                    <a:pt x="702" y="1284"/>
                    <a:pt x="689" y="1271"/>
                    <a:pt x="663" y="1244"/>
                  </a:cubicBezTo>
                  <a:lnTo>
                    <a:pt x="610" y="1178"/>
                  </a:lnTo>
                  <a:cubicBezTo>
                    <a:pt x="596" y="1152"/>
                    <a:pt x="596" y="1125"/>
                    <a:pt x="596" y="1099"/>
                  </a:cubicBezTo>
                  <a:cubicBezTo>
                    <a:pt x="596" y="1072"/>
                    <a:pt x="623" y="1019"/>
                    <a:pt x="663" y="940"/>
                  </a:cubicBezTo>
                  <a:cubicBezTo>
                    <a:pt x="716" y="847"/>
                    <a:pt x="782" y="768"/>
                    <a:pt x="861" y="688"/>
                  </a:cubicBezTo>
                  <a:cubicBezTo>
                    <a:pt x="954" y="609"/>
                    <a:pt x="1060" y="530"/>
                    <a:pt x="1179" y="477"/>
                  </a:cubicBezTo>
                  <a:cubicBezTo>
                    <a:pt x="1311" y="410"/>
                    <a:pt x="1444" y="371"/>
                    <a:pt x="1602" y="371"/>
                  </a:cubicBezTo>
                  <a:cubicBezTo>
                    <a:pt x="1761" y="371"/>
                    <a:pt x="1894" y="397"/>
                    <a:pt x="2013" y="463"/>
                  </a:cubicBezTo>
                  <a:cubicBezTo>
                    <a:pt x="2119" y="516"/>
                    <a:pt x="2211" y="583"/>
                    <a:pt x="2277" y="675"/>
                  </a:cubicBezTo>
                  <a:cubicBezTo>
                    <a:pt x="2357" y="755"/>
                    <a:pt x="2396" y="847"/>
                    <a:pt x="2423" y="953"/>
                  </a:cubicBezTo>
                  <a:cubicBezTo>
                    <a:pt x="2463" y="1059"/>
                    <a:pt x="2476" y="1152"/>
                    <a:pt x="2476" y="1244"/>
                  </a:cubicBezTo>
                  <a:cubicBezTo>
                    <a:pt x="2476" y="1456"/>
                    <a:pt x="2436" y="1668"/>
                    <a:pt x="2357" y="1893"/>
                  </a:cubicBezTo>
                  <a:cubicBezTo>
                    <a:pt x="2291" y="2131"/>
                    <a:pt x="2185" y="2356"/>
                    <a:pt x="2052" y="2594"/>
                  </a:cubicBezTo>
                  <a:cubicBezTo>
                    <a:pt x="1933" y="2819"/>
                    <a:pt x="1788" y="3044"/>
                    <a:pt x="1629" y="3283"/>
                  </a:cubicBezTo>
                  <a:cubicBezTo>
                    <a:pt x="1470" y="3508"/>
                    <a:pt x="1298" y="3719"/>
                    <a:pt x="1126" y="3918"/>
                  </a:cubicBezTo>
                  <a:cubicBezTo>
                    <a:pt x="954" y="4116"/>
                    <a:pt x="769" y="4302"/>
                    <a:pt x="596" y="4474"/>
                  </a:cubicBezTo>
                  <a:cubicBezTo>
                    <a:pt x="424" y="4633"/>
                    <a:pt x="266" y="4778"/>
                    <a:pt x="120" y="4884"/>
                  </a:cubicBezTo>
                  <a:cubicBezTo>
                    <a:pt x="94" y="4910"/>
                    <a:pt x="67" y="4937"/>
                    <a:pt x="27" y="4963"/>
                  </a:cubicBezTo>
                  <a:cubicBezTo>
                    <a:pt x="14" y="4977"/>
                    <a:pt x="1" y="5003"/>
                    <a:pt x="1" y="5043"/>
                  </a:cubicBezTo>
                  <a:cubicBezTo>
                    <a:pt x="1" y="5069"/>
                    <a:pt x="14" y="5109"/>
                    <a:pt x="27" y="5135"/>
                  </a:cubicBezTo>
                  <a:cubicBezTo>
                    <a:pt x="67" y="5175"/>
                    <a:pt x="107" y="5188"/>
                    <a:pt x="173" y="5188"/>
                  </a:cubicBezTo>
                  <a:cubicBezTo>
                    <a:pt x="239" y="5188"/>
                    <a:pt x="292" y="5188"/>
                    <a:pt x="332" y="5162"/>
                  </a:cubicBezTo>
                  <a:cubicBezTo>
                    <a:pt x="385" y="5149"/>
                    <a:pt x="424" y="5122"/>
                    <a:pt x="438" y="5109"/>
                  </a:cubicBezTo>
                  <a:lnTo>
                    <a:pt x="1510" y="5109"/>
                  </a:lnTo>
                  <a:cubicBezTo>
                    <a:pt x="1642" y="5109"/>
                    <a:pt x="1761" y="5122"/>
                    <a:pt x="1880" y="5122"/>
                  </a:cubicBezTo>
                  <a:lnTo>
                    <a:pt x="2674" y="5122"/>
                  </a:lnTo>
                  <a:cubicBezTo>
                    <a:pt x="2688" y="5122"/>
                    <a:pt x="2714" y="5122"/>
                    <a:pt x="2754" y="5096"/>
                  </a:cubicBezTo>
                  <a:cubicBezTo>
                    <a:pt x="2794" y="5069"/>
                    <a:pt x="2833" y="5043"/>
                    <a:pt x="2860" y="4990"/>
                  </a:cubicBezTo>
                  <a:cubicBezTo>
                    <a:pt x="2966" y="4791"/>
                    <a:pt x="3058" y="4646"/>
                    <a:pt x="3111" y="4553"/>
                  </a:cubicBezTo>
                  <a:cubicBezTo>
                    <a:pt x="3177" y="4460"/>
                    <a:pt x="3204" y="4394"/>
                    <a:pt x="3204" y="4355"/>
                  </a:cubicBezTo>
                  <a:cubicBezTo>
                    <a:pt x="3204" y="4302"/>
                    <a:pt x="3191" y="4262"/>
                    <a:pt x="3151" y="4249"/>
                  </a:cubicBezTo>
                  <a:cubicBezTo>
                    <a:pt x="3111" y="4235"/>
                    <a:pt x="3071" y="4222"/>
                    <a:pt x="3019" y="4222"/>
                  </a:cubicBezTo>
                  <a:cubicBezTo>
                    <a:pt x="2966" y="4222"/>
                    <a:pt x="2926" y="4235"/>
                    <a:pt x="2886" y="4275"/>
                  </a:cubicBezTo>
                  <a:cubicBezTo>
                    <a:pt x="2860" y="4302"/>
                    <a:pt x="2833" y="4328"/>
                    <a:pt x="2820" y="4355"/>
                  </a:cubicBezTo>
                  <a:lnTo>
                    <a:pt x="2648" y="4619"/>
                  </a:lnTo>
                  <a:cubicBezTo>
                    <a:pt x="2621" y="4659"/>
                    <a:pt x="2595" y="4699"/>
                    <a:pt x="2569" y="4712"/>
                  </a:cubicBezTo>
                  <a:cubicBezTo>
                    <a:pt x="2542" y="4725"/>
                    <a:pt x="2516" y="4738"/>
                    <a:pt x="2489" y="4738"/>
                  </a:cubicBezTo>
                  <a:lnTo>
                    <a:pt x="2251" y="4738"/>
                  </a:lnTo>
                  <a:cubicBezTo>
                    <a:pt x="2119" y="4738"/>
                    <a:pt x="1973" y="4738"/>
                    <a:pt x="1801" y="4725"/>
                  </a:cubicBezTo>
                  <a:lnTo>
                    <a:pt x="1271" y="4725"/>
                  </a:lnTo>
                  <a:cubicBezTo>
                    <a:pt x="1099" y="4725"/>
                    <a:pt x="941" y="4712"/>
                    <a:pt x="821" y="4712"/>
                  </a:cubicBezTo>
                  <a:cubicBezTo>
                    <a:pt x="941" y="4593"/>
                    <a:pt x="1073" y="4460"/>
                    <a:pt x="1232" y="4302"/>
                  </a:cubicBezTo>
                  <a:cubicBezTo>
                    <a:pt x="1377" y="4143"/>
                    <a:pt x="1536" y="3971"/>
                    <a:pt x="1682" y="3785"/>
                  </a:cubicBezTo>
                  <a:cubicBezTo>
                    <a:pt x="1841" y="3600"/>
                    <a:pt x="1999" y="3402"/>
                    <a:pt x="2145" y="3190"/>
                  </a:cubicBezTo>
                  <a:cubicBezTo>
                    <a:pt x="2291" y="2978"/>
                    <a:pt x="2436" y="2766"/>
                    <a:pt x="2542" y="2555"/>
                  </a:cubicBezTo>
                  <a:cubicBezTo>
                    <a:pt x="2661" y="2343"/>
                    <a:pt x="2754" y="2118"/>
                    <a:pt x="2833" y="1906"/>
                  </a:cubicBezTo>
                  <a:cubicBezTo>
                    <a:pt x="2899" y="1681"/>
                    <a:pt x="2939" y="1469"/>
                    <a:pt x="2939" y="1258"/>
                  </a:cubicBezTo>
                  <a:cubicBezTo>
                    <a:pt x="2939" y="1085"/>
                    <a:pt x="2913" y="927"/>
                    <a:pt x="2873" y="781"/>
                  </a:cubicBezTo>
                  <a:cubicBezTo>
                    <a:pt x="2833" y="622"/>
                    <a:pt x="2754" y="490"/>
                    <a:pt x="2648" y="371"/>
                  </a:cubicBezTo>
                  <a:cubicBezTo>
                    <a:pt x="2542" y="252"/>
                    <a:pt x="2423" y="172"/>
                    <a:pt x="2251" y="106"/>
                  </a:cubicBezTo>
                  <a:cubicBezTo>
                    <a:pt x="2092" y="27"/>
                    <a:pt x="1894"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3"/>
            <p:cNvSpPr/>
            <p:nvPr/>
          </p:nvSpPr>
          <p:spPr>
            <a:xfrm>
              <a:off x="2632265" y="887407"/>
              <a:ext cx="93683" cy="78318"/>
            </a:xfrm>
            <a:custGeom>
              <a:avLst/>
              <a:gdLst/>
              <a:ahLst/>
              <a:cxnLst/>
              <a:rect l="l" t="t" r="r" b="b"/>
              <a:pathLst>
                <a:path w="1695" h="1417" extrusionOk="0">
                  <a:moveTo>
                    <a:pt x="159" y="0"/>
                  </a:moveTo>
                  <a:cubicBezTo>
                    <a:pt x="93" y="0"/>
                    <a:pt x="53" y="27"/>
                    <a:pt x="27" y="66"/>
                  </a:cubicBezTo>
                  <a:cubicBezTo>
                    <a:pt x="14" y="106"/>
                    <a:pt x="0" y="146"/>
                    <a:pt x="0" y="186"/>
                  </a:cubicBezTo>
                  <a:cubicBezTo>
                    <a:pt x="0" y="225"/>
                    <a:pt x="14" y="278"/>
                    <a:pt x="40" y="318"/>
                  </a:cubicBezTo>
                  <a:cubicBezTo>
                    <a:pt x="66" y="358"/>
                    <a:pt x="106" y="384"/>
                    <a:pt x="159" y="384"/>
                  </a:cubicBezTo>
                  <a:lnTo>
                    <a:pt x="821" y="384"/>
                  </a:lnTo>
                  <a:cubicBezTo>
                    <a:pt x="953" y="371"/>
                    <a:pt x="1086" y="371"/>
                    <a:pt x="1205" y="371"/>
                  </a:cubicBezTo>
                  <a:lnTo>
                    <a:pt x="1522" y="371"/>
                  </a:lnTo>
                  <a:cubicBezTo>
                    <a:pt x="1589" y="371"/>
                    <a:pt x="1641" y="344"/>
                    <a:pt x="1668" y="291"/>
                  </a:cubicBezTo>
                  <a:cubicBezTo>
                    <a:pt x="1681" y="239"/>
                    <a:pt x="1694" y="199"/>
                    <a:pt x="1694" y="172"/>
                  </a:cubicBezTo>
                  <a:cubicBezTo>
                    <a:pt x="1694" y="119"/>
                    <a:pt x="1681" y="80"/>
                    <a:pt x="1655" y="53"/>
                  </a:cubicBezTo>
                  <a:cubicBezTo>
                    <a:pt x="1628" y="14"/>
                    <a:pt x="1602" y="0"/>
                    <a:pt x="1575" y="0"/>
                  </a:cubicBezTo>
                  <a:cubicBezTo>
                    <a:pt x="1469" y="0"/>
                    <a:pt x="1364" y="0"/>
                    <a:pt x="1231" y="14"/>
                  </a:cubicBezTo>
                  <a:lnTo>
                    <a:pt x="278" y="14"/>
                  </a:lnTo>
                  <a:cubicBezTo>
                    <a:pt x="225" y="0"/>
                    <a:pt x="186" y="0"/>
                    <a:pt x="159" y="0"/>
                  </a:cubicBezTo>
                  <a:close/>
                  <a:moveTo>
                    <a:pt x="159" y="1033"/>
                  </a:moveTo>
                  <a:cubicBezTo>
                    <a:pt x="93" y="1033"/>
                    <a:pt x="53" y="1059"/>
                    <a:pt x="27" y="1099"/>
                  </a:cubicBezTo>
                  <a:cubicBezTo>
                    <a:pt x="14" y="1139"/>
                    <a:pt x="0" y="1178"/>
                    <a:pt x="0" y="1218"/>
                  </a:cubicBezTo>
                  <a:cubicBezTo>
                    <a:pt x="0" y="1271"/>
                    <a:pt x="14" y="1311"/>
                    <a:pt x="40" y="1350"/>
                  </a:cubicBezTo>
                  <a:cubicBezTo>
                    <a:pt x="66" y="1390"/>
                    <a:pt x="106" y="1416"/>
                    <a:pt x="159" y="1416"/>
                  </a:cubicBezTo>
                  <a:lnTo>
                    <a:pt x="821" y="1416"/>
                  </a:lnTo>
                  <a:cubicBezTo>
                    <a:pt x="953" y="1416"/>
                    <a:pt x="1086" y="1403"/>
                    <a:pt x="1205" y="1403"/>
                  </a:cubicBezTo>
                  <a:lnTo>
                    <a:pt x="1522" y="1403"/>
                  </a:lnTo>
                  <a:cubicBezTo>
                    <a:pt x="1589" y="1403"/>
                    <a:pt x="1641" y="1390"/>
                    <a:pt x="1668" y="1337"/>
                  </a:cubicBezTo>
                  <a:cubicBezTo>
                    <a:pt x="1681" y="1284"/>
                    <a:pt x="1694" y="1231"/>
                    <a:pt x="1694" y="1205"/>
                  </a:cubicBezTo>
                  <a:cubicBezTo>
                    <a:pt x="1694" y="1165"/>
                    <a:pt x="1681" y="1125"/>
                    <a:pt x="1655" y="1086"/>
                  </a:cubicBezTo>
                  <a:cubicBezTo>
                    <a:pt x="1628" y="1046"/>
                    <a:pt x="1602" y="1033"/>
                    <a:pt x="1575" y="1033"/>
                  </a:cubicBezTo>
                  <a:cubicBezTo>
                    <a:pt x="1469" y="1033"/>
                    <a:pt x="1364" y="1033"/>
                    <a:pt x="1231" y="1046"/>
                  </a:cubicBezTo>
                  <a:lnTo>
                    <a:pt x="278" y="1046"/>
                  </a:lnTo>
                  <a:cubicBezTo>
                    <a:pt x="225" y="1046"/>
                    <a:pt x="186" y="1033"/>
                    <a:pt x="159" y="10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3"/>
            <p:cNvSpPr/>
            <p:nvPr/>
          </p:nvSpPr>
          <p:spPr>
            <a:xfrm>
              <a:off x="2740539" y="770345"/>
              <a:ext cx="188029" cy="281711"/>
            </a:xfrm>
            <a:custGeom>
              <a:avLst/>
              <a:gdLst/>
              <a:ahLst/>
              <a:cxnLst/>
              <a:rect l="l" t="t" r="r" b="b"/>
              <a:pathLst>
                <a:path w="3402" h="5097" extrusionOk="0">
                  <a:moveTo>
                    <a:pt x="2528" y="609"/>
                  </a:moveTo>
                  <a:lnTo>
                    <a:pt x="2356" y="3190"/>
                  </a:lnTo>
                  <a:cubicBezTo>
                    <a:pt x="2210" y="3190"/>
                    <a:pt x="2038" y="3204"/>
                    <a:pt x="1853" y="3217"/>
                  </a:cubicBezTo>
                  <a:cubicBezTo>
                    <a:pt x="1668" y="3230"/>
                    <a:pt x="1496" y="3230"/>
                    <a:pt x="1324" y="3243"/>
                  </a:cubicBezTo>
                  <a:cubicBezTo>
                    <a:pt x="1165" y="3243"/>
                    <a:pt x="1019" y="3257"/>
                    <a:pt x="900" y="3257"/>
                  </a:cubicBezTo>
                  <a:lnTo>
                    <a:pt x="702" y="3257"/>
                  </a:lnTo>
                  <a:cubicBezTo>
                    <a:pt x="662" y="3257"/>
                    <a:pt x="635" y="3257"/>
                    <a:pt x="622" y="3243"/>
                  </a:cubicBezTo>
                  <a:cubicBezTo>
                    <a:pt x="622" y="3230"/>
                    <a:pt x="622" y="3230"/>
                    <a:pt x="622" y="3217"/>
                  </a:cubicBezTo>
                  <a:cubicBezTo>
                    <a:pt x="622" y="3190"/>
                    <a:pt x="622" y="3164"/>
                    <a:pt x="649" y="3137"/>
                  </a:cubicBezTo>
                  <a:cubicBezTo>
                    <a:pt x="675" y="3124"/>
                    <a:pt x="688" y="3098"/>
                    <a:pt x="688" y="3084"/>
                  </a:cubicBezTo>
                  <a:lnTo>
                    <a:pt x="2528" y="609"/>
                  </a:lnTo>
                  <a:close/>
                  <a:moveTo>
                    <a:pt x="2713" y="1"/>
                  </a:moveTo>
                  <a:cubicBezTo>
                    <a:pt x="2634" y="1"/>
                    <a:pt x="2581" y="27"/>
                    <a:pt x="2515" y="80"/>
                  </a:cubicBezTo>
                  <a:cubicBezTo>
                    <a:pt x="2462" y="120"/>
                    <a:pt x="2422" y="159"/>
                    <a:pt x="2409" y="173"/>
                  </a:cubicBezTo>
                  <a:cubicBezTo>
                    <a:pt x="2263" y="358"/>
                    <a:pt x="2131" y="530"/>
                    <a:pt x="2012" y="689"/>
                  </a:cubicBezTo>
                  <a:cubicBezTo>
                    <a:pt x="1893" y="834"/>
                    <a:pt x="1774" y="993"/>
                    <a:pt x="1668" y="1126"/>
                  </a:cubicBezTo>
                  <a:lnTo>
                    <a:pt x="1350" y="1562"/>
                  </a:lnTo>
                  <a:cubicBezTo>
                    <a:pt x="1244" y="1708"/>
                    <a:pt x="1125" y="1867"/>
                    <a:pt x="993" y="2039"/>
                  </a:cubicBezTo>
                  <a:cubicBezTo>
                    <a:pt x="874" y="2211"/>
                    <a:pt x="728" y="2396"/>
                    <a:pt x="582" y="2595"/>
                  </a:cubicBezTo>
                  <a:cubicBezTo>
                    <a:pt x="437" y="2807"/>
                    <a:pt x="265" y="3045"/>
                    <a:pt x="66" y="3309"/>
                  </a:cubicBezTo>
                  <a:cubicBezTo>
                    <a:pt x="40" y="3336"/>
                    <a:pt x="27" y="3362"/>
                    <a:pt x="13" y="3402"/>
                  </a:cubicBezTo>
                  <a:cubicBezTo>
                    <a:pt x="0" y="3415"/>
                    <a:pt x="0" y="3442"/>
                    <a:pt x="0" y="3468"/>
                  </a:cubicBezTo>
                  <a:cubicBezTo>
                    <a:pt x="0" y="3534"/>
                    <a:pt x="27" y="3574"/>
                    <a:pt x="80" y="3601"/>
                  </a:cubicBezTo>
                  <a:cubicBezTo>
                    <a:pt x="132" y="3640"/>
                    <a:pt x="185" y="3654"/>
                    <a:pt x="265" y="3654"/>
                  </a:cubicBezTo>
                  <a:cubicBezTo>
                    <a:pt x="344" y="3654"/>
                    <a:pt x="556" y="3654"/>
                    <a:pt x="900" y="3640"/>
                  </a:cubicBezTo>
                  <a:cubicBezTo>
                    <a:pt x="1231" y="3627"/>
                    <a:pt x="1721" y="3601"/>
                    <a:pt x="2343" y="3601"/>
                  </a:cubicBezTo>
                  <a:lnTo>
                    <a:pt x="2290" y="4554"/>
                  </a:lnTo>
                  <a:cubicBezTo>
                    <a:pt x="2290" y="4633"/>
                    <a:pt x="2263" y="4686"/>
                    <a:pt x="2197" y="4726"/>
                  </a:cubicBezTo>
                  <a:cubicBezTo>
                    <a:pt x="2144" y="4752"/>
                    <a:pt x="2078" y="4779"/>
                    <a:pt x="1985" y="4792"/>
                  </a:cubicBezTo>
                  <a:lnTo>
                    <a:pt x="1893" y="4792"/>
                  </a:lnTo>
                  <a:cubicBezTo>
                    <a:pt x="1853" y="4792"/>
                    <a:pt x="1800" y="4805"/>
                    <a:pt x="1747" y="4805"/>
                  </a:cubicBezTo>
                  <a:cubicBezTo>
                    <a:pt x="1694" y="4805"/>
                    <a:pt x="1641" y="4818"/>
                    <a:pt x="1575" y="4818"/>
                  </a:cubicBezTo>
                  <a:lnTo>
                    <a:pt x="1430" y="4818"/>
                  </a:lnTo>
                  <a:cubicBezTo>
                    <a:pt x="1390" y="4818"/>
                    <a:pt x="1350" y="4832"/>
                    <a:pt x="1310" y="4845"/>
                  </a:cubicBezTo>
                  <a:cubicBezTo>
                    <a:pt x="1271" y="4858"/>
                    <a:pt x="1244" y="4898"/>
                    <a:pt x="1244" y="4951"/>
                  </a:cubicBezTo>
                  <a:cubicBezTo>
                    <a:pt x="1244" y="5017"/>
                    <a:pt x="1271" y="5057"/>
                    <a:pt x="1324" y="5070"/>
                  </a:cubicBezTo>
                  <a:cubicBezTo>
                    <a:pt x="1377" y="5096"/>
                    <a:pt x="1416" y="5096"/>
                    <a:pt x="1456" y="5096"/>
                  </a:cubicBezTo>
                  <a:lnTo>
                    <a:pt x="2965" y="5096"/>
                  </a:lnTo>
                  <a:cubicBezTo>
                    <a:pt x="3044" y="5096"/>
                    <a:pt x="3110" y="5096"/>
                    <a:pt x="3163" y="5070"/>
                  </a:cubicBezTo>
                  <a:cubicBezTo>
                    <a:pt x="3216" y="5043"/>
                    <a:pt x="3230" y="5004"/>
                    <a:pt x="3230" y="4951"/>
                  </a:cubicBezTo>
                  <a:cubicBezTo>
                    <a:pt x="3230" y="4884"/>
                    <a:pt x="3216" y="4845"/>
                    <a:pt x="3163" y="4832"/>
                  </a:cubicBezTo>
                  <a:cubicBezTo>
                    <a:pt x="3124" y="4805"/>
                    <a:pt x="3057" y="4792"/>
                    <a:pt x="2965" y="4792"/>
                  </a:cubicBezTo>
                  <a:lnTo>
                    <a:pt x="2793" y="4792"/>
                  </a:lnTo>
                  <a:cubicBezTo>
                    <a:pt x="2740" y="4779"/>
                    <a:pt x="2713" y="4752"/>
                    <a:pt x="2713" y="4699"/>
                  </a:cubicBezTo>
                  <a:cubicBezTo>
                    <a:pt x="2713" y="4673"/>
                    <a:pt x="2713" y="4620"/>
                    <a:pt x="2713" y="4527"/>
                  </a:cubicBezTo>
                  <a:cubicBezTo>
                    <a:pt x="2727" y="4448"/>
                    <a:pt x="2727" y="4355"/>
                    <a:pt x="2727" y="4249"/>
                  </a:cubicBezTo>
                  <a:cubicBezTo>
                    <a:pt x="2740" y="4130"/>
                    <a:pt x="2740" y="4024"/>
                    <a:pt x="2753" y="3905"/>
                  </a:cubicBezTo>
                  <a:cubicBezTo>
                    <a:pt x="2753" y="3786"/>
                    <a:pt x="2766" y="3680"/>
                    <a:pt x="2766" y="3601"/>
                  </a:cubicBezTo>
                  <a:lnTo>
                    <a:pt x="3230" y="3601"/>
                  </a:lnTo>
                  <a:cubicBezTo>
                    <a:pt x="3256" y="3601"/>
                    <a:pt x="3296" y="3587"/>
                    <a:pt x="3335" y="3561"/>
                  </a:cubicBezTo>
                  <a:cubicBezTo>
                    <a:pt x="3388" y="3534"/>
                    <a:pt x="3402" y="3482"/>
                    <a:pt x="3402" y="3415"/>
                  </a:cubicBezTo>
                  <a:cubicBezTo>
                    <a:pt x="3402" y="3349"/>
                    <a:pt x="3388" y="3309"/>
                    <a:pt x="3349" y="3270"/>
                  </a:cubicBezTo>
                  <a:cubicBezTo>
                    <a:pt x="3309" y="3230"/>
                    <a:pt x="3256" y="3217"/>
                    <a:pt x="3190" y="3217"/>
                  </a:cubicBezTo>
                  <a:lnTo>
                    <a:pt x="2793" y="3190"/>
                  </a:lnTo>
                  <a:cubicBezTo>
                    <a:pt x="2793" y="3032"/>
                    <a:pt x="2793" y="2859"/>
                    <a:pt x="2806" y="2648"/>
                  </a:cubicBezTo>
                  <a:cubicBezTo>
                    <a:pt x="2806" y="2436"/>
                    <a:pt x="2819" y="2224"/>
                    <a:pt x="2832" y="1999"/>
                  </a:cubicBezTo>
                  <a:cubicBezTo>
                    <a:pt x="2846" y="1774"/>
                    <a:pt x="2859" y="1562"/>
                    <a:pt x="2872" y="1337"/>
                  </a:cubicBezTo>
                  <a:cubicBezTo>
                    <a:pt x="2899" y="1126"/>
                    <a:pt x="2912" y="927"/>
                    <a:pt x="2925" y="755"/>
                  </a:cubicBezTo>
                  <a:cubicBezTo>
                    <a:pt x="2938" y="583"/>
                    <a:pt x="2952" y="437"/>
                    <a:pt x="2952" y="318"/>
                  </a:cubicBezTo>
                  <a:cubicBezTo>
                    <a:pt x="2965" y="212"/>
                    <a:pt x="2965" y="146"/>
                    <a:pt x="2965" y="133"/>
                  </a:cubicBezTo>
                  <a:cubicBezTo>
                    <a:pt x="2965" y="93"/>
                    <a:pt x="2938" y="54"/>
                    <a:pt x="2899" y="40"/>
                  </a:cubicBezTo>
                  <a:cubicBezTo>
                    <a:pt x="2846" y="14"/>
                    <a:pt x="2780" y="1"/>
                    <a:pt x="2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11">
    <p:spTree>
      <p:nvGrpSpPr>
        <p:cNvPr id="1" name="Shape 416"/>
        <p:cNvGrpSpPr/>
        <p:nvPr/>
      </p:nvGrpSpPr>
      <p:grpSpPr>
        <a:xfrm>
          <a:off x="0" y="0"/>
          <a:ext cx="0" cy="0"/>
          <a:chOff x="0" y="0"/>
          <a:chExt cx="0" cy="0"/>
        </a:xfrm>
      </p:grpSpPr>
      <p:grpSp>
        <p:nvGrpSpPr>
          <p:cNvPr id="417" name="Google Shape;417;p24"/>
          <p:cNvGrpSpPr/>
          <p:nvPr/>
        </p:nvGrpSpPr>
        <p:grpSpPr>
          <a:xfrm rot="-1051789">
            <a:off x="283009" y="4563877"/>
            <a:ext cx="675317" cy="304798"/>
            <a:chOff x="4763863" y="259761"/>
            <a:chExt cx="766705" cy="346045"/>
          </a:xfrm>
        </p:grpSpPr>
        <p:sp>
          <p:nvSpPr>
            <p:cNvPr id="418" name="Google Shape;418;p24"/>
            <p:cNvSpPr/>
            <p:nvPr/>
          </p:nvSpPr>
          <p:spPr>
            <a:xfrm>
              <a:off x="4763863" y="392187"/>
              <a:ext cx="184436" cy="160946"/>
            </a:xfrm>
            <a:custGeom>
              <a:avLst/>
              <a:gdLst/>
              <a:ahLst/>
              <a:cxnLst/>
              <a:rect l="l" t="t" r="r" b="b"/>
              <a:pathLst>
                <a:path w="3337" h="2912" extrusionOk="0">
                  <a:moveTo>
                    <a:pt x="477" y="0"/>
                  </a:moveTo>
                  <a:cubicBezTo>
                    <a:pt x="279" y="0"/>
                    <a:pt x="147" y="13"/>
                    <a:pt x="94" y="40"/>
                  </a:cubicBezTo>
                  <a:cubicBezTo>
                    <a:pt x="27" y="66"/>
                    <a:pt x="1" y="106"/>
                    <a:pt x="1" y="172"/>
                  </a:cubicBezTo>
                  <a:cubicBezTo>
                    <a:pt x="1" y="238"/>
                    <a:pt x="27" y="291"/>
                    <a:pt x="80" y="304"/>
                  </a:cubicBezTo>
                  <a:cubicBezTo>
                    <a:pt x="147" y="331"/>
                    <a:pt x="239" y="344"/>
                    <a:pt x="358" y="344"/>
                  </a:cubicBezTo>
                  <a:cubicBezTo>
                    <a:pt x="451" y="357"/>
                    <a:pt x="517" y="371"/>
                    <a:pt x="570" y="397"/>
                  </a:cubicBezTo>
                  <a:cubicBezTo>
                    <a:pt x="610" y="424"/>
                    <a:pt x="676" y="477"/>
                    <a:pt x="742" y="569"/>
                  </a:cubicBezTo>
                  <a:lnTo>
                    <a:pt x="1364" y="1456"/>
                  </a:lnTo>
                  <a:lnTo>
                    <a:pt x="1272" y="1575"/>
                  </a:lnTo>
                  <a:lnTo>
                    <a:pt x="1179" y="1707"/>
                  </a:lnTo>
                  <a:lnTo>
                    <a:pt x="1033" y="1906"/>
                  </a:lnTo>
                  <a:cubicBezTo>
                    <a:pt x="967" y="1972"/>
                    <a:pt x="888" y="2091"/>
                    <a:pt x="782" y="2237"/>
                  </a:cubicBezTo>
                  <a:cubicBezTo>
                    <a:pt x="742" y="2276"/>
                    <a:pt x="702" y="2303"/>
                    <a:pt x="663" y="2329"/>
                  </a:cubicBezTo>
                  <a:cubicBezTo>
                    <a:pt x="623" y="2343"/>
                    <a:pt x="570" y="2356"/>
                    <a:pt x="517" y="2369"/>
                  </a:cubicBezTo>
                  <a:cubicBezTo>
                    <a:pt x="424" y="2382"/>
                    <a:pt x="345" y="2396"/>
                    <a:pt x="266" y="2422"/>
                  </a:cubicBezTo>
                  <a:cubicBezTo>
                    <a:pt x="186" y="2435"/>
                    <a:pt x="133" y="2488"/>
                    <a:pt x="133" y="2554"/>
                  </a:cubicBezTo>
                  <a:cubicBezTo>
                    <a:pt x="133" y="2594"/>
                    <a:pt x="147" y="2634"/>
                    <a:pt x="160" y="2647"/>
                  </a:cubicBezTo>
                  <a:cubicBezTo>
                    <a:pt x="186" y="2674"/>
                    <a:pt x="213" y="2687"/>
                    <a:pt x="226" y="2700"/>
                  </a:cubicBezTo>
                  <a:cubicBezTo>
                    <a:pt x="266" y="2713"/>
                    <a:pt x="292" y="2726"/>
                    <a:pt x="319" y="2726"/>
                  </a:cubicBezTo>
                  <a:lnTo>
                    <a:pt x="1099" y="2726"/>
                  </a:lnTo>
                  <a:cubicBezTo>
                    <a:pt x="1139" y="2726"/>
                    <a:pt x="1166" y="2726"/>
                    <a:pt x="1205" y="2740"/>
                  </a:cubicBezTo>
                  <a:lnTo>
                    <a:pt x="1338" y="2740"/>
                  </a:lnTo>
                  <a:cubicBezTo>
                    <a:pt x="1391" y="2740"/>
                    <a:pt x="1444" y="2726"/>
                    <a:pt x="1510" y="2713"/>
                  </a:cubicBezTo>
                  <a:cubicBezTo>
                    <a:pt x="1563" y="2687"/>
                    <a:pt x="1602" y="2647"/>
                    <a:pt x="1602" y="2568"/>
                  </a:cubicBezTo>
                  <a:cubicBezTo>
                    <a:pt x="1602" y="2541"/>
                    <a:pt x="1576" y="2515"/>
                    <a:pt x="1549" y="2475"/>
                  </a:cubicBezTo>
                  <a:cubicBezTo>
                    <a:pt x="1510" y="2435"/>
                    <a:pt x="1430" y="2409"/>
                    <a:pt x="1311" y="2409"/>
                  </a:cubicBezTo>
                  <a:cubicBezTo>
                    <a:pt x="1258" y="2409"/>
                    <a:pt x="1219" y="2409"/>
                    <a:pt x="1205" y="2396"/>
                  </a:cubicBezTo>
                  <a:cubicBezTo>
                    <a:pt x="1205" y="2382"/>
                    <a:pt x="1192" y="2369"/>
                    <a:pt x="1192" y="2356"/>
                  </a:cubicBezTo>
                  <a:cubicBezTo>
                    <a:pt x="1192" y="2329"/>
                    <a:pt x="1205" y="2303"/>
                    <a:pt x="1245" y="2263"/>
                  </a:cubicBezTo>
                  <a:cubicBezTo>
                    <a:pt x="1272" y="2210"/>
                    <a:pt x="1298" y="2184"/>
                    <a:pt x="1324" y="2157"/>
                  </a:cubicBezTo>
                  <a:cubicBezTo>
                    <a:pt x="1364" y="2091"/>
                    <a:pt x="1404" y="2038"/>
                    <a:pt x="1444" y="1985"/>
                  </a:cubicBezTo>
                  <a:cubicBezTo>
                    <a:pt x="1483" y="1932"/>
                    <a:pt x="1536" y="1866"/>
                    <a:pt x="1602" y="1774"/>
                  </a:cubicBezTo>
                  <a:cubicBezTo>
                    <a:pt x="1655" y="1840"/>
                    <a:pt x="1708" y="1919"/>
                    <a:pt x="1761" y="1999"/>
                  </a:cubicBezTo>
                  <a:cubicBezTo>
                    <a:pt x="1827" y="2065"/>
                    <a:pt x="1867" y="2131"/>
                    <a:pt x="1920" y="2197"/>
                  </a:cubicBezTo>
                  <a:cubicBezTo>
                    <a:pt x="1960" y="2263"/>
                    <a:pt x="1999" y="2329"/>
                    <a:pt x="2026" y="2382"/>
                  </a:cubicBezTo>
                  <a:cubicBezTo>
                    <a:pt x="2066" y="2435"/>
                    <a:pt x="2079" y="2462"/>
                    <a:pt x="2079" y="2475"/>
                  </a:cubicBezTo>
                  <a:cubicBezTo>
                    <a:pt x="2079" y="2515"/>
                    <a:pt x="2066" y="2541"/>
                    <a:pt x="2052" y="2554"/>
                  </a:cubicBezTo>
                  <a:lnTo>
                    <a:pt x="1973" y="2568"/>
                  </a:lnTo>
                  <a:cubicBezTo>
                    <a:pt x="1933" y="2581"/>
                    <a:pt x="1907" y="2594"/>
                    <a:pt x="1894" y="2634"/>
                  </a:cubicBezTo>
                  <a:cubicBezTo>
                    <a:pt x="1880" y="2674"/>
                    <a:pt x="1880" y="2700"/>
                    <a:pt x="1880" y="2726"/>
                  </a:cubicBezTo>
                  <a:cubicBezTo>
                    <a:pt x="1880" y="2753"/>
                    <a:pt x="1894" y="2793"/>
                    <a:pt x="1933" y="2832"/>
                  </a:cubicBezTo>
                  <a:cubicBezTo>
                    <a:pt x="1986" y="2885"/>
                    <a:pt x="2052" y="2912"/>
                    <a:pt x="2158" y="2912"/>
                  </a:cubicBezTo>
                  <a:cubicBezTo>
                    <a:pt x="2238" y="2912"/>
                    <a:pt x="2304" y="2899"/>
                    <a:pt x="2357" y="2899"/>
                  </a:cubicBezTo>
                  <a:lnTo>
                    <a:pt x="2807" y="2899"/>
                  </a:lnTo>
                  <a:cubicBezTo>
                    <a:pt x="2873" y="2899"/>
                    <a:pt x="2966" y="2912"/>
                    <a:pt x="3072" y="2912"/>
                  </a:cubicBezTo>
                  <a:cubicBezTo>
                    <a:pt x="3124" y="2912"/>
                    <a:pt x="3191" y="2899"/>
                    <a:pt x="3244" y="2885"/>
                  </a:cubicBezTo>
                  <a:cubicBezTo>
                    <a:pt x="3297" y="2872"/>
                    <a:pt x="3336" y="2819"/>
                    <a:pt x="3336" y="2740"/>
                  </a:cubicBezTo>
                  <a:cubicBezTo>
                    <a:pt x="3336" y="2687"/>
                    <a:pt x="3310" y="2660"/>
                    <a:pt x="3257" y="2634"/>
                  </a:cubicBezTo>
                  <a:cubicBezTo>
                    <a:pt x="3217" y="2607"/>
                    <a:pt x="3151" y="2594"/>
                    <a:pt x="3085" y="2594"/>
                  </a:cubicBezTo>
                  <a:cubicBezTo>
                    <a:pt x="3019" y="2581"/>
                    <a:pt x="2952" y="2581"/>
                    <a:pt x="2899" y="2581"/>
                  </a:cubicBezTo>
                  <a:cubicBezTo>
                    <a:pt x="2847" y="2568"/>
                    <a:pt x="2794" y="2554"/>
                    <a:pt x="2727" y="2541"/>
                  </a:cubicBezTo>
                  <a:cubicBezTo>
                    <a:pt x="2701" y="2528"/>
                    <a:pt x="2674" y="2515"/>
                    <a:pt x="2635" y="2475"/>
                  </a:cubicBezTo>
                  <a:cubicBezTo>
                    <a:pt x="2595" y="2449"/>
                    <a:pt x="2555" y="2396"/>
                    <a:pt x="2489" y="2316"/>
                  </a:cubicBezTo>
                  <a:cubicBezTo>
                    <a:pt x="2423" y="2237"/>
                    <a:pt x="2330" y="2131"/>
                    <a:pt x="2238" y="1999"/>
                  </a:cubicBezTo>
                  <a:cubicBezTo>
                    <a:pt x="2132" y="1853"/>
                    <a:pt x="1999" y="1668"/>
                    <a:pt x="1841" y="1443"/>
                  </a:cubicBezTo>
                  <a:cubicBezTo>
                    <a:pt x="1920" y="1324"/>
                    <a:pt x="1999" y="1218"/>
                    <a:pt x="2066" y="1112"/>
                  </a:cubicBezTo>
                  <a:cubicBezTo>
                    <a:pt x="2145" y="993"/>
                    <a:pt x="2224" y="887"/>
                    <a:pt x="2330" y="768"/>
                  </a:cubicBezTo>
                  <a:cubicBezTo>
                    <a:pt x="2397" y="675"/>
                    <a:pt x="2476" y="622"/>
                    <a:pt x="2542" y="609"/>
                  </a:cubicBezTo>
                  <a:cubicBezTo>
                    <a:pt x="2582" y="582"/>
                    <a:pt x="2661" y="569"/>
                    <a:pt x="2754" y="569"/>
                  </a:cubicBezTo>
                  <a:cubicBezTo>
                    <a:pt x="2860" y="556"/>
                    <a:pt x="2992" y="556"/>
                    <a:pt x="3177" y="556"/>
                  </a:cubicBezTo>
                  <a:cubicBezTo>
                    <a:pt x="3217" y="556"/>
                    <a:pt x="3244" y="543"/>
                    <a:pt x="3270" y="516"/>
                  </a:cubicBezTo>
                  <a:cubicBezTo>
                    <a:pt x="3297" y="477"/>
                    <a:pt x="3310" y="437"/>
                    <a:pt x="3310" y="424"/>
                  </a:cubicBezTo>
                  <a:cubicBezTo>
                    <a:pt x="3310" y="291"/>
                    <a:pt x="3257" y="225"/>
                    <a:pt x="3164" y="225"/>
                  </a:cubicBezTo>
                  <a:lnTo>
                    <a:pt x="2026" y="225"/>
                  </a:lnTo>
                  <a:cubicBezTo>
                    <a:pt x="1947" y="225"/>
                    <a:pt x="1880" y="238"/>
                    <a:pt x="1827" y="265"/>
                  </a:cubicBezTo>
                  <a:cubicBezTo>
                    <a:pt x="1788" y="291"/>
                    <a:pt x="1761" y="331"/>
                    <a:pt x="1761" y="410"/>
                  </a:cubicBezTo>
                  <a:cubicBezTo>
                    <a:pt x="1761" y="450"/>
                    <a:pt x="1774" y="490"/>
                    <a:pt x="1801" y="516"/>
                  </a:cubicBezTo>
                  <a:cubicBezTo>
                    <a:pt x="1841" y="529"/>
                    <a:pt x="1867" y="543"/>
                    <a:pt x="1880" y="556"/>
                  </a:cubicBezTo>
                  <a:cubicBezTo>
                    <a:pt x="1907" y="569"/>
                    <a:pt x="1920" y="582"/>
                    <a:pt x="1920" y="596"/>
                  </a:cubicBezTo>
                  <a:cubicBezTo>
                    <a:pt x="1920" y="609"/>
                    <a:pt x="1907" y="649"/>
                    <a:pt x="1867" y="702"/>
                  </a:cubicBezTo>
                  <a:cubicBezTo>
                    <a:pt x="1841" y="754"/>
                    <a:pt x="1801" y="821"/>
                    <a:pt x="1748" y="900"/>
                  </a:cubicBezTo>
                  <a:lnTo>
                    <a:pt x="1602" y="1125"/>
                  </a:lnTo>
                  <a:cubicBezTo>
                    <a:pt x="1536" y="1032"/>
                    <a:pt x="1470" y="953"/>
                    <a:pt x="1417" y="874"/>
                  </a:cubicBezTo>
                  <a:cubicBezTo>
                    <a:pt x="1364" y="794"/>
                    <a:pt x="1311" y="715"/>
                    <a:pt x="1272" y="662"/>
                  </a:cubicBezTo>
                  <a:cubicBezTo>
                    <a:pt x="1232" y="596"/>
                    <a:pt x="1192" y="543"/>
                    <a:pt x="1166" y="503"/>
                  </a:cubicBezTo>
                  <a:cubicBezTo>
                    <a:pt x="1152" y="463"/>
                    <a:pt x="1139" y="437"/>
                    <a:pt x="1139" y="424"/>
                  </a:cubicBezTo>
                  <a:cubicBezTo>
                    <a:pt x="1139" y="384"/>
                    <a:pt x="1152" y="371"/>
                    <a:pt x="1179" y="371"/>
                  </a:cubicBezTo>
                  <a:cubicBezTo>
                    <a:pt x="1219" y="371"/>
                    <a:pt x="1272" y="357"/>
                    <a:pt x="1324" y="357"/>
                  </a:cubicBezTo>
                  <a:cubicBezTo>
                    <a:pt x="1391" y="357"/>
                    <a:pt x="1444" y="344"/>
                    <a:pt x="1470" y="304"/>
                  </a:cubicBezTo>
                  <a:cubicBezTo>
                    <a:pt x="1510" y="265"/>
                    <a:pt x="1523" y="238"/>
                    <a:pt x="1523" y="199"/>
                  </a:cubicBezTo>
                  <a:cubicBezTo>
                    <a:pt x="1523" y="172"/>
                    <a:pt x="1523" y="146"/>
                    <a:pt x="1523" y="132"/>
                  </a:cubicBezTo>
                  <a:cubicBezTo>
                    <a:pt x="1523" y="106"/>
                    <a:pt x="1510" y="79"/>
                    <a:pt x="1483" y="66"/>
                  </a:cubicBezTo>
                  <a:cubicBezTo>
                    <a:pt x="1457" y="40"/>
                    <a:pt x="1430" y="27"/>
                    <a:pt x="1377" y="13"/>
                  </a:cubicBezTo>
                  <a:cubicBezTo>
                    <a:pt x="1338" y="0"/>
                    <a:pt x="1272" y="0"/>
                    <a:pt x="1179"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4"/>
            <p:cNvSpPr/>
            <p:nvPr/>
          </p:nvSpPr>
          <p:spPr>
            <a:xfrm>
              <a:off x="4962835" y="259761"/>
              <a:ext cx="166860" cy="289725"/>
            </a:xfrm>
            <a:custGeom>
              <a:avLst/>
              <a:gdLst/>
              <a:ahLst/>
              <a:cxnLst/>
              <a:rect l="l" t="t" r="r" b="b"/>
              <a:pathLst>
                <a:path w="3019" h="5242" extrusionOk="0">
                  <a:moveTo>
                    <a:pt x="2873" y="0"/>
                  </a:moveTo>
                  <a:cubicBezTo>
                    <a:pt x="2767" y="0"/>
                    <a:pt x="2688" y="27"/>
                    <a:pt x="2635" y="80"/>
                  </a:cubicBezTo>
                  <a:cubicBezTo>
                    <a:pt x="2595" y="133"/>
                    <a:pt x="2529" y="225"/>
                    <a:pt x="2476" y="358"/>
                  </a:cubicBezTo>
                  <a:cubicBezTo>
                    <a:pt x="2383" y="530"/>
                    <a:pt x="2317" y="675"/>
                    <a:pt x="2264" y="781"/>
                  </a:cubicBezTo>
                  <a:lnTo>
                    <a:pt x="2119" y="1073"/>
                  </a:lnTo>
                  <a:cubicBezTo>
                    <a:pt x="2079" y="1152"/>
                    <a:pt x="2052" y="1231"/>
                    <a:pt x="2013" y="1298"/>
                  </a:cubicBezTo>
                  <a:cubicBezTo>
                    <a:pt x="1973" y="1377"/>
                    <a:pt x="1933" y="1456"/>
                    <a:pt x="1880" y="1562"/>
                  </a:cubicBezTo>
                  <a:cubicBezTo>
                    <a:pt x="1827" y="1668"/>
                    <a:pt x="1761" y="1787"/>
                    <a:pt x="1682" y="1946"/>
                  </a:cubicBezTo>
                  <a:cubicBezTo>
                    <a:pt x="1589" y="2092"/>
                    <a:pt x="1483" y="2277"/>
                    <a:pt x="1364" y="2515"/>
                  </a:cubicBezTo>
                  <a:cubicBezTo>
                    <a:pt x="1258" y="2700"/>
                    <a:pt x="1179" y="2846"/>
                    <a:pt x="1126" y="2952"/>
                  </a:cubicBezTo>
                  <a:cubicBezTo>
                    <a:pt x="1060" y="3058"/>
                    <a:pt x="1007" y="3150"/>
                    <a:pt x="967" y="3217"/>
                  </a:cubicBezTo>
                  <a:cubicBezTo>
                    <a:pt x="941" y="3283"/>
                    <a:pt x="901" y="3323"/>
                    <a:pt x="874" y="3362"/>
                  </a:cubicBezTo>
                  <a:cubicBezTo>
                    <a:pt x="861" y="3402"/>
                    <a:pt x="835" y="3442"/>
                    <a:pt x="808" y="3481"/>
                  </a:cubicBezTo>
                  <a:cubicBezTo>
                    <a:pt x="782" y="3521"/>
                    <a:pt x="755" y="3574"/>
                    <a:pt x="716" y="3640"/>
                  </a:cubicBezTo>
                  <a:cubicBezTo>
                    <a:pt x="689" y="3693"/>
                    <a:pt x="636" y="3786"/>
                    <a:pt x="583" y="3892"/>
                  </a:cubicBezTo>
                  <a:cubicBezTo>
                    <a:pt x="530" y="4011"/>
                    <a:pt x="451" y="4156"/>
                    <a:pt x="358" y="4328"/>
                  </a:cubicBezTo>
                  <a:cubicBezTo>
                    <a:pt x="266" y="4514"/>
                    <a:pt x="160" y="4739"/>
                    <a:pt x="14" y="5017"/>
                  </a:cubicBezTo>
                  <a:cubicBezTo>
                    <a:pt x="1" y="5030"/>
                    <a:pt x="1" y="5043"/>
                    <a:pt x="1" y="5070"/>
                  </a:cubicBezTo>
                  <a:cubicBezTo>
                    <a:pt x="1" y="5122"/>
                    <a:pt x="27" y="5162"/>
                    <a:pt x="54" y="5189"/>
                  </a:cubicBezTo>
                  <a:cubicBezTo>
                    <a:pt x="94" y="5228"/>
                    <a:pt x="133" y="5242"/>
                    <a:pt x="173" y="5242"/>
                  </a:cubicBezTo>
                  <a:cubicBezTo>
                    <a:pt x="239" y="5242"/>
                    <a:pt x="279" y="5228"/>
                    <a:pt x="332" y="5202"/>
                  </a:cubicBezTo>
                  <a:cubicBezTo>
                    <a:pt x="385" y="5175"/>
                    <a:pt x="411" y="5149"/>
                    <a:pt x="438" y="5096"/>
                  </a:cubicBezTo>
                  <a:lnTo>
                    <a:pt x="2939" y="384"/>
                  </a:lnTo>
                  <a:cubicBezTo>
                    <a:pt x="2952" y="358"/>
                    <a:pt x="2966" y="318"/>
                    <a:pt x="2992" y="265"/>
                  </a:cubicBezTo>
                  <a:cubicBezTo>
                    <a:pt x="3005" y="225"/>
                    <a:pt x="3019" y="186"/>
                    <a:pt x="3019" y="146"/>
                  </a:cubicBezTo>
                  <a:cubicBezTo>
                    <a:pt x="3019" y="120"/>
                    <a:pt x="3019" y="93"/>
                    <a:pt x="2992" y="53"/>
                  </a:cubicBezTo>
                  <a:cubicBezTo>
                    <a:pt x="2979" y="14"/>
                    <a:pt x="2939" y="0"/>
                    <a:pt x="2873"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4"/>
            <p:cNvSpPr/>
            <p:nvPr/>
          </p:nvSpPr>
          <p:spPr>
            <a:xfrm>
              <a:off x="5141357" y="259761"/>
              <a:ext cx="177085" cy="287515"/>
            </a:xfrm>
            <a:custGeom>
              <a:avLst/>
              <a:gdLst/>
              <a:ahLst/>
              <a:cxnLst/>
              <a:rect l="l" t="t" r="r" b="b"/>
              <a:pathLst>
                <a:path w="3204" h="5202" extrusionOk="0">
                  <a:moveTo>
                    <a:pt x="1668" y="0"/>
                  </a:moveTo>
                  <a:cubicBezTo>
                    <a:pt x="1417" y="0"/>
                    <a:pt x="1192" y="53"/>
                    <a:pt x="993" y="159"/>
                  </a:cubicBezTo>
                  <a:cubicBezTo>
                    <a:pt x="808" y="252"/>
                    <a:pt x="636" y="371"/>
                    <a:pt x="503" y="517"/>
                  </a:cubicBezTo>
                  <a:cubicBezTo>
                    <a:pt x="371" y="662"/>
                    <a:pt x="278" y="808"/>
                    <a:pt x="199" y="953"/>
                  </a:cubicBezTo>
                  <a:cubicBezTo>
                    <a:pt x="133" y="1099"/>
                    <a:pt x="106" y="1231"/>
                    <a:pt x="106" y="1324"/>
                  </a:cubicBezTo>
                  <a:cubicBezTo>
                    <a:pt x="106" y="1337"/>
                    <a:pt x="106" y="1377"/>
                    <a:pt x="106" y="1417"/>
                  </a:cubicBezTo>
                  <a:cubicBezTo>
                    <a:pt x="119" y="1456"/>
                    <a:pt x="133" y="1496"/>
                    <a:pt x="146" y="1549"/>
                  </a:cubicBezTo>
                  <a:cubicBezTo>
                    <a:pt x="159" y="1589"/>
                    <a:pt x="199" y="1615"/>
                    <a:pt x="225" y="1655"/>
                  </a:cubicBezTo>
                  <a:cubicBezTo>
                    <a:pt x="265" y="1681"/>
                    <a:pt x="318" y="1708"/>
                    <a:pt x="384" y="1708"/>
                  </a:cubicBezTo>
                  <a:cubicBezTo>
                    <a:pt x="503" y="1708"/>
                    <a:pt x="583" y="1681"/>
                    <a:pt x="649" y="1628"/>
                  </a:cubicBezTo>
                  <a:cubicBezTo>
                    <a:pt x="702" y="1575"/>
                    <a:pt x="742" y="1496"/>
                    <a:pt x="742" y="1417"/>
                  </a:cubicBezTo>
                  <a:cubicBezTo>
                    <a:pt x="742" y="1377"/>
                    <a:pt x="728" y="1350"/>
                    <a:pt x="715" y="1324"/>
                  </a:cubicBezTo>
                  <a:cubicBezTo>
                    <a:pt x="702" y="1298"/>
                    <a:pt x="689" y="1271"/>
                    <a:pt x="662" y="1245"/>
                  </a:cubicBezTo>
                  <a:lnTo>
                    <a:pt x="609" y="1178"/>
                  </a:lnTo>
                  <a:cubicBezTo>
                    <a:pt x="596" y="1165"/>
                    <a:pt x="596" y="1139"/>
                    <a:pt x="596" y="1099"/>
                  </a:cubicBezTo>
                  <a:cubicBezTo>
                    <a:pt x="596" y="1073"/>
                    <a:pt x="622" y="1020"/>
                    <a:pt x="662" y="940"/>
                  </a:cubicBezTo>
                  <a:cubicBezTo>
                    <a:pt x="715" y="861"/>
                    <a:pt x="781" y="768"/>
                    <a:pt x="861" y="689"/>
                  </a:cubicBezTo>
                  <a:cubicBezTo>
                    <a:pt x="953" y="609"/>
                    <a:pt x="1059" y="530"/>
                    <a:pt x="1178" y="477"/>
                  </a:cubicBezTo>
                  <a:cubicBezTo>
                    <a:pt x="1297" y="411"/>
                    <a:pt x="1443" y="371"/>
                    <a:pt x="1602" y="371"/>
                  </a:cubicBezTo>
                  <a:cubicBezTo>
                    <a:pt x="1761" y="371"/>
                    <a:pt x="1893" y="411"/>
                    <a:pt x="2012" y="464"/>
                  </a:cubicBezTo>
                  <a:cubicBezTo>
                    <a:pt x="2118" y="517"/>
                    <a:pt x="2211" y="583"/>
                    <a:pt x="2277" y="675"/>
                  </a:cubicBezTo>
                  <a:cubicBezTo>
                    <a:pt x="2343" y="755"/>
                    <a:pt x="2396" y="848"/>
                    <a:pt x="2422" y="953"/>
                  </a:cubicBezTo>
                  <a:cubicBezTo>
                    <a:pt x="2462" y="1059"/>
                    <a:pt x="2475" y="1152"/>
                    <a:pt x="2475" y="1258"/>
                  </a:cubicBezTo>
                  <a:cubicBezTo>
                    <a:pt x="2475" y="1456"/>
                    <a:pt x="2436" y="1668"/>
                    <a:pt x="2356" y="1906"/>
                  </a:cubicBezTo>
                  <a:cubicBezTo>
                    <a:pt x="2290" y="2131"/>
                    <a:pt x="2184" y="2356"/>
                    <a:pt x="2052" y="2595"/>
                  </a:cubicBezTo>
                  <a:cubicBezTo>
                    <a:pt x="1933" y="2820"/>
                    <a:pt x="1787" y="3058"/>
                    <a:pt x="1628" y="3283"/>
                  </a:cubicBezTo>
                  <a:cubicBezTo>
                    <a:pt x="1469" y="3508"/>
                    <a:pt x="1297" y="3720"/>
                    <a:pt x="1112" y="3931"/>
                  </a:cubicBezTo>
                  <a:cubicBezTo>
                    <a:pt x="940" y="4117"/>
                    <a:pt x="768" y="4302"/>
                    <a:pt x="596" y="4474"/>
                  </a:cubicBezTo>
                  <a:cubicBezTo>
                    <a:pt x="424" y="4633"/>
                    <a:pt x="265" y="4778"/>
                    <a:pt x="119" y="4884"/>
                  </a:cubicBezTo>
                  <a:cubicBezTo>
                    <a:pt x="93" y="4911"/>
                    <a:pt x="67" y="4937"/>
                    <a:pt x="27" y="4964"/>
                  </a:cubicBezTo>
                  <a:cubicBezTo>
                    <a:pt x="14" y="4977"/>
                    <a:pt x="0" y="5003"/>
                    <a:pt x="0" y="5043"/>
                  </a:cubicBezTo>
                  <a:cubicBezTo>
                    <a:pt x="0" y="5070"/>
                    <a:pt x="14" y="5109"/>
                    <a:pt x="27" y="5136"/>
                  </a:cubicBezTo>
                  <a:cubicBezTo>
                    <a:pt x="67" y="5175"/>
                    <a:pt x="106" y="5202"/>
                    <a:pt x="172" y="5202"/>
                  </a:cubicBezTo>
                  <a:cubicBezTo>
                    <a:pt x="225" y="5202"/>
                    <a:pt x="292" y="5189"/>
                    <a:pt x="331" y="5162"/>
                  </a:cubicBezTo>
                  <a:cubicBezTo>
                    <a:pt x="384" y="5149"/>
                    <a:pt x="411" y="5136"/>
                    <a:pt x="437" y="5109"/>
                  </a:cubicBezTo>
                  <a:lnTo>
                    <a:pt x="1112" y="5109"/>
                  </a:lnTo>
                  <a:cubicBezTo>
                    <a:pt x="1244" y="5109"/>
                    <a:pt x="1377" y="5109"/>
                    <a:pt x="1509" y="5122"/>
                  </a:cubicBezTo>
                  <a:lnTo>
                    <a:pt x="1880" y="5122"/>
                  </a:lnTo>
                  <a:cubicBezTo>
                    <a:pt x="2012" y="5122"/>
                    <a:pt x="2131" y="5122"/>
                    <a:pt x="2264" y="5136"/>
                  </a:cubicBezTo>
                  <a:lnTo>
                    <a:pt x="2674" y="5136"/>
                  </a:lnTo>
                  <a:cubicBezTo>
                    <a:pt x="2687" y="5136"/>
                    <a:pt x="2714" y="5122"/>
                    <a:pt x="2753" y="5096"/>
                  </a:cubicBezTo>
                  <a:cubicBezTo>
                    <a:pt x="2793" y="5083"/>
                    <a:pt x="2833" y="5043"/>
                    <a:pt x="2859" y="4990"/>
                  </a:cubicBezTo>
                  <a:cubicBezTo>
                    <a:pt x="2965" y="4792"/>
                    <a:pt x="3058" y="4646"/>
                    <a:pt x="3111" y="4553"/>
                  </a:cubicBezTo>
                  <a:cubicBezTo>
                    <a:pt x="3177" y="4461"/>
                    <a:pt x="3203" y="4395"/>
                    <a:pt x="3203" y="4355"/>
                  </a:cubicBezTo>
                  <a:cubicBezTo>
                    <a:pt x="3203" y="4302"/>
                    <a:pt x="3190" y="4275"/>
                    <a:pt x="3137" y="4249"/>
                  </a:cubicBezTo>
                  <a:cubicBezTo>
                    <a:pt x="3111" y="4236"/>
                    <a:pt x="3071" y="4222"/>
                    <a:pt x="3018" y="4222"/>
                  </a:cubicBezTo>
                  <a:cubicBezTo>
                    <a:pt x="2965" y="4222"/>
                    <a:pt x="2925" y="4236"/>
                    <a:pt x="2886" y="4275"/>
                  </a:cubicBezTo>
                  <a:cubicBezTo>
                    <a:pt x="2859" y="4302"/>
                    <a:pt x="2833" y="4328"/>
                    <a:pt x="2819" y="4368"/>
                  </a:cubicBezTo>
                  <a:lnTo>
                    <a:pt x="2647" y="4620"/>
                  </a:lnTo>
                  <a:cubicBezTo>
                    <a:pt x="2621" y="4672"/>
                    <a:pt x="2594" y="4699"/>
                    <a:pt x="2568" y="4712"/>
                  </a:cubicBezTo>
                  <a:cubicBezTo>
                    <a:pt x="2542" y="4725"/>
                    <a:pt x="2515" y="4739"/>
                    <a:pt x="2489" y="4739"/>
                  </a:cubicBezTo>
                  <a:lnTo>
                    <a:pt x="1800" y="4739"/>
                  </a:lnTo>
                  <a:cubicBezTo>
                    <a:pt x="1628" y="4725"/>
                    <a:pt x="1456" y="4725"/>
                    <a:pt x="1271" y="4725"/>
                  </a:cubicBezTo>
                  <a:cubicBezTo>
                    <a:pt x="1099" y="4725"/>
                    <a:pt x="940" y="4712"/>
                    <a:pt x="821" y="4712"/>
                  </a:cubicBezTo>
                  <a:cubicBezTo>
                    <a:pt x="940" y="4593"/>
                    <a:pt x="1072" y="4461"/>
                    <a:pt x="1218" y="4302"/>
                  </a:cubicBezTo>
                  <a:cubicBezTo>
                    <a:pt x="1377" y="4143"/>
                    <a:pt x="1536" y="3971"/>
                    <a:pt x="1681" y="3786"/>
                  </a:cubicBezTo>
                  <a:cubicBezTo>
                    <a:pt x="1840" y="3600"/>
                    <a:pt x="1999" y="3402"/>
                    <a:pt x="2144" y="3203"/>
                  </a:cubicBezTo>
                  <a:cubicBezTo>
                    <a:pt x="2290" y="2992"/>
                    <a:pt x="2436" y="2780"/>
                    <a:pt x="2542" y="2555"/>
                  </a:cubicBezTo>
                  <a:cubicBezTo>
                    <a:pt x="2661" y="2343"/>
                    <a:pt x="2753" y="2131"/>
                    <a:pt x="2833" y="1906"/>
                  </a:cubicBezTo>
                  <a:cubicBezTo>
                    <a:pt x="2899" y="1681"/>
                    <a:pt x="2939" y="1470"/>
                    <a:pt x="2939" y="1271"/>
                  </a:cubicBezTo>
                  <a:cubicBezTo>
                    <a:pt x="2939" y="1086"/>
                    <a:pt x="2912" y="927"/>
                    <a:pt x="2872" y="781"/>
                  </a:cubicBezTo>
                  <a:cubicBezTo>
                    <a:pt x="2833" y="623"/>
                    <a:pt x="2753" y="490"/>
                    <a:pt x="2647" y="371"/>
                  </a:cubicBezTo>
                  <a:cubicBezTo>
                    <a:pt x="2542" y="265"/>
                    <a:pt x="2409" y="173"/>
                    <a:pt x="2250" y="106"/>
                  </a:cubicBezTo>
                  <a:cubicBezTo>
                    <a:pt x="2092" y="40"/>
                    <a:pt x="1893" y="0"/>
                    <a:pt x="1668"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4"/>
            <p:cNvSpPr/>
            <p:nvPr/>
          </p:nvSpPr>
          <p:spPr>
            <a:xfrm>
              <a:off x="5320598" y="397272"/>
              <a:ext cx="209971" cy="208534"/>
            </a:xfrm>
            <a:custGeom>
              <a:avLst/>
              <a:gdLst/>
              <a:ahLst/>
              <a:cxnLst/>
              <a:rect l="l" t="t" r="r" b="b"/>
              <a:pathLst>
                <a:path w="3799" h="3773" extrusionOk="0">
                  <a:moveTo>
                    <a:pt x="384" y="1"/>
                  </a:moveTo>
                  <a:cubicBezTo>
                    <a:pt x="278" y="1"/>
                    <a:pt x="199" y="14"/>
                    <a:pt x="119" y="54"/>
                  </a:cubicBezTo>
                  <a:cubicBezTo>
                    <a:pt x="40" y="80"/>
                    <a:pt x="0" y="133"/>
                    <a:pt x="0" y="199"/>
                  </a:cubicBezTo>
                  <a:cubicBezTo>
                    <a:pt x="0" y="279"/>
                    <a:pt x="53" y="318"/>
                    <a:pt x="132" y="332"/>
                  </a:cubicBezTo>
                  <a:cubicBezTo>
                    <a:pt x="212" y="345"/>
                    <a:pt x="331" y="358"/>
                    <a:pt x="490" y="358"/>
                  </a:cubicBezTo>
                  <a:lnTo>
                    <a:pt x="609" y="358"/>
                  </a:lnTo>
                  <a:cubicBezTo>
                    <a:pt x="649" y="371"/>
                    <a:pt x="675" y="371"/>
                    <a:pt x="701" y="385"/>
                  </a:cubicBezTo>
                  <a:cubicBezTo>
                    <a:pt x="728" y="398"/>
                    <a:pt x="741" y="411"/>
                    <a:pt x="754" y="437"/>
                  </a:cubicBezTo>
                  <a:cubicBezTo>
                    <a:pt x="781" y="464"/>
                    <a:pt x="794" y="490"/>
                    <a:pt x="821" y="530"/>
                  </a:cubicBezTo>
                  <a:lnTo>
                    <a:pt x="2025" y="2714"/>
                  </a:lnTo>
                  <a:cubicBezTo>
                    <a:pt x="1972" y="2833"/>
                    <a:pt x="1919" y="2939"/>
                    <a:pt x="1866" y="3032"/>
                  </a:cubicBezTo>
                  <a:cubicBezTo>
                    <a:pt x="1813" y="3124"/>
                    <a:pt x="1760" y="3190"/>
                    <a:pt x="1694" y="3257"/>
                  </a:cubicBezTo>
                  <a:cubicBezTo>
                    <a:pt x="1641" y="3296"/>
                    <a:pt x="1575" y="3349"/>
                    <a:pt x="1509" y="3376"/>
                  </a:cubicBezTo>
                  <a:cubicBezTo>
                    <a:pt x="1429" y="3415"/>
                    <a:pt x="1363" y="3429"/>
                    <a:pt x="1297" y="3429"/>
                  </a:cubicBezTo>
                  <a:cubicBezTo>
                    <a:pt x="1178" y="3429"/>
                    <a:pt x="1072" y="3402"/>
                    <a:pt x="993" y="3349"/>
                  </a:cubicBezTo>
                  <a:cubicBezTo>
                    <a:pt x="926" y="3296"/>
                    <a:pt x="887" y="3230"/>
                    <a:pt x="887" y="3164"/>
                  </a:cubicBezTo>
                  <a:cubicBezTo>
                    <a:pt x="887" y="3137"/>
                    <a:pt x="900" y="3098"/>
                    <a:pt x="913" y="3071"/>
                  </a:cubicBezTo>
                  <a:cubicBezTo>
                    <a:pt x="940" y="3045"/>
                    <a:pt x="966" y="3018"/>
                    <a:pt x="993" y="3018"/>
                  </a:cubicBezTo>
                  <a:cubicBezTo>
                    <a:pt x="1019" y="3018"/>
                    <a:pt x="1046" y="3018"/>
                    <a:pt x="1072" y="3005"/>
                  </a:cubicBezTo>
                  <a:cubicBezTo>
                    <a:pt x="1099" y="3005"/>
                    <a:pt x="1125" y="2992"/>
                    <a:pt x="1151" y="2979"/>
                  </a:cubicBezTo>
                  <a:cubicBezTo>
                    <a:pt x="1178" y="2965"/>
                    <a:pt x="1204" y="2939"/>
                    <a:pt x="1218" y="2912"/>
                  </a:cubicBezTo>
                  <a:cubicBezTo>
                    <a:pt x="1231" y="2899"/>
                    <a:pt x="1244" y="2859"/>
                    <a:pt x="1244" y="2820"/>
                  </a:cubicBezTo>
                  <a:cubicBezTo>
                    <a:pt x="1244" y="2754"/>
                    <a:pt x="1218" y="2701"/>
                    <a:pt x="1165" y="2674"/>
                  </a:cubicBezTo>
                  <a:cubicBezTo>
                    <a:pt x="1125" y="2648"/>
                    <a:pt x="1072" y="2634"/>
                    <a:pt x="1019" y="2634"/>
                  </a:cubicBezTo>
                  <a:cubicBezTo>
                    <a:pt x="966" y="2634"/>
                    <a:pt x="913" y="2634"/>
                    <a:pt x="847" y="2661"/>
                  </a:cubicBezTo>
                  <a:cubicBezTo>
                    <a:pt x="794" y="2687"/>
                    <a:pt x="754" y="2714"/>
                    <a:pt x="701" y="2754"/>
                  </a:cubicBezTo>
                  <a:cubicBezTo>
                    <a:pt x="662" y="2807"/>
                    <a:pt x="622" y="2859"/>
                    <a:pt x="596" y="2926"/>
                  </a:cubicBezTo>
                  <a:cubicBezTo>
                    <a:pt x="569" y="2992"/>
                    <a:pt x="556" y="3071"/>
                    <a:pt x="556" y="3164"/>
                  </a:cubicBezTo>
                  <a:cubicBezTo>
                    <a:pt x="556" y="3257"/>
                    <a:pt x="582" y="3349"/>
                    <a:pt x="622" y="3415"/>
                  </a:cubicBezTo>
                  <a:cubicBezTo>
                    <a:pt x="649" y="3495"/>
                    <a:pt x="701" y="3561"/>
                    <a:pt x="768" y="3614"/>
                  </a:cubicBezTo>
                  <a:cubicBezTo>
                    <a:pt x="821" y="3667"/>
                    <a:pt x="900" y="3707"/>
                    <a:pt x="979" y="3733"/>
                  </a:cubicBezTo>
                  <a:cubicBezTo>
                    <a:pt x="1059" y="3759"/>
                    <a:pt x="1138" y="3773"/>
                    <a:pt x="1231" y="3773"/>
                  </a:cubicBezTo>
                  <a:cubicBezTo>
                    <a:pt x="1390" y="3773"/>
                    <a:pt x="1535" y="3733"/>
                    <a:pt x="1668" y="3667"/>
                  </a:cubicBezTo>
                  <a:cubicBezTo>
                    <a:pt x="1800" y="3614"/>
                    <a:pt x="1932" y="3508"/>
                    <a:pt x="2051" y="3376"/>
                  </a:cubicBezTo>
                  <a:cubicBezTo>
                    <a:pt x="2144" y="3257"/>
                    <a:pt x="2237" y="3111"/>
                    <a:pt x="2303" y="2952"/>
                  </a:cubicBezTo>
                  <a:cubicBezTo>
                    <a:pt x="2382" y="2780"/>
                    <a:pt x="2462" y="2595"/>
                    <a:pt x="2541" y="2370"/>
                  </a:cubicBezTo>
                  <a:lnTo>
                    <a:pt x="3176" y="596"/>
                  </a:lnTo>
                  <a:cubicBezTo>
                    <a:pt x="3203" y="530"/>
                    <a:pt x="3229" y="490"/>
                    <a:pt x="3256" y="477"/>
                  </a:cubicBezTo>
                  <a:cubicBezTo>
                    <a:pt x="3296" y="464"/>
                    <a:pt x="3362" y="451"/>
                    <a:pt x="3454" y="451"/>
                  </a:cubicBezTo>
                  <a:cubicBezTo>
                    <a:pt x="3534" y="451"/>
                    <a:pt x="3613" y="437"/>
                    <a:pt x="3679" y="411"/>
                  </a:cubicBezTo>
                  <a:cubicBezTo>
                    <a:pt x="3759" y="398"/>
                    <a:pt x="3799" y="345"/>
                    <a:pt x="3799" y="279"/>
                  </a:cubicBezTo>
                  <a:cubicBezTo>
                    <a:pt x="3799" y="212"/>
                    <a:pt x="3759" y="160"/>
                    <a:pt x="3693" y="146"/>
                  </a:cubicBezTo>
                  <a:cubicBezTo>
                    <a:pt x="3626" y="120"/>
                    <a:pt x="3547" y="107"/>
                    <a:pt x="3454" y="107"/>
                  </a:cubicBezTo>
                  <a:lnTo>
                    <a:pt x="2422" y="107"/>
                  </a:lnTo>
                  <a:cubicBezTo>
                    <a:pt x="2329" y="107"/>
                    <a:pt x="2263" y="120"/>
                    <a:pt x="2237" y="146"/>
                  </a:cubicBezTo>
                  <a:cubicBezTo>
                    <a:pt x="2210" y="160"/>
                    <a:pt x="2197" y="212"/>
                    <a:pt x="2197" y="279"/>
                  </a:cubicBezTo>
                  <a:cubicBezTo>
                    <a:pt x="2197" y="318"/>
                    <a:pt x="2224" y="358"/>
                    <a:pt x="2263" y="398"/>
                  </a:cubicBezTo>
                  <a:cubicBezTo>
                    <a:pt x="2303" y="437"/>
                    <a:pt x="2382" y="451"/>
                    <a:pt x="2475" y="451"/>
                  </a:cubicBezTo>
                  <a:cubicBezTo>
                    <a:pt x="2568" y="451"/>
                    <a:pt x="2634" y="464"/>
                    <a:pt x="2660" y="477"/>
                  </a:cubicBezTo>
                  <a:cubicBezTo>
                    <a:pt x="2687" y="504"/>
                    <a:pt x="2700" y="517"/>
                    <a:pt x="2700" y="557"/>
                  </a:cubicBezTo>
                  <a:cubicBezTo>
                    <a:pt x="2700" y="623"/>
                    <a:pt x="2687" y="689"/>
                    <a:pt x="2647" y="795"/>
                  </a:cubicBezTo>
                  <a:lnTo>
                    <a:pt x="2197" y="2224"/>
                  </a:lnTo>
                  <a:lnTo>
                    <a:pt x="1337" y="623"/>
                  </a:lnTo>
                  <a:cubicBezTo>
                    <a:pt x="1324" y="583"/>
                    <a:pt x="1310" y="543"/>
                    <a:pt x="1297" y="504"/>
                  </a:cubicBezTo>
                  <a:cubicBezTo>
                    <a:pt x="1284" y="464"/>
                    <a:pt x="1284" y="437"/>
                    <a:pt x="1284" y="424"/>
                  </a:cubicBezTo>
                  <a:cubicBezTo>
                    <a:pt x="1284" y="385"/>
                    <a:pt x="1284" y="358"/>
                    <a:pt x="1297" y="358"/>
                  </a:cubicBezTo>
                  <a:cubicBezTo>
                    <a:pt x="1324" y="345"/>
                    <a:pt x="1337" y="345"/>
                    <a:pt x="1363" y="345"/>
                  </a:cubicBezTo>
                  <a:cubicBezTo>
                    <a:pt x="1443" y="345"/>
                    <a:pt x="1496" y="332"/>
                    <a:pt x="1522" y="292"/>
                  </a:cubicBezTo>
                  <a:cubicBezTo>
                    <a:pt x="1549" y="252"/>
                    <a:pt x="1562" y="212"/>
                    <a:pt x="1562" y="160"/>
                  </a:cubicBezTo>
                  <a:cubicBezTo>
                    <a:pt x="1562" y="120"/>
                    <a:pt x="1549" y="80"/>
                    <a:pt x="1522" y="54"/>
                  </a:cubicBezTo>
                  <a:cubicBezTo>
                    <a:pt x="1496" y="14"/>
                    <a:pt x="1416" y="1"/>
                    <a:pt x="1310"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4"/>
          <p:cNvGrpSpPr/>
          <p:nvPr/>
        </p:nvGrpSpPr>
        <p:grpSpPr>
          <a:xfrm rot="1189416">
            <a:off x="8174506" y="4520277"/>
            <a:ext cx="563830" cy="258402"/>
            <a:chOff x="6301529" y="2700815"/>
            <a:chExt cx="640137" cy="293373"/>
          </a:xfrm>
        </p:grpSpPr>
        <p:sp>
          <p:nvSpPr>
            <p:cNvPr id="423" name="Google Shape;423;p24"/>
            <p:cNvSpPr/>
            <p:nvPr/>
          </p:nvSpPr>
          <p:spPr>
            <a:xfrm>
              <a:off x="6301529" y="2703026"/>
              <a:ext cx="188802" cy="281656"/>
            </a:xfrm>
            <a:custGeom>
              <a:avLst/>
              <a:gdLst/>
              <a:ahLst/>
              <a:cxnLst/>
              <a:rect l="l" t="t" r="r" b="b"/>
              <a:pathLst>
                <a:path w="3416" h="5096" extrusionOk="0">
                  <a:moveTo>
                    <a:pt x="2528" y="609"/>
                  </a:moveTo>
                  <a:lnTo>
                    <a:pt x="2356" y="3177"/>
                  </a:lnTo>
                  <a:cubicBezTo>
                    <a:pt x="2211" y="3190"/>
                    <a:pt x="2039" y="3203"/>
                    <a:pt x="1853" y="3216"/>
                  </a:cubicBezTo>
                  <a:cubicBezTo>
                    <a:pt x="1668" y="3216"/>
                    <a:pt x="1496" y="3229"/>
                    <a:pt x="1324" y="3243"/>
                  </a:cubicBezTo>
                  <a:cubicBezTo>
                    <a:pt x="1165" y="3243"/>
                    <a:pt x="1020" y="3243"/>
                    <a:pt x="901" y="3256"/>
                  </a:cubicBezTo>
                  <a:lnTo>
                    <a:pt x="702" y="3256"/>
                  </a:lnTo>
                  <a:cubicBezTo>
                    <a:pt x="662" y="3256"/>
                    <a:pt x="636" y="3256"/>
                    <a:pt x="623" y="3243"/>
                  </a:cubicBezTo>
                  <a:cubicBezTo>
                    <a:pt x="623" y="3229"/>
                    <a:pt x="623" y="3216"/>
                    <a:pt x="623" y="3203"/>
                  </a:cubicBezTo>
                  <a:cubicBezTo>
                    <a:pt x="623" y="3177"/>
                    <a:pt x="623" y="3163"/>
                    <a:pt x="649" y="3137"/>
                  </a:cubicBezTo>
                  <a:cubicBezTo>
                    <a:pt x="676" y="3110"/>
                    <a:pt x="689" y="3097"/>
                    <a:pt x="689" y="3084"/>
                  </a:cubicBezTo>
                  <a:lnTo>
                    <a:pt x="2528" y="609"/>
                  </a:lnTo>
                  <a:close/>
                  <a:moveTo>
                    <a:pt x="2714" y="0"/>
                  </a:moveTo>
                  <a:cubicBezTo>
                    <a:pt x="2648" y="0"/>
                    <a:pt x="2581" y="27"/>
                    <a:pt x="2515" y="66"/>
                  </a:cubicBezTo>
                  <a:cubicBezTo>
                    <a:pt x="2462" y="119"/>
                    <a:pt x="2423" y="146"/>
                    <a:pt x="2409" y="172"/>
                  </a:cubicBezTo>
                  <a:cubicBezTo>
                    <a:pt x="2264" y="357"/>
                    <a:pt x="2131" y="530"/>
                    <a:pt x="2012" y="688"/>
                  </a:cubicBezTo>
                  <a:cubicBezTo>
                    <a:pt x="1893" y="834"/>
                    <a:pt x="1774" y="980"/>
                    <a:pt x="1668" y="1125"/>
                  </a:cubicBezTo>
                  <a:lnTo>
                    <a:pt x="1351" y="1562"/>
                  </a:lnTo>
                  <a:cubicBezTo>
                    <a:pt x="1245" y="1707"/>
                    <a:pt x="1126" y="1866"/>
                    <a:pt x="993" y="2038"/>
                  </a:cubicBezTo>
                  <a:cubicBezTo>
                    <a:pt x="874" y="2197"/>
                    <a:pt x="728" y="2396"/>
                    <a:pt x="583" y="2594"/>
                  </a:cubicBezTo>
                  <a:cubicBezTo>
                    <a:pt x="437" y="2806"/>
                    <a:pt x="265" y="3031"/>
                    <a:pt x="67" y="3296"/>
                  </a:cubicBezTo>
                  <a:cubicBezTo>
                    <a:pt x="40" y="3335"/>
                    <a:pt x="27" y="3362"/>
                    <a:pt x="14" y="3388"/>
                  </a:cubicBezTo>
                  <a:cubicBezTo>
                    <a:pt x="1" y="3415"/>
                    <a:pt x="1" y="3441"/>
                    <a:pt x="1" y="3468"/>
                  </a:cubicBezTo>
                  <a:cubicBezTo>
                    <a:pt x="1" y="3521"/>
                    <a:pt x="27" y="3574"/>
                    <a:pt x="80" y="3600"/>
                  </a:cubicBezTo>
                  <a:cubicBezTo>
                    <a:pt x="133" y="3640"/>
                    <a:pt x="186" y="3653"/>
                    <a:pt x="265" y="3653"/>
                  </a:cubicBezTo>
                  <a:cubicBezTo>
                    <a:pt x="345" y="3653"/>
                    <a:pt x="570" y="3640"/>
                    <a:pt x="901" y="3627"/>
                  </a:cubicBezTo>
                  <a:cubicBezTo>
                    <a:pt x="1231" y="3613"/>
                    <a:pt x="1721" y="3600"/>
                    <a:pt x="2343" y="3587"/>
                  </a:cubicBezTo>
                  <a:lnTo>
                    <a:pt x="2343" y="3587"/>
                  </a:lnTo>
                  <a:lnTo>
                    <a:pt x="2290" y="4540"/>
                  </a:lnTo>
                  <a:cubicBezTo>
                    <a:pt x="2290" y="4632"/>
                    <a:pt x="2264" y="4685"/>
                    <a:pt x="2211" y="4725"/>
                  </a:cubicBezTo>
                  <a:cubicBezTo>
                    <a:pt x="2158" y="4752"/>
                    <a:pt x="2078" y="4778"/>
                    <a:pt x="1986" y="4778"/>
                  </a:cubicBezTo>
                  <a:cubicBezTo>
                    <a:pt x="1973" y="4778"/>
                    <a:pt x="1946" y="4778"/>
                    <a:pt x="1893" y="4791"/>
                  </a:cubicBezTo>
                  <a:cubicBezTo>
                    <a:pt x="1853" y="4791"/>
                    <a:pt x="1801" y="4791"/>
                    <a:pt x="1748" y="4804"/>
                  </a:cubicBezTo>
                  <a:cubicBezTo>
                    <a:pt x="1695" y="4804"/>
                    <a:pt x="1642" y="4804"/>
                    <a:pt x="1576" y="4818"/>
                  </a:cubicBezTo>
                  <a:lnTo>
                    <a:pt x="1430" y="4818"/>
                  </a:lnTo>
                  <a:cubicBezTo>
                    <a:pt x="1390" y="4818"/>
                    <a:pt x="1351" y="4831"/>
                    <a:pt x="1311" y="4844"/>
                  </a:cubicBezTo>
                  <a:cubicBezTo>
                    <a:pt x="1271" y="4857"/>
                    <a:pt x="1245" y="4897"/>
                    <a:pt x="1245" y="4950"/>
                  </a:cubicBezTo>
                  <a:cubicBezTo>
                    <a:pt x="1245" y="5003"/>
                    <a:pt x="1271" y="5056"/>
                    <a:pt x="1324" y="5069"/>
                  </a:cubicBezTo>
                  <a:cubicBezTo>
                    <a:pt x="1377" y="5082"/>
                    <a:pt x="1417" y="5096"/>
                    <a:pt x="1456" y="5096"/>
                  </a:cubicBezTo>
                  <a:lnTo>
                    <a:pt x="2965" y="5096"/>
                  </a:lnTo>
                  <a:cubicBezTo>
                    <a:pt x="3045" y="5096"/>
                    <a:pt x="3111" y="5082"/>
                    <a:pt x="3164" y="5069"/>
                  </a:cubicBezTo>
                  <a:cubicBezTo>
                    <a:pt x="3217" y="5043"/>
                    <a:pt x="3230" y="5003"/>
                    <a:pt x="3230" y="4937"/>
                  </a:cubicBezTo>
                  <a:cubicBezTo>
                    <a:pt x="3230" y="4884"/>
                    <a:pt x="3217" y="4844"/>
                    <a:pt x="3164" y="4818"/>
                  </a:cubicBezTo>
                  <a:cubicBezTo>
                    <a:pt x="3124" y="4804"/>
                    <a:pt x="3058" y="4791"/>
                    <a:pt x="2965" y="4791"/>
                  </a:cubicBezTo>
                  <a:cubicBezTo>
                    <a:pt x="2912" y="4791"/>
                    <a:pt x="2859" y="4791"/>
                    <a:pt x="2793" y="4778"/>
                  </a:cubicBezTo>
                  <a:cubicBezTo>
                    <a:pt x="2740" y="4778"/>
                    <a:pt x="2714" y="4738"/>
                    <a:pt x="2714" y="4699"/>
                  </a:cubicBezTo>
                  <a:cubicBezTo>
                    <a:pt x="2714" y="4672"/>
                    <a:pt x="2714" y="4619"/>
                    <a:pt x="2714" y="4527"/>
                  </a:cubicBezTo>
                  <a:cubicBezTo>
                    <a:pt x="2727" y="4447"/>
                    <a:pt x="2727" y="4341"/>
                    <a:pt x="2727" y="4235"/>
                  </a:cubicBezTo>
                  <a:cubicBezTo>
                    <a:pt x="2740" y="4129"/>
                    <a:pt x="2740" y="4010"/>
                    <a:pt x="2753" y="3904"/>
                  </a:cubicBezTo>
                  <a:cubicBezTo>
                    <a:pt x="2753" y="3785"/>
                    <a:pt x="2767" y="3679"/>
                    <a:pt x="2767" y="3587"/>
                  </a:cubicBezTo>
                  <a:lnTo>
                    <a:pt x="3230" y="3587"/>
                  </a:lnTo>
                  <a:cubicBezTo>
                    <a:pt x="3256" y="3587"/>
                    <a:pt x="3296" y="3574"/>
                    <a:pt x="3336" y="3547"/>
                  </a:cubicBezTo>
                  <a:cubicBezTo>
                    <a:pt x="3389" y="3534"/>
                    <a:pt x="3415" y="3481"/>
                    <a:pt x="3415" y="3415"/>
                  </a:cubicBezTo>
                  <a:cubicBezTo>
                    <a:pt x="3415" y="3349"/>
                    <a:pt x="3389" y="3296"/>
                    <a:pt x="3349" y="3269"/>
                  </a:cubicBezTo>
                  <a:cubicBezTo>
                    <a:pt x="3309" y="3229"/>
                    <a:pt x="3256" y="3216"/>
                    <a:pt x="3190" y="3203"/>
                  </a:cubicBezTo>
                  <a:lnTo>
                    <a:pt x="2793" y="3177"/>
                  </a:lnTo>
                  <a:cubicBezTo>
                    <a:pt x="2793" y="3031"/>
                    <a:pt x="2793" y="2846"/>
                    <a:pt x="2806" y="2647"/>
                  </a:cubicBezTo>
                  <a:cubicBezTo>
                    <a:pt x="2806" y="2435"/>
                    <a:pt x="2820" y="2224"/>
                    <a:pt x="2833" y="1999"/>
                  </a:cubicBezTo>
                  <a:cubicBezTo>
                    <a:pt x="2846" y="1774"/>
                    <a:pt x="2859" y="1549"/>
                    <a:pt x="2873" y="1337"/>
                  </a:cubicBezTo>
                  <a:cubicBezTo>
                    <a:pt x="2899" y="1112"/>
                    <a:pt x="2912" y="927"/>
                    <a:pt x="2926" y="755"/>
                  </a:cubicBezTo>
                  <a:cubicBezTo>
                    <a:pt x="2939" y="569"/>
                    <a:pt x="2952" y="424"/>
                    <a:pt x="2952" y="318"/>
                  </a:cubicBezTo>
                  <a:cubicBezTo>
                    <a:pt x="2965" y="199"/>
                    <a:pt x="2965" y="146"/>
                    <a:pt x="2965" y="132"/>
                  </a:cubicBezTo>
                  <a:cubicBezTo>
                    <a:pt x="2965" y="93"/>
                    <a:pt x="2952" y="53"/>
                    <a:pt x="2899" y="40"/>
                  </a:cubicBezTo>
                  <a:cubicBezTo>
                    <a:pt x="2846" y="13"/>
                    <a:pt x="2780" y="0"/>
                    <a:pt x="27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4"/>
            <p:cNvSpPr/>
            <p:nvPr/>
          </p:nvSpPr>
          <p:spPr>
            <a:xfrm>
              <a:off x="6504149" y="2700815"/>
              <a:ext cx="177804" cy="287515"/>
            </a:xfrm>
            <a:custGeom>
              <a:avLst/>
              <a:gdLst/>
              <a:ahLst/>
              <a:cxnLst/>
              <a:rect l="l" t="t" r="r" b="b"/>
              <a:pathLst>
                <a:path w="3217" h="5202" extrusionOk="0">
                  <a:moveTo>
                    <a:pt x="1668" y="0"/>
                  </a:moveTo>
                  <a:cubicBezTo>
                    <a:pt x="1417" y="0"/>
                    <a:pt x="1192" y="53"/>
                    <a:pt x="1007" y="159"/>
                  </a:cubicBezTo>
                  <a:cubicBezTo>
                    <a:pt x="808" y="265"/>
                    <a:pt x="649" y="384"/>
                    <a:pt x="517" y="530"/>
                  </a:cubicBezTo>
                  <a:cubicBezTo>
                    <a:pt x="385" y="662"/>
                    <a:pt x="279" y="808"/>
                    <a:pt x="212" y="967"/>
                  </a:cubicBezTo>
                  <a:cubicBezTo>
                    <a:pt x="146" y="1112"/>
                    <a:pt x="120" y="1231"/>
                    <a:pt x="120" y="1337"/>
                  </a:cubicBezTo>
                  <a:cubicBezTo>
                    <a:pt x="120" y="1350"/>
                    <a:pt x="120" y="1377"/>
                    <a:pt x="120" y="1417"/>
                  </a:cubicBezTo>
                  <a:cubicBezTo>
                    <a:pt x="120" y="1456"/>
                    <a:pt x="133" y="1509"/>
                    <a:pt x="146" y="1549"/>
                  </a:cubicBezTo>
                  <a:cubicBezTo>
                    <a:pt x="173" y="1589"/>
                    <a:pt x="199" y="1628"/>
                    <a:pt x="239" y="1655"/>
                  </a:cubicBezTo>
                  <a:cubicBezTo>
                    <a:pt x="279" y="1695"/>
                    <a:pt x="332" y="1708"/>
                    <a:pt x="398" y="1708"/>
                  </a:cubicBezTo>
                  <a:cubicBezTo>
                    <a:pt x="504" y="1708"/>
                    <a:pt x="583" y="1681"/>
                    <a:pt x="649" y="1628"/>
                  </a:cubicBezTo>
                  <a:cubicBezTo>
                    <a:pt x="715" y="1575"/>
                    <a:pt x="742" y="1509"/>
                    <a:pt x="742" y="1417"/>
                  </a:cubicBezTo>
                  <a:cubicBezTo>
                    <a:pt x="742" y="1377"/>
                    <a:pt x="729" y="1350"/>
                    <a:pt x="715" y="1324"/>
                  </a:cubicBezTo>
                  <a:cubicBezTo>
                    <a:pt x="702" y="1297"/>
                    <a:pt x="689" y="1271"/>
                    <a:pt x="662" y="1258"/>
                  </a:cubicBezTo>
                  <a:lnTo>
                    <a:pt x="623" y="1192"/>
                  </a:lnTo>
                  <a:cubicBezTo>
                    <a:pt x="610" y="1165"/>
                    <a:pt x="596" y="1139"/>
                    <a:pt x="596" y="1112"/>
                  </a:cubicBezTo>
                  <a:cubicBezTo>
                    <a:pt x="596" y="1072"/>
                    <a:pt x="623" y="1020"/>
                    <a:pt x="662" y="940"/>
                  </a:cubicBezTo>
                  <a:cubicBezTo>
                    <a:pt x="715" y="861"/>
                    <a:pt x="782" y="781"/>
                    <a:pt x="874" y="702"/>
                  </a:cubicBezTo>
                  <a:cubicBezTo>
                    <a:pt x="954" y="609"/>
                    <a:pt x="1060" y="543"/>
                    <a:pt x="1192" y="477"/>
                  </a:cubicBezTo>
                  <a:cubicBezTo>
                    <a:pt x="1311" y="411"/>
                    <a:pt x="1457" y="384"/>
                    <a:pt x="1602" y="384"/>
                  </a:cubicBezTo>
                  <a:cubicBezTo>
                    <a:pt x="1774" y="384"/>
                    <a:pt x="1907" y="411"/>
                    <a:pt x="2012" y="464"/>
                  </a:cubicBezTo>
                  <a:cubicBezTo>
                    <a:pt x="2132" y="517"/>
                    <a:pt x="2224" y="596"/>
                    <a:pt x="2290" y="675"/>
                  </a:cubicBezTo>
                  <a:cubicBezTo>
                    <a:pt x="2357" y="768"/>
                    <a:pt x="2410" y="861"/>
                    <a:pt x="2436" y="967"/>
                  </a:cubicBezTo>
                  <a:cubicBezTo>
                    <a:pt x="2462" y="1059"/>
                    <a:pt x="2489" y="1165"/>
                    <a:pt x="2489" y="1258"/>
                  </a:cubicBezTo>
                  <a:cubicBezTo>
                    <a:pt x="2489" y="1470"/>
                    <a:pt x="2449" y="1681"/>
                    <a:pt x="2370" y="1906"/>
                  </a:cubicBezTo>
                  <a:cubicBezTo>
                    <a:pt x="2290" y="2131"/>
                    <a:pt x="2198" y="2370"/>
                    <a:pt x="2065" y="2595"/>
                  </a:cubicBezTo>
                  <a:cubicBezTo>
                    <a:pt x="1946" y="2833"/>
                    <a:pt x="1801" y="3058"/>
                    <a:pt x="1629" y="3296"/>
                  </a:cubicBezTo>
                  <a:cubicBezTo>
                    <a:pt x="1470" y="3521"/>
                    <a:pt x="1298" y="3733"/>
                    <a:pt x="1126" y="3931"/>
                  </a:cubicBezTo>
                  <a:cubicBezTo>
                    <a:pt x="954" y="4130"/>
                    <a:pt x="782" y="4315"/>
                    <a:pt x="610" y="4487"/>
                  </a:cubicBezTo>
                  <a:cubicBezTo>
                    <a:pt x="437" y="4646"/>
                    <a:pt x="279" y="4778"/>
                    <a:pt x="133" y="4884"/>
                  </a:cubicBezTo>
                  <a:cubicBezTo>
                    <a:pt x="93" y="4924"/>
                    <a:pt x="67" y="4950"/>
                    <a:pt x="40" y="4964"/>
                  </a:cubicBezTo>
                  <a:cubicBezTo>
                    <a:pt x="14" y="4990"/>
                    <a:pt x="1" y="5017"/>
                    <a:pt x="1" y="5043"/>
                  </a:cubicBezTo>
                  <a:cubicBezTo>
                    <a:pt x="1" y="5083"/>
                    <a:pt x="14" y="5109"/>
                    <a:pt x="40" y="5149"/>
                  </a:cubicBezTo>
                  <a:cubicBezTo>
                    <a:pt x="67" y="5189"/>
                    <a:pt x="120" y="5202"/>
                    <a:pt x="186" y="5202"/>
                  </a:cubicBezTo>
                  <a:cubicBezTo>
                    <a:pt x="239" y="5202"/>
                    <a:pt x="292" y="5189"/>
                    <a:pt x="345" y="5175"/>
                  </a:cubicBezTo>
                  <a:cubicBezTo>
                    <a:pt x="385" y="5162"/>
                    <a:pt x="424" y="5136"/>
                    <a:pt x="437" y="5122"/>
                  </a:cubicBezTo>
                  <a:lnTo>
                    <a:pt x="1510" y="5122"/>
                  </a:lnTo>
                  <a:cubicBezTo>
                    <a:pt x="1642" y="5122"/>
                    <a:pt x="1774" y="5122"/>
                    <a:pt x="1893" y="5136"/>
                  </a:cubicBezTo>
                  <a:lnTo>
                    <a:pt x="2674" y="5136"/>
                  </a:lnTo>
                  <a:cubicBezTo>
                    <a:pt x="2701" y="5136"/>
                    <a:pt x="2727" y="5122"/>
                    <a:pt x="2767" y="5109"/>
                  </a:cubicBezTo>
                  <a:cubicBezTo>
                    <a:pt x="2807" y="5083"/>
                    <a:pt x="2833" y="5043"/>
                    <a:pt x="2873" y="5003"/>
                  </a:cubicBezTo>
                  <a:cubicBezTo>
                    <a:pt x="2979" y="4805"/>
                    <a:pt x="3058" y="4659"/>
                    <a:pt x="3124" y="4567"/>
                  </a:cubicBezTo>
                  <a:cubicBezTo>
                    <a:pt x="3177" y="4461"/>
                    <a:pt x="3217" y="4394"/>
                    <a:pt x="3217" y="4355"/>
                  </a:cubicBezTo>
                  <a:cubicBezTo>
                    <a:pt x="3217" y="4315"/>
                    <a:pt x="3190" y="4275"/>
                    <a:pt x="3151" y="4262"/>
                  </a:cubicBezTo>
                  <a:cubicBezTo>
                    <a:pt x="3111" y="4236"/>
                    <a:pt x="3071" y="4222"/>
                    <a:pt x="3032" y="4222"/>
                  </a:cubicBezTo>
                  <a:cubicBezTo>
                    <a:pt x="2965" y="4222"/>
                    <a:pt x="2926" y="4249"/>
                    <a:pt x="2899" y="4275"/>
                  </a:cubicBezTo>
                  <a:cubicBezTo>
                    <a:pt x="2873" y="4302"/>
                    <a:pt x="2846" y="4342"/>
                    <a:pt x="2820" y="4368"/>
                  </a:cubicBezTo>
                  <a:lnTo>
                    <a:pt x="2661" y="4619"/>
                  </a:lnTo>
                  <a:cubicBezTo>
                    <a:pt x="2621" y="4672"/>
                    <a:pt x="2595" y="4712"/>
                    <a:pt x="2568" y="4725"/>
                  </a:cubicBezTo>
                  <a:cubicBezTo>
                    <a:pt x="2555" y="4739"/>
                    <a:pt x="2529" y="4752"/>
                    <a:pt x="2502" y="4752"/>
                  </a:cubicBezTo>
                  <a:lnTo>
                    <a:pt x="2251" y="4752"/>
                  </a:lnTo>
                  <a:cubicBezTo>
                    <a:pt x="2132" y="4752"/>
                    <a:pt x="1973" y="4739"/>
                    <a:pt x="1801" y="4739"/>
                  </a:cubicBezTo>
                  <a:lnTo>
                    <a:pt x="1285" y="4739"/>
                  </a:lnTo>
                  <a:cubicBezTo>
                    <a:pt x="1099" y="4725"/>
                    <a:pt x="954" y="4725"/>
                    <a:pt x="821" y="4712"/>
                  </a:cubicBezTo>
                  <a:cubicBezTo>
                    <a:pt x="940" y="4606"/>
                    <a:pt x="1073" y="4474"/>
                    <a:pt x="1232" y="4315"/>
                  </a:cubicBezTo>
                  <a:cubicBezTo>
                    <a:pt x="1377" y="4156"/>
                    <a:pt x="1536" y="3984"/>
                    <a:pt x="1695" y="3799"/>
                  </a:cubicBezTo>
                  <a:cubicBezTo>
                    <a:pt x="1854" y="3614"/>
                    <a:pt x="1999" y="3415"/>
                    <a:pt x="2145" y="3203"/>
                  </a:cubicBezTo>
                  <a:cubicBezTo>
                    <a:pt x="2304" y="2992"/>
                    <a:pt x="2436" y="2780"/>
                    <a:pt x="2555" y="2568"/>
                  </a:cubicBezTo>
                  <a:cubicBezTo>
                    <a:pt x="2674" y="2343"/>
                    <a:pt x="2767" y="2131"/>
                    <a:pt x="2833" y="1920"/>
                  </a:cubicBezTo>
                  <a:cubicBezTo>
                    <a:pt x="2912" y="1695"/>
                    <a:pt x="2952" y="1483"/>
                    <a:pt x="2952" y="1271"/>
                  </a:cubicBezTo>
                  <a:cubicBezTo>
                    <a:pt x="2952" y="1099"/>
                    <a:pt x="2926" y="940"/>
                    <a:pt x="2873" y="781"/>
                  </a:cubicBezTo>
                  <a:cubicBezTo>
                    <a:pt x="2833" y="622"/>
                    <a:pt x="2754" y="490"/>
                    <a:pt x="2661" y="384"/>
                  </a:cubicBezTo>
                  <a:cubicBezTo>
                    <a:pt x="2555" y="265"/>
                    <a:pt x="2423" y="172"/>
                    <a:pt x="2264" y="106"/>
                  </a:cubicBezTo>
                  <a:cubicBezTo>
                    <a:pt x="2105" y="40"/>
                    <a:pt x="1907"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4"/>
            <p:cNvSpPr/>
            <p:nvPr/>
          </p:nvSpPr>
          <p:spPr>
            <a:xfrm>
              <a:off x="6708261" y="2850763"/>
              <a:ext cx="40292" cy="139778"/>
            </a:xfrm>
            <a:custGeom>
              <a:avLst/>
              <a:gdLst/>
              <a:ahLst/>
              <a:cxnLst/>
              <a:rect l="l" t="t" r="r" b="b"/>
              <a:pathLst>
                <a:path w="729" h="2529" extrusionOk="0">
                  <a:moveTo>
                    <a:pt x="371" y="1"/>
                  </a:moveTo>
                  <a:cubicBezTo>
                    <a:pt x="305" y="1"/>
                    <a:pt x="252" y="14"/>
                    <a:pt x="199" y="40"/>
                  </a:cubicBezTo>
                  <a:cubicBezTo>
                    <a:pt x="159" y="54"/>
                    <a:pt x="119" y="80"/>
                    <a:pt x="93" y="120"/>
                  </a:cubicBezTo>
                  <a:cubicBezTo>
                    <a:pt x="53" y="146"/>
                    <a:pt x="40" y="186"/>
                    <a:pt x="27" y="226"/>
                  </a:cubicBezTo>
                  <a:cubicBezTo>
                    <a:pt x="14" y="265"/>
                    <a:pt x="0" y="305"/>
                    <a:pt x="0" y="331"/>
                  </a:cubicBezTo>
                  <a:cubicBezTo>
                    <a:pt x="0" y="411"/>
                    <a:pt x="40" y="490"/>
                    <a:pt x="93" y="556"/>
                  </a:cubicBezTo>
                  <a:cubicBezTo>
                    <a:pt x="146" y="623"/>
                    <a:pt x="225" y="662"/>
                    <a:pt x="358" y="662"/>
                  </a:cubicBezTo>
                  <a:cubicBezTo>
                    <a:pt x="477" y="662"/>
                    <a:pt x="569" y="623"/>
                    <a:pt x="636" y="556"/>
                  </a:cubicBezTo>
                  <a:cubicBezTo>
                    <a:pt x="702" y="490"/>
                    <a:pt x="728" y="411"/>
                    <a:pt x="728" y="318"/>
                  </a:cubicBezTo>
                  <a:cubicBezTo>
                    <a:pt x="728" y="252"/>
                    <a:pt x="702" y="173"/>
                    <a:pt x="649" y="106"/>
                  </a:cubicBezTo>
                  <a:cubicBezTo>
                    <a:pt x="583" y="27"/>
                    <a:pt x="490" y="1"/>
                    <a:pt x="371" y="1"/>
                  </a:cubicBezTo>
                  <a:close/>
                  <a:moveTo>
                    <a:pt x="371" y="1867"/>
                  </a:moveTo>
                  <a:cubicBezTo>
                    <a:pt x="305" y="1867"/>
                    <a:pt x="252" y="1880"/>
                    <a:pt x="199" y="1906"/>
                  </a:cubicBezTo>
                  <a:cubicBezTo>
                    <a:pt x="159" y="1920"/>
                    <a:pt x="119" y="1946"/>
                    <a:pt x="93" y="1986"/>
                  </a:cubicBezTo>
                  <a:cubicBezTo>
                    <a:pt x="53" y="2012"/>
                    <a:pt x="40" y="2052"/>
                    <a:pt x="27" y="2092"/>
                  </a:cubicBezTo>
                  <a:cubicBezTo>
                    <a:pt x="14" y="2131"/>
                    <a:pt x="0" y="2171"/>
                    <a:pt x="0" y="2211"/>
                  </a:cubicBezTo>
                  <a:cubicBezTo>
                    <a:pt x="0" y="2277"/>
                    <a:pt x="40" y="2356"/>
                    <a:pt x="93" y="2423"/>
                  </a:cubicBezTo>
                  <a:cubicBezTo>
                    <a:pt x="146" y="2502"/>
                    <a:pt x="225" y="2529"/>
                    <a:pt x="358" y="2529"/>
                  </a:cubicBezTo>
                  <a:cubicBezTo>
                    <a:pt x="477" y="2529"/>
                    <a:pt x="569" y="2502"/>
                    <a:pt x="636" y="2423"/>
                  </a:cubicBezTo>
                  <a:cubicBezTo>
                    <a:pt x="702" y="2356"/>
                    <a:pt x="728" y="2277"/>
                    <a:pt x="728" y="2198"/>
                  </a:cubicBezTo>
                  <a:cubicBezTo>
                    <a:pt x="728" y="2118"/>
                    <a:pt x="702" y="2039"/>
                    <a:pt x="649" y="1973"/>
                  </a:cubicBezTo>
                  <a:cubicBezTo>
                    <a:pt x="583" y="1906"/>
                    <a:pt x="490" y="1867"/>
                    <a:pt x="371" y="18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4"/>
            <p:cNvSpPr/>
            <p:nvPr/>
          </p:nvSpPr>
          <p:spPr>
            <a:xfrm>
              <a:off x="6771877" y="2701534"/>
              <a:ext cx="169789" cy="292655"/>
            </a:xfrm>
            <a:custGeom>
              <a:avLst/>
              <a:gdLst/>
              <a:ahLst/>
              <a:cxnLst/>
              <a:rect l="l" t="t" r="r" b="b"/>
              <a:pathLst>
                <a:path w="3072" h="5295" extrusionOk="0">
                  <a:moveTo>
                    <a:pt x="1642" y="371"/>
                  </a:moveTo>
                  <a:cubicBezTo>
                    <a:pt x="1814" y="371"/>
                    <a:pt x="1960" y="411"/>
                    <a:pt x="2079" y="477"/>
                  </a:cubicBezTo>
                  <a:cubicBezTo>
                    <a:pt x="2198" y="543"/>
                    <a:pt x="2304" y="636"/>
                    <a:pt x="2383" y="742"/>
                  </a:cubicBezTo>
                  <a:cubicBezTo>
                    <a:pt x="2463" y="848"/>
                    <a:pt x="2529" y="954"/>
                    <a:pt x="2555" y="1086"/>
                  </a:cubicBezTo>
                  <a:cubicBezTo>
                    <a:pt x="2595" y="1218"/>
                    <a:pt x="2621" y="1337"/>
                    <a:pt x="2621" y="1443"/>
                  </a:cubicBezTo>
                  <a:cubicBezTo>
                    <a:pt x="2621" y="1562"/>
                    <a:pt x="2595" y="1682"/>
                    <a:pt x="2542" y="1814"/>
                  </a:cubicBezTo>
                  <a:cubicBezTo>
                    <a:pt x="2502" y="1946"/>
                    <a:pt x="2436" y="2065"/>
                    <a:pt x="2343" y="2184"/>
                  </a:cubicBezTo>
                  <a:cubicBezTo>
                    <a:pt x="2238" y="2304"/>
                    <a:pt x="2118" y="2409"/>
                    <a:pt x="1973" y="2489"/>
                  </a:cubicBezTo>
                  <a:cubicBezTo>
                    <a:pt x="1841" y="2582"/>
                    <a:pt x="1668" y="2621"/>
                    <a:pt x="1457" y="2621"/>
                  </a:cubicBezTo>
                  <a:cubicBezTo>
                    <a:pt x="1311" y="2621"/>
                    <a:pt x="1179" y="2595"/>
                    <a:pt x="1060" y="2542"/>
                  </a:cubicBezTo>
                  <a:cubicBezTo>
                    <a:pt x="941" y="2489"/>
                    <a:pt x="835" y="2409"/>
                    <a:pt x="742" y="2317"/>
                  </a:cubicBezTo>
                  <a:cubicBezTo>
                    <a:pt x="663" y="2224"/>
                    <a:pt x="596" y="2105"/>
                    <a:pt x="543" y="1986"/>
                  </a:cubicBezTo>
                  <a:cubicBezTo>
                    <a:pt x="491" y="1854"/>
                    <a:pt x="464" y="1721"/>
                    <a:pt x="464" y="1562"/>
                  </a:cubicBezTo>
                  <a:cubicBezTo>
                    <a:pt x="464" y="1351"/>
                    <a:pt x="504" y="1179"/>
                    <a:pt x="557" y="1033"/>
                  </a:cubicBezTo>
                  <a:cubicBezTo>
                    <a:pt x="623" y="874"/>
                    <a:pt x="716" y="755"/>
                    <a:pt x="821" y="662"/>
                  </a:cubicBezTo>
                  <a:cubicBezTo>
                    <a:pt x="927" y="557"/>
                    <a:pt x="1046" y="490"/>
                    <a:pt x="1192" y="437"/>
                  </a:cubicBezTo>
                  <a:cubicBezTo>
                    <a:pt x="1338" y="398"/>
                    <a:pt x="1483" y="371"/>
                    <a:pt x="1642" y="371"/>
                  </a:cubicBezTo>
                  <a:close/>
                  <a:moveTo>
                    <a:pt x="1589" y="1"/>
                  </a:moveTo>
                  <a:cubicBezTo>
                    <a:pt x="1298" y="1"/>
                    <a:pt x="1060" y="40"/>
                    <a:pt x="861" y="146"/>
                  </a:cubicBezTo>
                  <a:cubicBezTo>
                    <a:pt x="663" y="239"/>
                    <a:pt x="491" y="358"/>
                    <a:pt x="371" y="504"/>
                  </a:cubicBezTo>
                  <a:cubicBezTo>
                    <a:pt x="239" y="649"/>
                    <a:pt x="146" y="821"/>
                    <a:pt x="93" y="1007"/>
                  </a:cubicBezTo>
                  <a:cubicBezTo>
                    <a:pt x="27" y="1192"/>
                    <a:pt x="1" y="1364"/>
                    <a:pt x="1" y="1536"/>
                  </a:cubicBezTo>
                  <a:cubicBezTo>
                    <a:pt x="1" y="1761"/>
                    <a:pt x="41" y="1959"/>
                    <a:pt x="107" y="2145"/>
                  </a:cubicBezTo>
                  <a:cubicBezTo>
                    <a:pt x="186" y="2330"/>
                    <a:pt x="279" y="2489"/>
                    <a:pt x="398" y="2621"/>
                  </a:cubicBezTo>
                  <a:cubicBezTo>
                    <a:pt x="517" y="2754"/>
                    <a:pt x="663" y="2846"/>
                    <a:pt x="821" y="2926"/>
                  </a:cubicBezTo>
                  <a:cubicBezTo>
                    <a:pt x="980" y="2992"/>
                    <a:pt x="1152" y="3031"/>
                    <a:pt x="1338" y="3031"/>
                  </a:cubicBezTo>
                  <a:cubicBezTo>
                    <a:pt x="1430" y="3031"/>
                    <a:pt x="1536" y="3018"/>
                    <a:pt x="1655" y="2992"/>
                  </a:cubicBezTo>
                  <a:cubicBezTo>
                    <a:pt x="1761" y="2965"/>
                    <a:pt x="1880" y="2926"/>
                    <a:pt x="1986" y="2886"/>
                  </a:cubicBezTo>
                  <a:cubicBezTo>
                    <a:pt x="2092" y="2833"/>
                    <a:pt x="2198" y="2767"/>
                    <a:pt x="2291" y="2701"/>
                  </a:cubicBezTo>
                  <a:cubicBezTo>
                    <a:pt x="2396" y="2621"/>
                    <a:pt x="2476" y="2529"/>
                    <a:pt x="2555" y="2423"/>
                  </a:cubicBezTo>
                  <a:lnTo>
                    <a:pt x="2555" y="2423"/>
                  </a:lnTo>
                  <a:cubicBezTo>
                    <a:pt x="2516" y="2648"/>
                    <a:pt x="2436" y="2886"/>
                    <a:pt x="2343" y="3124"/>
                  </a:cubicBezTo>
                  <a:cubicBezTo>
                    <a:pt x="2251" y="3362"/>
                    <a:pt x="2132" y="3601"/>
                    <a:pt x="1986" y="3839"/>
                  </a:cubicBezTo>
                  <a:cubicBezTo>
                    <a:pt x="1841" y="4064"/>
                    <a:pt x="1695" y="4276"/>
                    <a:pt x="1523" y="4474"/>
                  </a:cubicBezTo>
                  <a:cubicBezTo>
                    <a:pt x="1351" y="4659"/>
                    <a:pt x="1166" y="4818"/>
                    <a:pt x="967" y="4951"/>
                  </a:cubicBezTo>
                  <a:cubicBezTo>
                    <a:pt x="927" y="4977"/>
                    <a:pt x="888" y="5017"/>
                    <a:pt x="874" y="5030"/>
                  </a:cubicBezTo>
                  <a:cubicBezTo>
                    <a:pt x="848" y="5056"/>
                    <a:pt x="835" y="5096"/>
                    <a:pt x="835" y="5136"/>
                  </a:cubicBezTo>
                  <a:cubicBezTo>
                    <a:pt x="835" y="5202"/>
                    <a:pt x="848" y="5242"/>
                    <a:pt x="901" y="5255"/>
                  </a:cubicBezTo>
                  <a:cubicBezTo>
                    <a:pt x="941" y="5281"/>
                    <a:pt x="980" y="5295"/>
                    <a:pt x="1020" y="5295"/>
                  </a:cubicBezTo>
                  <a:cubicBezTo>
                    <a:pt x="1073" y="5295"/>
                    <a:pt x="1126" y="5281"/>
                    <a:pt x="1166" y="5268"/>
                  </a:cubicBezTo>
                  <a:cubicBezTo>
                    <a:pt x="1218" y="5242"/>
                    <a:pt x="1258" y="5215"/>
                    <a:pt x="1311" y="5176"/>
                  </a:cubicBezTo>
                  <a:cubicBezTo>
                    <a:pt x="1470" y="5043"/>
                    <a:pt x="1642" y="4871"/>
                    <a:pt x="1854" y="4659"/>
                  </a:cubicBezTo>
                  <a:cubicBezTo>
                    <a:pt x="2052" y="4434"/>
                    <a:pt x="2251" y="4143"/>
                    <a:pt x="2449" y="3786"/>
                  </a:cubicBezTo>
                  <a:cubicBezTo>
                    <a:pt x="2529" y="3640"/>
                    <a:pt x="2608" y="3468"/>
                    <a:pt x="2688" y="3283"/>
                  </a:cubicBezTo>
                  <a:cubicBezTo>
                    <a:pt x="2754" y="3111"/>
                    <a:pt x="2820" y="2912"/>
                    <a:pt x="2886" y="2714"/>
                  </a:cubicBezTo>
                  <a:cubicBezTo>
                    <a:pt x="2939" y="2515"/>
                    <a:pt x="2979" y="2304"/>
                    <a:pt x="3018" y="2092"/>
                  </a:cubicBezTo>
                  <a:cubicBezTo>
                    <a:pt x="3058" y="1893"/>
                    <a:pt x="3071" y="1682"/>
                    <a:pt x="3071" y="1470"/>
                  </a:cubicBezTo>
                  <a:cubicBezTo>
                    <a:pt x="3071" y="1337"/>
                    <a:pt x="3045" y="1179"/>
                    <a:pt x="3005" y="1007"/>
                  </a:cubicBezTo>
                  <a:cubicBezTo>
                    <a:pt x="2966" y="834"/>
                    <a:pt x="2899" y="676"/>
                    <a:pt x="2780" y="530"/>
                  </a:cubicBezTo>
                  <a:cubicBezTo>
                    <a:pt x="2674" y="371"/>
                    <a:pt x="2529" y="252"/>
                    <a:pt x="2330" y="159"/>
                  </a:cubicBezTo>
                  <a:cubicBezTo>
                    <a:pt x="2132" y="54"/>
                    <a:pt x="1893" y="1"/>
                    <a:pt x="15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24"/>
          <p:cNvSpPr/>
          <p:nvPr/>
        </p:nvSpPr>
        <p:spPr>
          <a:xfrm>
            <a:off x="8675098" y="3951429"/>
            <a:ext cx="168247" cy="205586"/>
          </a:xfrm>
          <a:custGeom>
            <a:avLst/>
            <a:gdLst/>
            <a:ahLst/>
            <a:cxnLst/>
            <a:rect l="l" t="t" r="r" b="b"/>
            <a:pathLst>
              <a:path w="3456" h="4223" extrusionOk="0">
                <a:moveTo>
                  <a:pt x="755" y="371"/>
                </a:moveTo>
                <a:cubicBezTo>
                  <a:pt x="861" y="371"/>
                  <a:pt x="954" y="411"/>
                  <a:pt x="1046" y="490"/>
                </a:cubicBezTo>
                <a:cubicBezTo>
                  <a:pt x="1139" y="570"/>
                  <a:pt x="1179" y="702"/>
                  <a:pt x="1179" y="887"/>
                </a:cubicBezTo>
                <a:cubicBezTo>
                  <a:pt x="1179" y="1073"/>
                  <a:pt x="1139" y="1218"/>
                  <a:pt x="1046" y="1311"/>
                </a:cubicBezTo>
                <a:cubicBezTo>
                  <a:pt x="967" y="1417"/>
                  <a:pt x="861" y="1470"/>
                  <a:pt x="729" y="1470"/>
                </a:cubicBezTo>
                <a:cubicBezTo>
                  <a:pt x="610" y="1470"/>
                  <a:pt x="517" y="1417"/>
                  <a:pt x="451" y="1311"/>
                </a:cubicBezTo>
                <a:cubicBezTo>
                  <a:pt x="385" y="1205"/>
                  <a:pt x="345" y="1086"/>
                  <a:pt x="345" y="940"/>
                </a:cubicBezTo>
                <a:cubicBezTo>
                  <a:pt x="345" y="834"/>
                  <a:pt x="358" y="742"/>
                  <a:pt x="385" y="662"/>
                </a:cubicBezTo>
                <a:cubicBezTo>
                  <a:pt x="424" y="596"/>
                  <a:pt x="451" y="530"/>
                  <a:pt x="491" y="490"/>
                </a:cubicBezTo>
                <a:cubicBezTo>
                  <a:pt x="530" y="437"/>
                  <a:pt x="583" y="411"/>
                  <a:pt x="623" y="398"/>
                </a:cubicBezTo>
                <a:cubicBezTo>
                  <a:pt x="676" y="371"/>
                  <a:pt x="716" y="371"/>
                  <a:pt x="755" y="371"/>
                </a:cubicBezTo>
                <a:close/>
                <a:moveTo>
                  <a:pt x="2727" y="2806"/>
                </a:moveTo>
                <a:cubicBezTo>
                  <a:pt x="2807" y="2806"/>
                  <a:pt x="2886" y="2846"/>
                  <a:pt x="2966" y="2926"/>
                </a:cubicBezTo>
                <a:cubicBezTo>
                  <a:pt x="3058" y="2992"/>
                  <a:pt x="3098" y="3124"/>
                  <a:pt x="3098" y="3309"/>
                </a:cubicBezTo>
                <a:cubicBezTo>
                  <a:pt x="3098" y="3376"/>
                  <a:pt x="3085" y="3442"/>
                  <a:pt x="3071" y="3508"/>
                </a:cubicBezTo>
                <a:cubicBezTo>
                  <a:pt x="3058" y="3574"/>
                  <a:pt x="3032" y="3640"/>
                  <a:pt x="3005" y="3693"/>
                </a:cubicBezTo>
                <a:cubicBezTo>
                  <a:pt x="2966" y="3746"/>
                  <a:pt x="2926" y="3786"/>
                  <a:pt x="2873" y="3826"/>
                </a:cubicBezTo>
                <a:cubicBezTo>
                  <a:pt x="2833" y="3865"/>
                  <a:pt x="2767" y="3879"/>
                  <a:pt x="2688" y="3879"/>
                </a:cubicBezTo>
                <a:cubicBezTo>
                  <a:pt x="2608" y="3879"/>
                  <a:pt x="2542" y="3865"/>
                  <a:pt x="2489" y="3826"/>
                </a:cubicBezTo>
                <a:cubicBezTo>
                  <a:pt x="2449" y="3786"/>
                  <a:pt x="2410" y="3733"/>
                  <a:pt x="2383" y="3680"/>
                </a:cubicBezTo>
                <a:cubicBezTo>
                  <a:pt x="2343" y="3627"/>
                  <a:pt x="2330" y="3561"/>
                  <a:pt x="2317" y="3495"/>
                </a:cubicBezTo>
                <a:cubicBezTo>
                  <a:pt x="2317" y="3442"/>
                  <a:pt x="2304" y="3389"/>
                  <a:pt x="2304" y="3336"/>
                </a:cubicBezTo>
                <a:cubicBezTo>
                  <a:pt x="2304" y="3164"/>
                  <a:pt x="2343" y="3031"/>
                  <a:pt x="2423" y="2939"/>
                </a:cubicBezTo>
                <a:cubicBezTo>
                  <a:pt x="2516" y="2846"/>
                  <a:pt x="2608" y="2806"/>
                  <a:pt x="2727" y="2806"/>
                </a:cubicBezTo>
                <a:close/>
                <a:moveTo>
                  <a:pt x="3032" y="1"/>
                </a:moveTo>
                <a:cubicBezTo>
                  <a:pt x="2992" y="1"/>
                  <a:pt x="2952" y="14"/>
                  <a:pt x="2913" y="54"/>
                </a:cubicBezTo>
                <a:cubicBezTo>
                  <a:pt x="2873" y="93"/>
                  <a:pt x="2846" y="146"/>
                  <a:pt x="2807" y="199"/>
                </a:cubicBezTo>
                <a:cubicBezTo>
                  <a:pt x="2767" y="252"/>
                  <a:pt x="2727" y="305"/>
                  <a:pt x="2688" y="371"/>
                </a:cubicBezTo>
                <a:cubicBezTo>
                  <a:pt x="2648" y="424"/>
                  <a:pt x="2595" y="464"/>
                  <a:pt x="2555" y="504"/>
                </a:cubicBezTo>
                <a:cubicBezTo>
                  <a:pt x="2502" y="530"/>
                  <a:pt x="2449" y="557"/>
                  <a:pt x="2383" y="570"/>
                </a:cubicBezTo>
                <a:cubicBezTo>
                  <a:pt x="2317" y="583"/>
                  <a:pt x="2264" y="583"/>
                  <a:pt x="2211" y="583"/>
                </a:cubicBezTo>
                <a:cubicBezTo>
                  <a:pt x="2052" y="583"/>
                  <a:pt x="1933" y="570"/>
                  <a:pt x="1827" y="543"/>
                </a:cubicBezTo>
                <a:cubicBezTo>
                  <a:pt x="1735" y="517"/>
                  <a:pt x="1642" y="477"/>
                  <a:pt x="1576" y="437"/>
                </a:cubicBezTo>
                <a:cubicBezTo>
                  <a:pt x="1510" y="398"/>
                  <a:pt x="1443" y="345"/>
                  <a:pt x="1391" y="305"/>
                </a:cubicBezTo>
                <a:cubicBezTo>
                  <a:pt x="1338" y="252"/>
                  <a:pt x="1285" y="212"/>
                  <a:pt x="1232" y="173"/>
                </a:cubicBezTo>
                <a:cubicBezTo>
                  <a:pt x="1179" y="120"/>
                  <a:pt x="1113" y="93"/>
                  <a:pt x="1033" y="67"/>
                </a:cubicBezTo>
                <a:cubicBezTo>
                  <a:pt x="967" y="27"/>
                  <a:pt x="874" y="14"/>
                  <a:pt x="755" y="14"/>
                </a:cubicBezTo>
                <a:cubicBezTo>
                  <a:pt x="663" y="14"/>
                  <a:pt x="570" y="40"/>
                  <a:pt x="477" y="80"/>
                </a:cubicBezTo>
                <a:cubicBezTo>
                  <a:pt x="398" y="120"/>
                  <a:pt x="318" y="186"/>
                  <a:pt x="239" y="265"/>
                </a:cubicBezTo>
                <a:cubicBezTo>
                  <a:pt x="173" y="345"/>
                  <a:pt x="120" y="437"/>
                  <a:pt x="67" y="557"/>
                </a:cubicBezTo>
                <a:cubicBezTo>
                  <a:pt x="27" y="662"/>
                  <a:pt x="1" y="795"/>
                  <a:pt x="1" y="940"/>
                </a:cubicBezTo>
                <a:cubicBezTo>
                  <a:pt x="1" y="1086"/>
                  <a:pt x="27" y="1205"/>
                  <a:pt x="67" y="1324"/>
                </a:cubicBezTo>
                <a:cubicBezTo>
                  <a:pt x="107" y="1430"/>
                  <a:pt x="160" y="1523"/>
                  <a:pt x="239" y="1589"/>
                </a:cubicBezTo>
                <a:cubicBezTo>
                  <a:pt x="305" y="1668"/>
                  <a:pt x="385" y="1721"/>
                  <a:pt x="477" y="1748"/>
                </a:cubicBezTo>
                <a:cubicBezTo>
                  <a:pt x="570" y="1787"/>
                  <a:pt x="649" y="1814"/>
                  <a:pt x="742" y="1814"/>
                </a:cubicBezTo>
                <a:cubicBezTo>
                  <a:pt x="848" y="1814"/>
                  <a:pt x="941" y="1787"/>
                  <a:pt x="1033" y="1748"/>
                </a:cubicBezTo>
                <a:cubicBezTo>
                  <a:pt x="1139" y="1695"/>
                  <a:pt x="1218" y="1629"/>
                  <a:pt x="1298" y="1549"/>
                </a:cubicBezTo>
                <a:cubicBezTo>
                  <a:pt x="1364" y="1456"/>
                  <a:pt x="1417" y="1364"/>
                  <a:pt x="1457" y="1245"/>
                </a:cubicBezTo>
                <a:cubicBezTo>
                  <a:pt x="1510" y="1126"/>
                  <a:pt x="1523" y="993"/>
                  <a:pt x="1523" y="861"/>
                </a:cubicBezTo>
                <a:cubicBezTo>
                  <a:pt x="1523" y="848"/>
                  <a:pt x="1523" y="834"/>
                  <a:pt x="1523" y="834"/>
                </a:cubicBezTo>
                <a:lnTo>
                  <a:pt x="1523" y="795"/>
                </a:lnTo>
                <a:cubicBezTo>
                  <a:pt x="1629" y="834"/>
                  <a:pt x="1735" y="861"/>
                  <a:pt x="1841" y="874"/>
                </a:cubicBezTo>
                <a:cubicBezTo>
                  <a:pt x="1933" y="887"/>
                  <a:pt x="2052" y="901"/>
                  <a:pt x="2198" y="901"/>
                </a:cubicBezTo>
                <a:lnTo>
                  <a:pt x="2304" y="901"/>
                </a:lnTo>
                <a:cubicBezTo>
                  <a:pt x="2330" y="887"/>
                  <a:pt x="2370" y="887"/>
                  <a:pt x="2410" y="874"/>
                </a:cubicBezTo>
                <a:lnTo>
                  <a:pt x="2410" y="874"/>
                </a:lnTo>
                <a:cubicBezTo>
                  <a:pt x="2410" y="887"/>
                  <a:pt x="2396" y="927"/>
                  <a:pt x="2343" y="1007"/>
                </a:cubicBezTo>
                <a:cubicBezTo>
                  <a:pt x="2304" y="1099"/>
                  <a:pt x="2238" y="1205"/>
                  <a:pt x="2171" y="1337"/>
                </a:cubicBezTo>
                <a:cubicBezTo>
                  <a:pt x="2092" y="1470"/>
                  <a:pt x="2013" y="1629"/>
                  <a:pt x="1920" y="1814"/>
                </a:cubicBezTo>
                <a:cubicBezTo>
                  <a:pt x="1814" y="1986"/>
                  <a:pt x="1721" y="2158"/>
                  <a:pt x="1629" y="2343"/>
                </a:cubicBezTo>
                <a:cubicBezTo>
                  <a:pt x="1523" y="2529"/>
                  <a:pt x="1430" y="2701"/>
                  <a:pt x="1338" y="2886"/>
                </a:cubicBezTo>
                <a:cubicBezTo>
                  <a:pt x="1245" y="3058"/>
                  <a:pt x="1166" y="3217"/>
                  <a:pt x="1086" y="3362"/>
                </a:cubicBezTo>
                <a:cubicBezTo>
                  <a:pt x="1020" y="3508"/>
                  <a:pt x="954" y="3627"/>
                  <a:pt x="914" y="3720"/>
                </a:cubicBezTo>
                <a:cubicBezTo>
                  <a:pt x="861" y="3812"/>
                  <a:pt x="835" y="3865"/>
                  <a:pt x="835" y="3879"/>
                </a:cubicBezTo>
                <a:cubicBezTo>
                  <a:pt x="835" y="3905"/>
                  <a:pt x="861" y="3945"/>
                  <a:pt x="888" y="3958"/>
                </a:cubicBezTo>
                <a:cubicBezTo>
                  <a:pt x="914" y="3984"/>
                  <a:pt x="954" y="3998"/>
                  <a:pt x="1020" y="3998"/>
                </a:cubicBezTo>
                <a:cubicBezTo>
                  <a:pt x="1086" y="3998"/>
                  <a:pt x="1139" y="3984"/>
                  <a:pt x="1166" y="3958"/>
                </a:cubicBezTo>
                <a:cubicBezTo>
                  <a:pt x="1205" y="3918"/>
                  <a:pt x="1232" y="3879"/>
                  <a:pt x="1258" y="3852"/>
                </a:cubicBezTo>
                <a:cubicBezTo>
                  <a:pt x="1271" y="3799"/>
                  <a:pt x="1324" y="3706"/>
                  <a:pt x="1391" y="3574"/>
                </a:cubicBezTo>
                <a:cubicBezTo>
                  <a:pt x="1443" y="3442"/>
                  <a:pt x="1536" y="3283"/>
                  <a:pt x="1629" y="3111"/>
                </a:cubicBezTo>
                <a:cubicBezTo>
                  <a:pt x="1721" y="2926"/>
                  <a:pt x="1827" y="2727"/>
                  <a:pt x="1933" y="2515"/>
                </a:cubicBezTo>
                <a:lnTo>
                  <a:pt x="2291" y="1854"/>
                </a:lnTo>
                <a:cubicBezTo>
                  <a:pt x="2410" y="1642"/>
                  <a:pt x="2516" y="1417"/>
                  <a:pt x="2621" y="1218"/>
                </a:cubicBezTo>
                <a:cubicBezTo>
                  <a:pt x="2741" y="1007"/>
                  <a:pt x="2833" y="834"/>
                  <a:pt x="2913" y="662"/>
                </a:cubicBezTo>
                <a:cubicBezTo>
                  <a:pt x="3005" y="504"/>
                  <a:pt x="3071" y="371"/>
                  <a:pt x="3124" y="265"/>
                </a:cubicBezTo>
                <a:cubicBezTo>
                  <a:pt x="3177" y="159"/>
                  <a:pt x="3204" y="107"/>
                  <a:pt x="3204" y="93"/>
                </a:cubicBezTo>
                <a:cubicBezTo>
                  <a:pt x="3204" y="80"/>
                  <a:pt x="3191" y="54"/>
                  <a:pt x="3164" y="27"/>
                </a:cubicBezTo>
                <a:cubicBezTo>
                  <a:pt x="3151" y="1"/>
                  <a:pt x="3111" y="1"/>
                  <a:pt x="3032" y="1"/>
                </a:cubicBezTo>
                <a:close/>
                <a:moveTo>
                  <a:pt x="2741" y="2462"/>
                </a:moveTo>
                <a:cubicBezTo>
                  <a:pt x="2621" y="2462"/>
                  <a:pt x="2516" y="2489"/>
                  <a:pt x="2423" y="2529"/>
                </a:cubicBezTo>
                <a:cubicBezTo>
                  <a:pt x="2330" y="2568"/>
                  <a:pt x="2251" y="2634"/>
                  <a:pt x="2185" y="2714"/>
                </a:cubicBezTo>
                <a:cubicBezTo>
                  <a:pt x="2118" y="2793"/>
                  <a:pt x="2066" y="2886"/>
                  <a:pt x="2026" y="2992"/>
                </a:cubicBezTo>
                <a:cubicBezTo>
                  <a:pt x="1986" y="3098"/>
                  <a:pt x="1960" y="3217"/>
                  <a:pt x="1960" y="3349"/>
                </a:cubicBezTo>
                <a:cubicBezTo>
                  <a:pt x="1960" y="3468"/>
                  <a:pt x="1986" y="3574"/>
                  <a:pt x="2013" y="3680"/>
                </a:cubicBezTo>
                <a:cubicBezTo>
                  <a:pt x="2052" y="3773"/>
                  <a:pt x="2092" y="3865"/>
                  <a:pt x="2158" y="3958"/>
                </a:cubicBezTo>
                <a:cubicBezTo>
                  <a:pt x="2211" y="4037"/>
                  <a:pt x="2291" y="4104"/>
                  <a:pt x="2383" y="4143"/>
                </a:cubicBezTo>
                <a:cubicBezTo>
                  <a:pt x="2476" y="4196"/>
                  <a:pt x="2582" y="4223"/>
                  <a:pt x="2701" y="4223"/>
                </a:cubicBezTo>
                <a:cubicBezTo>
                  <a:pt x="2939" y="4223"/>
                  <a:pt x="3124" y="4143"/>
                  <a:pt x="3257" y="3984"/>
                </a:cubicBezTo>
                <a:cubicBezTo>
                  <a:pt x="3389" y="3826"/>
                  <a:pt x="3455" y="3601"/>
                  <a:pt x="3455" y="3336"/>
                </a:cubicBezTo>
                <a:cubicBezTo>
                  <a:pt x="3455" y="3217"/>
                  <a:pt x="3442" y="3098"/>
                  <a:pt x="3416" y="3005"/>
                </a:cubicBezTo>
                <a:cubicBezTo>
                  <a:pt x="3389" y="2899"/>
                  <a:pt x="3349" y="2806"/>
                  <a:pt x="3283" y="2727"/>
                </a:cubicBezTo>
                <a:cubicBezTo>
                  <a:pt x="3230" y="2634"/>
                  <a:pt x="3151" y="2581"/>
                  <a:pt x="3058" y="2529"/>
                </a:cubicBezTo>
                <a:cubicBezTo>
                  <a:pt x="2979" y="2489"/>
                  <a:pt x="2860" y="2462"/>
                  <a:pt x="2741" y="24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4"/>
          <p:cNvSpPr/>
          <p:nvPr/>
        </p:nvSpPr>
        <p:spPr>
          <a:xfrm rot="-1315996">
            <a:off x="284137" y="3916946"/>
            <a:ext cx="209254" cy="208536"/>
          </a:xfrm>
          <a:custGeom>
            <a:avLst/>
            <a:gdLst/>
            <a:ahLst/>
            <a:cxnLst/>
            <a:rect l="l" t="t" r="r" b="b"/>
            <a:pathLst>
              <a:path w="3786" h="3773" extrusionOk="0">
                <a:moveTo>
                  <a:pt x="371" y="1"/>
                </a:moveTo>
                <a:cubicBezTo>
                  <a:pt x="279" y="1"/>
                  <a:pt x="186" y="14"/>
                  <a:pt x="107" y="54"/>
                </a:cubicBezTo>
                <a:cubicBezTo>
                  <a:pt x="27" y="80"/>
                  <a:pt x="1" y="133"/>
                  <a:pt x="1" y="199"/>
                </a:cubicBezTo>
                <a:cubicBezTo>
                  <a:pt x="1" y="279"/>
                  <a:pt x="40" y="318"/>
                  <a:pt x="120" y="332"/>
                </a:cubicBezTo>
                <a:cubicBezTo>
                  <a:pt x="199" y="345"/>
                  <a:pt x="318" y="358"/>
                  <a:pt x="477" y="358"/>
                </a:cubicBezTo>
                <a:lnTo>
                  <a:pt x="596" y="358"/>
                </a:lnTo>
                <a:cubicBezTo>
                  <a:pt x="636" y="371"/>
                  <a:pt x="662" y="371"/>
                  <a:pt x="689" y="385"/>
                </a:cubicBezTo>
                <a:cubicBezTo>
                  <a:pt x="715" y="398"/>
                  <a:pt x="729" y="411"/>
                  <a:pt x="755" y="437"/>
                </a:cubicBezTo>
                <a:cubicBezTo>
                  <a:pt x="768" y="464"/>
                  <a:pt x="795" y="490"/>
                  <a:pt x="808" y="530"/>
                </a:cubicBezTo>
                <a:lnTo>
                  <a:pt x="2012" y="2714"/>
                </a:lnTo>
                <a:cubicBezTo>
                  <a:pt x="1959" y="2833"/>
                  <a:pt x="1907" y="2939"/>
                  <a:pt x="1854" y="3032"/>
                </a:cubicBezTo>
                <a:cubicBezTo>
                  <a:pt x="1801" y="3124"/>
                  <a:pt x="1748" y="3190"/>
                  <a:pt x="1682" y="3257"/>
                </a:cubicBezTo>
                <a:cubicBezTo>
                  <a:pt x="1629" y="3296"/>
                  <a:pt x="1562" y="3349"/>
                  <a:pt x="1496" y="3376"/>
                </a:cubicBezTo>
                <a:cubicBezTo>
                  <a:pt x="1430" y="3415"/>
                  <a:pt x="1351" y="3429"/>
                  <a:pt x="1284" y="3429"/>
                </a:cubicBezTo>
                <a:cubicBezTo>
                  <a:pt x="1165" y="3429"/>
                  <a:pt x="1073" y="3402"/>
                  <a:pt x="993" y="3349"/>
                </a:cubicBezTo>
                <a:cubicBezTo>
                  <a:pt x="914" y="3296"/>
                  <a:pt x="874" y="3230"/>
                  <a:pt x="874" y="3164"/>
                </a:cubicBezTo>
                <a:cubicBezTo>
                  <a:pt x="874" y="3137"/>
                  <a:pt x="887" y="3098"/>
                  <a:pt x="901" y="3071"/>
                </a:cubicBezTo>
                <a:cubicBezTo>
                  <a:pt x="927" y="3045"/>
                  <a:pt x="954" y="3018"/>
                  <a:pt x="993" y="3018"/>
                </a:cubicBezTo>
                <a:cubicBezTo>
                  <a:pt x="1020" y="3018"/>
                  <a:pt x="1033" y="3018"/>
                  <a:pt x="1059" y="3005"/>
                </a:cubicBezTo>
                <a:cubicBezTo>
                  <a:pt x="1099" y="3005"/>
                  <a:pt x="1126" y="2992"/>
                  <a:pt x="1139" y="2979"/>
                </a:cubicBezTo>
                <a:cubicBezTo>
                  <a:pt x="1165" y="2965"/>
                  <a:pt x="1192" y="2939"/>
                  <a:pt x="1205" y="2912"/>
                </a:cubicBezTo>
                <a:cubicBezTo>
                  <a:pt x="1218" y="2899"/>
                  <a:pt x="1232" y="2859"/>
                  <a:pt x="1232" y="2820"/>
                </a:cubicBezTo>
                <a:cubicBezTo>
                  <a:pt x="1232" y="2754"/>
                  <a:pt x="1205" y="2701"/>
                  <a:pt x="1152" y="2674"/>
                </a:cubicBezTo>
                <a:cubicBezTo>
                  <a:pt x="1112" y="2648"/>
                  <a:pt x="1059" y="2634"/>
                  <a:pt x="1007" y="2634"/>
                </a:cubicBezTo>
                <a:cubicBezTo>
                  <a:pt x="954" y="2634"/>
                  <a:pt x="901" y="2634"/>
                  <a:pt x="848" y="2661"/>
                </a:cubicBezTo>
                <a:cubicBezTo>
                  <a:pt x="782" y="2687"/>
                  <a:pt x="742" y="2714"/>
                  <a:pt x="689" y="2754"/>
                </a:cubicBezTo>
                <a:cubicBezTo>
                  <a:pt x="649" y="2807"/>
                  <a:pt x="623" y="2859"/>
                  <a:pt x="583" y="2926"/>
                </a:cubicBezTo>
                <a:cubicBezTo>
                  <a:pt x="570" y="2992"/>
                  <a:pt x="557" y="3071"/>
                  <a:pt x="557" y="3164"/>
                </a:cubicBezTo>
                <a:cubicBezTo>
                  <a:pt x="557" y="3257"/>
                  <a:pt x="570" y="3349"/>
                  <a:pt x="609" y="3415"/>
                </a:cubicBezTo>
                <a:cubicBezTo>
                  <a:pt x="649" y="3495"/>
                  <a:pt x="689" y="3561"/>
                  <a:pt x="755" y="3614"/>
                </a:cubicBezTo>
                <a:cubicBezTo>
                  <a:pt x="821" y="3667"/>
                  <a:pt x="887" y="3707"/>
                  <a:pt x="967" y="3733"/>
                </a:cubicBezTo>
                <a:cubicBezTo>
                  <a:pt x="1046" y="3759"/>
                  <a:pt x="1126" y="3773"/>
                  <a:pt x="1218" y="3773"/>
                </a:cubicBezTo>
                <a:cubicBezTo>
                  <a:pt x="1377" y="3773"/>
                  <a:pt x="1536" y="3733"/>
                  <a:pt x="1668" y="3667"/>
                </a:cubicBezTo>
                <a:cubicBezTo>
                  <a:pt x="1801" y="3614"/>
                  <a:pt x="1920" y="3508"/>
                  <a:pt x="2039" y="3376"/>
                </a:cubicBezTo>
                <a:cubicBezTo>
                  <a:pt x="2132" y="3257"/>
                  <a:pt x="2224" y="3111"/>
                  <a:pt x="2304" y="2952"/>
                </a:cubicBezTo>
                <a:cubicBezTo>
                  <a:pt x="2383" y="2780"/>
                  <a:pt x="2449" y="2595"/>
                  <a:pt x="2529" y="2370"/>
                </a:cubicBezTo>
                <a:lnTo>
                  <a:pt x="3164" y="596"/>
                </a:lnTo>
                <a:cubicBezTo>
                  <a:pt x="3190" y="530"/>
                  <a:pt x="3217" y="490"/>
                  <a:pt x="3243" y="477"/>
                </a:cubicBezTo>
                <a:cubicBezTo>
                  <a:pt x="3283" y="464"/>
                  <a:pt x="3349" y="451"/>
                  <a:pt x="3442" y="451"/>
                </a:cubicBezTo>
                <a:cubicBezTo>
                  <a:pt x="3534" y="451"/>
                  <a:pt x="3601" y="437"/>
                  <a:pt x="3680" y="411"/>
                </a:cubicBezTo>
                <a:cubicBezTo>
                  <a:pt x="3746" y="398"/>
                  <a:pt x="3786" y="345"/>
                  <a:pt x="3786" y="279"/>
                </a:cubicBezTo>
                <a:cubicBezTo>
                  <a:pt x="3786" y="212"/>
                  <a:pt x="3746" y="160"/>
                  <a:pt x="3680" y="146"/>
                </a:cubicBezTo>
                <a:cubicBezTo>
                  <a:pt x="3614" y="120"/>
                  <a:pt x="3534" y="107"/>
                  <a:pt x="3442" y="107"/>
                </a:cubicBezTo>
                <a:lnTo>
                  <a:pt x="2409" y="107"/>
                </a:lnTo>
                <a:cubicBezTo>
                  <a:pt x="2317" y="107"/>
                  <a:pt x="2251" y="120"/>
                  <a:pt x="2224" y="146"/>
                </a:cubicBezTo>
                <a:cubicBezTo>
                  <a:pt x="2198" y="160"/>
                  <a:pt x="2184" y="212"/>
                  <a:pt x="2184" y="279"/>
                </a:cubicBezTo>
                <a:cubicBezTo>
                  <a:pt x="2184" y="318"/>
                  <a:pt x="2211" y="358"/>
                  <a:pt x="2251" y="398"/>
                </a:cubicBezTo>
                <a:cubicBezTo>
                  <a:pt x="2290" y="437"/>
                  <a:pt x="2370" y="451"/>
                  <a:pt x="2462" y="451"/>
                </a:cubicBezTo>
                <a:cubicBezTo>
                  <a:pt x="2568" y="451"/>
                  <a:pt x="2621" y="464"/>
                  <a:pt x="2648" y="477"/>
                </a:cubicBezTo>
                <a:cubicBezTo>
                  <a:pt x="2674" y="504"/>
                  <a:pt x="2687" y="517"/>
                  <a:pt x="2687" y="557"/>
                </a:cubicBezTo>
                <a:cubicBezTo>
                  <a:pt x="2687" y="623"/>
                  <a:pt x="2674" y="689"/>
                  <a:pt x="2648" y="795"/>
                </a:cubicBezTo>
                <a:lnTo>
                  <a:pt x="2184" y="2224"/>
                </a:lnTo>
                <a:lnTo>
                  <a:pt x="1324" y="623"/>
                </a:lnTo>
                <a:cubicBezTo>
                  <a:pt x="1311" y="583"/>
                  <a:pt x="1298" y="543"/>
                  <a:pt x="1284" y="504"/>
                </a:cubicBezTo>
                <a:cubicBezTo>
                  <a:pt x="1271" y="464"/>
                  <a:pt x="1271" y="437"/>
                  <a:pt x="1271" y="424"/>
                </a:cubicBezTo>
                <a:cubicBezTo>
                  <a:pt x="1271" y="385"/>
                  <a:pt x="1284" y="358"/>
                  <a:pt x="1298" y="358"/>
                </a:cubicBezTo>
                <a:cubicBezTo>
                  <a:pt x="1311" y="345"/>
                  <a:pt x="1324" y="345"/>
                  <a:pt x="1351" y="345"/>
                </a:cubicBezTo>
                <a:cubicBezTo>
                  <a:pt x="1430" y="345"/>
                  <a:pt x="1483" y="332"/>
                  <a:pt x="1509" y="292"/>
                </a:cubicBezTo>
                <a:cubicBezTo>
                  <a:pt x="1549" y="252"/>
                  <a:pt x="1562" y="212"/>
                  <a:pt x="1562" y="160"/>
                </a:cubicBezTo>
                <a:cubicBezTo>
                  <a:pt x="1562" y="120"/>
                  <a:pt x="1536" y="80"/>
                  <a:pt x="1509" y="54"/>
                </a:cubicBezTo>
                <a:cubicBezTo>
                  <a:pt x="1483" y="14"/>
                  <a:pt x="1417" y="1"/>
                  <a:pt x="1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4"/>
          <p:cNvSpPr/>
          <p:nvPr/>
        </p:nvSpPr>
        <p:spPr>
          <a:xfrm>
            <a:off x="359038" y="3404046"/>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
        <p:cNvGrpSpPr/>
        <p:nvPr/>
      </p:nvGrpSpPr>
      <p:grpSpPr>
        <a:xfrm>
          <a:off x="0" y="0"/>
          <a:ext cx="0" cy="0"/>
          <a:chOff x="0" y="0"/>
          <a:chExt cx="0" cy="0"/>
        </a:xfrm>
      </p:grpSpPr>
      <p:sp>
        <p:nvSpPr>
          <p:cNvPr id="45" name="Google Shape;45;p3"/>
          <p:cNvSpPr/>
          <p:nvPr/>
        </p:nvSpPr>
        <p:spPr>
          <a:xfrm>
            <a:off x="966680" y="-160396"/>
            <a:ext cx="5464293" cy="5464293"/>
          </a:xfrm>
          <a:custGeom>
            <a:avLst/>
            <a:gdLst/>
            <a:ahLst/>
            <a:cxnLst/>
            <a:rect l="l" t="t" r="r" b="b"/>
            <a:pathLst>
              <a:path w="79637" h="79637" extrusionOk="0">
                <a:moveTo>
                  <a:pt x="39825" y="0"/>
                </a:moveTo>
                <a:cubicBezTo>
                  <a:pt x="17815" y="0"/>
                  <a:pt x="0" y="17815"/>
                  <a:pt x="0" y="39812"/>
                </a:cubicBezTo>
                <a:cubicBezTo>
                  <a:pt x="0" y="61822"/>
                  <a:pt x="17815" y="79636"/>
                  <a:pt x="39825" y="79636"/>
                </a:cubicBezTo>
                <a:cubicBezTo>
                  <a:pt x="61822" y="79636"/>
                  <a:pt x="79637" y="61822"/>
                  <a:pt x="79637" y="39812"/>
                </a:cubicBezTo>
                <a:cubicBezTo>
                  <a:pt x="79637" y="17815"/>
                  <a:pt x="61822" y="0"/>
                  <a:pt x="39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txBox="1">
            <a:spLocks noGrp="1"/>
          </p:cNvSpPr>
          <p:nvPr>
            <p:ph type="title"/>
          </p:nvPr>
        </p:nvSpPr>
        <p:spPr>
          <a:xfrm>
            <a:off x="1570027" y="2130900"/>
            <a:ext cx="4257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solidFill>
                  <a:schemeClr val="lt2"/>
                </a:solidFill>
              </a:defRPr>
            </a:lvl1pPr>
            <a:lvl2pPr lvl="1" algn="ctr" rtl="0">
              <a:spcBef>
                <a:spcPts val="0"/>
              </a:spcBef>
              <a:spcAft>
                <a:spcPts val="0"/>
              </a:spcAft>
              <a:buClr>
                <a:srgbClr val="FFEC9D"/>
              </a:buClr>
              <a:buSzPts val="3600"/>
              <a:buNone/>
              <a:defRPr sz="3600">
                <a:solidFill>
                  <a:srgbClr val="FFEC9D"/>
                </a:solidFill>
              </a:defRPr>
            </a:lvl2pPr>
            <a:lvl3pPr lvl="2" algn="ctr" rtl="0">
              <a:spcBef>
                <a:spcPts val="0"/>
              </a:spcBef>
              <a:spcAft>
                <a:spcPts val="0"/>
              </a:spcAft>
              <a:buClr>
                <a:srgbClr val="FFEC9D"/>
              </a:buClr>
              <a:buSzPts val="3600"/>
              <a:buNone/>
              <a:defRPr sz="3600">
                <a:solidFill>
                  <a:srgbClr val="FFEC9D"/>
                </a:solidFill>
              </a:defRPr>
            </a:lvl3pPr>
            <a:lvl4pPr lvl="3" algn="ctr" rtl="0">
              <a:spcBef>
                <a:spcPts val="0"/>
              </a:spcBef>
              <a:spcAft>
                <a:spcPts val="0"/>
              </a:spcAft>
              <a:buClr>
                <a:srgbClr val="FFEC9D"/>
              </a:buClr>
              <a:buSzPts val="3600"/>
              <a:buNone/>
              <a:defRPr sz="3600">
                <a:solidFill>
                  <a:srgbClr val="FFEC9D"/>
                </a:solidFill>
              </a:defRPr>
            </a:lvl4pPr>
            <a:lvl5pPr lvl="4" algn="ctr" rtl="0">
              <a:spcBef>
                <a:spcPts val="0"/>
              </a:spcBef>
              <a:spcAft>
                <a:spcPts val="0"/>
              </a:spcAft>
              <a:buClr>
                <a:srgbClr val="FFEC9D"/>
              </a:buClr>
              <a:buSzPts val="3600"/>
              <a:buNone/>
              <a:defRPr sz="3600">
                <a:solidFill>
                  <a:srgbClr val="FFEC9D"/>
                </a:solidFill>
              </a:defRPr>
            </a:lvl5pPr>
            <a:lvl6pPr lvl="5" algn="ctr" rtl="0">
              <a:spcBef>
                <a:spcPts val="0"/>
              </a:spcBef>
              <a:spcAft>
                <a:spcPts val="0"/>
              </a:spcAft>
              <a:buClr>
                <a:srgbClr val="FFEC9D"/>
              </a:buClr>
              <a:buSzPts val="3600"/>
              <a:buNone/>
              <a:defRPr sz="3600">
                <a:solidFill>
                  <a:srgbClr val="FFEC9D"/>
                </a:solidFill>
              </a:defRPr>
            </a:lvl6pPr>
            <a:lvl7pPr lvl="6" algn="ctr" rtl="0">
              <a:spcBef>
                <a:spcPts val="0"/>
              </a:spcBef>
              <a:spcAft>
                <a:spcPts val="0"/>
              </a:spcAft>
              <a:buClr>
                <a:srgbClr val="FFEC9D"/>
              </a:buClr>
              <a:buSzPts val="3600"/>
              <a:buNone/>
              <a:defRPr sz="3600">
                <a:solidFill>
                  <a:srgbClr val="FFEC9D"/>
                </a:solidFill>
              </a:defRPr>
            </a:lvl7pPr>
            <a:lvl8pPr lvl="7" algn="ctr" rtl="0">
              <a:spcBef>
                <a:spcPts val="0"/>
              </a:spcBef>
              <a:spcAft>
                <a:spcPts val="0"/>
              </a:spcAft>
              <a:buClr>
                <a:srgbClr val="FFEC9D"/>
              </a:buClr>
              <a:buSzPts val="3600"/>
              <a:buNone/>
              <a:defRPr sz="3600">
                <a:solidFill>
                  <a:srgbClr val="FFEC9D"/>
                </a:solidFill>
              </a:defRPr>
            </a:lvl8pPr>
            <a:lvl9pPr lvl="8" algn="ctr" rtl="0">
              <a:spcBef>
                <a:spcPts val="0"/>
              </a:spcBef>
              <a:spcAft>
                <a:spcPts val="0"/>
              </a:spcAft>
              <a:buClr>
                <a:srgbClr val="FFEC9D"/>
              </a:buClr>
              <a:buSzPts val="3600"/>
              <a:buNone/>
              <a:defRPr sz="3600">
                <a:solidFill>
                  <a:srgbClr val="FFEC9D"/>
                </a:solidFill>
              </a:defRPr>
            </a:lvl9pPr>
          </a:lstStyle>
          <a:p>
            <a:endParaRPr/>
          </a:p>
        </p:txBody>
      </p:sp>
      <p:sp>
        <p:nvSpPr>
          <p:cNvPr id="47" name="Google Shape;47;p3"/>
          <p:cNvSpPr txBox="1">
            <a:spLocks noGrp="1"/>
          </p:cNvSpPr>
          <p:nvPr>
            <p:ph type="title" idx="2" hasCustomPrompt="1"/>
          </p:nvPr>
        </p:nvSpPr>
        <p:spPr>
          <a:xfrm>
            <a:off x="2123377" y="1317875"/>
            <a:ext cx="31509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solidFill>
                  <a:schemeClr val="lt2"/>
                </a:solidFill>
              </a:defRPr>
            </a:lvl1pPr>
            <a:lvl2pPr lvl="1" algn="ctr" rtl="0">
              <a:spcBef>
                <a:spcPts val="0"/>
              </a:spcBef>
              <a:spcAft>
                <a:spcPts val="0"/>
              </a:spcAft>
              <a:buClr>
                <a:srgbClr val="FFEC9D"/>
              </a:buClr>
              <a:buSzPts val="6000"/>
              <a:buNone/>
              <a:defRPr sz="6000">
                <a:solidFill>
                  <a:srgbClr val="FFEC9D"/>
                </a:solidFill>
              </a:defRPr>
            </a:lvl2pPr>
            <a:lvl3pPr lvl="2" algn="ctr" rtl="0">
              <a:spcBef>
                <a:spcPts val="0"/>
              </a:spcBef>
              <a:spcAft>
                <a:spcPts val="0"/>
              </a:spcAft>
              <a:buClr>
                <a:srgbClr val="FFEC9D"/>
              </a:buClr>
              <a:buSzPts val="6000"/>
              <a:buNone/>
              <a:defRPr sz="6000">
                <a:solidFill>
                  <a:srgbClr val="FFEC9D"/>
                </a:solidFill>
              </a:defRPr>
            </a:lvl3pPr>
            <a:lvl4pPr lvl="3" algn="ctr" rtl="0">
              <a:spcBef>
                <a:spcPts val="0"/>
              </a:spcBef>
              <a:spcAft>
                <a:spcPts val="0"/>
              </a:spcAft>
              <a:buClr>
                <a:srgbClr val="FFEC9D"/>
              </a:buClr>
              <a:buSzPts val="6000"/>
              <a:buNone/>
              <a:defRPr sz="6000">
                <a:solidFill>
                  <a:srgbClr val="FFEC9D"/>
                </a:solidFill>
              </a:defRPr>
            </a:lvl4pPr>
            <a:lvl5pPr lvl="4" algn="ctr" rtl="0">
              <a:spcBef>
                <a:spcPts val="0"/>
              </a:spcBef>
              <a:spcAft>
                <a:spcPts val="0"/>
              </a:spcAft>
              <a:buClr>
                <a:srgbClr val="FFEC9D"/>
              </a:buClr>
              <a:buSzPts val="6000"/>
              <a:buNone/>
              <a:defRPr sz="6000">
                <a:solidFill>
                  <a:srgbClr val="FFEC9D"/>
                </a:solidFill>
              </a:defRPr>
            </a:lvl5pPr>
            <a:lvl6pPr lvl="5" algn="ctr" rtl="0">
              <a:spcBef>
                <a:spcPts val="0"/>
              </a:spcBef>
              <a:spcAft>
                <a:spcPts val="0"/>
              </a:spcAft>
              <a:buClr>
                <a:srgbClr val="FFEC9D"/>
              </a:buClr>
              <a:buSzPts val="6000"/>
              <a:buNone/>
              <a:defRPr sz="6000">
                <a:solidFill>
                  <a:srgbClr val="FFEC9D"/>
                </a:solidFill>
              </a:defRPr>
            </a:lvl6pPr>
            <a:lvl7pPr lvl="6" algn="ctr" rtl="0">
              <a:spcBef>
                <a:spcPts val="0"/>
              </a:spcBef>
              <a:spcAft>
                <a:spcPts val="0"/>
              </a:spcAft>
              <a:buClr>
                <a:srgbClr val="FFEC9D"/>
              </a:buClr>
              <a:buSzPts val="6000"/>
              <a:buNone/>
              <a:defRPr sz="6000">
                <a:solidFill>
                  <a:srgbClr val="FFEC9D"/>
                </a:solidFill>
              </a:defRPr>
            </a:lvl7pPr>
            <a:lvl8pPr lvl="7" algn="ctr" rtl="0">
              <a:spcBef>
                <a:spcPts val="0"/>
              </a:spcBef>
              <a:spcAft>
                <a:spcPts val="0"/>
              </a:spcAft>
              <a:buClr>
                <a:srgbClr val="FFEC9D"/>
              </a:buClr>
              <a:buSzPts val="6000"/>
              <a:buNone/>
              <a:defRPr sz="6000">
                <a:solidFill>
                  <a:srgbClr val="FFEC9D"/>
                </a:solidFill>
              </a:defRPr>
            </a:lvl8pPr>
            <a:lvl9pPr lvl="8" algn="ctr" rtl="0">
              <a:spcBef>
                <a:spcPts val="0"/>
              </a:spcBef>
              <a:spcAft>
                <a:spcPts val="0"/>
              </a:spcAft>
              <a:buClr>
                <a:srgbClr val="FFEC9D"/>
              </a:buClr>
              <a:buSzPts val="6000"/>
              <a:buNone/>
              <a:defRPr sz="6000">
                <a:solidFill>
                  <a:srgbClr val="FFEC9D"/>
                </a:solidFill>
              </a:defRPr>
            </a:lvl9pPr>
          </a:lstStyle>
          <a:p>
            <a:r>
              <a:t>xx%</a:t>
            </a:r>
          </a:p>
        </p:txBody>
      </p:sp>
      <p:sp>
        <p:nvSpPr>
          <p:cNvPr id="48" name="Google Shape;48;p3"/>
          <p:cNvSpPr txBox="1">
            <a:spLocks noGrp="1"/>
          </p:cNvSpPr>
          <p:nvPr>
            <p:ph type="subTitle" idx="1"/>
          </p:nvPr>
        </p:nvSpPr>
        <p:spPr>
          <a:xfrm>
            <a:off x="2285977" y="3112225"/>
            <a:ext cx="28257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a:latin typeface="Mukta Light"/>
                <a:ea typeface="Mukta Light"/>
                <a:cs typeface="Mukta Light"/>
                <a:sym typeface="Mukta Light"/>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9" name="Google Shape;49;p3"/>
          <p:cNvGrpSpPr/>
          <p:nvPr/>
        </p:nvGrpSpPr>
        <p:grpSpPr>
          <a:xfrm>
            <a:off x="361854" y="451658"/>
            <a:ext cx="721026" cy="252610"/>
            <a:chOff x="2109963" y="768908"/>
            <a:chExt cx="818604" cy="286796"/>
          </a:xfrm>
        </p:grpSpPr>
        <p:sp>
          <p:nvSpPr>
            <p:cNvPr id="50" name="Google Shape;50;p3"/>
            <p:cNvSpPr/>
            <p:nvPr/>
          </p:nvSpPr>
          <p:spPr>
            <a:xfrm>
              <a:off x="2109963" y="768908"/>
              <a:ext cx="177804" cy="286796"/>
            </a:xfrm>
            <a:custGeom>
              <a:avLst/>
              <a:gdLst/>
              <a:ahLst/>
              <a:cxnLst/>
              <a:rect l="l" t="t" r="r" b="b"/>
              <a:pathLst>
                <a:path w="3217" h="5189" extrusionOk="0">
                  <a:moveTo>
                    <a:pt x="1668" y="0"/>
                  </a:moveTo>
                  <a:cubicBezTo>
                    <a:pt x="1416" y="0"/>
                    <a:pt x="1191" y="53"/>
                    <a:pt x="1006" y="146"/>
                  </a:cubicBezTo>
                  <a:cubicBezTo>
                    <a:pt x="808" y="252"/>
                    <a:pt x="649" y="371"/>
                    <a:pt x="516" y="516"/>
                  </a:cubicBezTo>
                  <a:cubicBezTo>
                    <a:pt x="384" y="649"/>
                    <a:pt x="278" y="808"/>
                    <a:pt x="212" y="953"/>
                  </a:cubicBezTo>
                  <a:cubicBezTo>
                    <a:pt x="146" y="1099"/>
                    <a:pt x="106" y="1231"/>
                    <a:pt x="106" y="1324"/>
                  </a:cubicBezTo>
                  <a:cubicBezTo>
                    <a:pt x="106" y="1337"/>
                    <a:pt x="119" y="1363"/>
                    <a:pt x="119" y="1416"/>
                  </a:cubicBezTo>
                  <a:cubicBezTo>
                    <a:pt x="119" y="1456"/>
                    <a:pt x="133" y="1496"/>
                    <a:pt x="146" y="1535"/>
                  </a:cubicBezTo>
                  <a:cubicBezTo>
                    <a:pt x="172" y="1575"/>
                    <a:pt x="199" y="1615"/>
                    <a:pt x="239" y="1655"/>
                  </a:cubicBezTo>
                  <a:cubicBezTo>
                    <a:pt x="278" y="1681"/>
                    <a:pt x="331" y="1694"/>
                    <a:pt x="397" y="1694"/>
                  </a:cubicBezTo>
                  <a:cubicBezTo>
                    <a:pt x="503" y="1694"/>
                    <a:pt x="583" y="1668"/>
                    <a:pt x="649" y="1615"/>
                  </a:cubicBezTo>
                  <a:cubicBezTo>
                    <a:pt x="715" y="1562"/>
                    <a:pt x="741" y="1496"/>
                    <a:pt x="741" y="1416"/>
                  </a:cubicBezTo>
                  <a:cubicBezTo>
                    <a:pt x="741" y="1377"/>
                    <a:pt x="728" y="1337"/>
                    <a:pt x="715" y="1324"/>
                  </a:cubicBezTo>
                  <a:cubicBezTo>
                    <a:pt x="702" y="1284"/>
                    <a:pt x="689" y="1271"/>
                    <a:pt x="662" y="1244"/>
                  </a:cubicBezTo>
                  <a:lnTo>
                    <a:pt x="622" y="1178"/>
                  </a:lnTo>
                  <a:cubicBezTo>
                    <a:pt x="609" y="1152"/>
                    <a:pt x="596" y="1125"/>
                    <a:pt x="596" y="1099"/>
                  </a:cubicBezTo>
                  <a:cubicBezTo>
                    <a:pt x="596" y="1072"/>
                    <a:pt x="622" y="1019"/>
                    <a:pt x="662" y="940"/>
                  </a:cubicBezTo>
                  <a:cubicBezTo>
                    <a:pt x="715" y="847"/>
                    <a:pt x="781" y="768"/>
                    <a:pt x="874" y="688"/>
                  </a:cubicBezTo>
                  <a:cubicBezTo>
                    <a:pt x="953" y="609"/>
                    <a:pt x="1059" y="530"/>
                    <a:pt x="1191" y="477"/>
                  </a:cubicBezTo>
                  <a:cubicBezTo>
                    <a:pt x="1311" y="410"/>
                    <a:pt x="1456" y="371"/>
                    <a:pt x="1602" y="371"/>
                  </a:cubicBezTo>
                  <a:cubicBezTo>
                    <a:pt x="1761" y="371"/>
                    <a:pt x="1906" y="397"/>
                    <a:pt x="2012" y="463"/>
                  </a:cubicBezTo>
                  <a:cubicBezTo>
                    <a:pt x="2131" y="516"/>
                    <a:pt x="2224" y="583"/>
                    <a:pt x="2290" y="675"/>
                  </a:cubicBezTo>
                  <a:cubicBezTo>
                    <a:pt x="2356" y="755"/>
                    <a:pt x="2409" y="847"/>
                    <a:pt x="2436" y="953"/>
                  </a:cubicBezTo>
                  <a:cubicBezTo>
                    <a:pt x="2462" y="1059"/>
                    <a:pt x="2489" y="1152"/>
                    <a:pt x="2489" y="1244"/>
                  </a:cubicBezTo>
                  <a:cubicBezTo>
                    <a:pt x="2489" y="1456"/>
                    <a:pt x="2449" y="1668"/>
                    <a:pt x="2369" y="1893"/>
                  </a:cubicBezTo>
                  <a:cubicBezTo>
                    <a:pt x="2290" y="2131"/>
                    <a:pt x="2184" y="2356"/>
                    <a:pt x="2065" y="2594"/>
                  </a:cubicBezTo>
                  <a:cubicBezTo>
                    <a:pt x="1946" y="2819"/>
                    <a:pt x="1800" y="3044"/>
                    <a:pt x="1628" y="3283"/>
                  </a:cubicBezTo>
                  <a:cubicBezTo>
                    <a:pt x="1469" y="3508"/>
                    <a:pt x="1297" y="3719"/>
                    <a:pt x="1125" y="3918"/>
                  </a:cubicBezTo>
                  <a:cubicBezTo>
                    <a:pt x="953" y="4116"/>
                    <a:pt x="781" y="4302"/>
                    <a:pt x="609" y="4474"/>
                  </a:cubicBezTo>
                  <a:cubicBezTo>
                    <a:pt x="437" y="4633"/>
                    <a:pt x="278" y="4778"/>
                    <a:pt x="133" y="4884"/>
                  </a:cubicBezTo>
                  <a:cubicBezTo>
                    <a:pt x="93" y="4910"/>
                    <a:pt x="66" y="4937"/>
                    <a:pt x="40" y="4963"/>
                  </a:cubicBezTo>
                  <a:cubicBezTo>
                    <a:pt x="14" y="4977"/>
                    <a:pt x="0" y="5003"/>
                    <a:pt x="0" y="5043"/>
                  </a:cubicBezTo>
                  <a:cubicBezTo>
                    <a:pt x="0" y="5069"/>
                    <a:pt x="14" y="5109"/>
                    <a:pt x="40" y="5135"/>
                  </a:cubicBezTo>
                  <a:cubicBezTo>
                    <a:pt x="66" y="5175"/>
                    <a:pt x="119" y="5188"/>
                    <a:pt x="186" y="5188"/>
                  </a:cubicBezTo>
                  <a:cubicBezTo>
                    <a:pt x="239" y="5188"/>
                    <a:pt x="291" y="5188"/>
                    <a:pt x="344" y="5162"/>
                  </a:cubicBezTo>
                  <a:cubicBezTo>
                    <a:pt x="384" y="5149"/>
                    <a:pt x="424" y="5122"/>
                    <a:pt x="437" y="5109"/>
                  </a:cubicBezTo>
                  <a:lnTo>
                    <a:pt x="1509" y="5109"/>
                  </a:lnTo>
                  <a:cubicBezTo>
                    <a:pt x="1641" y="5109"/>
                    <a:pt x="1761" y="5122"/>
                    <a:pt x="1893" y="5122"/>
                  </a:cubicBezTo>
                  <a:lnTo>
                    <a:pt x="2674" y="5122"/>
                  </a:lnTo>
                  <a:cubicBezTo>
                    <a:pt x="2700" y="5122"/>
                    <a:pt x="2727" y="5122"/>
                    <a:pt x="2766" y="5096"/>
                  </a:cubicBezTo>
                  <a:cubicBezTo>
                    <a:pt x="2806" y="5069"/>
                    <a:pt x="2833" y="5043"/>
                    <a:pt x="2859" y="4990"/>
                  </a:cubicBezTo>
                  <a:cubicBezTo>
                    <a:pt x="2978" y="4791"/>
                    <a:pt x="3058" y="4646"/>
                    <a:pt x="3124" y="4553"/>
                  </a:cubicBezTo>
                  <a:cubicBezTo>
                    <a:pt x="3177" y="4460"/>
                    <a:pt x="3216" y="4394"/>
                    <a:pt x="3216" y="4355"/>
                  </a:cubicBezTo>
                  <a:cubicBezTo>
                    <a:pt x="3216" y="4302"/>
                    <a:pt x="3190" y="4262"/>
                    <a:pt x="3150" y="4249"/>
                  </a:cubicBezTo>
                  <a:cubicBezTo>
                    <a:pt x="3111" y="4235"/>
                    <a:pt x="3071" y="4222"/>
                    <a:pt x="3031" y="4222"/>
                  </a:cubicBezTo>
                  <a:cubicBezTo>
                    <a:pt x="2965" y="4222"/>
                    <a:pt x="2925" y="4235"/>
                    <a:pt x="2899" y="4275"/>
                  </a:cubicBezTo>
                  <a:cubicBezTo>
                    <a:pt x="2872" y="4302"/>
                    <a:pt x="2846" y="4328"/>
                    <a:pt x="2819" y="4355"/>
                  </a:cubicBezTo>
                  <a:lnTo>
                    <a:pt x="2661" y="4619"/>
                  </a:lnTo>
                  <a:cubicBezTo>
                    <a:pt x="2621" y="4659"/>
                    <a:pt x="2594" y="4699"/>
                    <a:pt x="2568" y="4712"/>
                  </a:cubicBezTo>
                  <a:cubicBezTo>
                    <a:pt x="2555" y="4725"/>
                    <a:pt x="2528" y="4738"/>
                    <a:pt x="2489" y="4738"/>
                  </a:cubicBezTo>
                  <a:lnTo>
                    <a:pt x="2250" y="4738"/>
                  </a:lnTo>
                  <a:cubicBezTo>
                    <a:pt x="2131" y="4738"/>
                    <a:pt x="1972" y="4738"/>
                    <a:pt x="1800" y="4725"/>
                  </a:cubicBezTo>
                  <a:lnTo>
                    <a:pt x="1284" y="4725"/>
                  </a:lnTo>
                  <a:cubicBezTo>
                    <a:pt x="1099" y="4725"/>
                    <a:pt x="953" y="4712"/>
                    <a:pt x="821" y="4712"/>
                  </a:cubicBezTo>
                  <a:cubicBezTo>
                    <a:pt x="940" y="4593"/>
                    <a:pt x="1072" y="4460"/>
                    <a:pt x="1231" y="4302"/>
                  </a:cubicBezTo>
                  <a:cubicBezTo>
                    <a:pt x="1377" y="4143"/>
                    <a:pt x="1536" y="3971"/>
                    <a:pt x="1694" y="3785"/>
                  </a:cubicBezTo>
                  <a:cubicBezTo>
                    <a:pt x="1853" y="3600"/>
                    <a:pt x="1999" y="3402"/>
                    <a:pt x="2144" y="3190"/>
                  </a:cubicBezTo>
                  <a:cubicBezTo>
                    <a:pt x="2303" y="2978"/>
                    <a:pt x="2436" y="2766"/>
                    <a:pt x="2555" y="2555"/>
                  </a:cubicBezTo>
                  <a:cubicBezTo>
                    <a:pt x="2674" y="2343"/>
                    <a:pt x="2766" y="2118"/>
                    <a:pt x="2833" y="1906"/>
                  </a:cubicBezTo>
                  <a:cubicBezTo>
                    <a:pt x="2912" y="1681"/>
                    <a:pt x="2952" y="1469"/>
                    <a:pt x="2952" y="1258"/>
                  </a:cubicBezTo>
                  <a:cubicBezTo>
                    <a:pt x="2952" y="1085"/>
                    <a:pt x="2925" y="927"/>
                    <a:pt x="2872" y="781"/>
                  </a:cubicBezTo>
                  <a:cubicBezTo>
                    <a:pt x="2833" y="622"/>
                    <a:pt x="2753" y="490"/>
                    <a:pt x="2661" y="371"/>
                  </a:cubicBezTo>
                  <a:cubicBezTo>
                    <a:pt x="2555" y="252"/>
                    <a:pt x="2422" y="172"/>
                    <a:pt x="2264" y="106"/>
                  </a:cubicBezTo>
                  <a:cubicBezTo>
                    <a:pt x="2105" y="27"/>
                    <a:pt x="1906"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304514" y="857395"/>
              <a:ext cx="109821" cy="109766"/>
            </a:xfrm>
            <a:custGeom>
              <a:avLst/>
              <a:gdLst/>
              <a:ahLst/>
              <a:cxnLst/>
              <a:rect l="l" t="t" r="r" b="b"/>
              <a:pathLst>
                <a:path w="1987" h="1986" extrusionOk="0">
                  <a:moveTo>
                    <a:pt x="994" y="1"/>
                  </a:moveTo>
                  <a:cubicBezTo>
                    <a:pt x="927" y="1"/>
                    <a:pt x="888" y="27"/>
                    <a:pt x="848" y="67"/>
                  </a:cubicBezTo>
                  <a:cubicBezTo>
                    <a:pt x="808" y="93"/>
                    <a:pt x="795" y="146"/>
                    <a:pt x="795" y="186"/>
                  </a:cubicBezTo>
                  <a:cubicBezTo>
                    <a:pt x="795" y="252"/>
                    <a:pt x="795" y="345"/>
                    <a:pt x="795" y="451"/>
                  </a:cubicBezTo>
                  <a:cubicBezTo>
                    <a:pt x="808" y="557"/>
                    <a:pt x="808" y="676"/>
                    <a:pt x="808" y="808"/>
                  </a:cubicBezTo>
                  <a:lnTo>
                    <a:pt x="173" y="808"/>
                  </a:lnTo>
                  <a:cubicBezTo>
                    <a:pt x="133" y="808"/>
                    <a:pt x="94" y="821"/>
                    <a:pt x="67" y="861"/>
                  </a:cubicBezTo>
                  <a:cubicBezTo>
                    <a:pt x="27" y="887"/>
                    <a:pt x="1" y="940"/>
                    <a:pt x="1" y="1007"/>
                  </a:cubicBezTo>
                  <a:cubicBezTo>
                    <a:pt x="1" y="1073"/>
                    <a:pt x="27" y="1126"/>
                    <a:pt x="67" y="1165"/>
                  </a:cubicBezTo>
                  <a:cubicBezTo>
                    <a:pt x="107" y="1192"/>
                    <a:pt x="133" y="1205"/>
                    <a:pt x="173" y="1205"/>
                  </a:cubicBezTo>
                  <a:cubicBezTo>
                    <a:pt x="226" y="1205"/>
                    <a:pt x="305" y="1205"/>
                    <a:pt x="424" y="1192"/>
                  </a:cubicBezTo>
                  <a:lnTo>
                    <a:pt x="795" y="1192"/>
                  </a:lnTo>
                  <a:cubicBezTo>
                    <a:pt x="795" y="1298"/>
                    <a:pt x="782" y="1417"/>
                    <a:pt x="782" y="1536"/>
                  </a:cubicBezTo>
                  <a:cubicBezTo>
                    <a:pt x="782" y="1655"/>
                    <a:pt x="782" y="1761"/>
                    <a:pt x="782" y="1827"/>
                  </a:cubicBezTo>
                  <a:cubicBezTo>
                    <a:pt x="782" y="1854"/>
                    <a:pt x="795" y="1893"/>
                    <a:pt x="821" y="1933"/>
                  </a:cubicBezTo>
                  <a:cubicBezTo>
                    <a:pt x="861" y="1959"/>
                    <a:pt x="914" y="1986"/>
                    <a:pt x="980" y="1986"/>
                  </a:cubicBezTo>
                  <a:cubicBezTo>
                    <a:pt x="1060" y="1986"/>
                    <a:pt x="1113" y="1959"/>
                    <a:pt x="1139" y="1933"/>
                  </a:cubicBezTo>
                  <a:cubicBezTo>
                    <a:pt x="1179" y="1880"/>
                    <a:pt x="1192" y="1854"/>
                    <a:pt x="1192" y="1827"/>
                  </a:cubicBezTo>
                  <a:lnTo>
                    <a:pt x="1192" y="1192"/>
                  </a:lnTo>
                  <a:lnTo>
                    <a:pt x="1801" y="1192"/>
                  </a:lnTo>
                  <a:cubicBezTo>
                    <a:pt x="1854" y="1192"/>
                    <a:pt x="1894" y="1165"/>
                    <a:pt x="1920" y="1139"/>
                  </a:cubicBezTo>
                  <a:cubicBezTo>
                    <a:pt x="1960" y="1099"/>
                    <a:pt x="1986" y="1046"/>
                    <a:pt x="1986" y="980"/>
                  </a:cubicBezTo>
                  <a:cubicBezTo>
                    <a:pt x="1986" y="901"/>
                    <a:pt x="1973" y="848"/>
                    <a:pt x="1933" y="821"/>
                  </a:cubicBezTo>
                  <a:cubicBezTo>
                    <a:pt x="1907" y="795"/>
                    <a:pt x="1880" y="782"/>
                    <a:pt x="1854" y="782"/>
                  </a:cubicBezTo>
                  <a:cubicBezTo>
                    <a:pt x="1774" y="782"/>
                    <a:pt x="1669" y="782"/>
                    <a:pt x="1563" y="795"/>
                  </a:cubicBezTo>
                  <a:cubicBezTo>
                    <a:pt x="1457" y="808"/>
                    <a:pt x="1338" y="808"/>
                    <a:pt x="1192" y="808"/>
                  </a:cubicBezTo>
                  <a:lnTo>
                    <a:pt x="1192" y="464"/>
                  </a:lnTo>
                  <a:cubicBezTo>
                    <a:pt x="1205" y="345"/>
                    <a:pt x="1205" y="252"/>
                    <a:pt x="1205" y="186"/>
                  </a:cubicBezTo>
                  <a:cubicBezTo>
                    <a:pt x="1205" y="146"/>
                    <a:pt x="1179" y="93"/>
                    <a:pt x="1152" y="67"/>
                  </a:cubicBezTo>
                  <a:cubicBezTo>
                    <a:pt x="1113" y="27"/>
                    <a:pt x="1060" y="1"/>
                    <a:pt x="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2428871" y="768908"/>
              <a:ext cx="177085" cy="286796"/>
            </a:xfrm>
            <a:custGeom>
              <a:avLst/>
              <a:gdLst/>
              <a:ahLst/>
              <a:cxnLst/>
              <a:rect l="l" t="t" r="r" b="b"/>
              <a:pathLst>
                <a:path w="3204" h="5189" extrusionOk="0">
                  <a:moveTo>
                    <a:pt x="1669" y="0"/>
                  </a:moveTo>
                  <a:cubicBezTo>
                    <a:pt x="1417" y="0"/>
                    <a:pt x="1192" y="53"/>
                    <a:pt x="994" y="146"/>
                  </a:cubicBezTo>
                  <a:cubicBezTo>
                    <a:pt x="808" y="252"/>
                    <a:pt x="636" y="371"/>
                    <a:pt x="504" y="516"/>
                  </a:cubicBezTo>
                  <a:cubicBezTo>
                    <a:pt x="371" y="649"/>
                    <a:pt x="279" y="808"/>
                    <a:pt x="213" y="953"/>
                  </a:cubicBezTo>
                  <a:cubicBezTo>
                    <a:pt x="146" y="1099"/>
                    <a:pt x="107" y="1231"/>
                    <a:pt x="107" y="1324"/>
                  </a:cubicBezTo>
                  <a:cubicBezTo>
                    <a:pt x="107" y="1337"/>
                    <a:pt x="107" y="1363"/>
                    <a:pt x="120" y="1416"/>
                  </a:cubicBezTo>
                  <a:cubicBezTo>
                    <a:pt x="120" y="1456"/>
                    <a:pt x="133" y="1496"/>
                    <a:pt x="146" y="1535"/>
                  </a:cubicBezTo>
                  <a:cubicBezTo>
                    <a:pt x="160" y="1575"/>
                    <a:pt x="199" y="1615"/>
                    <a:pt x="226" y="1655"/>
                  </a:cubicBezTo>
                  <a:cubicBezTo>
                    <a:pt x="279" y="1681"/>
                    <a:pt x="332" y="1694"/>
                    <a:pt x="398" y="1694"/>
                  </a:cubicBezTo>
                  <a:cubicBezTo>
                    <a:pt x="504" y="1694"/>
                    <a:pt x="583" y="1668"/>
                    <a:pt x="649" y="1615"/>
                  </a:cubicBezTo>
                  <a:cubicBezTo>
                    <a:pt x="702" y="1562"/>
                    <a:pt x="742" y="1496"/>
                    <a:pt x="742" y="1416"/>
                  </a:cubicBezTo>
                  <a:cubicBezTo>
                    <a:pt x="742" y="1377"/>
                    <a:pt x="729" y="1337"/>
                    <a:pt x="716" y="1324"/>
                  </a:cubicBezTo>
                  <a:cubicBezTo>
                    <a:pt x="702" y="1284"/>
                    <a:pt x="689" y="1271"/>
                    <a:pt x="663" y="1244"/>
                  </a:cubicBezTo>
                  <a:lnTo>
                    <a:pt x="610" y="1178"/>
                  </a:lnTo>
                  <a:cubicBezTo>
                    <a:pt x="596" y="1152"/>
                    <a:pt x="596" y="1125"/>
                    <a:pt x="596" y="1099"/>
                  </a:cubicBezTo>
                  <a:cubicBezTo>
                    <a:pt x="596" y="1072"/>
                    <a:pt x="623" y="1019"/>
                    <a:pt x="663" y="940"/>
                  </a:cubicBezTo>
                  <a:cubicBezTo>
                    <a:pt x="716" y="847"/>
                    <a:pt x="782" y="768"/>
                    <a:pt x="861" y="688"/>
                  </a:cubicBezTo>
                  <a:cubicBezTo>
                    <a:pt x="954" y="609"/>
                    <a:pt x="1060" y="530"/>
                    <a:pt x="1179" y="477"/>
                  </a:cubicBezTo>
                  <a:cubicBezTo>
                    <a:pt x="1311" y="410"/>
                    <a:pt x="1444" y="371"/>
                    <a:pt x="1602" y="371"/>
                  </a:cubicBezTo>
                  <a:cubicBezTo>
                    <a:pt x="1761" y="371"/>
                    <a:pt x="1894" y="397"/>
                    <a:pt x="2013" y="463"/>
                  </a:cubicBezTo>
                  <a:cubicBezTo>
                    <a:pt x="2119" y="516"/>
                    <a:pt x="2211" y="583"/>
                    <a:pt x="2277" y="675"/>
                  </a:cubicBezTo>
                  <a:cubicBezTo>
                    <a:pt x="2357" y="755"/>
                    <a:pt x="2396" y="847"/>
                    <a:pt x="2423" y="953"/>
                  </a:cubicBezTo>
                  <a:cubicBezTo>
                    <a:pt x="2463" y="1059"/>
                    <a:pt x="2476" y="1152"/>
                    <a:pt x="2476" y="1244"/>
                  </a:cubicBezTo>
                  <a:cubicBezTo>
                    <a:pt x="2476" y="1456"/>
                    <a:pt x="2436" y="1668"/>
                    <a:pt x="2357" y="1893"/>
                  </a:cubicBezTo>
                  <a:cubicBezTo>
                    <a:pt x="2291" y="2131"/>
                    <a:pt x="2185" y="2356"/>
                    <a:pt x="2052" y="2594"/>
                  </a:cubicBezTo>
                  <a:cubicBezTo>
                    <a:pt x="1933" y="2819"/>
                    <a:pt x="1788" y="3044"/>
                    <a:pt x="1629" y="3283"/>
                  </a:cubicBezTo>
                  <a:cubicBezTo>
                    <a:pt x="1470" y="3508"/>
                    <a:pt x="1298" y="3719"/>
                    <a:pt x="1126" y="3918"/>
                  </a:cubicBezTo>
                  <a:cubicBezTo>
                    <a:pt x="954" y="4116"/>
                    <a:pt x="769" y="4302"/>
                    <a:pt x="596" y="4474"/>
                  </a:cubicBezTo>
                  <a:cubicBezTo>
                    <a:pt x="424" y="4633"/>
                    <a:pt x="266" y="4778"/>
                    <a:pt x="120" y="4884"/>
                  </a:cubicBezTo>
                  <a:cubicBezTo>
                    <a:pt x="94" y="4910"/>
                    <a:pt x="67" y="4937"/>
                    <a:pt x="27" y="4963"/>
                  </a:cubicBezTo>
                  <a:cubicBezTo>
                    <a:pt x="14" y="4977"/>
                    <a:pt x="1" y="5003"/>
                    <a:pt x="1" y="5043"/>
                  </a:cubicBezTo>
                  <a:cubicBezTo>
                    <a:pt x="1" y="5069"/>
                    <a:pt x="14" y="5109"/>
                    <a:pt x="27" y="5135"/>
                  </a:cubicBezTo>
                  <a:cubicBezTo>
                    <a:pt x="67" y="5175"/>
                    <a:pt x="107" y="5188"/>
                    <a:pt x="173" y="5188"/>
                  </a:cubicBezTo>
                  <a:cubicBezTo>
                    <a:pt x="239" y="5188"/>
                    <a:pt x="292" y="5188"/>
                    <a:pt x="332" y="5162"/>
                  </a:cubicBezTo>
                  <a:cubicBezTo>
                    <a:pt x="385" y="5149"/>
                    <a:pt x="424" y="5122"/>
                    <a:pt x="438" y="5109"/>
                  </a:cubicBezTo>
                  <a:lnTo>
                    <a:pt x="1510" y="5109"/>
                  </a:lnTo>
                  <a:cubicBezTo>
                    <a:pt x="1642" y="5109"/>
                    <a:pt x="1761" y="5122"/>
                    <a:pt x="1880" y="5122"/>
                  </a:cubicBezTo>
                  <a:lnTo>
                    <a:pt x="2674" y="5122"/>
                  </a:lnTo>
                  <a:cubicBezTo>
                    <a:pt x="2688" y="5122"/>
                    <a:pt x="2714" y="5122"/>
                    <a:pt x="2754" y="5096"/>
                  </a:cubicBezTo>
                  <a:cubicBezTo>
                    <a:pt x="2794" y="5069"/>
                    <a:pt x="2833" y="5043"/>
                    <a:pt x="2860" y="4990"/>
                  </a:cubicBezTo>
                  <a:cubicBezTo>
                    <a:pt x="2966" y="4791"/>
                    <a:pt x="3058" y="4646"/>
                    <a:pt x="3111" y="4553"/>
                  </a:cubicBezTo>
                  <a:cubicBezTo>
                    <a:pt x="3177" y="4460"/>
                    <a:pt x="3204" y="4394"/>
                    <a:pt x="3204" y="4355"/>
                  </a:cubicBezTo>
                  <a:cubicBezTo>
                    <a:pt x="3204" y="4302"/>
                    <a:pt x="3191" y="4262"/>
                    <a:pt x="3151" y="4249"/>
                  </a:cubicBezTo>
                  <a:cubicBezTo>
                    <a:pt x="3111" y="4235"/>
                    <a:pt x="3071" y="4222"/>
                    <a:pt x="3019" y="4222"/>
                  </a:cubicBezTo>
                  <a:cubicBezTo>
                    <a:pt x="2966" y="4222"/>
                    <a:pt x="2926" y="4235"/>
                    <a:pt x="2886" y="4275"/>
                  </a:cubicBezTo>
                  <a:cubicBezTo>
                    <a:pt x="2860" y="4302"/>
                    <a:pt x="2833" y="4328"/>
                    <a:pt x="2820" y="4355"/>
                  </a:cubicBezTo>
                  <a:lnTo>
                    <a:pt x="2648" y="4619"/>
                  </a:lnTo>
                  <a:cubicBezTo>
                    <a:pt x="2621" y="4659"/>
                    <a:pt x="2595" y="4699"/>
                    <a:pt x="2569" y="4712"/>
                  </a:cubicBezTo>
                  <a:cubicBezTo>
                    <a:pt x="2542" y="4725"/>
                    <a:pt x="2516" y="4738"/>
                    <a:pt x="2489" y="4738"/>
                  </a:cubicBezTo>
                  <a:lnTo>
                    <a:pt x="2251" y="4738"/>
                  </a:lnTo>
                  <a:cubicBezTo>
                    <a:pt x="2119" y="4738"/>
                    <a:pt x="1973" y="4738"/>
                    <a:pt x="1801" y="4725"/>
                  </a:cubicBezTo>
                  <a:lnTo>
                    <a:pt x="1271" y="4725"/>
                  </a:lnTo>
                  <a:cubicBezTo>
                    <a:pt x="1099" y="4725"/>
                    <a:pt x="941" y="4712"/>
                    <a:pt x="821" y="4712"/>
                  </a:cubicBezTo>
                  <a:cubicBezTo>
                    <a:pt x="941" y="4593"/>
                    <a:pt x="1073" y="4460"/>
                    <a:pt x="1232" y="4302"/>
                  </a:cubicBezTo>
                  <a:cubicBezTo>
                    <a:pt x="1377" y="4143"/>
                    <a:pt x="1536" y="3971"/>
                    <a:pt x="1682" y="3785"/>
                  </a:cubicBezTo>
                  <a:cubicBezTo>
                    <a:pt x="1841" y="3600"/>
                    <a:pt x="1999" y="3402"/>
                    <a:pt x="2145" y="3190"/>
                  </a:cubicBezTo>
                  <a:cubicBezTo>
                    <a:pt x="2291" y="2978"/>
                    <a:pt x="2436" y="2766"/>
                    <a:pt x="2542" y="2555"/>
                  </a:cubicBezTo>
                  <a:cubicBezTo>
                    <a:pt x="2661" y="2343"/>
                    <a:pt x="2754" y="2118"/>
                    <a:pt x="2833" y="1906"/>
                  </a:cubicBezTo>
                  <a:cubicBezTo>
                    <a:pt x="2899" y="1681"/>
                    <a:pt x="2939" y="1469"/>
                    <a:pt x="2939" y="1258"/>
                  </a:cubicBezTo>
                  <a:cubicBezTo>
                    <a:pt x="2939" y="1085"/>
                    <a:pt x="2913" y="927"/>
                    <a:pt x="2873" y="781"/>
                  </a:cubicBezTo>
                  <a:cubicBezTo>
                    <a:pt x="2833" y="622"/>
                    <a:pt x="2754" y="490"/>
                    <a:pt x="2648" y="371"/>
                  </a:cubicBezTo>
                  <a:cubicBezTo>
                    <a:pt x="2542" y="252"/>
                    <a:pt x="2423" y="172"/>
                    <a:pt x="2251" y="106"/>
                  </a:cubicBezTo>
                  <a:cubicBezTo>
                    <a:pt x="2092" y="27"/>
                    <a:pt x="1894"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632265" y="887407"/>
              <a:ext cx="93683" cy="78318"/>
            </a:xfrm>
            <a:custGeom>
              <a:avLst/>
              <a:gdLst/>
              <a:ahLst/>
              <a:cxnLst/>
              <a:rect l="l" t="t" r="r" b="b"/>
              <a:pathLst>
                <a:path w="1695" h="1417" extrusionOk="0">
                  <a:moveTo>
                    <a:pt x="159" y="0"/>
                  </a:moveTo>
                  <a:cubicBezTo>
                    <a:pt x="93" y="0"/>
                    <a:pt x="53" y="27"/>
                    <a:pt x="27" y="66"/>
                  </a:cubicBezTo>
                  <a:cubicBezTo>
                    <a:pt x="14" y="106"/>
                    <a:pt x="0" y="146"/>
                    <a:pt x="0" y="186"/>
                  </a:cubicBezTo>
                  <a:cubicBezTo>
                    <a:pt x="0" y="225"/>
                    <a:pt x="14" y="278"/>
                    <a:pt x="40" y="318"/>
                  </a:cubicBezTo>
                  <a:cubicBezTo>
                    <a:pt x="66" y="358"/>
                    <a:pt x="106" y="384"/>
                    <a:pt x="159" y="384"/>
                  </a:cubicBezTo>
                  <a:lnTo>
                    <a:pt x="821" y="384"/>
                  </a:lnTo>
                  <a:cubicBezTo>
                    <a:pt x="953" y="371"/>
                    <a:pt x="1086" y="371"/>
                    <a:pt x="1205" y="371"/>
                  </a:cubicBezTo>
                  <a:lnTo>
                    <a:pt x="1522" y="371"/>
                  </a:lnTo>
                  <a:cubicBezTo>
                    <a:pt x="1589" y="371"/>
                    <a:pt x="1641" y="344"/>
                    <a:pt x="1668" y="291"/>
                  </a:cubicBezTo>
                  <a:cubicBezTo>
                    <a:pt x="1681" y="239"/>
                    <a:pt x="1694" y="199"/>
                    <a:pt x="1694" y="172"/>
                  </a:cubicBezTo>
                  <a:cubicBezTo>
                    <a:pt x="1694" y="119"/>
                    <a:pt x="1681" y="80"/>
                    <a:pt x="1655" y="53"/>
                  </a:cubicBezTo>
                  <a:cubicBezTo>
                    <a:pt x="1628" y="14"/>
                    <a:pt x="1602" y="0"/>
                    <a:pt x="1575" y="0"/>
                  </a:cubicBezTo>
                  <a:cubicBezTo>
                    <a:pt x="1469" y="0"/>
                    <a:pt x="1364" y="0"/>
                    <a:pt x="1231" y="14"/>
                  </a:cubicBezTo>
                  <a:lnTo>
                    <a:pt x="278" y="14"/>
                  </a:lnTo>
                  <a:cubicBezTo>
                    <a:pt x="225" y="0"/>
                    <a:pt x="186" y="0"/>
                    <a:pt x="159" y="0"/>
                  </a:cubicBezTo>
                  <a:close/>
                  <a:moveTo>
                    <a:pt x="159" y="1033"/>
                  </a:moveTo>
                  <a:cubicBezTo>
                    <a:pt x="93" y="1033"/>
                    <a:pt x="53" y="1059"/>
                    <a:pt x="27" y="1099"/>
                  </a:cubicBezTo>
                  <a:cubicBezTo>
                    <a:pt x="14" y="1139"/>
                    <a:pt x="0" y="1178"/>
                    <a:pt x="0" y="1218"/>
                  </a:cubicBezTo>
                  <a:cubicBezTo>
                    <a:pt x="0" y="1271"/>
                    <a:pt x="14" y="1311"/>
                    <a:pt x="40" y="1350"/>
                  </a:cubicBezTo>
                  <a:cubicBezTo>
                    <a:pt x="66" y="1390"/>
                    <a:pt x="106" y="1416"/>
                    <a:pt x="159" y="1416"/>
                  </a:cubicBezTo>
                  <a:lnTo>
                    <a:pt x="821" y="1416"/>
                  </a:lnTo>
                  <a:cubicBezTo>
                    <a:pt x="953" y="1416"/>
                    <a:pt x="1086" y="1403"/>
                    <a:pt x="1205" y="1403"/>
                  </a:cubicBezTo>
                  <a:lnTo>
                    <a:pt x="1522" y="1403"/>
                  </a:lnTo>
                  <a:cubicBezTo>
                    <a:pt x="1589" y="1403"/>
                    <a:pt x="1641" y="1390"/>
                    <a:pt x="1668" y="1337"/>
                  </a:cubicBezTo>
                  <a:cubicBezTo>
                    <a:pt x="1681" y="1284"/>
                    <a:pt x="1694" y="1231"/>
                    <a:pt x="1694" y="1205"/>
                  </a:cubicBezTo>
                  <a:cubicBezTo>
                    <a:pt x="1694" y="1165"/>
                    <a:pt x="1681" y="1125"/>
                    <a:pt x="1655" y="1086"/>
                  </a:cubicBezTo>
                  <a:cubicBezTo>
                    <a:pt x="1628" y="1046"/>
                    <a:pt x="1602" y="1033"/>
                    <a:pt x="1575" y="1033"/>
                  </a:cubicBezTo>
                  <a:cubicBezTo>
                    <a:pt x="1469" y="1033"/>
                    <a:pt x="1364" y="1033"/>
                    <a:pt x="1231" y="1046"/>
                  </a:cubicBezTo>
                  <a:lnTo>
                    <a:pt x="278" y="1046"/>
                  </a:lnTo>
                  <a:cubicBezTo>
                    <a:pt x="225" y="1046"/>
                    <a:pt x="186" y="1033"/>
                    <a:pt x="159" y="10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740539" y="770345"/>
              <a:ext cx="188029" cy="281711"/>
            </a:xfrm>
            <a:custGeom>
              <a:avLst/>
              <a:gdLst/>
              <a:ahLst/>
              <a:cxnLst/>
              <a:rect l="l" t="t" r="r" b="b"/>
              <a:pathLst>
                <a:path w="3402" h="5097" extrusionOk="0">
                  <a:moveTo>
                    <a:pt x="2528" y="609"/>
                  </a:moveTo>
                  <a:lnTo>
                    <a:pt x="2356" y="3190"/>
                  </a:lnTo>
                  <a:cubicBezTo>
                    <a:pt x="2210" y="3190"/>
                    <a:pt x="2038" y="3204"/>
                    <a:pt x="1853" y="3217"/>
                  </a:cubicBezTo>
                  <a:cubicBezTo>
                    <a:pt x="1668" y="3230"/>
                    <a:pt x="1496" y="3230"/>
                    <a:pt x="1324" y="3243"/>
                  </a:cubicBezTo>
                  <a:cubicBezTo>
                    <a:pt x="1165" y="3243"/>
                    <a:pt x="1019" y="3257"/>
                    <a:pt x="900" y="3257"/>
                  </a:cubicBezTo>
                  <a:lnTo>
                    <a:pt x="702" y="3257"/>
                  </a:lnTo>
                  <a:cubicBezTo>
                    <a:pt x="662" y="3257"/>
                    <a:pt x="635" y="3257"/>
                    <a:pt x="622" y="3243"/>
                  </a:cubicBezTo>
                  <a:cubicBezTo>
                    <a:pt x="622" y="3230"/>
                    <a:pt x="622" y="3230"/>
                    <a:pt x="622" y="3217"/>
                  </a:cubicBezTo>
                  <a:cubicBezTo>
                    <a:pt x="622" y="3190"/>
                    <a:pt x="622" y="3164"/>
                    <a:pt x="649" y="3137"/>
                  </a:cubicBezTo>
                  <a:cubicBezTo>
                    <a:pt x="675" y="3124"/>
                    <a:pt x="688" y="3098"/>
                    <a:pt x="688" y="3084"/>
                  </a:cubicBezTo>
                  <a:lnTo>
                    <a:pt x="2528" y="609"/>
                  </a:lnTo>
                  <a:close/>
                  <a:moveTo>
                    <a:pt x="2713" y="1"/>
                  </a:moveTo>
                  <a:cubicBezTo>
                    <a:pt x="2634" y="1"/>
                    <a:pt x="2581" y="27"/>
                    <a:pt x="2515" y="80"/>
                  </a:cubicBezTo>
                  <a:cubicBezTo>
                    <a:pt x="2462" y="120"/>
                    <a:pt x="2422" y="159"/>
                    <a:pt x="2409" y="173"/>
                  </a:cubicBezTo>
                  <a:cubicBezTo>
                    <a:pt x="2263" y="358"/>
                    <a:pt x="2131" y="530"/>
                    <a:pt x="2012" y="689"/>
                  </a:cubicBezTo>
                  <a:cubicBezTo>
                    <a:pt x="1893" y="834"/>
                    <a:pt x="1774" y="993"/>
                    <a:pt x="1668" y="1126"/>
                  </a:cubicBezTo>
                  <a:lnTo>
                    <a:pt x="1350" y="1562"/>
                  </a:lnTo>
                  <a:cubicBezTo>
                    <a:pt x="1244" y="1708"/>
                    <a:pt x="1125" y="1867"/>
                    <a:pt x="993" y="2039"/>
                  </a:cubicBezTo>
                  <a:cubicBezTo>
                    <a:pt x="874" y="2211"/>
                    <a:pt x="728" y="2396"/>
                    <a:pt x="582" y="2595"/>
                  </a:cubicBezTo>
                  <a:cubicBezTo>
                    <a:pt x="437" y="2807"/>
                    <a:pt x="265" y="3045"/>
                    <a:pt x="66" y="3309"/>
                  </a:cubicBezTo>
                  <a:cubicBezTo>
                    <a:pt x="40" y="3336"/>
                    <a:pt x="27" y="3362"/>
                    <a:pt x="13" y="3402"/>
                  </a:cubicBezTo>
                  <a:cubicBezTo>
                    <a:pt x="0" y="3415"/>
                    <a:pt x="0" y="3442"/>
                    <a:pt x="0" y="3468"/>
                  </a:cubicBezTo>
                  <a:cubicBezTo>
                    <a:pt x="0" y="3534"/>
                    <a:pt x="27" y="3574"/>
                    <a:pt x="80" y="3601"/>
                  </a:cubicBezTo>
                  <a:cubicBezTo>
                    <a:pt x="132" y="3640"/>
                    <a:pt x="185" y="3654"/>
                    <a:pt x="265" y="3654"/>
                  </a:cubicBezTo>
                  <a:cubicBezTo>
                    <a:pt x="344" y="3654"/>
                    <a:pt x="556" y="3654"/>
                    <a:pt x="900" y="3640"/>
                  </a:cubicBezTo>
                  <a:cubicBezTo>
                    <a:pt x="1231" y="3627"/>
                    <a:pt x="1721" y="3601"/>
                    <a:pt x="2343" y="3601"/>
                  </a:cubicBezTo>
                  <a:lnTo>
                    <a:pt x="2290" y="4554"/>
                  </a:lnTo>
                  <a:cubicBezTo>
                    <a:pt x="2290" y="4633"/>
                    <a:pt x="2263" y="4686"/>
                    <a:pt x="2197" y="4726"/>
                  </a:cubicBezTo>
                  <a:cubicBezTo>
                    <a:pt x="2144" y="4752"/>
                    <a:pt x="2078" y="4779"/>
                    <a:pt x="1985" y="4792"/>
                  </a:cubicBezTo>
                  <a:lnTo>
                    <a:pt x="1893" y="4792"/>
                  </a:lnTo>
                  <a:cubicBezTo>
                    <a:pt x="1853" y="4792"/>
                    <a:pt x="1800" y="4805"/>
                    <a:pt x="1747" y="4805"/>
                  </a:cubicBezTo>
                  <a:cubicBezTo>
                    <a:pt x="1694" y="4805"/>
                    <a:pt x="1641" y="4818"/>
                    <a:pt x="1575" y="4818"/>
                  </a:cubicBezTo>
                  <a:lnTo>
                    <a:pt x="1430" y="4818"/>
                  </a:lnTo>
                  <a:cubicBezTo>
                    <a:pt x="1390" y="4818"/>
                    <a:pt x="1350" y="4832"/>
                    <a:pt x="1310" y="4845"/>
                  </a:cubicBezTo>
                  <a:cubicBezTo>
                    <a:pt x="1271" y="4858"/>
                    <a:pt x="1244" y="4898"/>
                    <a:pt x="1244" y="4951"/>
                  </a:cubicBezTo>
                  <a:cubicBezTo>
                    <a:pt x="1244" y="5017"/>
                    <a:pt x="1271" y="5057"/>
                    <a:pt x="1324" y="5070"/>
                  </a:cubicBezTo>
                  <a:cubicBezTo>
                    <a:pt x="1377" y="5096"/>
                    <a:pt x="1416" y="5096"/>
                    <a:pt x="1456" y="5096"/>
                  </a:cubicBezTo>
                  <a:lnTo>
                    <a:pt x="2965" y="5096"/>
                  </a:lnTo>
                  <a:cubicBezTo>
                    <a:pt x="3044" y="5096"/>
                    <a:pt x="3110" y="5096"/>
                    <a:pt x="3163" y="5070"/>
                  </a:cubicBezTo>
                  <a:cubicBezTo>
                    <a:pt x="3216" y="5043"/>
                    <a:pt x="3230" y="5004"/>
                    <a:pt x="3230" y="4951"/>
                  </a:cubicBezTo>
                  <a:cubicBezTo>
                    <a:pt x="3230" y="4884"/>
                    <a:pt x="3216" y="4845"/>
                    <a:pt x="3163" y="4832"/>
                  </a:cubicBezTo>
                  <a:cubicBezTo>
                    <a:pt x="3124" y="4805"/>
                    <a:pt x="3057" y="4792"/>
                    <a:pt x="2965" y="4792"/>
                  </a:cubicBezTo>
                  <a:lnTo>
                    <a:pt x="2793" y="4792"/>
                  </a:lnTo>
                  <a:cubicBezTo>
                    <a:pt x="2740" y="4779"/>
                    <a:pt x="2713" y="4752"/>
                    <a:pt x="2713" y="4699"/>
                  </a:cubicBezTo>
                  <a:cubicBezTo>
                    <a:pt x="2713" y="4673"/>
                    <a:pt x="2713" y="4620"/>
                    <a:pt x="2713" y="4527"/>
                  </a:cubicBezTo>
                  <a:cubicBezTo>
                    <a:pt x="2727" y="4448"/>
                    <a:pt x="2727" y="4355"/>
                    <a:pt x="2727" y="4249"/>
                  </a:cubicBezTo>
                  <a:cubicBezTo>
                    <a:pt x="2740" y="4130"/>
                    <a:pt x="2740" y="4024"/>
                    <a:pt x="2753" y="3905"/>
                  </a:cubicBezTo>
                  <a:cubicBezTo>
                    <a:pt x="2753" y="3786"/>
                    <a:pt x="2766" y="3680"/>
                    <a:pt x="2766" y="3601"/>
                  </a:cubicBezTo>
                  <a:lnTo>
                    <a:pt x="3230" y="3601"/>
                  </a:lnTo>
                  <a:cubicBezTo>
                    <a:pt x="3256" y="3601"/>
                    <a:pt x="3296" y="3587"/>
                    <a:pt x="3335" y="3561"/>
                  </a:cubicBezTo>
                  <a:cubicBezTo>
                    <a:pt x="3388" y="3534"/>
                    <a:pt x="3402" y="3482"/>
                    <a:pt x="3402" y="3415"/>
                  </a:cubicBezTo>
                  <a:cubicBezTo>
                    <a:pt x="3402" y="3349"/>
                    <a:pt x="3388" y="3309"/>
                    <a:pt x="3349" y="3270"/>
                  </a:cubicBezTo>
                  <a:cubicBezTo>
                    <a:pt x="3309" y="3230"/>
                    <a:pt x="3256" y="3217"/>
                    <a:pt x="3190" y="3217"/>
                  </a:cubicBezTo>
                  <a:lnTo>
                    <a:pt x="2793" y="3190"/>
                  </a:lnTo>
                  <a:cubicBezTo>
                    <a:pt x="2793" y="3032"/>
                    <a:pt x="2793" y="2859"/>
                    <a:pt x="2806" y="2648"/>
                  </a:cubicBezTo>
                  <a:cubicBezTo>
                    <a:pt x="2806" y="2436"/>
                    <a:pt x="2819" y="2224"/>
                    <a:pt x="2832" y="1999"/>
                  </a:cubicBezTo>
                  <a:cubicBezTo>
                    <a:pt x="2846" y="1774"/>
                    <a:pt x="2859" y="1562"/>
                    <a:pt x="2872" y="1337"/>
                  </a:cubicBezTo>
                  <a:cubicBezTo>
                    <a:pt x="2899" y="1126"/>
                    <a:pt x="2912" y="927"/>
                    <a:pt x="2925" y="755"/>
                  </a:cubicBezTo>
                  <a:cubicBezTo>
                    <a:pt x="2938" y="583"/>
                    <a:pt x="2952" y="437"/>
                    <a:pt x="2952" y="318"/>
                  </a:cubicBezTo>
                  <a:cubicBezTo>
                    <a:pt x="2965" y="212"/>
                    <a:pt x="2965" y="146"/>
                    <a:pt x="2965" y="133"/>
                  </a:cubicBezTo>
                  <a:cubicBezTo>
                    <a:pt x="2965" y="93"/>
                    <a:pt x="2938" y="54"/>
                    <a:pt x="2899" y="40"/>
                  </a:cubicBezTo>
                  <a:cubicBezTo>
                    <a:pt x="2846" y="14"/>
                    <a:pt x="2780" y="1"/>
                    <a:pt x="2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3"/>
          <p:cNvSpPr/>
          <p:nvPr/>
        </p:nvSpPr>
        <p:spPr>
          <a:xfrm>
            <a:off x="8361668" y="740908"/>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65787" y="4328326"/>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1193860" y="4697192"/>
            <a:ext cx="168247" cy="205586"/>
          </a:xfrm>
          <a:custGeom>
            <a:avLst/>
            <a:gdLst/>
            <a:ahLst/>
            <a:cxnLst/>
            <a:rect l="l" t="t" r="r" b="b"/>
            <a:pathLst>
              <a:path w="3456" h="4223" extrusionOk="0">
                <a:moveTo>
                  <a:pt x="755" y="371"/>
                </a:moveTo>
                <a:cubicBezTo>
                  <a:pt x="861" y="371"/>
                  <a:pt x="954" y="411"/>
                  <a:pt x="1046" y="490"/>
                </a:cubicBezTo>
                <a:cubicBezTo>
                  <a:pt x="1139" y="570"/>
                  <a:pt x="1179" y="702"/>
                  <a:pt x="1179" y="887"/>
                </a:cubicBezTo>
                <a:cubicBezTo>
                  <a:pt x="1179" y="1073"/>
                  <a:pt x="1139" y="1218"/>
                  <a:pt x="1046" y="1311"/>
                </a:cubicBezTo>
                <a:cubicBezTo>
                  <a:pt x="967" y="1417"/>
                  <a:pt x="861" y="1470"/>
                  <a:pt x="729" y="1470"/>
                </a:cubicBezTo>
                <a:cubicBezTo>
                  <a:pt x="610" y="1470"/>
                  <a:pt x="517" y="1417"/>
                  <a:pt x="451" y="1311"/>
                </a:cubicBezTo>
                <a:cubicBezTo>
                  <a:pt x="385" y="1205"/>
                  <a:pt x="345" y="1086"/>
                  <a:pt x="345" y="940"/>
                </a:cubicBezTo>
                <a:cubicBezTo>
                  <a:pt x="345" y="834"/>
                  <a:pt x="358" y="742"/>
                  <a:pt x="385" y="662"/>
                </a:cubicBezTo>
                <a:cubicBezTo>
                  <a:pt x="424" y="596"/>
                  <a:pt x="451" y="530"/>
                  <a:pt x="491" y="490"/>
                </a:cubicBezTo>
                <a:cubicBezTo>
                  <a:pt x="530" y="437"/>
                  <a:pt x="583" y="411"/>
                  <a:pt x="623" y="398"/>
                </a:cubicBezTo>
                <a:cubicBezTo>
                  <a:pt x="676" y="371"/>
                  <a:pt x="716" y="371"/>
                  <a:pt x="755" y="371"/>
                </a:cubicBezTo>
                <a:close/>
                <a:moveTo>
                  <a:pt x="2727" y="2806"/>
                </a:moveTo>
                <a:cubicBezTo>
                  <a:pt x="2807" y="2806"/>
                  <a:pt x="2886" y="2846"/>
                  <a:pt x="2966" y="2926"/>
                </a:cubicBezTo>
                <a:cubicBezTo>
                  <a:pt x="3058" y="2992"/>
                  <a:pt x="3098" y="3124"/>
                  <a:pt x="3098" y="3309"/>
                </a:cubicBezTo>
                <a:cubicBezTo>
                  <a:pt x="3098" y="3376"/>
                  <a:pt x="3085" y="3442"/>
                  <a:pt x="3071" y="3508"/>
                </a:cubicBezTo>
                <a:cubicBezTo>
                  <a:pt x="3058" y="3574"/>
                  <a:pt x="3032" y="3640"/>
                  <a:pt x="3005" y="3693"/>
                </a:cubicBezTo>
                <a:cubicBezTo>
                  <a:pt x="2966" y="3746"/>
                  <a:pt x="2926" y="3786"/>
                  <a:pt x="2873" y="3826"/>
                </a:cubicBezTo>
                <a:cubicBezTo>
                  <a:pt x="2833" y="3865"/>
                  <a:pt x="2767" y="3879"/>
                  <a:pt x="2688" y="3879"/>
                </a:cubicBezTo>
                <a:cubicBezTo>
                  <a:pt x="2608" y="3879"/>
                  <a:pt x="2542" y="3865"/>
                  <a:pt x="2489" y="3826"/>
                </a:cubicBezTo>
                <a:cubicBezTo>
                  <a:pt x="2449" y="3786"/>
                  <a:pt x="2410" y="3733"/>
                  <a:pt x="2383" y="3680"/>
                </a:cubicBezTo>
                <a:cubicBezTo>
                  <a:pt x="2343" y="3627"/>
                  <a:pt x="2330" y="3561"/>
                  <a:pt x="2317" y="3495"/>
                </a:cubicBezTo>
                <a:cubicBezTo>
                  <a:pt x="2317" y="3442"/>
                  <a:pt x="2304" y="3389"/>
                  <a:pt x="2304" y="3336"/>
                </a:cubicBezTo>
                <a:cubicBezTo>
                  <a:pt x="2304" y="3164"/>
                  <a:pt x="2343" y="3031"/>
                  <a:pt x="2423" y="2939"/>
                </a:cubicBezTo>
                <a:cubicBezTo>
                  <a:pt x="2516" y="2846"/>
                  <a:pt x="2608" y="2806"/>
                  <a:pt x="2727" y="2806"/>
                </a:cubicBezTo>
                <a:close/>
                <a:moveTo>
                  <a:pt x="3032" y="1"/>
                </a:moveTo>
                <a:cubicBezTo>
                  <a:pt x="2992" y="1"/>
                  <a:pt x="2952" y="14"/>
                  <a:pt x="2913" y="54"/>
                </a:cubicBezTo>
                <a:cubicBezTo>
                  <a:pt x="2873" y="93"/>
                  <a:pt x="2846" y="146"/>
                  <a:pt x="2807" y="199"/>
                </a:cubicBezTo>
                <a:cubicBezTo>
                  <a:pt x="2767" y="252"/>
                  <a:pt x="2727" y="305"/>
                  <a:pt x="2688" y="371"/>
                </a:cubicBezTo>
                <a:cubicBezTo>
                  <a:pt x="2648" y="424"/>
                  <a:pt x="2595" y="464"/>
                  <a:pt x="2555" y="504"/>
                </a:cubicBezTo>
                <a:cubicBezTo>
                  <a:pt x="2502" y="530"/>
                  <a:pt x="2449" y="557"/>
                  <a:pt x="2383" y="570"/>
                </a:cubicBezTo>
                <a:cubicBezTo>
                  <a:pt x="2317" y="583"/>
                  <a:pt x="2264" y="583"/>
                  <a:pt x="2211" y="583"/>
                </a:cubicBezTo>
                <a:cubicBezTo>
                  <a:pt x="2052" y="583"/>
                  <a:pt x="1933" y="570"/>
                  <a:pt x="1827" y="543"/>
                </a:cubicBezTo>
                <a:cubicBezTo>
                  <a:pt x="1735" y="517"/>
                  <a:pt x="1642" y="477"/>
                  <a:pt x="1576" y="437"/>
                </a:cubicBezTo>
                <a:cubicBezTo>
                  <a:pt x="1510" y="398"/>
                  <a:pt x="1443" y="345"/>
                  <a:pt x="1391" y="305"/>
                </a:cubicBezTo>
                <a:cubicBezTo>
                  <a:pt x="1338" y="252"/>
                  <a:pt x="1285" y="212"/>
                  <a:pt x="1232" y="173"/>
                </a:cubicBezTo>
                <a:cubicBezTo>
                  <a:pt x="1179" y="120"/>
                  <a:pt x="1113" y="93"/>
                  <a:pt x="1033" y="67"/>
                </a:cubicBezTo>
                <a:cubicBezTo>
                  <a:pt x="967" y="27"/>
                  <a:pt x="874" y="14"/>
                  <a:pt x="755" y="14"/>
                </a:cubicBezTo>
                <a:cubicBezTo>
                  <a:pt x="663" y="14"/>
                  <a:pt x="570" y="40"/>
                  <a:pt x="477" y="80"/>
                </a:cubicBezTo>
                <a:cubicBezTo>
                  <a:pt x="398" y="120"/>
                  <a:pt x="318" y="186"/>
                  <a:pt x="239" y="265"/>
                </a:cubicBezTo>
                <a:cubicBezTo>
                  <a:pt x="173" y="345"/>
                  <a:pt x="120" y="437"/>
                  <a:pt x="67" y="557"/>
                </a:cubicBezTo>
                <a:cubicBezTo>
                  <a:pt x="27" y="662"/>
                  <a:pt x="1" y="795"/>
                  <a:pt x="1" y="940"/>
                </a:cubicBezTo>
                <a:cubicBezTo>
                  <a:pt x="1" y="1086"/>
                  <a:pt x="27" y="1205"/>
                  <a:pt x="67" y="1324"/>
                </a:cubicBezTo>
                <a:cubicBezTo>
                  <a:pt x="107" y="1430"/>
                  <a:pt x="160" y="1523"/>
                  <a:pt x="239" y="1589"/>
                </a:cubicBezTo>
                <a:cubicBezTo>
                  <a:pt x="305" y="1668"/>
                  <a:pt x="385" y="1721"/>
                  <a:pt x="477" y="1748"/>
                </a:cubicBezTo>
                <a:cubicBezTo>
                  <a:pt x="570" y="1787"/>
                  <a:pt x="649" y="1814"/>
                  <a:pt x="742" y="1814"/>
                </a:cubicBezTo>
                <a:cubicBezTo>
                  <a:pt x="848" y="1814"/>
                  <a:pt x="941" y="1787"/>
                  <a:pt x="1033" y="1748"/>
                </a:cubicBezTo>
                <a:cubicBezTo>
                  <a:pt x="1139" y="1695"/>
                  <a:pt x="1218" y="1629"/>
                  <a:pt x="1298" y="1549"/>
                </a:cubicBezTo>
                <a:cubicBezTo>
                  <a:pt x="1364" y="1456"/>
                  <a:pt x="1417" y="1364"/>
                  <a:pt x="1457" y="1245"/>
                </a:cubicBezTo>
                <a:cubicBezTo>
                  <a:pt x="1510" y="1126"/>
                  <a:pt x="1523" y="993"/>
                  <a:pt x="1523" y="861"/>
                </a:cubicBezTo>
                <a:cubicBezTo>
                  <a:pt x="1523" y="848"/>
                  <a:pt x="1523" y="834"/>
                  <a:pt x="1523" y="834"/>
                </a:cubicBezTo>
                <a:lnTo>
                  <a:pt x="1523" y="795"/>
                </a:lnTo>
                <a:cubicBezTo>
                  <a:pt x="1629" y="834"/>
                  <a:pt x="1735" y="861"/>
                  <a:pt x="1841" y="874"/>
                </a:cubicBezTo>
                <a:cubicBezTo>
                  <a:pt x="1933" y="887"/>
                  <a:pt x="2052" y="901"/>
                  <a:pt x="2198" y="901"/>
                </a:cubicBezTo>
                <a:lnTo>
                  <a:pt x="2304" y="901"/>
                </a:lnTo>
                <a:cubicBezTo>
                  <a:pt x="2330" y="887"/>
                  <a:pt x="2370" y="887"/>
                  <a:pt x="2410" y="874"/>
                </a:cubicBezTo>
                <a:lnTo>
                  <a:pt x="2410" y="874"/>
                </a:lnTo>
                <a:cubicBezTo>
                  <a:pt x="2410" y="887"/>
                  <a:pt x="2396" y="927"/>
                  <a:pt x="2343" y="1007"/>
                </a:cubicBezTo>
                <a:cubicBezTo>
                  <a:pt x="2304" y="1099"/>
                  <a:pt x="2238" y="1205"/>
                  <a:pt x="2171" y="1337"/>
                </a:cubicBezTo>
                <a:cubicBezTo>
                  <a:pt x="2092" y="1470"/>
                  <a:pt x="2013" y="1629"/>
                  <a:pt x="1920" y="1814"/>
                </a:cubicBezTo>
                <a:cubicBezTo>
                  <a:pt x="1814" y="1986"/>
                  <a:pt x="1721" y="2158"/>
                  <a:pt x="1629" y="2343"/>
                </a:cubicBezTo>
                <a:cubicBezTo>
                  <a:pt x="1523" y="2529"/>
                  <a:pt x="1430" y="2701"/>
                  <a:pt x="1338" y="2886"/>
                </a:cubicBezTo>
                <a:cubicBezTo>
                  <a:pt x="1245" y="3058"/>
                  <a:pt x="1166" y="3217"/>
                  <a:pt x="1086" y="3362"/>
                </a:cubicBezTo>
                <a:cubicBezTo>
                  <a:pt x="1020" y="3508"/>
                  <a:pt x="954" y="3627"/>
                  <a:pt x="914" y="3720"/>
                </a:cubicBezTo>
                <a:cubicBezTo>
                  <a:pt x="861" y="3812"/>
                  <a:pt x="835" y="3865"/>
                  <a:pt x="835" y="3879"/>
                </a:cubicBezTo>
                <a:cubicBezTo>
                  <a:pt x="835" y="3905"/>
                  <a:pt x="861" y="3945"/>
                  <a:pt x="888" y="3958"/>
                </a:cubicBezTo>
                <a:cubicBezTo>
                  <a:pt x="914" y="3984"/>
                  <a:pt x="954" y="3998"/>
                  <a:pt x="1020" y="3998"/>
                </a:cubicBezTo>
                <a:cubicBezTo>
                  <a:pt x="1086" y="3998"/>
                  <a:pt x="1139" y="3984"/>
                  <a:pt x="1166" y="3958"/>
                </a:cubicBezTo>
                <a:cubicBezTo>
                  <a:pt x="1205" y="3918"/>
                  <a:pt x="1232" y="3879"/>
                  <a:pt x="1258" y="3852"/>
                </a:cubicBezTo>
                <a:cubicBezTo>
                  <a:pt x="1271" y="3799"/>
                  <a:pt x="1324" y="3706"/>
                  <a:pt x="1391" y="3574"/>
                </a:cubicBezTo>
                <a:cubicBezTo>
                  <a:pt x="1443" y="3442"/>
                  <a:pt x="1536" y="3283"/>
                  <a:pt x="1629" y="3111"/>
                </a:cubicBezTo>
                <a:cubicBezTo>
                  <a:pt x="1721" y="2926"/>
                  <a:pt x="1827" y="2727"/>
                  <a:pt x="1933" y="2515"/>
                </a:cubicBezTo>
                <a:lnTo>
                  <a:pt x="2291" y="1854"/>
                </a:lnTo>
                <a:cubicBezTo>
                  <a:pt x="2410" y="1642"/>
                  <a:pt x="2516" y="1417"/>
                  <a:pt x="2621" y="1218"/>
                </a:cubicBezTo>
                <a:cubicBezTo>
                  <a:pt x="2741" y="1007"/>
                  <a:pt x="2833" y="834"/>
                  <a:pt x="2913" y="662"/>
                </a:cubicBezTo>
                <a:cubicBezTo>
                  <a:pt x="3005" y="504"/>
                  <a:pt x="3071" y="371"/>
                  <a:pt x="3124" y="265"/>
                </a:cubicBezTo>
                <a:cubicBezTo>
                  <a:pt x="3177" y="159"/>
                  <a:pt x="3204" y="107"/>
                  <a:pt x="3204" y="93"/>
                </a:cubicBezTo>
                <a:cubicBezTo>
                  <a:pt x="3204" y="80"/>
                  <a:pt x="3191" y="54"/>
                  <a:pt x="3164" y="27"/>
                </a:cubicBezTo>
                <a:cubicBezTo>
                  <a:pt x="3151" y="1"/>
                  <a:pt x="3111" y="1"/>
                  <a:pt x="3032" y="1"/>
                </a:cubicBezTo>
                <a:close/>
                <a:moveTo>
                  <a:pt x="2741" y="2462"/>
                </a:moveTo>
                <a:cubicBezTo>
                  <a:pt x="2621" y="2462"/>
                  <a:pt x="2516" y="2489"/>
                  <a:pt x="2423" y="2529"/>
                </a:cubicBezTo>
                <a:cubicBezTo>
                  <a:pt x="2330" y="2568"/>
                  <a:pt x="2251" y="2634"/>
                  <a:pt x="2185" y="2714"/>
                </a:cubicBezTo>
                <a:cubicBezTo>
                  <a:pt x="2118" y="2793"/>
                  <a:pt x="2066" y="2886"/>
                  <a:pt x="2026" y="2992"/>
                </a:cubicBezTo>
                <a:cubicBezTo>
                  <a:pt x="1986" y="3098"/>
                  <a:pt x="1960" y="3217"/>
                  <a:pt x="1960" y="3349"/>
                </a:cubicBezTo>
                <a:cubicBezTo>
                  <a:pt x="1960" y="3468"/>
                  <a:pt x="1986" y="3574"/>
                  <a:pt x="2013" y="3680"/>
                </a:cubicBezTo>
                <a:cubicBezTo>
                  <a:pt x="2052" y="3773"/>
                  <a:pt x="2092" y="3865"/>
                  <a:pt x="2158" y="3958"/>
                </a:cubicBezTo>
                <a:cubicBezTo>
                  <a:pt x="2211" y="4037"/>
                  <a:pt x="2291" y="4104"/>
                  <a:pt x="2383" y="4143"/>
                </a:cubicBezTo>
                <a:cubicBezTo>
                  <a:pt x="2476" y="4196"/>
                  <a:pt x="2582" y="4223"/>
                  <a:pt x="2701" y="4223"/>
                </a:cubicBezTo>
                <a:cubicBezTo>
                  <a:pt x="2939" y="4223"/>
                  <a:pt x="3124" y="4143"/>
                  <a:pt x="3257" y="3984"/>
                </a:cubicBezTo>
                <a:cubicBezTo>
                  <a:pt x="3389" y="3826"/>
                  <a:pt x="3455" y="3601"/>
                  <a:pt x="3455" y="3336"/>
                </a:cubicBezTo>
                <a:cubicBezTo>
                  <a:pt x="3455" y="3217"/>
                  <a:pt x="3442" y="3098"/>
                  <a:pt x="3416" y="3005"/>
                </a:cubicBezTo>
                <a:cubicBezTo>
                  <a:pt x="3389" y="2899"/>
                  <a:pt x="3349" y="2806"/>
                  <a:pt x="3283" y="2727"/>
                </a:cubicBezTo>
                <a:cubicBezTo>
                  <a:pt x="3230" y="2634"/>
                  <a:pt x="3151" y="2581"/>
                  <a:pt x="3058" y="2529"/>
                </a:cubicBezTo>
                <a:cubicBezTo>
                  <a:pt x="2979" y="2489"/>
                  <a:pt x="2860" y="2462"/>
                  <a:pt x="2741" y="24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 name="Google Shape;58;p3"/>
          <p:cNvGrpSpPr/>
          <p:nvPr/>
        </p:nvGrpSpPr>
        <p:grpSpPr>
          <a:xfrm>
            <a:off x="7433132" y="1820134"/>
            <a:ext cx="1205251" cy="628374"/>
            <a:chOff x="1787352" y="2530363"/>
            <a:chExt cx="1540651" cy="803239"/>
          </a:xfrm>
        </p:grpSpPr>
        <p:sp>
          <p:nvSpPr>
            <p:cNvPr id="59" name="Google Shape;59;p3"/>
            <p:cNvSpPr/>
            <p:nvPr/>
          </p:nvSpPr>
          <p:spPr>
            <a:xfrm>
              <a:off x="1971678" y="2530363"/>
              <a:ext cx="914442" cy="628420"/>
            </a:xfrm>
            <a:custGeom>
              <a:avLst/>
              <a:gdLst/>
              <a:ahLst/>
              <a:cxnLst/>
              <a:rect l="l" t="t" r="r" b="b"/>
              <a:pathLst>
                <a:path w="16545" h="11370" extrusionOk="0">
                  <a:moveTo>
                    <a:pt x="279" y="1"/>
                  </a:moveTo>
                  <a:cubicBezTo>
                    <a:pt x="213" y="1"/>
                    <a:pt x="160" y="1"/>
                    <a:pt x="160" y="54"/>
                  </a:cubicBezTo>
                  <a:cubicBezTo>
                    <a:pt x="54" y="120"/>
                    <a:pt x="1" y="173"/>
                    <a:pt x="1" y="279"/>
                  </a:cubicBezTo>
                  <a:lnTo>
                    <a:pt x="1" y="8603"/>
                  </a:lnTo>
                  <a:cubicBezTo>
                    <a:pt x="1" y="8551"/>
                    <a:pt x="54" y="8445"/>
                    <a:pt x="107" y="8445"/>
                  </a:cubicBezTo>
                  <a:cubicBezTo>
                    <a:pt x="160" y="8392"/>
                    <a:pt x="213" y="8326"/>
                    <a:pt x="279" y="8326"/>
                  </a:cubicBezTo>
                  <a:lnTo>
                    <a:pt x="543" y="8326"/>
                  </a:lnTo>
                  <a:lnTo>
                    <a:pt x="543" y="715"/>
                  </a:lnTo>
                  <a:lnTo>
                    <a:pt x="13011" y="6340"/>
                  </a:lnTo>
                  <a:cubicBezTo>
                    <a:pt x="12852" y="6076"/>
                    <a:pt x="12733" y="5798"/>
                    <a:pt x="12574" y="5520"/>
                  </a:cubicBezTo>
                  <a:lnTo>
                    <a:pt x="385" y="54"/>
                  </a:lnTo>
                  <a:cubicBezTo>
                    <a:pt x="385" y="1"/>
                    <a:pt x="332" y="1"/>
                    <a:pt x="279" y="1"/>
                  </a:cubicBezTo>
                  <a:close/>
                  <a:moveTo>
                    <a:pt x="3085" y="10814"/>
                  </a:moveTo>
                  <a:lnTo>
                    <a:pt x="3085" y="11092"/>
                  </a:lnTo>
                  <a:cubicBezTo>
                    <a:pt x="3085" y="11198"/>
                    <a:pt x="3032" y="11251"/>
                    <a:pt x="2979" y="11303"/>
                  </a:cubicBezTo>
                  <a:cubicBezTo>
                    <a:pt x="2926" y="11370"/>
                    <a:pt x="2860" y="11370"/>
                    <a:pt x="2807" y="11370"/>
                  </a:cubicBezTo>
                  <a:lnTo>
                    <a:pt x="16545" y="11370"/>
                  </a:lnTo>
                  <a:cubicBezTo>
                    <a:pt x="16426" y="11198"/>
                    <a:pt x="16267" y="11039"/>
                    <a:pt x="16095" y="1081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2666643" y="2835398"/>
              <a:ext cx="661361" cy="323385"/>
            </a:xfrm>
            <a:custGeom>
              <a:avLst/>
              <a:gdLst/>
              <a:ahLst/>
              <a:cxnLst/>
              <a:rect l="l" t="t" r="r" b="b"/>
              <a:pathLst>
                <a:path w="11966" h="5851" extrusionOk="0">
                  <a:moveTo>
                    <a:pt x="0" y="1"/>
                  </a:moveTo>
                  <a:cubicBezTo>
                    <a:pt x="159" y="279"/>
                    <a:pt x="278" y="557"/>
                    <a:pt x="437" y="821"/>
                  </a:cubicBezTo>
                  <a:lnTo>
                    <a:pt x="10417" y="5295"/>
                  </a:lnTo>
                  <a:lnTo>
                    <a:pt x="3521" y="5295"/>
                  </a:lnTo>
                  <a:cubicBezTo>
                    <a:pt x="3693" y="5520"/>
                    <a:pt x="3852" y="5679"/>
                    <a:pt x="3971" y="5851"/>
                  </a:cubicBezTo>
                  <a:lnTo>
                    <a:pt x="11687" y="5851"/>
                  </a:lnTo>
                  <a:cubicBezTo>
                    <a:pt x="11793" y="5851"/>
                    <a:pt x="11912" y="5784"/>
                    <a:pt x="11965" y="5626"/>
                  </a:cubicBezTo>
                  <a:cubicBezTo>
                    <a:pt x="11965" y="5520"/>
                    <a:pt x="11912" y="5401"/>
                    <a:pt x="11793" y="5348"/>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971678" y="2990485"/>
              <a:ext cx="170508" cy="168297"/>
            </a:xfrm>
            <a:custGeom>
              <a:avLst/>
              <a:gdLst/>
              <a:ahLst/>
              <a:cxnLst/>
              <a:rect l="l" t="t" r="r" b="b"/>
              <a:pathLst>
                <a:path w="3085" h="3045" extrusionOk="0">
                  <a:moveTo>
                    <a:pt x="2529" y="556"/>
                  </a:moveTo>
                  <a:lnTo>
                    <a:pt x="2529" y="2489"/>
                  </a:lnTo>
                  <a:lnTo>
                    <a:pt x="543" y="2489"/>
                  </a:lnTo>
                  <a:lnTo>
                    <a:pt x="543" y="556"/>
                  </a:lnTo>
                  <a:close/>
                  <a:moveTo>
                    <a:pt x="279" y="1"/>
                  </a:moveTo>
                  <a:cubicBezTo>
                    <a:pt x="213" y="1"/>
                    <a:pt x="160" y="67"/>
                    <a:pt x="107" y="120"/>
                  </a:cubicBezTo>
                  <a:cubicBezTo>
                    <a:pt x="54" y="120"/>
                    <a:pt x="1" y="226"/>
                    <a:pt x="1" y="278"/>
                  </a:cubicBezTo>
                  <a:lnTo>
                    <a:pt x="1" y="2767"/>
                  </a:lnTo>
                  <a:cubicBezTo>
                    <a:pt x="1" y="2873"/>
                    <a:pt x="54" y="2926"/>
                    <a:pt x="107" y="2978"/>
                  </a:cubicBezTo>
                  <a:cubicBezTo>
                    <a:pt x="160" y="3045"/>
                    <a:pt x="213" y="3045"/>
                    <a:pt x="279" y="3045"/>
                  </a:cubicBezTo>
                  <a:lnTo>
                    <a:pt x="2807" y="3045"/>
                  </a:lnTo>
                  <a:cubicBezTo>
                    <a:pt x="2860" y="3045"/>
                    <a:pt x="2926" y="3045"/>
                    <a:pt x="2979" y="2978"/>
                  </a:cubicBezTo>
                  <a:cubicBezTo>
                    <a:pt x="3032" y="2926"/>
                    <a:pt x="3085" y="2873"/>
                    <a:pt x="3085" y="2767"/>
                  </a:cubicBezTo>
                  <a:lnTo>
                    <a:pt x="3085" y="2489"/>
                  </a:lnTo>
                  <a:lnTo>
                    <a:pt x="3085" y="278"/>
                  </a:lnTo>
                  <a:cubicBezTo>
                    <a:pt x="3085" y="226"/>
                    <a:pt x="3032" y="120"/>
                    <a:pt x="2979" y="120"/>
                  </a:cubicBezTo>
                  <a:cubicBezTo>
                    <a:pt x="2926" y="67"/>
                    <a:pt x="2860" y="1"/>
                    <a:pt x="28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584733" y="2634989"/>
              <a:ext cx="118554" cy="120765"/>
            </a:xfrm>
            <a:custGeom>
              <a:avLst/>
              <a:gdLst/>
              <a:ahLst/>
              <a:cxnLst/>
              <a:rect l="l" t="t" r="r" b="b"/>
              <a:pathLst>
                <a:path w="2145" h="2185" extrusionOk="0">
                  <a:moveTo>
                    <a:pt x="887" y="1284"/>
                  </a:moveTo>
                  <a:cubicBezTo>
                    <a:pt x="953" y="1284"/>
                    <a:pt x="1032" y="1297"/>
                    <a:pt x="1085" y="1311"/>
                  </a:cubicBezTo>
                  <a:cubicBezTo>
                    <a:pt x="1151" y="1324"/>
                    <a:pt x="1204" y="1350"/>
                    <a:pt x="1257" y="1377"/>
                  </a:cubicBezTo>
                  <a:cubicBezTo>
                    <a:pt x="1310" y="1403"/>
                    <a:pt x="1350" y="1430"/>
                    <a:pt x="1376" y="1469"/>
                  </a:cubicBezTo>
                  <a:cubicBezTo>
                    <a:pt x="1403" y="1509"/>
                    <a:pt x="1416" y="1549"/>
                    <a:pt x="1416" y="1588"/>
                  </a:cubicBezTo>
                  <a:cubicBezTo>
                    <a:pt x="1416" y="1641"/>
                    <a:pt x="1403" y="1681"/>
                    <a:pt x="1363" y="1721"/>
                  </a:cubicBezTo>
                  <a:cubicBezTo>
                    <a:pt x="1337" y="1761"/>
                    <a:pt x="1297" y="1787"/>
                    <a:pt x="1231" y="1813"/>
                  </a:cubicBezTo>
                  <a:cubicBezTo>
                    <a:pt x="1178" y="1840"/>
                    <a:pt x="1112" y="1866"/>
                    <a:pt x="1046" y="1880"/>
                  </a:cubicBezTo>
                  <a:cubicBezTo>
                    <a:pt x="966" y="1906"/>
                    <a:pt x="887" y="1906"/>
                    <a:pt x="807" y="1906"/>
                  </a:cubicBezTo>
                  <a:cubicBezTo>
                    <a:pt x="675" y="1906"/>
                    <a:pt x="569" y="1893"/>
                    <a:pt x="463" y="1840"/>
                  </a:cubicBezTo>
                  <a:cubicBezTo>
                    <a:pt x="371" y="1800"/>
                    <a:pt x="318" y="1734"/>
                    <a:pt x="318" y="1641"/>
                  </a:cubicBezTo>
                  <a:cubicBezTo>
                    <a:pt x="318" y="1588"/>
                    <a:pt x="331" y="1536"/>
                    <a:pt x="371" y="1496"/>
                  </a:cubicBezTo>
                  <a:cubicBezTo>
                    <a:pt x="397" y="1456"/>
                    <a:pt x="437" y="1416"/>
                    <a:pt x="490" y="1390"/>
                  </a:cubicBezTo>
                  <a:cubicBezTo>
                    <a:pt x="529" y="1350"/>
                    <a:pt x="596" y="1337"/>
                    <a:pt x="662" y="1311"/>
                  </a:cubicBezTo>
                  <a:cubicBezTo>
                    <a:pt x="728" y="1297"/>
                    <a:pt x="807" y="1284"/>
                    <a:pt x="887" y="1284"/>
                  </a:cubicBezTo>
                  <a:close/>
                  <a:moveTo>
                    <a:pt x="926" y="0"/>
                  </a:moveTo>
                  <a:cubicBezTo>
                    <a:pt x="688" y="0"/>
                    <a:pt x="490" y="53"/>
                    <a:pt x="344" y="159"/>
                  </a:cubicBezTo>
                  <a:cubicBezTo>
                    <a:pt x="199" y="265"/>
                    <a:pt x="132" y="397"/>
                    <a:pt x="132" y="569"/>
                  </a:cubicBezTo>
                  <a:cubicBezTo>
                    <a:pt x="132" y="649"/>
                    <a:pt x="159" y="715"/>
                    <a:pt x="199" y="781"/>
                  </a:cubicBezTo>
                  <a:cubicBezTo>
                    <a:pt x="238" y="861"/>
                    <a:pt x="304" y="887"/>
                    <a:pt x="397" y="887"/>
                  </a:cubicBezTo>
                  <a:cubicBezTo>
                    <a:pt x="463" y="887"/>
                    <a:pt x="503" y="874"/>
                    <a:pt x="543" y="847"/>
                  </a:cubicBezTo>
                  <a:cubicBezTo>
                    <a:pt x="582" y="821"/>
                    <a:pt x="596" y="781"/>
                    <a:pt x="596" y="728"/>
                  </a:cubicBezTo>
                  <a:cubicBezTo>
                    <a:pt x="596" y="675"/>
                    <a:pt x="582" y="636"/>
                    <a:pt x="556" y="622"/>
                  </a:cubicBezTo>
                  <a:cubicBezTo>
                    <a:pt x="529" y="596"/>
                    <a:pt x="503" y="583"/>
                    <a:pt x="490" y="583"/>
                  </a:cubicBezTo>
                  <a:cubicBezTo>
                    <a:pt x="450" y="569"/>
                    <a:pt x="437" y="569"/>
                    <a:pt x="410" y="556"/>
                  </a:cubicBezTo>
                  <a:cubicBezTo>
                    <a:pt x="397" y="556"/>
                    <a:pt x="397" y="530"/>
                    <a:pt x="397" y="503"/>
                  </a:cubicBezTo>
                  <a:cubicBezTo>
                    <a:pt x="397" y="477"/>
                    <a:pt x="410" y="437"/>
                    <a:pt x="437" y="411"/>
                  </a:cubicBezTo>
                  <a:cubicBezTo>
                    <a:pt x="476" y="384"/>
                    <a:pt x="516" y="358"/>
                    <a:pt x="556" y="344"/>
                  </a:cubicBezTo>
                  <a:cubicBezTo>
                    <a:pt x="609" y="318"/>
                    <a:pt x="662" y="305"/>
                    <a:pt x="728" y="291"/>
                  </a:cubicBezTo>
                  <a:cubicBezTo>
                    <a:pt x="781" y="278"/>
                    <a:pt x="834" y="278"/>
                    <a:pt x="887" y="278"/>
                  </a:cubicBezTo>
                  <a:cubicBezTo>
                    <a:pt x="1072" y="278"/>
                    <a:pt x="1204" y="331"/>
                    <a:pt x="1297" y="450"/>
                  </a:cubicBezTo>
                  <a:cubicBezTo>
                    <a:pt x="1376" y="569"/>
                    <a:pt x="1416" y="728"/>
                    <a:pt x="1416" y="927"/>
                  </a:cubicBezTo>
                  <a:cubicBezTo>
                    <a:pt x="1416" y="940"/>
                    <a:pt x="1416" y="966"/>
                    <a:pt x="1416" y="1006"/>
                  </a:cubicBezTo>
                  <a:lnTo>
                    <a:pt x="1416" y="1099"/>
                  </a:lnTo>
                  <a:lnTo>
                    <a:pt x="1416" y="1218"/>
                  </a:lnTo>
                  <a:cubicBezTo>
                    <a:pt x="1218" y="1086"/>
                    <a:pt x="1006" y="1006"/>
                    <a:pt x="768" y="1006"/>
                  </a:cubicBezTo>
                  <a:cubicBezTo>
                    <a:pt x="649" y="1006"/>
                    <a:pt x="543" y="1033"/>
                    <a:pt x="450" y="1059"/>
                  </a:cubicBezTo>
                  <a:cubicBezTo>
                    <a:pt x="357" y="1086"/>
                    <a:pt x="278" y="1138"/>
                    <a:pt x="212" y="1191"/>
                  </a:cubicBezTo>
                  <a:cubicBezTo>
                    <a:pt x="146" y="1244"/>
                    <a:pt x="93" y="1311"/>
                    <a:pt x="53" y="1390"/>
                  </a:cubicBezTo>
                  <a:cubicBezTo>
                    <a:pt x="13" y="1469"/>
                    <a:pt x="0" y="1549"/>
                    <a:pt x="0" y="1641"/>
                  </a:cubicBezTo>
                  <a:cubicBezTo>
                    <a:pt x="0" y="1800"/>
                    <a:pt x="53" y="1946"/>
                    <a:pt x="185" y="2038"/>
                  </a:cubicBezTo>
                  <a:cubicBezTo>
                    <a:pt x="318" y="2131"/>
                    <a:pt x="490" y="2184"/>
                    <a:pt x="701" y="2184"/>
                  </a:cubicBezTo>
                  <a:cubicBezTo>
                    <a:pt x="847" y="2184"/>
                    <a:pt x="979" y="2158"/>
                    <a:pt x="1099" y="2118"/>
                  </a:cubicBezTo>
                  <a:cubicBezTo>
                    <a:pt x="1218" y="2065"/>
                    <a:pt x="1324" y="1999"/>
                    <a:pt x="1429" y="1919"/>
                  </a:cubicBezTo>
                  <a:cubicBezTo>
                    <a:pt x="1456" y="2012"/>
                    <a:pt x="1496" y="2078"/>
                    <a:pt x="1562" y="2131"/>
                  </a:cubicBezTo>
                  <a:cubicBezTo>
                    <a:pt x="1628" y="2171"/>
                    <a:pt x="1707" y="2184"/>
                    <a:pt x="1787" y="2184"/>
                  </a:cubicBezTo>
                  <a:cubicBezTo>
                    <a:pt x="1840" y="2184"/>
                    <a:pt x="1879" y="2184"/>
                    <a:pt x="1919" y="2171"/>
                  </a:cubicBezTo>
                  <a:cubicBezTo>
                    <a:pt x="1959" y="2158"/>
                    <a:pt x="1999" y="2131"/>
                    <a:pt x="2038" y="2105"/>
                  </a:cubicBezTo>
                  <a:cubicBezTo>
                    <a:pt x="2078" y="2078"/>
                    <a:pt x="2091" y="2038"/>
                    <a:pt x="2118" y="1999"/>
                  </a:cubicBezTo>
                  <a:cubicBezTo>
                    <a:pt x="2144" y="1959"/>
                    <a:pt x="2144" y="1893"/>
                    <a:pt x="2144" y="1840"/>
                  </a:cubicBezTo>
                  <a:cubicBezTo>
                    <a:pt x="2144" y="1800"/>
                    <a:pt x="2144" y="1761"/>
                    <a:pt x="2131" y="1734"/>
                  </a:cubicBezTo>
                  <a:cubicBezTo>
                    <a:pt x="2118" y="1694"/>
                    <a:pt x="2091" y="1681"/>
                    <a:pt x="2051" y="1681"/>
                  </a:cubicBezTo>
                  <a:cubicBezTo>
                    <a:pt x="2012" y="1681"/>
                    <a:pt x="1972" y="1694"/>
                    <a:pt x="1959" y="1721"/>
                  </a:cubicBezTo>
                  <a:cubicBezTo>
                    <a:pt x="1946" y="1747"/>
                    <a:pt x="1932" y="1761"/>
                    <a:pt x="1932" y="1787"/>
                  </a:cubicBezTo>
                  <a:cubicBezTo>
                    <a:pt x="1919" y="1827"/>
                    <a:pt x="1906" y="1853"/>
                    <a:pt x="1893" y="1880"/>
                  </a:cubicBezTo>
                  <a:cubicBezTo>
                    <a:pt x="1893" y="1893"/>
                    <a:pt x="1866" y="1906"/>
                    <a:pt x="1840" y="1906"/>
                  </a:cubicBezTo>
                  <a:cubicBezTo>
                    <a:pt x="1787" y="1906"/>
                    <a:pt x="1760" y="1893"/>
                    <a:pt x="1747" y="1840"/>
                  </a:cubicBezTo>
                  <a:cubicBezTo>
                    <a:pt x="1734" y="1800"/>
                    <a:pt x="1734" y="1708"/>
                    <a:pt x="1734" y="1562"/>
                  </a:cubicBezTo>
                  <a:lnTo>
                    <a:pt x="1734" y="1403"/>
                  </a:lnTo>
                  <a:cubicBezTo>
                    <a:pt x="1734" y="1337"/>
                    <a:pt x="1734" y="1271"/>
                    <a:pt x="1734" y="1218"/>
                  </a:cubicBezTo>
                  <a:cubicBezTo>
                    <a:pt x="1734" y="1152"/>
                    <a:pt x="1747" y="1086"/>
                    <a:pt x="1747" y="1033"/>
                  </a:cubicBezTo>
                  <a:cubicBezTo>
                    <a:pt x="1747" y="980"/>
                    <a:pt x="1747" y="927"/>
                    <a:pt x="1747" y="900"/>
                  </a:cubicBezTo>
                  <a:cubicBezTo>
                    <a:pt x="1747" y="291"/>
                    <a:pt x="1469" y="0"/>
                    <a:pt x="9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1787352" y="2713970"/>
              <a:ext cx="141215" cy="212955"/>
            </a:xfrm>
            <a:custGeom>
              <a:avLst/>
              <a:gdLst/>
              <a:ahLst/>
              <a:cxnLst/>
              <a:rect l="l" t="t" r="r" b="b"/>
              <a:pathLst>
                <a:path w="2555" h="3853" extrusionOk="0">
                  <a:moveTo>
                    <a:pt x="1655" y="1959"/>
                  </a:moveTo>
                  <a:cubicBezTo>
                    <a:pt x="1708" y="1959"/>
                    <a:pt x="1761" y="1973"/>
                    <a:pt x="1827" y="1999"/>
                  </a:cubicBezTo>
                  <a:cubicBezTo>
                    <a:pt x="1893" y="2026"/>
                    <a:pt x="1946" y="2065"/>
                    <a:pt x="2012" y="2132"/>
                  </a:cubicBezTo>
                  <a:cubicBezTo>
                    <a:pt x="2065" y="2184"/>
                    <a:pt x="2118" y="2277"/>
                    <a:pt x="2158" y="2370"/>
                  </a:cubicBezTo>
                  <a:cubicBezTo>
                    <a:pt x="2198" y="2476"/>
                    <a:pt x="2211" y="2595"/>
                    <a:pt x="2211" y="2754"/>
                  </a:cubicBezTo>
                  <a:cubicBezTo>
                    <a:pt x="2211" y="2912"/>
                    <a:pt x="2184" y="3045"/>
                    <a:pt x="2131" y="3151"/>
                  </a:cubicBezTo>
                  <a:cubicBezTo>
                    <a:pt x="2092" y="3256"/>
                    <a:pt x="2039" y="3336"/>
                    <a:pt x="1959" y="3402"/>
                  </a:cubicBezTo>
                  <a:cubicBezTo>
                    <a:pt x="1893" y="3455"/>
                    <a:pt x="1814" y="3495"/>
                    <a:pt x="1734" y="3521"/>
                  </a:cubicBezTo>
                  <a:cubicBezTo>
                    <a:pt x="1655" y="3548"/>
                    <a:pt x="1576" y="3548"/>
                    <a:pt x="1523" y="3548"/>
                  </a:cubicBezTo>
                  <a:cubicBezTo>
                    <a:pt x="1324" y="3548"/>
                    <a:pt x="1178" y="3495"/>
                    <a:pt x="1086" y="3376"/>
                  </a:cubicBezTo>
                  <a:cubicBezTo>
                    <a:pt x="993" y="3256"/>
                    <a:pt x="940" y="3071"/>
                    <a:pt x="940" y="2846"/>
                  </a:cubicBezTo>
                  <a:cubicBezTo>
                    <a:pt x="940" y="2793"/>
                    <a:pt x="953" y="2714"/>
                    <a:pt x="980" y="2608"/>
                  </a:cubicBezTo>
                  <a:cubicBezTo>
                    <a:pt x="1006" y="2515"/>
                    <a:pt x="1059" y="2423"/>
                    <a:pt x="1112" y="2317"/>
                  </a:cubicBezTo>
                  <a:cubicBezTo>
                    <a:pt x="1165" y="2224"/>
                    <a:pt x="1245" y="2132"/>
                    <a:pt x="1337" y="2065"/>
                  </a:cubicBezTo>
                  <a:cubicBezTo>
                    <a:pt x="1430" y="1999"/>
                    <a:pt x="1536" y="1959"/>
                    <a:pt x="1655" y="1959"/>
                  </a:cubicBezTo>
                  <a:close/>
                  <a:moveTo>
                    <a:pt x="398" y="1"/>
                  </a:moveTo>
                  <a:cubicBezTo>
                    <a:pt x="265" y="1"/>
                    <a:pt x="173" y="14"/>
                    <a:pt x="106" y="40"/>
                  </a:cubicBezTo>
                  <a:cubicBezTo>
                    <a:pt x="40" y="67"/>
                    <a:pt x="1" y="93"/>
                    <a:pt x="1" y="146"/>
                  </a:cubicBezTo>
                  <a:cubicBezTo>
                    <a:pt x="1" y="173"/>
                    <a:pt x="27" y="199"/>
                    <a:pt x="67" y="212"/>
                  </a:cubicBezTo>
                  <a:cubicBezTo>
                    <a:pt x="120" y="239"/>
                    <a:pt x="159" y="239"/>
                    <a:pt x="212" y="239"/>
                  </a:cubicBezTo>
                  <a:lnTo>
                    <a:pt x="398" y="239"/>
                  </a:lnTo>
                  <a:cubicBezTo>
                    <a:pt x="530" y="239"/>
                    <a:pt x="596" y="279"/>
                    <a:pt x="596" y="371"/>
                  </a:cubicBezTo>
                  <a:lnTo>
                    <a:pt x="596" y="557"/>
                  </a:lnTo>
                  <a:lnTo>
                    <a:pt x="596" y="821"/>
                  </a:lnTo>
                  <a:cubicBezTo>
                    <a:pt x="596" y="927"/>
                    <a:pt x="609" y="1033"/>
                    <a:pt x="609" y="1139"/>
                  </a:cubicBezTo>
                  <a:lnTo>
                    <a:pt x="609" y="1483"/>
                  </a:lnTo>
                  <a:cubicBezTo>
                    <a:pt x="609" y="1721"/>
                    <a:pt x="596" y="1920"/>
                    <a:pt x="596" y="2092"/>
                  </a:cubicBezTo>
                  <a:cubicBezTo>
                    <a:pt x="596" y="2264"/>
                    <a:pt x="596" y="2409"/>
                    <a:pt x="596" y="2542"/>
                  </a:cubicBezTo>
                  <a:cubicBezTo>
                    <a:pt x="596" y="2674"/>
                    <a:pt x="583" y="2780"/>
                    <a:pt x="583" y="2886"/>
                  </a:cubicBezTo>
                  <a:cubicBezTo>
                    <a:pt x="583" y="2979"/>
                    <a:pt x="583" y="3071"/>
                    <a:pt x="583" y="3151"/>
                  </a:cubicBezTo>
                  <a:lnTo>
                    <a:pt x="570" y="3402"/>
                  </a:lnTo>
                  <a:cubicBezTo>
                    <a:pt x="570" y="3495"/>
                    <a:pt x="556" y="3587"/>
                    <a:pt x="556" y="3680"/>
                  </a:cubicBezTo>
                  <a:cubicBezTo>
                    <a:pt x="556" y="3733"/>
                    <a:pt x="583" y="3786"/>
                    <a:pt x="609" y="3812"/>
                  </a:cubicBezTo>
                  <a:cubicBezTo>
                    <a:pt x="636" y="3839"/>
                    <a:pt x="676" y="3852"/>
                    <a:pt x="715" y="3852"/>
                  </a:cubicBezTo>
                  <a:cubicBezTo>
                    <a:pt x="755" y="3852"/>
                    <a:pt x="781" y="3839"/>
                    <a:pt x="808" y="3826"/>
                  </a:cubicBezTo>
                  <a:cubicBezTo>
                    <a:pt x="821" y="3826"/>
                    <a:pt x="848" y="3799"/>
                    <a:pt x="861" y="3773"/>
                  </a:cubicBezTo>
                  <a:cubicBezTo>
                    <a:pt x="861" y="3746"/>
                    <a:pt x="874" y="3706"/>
                    <a:pt x="874" y="3667"/>
                  </a:cubicBezTo>
                  <a:cubicBezTo>
                    <a:pt x="874" y="3614"/>
                    <a:pt x="887" y="3548"/>
                    <a:pt x="887" y="3481"/>
                  </a:cubicBezTo>
                  <a:cubicBezTo>
                    <a:pt x="914" y="3521"/>
                    <a:pt x="940" y="3561"/>
                    <a:pt x="980" y="3614"/>
                  </a:cubicBezTo>
                  <a:cubicBezTo>
                    <a:pt x="1020" y="3654"/>
                    <a:pt x="1059" y="3680"/>
                    <a:pt x="1112" y="3720"/>
                  </a:cubicBezTo>
                  <a:cubicBezTo>
                    <a:pt x="1152" y="3759"/>
                    <a:pt x="1218" y="3786"/>
                    <a:pt x="1284" y="3799"/>
                  </a:cubicBezTo>
                  <a:cubicBezTo>
                    <a:pt x="1351" y="3826"/>
                    <a:pt x="1430" y="3839"/>
                    <a:pt x="1523" y="3839"/>
                  </a:cubicBezTo>
                  <a:cubicBezTo>
                    <a:pt x="1628" y="3839"/>
                    <a:pt x="1748" y="3826"/>
                    <a:pt x="1867" y="3786"/>
                  </a:cubicBezTo>
                  <a:cubicBezTo>
                    <a:pt x="1986" y="3746"/>
                    <a:pt x="2105" y="3693"/>
                    <a:pt x="2198" y="3614"/>
                  </a:cubicBezTo>
                  <a:cubicBezTo>
                    <a:pt x="2303" y="3521"/>
                    <a:pt x="2383" y="3415"/>
                    <a:pt x="2449" y="3283"/>
                  </a:cubicBezTo>
                  <a:cubicBezTo>
                    <a:pt x="2515" y="3151"/>
                    <a:pt x="2555" y="2979"/>
                    <a:pt x="2555" y="2780"/>
                  </a:cubicBezTo>
                  <a:cubicBezTo>
                    <a:pt x="2555" y="2661"/>
                    <a:pt x="2542" y="2529"/>
                    <a:pt x="2502" y="2409"/>
                  </a:cubicBezTo>
                  <a:cubicBezTo>
                    <a:pt x="2476" y="2277"/>
                    <a:pt x="2436" y="2158"/>
                    <a:pt x="2370" y="2052"/>
                  </a:cubicBezTo>
                  <a:cubicBezTo>
                    <a:pt x="2317" y="1946"/>
                    <a:pt x="2224" y="1854"/>
                    <a:pt x="2118" y="1774"/>
                  </a:cubicBezTo>
                  <a:cubicBezTo>
                    <a:pt x="2012" y="1708"/>
                    <a:pt x="1893" y="1668"/>
                    <a:pt x="1734" y="1668"/>
                  </a:cubicBezTo>
                  <a:cubicBezTo>
                    <a:pt x="1562" y="1668"/>
                    <a:pt x="1403" y="1721"/>
                    <a:pt x="1271" y="1827"/>
                  </a:cubicBezTo>
                  <a:cubicBezTo>
                    <a:pt x="1126" y="1920"/>
                    <a:pt x="1020" y="2065"/>
                    <a:pt x="927" y="2251"/>
                  </a:cubicBezTo>
                  <a:lnTo>
                    <a:pt x="927" y="173"/>
                  </a:lnTo>
                  <a:cubicBezTo>
                    <a:pt x="927" y="93"/>
                    <a:pt x="914" y="40"/>
                    <a:pt x="887" y="27"/>
                  </a:cubicBezTo>
                  <a:cubicBezTo>
                    <a:pt x="861" y="14"/>
                    <a:pt x="834" y="1"/>
                    <a:pt x="8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2506415" y="3201175"/>
              <a:ext cx="111977" cy="132427"/>
            </a:xfrm>
            <a:custGeom>
              <a:avLst/>
              <a:gdLst/>
              <a:ahLst/>
              <a:cxnLst/>
              <a:rect l="l" t="t" r="r" b="b"/>
              <a:pathLst>
                <a:path w="2026" h="2396" extrusionOk="0">
                  <a:moveTo>
                    <a:pt x="1761" y="0"/>
                  </a:moveTo>
                  <a:cubicBezTo>
                    <a:pt x="1708" y="0"/>
                    <a:pt x="1682" y="14"/>
                    <a:pt x="1655" y="40"/>
                  </a:cubicBezTo>
                  <a:cubicBezTo>
                    <a:pt x="1629" y="66"/>
                    <a:pt x="1629" y="93"/>
                    <a:pt x="1629" y="133"/>
                  </a:cubicBezTo>
                  <a:lnTo>
                    <a:pt x="1629" y="265"/>
                  </a:lnTo>
                  <a:cubicBezTo>
                    <a:pt x="1629" y="318"/>
                    <a:pt x="1629" y="358"/>
                    <a:pt x="1629" y="384"/>
                  </a:cubicBezTo>
                  <a:cubicBezTo>
                    <a:pt x="1563" y="291"/>
                    <a:pt x="1483" y="212"/>
                    <a:pt x="1391" y="186"/>
                  </a:cubicBezTo>
                  <a:cubicBezTo>
                    <a:pt x="1298" y="159"/>
                    <a:pt x="1192" y="133"/>
                    <a:pt x="1073" y="133"/>
                  </a:cubicBezTo>
                  <a:cubicBezTo>
                    <a:pt x="927" y="133"/>
                    <a:pt x="782" y="172"/>
                    <a:pt x="649" y="225"/>
                  </a:cubicBezTo>
                  <a:cubicBezTo>
                    <a:pt x="517" y="291"/>
                    <a:pt x="398" y="371"/>
                    <a:pt x="305" y="490"/>
                  </a:cubicBezTo>
                  <a:cubicBezTo>
                    <a:pt x="213" y="583"/>
                    <a:pt x="133" y="715"/>
                    <a:pt x="80" y="861"/>
                  </a:cubicBezTo>
                  <a:cubicBezTo>
                    <a:pt x="27" y="1006"/>
                    <a:pt x="1" y="1165"/>
                    <a:pt x="1" y="1324"/>
                  </a:cubicBezTo>
                  <a:cubicBezTo>
                    <a:pt x="1" y="1469"/>
                    <a:pt x="14" y="1615"/>
                    <a:pt x="67" y="1747"/>
                  </a:cubicBezTo>
                  <a:cubicBezTo>
                    <a:pt x="120" y="1880"/>
                    <a:pt x="186" y="1986"/>
                    <a:pt x="266" y="2091"/>
                  </a:cubicBezTo>
                  <a:cubicBezTo>
                    <a:pt x="358" y="2184"/>
                    <a:pt x="464" y="2264"/>
                    <a:pt x="596" y="2316"/>
                  </a:cubicBezTo>
                  <a:cubicBezTo>
                    <a:pt x="729" y="2369"/>
                    <a:pt x="874" y="2396"/>
                    <a:pt x="1033" y="2396"/>
                  </a:cubicBezTo>
                  <a:cubicBezTo>
                    <a:pt x="1443" y="2396"/>
                    <a:pt x="1761" y="2237"/>
                    <a:pt x="1973" y="1906"/>
                  </a:cubicBezTo>
                  <a:cubicBezTo>
                    <a:pt x="1999" y="1880"/>
                    <a:pt x="1999" y="1853"/>
                    <a:pt x="2013" y="1840"/>
                  </a:cubicBezTo>
                  <a:cubicBezTo>
                    <a:pt x="2026" y="1827"/>
                    <a:pt x="2026" y="1800"/>
                    <a:pt x="2026" y="1774"/>
                  </a:cubicBezTo>
                  <a:cubicBezTo>
                    <a:pt x="2026" y="1734"/>
                    <a:pt x="2013" y="1708"/>
                    <a:pt x="1973" y="1681"/>
                  </a:cubicBezTo>
                  <a:cubicBezTo>
                    <a:pt x="1946" y="1668"/>
                    <a:pt x="1920" y="1655"/>
                    <a:pt x="1880" y="1655"/>
                  </a:cubicBezTo>
                  <a:cubicBezTo>
                    <a:pt x="1867" y="1655"/>
                    <a:pt x="1841" y="1668"/>
                    <a:pt x="1814" y="1681"/>
                  </a:cubicBezTo>
                  <a:cubicBezTo>
                    <a:pt x="1788" y="1694"/>
                    <a:pt x="1761" y="1721"/>
                    <a:pt x="1735" y="1774"/>
                  </a:cubicBezTo>
                  <a:cubicBezTo>
                    <a:pt x="1668" y="1866"/>
                    <a:pt x="1589" y="1946"/>
                    <a:pt x="1470" y="2012"/>
                  </a:cubicBezTo>
                  <a:cubicBezTo>
                    <a:pt x="1351" y="2078"/>
                    <a:pt x="1192" y="2105"/>
                    <a:pt x="1020" y="2105"/>
                  </a:cubicBezTo>
                  <a:cubicBezTo>
                    <a:pt x="808" y="2105"/>
                    <a:pt x="636" y="2039"/>
                    <a:pt x="530" y="1893"/>
                  </a:cubicBezTo>
                  <a:cubicBezTo>
                    <a:pt x="411" y="1761"/>
                    <a:pt x="358" y="1562"/>
                    <a:pt x="358" y="1324"/>
                  </a:cubicBezTo>
                  <a:cubicBezTo>
                    <a:pt x="358" y="1191"/>
                    <a:pt x="371" y="1059"/>
                    <a:pt x="398" y="953"/>
                  </a:cubicBezTo>
                  <a:cubicBezTo>
                    <a:pt x="438" y="847"/>
                    <a:pt x="491" y="755"/>
                    <a:pt x="557" y="675"/>
                  </a:cubicBezTo>
                  <a:cubicBezTo>
                    <a:pt x="610" y="583"/>
                    <a:pt x="689" y="530"/>
                    <a:pt x="768" y="490"/>
                  </a:cubicBezTo>
                  <a:cubicBezTo>
                    <a:pt x="861" y="437"/>
                    <a:pt x="954" y="411"/>
                    <a:pt x="1060" y="411"/>
                  </a:cubicBezTo>
                  <a:cubicBezTo>
                    <a:pt x="1271" y="411"/>
                    <a:pt x="1417" y="464"/>
                    <a:pt x="1496" y="556"/>
                  </a:cubicBezTo>
                  <a:cubicBezTo>
                    <a:pt x="1576" y="649"/>
                    <a:pt x="1629" y="781"/>
                    <a:pt x="1629" y="940"/>
                  </a:cubicBezTo>
                  <a:cubicBezTo>
                    <a:pt x="1629" y="966"/>
                    <a:pt x="1642" y="993"/>
                    <a:pt x="1668" y="1006"/>
                  </a:cubicBezTo>
                  <a:cubicBezTo>
                    <a:pt x="1695" y="1033"/>
                    <a:pt x="1721" y="1033"/>
                    <a:pt x="1748" y="1033"/>
                  </a:cubicBezTo>
                  <a:cubicBezTo>
                    <a:pt x="1788" y="1033"/>
                    <a:pt x="1827" y="1019"/>
                    <a:pt x="1867" y="1006"/>
                  </a:cubicBezTo>
                  <a:cubicBezTo>
                    <a:pt x="1893" y="980"/>
                    <a:pt x="1920" y="953"/>
                    <a:pt x="1920" y="940"/>
                  </a:cubicBezTo>
                  <a:lnTo>
                    <a:pt x="1920" y="768"/>
                  </a:lnTo>
                  <a:lnTo>
                    <a:pt x="1920" y="543"/>
                  </a:lnTo>
                  <a:cubicBezTo>
                    <a:pt x="1920" y="477"/>
                    <a:pt x="1920" y="397"/>
                    <a:pt x="1920" y="331"/>
                  </a:cubicBezTo>
                  <a:lnTo>
                    <a:pt x="1920" y="159"/>
                  </a:lnTo>
                  <a:cubicBezTo>
                    <a:pt x="1920" y="106"/>
                    <a:pt x="1907" y="66"/>
                    <a:pt x="1880" y="40"/>
                  </a:cubicBezTo>
                  <a:cubicBezTo>
                    <a:pt x="1854" y="14"/>
                    <a:pt x="1814" y="0"/>
                    <a:pt x="17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3"/>
          <p:cNvGrpSpPr/>
          <p:nvPr/>
        </p:nvGrpSpPr>
        <p:grpSpPr>
          <a:xfrm>
            <a:off x="6576181" y="289288"/>
            <a:ext cx="563833" cy="258403"/>
            <a:chOff x="6301529" y="2700815"/>
            <a:chExt cx="640137" cy="293373"/>
          </a:xfrm>
        </p:grpSpPr>
        <p:sp>
          <p:nvSpPr>
            <p:cNvPr id="66" name="Google Shape;66;p3"/>
            <p:cNvSpPr/>
            <p:nvPr/>
          </p:nvSpPr>
          <p:spPr>
            <a:xfrm>
              <a:off x="6301529" y="2703026"/>
              <a:ext cx="188802" cy="281656"/>
            </a:xfrm>
            <a:custGeom>
              <a:avLst/>
              <a:gdLst/>
              <a:ahLst/>
              <a:cxnLst/>
              <a:rect l="l" t="t" r="r" b="b"/>
              <a:pathLst>
                <a:path w="3416" h="5096" extrusionOk="0">
                  <a:moveTo>
                    <a:pt x="2528" y="609"/>
                  </a:moveTo>
                  <a:lnTo>
                    <a:pt x="2356" y="3177"/>
                  </a:lnTo>
                  <a:cubicBezTo>
                    <a:pt x="2211" y="3190"/>
                    <a:pt x="2039" y="3203"/>
                    <a:pt x="1853" y="3216"/>
                  </a:cubicBezTo>
                  <a:cubicBezTo>
                    <a:pt x="1668" y="3216"/>
                    <a:pt x="1496" y="3229"/>
                    <a:pt x="1324" y="3243"/>
                  </a:cubicBezTo>
                  <a:cubicBezTo>
                    <a:pt x="1165" y="3243"/>
                    <a:pt x="1020" y="3243"/>
                    <a:pt x="901" y="3256"/>
                  </a:cubicBezTo>
                  <a:lnTo>
                    <a:pt x="702" y="3256"/>
                  </a:lnTo>
                  <a:cubicBezTo>
                    <a:pt x="662" y="3256"/>
                    <a:pt x="636" y="3256"/>
                    <a:pt x="623" y="3243"/>
                  </a:cubicBezTo>
                  <a:cubicBezTo>
                    <a:pt x="623" y="3229"/>
                    <a:pt x="623" y="3216"/>
                    <a:pt x="623" y="3203"/>
                  </a:cubicBezTo>
                  <a:cubicBezTo>
                    <a:pt x="623" y="3177"/>
                    <a:pt x="623" y="3163"/>
                    <a:pt x="649" y="3137"/>
                  </a:cubicBezTo>
                  <a:cubicBezTo>
                    <a:pt x="676" y="3110"/>
                    <a:pt x="689" y="3097"/>
                    <a:pt x="689" y="3084"/>
                  </a:cubicBezTo>
                  <a:lnTo>
                    <a:pt x="2528" y="609"/>
                  </a:lnTo>
                  <a:close/>
                  <a:moveTo>
                    <a:pt x="2714" y="0"/>
                  </a:moveTo>
                  <a:cubicBezTo>
                    <a:pt x="2648" y="0"/>
                    <a:pt x="2581" y="27"/>
                    <a:pt x="2515" y="66"/>
                  </a:cubicBezTo>
                  <a:cubicBezTo>
                    <a:pt x="2462" y="119"/>
                    <a:pt x="2423" y="146"/>
                    <a:pt x="2409" y="172"/>
                  </a:cubicBezTo>
                  <a:cubicBezTo>
                    <a:pt x="2264" y="357"/>
                    <a:pt x="2131" y="530"/>
                    <a:pt x="2012" y="688"/>
                  </a:cubicBezTo>
                  <a:cubicBezTo>
                    <a:pt x="1893" y="834"/>
                    <a:pt x="1774" y="980"/>
                    <a:pt x="1668" y="1125"/>
                  </a:cubicBezTo>
                  <a:lnTo>
                    <a:pt x="1351" y="1562"/>
                  </a:lnTo>
                  <a:cubicBezTo>
                    <a:pt x="1245" y="1707"/>
                    <a:pt x="1126" y="1866"/>
                    <a:pt x="993" y="2038"/>
                  </a:cubicBezTo>
                  <a:cubicBezTo>
                    <a:pt x="874" y="2197"/>
                    <a:pt x="728" y="2396"/>
                    <a:pt x="583" y="2594"/>
                  </a:cubicBezTo>
                  <a:cubicBezTo>
                    <a:pt x="437" y="2806"/>
                    <a:pt x="265" y="3031"/>
                    <a:pt x="67" y="3296"/>
                  </a:cubicBezTo>
                  <a:cubicBezTo>
                    <a:pt x="40" y="3335"/>
                    <a:pt x="27" y="3362"/>
                    <a:pt x="14" y="3388"/>
                  </a:cubicBezTo>
                  <a:cubicBezTo>
                    <a:pt x="1" y="3415"/>
                    <a:pt x="1" y="3441"/>
                    <a:pt x="1" y="3468"/>
                  </a:cubicBezTo>
                  <a:cubicBezTo>
                    <a:pt x="1" y="3521"/>
                    <a:pt x="27" y="3574"/>
                    <a:pt x="80" y="3600"/>
                  </a:cubicBezTo>
                  <a:cubicBezTo>
                    <a:pt x="133" y="3640"/>
                    <a:pt x="186" y="3653"/>
                    <a:pt x="265" y="3653"/>
                  </a:cubicBezTo>
                  <a:cubicBezTo>
                    <a:pt x="345" y="3653"/>
                    <a:pt x="570" y="3640"/>
                    <a:pt x="901" y="3627"/>
                  </a:cubicBezTo>
                  <a:cubicBezTo>
                    <a:pt x="1231" y="3613"/>
                    <a:pt x="1721" y="3600"/>
                    <a:pt x="2343" y="3587"/>
                  </a:cubicBezTo>
                  <a:lnTo>
                    <a:pt x="2343" y="3587"/>
                  </a:lnTo>
                  <a:lnTo>
                    <a:pt x="2290" y="4540"/>
                  </a:lnTo>
                  <a:cubicBezTo>
                    <a:pt x="2290" y="4632"/>
                    <a:pt x="2264" y="4685"/>
                    <a:pt x="2211" y="4725"/>
                  </a:cubicBezTo>
                  <a:cubicBezTo>
                    <a:pt x="2158" y="4752"/>
                    <a:pt x="2078" y="4778"/>
                    <a:pt x="1986" y="4778"/>
                  </a:cubicBezTo>
                  <a:cubicBezTo>
                    <a:pt x="1973" y="4778"/>
                    <a:pt x="1946" y="4778"/>
                    <a:pt x="1893" y="4791"/>
                  </a:cubicBezTo>
                  <a:cubicBezTo>
                    <a:pt x="1853" y="4791"/>
                    <a:pt x="1801" y="4791"/>
                    <a:pt x="1748" y="4804"/>
                  </a:cubicBezTo>
                  <a:cubicBezTo>
                    <a:pt x="1695" y="4804"/>
                    <a:pt x="1642" y="4804"/>
                    <a:pt x="1576" y="4818"/>
                  </a:cubicBezTo>
                  <a:lnTo>
                    <a:pt x="1430" y="4818"/>
                  </a:lnTo>
                  <a:cubicBezTo>
                    <a:pt x="1390" y="4818"/>
                    <a:pt x="1351" y="4831"/>
                    <a:pt x="1311" y="4844"/>
                  </a:cubicBezTo>
                  <a:cubicBezTo>
                    <a:pt x="1271" y="4857"/>
                    <a:pt x="1245" y="4897"/>
                    <a:pt x="1245" y="4950"/>
                  </a:cubicBezTo>
                  <a:cubicBezTo>
                    <a:pt x="1245" y="5003"/>
                    <a:pt x="1271" y="5056"/>
                    <a:pt x="1324" y="5069"/>
                  </a:cubicBezTo>
                  <a:cubicBezTo>
                    <a:pt x="1377" y="5082"/>
                    <a:pt x="1417" y="5096"/>
                    <a:pt x="1456" y="5096"/>
                  </a:cubicBezTo>
                  <a:lnTo>
                    <a:pt x="2965" y="5096"/>
                  </a:lnTo>
                  <a:cubicBezTo>
                    <a:pt x="3045" y="5096"/>
                    <a:pt x="3111" y="5082"/>
                    <a:pt x="3164" y="5069"/>
                  </a:cubicBezTo>
                  <a:cubicBezTo>
                    <a:pt x="3217" y="5043"/>
                    <a:pt x="3230" y="5003"/>
                    <a:pt x="3230" y="4937"/>
                  </a:cubicBezTo>
                  <a:cubicBezTo>
                    <a:pt x="3230" y="4884"/>
                    <a:pt x="3217" y="4844"/>
                    <a:pt x="3164" y="4818"/>
                  </a:cubicBezTo>
                  <a:cubicBezTo>
                    <a:pt x="3124" y="4804"/>
                    <a:pt x="3058" y="4791"/>
                    <a:pt x="2965" y="4791"/>
                  </a:cubicBezTo>
                  <a:cubicBezTo>
                    <a:pt x="2912" y="4791"/>
                    <a:pt x="2859" y="4791"/>
                    <a:pt x="2793" y="4778"/>
                  </a:cubicBezTo>
                  <a:cubicBezTo>
                    <a:pt x="2740" y="4778"/>
                    <a:pt x="2714" y="4738"/>
                    <a:pt x="2714" y="4699"/>
                  </a:cubicBezTo>
                  <a:cubicBezTo>
                    <a:pt x="2714" y="4672"/>
                    <a:pt x="2714" y="4619"/>
                    <a:pt x="2714" y="4527"/>
                  </a:cubicBezTo>
                  <a:cubicBezTo>
                    <a:pt x="2727" y="4447"/>
                    <a:pt x="2727" y="4341"/>
                    <a:pt x="2727" y="4235"/>
                  </a:cubicBezTo>
                  <a:cubicBezTo>
                    <a:pt x="2740" y="4129"/>
                    <a:pt x="2740" y="4010"/>
                    <a:pt x="2753" y="3904"/>
                  </a:cubicBezTo>
                  <a:cubicBezTo>
                    <a:pt x="2753" y="3785"/>
                    <a:pt x="2767" y="3679"/>
                    <a:pt x="2767" y="3587"/>
                  </a:cubicBezTo>
                  <a:lnTo>
                    <a:pt x="3230" y="3587"/>
                  </a:lnTo>
                  <a:cubicBezTo>
                    <a:pt x="3256" y="3587"/>
                    <a:pt x="3296" y="3574"/>
                    <a:pt x="3336" y="3547"/>
                  </a:cubicBezTo>
                  <a:cubicBezTo>
                    <a:pt x="3389" y="3534"/>
                    <a:pt x="3415" y="3481"/>
                    <a:pt x="3415" y="3415"/>
                  </a:cubicBezTo>
                  <a:cubicBezTo>
                    <a:pt x="3415" y="3349"/>
                    <a:pt x="3389" y="3296"/>
                    <a:pt x="3349" y="3269"/>
                  </a:cubicBezTo>
                  <a:cubicBezTo>
                    <a:pt x="3309" y="3229"/>
                    <a:pt x="3256" y="3216"/>
                    <a:pt x="3190" y="3203"/>
                  </a:cubicBezTo>
                  <a:lnTo>
                    <a:pt x="2793" y="3177"/>
                  </a:lnTo>
                  <a:cubicBezTo>
                    <a:pt x="2793" y="3031"/>
                    <a:pt x="2793" y="2846"/>
                    <a:pt x="2806" y="2647"/>
                  </a:cubicBezTo>
                  <a:cubicBezTo>
                    <a:pt x="2806" y="2435"/>
                    <a:pt x="2820" y="2224"/>
                    <a:pt x="2833" y="1999"/>
                  </a:cubicBezTo>
                  <a:cubicBezTo>
                    <a:pt x="2846" y="1774"/>
                    <a:pt x="2859" y="1549"/>
                    <a:pt x="2873" y="1337"/>
                  </a:cubicBezTo>
                  <a:cubicBezTo>
                    <a:pt x="2899" y="1112"/>
                    <a:pt x="2912" y="927"/>
                    <a:pt x="2926" y="755"/>
                  </a:cubicBezTo>
                  <a:cubicBezTo>
                    <a:pt x="2939" y="569"/>
                    <a:pt x="2952" y="424"/>
                    <a:pt x="2952" y="318"/>
                  </a:cubicBezTo>
                  <a:cubicBezTo>
                    <a:pt x="2965" y="199"/>
                    <a:pt x="2965" y="146"/>
                    <a:pt x="2965" y="132"/>
                  </a:cubicBezTo>
                  <a:cubicBezTo>
                    <a:pt x="2965" y="93"/>
                    <a:pt x="2952" y="53"/>
                    <a:pt x="2899" y="40"/>
                  </a:cubicBezTo>
                  <a:cubicBezTo>
                    <a:pt x="2846" y="13"/>
                    <a:pt x="2780" y="0"/>
                    <a:pt x="27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504149" y="2700815"/>
              <a:ext cx="177804" cy="287515"/>
            </a:xfrm>
            <a:custGeom>
              <a:avLst/>
              <a:gdLst/>
              <a:ahLst/>
              <a:cxnLst/>
              <a:rect l="l" t="t" r="r" b="b"/>
              <a:pathLst>
                <a:path w="3217" h="5202" extrusionOk="0">
                  <a:moveTo>
                    <a:pt x="1668" y="0"/>
                  </a:moveTo>
                  <a:cubicBezTo>
                    <a:pt x="1417" y="0"/>
                    <a:pt x="1192" y="53"/>
                    <a:pt x="1007" y="159"/>
                  </a:cubicBezTo>
                  <a:cubicBezTo>
                    <a:pt x="808" y="265"/>
                    <a:pt x="649" y="384"/>
                    <a:pt x="517" y="530"/>
                  </a:cubicBezTo>
                  <a:cubicBezTo>
                    <a:pt x="385" y="662"/>
                    <a:pt x="279" y="808"/>
                    <a:pt x="212" y="967"/>
                  </a:cubicBezTo>
                  <a:cubicBezTo>
                    <a:pt x="146" y="1112"/>
                    <a:pt x="120" y="1231"/>
                    <a:pt x="120" y="1337"/>
                  </a:cubicBezTo>
                  <a:cubicBezTo>
                    <a:pt x="120" y="1350"/>
                    <a:pt x="120" y="1377"/>
                    <a:pt x="120" y="1417"/>
                  </a:cubicBezTo>
                  <a:cubicBezTo>
                    <a:pt x="120" y="1456"/>
                    <a:pt x="133" y="1509"/>
                    <a:pt x="146" y="1549"/>
                  </a:cubicBezTo>
                  <a:cubicBezTo>
                    <a:pt x="173" y="1589"/>
                    <a:pt x="199" y="1628"/>
                    <a:pt x="239" y="1655"/>
                  </a:cubicBezTo>
                  <a:cubicBezTo>
                    <a:pt x="279" y="1695"/>
                    <a:pt x="332" y="1708"/>
                    <a:pt x="398" y="1708"/>
                  </a:cubicBezTo>
                  <a:cubicBezTo>
                    <a:pt x="504" y="1708"/>
                    <a:pt x="583" y="1681"/>
                    <a:pt x="649" y="1628"/>
                  </a:cubicBezTo>
                  <a:cubicBezTo>
                    <a:pt x="715" y="1575"/>
                    <a:pt x="742" y="1509"/>
                    <a:pt x="742" y="1417"/>
                  </a:cubicBezTo>
                  <a:cubicBezTo>
                    <a:pt x="742" y="1377"/>
                    <a:pt x="729" y="1350"/>
                    <a:pt x="715" y="1324"/>
                  </a:cubicBezTo>
                  <a:cubicBezTo>
                    <a:pt x="702" y="1297"/>
                    <a:pt x="689" y="1271"/>
                    <a:pt x="662" y="1258"/>
                  </a:cubicBezTo>
                  <a:lnTo>
                    <a:pt x="623" y="1192"/>
                  </a:lnTo>
                  <a:cubicBezTo>
                    <a:pt x="610" y="1165"/>
                    <a:pt x="596" y="1139"/>
                    <a:pt x="596" y="1112"/>
                  </a:cubicBezTo>
                  <a:cubicBezTo>
                    <a:pt x="596" y="1072"/>
                    <a:pt x="623" y="1020"/>
                    <a:pt x="662" y="940"/>
                  </a:cubicBezTo>
                  <a:cubicBezTo>
                    <a:pt x="715" y="861"/>
                    <a:pt x="782" y="781"/>
                    <a:pt x="874" y="702"/>
                  </a:cubicBezTo>
                  <a:cubicBezTo>
                    <a:pt x="954" y="609"/>
                    <a:pt x="1060" y="543"/>
                    <a:pt x="1192" y="477"/>
                  </a:cubicBezTo>
                  <a:cubicBezTo>
                    <a:pt x="1311" y="411"/>
                    <a:pt x="1457" y="384"/>
                    <a:pt x="1602" y="384"/>
                  </a:cubicBezTo>
                  <a:cubicBezTo>
                    <a:pt x="1774" y="384"/>
                    <a:pt x="1907" y="411"/>
                    <a:pt x="2012" y="464"/>
                  </a:cubicBezTo>
                  <a:cubicBezTo>
                    <a:pt x="2132" y="517"/>
                    <a:pt x="2224" y="596"/>
                    <a:pt x="2290" y="675"/>
                  </a:cubicBezTo>
                  <a:cubicBezTo>
                    <a:pt x="2357" y="768"/>
                    <a:pt x="2410" y="861"/>
                    <a:pt x="2436" y="967"/>
                  </a:cubicBezTo>
                  <a:cubicBezTo>
                    <a:pt x="2462" y="1059"/>
                    <a:pt x="2489" y="1165"/>
                    <a:pt x="2489" y="1258"/>
                  </a:cubicBezTo>
                  <a:cubicBezTo>
                    <a:pt x="2489" y="1470"/>
                    <a:pt x="2449" y="1681"/>
                    <a:pt x="2370" y="1906"/>
                  </a:cubicBezTo>
                  <a:cubicBezTo>
                    <a:pt x="2290" y="2131"/>
                    <a:pt x="2198" y="2370"/>
                    <a:pt x="2065" y="2595"/>
                  </a:cubicBezTo>
                  <a:cubicBezTo>
                    <a:pt x="1946" y="2833"/>
                    <a:pt x="1801" y="3058"/>
                    <a:pt x="1629" y="3296"/>
                  </a:cubicBezTo>
                  <a:cubicBezTo>
                    <a:pt x="1470" y="3521"/>
                    <a:pt x="1298" y="3733"/>
                    <a:pt x="1126" y="3931"/>
                  </a:cubicBezTo>
                  <a:cubicBezTo>
                    <a:pt x="954" y="4130"/>
                    <a:pt x="782" y="4315"/>
                    <a:pt x="610" y="4487"/>
                  </a:cubicBezTo>
                  <a:cubicBezTo>
                    <a:pt x="437" y="4646"/>
                    <a:pt x="279" y="4778"/>
                    <a:pt x="133" y="4884"/>
                  </a:cubicBezTo>
                  <a:cubicBezTo>
                    <a:pt x="93" y="4924"/>
                    <a:pt x="67" y="4950"/>
                    <a:pt x="40" y="4964"/>
                  </a:cubicBezTo>
                  <a:cubicBezTo>
                    <a:pt x="14" y="4990"/>
                    <a:pt x="1" y="5017"/>
                    <a:pt x="1" y="5043"/>
                  </a:cubicBezTo>
                  <a:cubicBezTo>
                    <a:pt x="1" y="5083"/>
                    <a:pt x="14" y="5109"/>
                    <a:pt x="40" y="5149"/>
                  </a:cubicBezTo>
                  <a:cubicBezTo>
                    <a:pt x="67" y="5189"/>
                    <a:pt x="120" y="5202"/>
                    <a:pt x="186" y="5202"/>
                  </a:cubicBezTo>
                  <a:cubicBezTo>
                    <a:pt x="239" y="5202"/>
                    <a:pt x="292" y="5189"/>
                    <a:pt x="345" y="5175"/>
                  </a:cubicBezTo>
                  <a:cubicBezTo>
                    <a:pt x="385" y="5162"/>
                    <a:pt x="424" y="5136"/>
                    <a:pt x="437" y="5122"/>
                  </a:cubicBezTo>
                  <a:lnTo>
                    <a:pt x="1510" y="5122"/>
                  </a:lnTo>
                  <a:cubicBezTo>
                    <a:pt x="1642" y="5122"/>
                    <a:pt x="1774" y="5122"/>
                    <a:pt x="1893" y="5136"/>
                  </a:cubicBezTo>
                  <a:lnTo>
                    <a:pt x="2674" y="5136"/>
                  </a:lnTo>
                  <a:cubicBezTo>
                    <a:pt x="2701" y="5136"/>
                    <a:pt x="2727" y="5122"/>
                    <a:pt x="2767" y="5109"/>
                  </a:cubicBezTo>
                  <a:cubicBezTo>
                    <a:pt x="2807" y="5083"/>
                    <a:pt x="2833" y="5043"/>
                    <a:pt x="2873" y="5003"/>
                  </a:cubicBezTo>
                  <a:cubicBezTo>
                    <a:pt x="2979" y="4805"/>
                    <a:pt x="3058" y="4659"/>
                    <a:pt x="3124" y="4567"/>
                  </a:cubicBezTo>
                  <a:cubicBezTo>
                    <a:pt x="3177" y="4461"/>
                    <a:pt x="3217" y="4394"/>
                    <a:pt x="3217" y="4355"/>
                  </a:cubicBezTo>
                  <a:cubicBezTo>
                    <a:pt x="3217" y="4315"/>
                    <a:pt x="3190" y="4275"/>
                    <a:pt x="3151" y="4262"/>
                  </a:cubicBezTo>
                  <a:cubicBezTo>
                    <a:pt x="3111" y="4236"/>
                    <a:pt x="3071" y="4222"/>
                    <a:pt x="3032" y="4222"/>
                  </a:cubicBezTo>
                  <a:cubicBezTo>
                    <a:pt x="2965" y="4222"/>
                    <a:pt x="2926" y="4249"/>
                    <a:pt x="2899" y="4275"/>
                  </a:cubicBezTo>
                  <a:cubicBezTo>
                    <a:pt x="2873" y="4302"/>
                    <a:pt x="2846" y="4342"/>
                    <a:pt x="2820" y="4368"/>
                  </a:cubicBezTo>
                  <a:lnTo>
                    <a:pt x="2661" y="4619"/>
                  </a:lnTo>
                  <a:cubicBezTo>
                    <a:pt x="2621" y="4672"/>
                    <a:pt x="2595" y="4712"/>
                    <a:pt x="2568" y="4725"/>
                  </a:cubicBezTo>
                  <a:cubicBezTo>
                    <a:pt x="2555" y="4739"/>
                    <a:pt x="2529" y="4752"/>
                    <a:pt x="2502" y="4752"/>
                  </a:cubicBezTo>
                  <a:lnTo>
                    <a:pt x="2251" y="4752"/>
                  </a:lnTo>
                  <a:cubicBezTo>
                    <a:pt x="2132" y="4752"/>
                    <a:pt x="1973" y="4739"/>
                    <a:pt x="1801" y="4739"/>
                  </a:cubicBezTo>
                  <a:lnTo>
                    <a:pt x="1285" y="4739"/>
                  </a:lnTo>
                  <a:cubicBezTo>
                    <a:pt x="1099" y="4725"/>
                    <a:pt x="954" y="4725"/>
                    <a:pt x="821" y="4712"/>
                  </a:cubicBezTo>
                  <a:cubicBezTo>
                    <a:pt x="940" y="4606"/>
                    <a:pt x="1073" y="4474"/>
                    <a:pt x="1232" y="4315"/>
                  </a:cubicBezTo>
                  <a:cubicBezTo>
                    <a:pt x="1377" y="4156"/>
                    <a:pt x="1536" y="3984"/>
                    <a:pt x="1695" y="3799"/>
                  </a:cubicBezTo>
                  <a:cubicBezTo>
                    <a:pt x="1854" y="3614"/>
                    <a:pt x="1999" y="3415"/>
                    <a:pt x="2145" y="3203"/>
                  </a:cubicBezTo>
                  <a:cubicBezTo>
                    <a:pt x="2304" y="2992"/>
                    <a:pt x="2436" y="2780"/>
                    <a:pt x="2555" y="2568"/>
                  </a:cubicBezTo>
                  <a:cubicBezTo>
                    <a:pt x="2674" y="2343"/>
                    <a:pt x="2767" y="2131"/>
                    <a:pt x="2833" y="1920"/>
                  </a:cubicBezTo>
                  <a:cubicBezTo>
                    <a:pt x="2912" y="1695"/>
                    <a:pt x="2952" y="1483"/>
                    <a:pt x="2952" y="1271"/>
                  </a:cubicBezTo>
                  <a:cubicBezTo>
                    <a:pt x="2952" y="1099"/>
                    <a:pt x="2926" y="940"/>
                    <a:pt x="2873" y="781"/>
                  </a:cubicBezTo>
                  <a:cubicBezTo>
                    <a:pt x="2833" y="622"/>
                    <a:pt x="2754" y="490"/>
                    <a:pt x="2661" y="384"/>
                  </a:cubicBezTo>
                  <a:cubicBezTo>
                    <a:pt x="2555" y="265"/>
                    <a:pt x="2423" y="172"/>
                    <a:pt x="2264" y="106"/>
                  </a:cubicBezTo>
                  <a:cubicBezTo>
                    <a:pt x="2105" y="40"/>
                    <a:pt x="1907"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708261" y="2850763"/>
              <a:ext cx="40292" cy="139778"/>
            </a:xfrm>
            <a:custGeom>
              <a:avLst/>
              <a:gdLst/>
              <a:ahLst/>
              <a:cxnLst/>
              <a:rect l="l" t="t" r="r" b="b"/>
              <a:pathLst>
                <a:path w="729" h="2529" extrusionOk="0">
                  <a:moveTo>
                    <a:pt x="371" y="1"/>
                  </a:moveTo>
                  <a:cubicBezTo>
                    <a:pt x="305" y="1"/>
                    <a:pt x="252" y="14"/>
                    <a:pt x="199" y="40"/>
                  </a:cubicBezTo>
                  <a:cubicBezTo>
                    <a:pt x="159" y="54"/>
                    <a:pt x="119" y="80"/>
                    <a:pt x="93" y="120"/>
                  </a:cubicBezTo>
                  <a:cubicBezTo>
                    <a:pt x="53" y="146"/>
                    <a:pt x="40" y="186"/>
                    <a:pt x="27" y="226"/>
                  </a:cubicBezTo>
                  <a:cubicBezTo>
                    <a:pt x="14" y="265"/>
                    <a:pt x="0" y="305"/>
                    <a:pt x="0" y="331"/>
                  </a:cubicBezTo>
                  <a:cubicBezTo>
                    <a:pt x="0" y="411"/>
                    <a:pt x="40" y="490"/>
                    <a:pt x="93" y="556"/>
                  </a:cubicBezTo>
                  <a:cubicBezTo>
                    <a:pt x="146" y="623"/>
                    <a:pt x="225" y="662"/>
                    <a:pt x="358" y="662"/>
                  </a:cubicBezTo>
                  <a:cubicBezTo>
                    <a:pt x="477" y="662"/>
                    <a:pt x="569" y="623"/>
                    <a:pt x="636" y="556"/>
                  </a:cubicBezTo>
                  <a:cubicBezTo>
                    <a:pt x="702" y="490"/>
                    <a:pt x="728" y="411"/>
                    <a:pt x="728" y="318"/>
                  </a:cubicBezTo>
                  <a:cubicBezTo>
                    <a:pt x="728" y="252"/>
                    <a:pt x="702" y="173"/>
                    <a:pt x="649" y="106"/>
                  </a:cubicBezTo>
                  <a:cubicBezTo>
                    <a:pt x="583" y="27"/>
                    <a:pt x="490" y="1"/>
                    <a:pt x="371" y="1"/>
                  </a:cubicBezTo>
                  <a:close/>
                  <a:moveTo>
                    <a:pt x="371" y="1867"/>
                  </a:moveTo>
                  <a:cubicBezTo>
                    <a:pt x="305" y="1867"/>
                    <a:pt x="252" y="1880"/>
                    <a:pt x="199" y="1906"/>
                  </a:cubicBezTo>
                  <a:cubicBezTo>
                    <a:pt x="159" y="1920"/>
                    <a:pt x="119" y="1946"/>
                    <a:pt x="93" y="1986"/>
                  </a:cubicBezTo>
                  <a:cubicBezTo>
                    <a:pt x="53" y="2012"/>
                    <a:pt x="40" y="2052"/>
                    <a:pt x="27" y="2092"/>
                  </a:cubicBezTo>
                  <a:cubicBezTo>
                    <a:pt x="14" y="2131"/>
                    <a:pt x="0" y="2171"/>
                    <a:pt x="0" y="2211"/>
                  </a:cubicBezTo>
                  <a:cubicBezTo>
                    <a:pt x="0" y="2277"/>
                    <a:pt x="40" y="2356"/>
                    <a:pt x="93" y="2423"/>
                  </a:cubicBezTo>
                  <a:cubicBezTo>
                    <a:pt x="146" y="2502"/>
                    <a:pt x="225" y="2529"/>
                    <a:pt x="358" y="2529"/>
                  </a:cubicBezTo>
                  <a:cubicBezTo>
                    <a:pt x="477" y="2529"/>
                    <a:pt x="569" y="2502"/>
                    <a:pt x="636" y="2423"/>
                  </a:cubicBezTo>
                  <a:cubicBezTo>
                    <a:pt x="702" y="2356"/>
                    <a:pt x="728" y="2277"/>
                    <a:pt x="728" y="2198"/>
                  </a:cubicBezTo>
                  <a:cubicBezTo>
                    <a:pt x="728" y="2118"/>
                    <a:pt x="702" y="2039"/>
                    <a:pt x="649" y="1973"/>
                  </a:cubicBezTo>
                  <a:cubicBezTo>
                    <a:pt x="583" y="1906"/>
                    <a:pt x="490" y="1867"/>
                    <a:pt x="371" y="186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71877" y="2701534"/>
              <a:ext cx="169789" cy="292655"/>
            </a:xfrm>
            <a:custGeom>
              <a:avLst/>
              <a:gdLst/>
              <a:ahLst/>
              <a:cxnLst/>
              <a:rect l="l" t="t" r="r" b="b"/>
              <a:pathLst>
                <a:path w="3072" h="5295" extrusionOk="0">
                  <a:moveTo>
                    <a:pt x="1642" y="371"/>
                  </a:moveTo>
                  <a:cubicBezTo>
                    <a:pt x="1814" y="371"/>
                    <a:pt x="1960" y="411"/>
                    <a:pt x="2079" y="477"/>
                  </a:cubicBezTo>
                  <a:cubicBezTo>
                    <a:pt x="2198" y="543"/>
                    <a:pt x="2304" y="636"/>
                    <a:pt x="2383" y="742"/>
                  </a:cubicBezTo>
                  <a:cubicBezTo>
                    <a:pt x="2463" y="848"/>
                    <a:pt x="2529" y="954"/>
                    <a:pt x="2555" y="1086"/>
                  </a:cubicBezTo>
                  <a:cubicBezTo>
                    <a:pt x="2595" y="1218"/>
                    <a:pt x="2621" y="1337"/>
                    <a:pt x="2621" y="1443"/>
                  </a:cubicBezTo>
                  <a:cubicBezTo>
                    <a:pt x="2621" y="1562"/>
                    <a:pt x="2595" y="1682"/>
                    <a:pt x="2542" y="1814"/>
                  </a:cubicBezTo>
                  <a:cubicBezTo>
                    <a:pt x="2502" y="1946"/>
                    <a:pt x="2436" y="2065"/>
                    <a:pt x="2343" y="2184"/>
                  </a:cubicBezTo>
                  <a:cubicBezTo>
                    <a:pt x="2238" y="2304"/>
                    <a:pt x="2118" y="2409"/>
                    <a:pt x="1973" y="2489"/>
                  </a:cubicBezTo>
                  <a:cubicBezTo>
                    <a:pt x="1841" y="2582"/>
                    <a:pt x="1668" y="2621"/>
                    <a:pt x="1457" y="2621"/>
                  </a:cubicBezTo>
                  <a:cubicBezTo>
                    <a:pt x="1311" y="2621"/>
                    <a:pt x="1179" y="2595"/>
                    <a:pt x="1060" y="2542"/>
                  </a:cubicBezTo>
                  <a:cubicBezTo>
                    <a:pt x="941" y="2489"/>
                    <a:pt x="835" y="2409"/>
                    <a:pt x="742" y="2317"/>
                  </a:cubicBezTo>
                  <a:cubicBezTo>
                    <a:pt x="663" y="2224"/>
                    <a:pt x="596" y="2105"/>
                    <a:pt x="543" y="1986"/>
                  </a:cubicBezTo>
                  <a:cubicBezTo>
                    <a:pt x="491" y="1854"/>
                    <a:pt x="464" y="1721"/>
                    <a:pt x="464" y="1562"/>
                  </a:cubicBezTo>
                  <a:cubicBezTo>
                    <a:pt x="464" y="1351"/>
                    <a:pt x="504" y="1179"/>
                    <a:pt x="557" y="1033"/>
                  </a:cubicBezTo>
                  <a:cubicBezTo>
                    <a:pt x="623" y="874"/>
                    <a:pt x="716" y="755"/>
                    <a:pt x="821" y="662"/>
                  </a:cubicBezTo>
                  <a:cubicBezTo>
                    <a:pt x="927" y="557"/>
                    <a:pt x="1046" y="490"/>
                    <a:pt x="1192" y="437"/>
                  </a:cubicBezTo>
                  <a:cubicBezTo>
                    <a:pt x="1338" y="398"/>
                    <a:pt x="1483" y="371"/>
                    <a:pt x="1642" y="371"/>
                  </a:cubicBezTo>
                  <a:close/>
                  <a:moveTo>
                    <a:pt x="1589" y="1"/>
                  </a:moveTo>
                  <a:cubicBezTo>
                    <a:pt x="1298" y="1"/>
                    <a:pt x="1060" y="40"/>
                    <a:pt x="861" y="146"/>
                  </a:cubicBezTo>
                  <a:cubicBezTo>
                    <a:pt x="663" y="239"/>
                    <a:pt x="491" y="358"/>
                    <a:pt x="371" y="504"/>
                  </a:cubicBezTo>
                  <a:cubicBezTo>
                    <a:pt x="239" y="649"/>
                    <a:pt x="146" y="821"/>
                    <a:pt x="93" y="1007"/>
                  </a:cubicBezTo>
                  <a:cubicBezTo>
                    <a:pt x="27" y="1192"/>
                    <a:pt x="1" y="1364"/>
                    <a:pt x="1" y="1536"/>
                  </a:cubicBezTo>
                  <a:cubicBezTo>
                    <a:pt x="1" y="1761"/>
                    <a:pt x="41" y="1959"/>
                    <a:pt x="107" y="2145"/>
                  </a:cubicBezTo>
                  <a:cubicBezTo>
                    <a:pt x="186" y="2330"/>
                    <a:pt x="279" y="2489"/>
                    <a:pt x="398" y="2621"/>
                  </a:cubicBezTo>
                  <a:cubicBezTo>
                    <a:pt x="517" y="2754"/>
                    <a:pt x="663" y="2846"/>
                    <a:pt x="821" y="2926"/>
                  </a:cubicBezTo>
                  <a:cubicBezTo>
                    <a:pt x="980" y="2992"/>
                    <a:pt x="1152" y="3031"/>
                    <a:pt x="1338" y="3031"/>
                  </a:cubicBezTo>
                  <a:cubicBezTo>
                    <a:pt x="1430" y="3031"/>
                    <a:pt x="1536" y="3018"/>
                    <a:pt x="1655" y="2992"/>
                  </a:cubicBezTo>
                  <a:cubicBezTo>
                    <a:pt x="1761" y="2965"/>
                    <a:pt x="1880" y="2926"/>
                    <a:pt x="1986" y="2886"/>
                  </a:cubicBezTo>
                  <a:cubicBezTo>
                    <a:pt x="2092" y="2833"/>
                    <a:pt x="2198" y="2767"/>
                    <a:pt x="2291" y="2701"/>
                  </a:cubicBezTo>
                  <a:cubicBezTo>
                    <a:pt x="2396" y="2621"/>
                    <a:pt x="2476" y="2529"/>
                    <a:pt x="2555" y="2423"/>
                  </a:cubicBezTo>
                  <a:lnTo>
                    <a:pt x="2555" y="2423"/>
                  </a:lnTo>
                  <a:cubicBezTo>
                    <a:pt x="2516" y="2648"/>
                    <a:pt x="2436" y="2886"/>
                    <a:pt x="2343" y="3124"/>
                  </a:cubicBezTo>
                  <a:cubicBezTo>
                    <a:pt x="2251" y="3362"/>
                    <a:pt x="2132" y="3601"/>
                    <a:pt x="1986" y="3839"/>
                  </a:cubicBezTo>
                  <a:cubicBezTo>
                    <a:pt x="1841" y="4064"/>
                    <a:pt x="1695" y="4276"/>
                    <a:pt x="1523" y="4474"/>
                  </a:cubicBezTo>
                  <a:cubicBezTo>
                    <a:pt x="1351" y="4659"/>
                    <a:pt x="1166" y="4818"/>
                    <a:pt x="967" y="4951"/>
                  </a:cubicBezTo>
                  <a:cubicBezTo>
                    <a:pt x="927" y="4977"/>
                    <a:pt x="888" y="5017"/>
                    <a:pt x="874" y="5030"/>
                  </a:cubicBezTo>
                  <a:cubicBezTo>
                    <a:pt x="848" y="5056"/>
                    <a:pt x="835" y="5096"/>
                    <a:pt x="835" y="5136"/>
                  </a:cubicBezTo>
                  <a:cubicBezTo>
                    <a:pt x="835" y="5202"/>
                    <a:pt x="848" y="5242"/>
                    <a:pt x="901" y="5255"/>
                  </a:cubicBezTo>
                  <a:cubicBezTo>
                    <a:pt x="941" y="5281"/>
                    <a:pt x="980" y="5295"/>
                    <a:pt x="1020" y="5295"/>
                  </a:cubicBezTo>
                  <a:cubicBezTo>
                    <a:pt x="1073" y="5295"/>
                    <a:pt x="1126" y="5281"/>
                    <a:pt x="1166" y="5268"/>
                  </a:cubicBezTo>
                  <a:cubicBezTo>
                    <a:pt x="1218" y="5242"/>
                    <a:pt x="1258" y="5215"/>
                    <a:pt x="1311" y="5176"/>
                  </a:cubicBezTo>
                  <a:cubicBezTo>
                    <a:pt x="1470" y="5043"/>
                    <a:pt x="1642" y="4871"/>
                    <a:pt x="1854" y="4659"/>
                  </a:cubicBezTo>
                  <a:cubicBezTo>
                    <a:pt x="2052" y="4434"/>
                    <a:pt x="2251" y="4143"/>
                    <a:pt x="2449" y="3786"/>
                  </a:cubicBezTo>
                  <a:cubicBezTo>
                    <a:pt x="2529" y="3640"/>
                    <a:pt x="2608" y="3468"/>
                    <a:pt x="2688" y="3283"/>
                  </a:cubicBezTo>
                  <a:cubicBezTo>
                    <a:pt x="2754" y="3111"/>
                    <a:pt x="2820" y="2912"/>
                    <a:pt x="2886" y="2714"/>
                  </a:cubicBezTo>
                  <a:cubicBezTo>
                    <a:pt x="2939" y="2515"/>
                    <a:pt x="2979" y="2304"/>
                    <a:pt x="3018" y="2092"/>
                  </a:cubicBezTo>
                  <a:cubicBezTo>
                    <a:pt x="3058" y="1893"/>
                    <a:pt x="3071" y="1682"/>
                    <a:pt x="3071" y="1470"/>
                  </a:cubicBezTo>
                  <a:cubicBezTo>
                    <a:pt x="3071" y="1337"/>
                    <a:pt x="3045" y="1179"/>
                    <a:pt x="3005" y="1007"/>
                  </a:cubicBezTo>
                  <a:cubicBezTo>
                    <a:pt x="2966" y="834"/>
                    <a:pt x="2899" y="676"/>
                    <a:pt x="2780" y="530"/>
                  </a:cubicBezTo>
                  <a:cubicBezTo>
                    <a:pt x="2674" y="371"/>
                    <a:pt x="2529" y="252"/>
                    <a:pt x="2330" y="159"/>
                  </a:cubicBezTo>
                  <a:cubicBezTo>
                    <a:pt x="2132" y="54"/>
                    <a:pt x="1893" y="1"/>
                    <a:pt x="15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3"/>
          <p:cNvSpPr/>
          <p:nvPr/>
        </p:nvSpPr>
        <p:spPr>
          <a:xfrm>
            <a:off x="609310" y="2448506"/>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720000" y="4069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chemeClr val="lt2"/>
                </a:solidFill>
              </a:defRPr>
            </a:lvl1pPr>
            <a:lvl2pPr lvl="1" rtl="0">
              <a:spcBef>
                <a:spcPts val="0"/>
              </a:spcBef>
              <a:spcAft>
                <a:spcPts val="0"/>
              </a:spcAft>
              <a:buClr>
                <a:srgbClr val="FFEC9D"/>
              </a:buClr>
              <a:buSzPts val="2800"/>
              <a:buNone/>
              <a:defRPr>
                <a:solidFill>
                  <a:srgbClr val="FFEC9D"/>
                </a:solidFill>
              </a:defRPr>
            </a:lvl2pPr>
            <a:lvl3pPr lvl="2" rtl="0">
              <a:spcBef>
                <a:spcPts val="0"/>
              </a:spcBef>
              <a:spcAft>
                <a:spcPts val="0"/>
              </a:spcAft>
              <a:buClr>
                <a:srgbClr val="FFEC9D"/>
              </a:buClr>
              <a:buSzPts val="2800"/>
              <a:buNone/>
              <a:defRPr>
                <a:solidFill>
                  <a:srgbClr val="FFEC9D"/>
                </a:solidFill>
              </a:defRPr>
            </a:lvl3pPr>
            <a:lvl4pPr lvl="3" rtl="0">
              <a:spcBef>
                <a:spcPts val="0"/>
              </a:spcBef>
              <a:spcAft>
                <a:spcPts val="0"/>
              </a:spcAft>
              <a:buClr>
                <a:srgbClr val="FFEC9D"/>
              </a:buClr>
              <a:buSzPts val="2800"/>
              <a:buNone/>
              <a:defRPr>
                <a:solidFill>
                  <a:srgbClr val="FFEC9D"/>
                </a:solidFill>
              </a:defRPr>
            </a:lvl4pPr>
            <a:lvl5pPr lvl="4" rtl="0">
              <a:spcBef>
                <a:spcPts val="0"/>
              </a:spcBef>
              <a:spcAft>
                <a:spcPts val="0"/>
              </a:spcAft>
              <a:buClr>
                <a:srgbClr val="FFEC9D"/>
              </a:buClr>
              <a:buSzPts val="2800"/>
              <a:buNone/>
              <a:defRPr>
                <a:solidFill>
                  <a:srgbClr val="FFEC9D"/>
                </a:solidFill>
              </a:defRPr>
            </a:lvl5pPr>
            <a:lvl6pPr lvl="5" rtl="0">
              <a:spcBef>
                <a:spcPts val="0"/>
              </a:spcBef>
              <a:spcAft>
                <a:spcPts val="0"/>
              </a:spcAft>
              <a:buClr>
                <a:srgbClr val="FFEC9D"/>
              </a:buClr>
              <a:buSzPts val="2800"/>
              <a:buNone/>
              <a:defRPr>
                <a:solidFill>
                  <a:srgbClr val="FFEC9D"/>
                </a:solidFill>
              </a:defRPr>
            </a:lvl6pPr>
            <a:lvl7pPr lvl="6" rtl="0">
              <a:spcBef>
                <a:spcPts val="0"/>
              </a:spcBef>
              <a:spcAft>
                <a:spcPts val="0"/>
              </a:spcAft>
              <a:buClr>
                <a:srgbClr val="FFEC9D"/>
              </a:buClr>
              <a:buSzPts val="2800"/>
              <a:buNone/>
              <a:defRPr>
                <a:solidFill>
                  <a:srgbClr val="FFEC9D"/>
                </a:solidFill>
              </a:defRPr>
            </a:lvl7pPr>
            <a:lvl8pPr lvl="7" rtl="0">
              <a:spcBef>
                <a:spcPts val="0"/>
              </a:spcBef>
              <a:spcAft>
                <a:spcPts val="0"/>
              </a:spcAft>
              <a:buClr>
                <a:srgbClr val="FFEC9D"/>
              </a:buClr>
              <a:buSzPts val="2800"/>
              <a:buNone/>
              <a:defRPr>
                <a:solidFill>
                  <a:srgbClr val="FFEC9D"/>
                </a:solidFill>
              </a:defRPr>
            </a:lvl8pPr>
            <a:lvl9pPr lvl="8" rtl="0">
              <a:spcBef>
                <a:spcPts val="0"/>
              </a:spcBef>
              <a:spcAft>
                <a:spcPts val="0"/>
              </a:spcAft>
              <a:buClr>
                <a:srgbClr val="FFEC9D"/>
              </a:buClr>
              <a:buSzPts val="2800"/>
              <a:buNone/>
              <a:defRPr>
                <a:solidFill>
                  <a:srgbClr val="FFEC9D"/>
                </a:solidFill>
              </a:defRPr>
            </a:lvl9pPr>
          </a:lstStyle>
          <a:p>
            <a:endParaRPr/>
          </a:p>
        </p:txBody>
      </p:sp>
      <p:sp>
        <p:nvSpPr>
          <p:cNvPr id="73" name="Google Shape;73;p4"/>
          <p:cNvSpPr txBox="1">
            <a:spLocks noGrp="1"/>
          </p:cNvSpPr>
          <p:nvPr>
            <p:ph type="body" idx="1"/>
          </p:nvPr>
        </p:nvSpPr>
        <p:spPr>
          <a:xfrm>
            <a:off x="720000" y="1123900"/>
            <a:ext cx="7704000" cy="3480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AutoNum type="arabicPeriod"/>
              <a:defRPr sz="1200"/>
            </a:lvl1pPr>
            <a:lvl2pPr marL="914400" lvl="1" indent="-317500" rtl="0">
              <a:lnSpc>
                <a:spcPct val="115000"/>
              </a:lnSpc>
              <a:spcBef>
                <a:spcPts val="1600"/>
              </a:spcBef>
              <a:spcAft>
                <a:spcPts val="0"/>
              </a:spcAft>
              <a:buSzPts val="1400"/>
              <a:buAutoNum type="alphaLcPeriod"/>
              <a:defRPr/>
            </a:lvl2pPr>
            <a:lvl3pPr marL="1371600" lvl="2" indent="-317500" rtl="0">
              <a:lnSpc>
                <a:spcPct val="115000"/>
              </a:lnSpc>
              <a:spcBef>
                <a:spcPts val="1600"/>
              </a:spcBef>
              <a:spcAft>
                <a:spcPts val="0"/>
              </a:spcAft>
              <a:buSzPts val="1400"/>
              <a:buAutoNum type="romanLcPeriod"/>
              <a:defRPr/>
            </a:lvl3pPr>
            <a:lvl4pPr marL="1828800" lvl="3" indent="-317500" rtl="0">
              <a:lnSpc>
                <a:spcPct val="115000"/>
              </a:lnSpc>
              <a:spcBef>
                <a:spcPts val="1600"/>
              </a:spcBef>
              <a:spcAft>
                <a:spcPts val="0"/>
              </a:spcAft>
              <a:buSzPts val="1400"/>
              <a:buAutoNum type="arabicPeriod"/>
              <a:defRPr/>
            </a:lvl4pPr>
            <a:lvl5pPr marL="2286000" lvl="4" indent="-317500" rtl="0">
              <a:lnSpc>
                <a:spcPct val="115000"/>
              </a:lnSpc>
              <a:spcBef>
                <a:spcPts val="1600"/>
              </a:spcBef>
              <a:spcAft>
                <a:spcPts val="0"/>
              </a:spcAft>
              <a:buSzPts val="1400"/>
              <a:buAutoNum type="alphaLcPeriod"/>
              <a:defRPr/>
            </a:lvl5pPr>
            <a:lvl6pPr marL="2743200" lvl="5" indent="-317500" rtl="0">
              <a:lnSpc>
                <a:spcPct val="115000"/>
              </a:lnSpc>
              <a:spcBef>
                <a:spcPts val="1600"/>
              </a:spcBef>
              <a:spcAft>
                <a:spcPts val="0"/>
              </a:spcAft>
              <a:buSzPts val="1400"/>
              <a:buAutoNum type="romanLcPeriod"/>
              <a:defRPr/>
            </a:lvl6pPr>
            <a:lvl7pPr marL="3200400" lvl="6" indent="-317500" rtl="0">
              <a:lnSpc>
                <a:spcPct val="115000"/>
              </a:lnSpc>
              <a:spcBef>
                <a:spcPts val="1600"/>
              </a:spcBef>
              <a:spcAft>
                <a:spcPts val="0"/>
              </a:spcAft>
              <a:buSzPts val="1400"/>
              <a:buAutoNum type="arabicPeriod"/>
              <a:defRPr/>
            </a:lvl7pPr>
            <a:lvl8pPr marL="3657600" lvl="7" indent="-317500" rtl="0">
              <a:lnSpc>
                <a:spcPct val="115000"/>
              </a:lnSpc>
              <a:spcBef>
                <a:spcPts val="1600"/>
              </a:spcBef>
              <a:spcAft>
                <a:spcPts val="0"/>
              </a:spcAft>
              <a:buSzPts val="1400"/>
              <a:buAutoNum type="alphaLcPeriod"/>
              <a:defRPr/>
            </a:lvl8pPr>
            <a:lvl9pPr marL="4114800" lvl="8" indent="-317500" rtl="0">
              <a:lnSpc>
                <a:spcPct val="115000"/>
              </a:lnSpc>
              <a:spcBef>
                <a:spcPts val="1600"/>
              </a:spcBef>
              <a:spcAft>
                <a:spcPts val="1600"/>
              </a:spcAft>
              <a:buSzPts val="1400"/>
              <a:buAutoNum type="romanLcPeriod"/>
              <a:defRPr/>
            </a:lvl9pPr>
          </a:lstStyle>
          <a:p>
            <a:endParaRPr/>
          </a:p>
        </p:txBody>
      </p:sp>
      <p:sp>
        <p:nvSpPr>
          <p:cNvPr id="74" name="Google Shape;74;p4"/>
          <p:cNvSpPr/>
          <p:nvPr/>
        </p:nvSpPr>
        <p:spPr>
          <a:xfrm>
            <a:off x="505031" y="265746"/>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1437650" y="491476"/>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35848" y="867429"/>
            <a:ext cx="168247" cy="205586"/>
          </a:xfrm>
          <a:custGeom>
            <a:avLst/>
            <a:gdLst/>
            <a:ahLst/>
            <a:cxnLst/>
            <a:rect l="l" t="t" r="r" b="b"/>
            <a:pathLst>
              <a:path w="3456" h="4223" extrusionOk="0">
                <a:moveTo>
                  <a:pt x="755" y="371"/>
                </a:moveTo>
                <a:cubicBezTo>
                  <a:pt x="861" y="371"/>
                  <a:pt x="954" y="411"/>
                  <a:pt x="1046" y="490"/>
                </a:cubicBezTo>
                <a:cubicBezTo>
                  <a:pt x="1139" y="570"/>
                  <a:pt x="1179" y="702"/>
                  <a:pt x="1179" y="887"/>
                </a:cubicBezTo>
                <a:cubicBezTo>
                  <a:pt x="1179" y="1073"/>
                  <a:pt x="1139" y="1218"/>
                  <a:pt x="1046" y="1311"/>
                </a:cubicBezTo>
                <a:cubicBezTo>
                  <a:pt x="967" y="1417"/>
                  <a:pt x="861" y="1470"/>
                  <a:pt x="729" y="1470"/>
                </a:cubicBezTo>
                <a:cubicBezTo>
                  <a:pt x="610" y="1470"/>
                  <a:pt x="517" y="1417"/>
                  <a:pt x="451" y="1311"/>
                </a:cubicBezTo>
                <a:cubicBezTo>
                  <a:pt x="385" y="1205"/>
                  <a:pt x="345" y="1086"/>
                  <a:pt x="345" y="940"/>
                </a:cubicBezTo>
                <a:cubicBezTo>
                  <a:pt x="345" y="834"/>
                  <a:pt x="358" y="742"/>
                  <a:pt x="385" y="662"/>
                </a:cubicBezTo>
                <a:cubicBezTo>
                  <a:pt x="424" y="596"/>
                  <a:pt x="451" y="530"/>
                  <a:pt x="491" y="490"/>
                </a:cubicBezTo>
                <a:cubicBezTo>
                  <a:pt x="530" y="437"/>
                  <a:pt x="583" y="411"/>
                  <a:pt x="623" y="398"/>
                </a:cubicBezTo>
                <a:cubicBezTo>
                  <a:pt x="676" y="371"/>
                  <a:pt x="716" y="371"/>
                  <a:pt x="755" y="371"/>
                </a:cubicBezTo>
                <a:close/>
                <a:moveTo>
                  <a:pt x="2727" y="2806"/>
                </a:moveTo>
                <a:cubicBezTo>
                  <a:pt x="2807" y="2806"/>
                  <a:pt x="2886" y="2846"/>
                  <a:pt x="2966" y="2926"/>
                </a:cubicBezTo>
                <a:cubicBezTo>
                  <a:pt x="3058" y="2992"/>
                  <a:pt x="3098" y="3124"/>
                  <a:pt x="3098" y="3309"/>
                </a:cubicBezTo>
                <a:cubicBezTo>
                  <a:pt x="3098" y="3376"/>
                  <a:pt x="3085" y="3442"/>
                  <a:pt x="3071" y="3508"/>
                </a:cubicBezTo>
                <a:cubicBezTo>
                  <a:pt x="3058" y="3574"/>
                  <a:pt x="3032" y="3640"/>
                  <a:pt x="3005" y="3693"/>
                </a:cubicBezTo>
                <a:cubicBezTo>
                  <a:pt x="2966" y="3746"/>
                  <a:pt x="2926" y="3786"/>
                  <a:pt x="2873" y="3826"/>
                </a:cubicBezTo>
                <a:cubicBezTo>
                  <a:pt x="2833" y="3865"/>
                  <a:pt x="2767" y="3879"/>
                  <a:pt x="2688" y="3879"/>
                </a:cubicBezTo>
                <a:cubicBezTo>
                  <a:pt x="2608" y="3879"/>
                  <a:pt x="2542" y="3865"/>
                  <a:pt x="2489" y="3826"/>
                </a:cubicBezTo>
                <a:cubicBezTo>
                  <a:pt x="2449" y="3786"/>
                  <a:pt x="2410" y="3733"/>
                  <a:pt x="2383" y="3680"/>
                </a:cubicBezTo>
                <a:cubicBezTo>
                  <a:pt x="2343" y="3627"/>
                  <a:pt x="2330" y="3561"/>
                  <a:pt x="2317" y="3495"/>
                </a:cubicBezTo>
                <a:cubicBezTo>
                  <a:pt x="2317" y="3442"/>
                  <a:pt x="2304" y="3389"/>
                  <a:pt x="2304" y="3336"/>
                </a:cubicBezTo>
                <a:cubicBezTo>
                  <a:pt x="2304" y="3164"/>
                  <a:pt x="2343" y="3031"/>
                  <a:pt x="2423" y="2939"/>
                </a:cubicBezTo>
                <a:cubicBezTo>
                  <a:pt x="2516" y="2846"/>
                  <a:pt x="2608" y="2806"/>
                  <a:pt x="2727" y="2806"/>
                </a:cubicBezTo>
                <a:close/>
                <a:moveTo>
                  <a:pt x="3032" y="1"/>
                </a:moveTo>
                <a:cubicBezTo>
                  <a:pt x="2992" y="1"/>
                  <a:pt x="2952" y="14"/>
                  <a:pt x="2913" y="54"/>
                </a:cubicBezTo>
                <a:cubicBezTo>
                  <a:pt x="2873" y="93"/>
                  <a:pt x="2846" y="146"/>
                  <a:pt x="2807" y="199"/>
                </a:cubicBezTo>
                <a:cubicBezTo>
                  <a:pt x="2767" y="252"/>
                  <a:pt x="2727" y="305"/>
                  <a:pt x="2688" y="371"/>
                </a:cubicBezTo>
                <a:cubicBezTo>
                  <a:pt x="2648" y="424"/>
                  <a:pt x="2595" y="464"/>
                  <a:pt x="2555" y="504"/>
                </a:cubicBezTo>
                <a:cubicBezTo>
                  <a:pt x="2502" y="530"/>
                  <a:pt x="2449" y="557"/>
                  <a:pt x="2383" y="570"/>
                </a:cubicBezTo>
                <a:cubicBezTo>
                  <a:pt x="2317" y="583"/>
                  <a:pt x="2264" y="583"/>
                  <a:pt x="2211" y="583"/>
                </a:cubicBezTo>
                <a:cubicBezTo>
                  <a:pt x="2052" y="583"/>
                  <a:pt x="1933" y="570"/>
                  <a:pt x="1827" y="543"/>
                </a:cubicBezTo>
                <a:cubicBezTo>
                  <a:pt x="1735" y="517"/>
                  <a:pt x="1642" y="477"/>
                  <a:pt x="1576" y="437"/>
                </a:cubicBezTo>
                <a:cubicBezTo>
                  <a:pt x="1510" y="398"/>
                  <a:pt x="1443" y="345"/>
                  <a:pt x="1391" y="305"/>
                </a:cubicBezTo>
                <a:cubicBezTo>
                  <a:pt x="1338" y="252"/>
                  <a:pt x="1285" y="212"/>
                  <a:pt x="1232" y="173"/>
                </a:cubicBezTo>
                <a:cubicBezTo>
                  <a:pt x="1179" y="120"/>
                  <a:pt x="1113" y="93"/>
                  <a:pt x="1033" y="67"/>
                </a:cubicBezTo>
                <a:cubicBezTo>
                  <a:pt x="967" y="27"/>
                  <a:pt x="874" y="14"/>
                  <a:pt x="755" y="14"/>
                </a:cubicBezTo>
                <a:cubicBezTo>
                  <a:pt x="663" y="14"/>
                  <a:pt x="570" y="40"/>
                  <a:pt x="477" y="80"/>
                </a:cubicBezTo>
                <a:cubicBezTo>
                  <a:pt x="398" y="120"/>
                  <a:pt x="318" y="186"/>
                  <a:pt x="239" y="265"/>
                </a:cubicBezTo>
                <a:cubicBezTo>
                  <a:pt x="173" y="345"/>
                  <a:pt x="120" y="437"/>
                  <a:pt x="67" y="557"/>
                </a:cubicBezTo>
                <a:cubicBezTo>
                  <a:pt x="27" y="662"/>
                  <a:pt x="1" y="795"/>
                  <a:pt x="1" y="940"/>
                </a:cubicBezTo>
                <a:cubicBezTo>
                  <a:pt x="1" y="1086"/>
                  <a:pt x="27" y="1205"/>
                  <a:pt x="67" y="1324"/>
                </a:cubicBezTo>
                <a:cubicBezTo>
                  <a:pt x="107" y="1430"/>
                  <a:pt x="160" y="1523"/>
                  <a:pt x="239" y="1589"/>
                </a:cubicBezTo>
                <a:cubicBezTo>
                  <a:pt x="305" y="1668"/>
                  <a:pt x="385" y="1721"/>
                  <a:pt x="477" y="1748"/>
                </a:cubicBezTo>
                <a:cubicBezTo>
                  <a:pt x="570" y="1787"/>
                  <a:pt x="649" y="1814"/>
                  <a:pt x="742" y="1814"/>
                </a:cubicBezTo>
                <a:cubicBezTo>
                  <a:pt x="848" y="1814"/>
                  <a:pt x="941" y="1787"/>
                  <a:pt x="1033" y="1748"/>
                </a:cubicBezTo>
                <a:cubicBezTo>
                  <a:pt x="1139" y="1695"/>
                  <a:pt x="1218" y="1629"/>
                  <a:pt x="1298" y="1549"/>
                </a:cubicBezTo>
                <a:cubicBezTo>
                  <a:pt x="1364" y="1456"/>
                  <a:pt x="1417" y="1364"/>
                  <a:pt x="1457" y="1245"/>
                </a:cubicBezTo>
                <a:cubicBezTo>
                  <a:pt x="1510" y="1126"/>
                  <a:pt x="1523" y="993"/>
                  <a:pt x="1523" y="861"/>
                </a:cubicBezTo>
                <a:cubicBezTo>
                  <a:pt x="1523" y="848"/>
                  <a:pt x="1523" y="834"/>
                  <a:pt x="1523" y="834"/>
                </a:cubicBezTo>
                <a:lnTo>
                  <a:pt x="1523" y="795"/>
                </a:lnTo>
                <a:cubicBezTo>
                  <a:pt x="1629" y="834"/>
                  <a:pt x="1735" y="861"/>
                  <a:pt x="1841" y="874"/>
                </a:cubicBezTo>
                <a:cubicBezTo>
                  <a:pt x="1933" y="887"/>
                  <a:pt x="2052" y="901"/>
                  <a:pt x="2198" y="901"/>
                </a:cubicBezTo>
                <a:lnTo>
                  <a:pt x="2304" y="901"/>
                </a:lnTo>
                <a:cubicBezTo>
                  <a:pt x="2330" y="887"/>
                  <a:pt x="2370" y="887"/>
                  <a:pt x="2410" y="874"/>
                </a:cubicBezTo>
                <a:lnTo>
                  <a:pt x="2410" y="874"/>
                </a:lnTo>
                <a:cubicBezTo>
                  <a:pt x="2410" y="887"/>
                  <a:pt x="2396" y="927"/>
                  <a:pt x="2343" y="1007"/>
                </a:cubicBezTo>
                <a:cubicBezTo>
                  <a:pt x="2304" y="1099"/>
                  <a:pt x="2238" y="1205"/>
                  <a:pt x="2171" y="1337"/>
                </a:cubicBezTo>
                <a:cubicBezTo>
                  <a:pt x="2092" y="1470"/>
                  <a:pt x="2013" y="1629"/>
                  <a:pt x="1920" y="1814"/>
                </a:cubicBezTo>
                <a:cubicBezTo>
                  <a:pt x="1814" y="1986"/>
                  <a:pt x="1721" y="2158"/>
                  <a:pt x="1629" y="2343"/>
                </a:cubicBezTo>
                <a:cubicBezTo>
                  <a:pt x="1523" y="2529"/>
                  <a:pt x="1430" y="2701"/>
                  <a:pt x="1338" y="2886"/>
                </a:cubicBezTo>
                <a:cubicBezTo>
                  <a:pt x="1245" y="3058"/>
                  <a:pt x="1166" y="3217"/>
                  <a:pt x="1086" y="3362"/>
                </a:cubicBezTo>
                <a:cubicBezTo>
                  <a:pt x="1020" y="3508"/>
                  <a:pt x="954" y="3627"/>
                  <a:pt x="914" y="3720"/>
                </a:cubicBezTo>
                <a:cubicBezTo>
                  <a:pt x="861" y="3812"/>
                  <a:pt x="835" y="3865"/>
                  <a:pt x="835" y="3879"/>
                </a:cubicBezTo>
                <a:cubicBezTo>
                  <a:pt x="835" y="3905"/>
                  <a:pt x="861" y="3945"/>
                  <a:pt x="888" y="3958"/>
                </a:cubicBezTo>
                <a:cubicBezTo>
                  <a:pt x="914" y="3984"/>
                  <a:pt x="954" y="3998"/>
                  <a:pt x="1020" y="3998"/>
                </a:cubicBezTo>
                <a:cubicBezTo>
                  <a:pt x="1086" y="3998"/>
                  <a:pt x="1139" y="3984"/>
                  <a:pt x="1166" y="3958"/>
                </a:cubicBezTo>
                <a:cubicBezTo>
                  <a:pt x="1205" y="3918"/>
                  <a:pt x="1232" y="3879"/>
                  <a:pt x="1258" y="3852"/>
                </a:cubicBezTo>
                <a:cubicBezTo>
                  <a:pt x="1271" y="3799"/>
                  <a:pt x="1324" y="3706"/>
                  <a:pt x="1391" y="3574"/>
                </a:cubicBezTo>
                <a:cubicBezTo>
                  <a:pt x="1443" y="3442"/>
                  <a:pt x="1536" y="3283"/>
                  <a:pt x="1629" y="3111"/>
                </a:cubicBezTo>
                <a:cubicBezTo>
                  <a:pt x="1721" y="2926"/>
                  <a:pt x="1827" y="2727"/>
                  <a:pt x="1933" y="2515"/>
                </a:cubicBezTo>
                <a:lnTo>
                  <a:pt x="2291" y="1854"/>
                </a:lnTo>
                <a:cubicBezTo>
                  <a:pt x="2410" y="1642"/>
                  <a:pt x="2516" y="1417"/>
                  <a:pt x="2621" y="1218"/>
                </a:cubicBezTo>
                <a:cubicBezTo>
                  <a:pt x="2741" y="1007"/>
                  <a:pt x="2833" y="834"/>
                  <a:pt x="2913" y="662"/>
                </a:cubicBezTo>
                <a:cubicBezTo>
                  <a:pt x="3005" y="504"/>
                  <a:pt x="3071" y="371"/>
                  <a:pt x="3124" y="265"/>
                </a:cubicBezTo>
                <a:cubicBezTo>
                  <a:pt x="3177" y="159"/>
                  <a:pt x="3204" y="107"/>
                  <a:pt x="3204" y="93"/>
                </a:cubicBezTo>
                <a:cubicBezTo>
                  <a:pt x="3204" y="80"/>
                  <a:pt x="3191" y="54"/>
                  <a:pt x="3164" y="27"/>
                </a:cubicBezTo>
                <a:cubicBezTo>
                  <a:pt x="3151" y="1"/>
                  <a:pt x="3111" y="1"/>
                  <a:pt x="3032" y="1"/>
                </a:cubicBezTo>
                <a:close/>
                <a:moveTo>
                  <a:pt x="2741" y="2462"/>
                </a:moveTo>
                <a:cubicBezTo>
                  <a:pt x="2621" y="2462"/>
                  <a:pt x="2516" y="2489"/>
                  <a:pt x="2423" y="2529"/>
                </a:cubicBezTo>
                <a:cubicBezTo>
                  <a:pt x="2330" y="2568"/>
                  <a:pt x="2251" y="2634"/>
                  <a:pt x="2185" y="2714"/>
                </a:cubicBezTo>
                <a:cubicBezTo>
                  <a:pt x="2118" y="2793"/>
                  <a:pt x="2066" y="2886"/>
                  <a:pt x="2026" y="2992"/>
                </a:cubicBezTo>
                <a:cubicBezTo>
                  <a:pt x="1986" y="3098"/>
                  <a:pt x="1960" y="3217"/>
                  <a:pt x="1960" y="3349"/>
                </a:cubicBezTo>
                <a:cubicBezTo>
                  <a:pt x="1960" y="3468"/>
                  <a:pt x="1986" y="3574"/>
                  <a:pt x="2013" y="3680"/>
                </a:cubicBezTo>
                <a:cubicBezTo>
                  <a:pt x="2052" y="3773"/>
                  <a:pt x="2092" y="3865"/>
                  <a:pt x="2158" y="3958"/>
                </a:cubicBezTo>
                <a:cubicBezTo>
                  <a:pt x="2211" y="4037"/>
                  <a:pt x="2291" y="4104"/>
                  <a:pt x="2383" y="4143"/>
                </a:cubicBezTo>
                <a:cubicBezTo>
                  <a:pt x="2476" y="4196"/>
                  <a:pt x="2582" y="4223"/>
                  <a:pt x="2701" y="4223"/>
                </a:cubicBezTo>
                <a:cubicBezTo>
                  <a:pt x="2939" y="4223"/>
                  <a:pt x="3124" y="4143"/>
                  <a:pt x="3257" y="3984"/>
                </a:cubicBezTo>
                <a:cubicBezTo>
                  <a:pt x="3389" y="3826"/>
                  <a:pt x="3455" y="3601"/>
                  <a:pt x="3455" y="3336"/>
                </a:cubicBezTo>
                <a:cubicBezTo>
                  <a:pt x="3455" y="3217"/>
                  <a:pt x="3442" y="3098"/>
                  <a:pt x="3416" y="3005"/>
                </a:cubicBezTo>
                <a:cubicBezTo>
                  <a:pt x="3389" y="2899"/>
                  <a:pt x="3349" y="2806"/>
                  <a:pt x="3283" y="2727"/>
                </a:cubicBezTo>
                <a:cubicBezTo>
                  <a:pt x="3230" y="2634"/>
                  <a:pt x="3151" y="2581"/>
                  <a:pt x="3058" y="2529"/>
                </a:cubicBezTo>
                <a:cubicBezTo>
                  <a:pt x="2979" y="2489"/>
                  <a:pt x="2860" y="2462"/>
                  <a:pt x="2741" y="2462"/>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1315996">
            <a:off x="8660343" y="877746"/>
            <a:ext cx="209254" cy="208536"/>
          </a:xfrm>
          <a:custGeom>
            <a:avLst/>
            <a:gdLst/>
            <a:ahLst/>
            <a:cxnLst/>
            <a:rect l="l" t="t" r="r" b="b"/>
            <a:pathLst>
              <a:path w="3786" h="3773" extrusionOk="0">
                <a:moveTo>
                  <a:pt x="371" y="1"/>
                </a:moveTo>
                <a:cubicBezTo>
                  <a:pt x="279" y="1"/>
                  <a:pt x="186" y="14"/>
                  <a:pt x="107" y="54"/>
                </a:cubicBezTo>
                <a:cubicBezTo>
                  <a:pt x="27" y="80"/>
                  <a:pt x="1" y="133"/>
                  <a:pt x="1" y="199"/>
                </a:cubicBezTo>
                <a:cubicBezTo>
                  <a:pt x="1" y="279"/>
                  <a:pt x="40" y="318"/>
                  <a:pt x="120" y="332"/>
                </a:cubicBezTo>
                <a:cubicBezTo>
                  <a:pt x="199" y="345"/>
                  <a:pt x="318" y="358"/>
                  <a:pt x="477" y="358"/>
                </a:cubicBezTo>
                <a:lnTo>
                  <a:pt x="596" y="358"/>
                </a:lnTo>
                <a:cubicBezTo>
                  <a:pt x="636" y="371"/>
                  <a:pt x="662" y="371"/>
                  <a:pt x="689" y="385"/>
                </a:cubicBezTo>
                <a:cubicBezTo>
                  <a:pt x="715" y="398"/>
                  <a:pt x="729" y="411"/>
                  <a:pt x="755" y="437"/>
                </a:cubicBezTo>
                <a:cubicBezTo>
                  <a:pt x="768" y="464"/>
                  <a:pt x="795" y="490"/>
                  <a:pt x="808" y="530"/>
                </a:cubicBezTo>
                <a:lnTo>
                  <a:pt x="2012" y="2714"/>
                </a:lnTo>
                <a:cubicBezTo>
                  <a:pt x="1959" y="2833"/>
                  <a:pt x="1907" y="2939"/>
                  <a:pt x="1854" y="3032"/>
                </a:cubicBezTo>
                <a:cubicBezTo>
                  <a:pt x="1801" y="3124"/>
                  <a:pt x="1748" y="3190"/>
                  <a:pt x="1682" y="3257"/>
                </a:cubicBezTo>
                <a:cubicBezTo>
                  <a:pt x="1629" y="3296"/>
                  <a:pt x="1562" y="3349"/>
                  <a:pt x="1496" y="3376"/>
                </a:cubicBezTo>
                <a:cubicBezTo>
                  <a:pt x="1430" y="3415"/>
                  <a:pt x="1351" y="3429"/>
                  <a:pt x="1284" y="3429"/>
                </a:cubicBezTo>
                <a:cubicBezTo>
                  <a:pt x="1165" y="3429"/>
                  <a:pt x="1073" y="3402"/>
                  <a:pt x="993" y="3349"/>
                </a:cubicBezTo>
                <a:cubicBezTo>
                  <a:pt x="914" y="3296"/>
                  <a:pt x="874" y="3230"/>
                  <a:pt x="874" y="3164"/>
                </a:cubicBezTo>
                <a:cubicBezTo>
                  <a:pt x="874" y="3137"/>
                  <a:pt x="887" y="3098"/>
                  <a:pt x="901" y="3071"/>
                </a:cubicBezTo>
                <a:cubicBezTo>
                  <a:pt x="927" y="3045"/>
                  <a:pt x="954" y="3018"/>
                  <a:pt x="993" y="3018"/>
                </a:cubicBezTo>
                <a:cubicBezTo>
                  <a:pt x="1020" y="3018"/>
                  <a:pt x="1033" y="3018"/>
                  <a:pt x="1059" y="3005"/>
                </a:cubicBezTo>
                <a:cubicBezTo>
                  <a:pt x="1099" y="3005"/>
                  <a:pt x="1126" y="2992"/>
                  <a:pt x="1139" y="2979"/>
                </a:cubicBezTo>
                <a:cubicBezTo>
                  <a:pt x="1165" y="2965"/>
                  <a:pt x="1192" y="2939"/>
                  <a:pt x="1205" y="2912"/>
                </a:cubicBezTo>
                <a:cubicBezTo>
                  <a:pt x="1218" y="2899"/>
                  <a:pt x="1232" y="2859"/>
                  <a:pt x="1232" y="2820"/>
                </a:cubicBezTo>
                <a:cubicBezTo>
                  <a:pt x="1232" y="2754"/>
                  <a:pt x="1205" y="2701"/>
                  <a:pt x="1152" y="2674"/>
                </a:cubicBezTo>
                <a:cubicBezTo>
                  <a:pt x="1112" y="2648"/>
                  <a:pt x="1059" y="2634"/>
                  <a:pt x="1007" y="2634"/>
                </a:cubicBezTo>
                <a:cubicBezTo>
                  <a:pt x="954" y="2634"/>
                  <a:pt x="901" y="2634"/>
                  <a:pt x="848" y="2661"/>
                </a:cubicBezTo>
                <a:cubicBezTo>
                  <a:pt x="782" y="2687"/>
                  <a:pt x="742" y="2714"/>
                  <a:pt x="689" y="2754"/>
                </a:cubicBezTo>
                <a:cubicBezTo>
                  <a:pt x="649" y="2807"/>
                  <a:pt x="623" y="2859"/>
                  <a:pt x="583" y="2926"/>
                </a:cubicBezTo>
                <a:cubicBezTo>
                  <a:pt x="570" y="2992"/>
                  <a:pt x="557" y="3071"/>
                  <a:pt x="557" y="3164"/>
                </a:cubicBezTo>
                <a:cubicBezTo>
                  <a:pt x="557" y="3257"/>
                  <a:pt x="570" y="3349"/>
                  <a:pt x="609" y="3415"/>
                </a:cubicBezTo>
                <a:cubicBezTo>
                  <a:pt x="649" y="3495"/>
                  <a:pt x="689" y="3561"/>
                  <a:pt x="755" y="3614"/>
                </a:cubicBezTo>
                <a:cubicBezTo>
                  <a:pt x="821" y="3667"/>
                  <a:pt x="887" y="3707"/>
                  <a:pt x="967" y="3733"/>
                </a:cubicBezTo>
                <a:cubicBezTo>
                  <a:pt x="1046" y="3759"/>
                  <a:pt x="1126" y="3773"/>
                  <a:pt x="1218" y="3773"/>
                </a:cubicBezTo>
                <a:cubicBezTo>
                  <a:pt x="1377" y="3773"/>
                  <a:pt x="1536" y="3733"/>
                  <a:pt x="1668" y="3667"/>
                </a:cubicBezTo>
                <a:cubicBezTo>
                  <a:pt x="1801" y="3614"/>
                  <a:pt x="1920" y="3508"/>
                  <a:pt x="2039" y="3376"/>
                </a:cubicBezTo>
                <a:cubicBezTo>
                  <a:pt x="2132" y="3257"/>
                  <a:pt x="2224" y="3111"/>
                  <a:pt x="2304" y="2952"/>
                </a:cubicBezTo>
                <a:cubicBezTo>
                  <a:pt x="2383" y="2780"/>
                  <a:pt x="2449" y="2595"/>
                  <a:pt x="2529" y="2370"/>
                </a:cubicBezTo>
                <a:lnTo>
                  <a:pt x="3164" y="596"/>
                </a:lnTo>
                <a:cubicBezTo>
                  <a:pt x="3190" y="530"/>
                  <a:pt x="3217" y="490"/>
                  <a:pt x="3243" y="477"/>
                </a:cubicBezTo>
                <a:cubicBezTo>
                  <a:pt x="3283" y="464"/>
                  <a:pt x="3349" y="451"/>
                  <a:pt x="3442" y="451"/>
                </a:cubicBezTo>
                <a:cubicBezTo>
                  <a:pt x="3534" y="451"/>
                  <a:pt x="3601" y="437"/>
                  <a:pt x="3680" y="411"/>
                </a:cubicBezTo>
                <a:cubicBezTo>
                  <a:pt x="3746" y="398"/>
                  <a:pt x="3786" y="345"/>
                  <a:pt x="3786" y="279"/>
                </a:cubicBezTo>
                <a:cubicBezTo>
                  <a:pt x="3786" y="212"/>
                  <a:pt x="3746" y="160"/>
                  <a:pt x="3680" y="146"/>
                </a:cubicBezTo>
                <a:cubicBezTo>
                  <a:pt x="3614" y="120"/>
                  <a:pt x="3534" y="107"/>
                  <a:pt x="3442" y="107"/>
                </a:cubicBezTo>
                <a:lnTo>
                  <a:pt x="2409" y="107"/>
                </a:lnTo>
                <a:cubicBezTo>
                  <a:pt x="2317" y="107"/>
                  <a:pt x="2251" y="120"/>
                  <a:pt x="2224" y="146"/>
                </a:cubicBezTo>
                <a:cubicBezTo>
                  <a:pt x="2198" y="160"/>
                  <a:pt x="2184" y="212"/>
                  <a:pt x="2184" y="279"/>
                </a:cubicBezTo>
                <a:cubicBezTo>
                  <a:pt x="2184" y="318"/>
                  <a:pt x="2211" y="358"/>
                  <a:pt x="2251" y="398"/>
                </a:cubicBezTo>
                <a:cubicBezTo>
                  <a:pt x="2290" y="437"/>
                  <a:pt x="2370" y="451"/>
                  <a:pt x="2462" y="451"/>
                </a:cubicBezTo>
                <a:cubicBezTo>
                  <a:pt x="2568" y="451"/>
                  <a:pt x="2621" y="464"/>
                  <a:pt x="2648" y="477"/>
                </a:cubicBezTo>
                <a:cubicBezTo>
                  <a:pt x="2674" y="504"/>
                  <a:pt x="2687" y="517"/>
                  <a:pt x="2687" y="557"/>
                </a:cubicBezTo>
                <a:cubicBezTo>
                  <a:pt x="2687" y="623"/>
                  <a:pt x="2674" y="689"/>
                  <a:pt x="2648" y="795"/>
                </a:cubicBezTo>
                <a:lnTo>
                  <a:pt x="2184" y="2224"/>
                </a:lnTo>
                <a:lnTo>
                  <a:pt x="1324" y="623"/>
                </a:lnTo>
                <a:cubicBezTo>
                  <a:pt x="1311" y="583"/>
                  <a:pt x="1298" y="543"/>
                  <a:pt x="1284" y="504"/>
                </a:cubicBezTo>
                <a:cubicBezTo>
                  <a:pt x="1271" y="464"/>
                  <a:pt x="1271" y="437"/>
                  <a:pt x="1271" y="424"/>
                </a:cubicBezTo>
                <a:cubicBezTo>
                  <a:pt x="1271" y="385"/>
                  <a:pt x="1284" y="358"/>
                  <a:pt x="1298" y="358"/>
                </a:cubicBezTo>
                <a:cubicBezTo>
                  <a:pt x="1311" y="345"/>
                  <a:pt x="1324" y="345"/>
                  <a:pt x="1351" y="345"/>
                </a:cubicBezTo>
                <a:cubicBezTo>
                  <a:pt x="1430" y="345"/>
                  <a:pt x="1483" y="332"/>
                  <a:pt x="1509" y="292"/>
                </a:cubicBezTo>
                <a:cubicBezTo>
                  <a:pt x="1549" y="252"/>
                  <a:pt x="1562" y="212"/>
                  <a:pt x="1562" y="160"/>
                </a:cubicBezTo>
                <a:cubicBezTo>
                  <a:pt x="1562" y="120"/>
                  <a:pt x="1536" y="80"/>
                  <a:pt x="1509" y="54"/>
                </a:cubicBezTo>
                <a:cubicBezTo>
                  <a:pt x="1483" y="14"/>
                  <a:pt x="1417" y="1"/>
                  <a:pt x="1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8418593" y="342296"/>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9"/>
        <p:cNvGrpSpPr/>
        <p:nvPr/>
      </p:nvGrpSpPr>
      <p:grpSpPr>
        <a:xfrm>
          <a:off x="0" y="0"/>
          <a:ext cx="0" cy="0"/>
          <a:chOff x="0" y="0"/>
          <a:chExt cx="0" cy="0"/>
        </a:xfrm>
      </p:grpSpPr>
      <p:sp>
        <p:nvSpPr>
          <p:cNvPr id="110" name="Google Shape;110;p6"/>
          <p:cNvSpPr txBox="1">
            <a:spLocks noGrp="1"/>
          </p:cNvSpPr>
          <p:nvPr>
            <p:ph type="title"/>
          </p:nvPr>
        </p:nvSpPr>
        <p:spPr>
          <a:xfrm>
            <a:off x="720000" y="4069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6"/>
          <p:cNvSpPr/>
          <p:nvPr/>
        </p:nvSpPr>
        <p:spPr>
          <a:xfrm>
            <a:off x="8361668" y="740908"/>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6"/>
          <p:cNvGrpSpPr/>
          <p:nvPr/>
        </p:nvGrpSpPr>
        <p:grpSpPr>
          <a:xfrm rot="-1110540">
            <a:off x="482951" y="506221"/>
            <a:ext cx="675282" cy="304782"/>
            <a:chOff x="4763863" y="259761"/>
            <a:chExt cx="766705" cy="346045"/>
          </a:xfrm>
        </p:grpSpPr>
        <p:sp>
          <p:nvSpPr>
            <p:cNvPr id="113" name="Google Shape;113;p6"/>
            <p:cNvSpPr/>
            <p:nvPr/>
          </p:nvSpPr>
          <p:spPr>
            <a:xfrm>
              <a:off x="4763863" y="392187"/>
              <a:ext cx="184436" cy="160946"/>
            </a:xfrm>
            <a:custGeom>
              <a:avLst/>
              <a:gdLst/>
              <a:ahLst/>
              <a:cxnLst/>
              <a:rect l="l" t="t" r="r" b="b"/>
              <a:pathLst>
                <a:path w="3337" h="2912" extrusionOk="0">
                  <a:moveTo>
                    <a:pt x="477" y="0"/>
                  </a:moveTo>
                  <a:cubicBezTo>
                    <a:pt x="279" y="0"/>
                    <a:pt x="147" y="13"/>
                    <a:pt x="94" y="40"/>
                  </a:cubicBezTo>
                  <a:cubicBezTo>
                    <a:pt x="27" y="66"/>
                    <a:pt x="1" y="106"/>
                    <a:pt x="1" y="172"/>
                  </a:cubicBezTo>
                  <a:cubicBezTo>
                    <a:pt x="1" y="238"/>
                    <a:pt x="27" y="291"/>
                    <a:pt x="80" y="304"/>
                  </a:cubicBezTo>
                  <a:cubicBezTo>
                    <a:pt x="147" y="331"/>
                    <a:pt x="239" y="344"/>
                    <a:pt x="358" y="344"/>
                  </a:cubicBezTo>
                  <a:cubicBezTo>
                    <a:pt x="451" y="357"/>
                    <a:pt x="517" y="371"/>
                    <a:pt x="570" y="397"/>
                  </a:cubicBezTo>
                  <a:cubicBezTo>
                    <a:pt x="610" y="424"/>
                    <a:pt x="676" y="477"/>
                    <a:pt x="742" y="569"/>
                  </a:cubicBezTo>
                  <a:lnTo>
                    <a:pt x="1364" y="1456"/>
                  </a:lnTo>
                  <a:lnTo>
                    <a:pt x="1272" y="1575"/>
                  </a:lnTo>
                  <a:lnTo>
                    <a:pt x="1179" y="1707"/>
                  </a:lnTo>
                  <a:lnTo>
                    <a:pt x="1033" y="1906"/>
                  </a:lnTo>
                  <a:cubicBezTo>
                    <a:pt x="967" y="1972"/>
                    <a:pt x="888" y="2091"/>
                    <a:pt x="782" y="2237"/>
                  </a:cubicBezTo>
                  <a:cubicBezTo>
                    <a:pt x="742" y="2276"/>
                    <a:pt x="702" y="2303"/>
                    <a:pt x="663" y="2329"/>
                  </a:cubicBezTo>
                  <a:cubicBezTo>
                    <a:pt x="623" y="2343"/>
                    <a:pt x="570" y="2356"/>
                    <a:pt x="517" y="2369"/>
                  </a:cubicBezTo>
                  <a:cubicBezTo>
                    <a:pt x="424" y="2382"/>
                    <a:pt x="345" y="2396"/>
                    <a:pt x="266" y="2422"/>
                  </a:cubicBezTo>
                  <a:cubicBezTo>
                    <a:pt x="186" y="2435"/>
                    <a:pt x="133" y="2488"/>
                    <a:pt x="133" y="2554"/>
                  </a:cubicBezTo>
                  <a:cubicBezTo>
                    <a:pt x="133" y="2594"/>
                    <a:pt x="147" y="2634"/>
                    <a:pt x="160" y="2647"/>
                  </a:cubicBezTo>
                  <a:cubicBezTo>
                    <a:pt x="186" y="2674"/>
                    <a:pt x="213" y="2687"/>
                    <a:pt x="226" y="2700"/>
                  </a:cubicBezTo>
                  <a:cubicBezTo>
                    <a:pt x="266" y="2713"/>
                    <a:pt x="292" y="2726"/>
                    <a:pt x="319" y="2726"/>
                  </a:cubicBezTo>
                  <a:lnTo>
                    <a:pt x="1099" y="2726"/>
                  </a:lnTo>
                  <a:cubicBezTo>
                    <a:pt x="1139" y="2726"/>
                    <a:pt x="1166" y="2726"/>
                    <a:pt x="1205" y="2740"/>
                  </a:cubicBezTo>
                  <a:lnTo>
                    <a:pt x="1338" y="2740"/>
                  </a:lnTo>
                  <a:cubicBezTo>
                    <a:pt x="1391" y="2740"/>
                    <a:pt x="1444" y="2726"/>
                    <a:pt x="1510" y="2713"/>
                  </a:cubicBezTo>
                  <a:cubicBezTo>
                    <a:pt x="1563" y="2687"/>
                    <a:pt x="1602" y="2647"/>
                    <a:pt x="1602" y="2568"/>
                  </a:cubicBezTo>
                  <a:cubicBezTo>
                    <a:pt x="1602" y="2541"/>
                    <a:pt x="1576" y="2515"/>
                    <a:pt x="1549" y="2475"/>
                  </a:cubicBezTo>
                  <a:cubicBezTo>
                    <a:pt x="1510" y="2435"/>
                    <a:pt x="1430" y="2409"/>
                    <a:pt x="1311" y="2409"/>
                  </a:cubicBezTo>
                  <a:cubicBezTo>
                    <a:pt x="1258" y="2409"/>
                    <a:pt x="1219" y="2409"/>
                    <a:pt x="1205" y="2396"/>
                  </a:cubicBezTo>
                  <a:cubicBezTo>
                    <a:pt x="1205" y="2382"/>
                    <a:pt x="1192" y="2369"/>
                    <a:pt x="1192" y="2356"/>
                  </a:cubicBezTo>
                  <a:cubicBezTo>
                    <a:pt x="1192" y="2329"/>
                    <a:pt x="1205" y="2303"/>
                    <a:pt x="1245" y="2263"/>
                  </a:cubicBezTo>
                  <a:cubicBezTo>
                    <a:pt x="1272" y="2210"/>
                    <a:pt x="1298" y="2184"/>
                    <a:pt x="1324" y="2157"/>
                  </a:cubicBezTo>
                  <a:cubicBezTo>
                    <a:pt x="1364" y="2091"/>
                    <a:pt x="1404" y="2038"/>
                    <a:pt x="1444" y="1985"/>
                  </a:cubicBezTo>
                  <a:cubicBezTo>
                    <a:pt x="1483" y="1932"/>
                    <a:pt x="1536" y="1866"/>
                    <a:pt x="1602" y="1774"/>
                  </a:cubicBezTo>
                  <a:cubicBezTo>
                    <a:pt x="1655" y="1840"/>
                    <a:pt x="1708" y="1919"/>
                    <a:pt x="1761" y="1999"/>
                  </a:cubicBezTo>
                  <a:cubicBezTo>
                    <a:pt x="1827" y="2065"/>
                    <a:pt x="1867" y="2131"/>
                    <a:pt x="1920" y="2197"/>
                  </a:cubicBezTo>
                  <a:cubicBezTo>
                    <a:pt x="1960" y="2263"/>
                    <a:pt x="1999" y="2329"/>
                    <a:pt x="2026" y="2382"/>
                  </a:cubicBezTo>
                  <a:cubicBezTo>
                    <a:pt x="2066" y="2435"/>
                    <a:pt x="2079" y="2462"/>
                    <a:pt x="2079" y="2475"/>
                  </a:cubicBezTo>
                  <a:cubicBezTo>
                    <a:pt x="2079" y="2515"/>
                    <a:pt x="2066" y="2541"/>
                    <a:pt x="2052" y="2554"/>
                  </a:cubicBezTo>
                  <a:lnTo>
                    <a:pt x="1973" y="2568"/>
                  </a:lnTo>
                  <a:cubicBezTo>
                    <a:pt x="1933" y="2581"/>
                    <a:pt x="1907" y="2594"/>
                    <a:pt x="1894" y="2634"/>
                  </a:cubicBezTo>
                  <a:cubicBezTo>
                    <a:pt x="1880" y="2674"/>
                    <a:pt x="1880" y="2700"/>
                    <a:pt x="1880" y="2726"/>
                  </a:cubicBezTo>
                  <a:cubicBezTo>
                    <a:pt x="1880" y="2753"/>
                    <a:pt x="1894" y="2793"/>
                    <a:pt x="1933" y="2832"/>
                  </a:cubicBezTo>
                  <a:cubicBezTo>
                    <a:pt x="1986" y="2885"/>
                    <a:pt x="2052" y="2912"/>
                    <a:pt x="2158" y="2912"/>
                  </a:cubicBezTo>
                  <a:cubicBezTo>
                    <a:pt x="2238" y="2912"/>
                    <a:pt x="2304" y="2899"/>
                    <a:pt x="2357" y="2899"/>
                  </a:cubicBezTo>
                  <a:lnTo>
                    <a:pt x="2807" y="2899"/>
                  </a:lnTo>
                  <a:cubicBezTo>
                    <a:pt x="2873" y="2899"/>
                    <a:pt x="2966" y="2912"/>
                    <a:pt x="3072" y="2912"/>
                  </a:cubicBezTo>
                  <a:cubicBezTo>
                    <a:pt x="3124" y="2912"/>
                    <a:pt x="3191" y="2899"/>
                    <a:pt x="3244" y="2885"/>
                  </a:cubicBezTo>
                  <a:cubicBezTo>
                    <a:pt x="3297" y="2872"/>
                    <a:pt x="3336" y="2819"/>
                    <a:pt x="3336" y="2740"/>
                  </a:cubicBezTo>
                  <a:cubicBezTo>
                    <a:pt x="3336" y="2687"/>
                    <a:pt x="3310" y="2660"/>
                    <a:pt x="3257" y="2634"/>
                  </a:cubicBezTo>
                  <a:cubicBezTo>
                    <a:pt x="3217" y="2607"/>
                    <a:pt x="3151" y="2594"/>
                    <a:pt x="3085" y="2594"/>
                  </a:cubicBezTo>
                  <a:cubicBezTo>
                    <a:pt x="3019" y="2581"/>
                    <a:pt x="2952" y="2581"/>
                    <a:pt x="2899" y="2581"/>
                  </a:cubicBezTo>
                  <a:cubicBezTo>
                    <a:pt x="2847" y="2568"/>
                    <a:pt x="2794" y="2554"/>
                    <a:pt x="2727" y="2541"/>
                  </a:cubicBezTo>
                  <a:cubicBezTo>
                    <a:pt x="2701" y="2528"/>
                    <a:pt x="2674" y="2515"/>
                    <a:pt x="2635" y="2475"/>
                  </a:cubicBezTo>
                  <a:cubicBezTo>
                    <a:pt x="2595" y="2449"/>
                    <a:pt x="2555" y="2396"/>
                    <a:pt x="2489" y="2316"/>
                  </a:cubicBezTo>
                  <a:cubicBezTo>
                    <a:pt x="2423" y="2237"/>
                    <a:pt x="2330" y="2131"/>
                    <a:pt x="2238" y="1999"/>
                  </a:cubicBezTo>
                  <a:cubicBezTo>
                    <a:pt x="2132" y="1853"/>
                    <a:pt x="1999" y="1668"/>
                    <a:pt x="1841" y="1443"/>
                  </a:cubicBezTo>
                  <a:cubicBezTo>
                    <a:pt x="1920" y="1324"/>
                    <a:pt x="1999" y="1218"/>
                    <a:pt x="2066" y="1112"/>
                  </a:cubicBezTo>
                  <a:cubicBezTo>
                    <a:pt x="2145" y="993"/>
                    <a:pt x="2224" y="887"/>
                    <a:pt x="2330" y="768"/>
                  </a:cubicBezTo>
                  <a:cubicBezTo>
                    <a:pt x="2397" y="675"/>
                    <a:pt x="2476" y="622"/>
                    <a:pt x="2542" y="609"/>
                  </a:cubicBezTo>
                  <a:cubicBezTo>
                    <a:pt x="2582" y="582"/>
                    <a:pt x="2661" y="569"/>
                    <a:pt x="2754" y="569"/>
                  </a:cubicBezTo>
                  <a:cubicBezTo>
                    <a:pt x="2860" y="556"/>
                    <a:pt x="2992" y="556"/>
                    <a:pt x="3177" y="556"/>
                  </a:cubicBezTo>
                  <a:cubicBezTo>
                    <a:pt x="3217" y="556"/>
                    <a:pt x="3244" y="543"/>
                    <a:pt x="3270" y="516"/>
                  </a:cubicBezTo>
                  <a:cubicBezTo>
                    <a:pt x="3297" y="477"/>
                    <a:pt x="3310" y="437"/>
                    <a:pt x="3310" y="424"/>
                  </a:cubicBezTo>
                  <a:cubicBezTo>
                    <a:pt x="3310" y="291"/>
                    <a:pt x="3257" y="225"/>
                    <a:pt x="3164" y="225"/>
                  </a:cubicBezTo>
                  <a:lnTo>
                    <a:pt x="2026" y="225"/>
                  </a:lnTo>
                  <a:cubicBezTo>
                    <a:pt x="1947" y="225"/>
                    <a:pt x="1880" y="238"/>
                    <a:pt x="1827" y="265"/>
                  </a:cubicBezTo>
                  <a:cubicBezTo>
                    <a:pt x="1788" y="291"/>
                    <a:pt x="1761" y="331"/>
                    <a:pt x="1761" y="410"/>
                  </a:cubicBezTo>
                  <a:cubicBezTo>
                    <a:pt x="1761" y="450"/>
                    <a:pt x="1774" y="490"/>
                    <a:pt x="1801" y="516"/>
                  </a:cubicBezTo>
                  <a:cubicBezTo>
                    <a:pt x="1841" y="529"/>
                    <a:pt x="1867" y="543"/>
                    <a:pt x="1880" y="556"/>
                  </a:cubicBezTo>
                  <a:cubicBezTo>
                    <a:pt x="1907" y="569"/>
                    <a:pt x="1920" y="582"/>
                    <a:pt x="1920" y="596"/>
                  </a:cubicBezTo>
                  <a:cubicBezTo>
                    <a:pt x="1920" y="609"/>
                    <a:pt x="1907" y="649"/>
                    <a:pt x="1867" y="702"/>
                  </a:cubicBezTo>
                  <a:cubicBezTo>
                    <a:pt x="1841" y="754"/>
                    <a:pt x="1801" y="821"/>
                    <a:pt x="1748" y="900"/>
                  </a:cubicBezTo>
                  <a:lnTo>
                    <a:pt x="1602" y="1125"/>
                  </a:lnTo>
                  <a:cubicBezTo>
                    <a:pt x="1536" y="1032"/>
                    <a:pt x="1470" y="953"/>
                    <a:pt x="1417" y="874"/>
                  </a:cubicBezTo>
                  <a:cubicBezTo>
                    <a:pt x="1364" y="794"/>
                    <a:pt x="1311" y="715"/>
                    <a:pt x="1272" y="662"/>
                  </a:cubicBezTo>
                  <a:cubicBezTo>
                    <a:pt x="1232" y="596"/>
                    <a:pt x="1192" y="543"/>
                    <a:pt x="1166" y="503"/>
                  </a:cubicBezTo>
                  <a:cubicBezTo>
                    <a:pt x="1152" y="463"/>
                    <a:pt x="1139" y="437"/>
                    <a:pt x="1139" y="424"/>
                  </a:cubicBezTo>
                  <a:cubicBezTo>
                    <a:pt x="1139" y="384"/>
                    <a:pt x="1152" y="371"/>
                    <a:pt x="1179" y="371"/>
                  </a:cubicBezTo>
                  <a:cubicBezTo>
                    <a:pt x="1219" y="371"/>
                    <a:pt x="1272" y="357"/>
                    <a:pt x="1324" y="357"/>
                  </a:cubicBezTo>
                  <a:cubicBezTo>
                    <a:pt x="1391" y="357"/>
                    <a:pt x="1444" y="344"/>
                    <a:pt x="1470" y="304"/>
                  </a:cubicBezTo>
                  <a:cubicBezTo>
                    <a:pt x="1510" y="265"/>
                    <a:pt x="1523" y="238"/>
                    <a:pt x="1523" y="199"/>
                  </a:cubicBezTo>
                  <a:cubicBezTo>
                    <a:pt x="1523" y="172"/>
                    <a:pt x="1523" y="146"/>
                    <a:pt x="1523" y="132"/>
                  </a:cubicBezTo>
                  <a:cubicBezTo>
                    <a:pt x="1523" y="106"/>
                    <a:pt x="1510" y="79"/>
                    <a:pt x="1483" y="66"/>
                  </a:cubicBezTo>
                  <a:cubicBezTo>
                    <a:pt x="1457" y="40"/>
                    <a:pt x="1430" y="27"/>
                    <a:pt x="1377" y="13"/>
                  </a:cubicBezTo>
                  <a:cubicBezTo>
                    <a:pt x="1338" y="0"/>
                    <a:pt x="1272" y="0"/>
                    <a:pt x="1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4962835" y="259761"/>
              <a:ext cx="166860" cy="289725"/>
            </a:xfrm>
            <a:custGeom>
              <a:avLst/>
              <a:gdLst/>
              <a:ahLst/>
              <a:cxnLst/>
              <a:rect l="l" t="t" r="r" b="b"/>
              <a:pathLst>
                <a:path w="3019" h="5242" extrusionOk="0">
                  <a:moveTo>
                    <a:pt x="2873" y="0"/>
                  </a:moveTo>
                  <a:cubicBezTo>
                    <a:pt x="2767" y="0"/>
                    <a:pt x="2688" y="27"/>
                    <a:pt x="2635" y="80"/>
                  </a:cubicBezTo>
                  <a:cubicBezTo>
                    <a:pt x="2595" y="133"/>
                    <a:pt x="2529" y="225"/>
                    <a:pt x="2476" y="358"/>
                  </a:cubicBezTo>
                  <a:cubicBezTo>
                    <a:pt x="2383" y="530"/>
                    <a:pt x="2317" y="675"/>
                    <a:pt x="2264" y="781"/>
                  </a:cubicBezTo>
                  <a:lnTo>
                    <a:pt x="2119" y="1073"/>
                  </a:lnTo>
                  <a:cubicBezTo>
                    <a:pt x="2079" y="1152"/>
                    <a:pt x="2052" y="1231"/>
                    <a:pt x="2013" y="1298"/>
                  </a:cubicBezTo>
                  <a:cubicBezTo>
                    <a:pt x="1973" y="1377"/>
                    <a:pt x="1933" y="1456"/>
                    <a:pt x="1880" y="1562"/>
                  </a:cubicBezTo>
                  <a:cubicBezTo>
                    <a:pt x="1827" y="1668"/>
                    <a:pt x="1761" y="1787"/>
                    <a:pt x="1682" y="1946"/>
                  </a:cubicBezTo>
                  <a:cubicBezTo>
                    <a:pt x="1589" y="2092"/>
                    <a:pt x="1483" y="2277"/>
                    <a:pt x="1364" y="2515"/>
                  </a:cubicBezTo>
                  <a:cubicBezTo>
                    <a:pt x="1258" y="2700"/>
                    <a:pt x="1179" y="2846"/>
                    <a:pt x="1126" y="2952"/>
                  </a:cubicBezTo>
                  <a:cubicBezTo>
                    <a:pt x="1060" y="3058"/>
                    <a:pt x="1007" y="3150"/>
                    <a:pt x="967" y="3217"/>
                  </a:cubicBezTo>
                  <a:cubicBezTo>
                    <a:pt x="941" y="3283"/>
                    <a:pt x="901" y="3323"/>
                    <a:pt x="874" y="3362"/>
                  </a:cubicBezTo>
                  <a:cubicBezTo>
                    <a:pt x="861" y="3402"/>
                    <a:pt x="835" y="3442"/>
                    <a:pt x="808" y="3481"/>
                  </a:cubicBezTo>
                  <a:cubicBezTo>
                    <a:pt x="782" y="3521"/>
                    <a:pt x="755" y="3574"/>
                    <a:pt x="716" y="3640"/>
                  </a:cubicBezTo>
                  <a:cubicBezTo>
                    <a:pt x="689" y="3693"/>
                    <a:pt x="636" y="3786"/>
                    <a:pt x="583" y="3892"/>
                  </a:cubicBezTo>
                  <a:cubicBezTo>
                    <a:pt x="530" y="4011"/>
                    <a:pt x="451" y="4156"/>
                    <a:pt x="358" y="4328"/>
                  </a:cubicBezTo>
                  <a:cubicBezTo>
                    <a:pt x="266" y="4514"/>
                    <a:pt x="160" y="4739"/>
                    <a:pt x="14" y="5017"/>
                  </a:cubicBezTo>
                  <a:cubicBezTo>
                    <a:pt x="1" y="5030"/>
                    <a:pt x="1" y="5043"/>
                    <a:pt x="1" y="5070"/>
                  </a:cubicBezTo>
                  <a:cubicBezTo>
                    <a:pt x="1" y="5122"/>
                    <a:pt x="27" y="5162"/>
                    <a:pt x="54" y="5189"/>
                  </a:cubicBezTo>
                  <a:cubicBezTo>
                    <a:pt x="94" y="5228"/>
                    <a:pt x="133" y="5242"/>
                    <a:pt x="173" y="5242"/>
                  </a:cubicBezTo>
                  <a:cubicBezTo>
                    <a:pt x="239" y="5242"/>
                    <a:pt x="279" y="5228"/>
                    <a:pt x="332" y="5202"/>
                  </a:cubicBezTo>
                  <a:cubicBezTo>
                    <a:pt x="385" y="5175"/>
                    <a:pt x="411" y="5149"/>
                    <a:pt x="438" y="5096"/>
                  </a:cubicBezTo>
                  <a:lnTo>
                    <a:pt x="2939" y="384"/>
                  </a:lnTo>
                  <a:cubicBezTo>
                    <a:pt x="2952" y="358"/>
                    <a:pt x="2966" y="318"/>
                    <a:pt x="2992" y="265"/>
                  </a:cubicBezTo>
                  <a:cubicBezTo>
                    <a:pt x="3005" y="225"/>
                    <a:pt x="3019" y="186"/>
                    <a:pt x="3019" y="146"/>
                  </a:cubicBezTo>
                  <a:cubicBezTo>
                    <a:pt x="3019" y="120"/>
                    <a:pt x="3019" y="93"/>
                    <a:pt x="2992" y="53"/>
                  </a:cubicBezTo>
                  <a:cubicBezTo>
                    <a:pt x="2979" y="14"/>
                    <a:pt x="2939" y="0"/>
                    <a:pt x="28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a:off x="5141357" y="259761"/>
              <a:ext cx="177085" cy="287515"/>
            </a:xfrm>
            <a:custGeom>
              <a:avLst/>
              <a:gdLst/>
              <a:ahLst/>
              <a:cxnLst/>
              <a:rect l="l" t="t" r="r" b="b"/>
              <a:pathLst>
                <a:path w="3204" h="5202" extrusionOk="0">
                  <a:moveTo>
                    <a:pt x="1668" y="0"/>
                  </a:moveTo>
                  <a:cubicBezTo>
                    <a:pt x="1417" y="0"/>
                    <a:pt x="1192" y="53"/>
                    <a:pt x="993" y="159"/>
                  </a:cubicBezTo>
                  <a:cubicBezTo>
                    <a:pt x="808" y="252"/>
                    <a:pt x="636" y="371"/>
                    <a:pt x="503" y="517"/>
                  </a:cubicBezTo>
                  <a:cubicBezTo>
                    <a:pt x="371" y="662"/>
                    <a:pt x="278" y="808"/>
                    <a:pt x="199" y="953"/>
                  </a:cubicBezTo>
                  <a:cubicBezTo>
                    <a:pt x="133" y="1099"/>
                    <a:pt x="106" y="1231"/>
                    <a:pt x="106" y="1324"/>
                  </a:cubicBezTo>
                  <a:cubicBezTo>
                    <a:pt x="106" y="1337"/>
                    <a:pt x="106" y="1377"/>
                    <a:pt x="106" y="1417"/>
                  </a:cubicBezTo>
                  <a:cubicBezTo>
                    <a:pt x="119" y="1456"/>
                    <a:pt x="133" y="1496"/>
                    <a:pt x="146" y="1549"/>
                  </a:cubicBezTo>
                  <a:cubicBezTo>
                    <a:pt x="159" y="1589"/>
                    <a:pt x="199" y="1615"/>
                    <a:pt x="225" y="1655"/>
                  </a:cubicBezTo>
                  <a:cubicBezTo>
                    <a:pt x="265" y="1681"/>
                    <a:pt x="318" y="1708"/>
                    <a:pt x="384" y="1708"/>
                  </a:cubicBezTo>
                  <a:cubicBezTo>
                    <a:pt x="503" y="1708"/>
                    <a:pt x="583" y="1681"/>
                    <a:pt x="649" y="1628"/>
                  </a:cubicBezTo>
                  <a:cubicBezTo>
                    <a:pt x="702" y="1575"/>
                    <a:pt x="742" y="1496"/>
                    <a:pt x="742" y="1417"/>
                  </a:cubicBezTo>
                  <a:cubicBezTo>
                    <a:pt x="742" y="1377"/>
                    <a:pt x="728" y="1350"/>
                    <a:pt x="715" y="1324"/>
                  </a:cubicBezTo>
                  <a:cubicBezTo>
                    <a:pt x="702" y="1298"/>
                    <a:pt x="689" y="1271"/>
                    <a:pt x="662" y="1245"/>
                  </a:cubicBezTo>
                  <a:lnTo>
                    <a:pt x="609" y="1178"/>
                  </a:lnTo>
                  <a:cubicBezTo>
                    <a:pt x="596" y="1165"/>
                    <a:pt x="596" y="1139"/>
                    <a:pt x="596" y="1099"/>
                  </a:cubicBezTo>
                  <a:cubicBezTo>
                    <a:pt x="596" y="1073"/>
                    <a:pt x="622" y="1020"/>
                    <a:pt x="662" y="940"/>
                  </a:cubicBezTo>
                  <a:cubicBezTo>
                    <a:pt x="715" y="861"/>
                    <a:pt x="781" y="768"/>
                    <a:pt x="861" y="689"/>
                  </a:cubicBezTo>
                  <a:cubicBezTo>
                    <a:pt x="953" y="609"/>
                    <a:pt x="1059" y="530"/>
                    <a:pt x="1178" y="477"/>
                  </a:cubicBezTo>
                  <a:cubicBezTo>
                    <a:pt x="1297" y="411"/>
                    <a:pt x="1443" y="371"/>
                    <a:pt x="1602" y="371"/>
                  </a:cubicBezTo>
                  <a:cubicBezTo>
                    <a:pt x="1761" y="371"/>
                    <a:pt x="1893" y="411"/>
                    <a:pt x="2012" y="464"/>
                  </a:cubicBezTo>
                  <a:cubicBezTo>
                    <a:pt x="2118" y="517"/>
                    <a:pt x="2211" y="583"/>
                    <a:pt x="2277" y="675"/>
                  </a:cubicBezTo>
                  <a:cubicBezTo>
                    <a:pt x="2343" y="755"/>
                    <a:pt x="2396" y="848"/>
                    <a:pt x="2422" y="953"/>
                  </a:cubicBezTo>
                  <a:cubicBezTo>
                    <a:pt x="2462" y="1059"/>
                    <a:pt x="2475" y="1152"/>
                    <a:pt x="2475" y="1258"/>
                  </a:cubicBezTo>
                  <a:cubicBezTo>
                    <a:pt x="2475" y="1456"/>
                    <a:pt x="2436" y="1668"/>
                    <a:pt x="2356" y="1906"/>
                  </a:cubicBezTo>
                  <a:cubicBezTo>
                    <a:pt x="2290" y="2131"/>
                    <a:pt x="2184" y="2356"/>
                    <a:pt x="2052" y="2595"/>
                  </a:cubicBezTo>
                  <a:cubicBezTo>
                    <a:pt x="1933" y="2820"/>
                    <a:pt x="1787" y="3058"/>
                    <a:pt x="1628" y="3283"/>
                  </a:cubicBezTo>
                  <a:cubicBezTo>
                    <a:pt x="1469" y="3508"/>
                    <a:pt x="1297" y="3720"/>
                    <a:pt x="1112" y="3931"/>
                  </a:cubicBezTo>
                  <a:cubicBezTo>
                    <a:pt x="940" y="4117"/>
                    <a:pt x="768" y="4302"/>
                    <a:pt x="596" y="4474"/>
                  </a:cubicBezTo>
                  <a:cubicBezTo>
                    <a:pt x="424" y="4633"/>
                    <a:pt x="265" y="4778"/>
                    <a:pt x="119" y="4884"/>
                  </a:cubicBezTo>
                  <a:cubicBezTo>
                    <a:pt x="93" y="4911"/>
                    <a:pt x="67" y="4937"/>
                    <a:pt x="27" y="4964"/>
                  </a:cubicBezTo>
                  <a:cubicBezTo>
                    <a:pt x="14" y="4977"/>
                    <a:pt x="0" y="5003"/>
                    <a:pt x="0" y="5043"/>
                  </a:cubicBezTo>
                  <a:cubicBezTo>
                    <a:pt x="0" y="5070"/>
                    <a:pt x="14" y="5109"/>
                    <a:pt x="27" y="5136"/>
                  </a:cubicBezTo>
                  <a:cubicBezTo>
                    <a:pt x="67" y="5175"/>
                    <a:pt x="106" y="5202"/>
                    <a:pt x="172" y="5202"/>
                  </a:cubicBezTo>
                  <a:cubicBezTo>
                    <a:pt x="225" y="5202"/>
                    <a:pt x="292" y="5189"/>
                    <a:pt x="331" y="5162"/>
                  </a:cubicBezTo>
                  <a:cubicBezTo>
                    <a:pt x="384" y="5149"/>
                    <a:pt x="411" y="5136"/>
                    <a:pt x="437" y="5109"/>
                  </a:cubicBezTo>
                  <a:lnTo>
                    <a:pt x="1112" y="5109"/>
                  </a:lnTo>
                  <a:cubicBezTo>
                    <a:pt x="1244" y="5109"/>
                    <a:pt x="1377" y="5109"/>
                    <a:pt x="1509" y="5122"/>
                  </a:cubicBezTo>
                  <a:lnTo>
                    <a:pt x="1880" y="5122"/>
                  </a:lnTo>
                  <a:cubicBezTo>
                    <a:pt x="2012" y="5122"/>
                    <a:pt x="2131" y="5122"/>
                    <a:pt x="2264" y="5136"/>
                  </a:cubicBezTo>
                  <a:lnTo>
                    <a:pt x="2674" y="5136"/>
                  </a:lnTo>
                  <a:cubicBezTo>
                    <a:pt x="2687" y="5136"/>
                    <a:pt x="2714" y="5122"/>
                    <a:pt x="2753" y="5096"/>
                  </a:cubicBezTo>
                  <a:cubicBezTo>
                    <a:pt x="2793" y="5083"/>
                    <a:pt x="2833" y="5043"/>
                    <a:pt x="2859" y="4990"/>
                  </a:cubicBezTo>
                  <a:cubicBezTo>
                    <a:pt x="2965" y="4792"/>
                    <a:pt x="3058" y="4646"/>
                    <a:pt x="3111" y="4553"/>
                  </a:cubicBezTo>
                  <a:cubicBezTo>
                    <a:pt x="3177" y="4461"/>
                    <a:pt x="3203" y="4395"/>
                    <a:pt x="3203" y="4355"/>
                  </a:cubicBezTo>
                  <a:cubicBezTo>
                    <a:pt x="3203" y="4302"/>
                    <a:pt x="3190" y="4275"/>
                    <a:pt x="3137" y="4249"/>
                  </a:cubicBezTo>
                  <a:cubicBezTo>
                    <a:pt x="3111" y="4236"/>
                    <a:pt x="3071" y="4222"/>
                    <a:pt x="3018" y="4222"/>
                  </a:cubicBezTo>
                  <a:cubicBezTo>
                    <a:pt x="2965" y="4222"/>
                    <a:pt x="2925" y="4236"/>
                    <a:pt x="2886" y="4275"/>
                  </a:cubicBezTo>
                  <a:cubicBezTo>
                    <a:pt x="2859" y="4302"/>
                    <a:pt x="2833" y="4328"/>
                    <a:pt x="2819" y="4368"/>
                  </a:cubicBezTo>
                  <a:lnTo>
                    <a:pt x="2647" y="4620"/>
                  </a:lnTo>
                  <a:cubicBezTo>
                    <a:pt x="2621" y="4672"/>
                    <a:pt x="2594" y="4699"/>
                    <a:pt x="2568" y="4712"/>
                  </a:cubicBezTo>
                  <a:cubicBezTo>
                    <a:pt x="2542" y="4725"/>
                    <a:pt x="2515" y="4739"/>
                    <a:pt x="2489" y="4739"/>
                  </a:cubicBezTo>
                  <a:lnTo>
                    <a:pt x="1800" y="4739"/>
                  </a:lnTo>
                  <a:cubicBezTo>
                    <a:pt x="1628" y="4725"/>
                    <a:pt x="1456" y="4725"/>
                    <a:pt x="1271" y="4725"/>
                  </a:cubicBezTo>
                  <a:cubicBezTo>
                    <a:pt x="1099" y="4725"/>
                    <a:pt x="940" y="4712"/>
                    <a:pt x="821" y="4712"/>
                  </a:cubicBezTo>
                  <a:cubicBezTo>
                    <a:pt x="940" y="4593"/>
                    <a:pt x="1072" y="4461"/>
                    <a:pt x="1218" y="4302"/>
                  </a:cubicBezTo>
                  <a:cubicBezTo>
                    <a:pt x="1377" y="4143"/>
                    <a:pt x="1536" y="3971"/>
                    <a:pt x="1681" y="3786"/>
                  </a:cubicBezTo>
                  <a:cubicBezTo>
                    <a:pt x="1840" y="3600"/>
                    <a:pt x="1999" y="3402"/>
                    <a:pt x="2144" y="3203"/>
                  </a:cubicBezTo>
                  <a:cubicBezTo>
                    <a:pt x="2290" y="2992"/>
                    <a:pt x="2436" y="2780"/>
                    <a:pt x="2542" y="2555"/>
                  </a:cubicBezTo>
                  <a:cubicBezTo>
                    <a:pt x="2661" y="2343"/>
                    <a:pt x="2753" y="2131"/>
                    <a:pt x="2833" y="1906"/>
                  </a:cubicBezTo>
                  <a:cubicBezTo>
                    <a:pt x="2899" y="1681"/>
                    <a:pt x="2939" y="1470"/>
                    <a:pt x="2939" y="1271"/>
                  </a:cubicBezTo>
                  <a:cubicBezTo>
                    <a:pt x="2939" y="1086"/>
                    <a:pt x="2912" y="927"/>
                    <a:pt x="2872" y="781"/>
                  </a:cubicBezTo>
                  <a:cubicBezTo>
                    <a:pt x="2833" y="623"/>
                    <a:pt x="2753" y="490"/>
                    <a:pt x="2647" y="371"/>
                  </a:cubicBezTo>
                  <a:cubicBezTo>
                    <a:pt x="2542" y="265"/>
                    <a:pt x="2409" y="173"/>
                    <a:pt x="2250" y="106"/>
                  </a:cubicBezTo>
                  <a:cubicBezTo>
                    <a:pt x="2092" y="40"/>
                    <a:pt x="1893"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5320598" y="397272"/>
              <a:ext cx="209971" cy="208534"/>
            </a:xfrm>
            <a:custGeom>
              <a:avLst/>
              <a:gdLst/>
              <a:ahLst/>
              <a:cxnLst/>
              <a:rect l="l" t="t" r="r" b="b"/>
              <a:pathLst>
                <a:path w="3799" h="3773" extrusionOk="0">
                  <a:moveTo>
                    <a:pt x="384" y="1"/>
                  </a:moveTo>
                  <a:cubicBezTo>
                    <a:pt x="278" y="1"/>
                    <a:pt x="199" y="14"/>
                    <a:pt x="119" y="54"/>
                  </a:cubicBezTo>
                  <a:cubicBezTo>
                    <a:pt x="40" y="80"/>
                    <a:pt x="0" y="133"/>
                    <a:pt x="0" y="199"/>
                  </a:cubicBezTo>
                  <a:cubicBezTo>
                    <a:pt x="0" y="279"/>
                    <a:pt x="53" y="318"/>
                    <a:pt x="132" y="332"/>
                  </a:cubicBezTo>
                  <a:cubicBezTo>
                    <a:pt x="212" y="345"/>
                    <a:pt x="331" y="358"/>
                    <a:pt x="490" y="358"/>
                  </a:cubicBezTo>
                  <a:lnTo>
                    <a:pt x="609" y="358"/>
                  </a:lnTo>
                  <a:cubicBezTo>
                    <a:pt x="649" y="371"/>
                    <a:pt x="675" y="371"/>
                    <a:pt x="701" y="385"/>
                  </a:cubicBezTo>
                  <a:cubicBezTo>
                    <a:pt x="728" y="398"/>
                    <a:pt x="741" y="411"/>
                    <a:pt x="754" y="437"/>
                  </a:cubicBezTo>
                  <a:cubicBezTo>
                    <a:pt x="781" y="464"/>
                    <a:pt x="794" y="490"/>
                    <a:pt x="821" y="530"/>
                  </a:cubicBezTo>
                  <a:lnTo>
                    <a:pt x="2025" y="2714"/>
                  </a:lnTo>
                  <a:cubicBezTo>
                    <a:pt x="1972" y="2833"/>
                    <a:pt x="1919" y="2939"/>
                    <a:pt x="1866" y="3032"/>
                  </a:cubicBezTo>
                  <a:cubicBezTo>
                    <a:pt x="1813" y="3124"/>
                    <a:pt x="1760" y="3190"/>
                    <a:pt x="1694" y="3257"/>
                  </a:cubicBezTo>
                  <a:cubicBezTo>
                    <a:pt x="1641" y="3296"/>
                    <a:pt x="1575" y="3349"/>
                    <a:pt x="1509" y="3376"/>
                  </a:cubicBezTo>
                  <a:cubicBezTo>
                    <a:pt x="1429" y="3415"/>
                    <a:pt x="1363" y="3429"/>
                    <a:pt x="1297" y="3429"/>
                  </a:cubicBezTo>
                  <a:cubicBezTo>
                    <a:pt x="1178" y="3429"/>
                    <a:pt x="1072" y="3402"/>
                    <a:pt x="993" y="3349"/>
                  </a:cubicBezTo>
                  <a:cubicBezTo>
                    <a:pt x="926" y="3296"/>
                    <a:pt x="887" y="3230"/>
                    <a:pt x="887" y="3164"/>
                  </a:cubicBezTo>
                  <a:cubicBezTo>
                    <a:pt x="887" y="3137"/>
                    <a:pt x="900" y="3098"/>
                    <a:pt x="913" y="3071"/>
                  </a:cubicBezTo>
                  <a:cubicBezTo>
                    <a:pt x="940" y="3045"/>
                    <a:pt x="966" y="3018"/>
                    <a:pt x="993" y="3018"/>
                  </a:cubicBezTo>
                  <a:cubicBezTo>
                    <a:pt x="1019" y="3018"/>
                    <a:pt x="1046" y="3018"/>
                    <a:pt x="1072" y="3005"/>
                  </a:cubicBezTo>
                  <a:cubicBezTo>
                    <a:pt x="1099" y="3005"/>
                    <a:pt x="1125" y="2992"/>
                    <a:pt x="1151" y="2979"/>
                  </a:cubicBezTo>
                  <a:cubicBezTo>
                    <a:pt x="1178" y="2965"/>
                    <a:pt x="1204" y="2939"/>
                    <a:pt x="1218" y="2912"/>
                  </a:cubicBezTo>
                  <a:cubicBezTo>
                    <a:pt x="1231" y="2899"/>
                    <a:pt x="1244" y="2859"/>
                    <a:pt x="1244" y="2820"/>
                  </a:cubicBezTo>
                  <a:cubicBezTo>
                    <a:pt x="1244" y="2754"/>
                    <a:pt x="1218" y="2701"/>
                    <a:pt x="1165" y="2674"/>
                  </a:cubicBezTo>
                  <a:cubicBezTo>
                    <a:pt x="1125" y="2648"/>
                    <a:pt x="1072" y="2634"/>
                    <a:pt x="1019" y="2634"/>
                  </a:cubicBezTo>
                  <a:cubicBezTo>
                    <a:pt x="966" y="2634"/>
                    <a:pt x="913" y="2634"/>
                    <a:pt x="847" y="2661"/>
                  </a:cubicBezTo>
                  <a:cubicBezTo>
                    <a:pt x="794" y="2687"/>
                    <a:pt x="754" y="2714"/>
                    <a:pt x="701" y="2754"/>
                  </a:cubicBezTo>
                  <a:cubicBezTo>
                    <a:pt x="662" y="2807"/>
                    <a:pt x="622" y="2859"/>
                    <a:pt x="596" y="2926"/>
                  </a:cubicBezTo>
                  <a:cubicBezTo>
                    <a:pt x="569" y="2992"/>
                    <a:pt x="556" y="3071"/>
                    <a:pt x="556" y="3164"/>
                  </a:cubicBezTo>
                  <a:cubicBezTo>
                    <a:pt x="556" y="3257"/>
                    <a:pt x="582" y="3349"/>
                    <a:pt x="622" y="3415"/>
                  </a:cubicBezTo>
                  <a:cubicBezTo>
                    <a:pt x="649" y="3495"/>
                    <a:pt x="701" y="3561"/>
                    <a:pt x="768" y="3614"/>
                  </a:cubicBezTo>
                  <a:cubicBezTo>
                    <a:pt x="821" y="3667"/>
                    <a:pt x="900" y="3707"/>
                    <a:pt x="979" y="3733"/>
                  </a:cubicBezTo>
                  <a:cubicBezTo>
                    <a:pt x="1059" y="3759"/>
                    <a:pt x="1138" y="3773"/>
                    <a:pt x="1231" y="3773"/>
                  </a:cubicBezTo>
                  <a:cubicBezTo>
                    <a:pt x="1390" y="3773"/>
                    <a:pt x="1535" y="3733"/>
                    <a:pt x="1668" y="3667"/>
                  </a:cubicBezTo>
                  <a:cubicBezTo>
                    <a:pt x="1800" y="3614"/>
                    <a:pt x="1932" y="3508"/>
                    <a:pt x="2051" y="3376"/>
                  </a:cubicBezTo>
                  <a:cubicBezTo>
                    <a:pt x="2144" y="3257"/>
                    <a:pt x="2237" y="3111"/>
                    <a:pt x="2303" y="2952"/>
                  </a:cubicBezTo>
                  <a:cubicBezTo>
                    <a:pt x="2382" y="2780"/>
                    <a:pt x="2462" y="2595"/>
                    <a:pt x="2541" y="2370"/>
                  </a:cubicBezTo>
                  <a:lnTo>
                    <a:pt x="3176" y="596"/>
                  </a:lnTo>
                  <a:cubicBezTo>
                    <a:pt x="3203" y="530"/>
                    <a:pt x="3229" y="490"/>
                    <a:pt x="3256" y="477"/>
                  </a:cubicBezTo>
                  <a:cubicBezTo>
                    <a:pt x="3296" y="464"/>
                    <a:pt x="3362" y="451"/>
                    <a:pt x="3454" y="451"/>
                  </a:cubicBezTo>
                  <a:cubicBezTo>
                    <a:pt x="3534" y="451"/>
                    <a:pt x="3613" y="437"/>
                    <a:pt x="3679" y="411"/>
                  </a:cubicBezTo>
                  <a:cubicBezTo>
                    <a:pt x="3759" y="398"/>
                    <a:pt x="3799" y="345"/>
                    <a:pt x="3799" y="279"/>
                  </a:cubicBezTo>
                  <a:cubicBezTo>
                    <a:pt x="3799" y="212"/>
                    <a:pt x="3759" y="160"/>
                    <a:pt x="3693" y="146"/>
                  </a:cubicBezTo>
                  <a:cubicBezTo>
                    <a:pt x="3626" y="120"/>
                    <a:pt x="3547" y="107"/>
                    <a:pt x="3454" y="107"/>
                  </a:cubicBezTo>
                  <a:lnTo>
                    <a:pt x="2422" y="107"/>
                  </a:lnTo>
                  <a:cubicBezTo>
                    <a:pt x="2329" y="107"/>
                    <a:pt x="2263" y="120"/>
                    <a:pt x="2237" y="146"/>
                  </a:cubicBezTo>
                  <a:cubicBezTo>
                    <a:pt x="2210" y="160"/>
                    <a:pt x="2197" y="212"/>
                    <a:pt x="2197" y="279"/>
                  </a:cubicBezTo>
                  <a:cubicBezTo>
                    <a:pt x="2197" y="318"/>
                    <a:pt x="2224" y="358"/>
                    <a:pt x="2263" y="398"/>
                  </a:cubicBezTo>
                  <a:cubicBezTo>
                    <a:pt x="2303" y="437"/>
                    <a:pt x="2382" y="451"/>
                    <a:pt x="2475" y="451"/>
                  </a:cubicBezTo>
                  <a:cubicBezTo>
                    <a:pt x="2568" y="451"/>
                    <a:pt x="2634" y="464"/>
                    <a:pt x="2660" y="477"/>
                  </a:cubicBezTo>
                  <a:cubicBezTo>
                    <a:pt x="2687" y="504"/>
                    <a:pt x="2700" y="517"/>
                    <a:pt x="2700" y="557"/>
                  </a:cubicBezTo>
                  <a:cubicBezTo>
                    <a:pt x="2700" y="623"/>
                    <a:pt x="2687" y="689"/>
                    <a:pt x="2647" y="795"/>
                  </a:cubicBezTo>
                  <a:lnTo>
                    <a:pt x="2197" y="2224"/>
                  </a:lnTo>
                  <a:lnTo>
                    <a:pt x="1337" y="623"/>
                  </a:lnTo>
                  <a:cubicBezTo>
                    <a:pt x="1324" y="583"/>
                    <a:pt x="1310" y="543"/>
                    <a:pt x="1297" y="504"/>
                  </a:cubicBezTo>
                  <a:cubicBezTo>
                    <a:pt x="1284" y="464"/>
                    <a:pt x="1284" y="437"/>
                    <a:pt x="1284" y="424"/>
                  </a:cubicBezTo>
                  <a:cubicBezTo>
                    <a:pt x="1284" y="385"/>
                    <a:pt x="1284" y="358"/>
                    <a:pt x="1297" y="358"/>
                  </a:cubicBezTo>
                  <a:cubicBezTo>
                    <a:pt x="1324" y="345"/>
                    <a:pt x="1337" y="345"/>
                    <a:pt x="1363" y="345"/>
                  </a:cubicBezTo>
                  <a:cubicBezTo>
                    <a:pt x="1443" y="345"/>
                    <a:pt x="1496" y="332"/>
                    <a:pt x="1522" y="292"/>
                  </a:cubicBezTo>
                  <a:cubicBezTo>
                    <a:pt x="1549" y="252"/>
                    <a:pt x="1562" y="212"/>
                    <a:pt x="1562" y="160"/>
                  </a:cubicBezTo>
                  <a:cubicBezTo>
                    <a:pt x="1562" y="120"/>
                    <a:pt x="1549" y="80"/>
                    <a:pt x="1522" y="54"/>
                  </a:cubicBezTo>
                  <a:cubicBezTo>
                    <a:pt x="1496" y="14"/>
                    <a:pt x="1416" y="1"/>
                    <a:pt x="1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6"/>
          <p:cNvSpPr/>
          <p:nvPr/>
        </p:nvSpPr>
        <p:spPr>
          <a:xfrm>
            <a:off x="7397512" y="451651"/>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0"/>
        <p:cNvGrpSpPr/>
        <p:nvPr/>
      </p:nvGrpSpPr>
      <p:grpSpPr>
        <a:xfrm>
          <a:off x="0" y="0"/>
          <a:ext cx="0" cy="0"/>
          <a:chOff x="0" y="0"/>
          <a:chExt cx="0" cy="0"/>
        </a:xfrm>
      </p:grpSpPr>
      <p:sp>
        <p:nvSpPr>
          <p:cNvPr id="131" name="Google Shape;131;p8"/>
          <p:cNvSpPr/>
          <p:nvPr/>
        </p:nvSpPr>
        <p:spPr>
          <a:xfrm>
            <a:off x="1839854" y="-160396"/>
            <a:ext cx="5464293" cy="5464293"/>
          </a:xfrm>
          <a:custGeom>
            <a:avLst/>
            <a:gdLst/>
            <a:ahLst/>
            <a:cxnLst/>
            <a:rect l="l" t="t" r="r" b="b"/>
            <a:pathLst>
              <a:path w="79637" h="79637" extrusionOk="0">
                <a:moveTo>
                  <a:pt x="39825" y="0"/>
                </a:moveTo>
                <a:cubicBezTo>
                  <a:pt x="17815" y="0"/>
                  <a:pt x="0" y="17815"/>
                  <a:pt x="0" y="39812"/>
                </a:cubicBezTo>
                <a:cubicBezTo>
                  <a:pt x="0" y="61822"/>
                  <a:pt x="17815" y="79636"/>
                  <a:pt x="39825" y="79636"/>
                </a:cubicBezTo>
                <a:cubicBezTo>
                  <a:pt x="61822" y="79636"/>
                  <a:pt x="79637" y="61822"/>
                  <a:pt x="79637" y="39812"/>
                </a:cubicBezTo>
                <a:cubicBezTo>
                  <a:pt x="79637" y="17815"/>
                  <a:pt x="61822" y="0"/>
                  <a:pt x="398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1313168" y="684333"/>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8"/>
          <p:cNvGrpSpPr/>
          <p:nvPr/>
        </p:nvGrpSpPr>
        <p:grpSpPr>
          <a:xfrm>
            <a:off x="7455302" y="3984540"/>
            <a:ext cx="675314" cy="304797"/>
            <a:chOff x="4763863" y="259761"/>
            <a:chExt cx="766705" cy="346045"/>
          </a:xfrm>
        </p:grpSpPr>
        <p:sp>
          <p:nvSpPr>
            <p:cNvPr id="134" name="Google Shape;134;p8"/>
            <p:cNvSpPr/>
            <p:nvPr/>
          </p:nvSpPr>
          <p:spPr>
            <a:xfrm>
              <a:off x="4763863" y="392187"/>
              <a:ext cx="184436" cy="160946"/>
            </a:xfrm>
            <a:custGeom>
              <a:avLst/>
              <a:gdLst/>
              <a:ahLst/>
              <a:cxnLst/>
              <a:rect l="l" t="t" r="r" b="b"/>
              <a:pathLst>
                <a:path w="3337" h="2912" extrusionOk="0">
                  <a:moveTo>
                    <a:pt x="477" y="0"/>
                  </a:moveTo>
                  <a:cubicBezTo>
                    <a:pt x="279" y="0"/>
                    <a:pt x="147" y="13"/>
                    <a:pt x="94" y="40"/>
                  </a:cubicBezTo>
                  <a:cubicBezTo>
                    <a:pt x="27" y="66"/>
                    <a:pt x="1" y="106"/>
                    <a:pt x="1" y="172"/>
                  </a:cubicBezTo>
                  <a:cubicBezTo>
                    <a:pt x="1" y="238"/>
                    <a:pt x="27" y="291"/>
                    <a:pt x="80" y="304"/>
                  </a:cubicBezTo>
                  <a:cubicBezTo>
                    <a:pt x="147" y="331"/>
                    <a:pt x="239" y="344"/>
                    <a:pt x="358" y="344"/>
                  </a:cubicBezTo>
                  <a:cubicBezTo>
                    <a:pt x="451" y="357"/>
                    <a:pt x="517" y="371"/>
                    <a:pt x="570" y="397"/>
                  </a:cubicBezTo>
                  <a:cubicBezTo>
                    <a:pt x="610" y="424"/>
                    <a:pt x="676" y="477"/>
                    <a:pt x="742" y="569"/>
                  </a:cubicBezTo>
                  <a:lnTo>
                    <a:pt x="1364" y="1456"/>
                  </a:lnTo>
                  <a:lnTo>
                    <a:pt x="1272" y="1575"/>
                  </a:lnTo>
                  <a:lnTo>
                    <a:pt x="1179" y="1707"/>
                  </a:lnTo>
                  <a:lnTo>
                    <a:pt x="1033" y="1906"/>
                  </a:lnTo>
                  <a:cubicBezTo>
                    <a:pt x="967" y="1972"/>
                    <a:pt x="888" y="2091"/>
                    <a:pt x="782" y="2237"/>
                  </a:cubicBezTo>
                  <a:cubicBezTo>
                    <a:pt x="742" y="2276"/>
                    <a:pt x="702" y="2303"/>
                    <a:pt x="663" y="2329"/>
                  </a:cubicBezTo>
                  <a:cubicBezTo>
                    <a:pt x="623" y="2343"/>
                    <a:pt x="570" y="2356"/>
                    <a:pt x="517" y="2369"/>
                  </a:cubicBezTo>
                  <a:cubicBezTo>
                    <a:pt x="424" y="2382"/>
                    <a:pt x="345" y="2396"/>
                    <a:pt x="266" y="2422"/>
                  </a:cubicBezTo>
                  <a:cubicBezTo>
                    <a:pt x="186" y="2435"/>
                    <a:pt x="133" y="2488"/>
                    <a:pt x="133" y="2554"/>
                  </a:cubicBezTo>
                  <a:cubicBezTo>
                    <a:pt x="133" y="2594"/>
                    <a:pt x="147" y="2634"/>
                    <a:pt x="160" y="2647"/>
                  </a:cubicBezTo>
                  <a:cubicBezTo>
                    <a:pt x="186" y="2674"/>
                    <a:pt x="213" y="2687"/>
                    <a:pt x="226" y="2700"/>
                  </a:cubicBezTo>
                  <a:cubicBezTo>
                    <a:pt x="266" y="2713"/>
                    <a:pt x="292" y="2726"/>
                    <a:pt x="319" y="2726"/>
                  </a:cubicBezTo>
                  <a:lnTo>
                    <a:pt x="1099" y="2726"/>
                  </a:lnTo>
                  <a:cubicBezTo>
                    <a:pt x="1139" y="2726"/>
                    <a:pt x="1166" y="2726"/>
                    <a:pt x="1205" y="2740"/>
                  </a:cubicBezTo>
                  <a:lnTo>
                    <a:pt x="1338" y="2740"/>
                  </a:lnTo>
                  <a:cubicBezTo>
                    <a:pt x="1391" y="2740"/>
                    <a:pt x="1444" y="2726"/>
                    <a:pt x="1510" y="2713"/>
                  </a:cubicBezTo>
                  <a:cubicBezTo>
                    <a:pt x="1563" y="2687"/>
                    <a:pt x="1602" y="2647"/>
                    <a:pt x="1602" y="2568"/>
                  </a:cubicBezTo>
                  <a:cubicBezTo>
                    <a:pt x="1602" y="2541"/>
                    <a:pt x="1576" y="2515"/>
                    <a:pt x="1549" y="2475"/>
                  </a:cubicBezTo>
                  <a:cubicBezTo>
                    <a:pt x="1510" y="2435"/>
                    <a:pt x="1430" y="2409"/>
                    <a:pt x="1311" y="2409"/>
                  </a:cubicBezTo>
                  <a:cubicBezTo>
                    <a:pt x="1258" y="2409"/>
                    <a:pt x="1219" y="2409"/>
                    <a:pt x="1205" y="2396"/>
                  </a:cubicBezTo>
                  <a:cubicBezTo>
                    <a:pt x="1205" y="2382"/>
                    <a:pt x="1192" y="2369"/>
                    <a:pt x="1192" y="2356"/>
                  </a:cubicBezTo>
                  <a:cubicBezTo>
                    <a:pt x="1192" y="2329"/>
                    <a:pt x="1205" y="2303"/>
                    <a:pt x="1245" y="2263"/>
                  </a:cubicBezTo>
                  <a:cubicBezTo>
                    <a:pt x="1272" y="2210"/>
                    <a:pt x="1298" y="2184"/>
                    <a:pt x="1324" y="2157"/>
                  </a:cubicBezTo>
                  <a:cubicBezTo>
                    <a:pt x="1364" y="2091"/>
                    <a:pt x="1404" y="2038"/>
                    <a:pt x="1444" y="1985"/>
                  </a:cubicBezTo>
                  <a:cubicBezTo>
                    <a:pt x="1483" y="1932"/>
                    <a:pt x="1536" y="1866"/>
                    <a:pt x="1602" y="1774"/>
                  </a:cubicBezTo>
                  <a:cubicBezTo>
                    <a:pt x="1655" y="1840"/>
                    <a:pt x="1708" y="1919"/>
                    <a:pt x="1761" y="1999"/>
                  </a:cubicBezTo>
                  <a:cubicBezTo>
                    <a:pt x="1827" y="2065"/>
                    <a:pt x="1867" y="2131"/>
                    <a:pt x="1920" y="2197"/>
                  </a:cubicBezTo>
                  <a:cubicBezTo>
                    <a:pt x="1960" y="2263"/>
                    <a:pt x="1999" y="2329"/>
                    <a:pt x="2026" y="2382"/>
                  </a:cubicBezTo>
                  <a:cubicBezTo>
                    <a:pt x="2066" y="2435"/>
                    <a:pt x="2079" y="2462"/>
                    <a:pt x="2079" y="2475"/>
                  </a:cubicBezTo>
                  <a:cubicBezTo>
                    <a:pt x="2079" y="2515"/>
                    <a:pt x="2066" y="2541"/>
                    <a:pt x="2052" y="2554"/>
                  </a:cubicBezTo>
                  <a:lnTo>
                    <a:pt x="1973" y="2568"/>
                  </a:lnTo>
                  <a:cubicBezTo>
                    <a:pt x="1933" y="2581"/>
                    <a:pt x="1907" y="2594"/>
                    <a:pt x="1894" y="2634"/>
                  </a:cubicBezTo>
                  <a:cubicBezTo>
                    <a:pt x="1880" y="2674"/>
                    <a:pt x="1880" y="2700"/>
                    <a:pt x="1880" y="2726"/>
                  </a:cubicBezTo>
                  <a:cubicBezTo>
                    <a:pt x="1880" y="2753"/>
                    <a:pt x="1894" y="2793"/>
                    <a:pt x="1933" y="2832"/>
                  </a:cubicBezTo>
                  <a:cubicBezTo>
                    <a:pt x="1986" y="2885"/>
                    <a:pt x="2052" y="2912"/>
                    <a:pt x="2158" y="2912"/>
                  </a:cubicBezTo>
                  <a:cubicBezTo>
                    <a:pt x="2238" y="2912"/>
                    <a:pt x="2304" y="2899"/>
                    <a:pt x="2357" y="2899"/>
                  </a:cubicBezTo>
                  <a:lnTo>
                    <a:pt x="2807" y="2899"/>
                  </a:lnTo>
                  <a:cubicBezTo>
                    <a:pt x="2873" y="2899"/>
                    <a:pt x="2966" y="2912"/>
                    <a:pt x="3072" y="2912"/>
                  </a:cubicBezTo>
                  <a:cubicBezTo>
                    <a:pt x="3124" y="2912"/>
                    <a:pt x="3191" y="2899"/>
                    <a:pt x="3244" y="2885"/>
                  </a:cubicBezTo>
                  <a:cubicBezTo>
                    <a:pt x="3297" y="2872"/>
                    <a:pt x="3336" y="2819"/>
                    <a:pt x="3336" y="2740"/>
                  </a:cubicBezTo>
                  <a:cubicBezTo>
                    <a:pt x="3336" y="2687"/>
                    <a:pt x="3310" y="2660"/>
                    <a:pt x="3257" y="2634"/>
                  </a:cubicBezTo>
                  <a:cubicBezTo>
                    <a:pt x="3217" y="2607"/>
                    <a:pt x="3151" y="2594"/>
                    <a:pt x="3085" y="2594"/>
                  </a:cubicBezTo>
                  <a:cubicBezTo>
                    <a:pt x="3019" y="2581"/>
                    <a:pt x="2952" y="2581"/>
                    <a:pt x="2899" y="2581"/>
                  </a:cubicBezTo>
                  <a:cubicBezTo>
                    <a:pt x="2847" y="2568"/>
                    <a:pt x="2794" y="2554"/>
                    <a:pt x="2727" y="2541"/>
                  </a:cubicBezTo>
                  <a:cubicBezTo>
                    <a:pt x="2701" y="2528"/>
                    <a:pt x="2674" y="2515"/>
                    <a:pt x="2635" y="2475"/>
                  </a:cubicBezTo>
                  <a:cubicBezTo>
                    <a:pt x="2595" y="2449"/>
                    <a:pt x="2555" y="2396"/>
                    <a:pt x="2489" y="2316"/>
                  </a:cubicBezTo>
                  <a:cubicBezTo>
                    <a:pt x="2423" y="2237"/>
                    <a:pt x="2330" y="2131"/>
                    <a:pt x="2238" y="1999"/>
                  </a:cubicBezTo>
                  <a:cubicBezTo>
                    <a:pt x="2132" y="1853"/>
                    <a:pt x="1999" y="1668"/>
                    <a:pt x="1841" y="1443"/>
                  </a:cubicBezTo>
                  <a:cubicBezTo>
                    <a:pt x="1920" y="1324"/>
                    <a:pt x="1999" y="1218"/>
                    <a:pt x="2066" y="1112"/>
                  </a:cubicBezTo>
                  <a:cubicBezTo>
                    <a:pt x="2145" y="993"/>
                    <a:pt x="2224" y="887"/>
                    <a:pt x="2330" y="768"/>
                  </a:cubicBezTo>
                  <a:cubicBezTo>
                    <a:pt x="2397" y="675"/>
                    <a:pt x="2476" y="622"/>
                    <a:pt x="2542" y="609"/>
                  </a:cubicBezTo>
                  <a:cubicBezTo>
                    <a:pt x="2582" y="582"/>
                    <a:pt x="2661" y="569"/>
                    <a:pt x="2754" y="569"/>
                  </a:cubicBezTo>
                  <a:cubicBezTo>
                    <a:pt x="2860" y="556"/>
                    <a:pt x="2992" y="556"/>
                    <a:pt x="3177" y="556"/>
                  </a:cubicBezTo>
                  <a:cubicBezTo>
                    <a:pt x="3217" y="556"/>
                    <a:pt x="3244" y="543"/>
                    <a:pt x="3270" y="516"/>
                  </a:cubicBezTo>
                  <a:cubicBezTo>
                    <a:pt x="3297" y="477"/>
                    <a:pt x="3310" y="437"/>
                    <a:pt x="3310" y="424"/>
                  </a:cubicBezTo>
                  <a:cubicBezTo>
                    <a:pt x="3310" y="291"/>
                    <a:pt x="3257" y="225"/>
                    <a:pt x="3164" y="225"/>
                  </a:cubicBezTo>
                  <a:lnTo>
                    <a:pt x="2026" y="225"/>
                  </a:lnTo>
                  <a:cubicBezTo>
                    <a:pt x="1947" y="225"/>
                    <a:pt x="1880" y="238"/>
                    <a:pt x="1827" y="265"/>
                  </a:cubicBezTo>
                  <a:cubicBezTo>
                    <a:pt x="1788" y="291"/>
                    <a:pt x="1761" y="331"/>
                    <a:pt x="1761" y="410"/>
                  </a:cubicBezTo>
                  <a:cubicBezTo>
                    <a:pt x="1761" y="450"/>
                    <a:pt x="1774" y="490"/>
                    <a:pt x="1801" y="516"/>
                  </a:cubicBezTo>
                  <a:cubicBezTo>
                    <a:pt x="1841" y="529"/>
                    <a:pt x="1867" y="543"/>
                    <a:pt x="1880" y="556"/>
                  </a:cubicBezTo>
                  <a:cubicBezTo>
                    <a:pt x="1907" y="569"/>
                    <a:pt x="1920" y="582"/>
                    <a:pt x="1920" y="596"/>
                  </a:cubicBezTo>
                  <a:cubicBezTo>
                    <a:pt x="1920" y="609"/>
                    <a:pt x="1907" y="649"/>
                    <a:pt x="1867" y="702"/>
                  </a:cubicBezTo>
                  <a:cubicBezTo>
                    <a:pt x="1841" y="754"/>
                    <a:pt x="1801" y="821"/>
                    <a:pt x="1748" y="900"/>
                  </a:cubicBezTo>
                  <a:lnTo>
                    <a:pt x="1602" y="1125"/>
                  </a:lnTo>
                  <a:cubicBezTo>
                    <a:pt x="1536" y="1032"/>
                    <a:pt x="1470" y="953"/>
                    <a:pt x="1417" y="874"/>
                  </a:cubicBezTo>
                  <a:cubicBezTo>
                    <a:pt x="1364" y="794"/>
                    <a:pt x="1311" y="715"/>
                    <a:pt x="1272" y="662"/>
                  </a:cubicBezTo>
                  <a:cubicBezTo>
                    <a:pt x="1232" y="596"/>
                    <a:pt x="1192" y="543"/>
                    <a:pt x="1166" y="503"/>
                  </a:cubicBezTo>
                  <a:cubicBezTo>
                    <a:pt x="1152" y="463"/>
                    <a:pt x="1139" y="437"/>
                    <a:pt x="1139" y="424"/>
                  </a:cubicBezTo>
                  <a:cubicBezTo>
                    <a:pt x="1139" y="384"/>
                    <a:pt x="1152" y="371"/>
                    <a:pt x="1179" y="371"/>
                  </a:cubicBezTo>
                  <a:cubicBezTo>
                    <a:pt x="1219" y="371"/>
                    <a:pt x="1272" y="357"/>
                    <a:pt x="1324" y="357"/>
                  </a:cubicBezTo>
                  <a:cubicBezTo>
                    <a:pt x="1391" y="357"/>
                    <a:pt x="1444" y="344"/>
                    <a:pt x="1470" y="304"/>
                  </a:cubicBezTo>
                  <a:cubicBezTo>
                    <a:pt x="1510" y="265"/>
                    <a:pt x="1523" y="238"/>
                    <a:pt x="1523" y="199"/>
                  </a:cubicBezTo>
                  <a:cubicBezTo>
                    <a:pt x="1523" y="172"/>
                    <a:pt x="1523" y="146"/>
                    <a:pt x="1523" y="132"/>
                  </a:cubicBezTo>
                  <a:cubicBezTo>
                    <a:pt x="1523" y="106"/>
                    <a:pt x="1510" y="79"/>
                    <a:pt x="1483" y="66"/>
                  </a:cubicBezTo>
                  <a:cubicBezTo>
                    <a:pt x="1457" y="40"/>
                    <a:pt x="1430" y="27"/>
                    <a:pt x="1377" y="13"/>
                  </a:cubicBezTo>
                  <a:cubicBezTo>
                    <a:pt x="1338" y="0"/>
                    <a:pt x="1272" y="0"/>
                    <a:pt x="1179"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4962835" y="259761"/>
              <a:ext cx="166860" cy="289725"/>
            </a:xfrm>
            <a:custGeom>
              <a:avLst/>
              <a:gdLst/>
              <a:ahLst/>
              <a:cxnLst/>
              <a:rect l="l" t="t" r="r" b="b"/>
              <a:pathLst>
                <a:path w="3019" h="5242" extrusionOk="0">
                  <a:moveTo>
                    <a:pt x="2873" y="0"/>
                  </a:moveTo>
                  <a:cubicBezTo>
                    <a:pt x="2767" y="0"/>
                    <a:pt x="2688" y="27"/>
                    <a:pt x="2635" y="80"/>
                  </a:cubicBezTo>
                  <a:cubicBezTo>
                    <a:pt x="2595" y="133"/>
                    <a:pt x="2529" y="225"/>
                    <a:pt x="2476" y="358"/>
                  </a:cubicBezTo>
                  <a:cubicBezTo>
                    <a:pt x="2383" y="530"/>
                    <a:pt x="2317" y="675"/>
                    <a:pt x="2264" y="781"/>
                  </a:cubicBezTo>
                  <a:lnTo>
                    <a:pt x="2119" y="1073"/>
                  </a:lnTo>
                  <a:cubicBezTo>
                    <a:pt x="2079" y="1152"/>
                    <a:pt x="2052" y="1231"/>
                    <a:pt x="2013" y="1298"/>
                  </a:cubicBezTo>
                  <a:cubicBezTo>
                    <a:pt x="1973" y="1377"/>
                    <a:pt x="1933" y="1456"/>
                    <a:pt x="1880" y="1562"/>
                  </a:cubicBezTo>
                  <a:cubicBezTo>
                    <a:pt x="1827" y="1668"/>
                    <a:pt x="1761" y="1787"/>
                    <a:pt x="1682" y="1946"/>
                  </a:cubicBezTo>
                  <a:cubicBezTo>
                    <a:pt x="1589" y="2092"/>
                    <a:pt x="1483" y="2277"/>
                    <a:pt x="1364" y="2515"/>
                  </a:cubicBezTo>
                  <a:cubicBezTo>
                    <a:pt x="1258" y="2700"/>
                    <a:pt x="1179" y="2846"/>
                    <a:pt x="1126" y="2952"/>
                  </a:cubicBezTo>
                  <a:cubicBezTo>
                    <a:pt x="1060" y="3058"/>
                    <a:pt x="1007" y="3150"/>
                    <a:pt x="967" y="3217"/>
                  </a:cubicBezTo>
                  <a:cubicBezTo>
                    <a:pt x="941" y="3283"/>
                    <a:pt x="901" y="3323"/>
                    <a:pt x="874" y="3362"/>
                  </a:cubicBezTo>
                  <a:cubicBezTo>
                    <a:pt x="861" y="3402"/>
                    <a:pt x="835" y="3442"/>
                    <a:pt x="808" y="3481"/>
                  </a:cubicBezTo>
                  <a:cubicBezTo>
                    <a:pt x="782" y="3521"/>
                    <a:pt x="755" y="3574"/>
                    <a:pt x="716" y="3640"/>
                  </a:cubicBezTo>
                  <a:cubicBezTo>
                    <a:pt x="689" y="3693"/>
                    <a:pt x="636" y="3786"/>
                    <a:pt x="583" y="3892"/>
                  </a:cubicBezTo>
                  <a:cubicBezTo>
                    <a:pt x="530" y="4011"/>
                    <a:pt x="451" y="4156"/>
                    <a:pt x="358" y="4328"/>
                  </a:cubicBezTo>
                  <a:cubicBezTo>
                    <a:pt x="266" y="4514"/>
                    <a:pt x="160" y="4739"/>
                    <a:pt x="14" y="5017"/>
                  </a:cubicBezTo>
                  <a:cubicBezTo>
                    <a:pt x="1" y="5030"/>
                    <a:pt x="1" y="5043"/>
                    <a:pt x="1" y="5070"/>
                  </a:cubicBezTo>
                  <a:cubicBezTo>
                    <a:pt x="1" y="5122"/>
                    <a:pt x="27" y="5162"/>
                    <a:pt x="54" y="5189"/>
                  </a:cubicBezTo>
                  <a:cubicBezTo>
                    <a:pt x="94" y="5228"/>
                    <a:pt x="133" y="5242"/>
                    <a:pt x="173" y="5242"/>
                  </a:cubicBezTo>
                  <a:cubicBezTo>
                    <a:pt x="239" y="5242"/>
                    <a:pt x="279" y="5228"/>
                    <a:pt x="332" y="5202"/>
                  </a:cubicBezTo>
                  <a:cubicBezTo>
                    <a:pt x="385" y="5175"/>
                    <a:pt x="411" y="5149"/>
                    <a:pt x="438" y="5096"/>
                  </a:cubicBezTo>
                  <a:lnTo>
                    <a:pt x="2939" y="384"/>
                  </a:lnTo>
                  <a:cubicBezTo>
                    <a:pt x="2952" y="358"/>
                    <a:pt x="2966" y="318"/>
                    <a:pt x="2992" y="265"/>
                  </a:cubicBezTo>
                  <a:cubicBezTo>
                    <a:pt x="3005" y="225"/>
                    <a:pt x="3019" y="186"/>
                    <a:pt x="3019" y="146"/>
                  </a:cubicBezTo>
                  <a:cubicBezTo>
                    <a:pt x="3019" y="120"/>
                    <a:pt x="3019" y="93"/>
                    <a:pt x="2992" y="53"/>
                  </a:cubicBezTo>
                  <a:cubicBezTo>
                    <a:pt x="2979" y="14"/>
                    <a:pt x="2939" y="0"/>
                    <a:pt x="2873"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5141357" y="259761"/>
              <a:ext cx="177085" cy="287515"/>
            </a:xfrm>
            <a:custGeom>
              <a:avLst/>
              <a:gdLst/>
              <a:ahLst/>
              <a:cxnLst/>
              <a:rect l="l" t="t" r="r" b="b"/>
              <a:pathLst>
                <a:path w="3204" h="5202" extrusionOk="0">
                  <a:moveTo>
                    <a:pt x="1668" y="0"/>
                  </a:moveTo>
                  <a:cubicBezTo>
                    <a:pt x="1417" y="0"/>
                    <a:pt x="1192" y="53"/>
                    <a:pt x="993" y="159"/>
                  </a:cubicBezTo>
                  <a:cubicBezTo>
                    <a:pt x="808" y="252"/>
                    <a:pt x="636" y="371"/>
                    <a:pt x="503" y="517"/>
                  </a:cubicBezTo>
                  <a:cubicBezTo>
                    <a:pt x="371" y="662"/>
                    <a:pt x="278" y="808"/>
                    <a:pt x="199" y="953"/>
                  </a:cubicBezTo>
                  <a:cubicBezTo>
                    <a:pt x="133" y="1099"/>
                    <a:pt x="106" y="1231"/>
                    <a:pt x="106" y="1324"/>
                  </a:cubicBezTo>
                  <a:cubicBezTo>
                    <a:pt x="106" y="1337"/>
                    <a:pt x="106" y="1377"/>
                    <a:pt x="106" y="1417"/>
                  </a:cubicBezTo>
                  <a:cubicBezTo>
                    <a:pt x="119" y="1456"/>
                    <a:pt x="133" y="1496"/>
                    <a:pt x="146" y="1549"/>
                  </a:cubicBezTo>
                  <a:cubicBezTo>
                    <a:pt x="159" y="1589"/>
                    <a:pt x="199" y="1615"/>
                    <a:pt x="225" y="1655"/>
                  </a:cubicBezTo>
                  <a:cubicBezTo>
                    <a:pt x="265" y="1681"/>
                    <a:pt x="318" y="1708"/>
                    <a:pt x="384" y="1708"/>
                  </a:cubicBezTo>
                  <a:cubicBezTo>
                    <a:pt x="503" y="1708"/>
                    <a:pt x="583" y="1681"/>
                    <a:pt x="649" y="1628"/>
                  </a:cubicBezTo>
                  <a:cubicBezTo>
                    <a:pt x="702" y="1575"/>
                    <a:pt x="742" y="1496"/>
                    <a:pt x="742" y="1417"/>
                  </a:cubicBezTo>
                  <a:cubicBezTo>
                    <a:pt x="742" y="1377"/>
                    <a:pt x="728" y="1350"/>
                    <a:pt x="715" y="1324"/>
                  </a:cubicBezTo>
                  <a:cubicBezTo>
                    <a:pt x="702" y="1298"/>
                    <a:pt x="689" y="1271"/>
                    <a:pt x="662" y="1245"/>
                  </a:cubicBezTo>
                  <a:lnTo>
                    <a:pt x="609" y="1178"/>
                  </a:lnTo>
                  <a:cubicBezTo>
                    <a:pt x="596" y="1165"/>
                    <a:pt x="596" y="1139"/>
                    <a:pt x="596" y="1099"/>
                  </a:cubicBezTo>
                  <a:cubicBezTo>
                    <a:pt x="596" y="1073"/>
                    <a:pt x="622" y="1020"/>
                    <a:pt x="662" y="940"/>
                  </a:cubicBezTo>
                  <a:cubicBezTo>
                    <a:pt x="715" y="861"/>
                    <a:pt x="781" y="768"/>
                    <a:pt x="861" y="689"/>
                  </a:cubicBezTo>
                  <a:cubicBezTo>
                    <a:pt x="953" y="609"/>
                    <a:pt x="1059" y="530"/>
                    <a:pt x="1178" y="477"/>
                  </a:cubicBezTo>
                  <a:cubicBezTo>
                    <a:pt x="1297" y="411"/>
                    <a:pt x="1443" y="371"/>
                    <a:pt x="1602" y="371"/>
                  </a:cubicBezTo>
                  <a:cubicBezTo>
                    <a:pt x="1761" y="371"/>
                    <a:pt x="1893" y="411"/>
                    <a:pt x="2012" y="464"/>
                  </a:cubicBezTo>
                  <a:cubicBezTo>
                    <a:pt x="2118" y="517"/>
                    <a:pt x="2211" y="583"/>
                    <a:pt x="2277" y="675"/>
                  </a:cubicBezTo>
                  <a:cubicBezTo>
                    <a:pt x="2343" y="755"/>
                    <a:pt x="2396" y="848"/>
                    <a:pt x="2422" y="953"/>
                  </a:cubicBezTo>
                  <a:cubicBezTo>
                    <a:pt x="2462" y="1059"/>
                    <a:pt x="2475" y="1152"/>
                    <a:pt x="2475" y="1258"/>
                  </a:cubicBezTo>
                  <a:cubicBezTo>
                    <a:pt x="2475" y="1456"/>
                    <a:pt x="2436" y="1668"/>
                    <a:pt x="2356" y="1906"/>
                  </a:cubicBezTo>
                  <a:cubicBezTo>
                    <a:pt x="2290" y="2131"/>
                    <a:pt x="2184" y="2356"/>
                    <a:pt x="2052" y="2595"/>
                  </a:cubicBezTo>
                  <a:cubicBezTo>
                    <a:pt x="1933" y="2820"/>
                    <a:pt x="1787" y="3058"/>
                    <a:pt x="1628" y="3283"/>
                  </a:cubicBezTo>
                  <a:cubicBezTo>
                    <a:pt x="1469" y="3508"/>
                    <a:pt x="1297" y="3720"/>
                    <a:pt x="1112" y="3931"/>
                  </a:cubicBezTo>
                  <a:cubicBezTo>
                    <a:pt x="940" y="4117"/>
                    <a:pt x="768" y="4302"/>
                    <a:pt x="596" y="4474"/>
                  </a:cubicBezTo>
                  <a:cubicBezTo>
                    <a:pt x="424" y="4633"/>
                    <a:pt x="265" y="4778"/>
                    <a:pt x="119" y="4884"/>
                  </a:cubicBezTo>
                  <a:cubicBezTo>
                    <a:pt x="93" y="4911"/>
                    <a:pt x="67" y="4937"/>
                    <a:pt x="27" y="4964"/>
                  </a:cubicBezTo>
                  <a:cubicBezTo>
                    <a:pt x="14" y="4977"/>
                    <a:pt x="0" y="5003"/>
                    <a:pt x="0" y="5043"/>
                  </a:cubicBezTo>
                  <a:cubicBezTo>
                    <a:pt x="0" y="5070"/>
                    <a:pt x="14" y="5109"/>
                    <a:pt x="27" y="5136"/>
                  </a:cubicBezTo>
                  <a:cubicBezTo>
                    <a:pt x="67" y="5175"/>
                    <a:pt x="106" y="5202"/>
                    <a:pt x="172" y="5202"/>
                  </a:cubicBezTo>
                  <a:cubicBezTo>
                    <a:pt x="225" y="5202"/>
                    <a:pt x="292" y="5189"/>
                    <a:pt x="331" y="5162"/>
                  </a:cubicBezTo>
                  <a:cubicBezTo>
                    <a:pt x="384" y="5149"/>
                    <a:pt x="411" y="5136"/>
                    <a:pt x="437" y="5109"/>
                  </a:cubicBezTo>
                  <a:lnTo>
                    <a:pt x="1112" y="5109"/>
                  </a:lnTo>
                  <a:cubicBezTo>
                    <a:pt x="1244" y="5109"/>
                    <a:pt x="1377" y="5109"/>
                    <a:pt x="1509" y="5122"/>
                  </a:cubicBezTo>
                  <a:lnTo>
                    <a:pt x="1880" y="5122"/>
                  </a:lnTo>
                  <a:cubicBezTo>
                    <a:pt x="2012" y="5122"/>
                    <a:pt x="2131" y="5122"/>
                    <a:pt x="2264" y="5136"/>
                  </a:cubicBezTo>
                  <a:lnTo>
                    <a:pt x="2674" y="5136"/>
                  </a:lnTo>
                  <a:cubicBezTo>
                    <a:pt x="2687" y="5136"/>
                    <a:pt x="2714" y="5122"/>
                    <a:pt x="2753" y="5096"/>
                  </a:cubicBezTo>
                  <a:cubicBezTo>
                    <a:pt x="2793" y="5083"/>
                    <a:pt x="2833" y="5043"/>
                    <a:pt x="2859" y="4990"/>
                  </a:cubicBezTo>
                  <a:cubicBezTo>
                    <a:pt x="2965" y="4792"/>
                    <a:pt x="3058" y="4646"/>
                    <a:pt x="3111" y="4553"/>
                  </a:cubicBezTo>
                  <a:cubicBezTo>
                    <a:pt x="3177" y="4461"/>
                    <a:pt x="3203" y="4395"/>
                    <a:pt x="3203" y="4355"/>
                  </a:cubicBezTo>
                  <a:cubicBezTo>
                    <a:pt x="3203" y="4302"/>
                    <a:pt x="3190" y="4275"/>
                    <a:pt x="3137" y="4249"/>
                  </a:cubicBezTo>
                  <a:cubicBezTo>
                    <a:pt x="3111" y="4236"/>
                    <a:pt x="3071" y="4222"/>
                    <a:pt x="3018" y="4222"/>
                  </a:cubicBezTo>
                  <a:cubicBezTo>
                    <a:pt x="2965" y="4222"/>
                    <a:pt x="2925" y="4236"/>
                    <a:pt x="2886" y="4275"/>
                  </a:cubicBezTo>
                  <a:cubicBezTo>
                    <a:pt x="2859" y="4302"/>
                    <a:pt x="2833" y="4328"/>
                    <a:pt x="2819" y="4368"/>
                  </a:cubicBezTo>
                  <a:lnTo>
                    <a:pt x="2647" y="4620"/>
                  </a:lnTo>
                  <a:cubicBezTo>
                    <a:pt x="2621" y="4672"/>
                    <a:pt x="2594" y="4699"/>
                    <a:pt x="2568" y="4712"/>
                  </a:cubicBezTo>
                  <a:cubicBezTo>
                    <a:pt x="2542" y="4725"/>
                    <a:pt x="2515" y="4739"/>
                    <a:pt x="2489" y="4739"/>
                  </a:cubicBezTo>
                  <a:lnTo>
                    <a:pt x="1800" y="4739"/>
                  </a:lnTo>
                  <a:cubicBezTo>
                    <a:pt x="1628" y="4725"/>
                    <a:pt x="1456" y="4725"/>
                    <a:pt x="1271" y="4725"/>
                  </a:cubicBezTo>
                  <a:cubicBezTo>
                    <a:pt x="1099" y="4725"/>
                    <a:pt x="940" y="4712"/>
                    <a:pt x="821" y="4712"/>
                  </a:cubicBezTo>
                  <a:cubicBezTo>
                    <a:pt x="940" y="4593"/>
                    <a:pt x="1072" y="4461"/>
                    <a:pt x="1218" y="4302"/>
                  </a:cubicBezTo>
                  <a:cubicBezTo>
                    <a:pt x="1377" y="4143"/>
                    <a:pt x="1536" y="3971"/>
                    <a:pt x="1681" y="3786"/>
                  </a:cubicBezTo>
                  <a:cubicBezTo>
                    <a:pt x="1840" y="3600"/>
                    <a:pt x="1999" y="3402"/>
                    <a:pt x="2144" y="3203"/>
                  </a:cubicBezTo>
                  <a:cubicBezTo>
                    <a:pt x="2290" y="2992"/>
                    <a:pt x="2436" y="2780"/>
                    <a:pt x="2542" y="2555"/>
                  </a:cubicBezTo>
                  <a:cubicBezTo>
                    <a:pt x="2661" y="2343"/>
                    <a:pt x="2753" y="2131"/>
                    <a:pt x="2833" y="1906"/>
                  </a:cubicBezTo>
                  <a:cubicBezTo>
                    <a:pt x="2899" y="1681"/>
                    <a:pt x="2939" y="1470"/>
                    <a:pt x="2939" y="1271"/>
                  </a:cubicBezTo>
                  <a:cubicBezTo>
                    <a:pt x="2939" y="1086"/>
                    <a:pt x="2912" y="927"/>
                    <a:pt x="2872" y="781"/>
                  </a:cubicBezTo>
                  <a:cubicBezTo>
                    <a:pt x="2833" y="623"/>
                    <a:pt x="2753" y="490"/>
                    <a:pt x="2647" y="371"/>
                  </a:cubicBezTo>
                  <a:cubicBezTo>
                    <a:pt x="2542" y="265"/>
                    <a:pt x="2409" y="173"/>
                    <a:pt x="2250" y="106"/>
                  </a:cubicBezTo>
                  <a:cubicBezTo>
                    <a:pt x="2092" y="40"/>
                    <a:pt x="1893" y="0"/>
                    <a:pt x="1668"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20598" y="397272"/>
              <a:ext cx="209971" cy="208534"/>
            </a:xfrm>
            <a:custGeom>
              <a:avLst/>
              <a:gdLst/>
              <a:ahLst/>
              <a:cxnLst/>
              <a:rect l="l" t="t" r="r" b="b"/>
              <a:pathLst>
                <a:path w="3799" h="3773" extrusionOk="0">
                  <a:moveTo>
                    <a:pt x="384" y="1"/>
                  </a:moveTo>
                  <a:cubicBezTo>
                    <a:pt x="278" y="1"/>
                    <a:pt x="199" y="14"/>
                    <a:pt x="119" y="54"/>
                  </a:cubicBezTo>
                  <a:cubicBezTo>
                    <a:pt x="40" y="80"/>
                    <a:pt x="0" y="133"/>
                    <a:pt x="0" y="199"/>
                  </a:cubicBezTo>
                  <a:cubicBezTo>
                    <a:pt x="0" y="279"/>
                    <a:pt x="53" y="318"/>
                    <a:pt x="132" y="332"/>
                  </a:cubicBezTo>
                  <a:cubicBezTo>
                    <a:pt x="212" y="345"/>
                    <a:pt x="331" y="358"/>
                    <a:pt x="490" y="358"/>
                  </a:cubicBezTo>
                  <a:lnTo>
                    <a:pt x="609" y="358"/>
                  </a:lnTo>
                  <a:cubicBezTo>
                    <a:pt x="649" y="371"/>
                    <a:pt x="675" y="371"/>
                    <a:pt x="701" y="385"/>
                  </a:cubicBezTo>
                  <a:cubicBezTo>
                    <a:pt x="728" y="398"/>
                    <a:pt x="741" y="411"/>
                    <a:pt x="754" y="437"/>
                  </a:cubicBezTo>
                  <a:cubicBezTo>
                    <a:pt x="781" y="464"/>
                    <a:pt x="794" y="490"/>
                    <a:pt x="821" y="530"/>
                  </a:cubicBezTo>
                  <a:lnTo>
                    <a:pt x="2025" y="2714"/>
                  </a:lnTo>
                  <a:cubicBezTo>
                    <a:pt x="1972" y="2833"/>
                    <a:pt x="1919" y="2939"/>
                    <a:pt x="1866" y="3032"/>
                  </a:cubicBezTo>
                  <a:cubicBezTo>
                    <a:pt x="1813" y="3124"/>
                    <a:pt x="1760" y="3190"/>
                    <a:pt x="1694" y="3257"/>
                  </a:cubicBezTo>
                  <a:cubicBezTo>
                    <a:pt x="1641" y="3296"/>
                    <a:pt x="1575" y="3349"/>
                    <a:pt x="1509" y="3376"/>
                  </a:cubicBezTo>
                  <a:cubicBezTo>
                    <a:pt x="1429" y="3415"/>
                    <a:pt x="1363" y="3429"/>
                    <a:pt x="1297" y="3429"/>
                  </a:cubicBezTo>
                  <a:cubicBezTo>
                    <a:pt x="1178" y="3429"/>
                    <a:pt x="1072" y="3402"/>
                    <a:pt x="993" y="3349"/>
                  </a:cubicBezTo>
                  <a:cubicBezTo>
                    <a:pt x="926" y="3296"/>
                    <a:pt x="887" y="3230"/>
                    <a:pt x="887" y="3164"/>
                  </a:cubicBezTo>
                  <a:cubicBezTo>
                    <a:pt x="887" y="3137"/>
                    <a:pt x="900" y="3098"/>
                    <a:pt x="913" y="3071"/>
                  </a:cubicBezTo>
                  <a:cubicBezTo>
                    <a:pt x="940" y="3045"/>
                    <a:pt x="966" y="3018"/>
                    <a:pt x="993" y="3018"/>
                  </a:cubicBezTo>
                  <a:cubicBezTo>
                    <a:pt x="1019" y="3018"/>
                    <a:pt x="1046" y="3018"/>
                    <a:pt x="1072" y="3005"/>
                  </a:cubicBezTo>
                  <a:cubicBezTo>
                    <a:pt x="1099" y="3005"/>
                    <a:pt x="1125" y="2992"/>
                    <a:pt x="1151" y="2979"/>
                  </a:cubicBezTo>
                  <a:cubicBezTo>
                    <a:pt x="1178" y="2965"/>
                    <a:pt x="1204" y="2939"/>
                    <a:pt x="1218" y="2912"/>
                  </a:cubicBezTo>
                  <a:cubicBezTo>
                    <a:pt x="1231" y="2899"/>
                    <a:pt x="1244" y="2859"/>
                    <a:pt x="1244" y="2820"/>
                  </a:cubicBezTo>
                  <a:cubicBezTo>
                    <a:pt x="1244" y="2754"/>
                    <a:pt x="1218" y="2701"/>
                    <a:pt x="1165" y="2674"/>
                  </a:cubicBezTo>
                  <a:cubicBezTo>
                    <a:pt x="1125" y="2648"/>
                    <a:pt x="1072" y="2634"/>
                    <a:pt x="1019" y="2634"/>
                  </a:cubicBezTo>
                  <a:cubicBezTo>
                    <a:pt x="966" y="2634"/>
                    <a:pt x="913" y="2634"/>
                    <a:pt x="847" y="2661"/>
                  </a:cubicBezTo>
                  <a:cubicBezTo>
                    <a:pt x="794" y="2687"/>
                    <a:pt x="754" y="2714"/>
                    <a:pt x="701" y="2754"/>
                  </a:cubicBezTo>
                  <a:cubicBezTo>
                    <a:pt x="662" y="2807"/>
                    <a:pt x="622" y="2859"/>
                    <a:pt x="596" y="2926"/>
                  </a:cubicBezTo>
                  <a:cubicBezTo>
                    <a:pt x="569" y="2992"/>
                    <a:pt x="556" y="3071"/>
                    <a:pt x="556" y="3164"/>
                  </a:cubicBezTo>
                  <a:cubicBezTo>
                    <a:pt x="556" y="3257"/>
                    <a:pt x="582" y="3349"/>
                    <a:pt x="622" y="3415"/>
                  </a:cubicBezTo>
                  <a:cubicBezTo>
                    <a:pt x="649" y="3495"/>
                    <a:pt x="701" y="3561"/>
                    <a:pt x="768" y="3614"/>
                  </a:cubicBezTo>
                  <a:cubicBezTo>
                    <a:pt x="821" y="3667"/>
                    <a:pt x="900" y="3707"/>
                    <a:pt x="979" y="3733"/>
                  </a:cubicBezTo>
                  <a:cubicBezTo>
                    <a:pt x="1059" y="3759"/>
                    <a:pt x="1138" y="3773"/>
                    <a:pt x="1231" y="3773"/>
                  </a:cubicBezTo>
                  <a:cubicBezTo>
                    <a:pt x="1390" y="3773"/>
                    <a:pt x="1535" y="3733"/>
                    <a:pt x="1668" y="3667"/>
                  </a:cubicBezTo>
                  <a:cubicBezTo>
                    <a:pt x="1800" y="3614"/>
                    <a:pt x="1932" y="3508"/>
                    <a:pt x="2051" y="3376"/>
                  </a:cubicBezTo>
                  <a:cubicBezTo>
                    <a:pt x="2144" y="3257"/>
                    <a:pt x="2237" y="3111"/>
                    <a:pt x="2303" y="2952"/>
                  </a:cubicBezTo>
                  <a:cubicBezTo>
                    <a:pt x="2382" y="2780"/>
                    <a:pt x="2462" y="2595"/>
                    <a:pt x="2541" y="2370"/>
                  </a:cubicBezTo>
                  <a:lnTo>
                    <a:pt x="3176" y="596"/>
                  </a:lnTo>
                  <a:cubicBezTo>
                    <a:pt x="3203" y="530"/>
                    <a:pt x="3229" y="490"/>
                    <a:pt x="3256" y="477"/>
                  </a:cubicBezTo>
                  <a:cubicBezTo>
                    <a:pt x="3296" y="464"/>
                    <a:pt x="3362" y="451"/>
                    <a:pt x="3454" y="451"/>
                  </a:cubicBezTo>
                  <a:cubicBezTo>
                    <a:pt x="3534" y="451"/>
                    <a:pt x="3613" y="437"/>
                    <a:pt x="3679" y="411"/>
                  </a:cubicBezTo>
                  <a:cubicBezTo>
                    <a:pt x="3759" y="398"/>
                    <a:pt x="3799" y="345"/>
                    <a:pt x="3799" y="279"/>
                  </a:cubicBezTo>
                  <a:cubicBezTo>
                    <a:pt x="3799" y="212"/>
                    <a:pt x="3759" y="160"/>
                    <a:pt x="3693" y="146"/>
                  </a:cubicBezTo>
                  <a:cubicBezTo>
                    <a:pt x="3626" y="120"/>
                    <a:pt x="3547" y="107"/>
                    <a:pt x="3454" y="107"/>
                  </a:cubicBezTo>
                  <a:lnTo>
                    <a:pt x="2422" y="107"/>
                  </a:lnTo>
                  <a:cubicBezTo>
                    <a:pt x="2329" y="107"/>
                    <a:pt x="2263" y="120"/>
                    <a:pt x="2237" y="146"/>
                  </a:cubicBezTo>
                  <a:cubicBezTo>
                    <a:pt x="2210" y="160"/>
                    <a:pt x="2197" y="212"/>
                    <a:pt x="2197" y="279"/>
                  </a:cubicBezTo>
                  <a:cubicBezTo>
                    <a:pt x="2197" y="318"/>
                    <a:pt x="2224" y="358"/>
                    <a:pt x="2263" y="398"/>
                  </a:cubicBezTo>
                  <a:cubicBezTo>
                    <a:pt x="2303" y="437"/>
                    <a:pt x="2382" y="451"/>
                    <a:pt x="2475" y="451"/>
                  </a:cubicBezTo>
                  <a:cubicBezTo>
                    <a:pt x="2568" y="451"/>
                    <a:pt x="2634" y="464"/>
                    <a:pt x="2660" y="477"/>
                  </a:cubicBezTo>
                  <a:cubicBezTo>
                    <a:pt x="2687" y="504"/>
                    <a:pt x="2700" y="517"/>
                    <a:pt x="2700" y="557"/>
                  </a:cubicBezTo>
                  <a:cubicBezTo>
                    <a:pt x="2700" y="623"/>
                    <a:pt x="2687" y="689"/>
                    <a:pt x="2647" y="795"/>
                  </a:cubicBezTo>
                  <a:lnTo>
                    <a:pt x="2197" y="2224"/>
                  </a:lnTo>
                  <a:lnTo>
                    <a:pt x="1337" y="623"/>
                  </a:lnTo>
                  <a:cubicBezTo>
                    <a:pt x="1324" y="583"/>
                    <a:pt x="1310" y="543"/>
                    <a:pt x="1297" y="504"/>
                  </a:cubicBezTo>
                  <a:cubicBezTo>
                    <a:pt x="1284" y="464"/>
                    <a:pt x="1284" y="437"/>
                    <a:pt x="1284" y="424"/>
                  </a:cubicBezTo>
                  <a:cubicBezTo>
                    <a:pt x="1284" y="385"/>
                    <a:pt x="1284" y="358"/>
                    <a:pt x="1297" y="358"/>
                  </a:cubicBezTo>
                  <a:cubicBezTo>
                    <a:pt x="1324" y="345"/>
                    <a:pt x="1337" y="345"/>
                    <a:pt x="1363" y="345"/>
                  </a:cubicBezTo>
                  <a:cubicBezTo>
                    <a:pt x="1443" y="345"/>
                    <a:pt x="1496" y="332"/>
                    <a:pt x="1522" y="292"/>
                  </a:cubicBezTo>
                  <a:cubicBezTo>
                    <a:pt x="1549" y="252"/>
                    <a:pt x="1562" y="212"/>
                    <a:pt x="1562" y="160"/>
                  </a:cubicBezTo>
                  <a:cubicBezTo>
                    <a:pt x="1562" y="120"/>
                    <a:pt x="1549" y="80"/>
                    <a:pt x="1522" y="54"/>
                  </a:cubicBezTo>
                  <a:cubicBezTo>
                    <a:pt x="1496" y="14"/>
                    <a:pt x="1416" y="1"/>
                    <a:pt x="1310"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8"/>
          <p:cNvSpPr/>
          <p:nvPr/>
        </p:nvSpPr>
        <p:spPr>
          <a:xfrm>
            <a:off x="349012" y="395076"/>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349010" y="2944392"/>
            <a:ext cx="168247" cy="205586"/>
          </a:xfrm>
          <a:custGeom>
            <a:avLst/>
            <a:gdLst/>
            <a:ahLst/>
            <a:cxnLst/>
            <a:rect l="l" t="t" r="r" b="b"/>
            <a:pathLst>
              <a:path w="3456" h="4223" extrusionOk="0">
                <a:moveTo>
                  <a:pt x="755" y="371"/>
                </a:moveTo>
                <a:cubicBezTo>
                  <a:pt x="861" y="371"/>
                  <a:pt x="954" y="411"/>
                  <a:pt x="1046" y="490"/>
                </a:cubicBezTo>
                <a:cubicBezTo>
                  <a:pt x="1139" y="570"/>
                  <a:pt x="1179" y="702"/>
                  <a:pt x="1179" y="887"/>
                </a:cubicBezTo>
                <a:cubicBezTo>
                  <a:pt x="1179" y="1073"/>
                  <a:pt x="1139" y="1218"/>
                  <a:pt x="1046" y="1311"/>
                </a:cubicBezTo>
                <a:cubicBezTo>
                  <a:pt x="967" y="1417"/>
                  <a:pt x="861" y="1470"/>
                  <a:pt x="729" y="1470"/>
                </a:cubicBezTo>
                <a:cubicBezTo>
                  <a:pt x="610" y="1470"/>
                  <a:pt x="517" y="1417"/>
                  <a:pt x="451" y="1311"/>
                </a:cubicBezTo>
                <a:cubicBezTo>
                  <a:pt x="385" y="1205"/>
                  <a:pt x="345" y="1086"/>
                  <a:pt x="345" y="940"/>
                </a:cubicBezTo>
                <a:cubicBezTo>
                  <a:pt x="345" y="834"/>
                  <a:pt x="358" y="742"/>
                  <a:pt x="385" y="662"/>
                </a:cubicBezTo>
                <a:cubicBezTo>
                  <a:pt x="424" y="596"/>
                  <a:pt x="451" y="530"/>
                  <a:pt x="491" y="490"/>
                </a:cubicBezTo>
                <a:cubicBezTo>
                  <a:pt x="530" y="437"/>
                  <a:pt x="583" y="411"/>
                  <a:pt x="623" y="398"/>
                </a:cubicBezTo>
                <a:cubicBezTo>
                  <a:pt x="676" y="371"/>
                  <a:pt x="716" y="371"/>
                  <a:pt x="755" y="371"/>
                </a:cubicBezTo>
                <a:close/>
                <a:moveTo>
                  <a:pt x="2727" y="2806"/>
                </a:moveTo>
                <a:cubicBezTo>
                  <a:pt x="2807" y="2806"/>
                  <a:pt x="2886" y="2846"/>
                  <a:pt x="2966" y="2926"/>
                </a:cubicBezTo>
                <a:cubicBezTo>
                  <a:pt x="3058" y="2992"/>
                  <a:pt x="3098" y="3124"/>
                  <a:pt x="3098" y="3309"/>
                </a:cubicBezTo>
                <a:cubicBezTo>
                  <a:pt x="3098" y="3376"/>
                  <a:pt x="3085" y="3442"/>
                  <a:pt x="3071" y="3508"/>
                </a:cubicBezTo>
                <a:cubicBezTo>
                  <a:pt x="3058" y="3574"/>
                  <a:pt x="3032" y="3640"/>
                  <a:pt x="3005" y="3693"/>
                </a:cubicBezTo>
                <a:cubicBezTo>
                  <a:pt x="2966" y="3746"/>
                  <a:pt x="2926" y="3786"/>
                  <a:pt x="2873" y="3826"/>
                </a:cubicBezTo>
                <a:cubicBezTo>
                  <a:pt x="2833" y="3865"/>
                  <a:pt x="2767" y="3879"/>
                  <a:pt x="2688" y="3879"/>
                </a:cubicBezTo>
                <a:cubicBezTo>
                  <a:pt x="2608" y="3879"/>
                  <a:pt x="2542" y="3865"/>
                  <a:pt x="2489" y="3826"/>
                </a:cubicBezTo>
                <a:cubicBezTo>
                  <a:pt x="2449" y="3786"/>
                  <a:pt x="2410" y="3733"/>
                  <a:pt x="2383" y="3680"/>
                </a:cubicBezTo>
                <a:cubicBezTo>
                  <a:pt x="2343" y="3627"/>
                  <a:pt x="2330" y="3561"/>
                  <a:pt x="2317" y="3495"/>
                </a:cubicBezTo>
                <a:cubicBezTo>
                  <a:pt x="2317" y="3442"/>
                  <a:pt x="2304" y="3389"/>
                  <a:pt x="2304" y="3336"/>
                </a:cubicBezTo>
                <a:cubicBezTo>
                  <a:pt x="2304" y="3164"/>
                  <a:pt x="2343" y="3031"/>
                  <a:pt x="2423" y="2939"/>
                </a:cubicBezTo>
                <a:cubicBezTo>
                  <a:pt x="2516" y="2846"/>
                  <a:pt x="2608" y="2806"/>
                  <a:pt x="2727" y="2806"/>
                </a:cubicBezTo>
                <a:close/>
                <a:moveTo>
                  <a:pt x="3032" y="1"/>
                </a:moveTo>
                <a:cubicBezTo>
                  <a:pt x="2992" y="1"/>
                  <a:pt x="2952" y="14"/>
                  <a:pt x="2913" y="54"/>
                </a:cubicBezTo>
                <a:cubicBezTo>
                  <a:pt x="2873" y="93"/>
                  <a:pt x="2846" y="146"/>
                  <a:pt x="2807" y="199"/>
                </a:cubicBezTo>
                <a:cubicBezTo>
                  <a:pt x="2767" y="252"/>
                  <a:pt x="2727" y="305"/>
                  <a:pt x="2688" y="371"/>
                </a:cubicBezTo>
                <a:cubicBezTo>
                  <a:pt x="2648" y="424"/>
                  <a:pt x="2595" y="464"/>
                  <a:pt x="2555" y="504"/>
                </a:cubicBezTo>
                <a:cubicBezTo>
                  <a:pt x="2502" y="530"/>
                  <a:pt x="2449" y="557"/>
                  <a:pt x="2383" y="570"/>
                </a:cubicBezTo>
                <a:cubicBezTo>
                  <a:pt x="2317" y="583"/>
                  <a:pt x="2264" y="583"/>
                  <a:pt x="2211" y="583"/>
                </a:cubicBezTo>
                <a:cubicBezTo>
                  <a:pt x="2052" y="583"/>
                  <a:pt x="1933" y="570"/>
                  <a:pt x="1827" y="543"/>
                </a:cubicBezTo>
                <a:cubicBezTo>
                  <a:pt x="1735" y="517"/>
                  <a:pt x="1642" y="477"/>
                  <a:pt x="1576" y="437"/>
                </a:cubicBezTo>
                <a:cubicBezTo>
                  <a:pt x="1510" y="398"/>
                  <a:pt x="1443" y="345"/>
                  <a:pt x="1391" y="305"/>
                </a:cubicBezTo>
                <a:cubicBezTo>
                  <a:pt x="1338" y="252"/>
                  <a:pt x="1285" y="212"/>
                  <a:pt x="1232" y="173"/>
                </a:cubicBezTo>
                <a:cubicBezTo>
                  <a:pt x="1179" y="120"/>
                  <a:pt x="1113" y="93"/>
                  <a:pt x="1033" y="67"/>
                </a:cubicBezTo>
                <a:cubicBezTo>
                  <a:pt x="967" y="27"/>
                  <a:pt x="874" y="14"/>
                  <a:pt x="755" y="14"/>
                </a:cubicBezTo>
                <a:cubicBezTo>
                  <a:pt x="663" y="14"/>
                  <a:pt x="570" y="40"/>
                  <a:pt x="477" y="80"/>
                </a:cubicBezTo>
                <a:cubicBezTo>
                  <a:pt x="398" y="120"/>
                  <a:pt x="318" y="186"/>
                  <a:pt x="239" y="265"/>
                </a:cubicBezTo>
                <a:cubicBezTo>
                  <a:pt x="173" y="345"/>
                  <a:pt x="120" y="437"/>
                  <a:pt x="67" y="557"/>
                </a:cubicBezTo>
                <a:cubicBezTo>
                  <a:pt x="27" y="662"/>
                  <a:pt x="1" y="795"/>
                  <a:pt x="1" y="940"/>
                </a:cubicBezTo>
                <a:cubicBezTo>
                  <a:pt x="1" y="1086"/>
                  <a:pt x="27" y="1205"/>
                  <a:pt x="67" y="1324"/>
                </a:cubicBezTo>
                <a:cubicBezTo>
                  <a:pt x="107" y="1430"/>
                  <a:pt x="160" y="1523"/>
                  <a:pt x="239" y="1589"/>
                </a:cubicBezTo>
                <a:cubicBezTo>
                  <a:pt x="305" y="1668"/>
                  <a:pt x="385" y="1721"/>
                  <a:pt x="477" y="1748"/>
                </a:cubicBezTo>
                <a:cubicBezTo>
                  <a:pt x="570" y="1787"/>
                  <a:pt x="649" y="1814"/>
                  <a:pt x="742" y="1814"/>
                </a:cubicBezTo>
                <a:cubicBezTo>
                  <a:pt x="848" y="1814"/>
                  <a:pt x="941" y="1787"/>
                  <a:pt x="1033" y="1748"/>
                </a:cubicBezTo>
                <a:cubicBezTo>
                  <a:pt x="1139" y="1695"/>
                  <a:pt x="1218" y="1629"/>
                  <a:pt x="1298" y="1549"/>
                </a:cubicBezTo>
                <a:cubicBezTo>
                  <a:pt x="1364" y="1456"/>
                  <a:pt x="1417" y="1364"/>
                  <a:pt x="1457" y="1245"/>
                </a:cubicBezTo>
                <a:cubicBezTo>
                  <a:pt x="1510" y="1126"/>
                  <a:pt x="1523" y="993"/>
                  <a:pt x="1523" y="861"/>
                </a:cubicBezTo>
                <a:cubicBezTo>
                  <a:pt x="1523" y="848"/>
                  <a:pt x="1523" y="834"/>
                  <a:pt x="1523" y="834"/>
                </a:cubicBezTo>
                <a:lnTo>
                  <a:pt x="1523" y="795"/>
                </a:lnTo>
                <a:cubicBezTo>
                  <a:pt x="1629" y="834"/>
                  <a:pt x="1735" y="861"/>
                  <a:pt x="1841" y="874"/>
                </a:cubicBezTo>
                <a:cubicBezTo>
                  <a:pt x="1933" y="887"/>
                  <a:pt x="2052" y="901"/>
                  <a:pt x="2198" y="901"/>
                </a:cubicBezTo>
                <a:lnTo>
                  <a:pt x="2304" y="901"/>
                </a:lnTo>
                <a:cubicBezTo>
                  <a:pt x="2330" y="887"/>
                  <a:pt x="2370" y="887"/>
                  <a:pt x="2410" y="874"/>
                </a:cubicBezTo>
                <a:lnTo>
                  <a:pt x="2410" y="874"/>
                </a:lnTo>
                <a:cubicBezTo>
                  <a:pt x="2410" y="887"/>
                  <a:pt x="2396" y="927"/>
                  <a:pt x="2343" y="1007"/>
                </a:cubicBezTo>
                <a:cubicBezTo>
                  <a:pt x="2304" y="1099"/>
                  <a:pt x="2238" y="1205"/>
                  <a:pt x="2171" y="1337"/>
                </a:cubicBezTo>
                <a:cubicBezTo>
                  <a:pt x="2092" y="1470"/>
                  <a:pt x="2013" y="1629"/>
                  <a:pt x="1920" y="1814"/>
                </a:cubicBezTo>
                <a:cubicBezTo>
                  <a:pt x="1814" y="1986"/>
                  <a:pt x="1721" y="2158"/>
                  <a:pt x="1629" y="2343"/>
                </a:cubicBezTo>
                <a:cubicBezTo>
                  <a:pt x="1523" y="2529"/>
                  <a:pt x="1430" y="2701"/>
                  <a:pt x="1338" y="2886"/>
                </a:cubicBezTo>
                <a:cubicBezTo>
                  <a:pt x="1245" y="3058"/>
                  <a:pt x="1166" y="3217"/>
                  <a:pt x="1086" y="3362"/>
                </a:cubicBezTo>
                <a:cubicBezTo>
                  <a:pt x="1020" y="3508"/>
                  <a:pt x="954" y="3627"/>
                  <a:pt x="914" y="3720"/>
                </a:cubicBezTo>
                <a:cubicBezTo>
                  <a:pt x="861" y="3812"/>
                  <a:pt x="835" y="3865"/>
                  <a:pt x="835" y="3879"/>
                </a:cubicBezTo>
                <a:cubicBezTo>
                  <a:pt x="835" y="3905"/>
                  <a:pt x="861" y="3945"/>
                  <a:pt x="888" y="3958"/>
                </a:cubicBezTo>
                <a:cubicBezTo>
                  <a:pt x="914" y="3984"/>
                  <a:pt x="954" y="3998"/>
                  <a:pt x="1020" y="3998"/>
                </a:cubicBezTo>
                <a:cubicBezTo>
                  <a:pt x="1086" y="3998"/>
                  <a:pt x="1139" y="3984"/>
                  <a:pt x="1166" y="3958"/>
                </a:cubicBezTo>
                <a:cubicBezTo>
                  <a:pt x="1205" y="3918"/>
                  <a:pt x="1232" y="3879"/>
                  <a:pt x="1258" y="3852"/>
                </a:cubicBezTo>
                <a:cubicBezTo>
                  <a:pt x="1271" y="3799"/>
                  <a:pt x="1324" y="3706"/>
                  <a:pt x="1391" y="3574"/>
                </a:cubicBezTo>
                <a:cubicBezTo>
                  <a:pt x="1443" y="3442"/>
                  <a:pt x="1536" y="3283"/>
                  <a:pt x="1629" y="3111"/>
                </a:cubicBezTo>
                <a:cubicBezTo>
                  <a:pt x="1721" y="2926"/>
                  <a:pt x="1827" y="2727"/>
                  <a:pt x="1933" y="2515"/>
                </a:cubicBezTo>
                <a:lnTo>
                  <a:pt x="2291" y="1854"/>
                </a:lnTo>
                <a:cubicBezTo>
                  <a:pt x="2410" y="1642"/>
                  <a:pt x="2516" y="1417"/>
                  <a:pt x="2621" y="1218"/>
                </a:cubicBezTo>
                <a:cubicBezTo>
                  <a:pt x="2741" y="1007"/>
                  <a:pt x="2833" y="834"/>
                  <a:pt x="2913" y="662"/>
                </a:cubicBezTo>
                <a:cubicBezTo>
                  <a:pt x="3005" y="504"/>
                  <a:pt x="3071" y="371"/>
                  <a:pt x="3124" y="265"/>
                </a:cubicBezTo>
                <a:cubicBezTo>
                  <a:pt x="3177" y="159"/>
                  <a:pt x="3204" y="107"/>
                  <a:pt x="3204" y="93"/>
                </a:cubicBezTo>
                <a:cubicBezTo>
                  <a:pt x="3204" y="80"/>
                  <a:pt x="3191" y="54"/>
                  <a:pt x="3164" y="27"/>
                </a:cubicBezTo>
                <a:cubicBezTo>
                  <a:pt x="3151" y="1"/>
                  <a:pt x="3111" y="1"/>
                  <a:pt x="3032" y="1"/>
                </a:cubicBezTo>
                <a:close/>
                <a:moveTo>
                  <a:pt x="2741" y="2462"/>
                </a:moveTo>
                <a:cubicBezTo>
                  <a:pt x="2621" y="2462"/>
                  <a:pt x="2516" y="2489"/>
                  <a:pt x="2423" y="2529"/>
                </a:cubicBezTo>
                <a:cubicBezTo>
                  <a:pt x="2330" y="2568"/>
                  <a:pt x="2251" y="2634"/>
                  <a:pt x="2185" y="2714"/>
                </a:cubicBezTo>
                <a:cubicBezTo>
                  <a:pt x="2118" y="2793"/>
                  <a:pt x="2066" y="2886"/>
                  <a:pt x="2026" y="2992"/>
                </a:cubicBezTo>
                <a:cubicBezTo>
                  <a:pt x="1986" y="3098"/>
                  <a:pt x="1960" y="3217"/>
                  <a:pt x="1960" y="3349"/>
                </a:cubicBezTo>
                <a:cubicBezTo>
                  <a:pt x="1960" y="3468"/>
                  <a:pt x="1986" y="3574"/>
                  <a:pt x="2013" y="3680"/>
                </a:cubicBezTo>
                <a:cubicBezTo>
                  <a:pt x="2052" y="3773"/>
                  <a:pt x="2092" y="3865"/>
                  <a:pt x="2158" y="3958"/>
                </a:cubicBezTo>
                <a:cubicBezTo>
                  <a:pt x="2211" y="4037"/>
                  <a:pt x="2291" y="4104"/>
                  <a:pt x="2383" y="4143"/>
                </a:cubicBezTo>
                <a:cubicBezTo>
                  <a:pt x="2476" y="4196"/>
                  <a:pt x="2582" y="4223"/>
                  <a:pt x="2701" y="4223"/>
                </a:cubicBezTo>
                <a:cubicBezTo>
                  <a:pt x="2939" y="4223"/>
                  <a:pt x="3124" y="4143"/>
                  <a:pt x="3257" y="3984"/>
                </a:cubicBezTo>
                <a:cubicBezTo>
                  <a:pt x="3389" y="3826"/>
                  <a:pt x="3455" y="3601"/>
                  <a:pt x="3455" y="3336"/>
                </a:cubicBezTo>
                <a:cubicBezTo>
                  <a:pt x="3455" y="3217"/>
                  <a:pt x="3442" y="3098"/>
                  <a:pt x="3416" y="3005"/>
                </a:cubicBezTo>
                <a:cubicBezTo>
                  <a:pt x="3389" y="2899"/>
                  <a:pt x="3349" y="2806"/>
                  <a:pt x="3283" y="2727"/>
                </a:cubicBezTo>
                <a:cubicBezTo>
                  <a:pt x="3230" y="2634"/>
                  <a:pt x="3151" y="2581"/>
                  <a:pt x="3058" y="2529"/>
                </a:cubicBezTo>
                <a:cubicBezTo>
                  <a:pt x="2979" y="2489"/>
                  <a:pt x="2860" y="2462"/>
                  <a:pt x="2741" y="2462"/>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8"/>
          <p:cNvGrpSpPr/>
          <p:nvPr/>
        </p:nvGrpSpPr>
        <p:grpSpPr>
          <a:xfrm>
            <a:off x="7641004" y="725508"/>
            <a:ext cx="721026" cy="252610"/>
            <a:chOff x="2109963" y="768908"/>
            <a:chExt cx="818604" cy="286796"/>
          </a:xfrm>
        </p:grpSpPr>
        <p:sp>
          <p:nvSpPr>
            <p:cNvPr id="141" name="Google Shape;141;p8"/>
            <p:cNvSpPr/>
            <p:nvPr/>
          </p:nvSpPr>
          <p:spPr>
            <a:xfrm>
              <a:off x="2109963" y="768908"/>
              <a:ext cx="177804" cy="286796"/>
            </a:xfrm>
            <a:custGeom>
              <a:avLst/>
              <a:gdLst/>
              <a:ahLst/>
              <a:cxnLst/>
              <a:rect l="l" t="t" r="r" b="b"/>
              <a:pathLst>
                <a:path w="3217" h="5189" extrusionOk="0">
                  <a:moveTo>
                    <a:pt x="1668" y="0"/>
                  </a:moveTo>
                  <a:cubicBezTo>
                    <a:pt x="1416" y="0"/>
                    <a:pt x="1191" y="53"/>
                    <a:pt x="1006" y="146"/>
                  </a:cubicBezTo>
                  <a:cubicBezTo>
                    <a:pt x="808" y="252"/>
                    <a:pt x="649" y="371"/>
                    <a:pt x="516" y="516"/>
                  </a:cubicBezTo>
                  <a:cubicBezTo>
                    <a:pt x="384" y="649"/>
                    <a:pt x="278" y="808"/>
                    <a:pt x="212" y="953"/>
                  </a:cubicBezTo>
                  <a:cubicBezTo>
                    <a:pt x="146" y="1099"/>
                    <a:pt x="106" y="1231"/>
                    <a:pt x="106" y="1324"/>
                  </a:cubicBezTo>
                  <a:cubicBezTo>
                    <a:pt x="106" y="1337"/>
                    <a:pt x="119" y="1363"/>
                    <a:pt x="119" y="1416"/>
                  </a:cubicBezTo>
                  <a:cubicBezTo>
                    <a:pt x="119" y="1456"/>
                    <a:pt x="133" y="1496"/>
                    <a:pt x="146" y="1535"/>
                  </a:cubicBezTo>
                  <a:cubicBezTo>
                    <a:pt x="172" y="1575"/>
                    <a:pt x="199" y="1615"/>
                    <a:pt x="239" y="1655"/>
                  </a:cubicBezTo>
                  <a:cubicBezTo>
                    <a:pt x="278" y="1681"/>
                    <a:pt x="331" y="1694"/>
                    <a:pt x="397" y="1694"/>
                  </a:cubicBezTo>
                  <a:cubicBezTo>
                    <a:pt x="503" y="1694"/>
                    <a:pt x="583" y="1668"/>
                    <a:pt x="649" y="1615"/>
                  </a:cubicBezTo>
                  <a:cubicBezTo>
                    <a:pt x="715" y="1562"/>
                    <a:pt x="741" y="1496"/>
                    <a:pt x="741" y="1416"/>
                  </a:cubicBezTo>
                  <a:cubicBezTo>
                    <a:pt x="741" y="1377"/>
                    <a:pt x="728" y="1337"/>
                    <a:pt x="715" y="1324"/>
                  </a:cubicBezTo>
                  <a:cubicBezTo>
                    <a:pt x="702" y="1284"/>
                    <a:pt x="689" y="1271"/>
                    <a:pt x="662" y="1244"/>
                  </a:cubicBezTo>
                  <a:lnTo>
                    <a:pt x="622" y="1178"/>
                  </a:lnTo>
                  <a:cubicBezTo>
                    <a:pt x="609" y="1152"/>
                    <a:pt x="596" y="1125"/>
                    <a:pt x="596" y="1099"/>
                  </a:cubicBezTo>
                  <a:cubicBezTo>
                    <a:pt x="596" y="1072"/>
                    <a:pt x="622" y="1019"/>
                    <a:pt x="662" y="940"/>
                  </a:cubicBezTo>
                  <a:cubicBezTo>
                    <a:pt x="715" y="847"/>
                    <a:pt x="781" y="768"/>
                    <a:pt x="874" y="688"/>
                  </a:cubicBezTo>
                  <a:cubicBezTo>
                    <a:pt x="953" y="609"/>
                    <a:pt x="1059" y="530"/>
                    <a:pt x="1191" y="477"/>
                  </a:cubicBezTo>
                  <a:cubicBezTo>
                    <a:pt x="1311" y="410"/>
                    <a:pt x="1456" y="371"/>
                    <a:pt x="1602" y="371"/>
                  </a:cubicBezTo>
                  <a:cubicBezTo>
                    <a:pt x="1761" y="371"/>
                    <a:pt x="1906" y="397"/>
                    <a:pt x="2012" y="463"/>
                  </a:cubicBezTo>
                  <a:cubicBezTo>
                    <a:pt x="2131" y="516"/>
                    <a:pt x="2224" y="583"/>
                    <a:pt x="2290" y="675"/>
                  </a:cubicBezTo>
                  <a:cubicBezTo>
                    <a:pt x="2356" y="755"/>
                    <a:pt x="2409" y="847"/>
                    <a:pt x="2436" y="953"/>
                  </a:cubicBezTo>
                  <a:cubicBezTo>
                    <a:pt x="2462" y="1059"/>
                    <a:pt x="2489" y="1152"/>
                    <a:pt x="2489" y="1244"/>
                  </a:cubicBezTo>
                  <a:cubicBezTo>
                    <a:pt x="2489" y="1456"/>
                    <a:pt x="2449" y="1668"/>
                    <a:pt x="2369" y="1893"/>
                  </a:cubicBezTo>
                  <a:cubicBezTo>
                    <a:pt x="2290" y="2131"/>
                    <a:pt x="2184" y="2356"/>
                    <a:pt x="2065" y="2594"/>
                  </a:cubicBezTo>
                  <a:cubicBezTo>
                    <a:pt x="1946" y="2819"/>
                    <a:pt x="1800" y="3044"/>
                    <a:pt x="1628" y="3283"/>
                  </a:cubicBezTo>
                  <a:cubicBezTo>
                    <a:pt x="1469" y="3508"/>
                    <a:pt x="1297" y="3719"/>
                    <a:pt x="1125" y="3918"/>
                  </a:cubicBezTo>
                  <a:cubicBezTo>
                    <a:pt x="953" y="4116"/>
                    <a:pt x="781" y="4302"/>
                    <a:pt x="609" y="4474"/>
                  </a:cubicBezTo>
                  <a:cubicBezTo>
                    <a:pt x="437" y="4633"/>
                    <a:pt x="278" y="4778"/>
                    <a:pt x="133" y="4884"/>
                  </a:cubicBezTo>
                  <a:cubicBezTo>
                    <a:pt x="93" y="4910"/>
                    <a:pt x="66" y="4937"/>
                    <a:pt x="40" y="4963"/>
                  </a:cubicBezTo>
                  <a:cubicBezTo>
                    <a:pt x="14" y="4977"/>
                    <a:pt x="0" y="5003"/>
                    <a:pt x="0" y="5043"/>
                  </a:cubicBezTo>
                  <a:cubicBezTo>
                    <a:pt x="0" y="5069"/>
                    <a:pt x="14" y="5109"/>
                    <a:pt x="40" y="5135"/>
                  </a:cubicBezTo>
                  <a:cubicBezTo>
                    <a:pt x="66" y="5175"/>
                    <a:pt x="119" y="5188"/>
                    <a:pt x="186" y="5188"/>
                  </a:cubicBezTo>
                  <a:cubicBezTo>
                    <a:pt x="239" y="5188"/>
                    <a:pt x="291" y="5188"/>
                    <a:pt x="344" y="5162"/>
                  </a:cubicBezTo>
                  <a:cubicBezTo>
                    <a:pt x="384" y="5149"/>
                    <a:pt x="424" y="5122"/>
                    <a:pt x="437" y="5109"/>
                  </a:cubicBezTo>
                  <a:lnTo>
                    <a:pt x="1509" y="5109"/>
                  </a:lnTo>
                  <a:cubicBezTo>
                    <a:pt x="1641" y="5109"/>
                    <a:pt x="1761" y="5122"/>
                    <a:pt x="1893" y="5122"/>
                  </a:cubicBezTo>
                  <a:lnTo>
                    <a:pt x="2674" y="5122"/>
                  </a:lnTo>
                  <a:cubicBezTo>
                    <a:pt x="2700" y="5122"/>
                    <a:pt x="2727" y="5122"/>
                    <a:pt x="2766" y="5096"/>
                  </a:cubicBezTo>
                  <a:cubicBezTo>
                    <a:pt x="2806" y="5069"/>
                    <a:pt x="2833" y="5043"/>
                    <a:pt x="2859" y="4990"/>
                  </a:cubicBezTo>
                  <a:cubicBezTo>
                    <a:pt x="2978" y="4791"/>
                    <a:pt x="3058" y="4646"/>
                    <a:pt x="3124" y="4553"/>
                  </a:cubicBezTo>
                  <a:cubicBezTo>
                    <a:pt x="3177" y="4460"/>
                    <a:pt x="3216" y="4394"/>
                    <a:pt x="3216" y="4355"/>
                  </a:cubicBezTo>
                  <a:cubicBezTo>
                    <a:pt x="3216" y="4302"/>
                    <a:pt x="3190" y="4262"/>
                    <a:pt x="3150" y="4249"/>
                  </a:cubicBezTo>
                  <a:cubicBezTo>
                    <a:pt x="3111" y="4235"/>
                    <a:pt x="3071" y="4222"/>
                    <a:pt x="3031" y="4222"/>
                  </a:cubicBezTo>
                  <a:cubicBezTo>
                    <a:pt x="2965" y="4222"/>
                    <a:pt x="2925" y="4235"/>
                    <a:pt x="2899" y="4275"/>
                  </a:cubicBezTo>
                  <a:cubicBezTo>
                    <a:pt x="2872" y="4302"/>
                    <a:pt x="2846" y="4328"/>
                    <a:pt x="2819" y="4355"/>
                  </a:cubicBezTo>
                  <a:lnTo>
                    <a:pt x="2661" y="4619"/>
                  </a:lnTo>
                  <a:cubicBezTo>
                    <a:pt x="2621" y="4659"/>
                    <a:pt x="2594" y="4699"/>
                    <a:pt x="2568" y="4712"/>
                  </a:cubicBezTo>
                  <a:cubicBezTo>
                    <a:pt x="2555" y="4725"/>
                    <a:pt x="2528" y="4738"/>
                    <a:pt x="2489" y="4738"/>
                  </a:cubicBezTo>
                  <a:lnTo>
                    <a:pt x="2250" y="4738"/>
                  </a:lnTo>
                  <a:cubicBezTo>
                    <a:pt x="2131" y="4738"/>
                    <a:pt x="1972" y="4738"/>
                    <a:pt x="1800" y="4725"/>
                  </a:cubicBezTo>
                  <a:lnTo>
                    <a:pt x="1284" y="4725"/>
                  </a:lnTo>
                  <a:cubicBezTo>
                    <a:pt x="1099" y="4725"/>
                    <a:pt x="953" y="4712"/>
                    <a:pt x="821" y="4712"/>
                  </a:cubicBezTo>
                  <a:cubicBezTo>
                    <a:pt x="940" y="4593"/>
                    <a:pt x="1072" y="4460"/>
                    <a:pt x="1231" y="4302"/>
                  </a:cubicBezTo>
                  <a:cubicBezTo>
                    <a:pt x="1377" y="4143"/>
                    <a:pt x="1536" y="3971"/>
                    <a:pt x="1694" y="3785"/>
                  </a:cubicBezTo>
                  <a:cubicBezTo>
                    <a:pt x="1853" y="3600"/>
                    <a:pt x="1999" y="3402"/>
                    <a:pt x="2144" y="3190"/>
                  </a:cubicBezTo>
                  <a:cubicBezTo>
                    <a:pt x="2303" y="2978"/>
                    <a:pt x="2436" y="2766"/>
                    <a:pt x="2555" y="2555"/>
                  </a:cubicBezTo>
                  <a:cubicBezTo>
                    <a:pt x="2674" y="2343"/>
                    <a:pt x="2766" y="2118"/>
                    <a:pt x="2833" y="1906"/>
                  </a:cubicBezTo>
                  <a:cubicBezTo>
                    <a:pt x="2912" y="1681"/>
                    <a:pt x="2952" y="1469"/>
                    <a:pt x="2952" y="1258"/>
                  </a:cubicBezTo>
                  <a:cubicBezTo>
                    <a:pt x="2952" y="1085"/>
                    <a:pt x="2925" y="927"/>
                    <a:pt x="2872" y="781"/>
                  </a:cubicBezTo>
                  <a:cubicBezTo>
                    <a:pt x="2833" y="622"/>
                    <a:pt x="2753" y="490"/>
                    <a:pt x="2661" y="371"/>
                  </a:cubicBezTo>
                  <a:cubicBezTo>
                    <a:pt x="2555" y="252"/>
                    <a:pt x="2422" y="172"/>
                    <a:pt x="2264" y="106"/>
                  </a:cubicBezTo>
                  <a:cubicBezTo>
                    <a:pt x="2105" y="27"/>
                    <a:pt x="1906"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2304514" y="857395"/>
              <a:ext cx="109821" cy="109766"/>
            </a:xfrm>
            <a:custGeom>
              <a:avLst/>
              <a:gdLst/>
              <a:ahLst/>
              <a:cxnLst/>
              <a:rect l="l" t="t" r="r" b="b"/>
              <a:pathLst>
                <a:path w="1987" h="1986" extrusionOk="0">
                  <a:moveTo>
                    <a:pt x="994" y="1"/>
                  </a:moveTo>
                  <a:cubicBezTo>
                    <a:pt x="927" y="1"/>
                    <a:pt x="888" y="27"/>
                    <a:pt x="848" y="67"/>
                  </a:cubicBezTo>
                  <a:cubicBezTo>
                    <a:pt x="808" y="93"/>
                    <a:pt x="795" y="146"/>
                    <a:pt x="795" y="186"/>
                  </a:cubicBezTo>
                  <a:cubicBezTo>
                    <a:pt x="795" y="252"/>
                    <a:pt x="795" y="345"/>
                    <a:pt x="795" y="451"/>
                  </a:cubicBezTo>
                  <a:cubicBezTo>
                    <a:pt x="808" y="557"/>
                    <a:pt x="808" y="676"/>
                    <a:pt x="808" y="808"/>
                  </a:cubicBezTo>
                  <a:lnTo>
                    <a:pt x="173" y="808"/>
                  </a:lnTo>
                  <a:cubicBezTo>
                    <a:pt x="133" y="808"/>
                    <a:pt x="94" y="821"/>
                    <a:pt x="67" y="861"/>
                  </a:cubicBezTo>
                  <a:cubicBezTo>
                    <a:pt x="27" y="887"/>
                    <a:pt x="1" y="940"/>
                    <a:pt x="1" y="1007"/>
                  </a:cubicBezTo>
                  <a:cubicBezTo>
                    <a:pt x="1" y="1073"/>
                    <a:pt x="27" y="1126"/>
                    <a:pt x="67" y="1165"/>
                  </a:cubicBezTo>
                  <a:cubicBezTo>
                    <a:pt x="107" y="1192"/>
                    <a:pt x="133" y="1205"/>
                    <a:pt x="173" y="1205"/>
                  </a:cubicBezTo>
                  <a:cubicBezTo>
                    <a:pt x="226" y="1205"/>
                    <a:pt x="305" y="1205"/>
                    <a:pt x="424" y="1192"/>
                  </a:cubicBezTo>
                  <a:lnTo>
                    <a:pt x="795" y="1192"/>
                  </a:lnTo>
                  <a:cubicBezTo>
                    <a:pt x="795" y="1298"/>
                    <a:pt x="782" y="1417"/>
                    <a:pt x="782" y="1536"/>
                  </a:cubicBezTo>
                  <a:cubicBezTo>
                    <a:pt x="782" y="1655"/>
                    <a:pt x="782" y="1761"/>
                    <a:pt x="782" y="1827"/>
                  </a:cubicBezTo>
                  <a:cubicBezTo>
                    <a:pt x="782" y="1854"/>
                    <a:pt x="795" y="1893"/>
                    <a:pt x="821" y="1933"/>
                  </a:cubicBezTo>
                  <a:cubicBezTo>
                    <a:pt x="861" y="1959"/>
                    <a:pt x="914" y="1986"/>
                    <a:pt x="980" y="1986"/>
                  </a:cubicBezTo>
                  <a:cubicBezTo>
                    <a:pt x="1060" y="1986"/>
                    <a:pt x="1113" y="1959"/>
                    <a:pt x="1139" y="1933"/>
                  </a:cubicBezTo>
                  <a:cubicBezTo>
                    <a:pt x="1179" y="1880"/>
                    <a:pt x="1192" y="1854"/>
                    <a:pt x="1192" y="1827"/>
                  </a:cubicBezTo>
                  <a:lnTo>
                    <a:pt x="1192" y="1192"/>
                  </a:lnTo>
                  <a:lnTo>
                    <a:pt x="1801" y="1192"/>
                  </a:lnTo>
                  <a:cubicBezTo>
                    <a:pt x="1854" y="1192"/>
                    <a:pt x="1894" y="1165"/>
                    <a:pt x="1920" y="1139"/>
                  </a:cubicBezTo>
                  <a:cubicBezTo>
                    <a:pt x="1960" y="1099"/>
                    <a:pt x="1986" y="1046"/>
                    <a:pt x="1986" y="980"/>
                  </a:cubicBezTo>
                  <a:cubicBezTo>
                    <a:pt x="1986" y="901"/>
                    <a:pt x="1973" y="848"/>
                    <a:pt x="1933" y="821"/>
                  </a:cubicBezTo>
                  <a:cubicBezTo>
                    <a:pt x="1907" y="795"/>
                    <a:pt x="1880" y="782"/>
                    <a:pt x="1854" y="782"/>
                  </a:cubicBezTo>
                  <a:cubicBezTo>
                    <a:pt x="1774" y="782"/>
                    <a:pt x="1669" y="782"/>
                    <a:pt x="1563" y="795"/>
                  </a:cubicBezTo>
                  <a:cubicBezTo>
                    <a:pt x="1457" y="808"/>
                    <a:pt x="1338" y="808"/>
                    <a:pt x="1192" y="808"/>
                  </a:cubicBezTo>
                  <a:lnTo>
                    <a:pt x="1192" y="464"/>
                  </a:lnTo>
                  <a:cubicBezTo>
                    <a:pt x="1205" y="345"/>
                    <a:pt x="1205" y="252"/>
                    <a:pt x="1205" y="186"/>
                  </a:cubicBezTo>
                  <a:cubicBezTo>
                    <a:pt x="1205" y="146"/>
                    <a:pt x="1179" y="93"/>
                    <a:pt x="1152" y="67"/>
                  </a:cubicBezTo>
                  <a:cubicBezTo>
                    <a:pt x="1113" y="27"/>
                    <a:pt x="1060" y="1"/>
                    <a:pt x="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428871" y="768908"/>
              <a:ext cx="177085" cy="286796"/>
            </a:xfrm>
            <a:custGeom>
              <a:avLst/>
              <a:gdLst/>
              <a:ahLst/>
              <a:cxnLst/>
              <a:rect l="l" t="t" r="r" b="b"/>
              <a:pathLst>
                <a:path w="3204" h="5189" extrusionOk="0">
                  <a:moveTo>
                    <a:pt x="1669" y="0"/>
                  </a:moveTo>
                  <a:cubicBezTo>
                    <a:pt x="1417" y="0"/>
                    <a:pt x="1192" y="53"/>
                    <a:pt x="994" y="146"/>
                  </a:cubicBezTo>
                  <a:cubicBezTo>
                    <a:pt x="808" y="252"/>
                    <a:pt x="636" y="371"/>
                    <a:pt x="504" y="516"/>
                  </a:cubicBezTo>
                  <a:cubicBezTo>
                    <a:pt x="371" y="649"/>
                    <a:pt x="279" y="808"/>
                    <a:pt x="213" y="953"/>
                  </a:cubicBezTo>
                  <a:cubicBezTo>
                    <a:pt x="146" y="1099"/>
                    <a:pt x="107" y="1231"/>
                    <a:pt x="107" y="1324"/>
                  </a:cubicBezTo>
                  <a:cubicBezTo>
                    <a:pt x="107" y="1337"/>
                    <a:pt x="107" y="1363"/>
                    <a:pt x="120" y="1416"/>
                  </a:cubicBezTo>
                  <a:cubicBezTo>
                    <a:pt x="120" y="1456"/>
                    <a:pt x="133" y="1496"/>
                    <a:pt x="146" y="1535"/>
                  </a:cubicBezTo>
                  <a:cubicBezTo>
                    <a:pt x="160" y="1575"/>
                    <a:pt x="199" y="1615"/>
                    <a:pt x="226" y="1655"/>
                  </a:cubicBezTo>
                  <a:cubicBezTo>
                    <a:pt x="279" y="1681"/>
                    <a:pt x="332" y="1694"/>
                    <a:pt x="398" y="1694"/>
                  </a:cubicBezTo>
                  <a:cubicBezTo>
                    <a:pt x="504" y="1694"/>
                    <a:pt x="583" y="1668"/>
                    <a:pt x="649" y="1615"/>
                  </a:cubicBezTo>
                  <a:cubicBezTo>
                    <a:pt x="702" y="1562"/>
                    <a:pt x="742" y="1496"/>
                    <a:pt x="742" y="1416"/>
                  </a:cubicBezTo>
                  <a:cubicBezTo>
                    <a:pt x="742" y="1377"/>
                    <a:pt x="729" y="1337"/>
                    <a:pt x="716" y="1324"/>
                  </a:cubicBezTo>
                  <a:cubicBezTo>
                    <a:pt x="702" y="1284"/>
                    <a:pt x="689" y="1271"/>
                    <a:pt x="663" y="1244"/>
                  </a:cubicBezTo>
                  <a:lnTo>
                    <a:pt x="610" y="1178"/>
                  </a:lnTo>
                  <a:cubicBezTo>
                    <a:pt x="596" y="1152"/>
                    <a:pt x="596" y="1125"/>
                    <a:pt x="596" y="1099"/>
                  </a:cubicBezTo>
                  <a:cubicBezTo>
                    <a:pt x="596" y="1072"/>
                    <a:pt x="623" y="1019"/>
                    <a:pt x="663" y="940"/>
                  </a:cubicBezTo>
                  <a:cubicBezTo>
                    <a:pt x="716" y="847"/>
                    <a:pt x="782" y="768"/>
                    <a:pt x="861" y="688"/>
                  </a:cubicBezTo>
                  <a:cubicBezTo>
                    <a:pt x="954" y="609"/>
                    <a:pt x="1060" y="530"/>
                    <a:pt x="1179" y="477"/>
                  </a:cubicBezTo>
                  <a:cubicBezTo>
                    <a:pt x="1311" y="410"/>
                    <a:pt x="1444" y="371"/>
                    <a:pt x="1602" y="371"/>
                  </a:cubicBezTo>
                  <a:cubicBezTo>
                    <a:pt x="1761" y="371"/>
                    <a:pt x="1894" y="397"/>
                    <a:pt x="2013" y="463"/>
                  </a:cubicBezTo>
                  <a:cubicBezTo>
                    <a:pt x="2119" y="516"/>
                    <a:pt x="2211" y="583"/>
                    <a:pt x="2277" y="675"/>
                  </a:cubicBezTo>
                  <a:cubicBezTo>
                    <a:pt x="2357" y="755"/>
                    <a:pt x="2396" y="847"/>
                    <a:pt x="2423" y="953"/>
                  </a:cubicBezTo>
                  <a:cubicBezTo>
                    <a:pt x="2463" y="1059"/>
                    <a:pt x="2476" y="1152"/>
                    <a:pt x="2476" y="1244"/>
                  </a:cubicBezTo>
                  <a:cubicBezTo>
                    <a:pt x="2476" y="1456"/>
                    <a:pt x="2436" y="1668"/>
                    <a:pt x="2357" y="1893"/>
                  </a:cubicBezTo>
                  <a:cubicBezTo>
                    <a:pt x="2291" y="2131"/>
                    <a:pt x="2185" y="2356"/>
                    <a:pt x="2052" y="2594"/>
                  </a:cubicBezTo>
                  <a:cubicBezTo>
                    <a:pt x="1933" y="2819"/>
                    <a:pt x="1788" y="3044"/>
                    <a:pt x="1629" y="3283"/>
                  </a:cubicBezTo>
                  <a:cubicBezTo>
                    <a:pt x="1470" y="3508"/>
                    <a:pt x="1298" y="3719"/>
                    <a:pt x="1126" y="3918"/>
                  </a:cubicBezTo>
                  <a:cubicBezTo>
                    <a:pt x="954" y="4116"/>
                    <a:pt x="769" y="4302"/>
                    <a:pt x="596" y="4474"/>
                  </a:cubicBezTo>
                  <a:cubicBezTo>
                    <a:pt x="424" y="4633"/>
                    <a:pt x="266" y="4778"/>
                    <a:pt x="120" y="4884"/>
                  </a:cubicBezTo>
                  <a:cubicBezTo>
                    <a:pt x="94" y="4910"/>
                    <a:pt x="67" y="4937"/>
                    <a:pt x="27" y="4963"/>
                  </a:cubicBezTo>
                  <a:cubicBezTo>
                    <a:pt x="14" y="4977"/>
                    <a:pt x="1" y="5003"/>
                    <a:pt x="1" y="5043"/>
                  </a:cubicBezTo>
                  <a:cubicBezTo>
                    <a:pt x="1" y="5069"/>
                    <a:pt x="14" y="5109"/>
                    <a:pt x="27" y="5135"/>
                  </a:cubicBezTo>
                  <a:cubicBezTo>
                    <a:pt x="67" y="5175"/>
                    <a:pt x="107" y="5188"/>
                    <a:pt x="173" y="5188"/>
                  </a:cubicBezTo>
                  <a:cubicBezTo>
                    <a:pt x="239" y="5188"/>
                    <a:pt x="292" y="5188"/>
                    <a:pt x="332" y="5162"/>
                  </a:cubicBezTo>
                  <a:cubicBezTo>
                    <a:pt x="385" y="5149"/>
                    <a:pt x="424" y="5122"/>
                    <a:pt x="438" y="5109"/>
                  </a:cubicBezTo>
                  <a:lnTo>
                    <a:pt x="1510" y="5109"/>
                  </a:lnTo>
                  <a:cubicBezTo>
                    <a:pt x="1642" y="5109"/>
                    <a:pt x="1761" y="5122"/>
                    <a:pt x="1880" y="5122"/>
                  </a:cubicBezTo>
                  <a:lnTo>
                    <a:pt x="2674" y="5122"/>
                  </a:lnTo>
                  <a:cubicBezTo>
                    <a:pt x="2688" y="5122"/>
                    <a:pt x="2714" y="5122"/>
                    <a:pt x="2754" y="5096"/>
                  </a:cubicBezTo>
                  <a:cubicBezTo>
                    <a:pt x="2794" y="5069"/>
                    <a:pt x="2833" y="5043"/>
                    <a:pt x="2860" y="4990"/>
                  </a:cubicBezTo>
                  <a:cubicBezTo>
                    <a:pt x="2966" y="4791"/>
                    <a:pt x="3058" y="4646"/>
                    <a:pt x="3111" y="4553"/>
                  </a:cubicBezTo>
                  <a:cubicBezTo>
                    <a:pt x="3177" y="4460"/>
                    <a:pt x="3204" y="4394"/>
                    <a:pt x="3204" y="4355"/>
                  </a:cubicBezTo>
                  <a:cubicBezTo>
                    <a:pt x="3204" y="4302"/>
                    <a:pt x="3191" y="4262"/>
                    <a:pt x="3151" y="4249"/>
                  </a:cubicBezTo>
                  <a:cubicBezTo>
                    <a:pt x="3111" y="4235"/>
                    <a:pt x="3071" y="4222"/>
                    <a:pt x="3019" y="4222"/>
                  </a:cubicBezTo>
                  <a:cubicBezTo>
                    <a:pt x="2966" y="4222"/>
                    <a:pt x="2926" y="4235"/>
                    <a:pt x="2886" y="4275"/>
                  </a:cubicBezTo>
                  <a:cubicBezTo>
                    <a:pt x="2860" y="4302"/>
                    <a:pt x="2833" y="4328"/>
                    <a:pt x="2820" y="4355"/>
                  </a:cubicBezTo>
                  <a:lnTo>
                    <a:pt x="2648" y="4619"/>
                  </a:lnTo>
                  <a:cubicBezTo>
                    <a:pt x="2621" y="4659"/>
                    <a:pt x="2595" y="4699"/>
                    <a:pt x="2569" y="4712"/>
                  </a:cubicBezTo>
                  <a:cubicBezTo>
                    <a:pt x="2542" y="4725"/>
                    <a:pt x="2516" y="4738"/>
                    <a:pt x="2489" y="4738"/>
                  </a:cubicBezTo>
                  <a:lnTo>
                    <a:pt x="2251" y="4738"/>
                  </a:lnTo>
                  <a:cubicBezTo>
                    <a:pt x="2119" y="4738"/>
                    <a:pt x="1973" y="4738"/>
                    <a:pt x="1801" y="4725"/>
                  </a:cubicBezTo>
                  <a:lnTo>
                    <a:pt x="1271" y="4725"/>
                  </a:lnTo>
                  <a:cubicBezTo>
                    <a:pt x="1099" y="4725"/>
                    <a:pt x="941" y="4712"/>
                    <a:pt x="821" y="4712"/>
                  </a:cubicBezTo>
                  <a:cubicBezTo>
                    <a:pt x="941" y="4593"/>
                    <a:pt x="1073" y="4460"/>
                    <a:pt x="1232" y="4302"/>
                  </a:cubicBezTo>
                  <a:cubicBezTo>
                    <a:pt x="1377" y="4143"/>
                    <a:pt x="1536" y="3971"/>
                    <a:pt x="1682" y="3785"/>
                  </a:cubicBezTo>
                  <a:cubicBezTo>
                    <a:pt x="1841" y="3600"/>
                    <a:pt x="1999" y="3402"/>
                    <a:pt x="2145" y="3190"/>
                  </a:cubicBezTo>
                  <a:cubicBezTo>
                    <a:pt x="2291" y="2978"/>
                    <a:pt x="2436" y="2766"/>
                    <a:pt x="2542" y="2555"/>
                  </a:cubicBezTo>
                  <a:cubicBezTo>
                    <a:pt x="2661" y="2343"/>
                    <a:pt x="2754" y="2118"/>
                    <a:pt x="2833" y="1906"/>
                  </a:cubicBezTo>
                  <a:cubicBezTo>
                    <a:pt x="2899" y="1681"/>
                    <a:pt x="2939" y="1469"/>
                    <a:pt x="2939" y="1258"/>
                  </a:cubicBezTo>
                  <a:cubicBezTo>
                    <a:pt x="2939" y="1085"/>
                    <a:pt x="2913" y="927"/>
                    <a:pt x="2873" y="781"/>
                  </a:cubicBezTo>
                  <a:cubicBezTo>
                    <a:pt x="2833" y="622"/>
                    <a:pt x="2754" y="490"/>
                    <a:pt x="2648" y="371"/>
                  </a:cubicBezTo>
                  <a:cubicBezTo>
                    <a:pt x="2542" y="252"/>
                    <a:pt x="2423" y="172"/>
                    <a:pt x="2251" y="106"/>
                  </a:cubicBezTo>
                  <a:cubicBezTo>
                    <a:pt x="2092" y="27"/>
                    <a:pt x="1894"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2632265" y="887407"/>
              <a:ext cx="93683" cy="78318"/>
            </a:xfrm>
            <a:custGeom>
              <a:avLst/>
              <a:gdLst/>
              <a:ahLst/>
              <a:cxnLst/>
              <a:rect l="l" t="t" r="r" b="b"/>
              <a:pathLst>
                <a:path w="1695" h="1417" extrusionOk="0">
                  <a:moveTo>
                    <a:pt x="159" y="0"/>
                  </a:moveTo>
                  <a:cubicBezTo>
                    <a:pt x="93" y="0"/>
                    <a:pt x="53" y="27"/>
                    <a:pt x="27" y="66"/>
                  </a:cubicBezTo>
                  <a:cubicBezTo>
                    <a:pt x="14" y="106"/>
                    <a:pt x="0" y="146"/>
                    <a:pt x="0" y="186"/>
                  </a:cubicBezTo>
                  <a:cubicBezTo>
                    <a:pt x="0" y="225"/>
                    <a:pt x="14" y="278"/>
                    <a:pt x="40" y="318"/>
                  </a:cubicBezTo>
                  <a:cubicBezTo>
                    <a:pt x="66" y="358"/>
                    <a:pt x="106" y="384"/>
                    <a:pt x="159" y="384"/>
                  </a:cubicBezTo>
                  <a:lnTo>
                    <a:pt x="821" y="384"/>
                  </a:lnTo>
                  <a:cubicBezTo>
                    <a:pt x="953" y="371"/>
                    <a:pt x="1086" y="371"/>
                    <a:pt x="1205" y="371"/>
                  </a:cubicBezTo>
                  <a:lnTo>
                    <a:pt x="1522" y="371"/>
                  </a:lnTo>
                  <a:cubicBezTo>
                    <a:pt x="1589" y="371"/>
                    <a:pt x="1641" y="344"/>
                    <a:pt x="1668" y="291"/>
                  </a:cubicBezTo>
                  <a:cubicBezTo>
                    <a:pt x="1681" y="239"/>
                    <a:pt x="1694" y="199"/>
                    <a:pt x="1694" y="172"/>
                  </a:cubicBezTo>
                  <a:cubicBezTo>
                    <a:pt x="1694" y="119"/>
                    <a:pt x="1681" y="80"/>
                    <a:pt x="1655" y="53"/>
                  </a:cubicBezTo>
                  <a:cubicBezTo>
                    <a:pt x="1628" y="14"/>
                    <a:pt x="1602" y="0"/>
                    <a:pt x="1575" y="0"/>
                  </a:cubicBezTo>
                  <a:cubicBezTo>
                    <a:pt x="1469" y="0"/>
                    <a:pt x="1364" y="0"/>
                    <a:pt x="1231" y="14"/>
                  </a:cubicBezTo>
                  <a:lnTo>
                    <a:pt x="278" y="14"/>
                  </a:lnTo>
                  <a:cubicBezTo>
                    <a:pt x="225" y="0"/>
                    <a:pt x="186" y="0"/>
                    <a:pt x="159" y="0"/>
                  </a:cubicBezTo>
                  <a:close/>
                  <a:moveTo>
                    <a:pt x="159" y="1033"/>
                  </a:moveTo>
                  <a:cubicBezTo>
                    <a:pt x="93" y="1033"/>
                    <a:pt x="53" y="1059"/>
                    <a:pt x="27" y="1099"/>
                  </a:cubicBezTo>
                  <a:cubicBezTo>
                    <a:pt x="14" y="1139"/>
                    <a:pt x="0" y="1178"/>
                    <a:pt x="0" y="1218"/>
                  </a:cubicBezTo>
                  <a:cubicBezTo>
                    <a:pt x="0" y="1271"/>
                    <a:pt x="14" y="1311"/>
                    <a:pt x="40" y="1350"/>
                  </a:cubicBezTo>
                  <a:cubicBezTo>
                    <a:pt x="66" y="1390"/>
                    <a:pt x="106" y="1416"/>
                    <a:pt x="159" y="1416"/>
                  </a:cubicBezTo>
                  <a:lnTo>
                    <a:pt x="821" y="1416"/>
                  </a:lnTo>
                  <a:cubicBezTo>
                    <a:pt x="953" y="1416"/>
                    <a:pt x="1086" y="1403"/>
                    <a:pt x="1205" y="1403"/>
                  </a:cubicBezTo>
                  <a:lnTo>
                    <a:pt x="1522" y="1403"/>
                  </a:lnTo>
                  <a:cubicBezTo>
                    <a:pt x="1589" y="1403"/>
                    <a:pt x="1641" y="1390"/>
                    <a:pt x="1668" y="1337"/>
                  </a:cubicBezTo>
                  <a:cubicBezTo>
                    <a:pt x="1681" y="1284"/>
                    <a:pt x="1694" y="1231"/>
                    <a:pt x="1694" y="1205"/>
                  </a:cubicBezTo>
                  <a:cubicBezTo>
                    <a:pt x="1694" y="1165"/>
                    <a:pt x="1681" y="1125"/>
                    <a:pt x="1655" y="1086"/>
                  </a:cubicBezTo>
                  <a:cubicBezTo>
                    <a:pt x="1628" y="1046"/>
                    <a:pt x="1602" y="1033"/>
                    <a:pt x="1575" y="1033"/>
                  </a:cubicBezTo>
                  <a:cubicBezTo>
                    <a:pt x="1469" y="1033"/>
                    <a:pt x="1364" y="1033"/>
                    <a:pt x="1231" y="1046"/>
                  </a:cubicBezTo>
                  <a:lnTo>
                    <a:pt x="278" y="1046"/>
                  </a:lnTo>
                  <a:cubicBezTo>
                    <a:pt x="225" y="1046"/>
                    <a:pt x="186" y="1033"/>
                    <a:pt x="159" y="10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2740539" y="770345"/>
              <a:ext cx="188029" cy="281711"/>
            </a:xfrm>
            <a:custGeom>
              <a:avLst/>
              <a:gdLst/>
              <a:ahLst/>
              <a:cxnLst/>
              <a:rect l="l" t="t" r="r" b="b"/>
              <a:pathLst>
                <a:path w="3402" h="5097" extrusionOk="0">
                  <a:moveTo>
                    <a:pt x="2528" y="609"/>
                  </a:moveTo>
                  <a:lnTo>
                    <a:pt x="2356" y="3190"/>
                  </a:lnTo>
                  <a:cubicBezTo>
                    <a:pt x="2210" y="3190"/>
                    <a:pt x="2038" y="3204"/>
                    <a:pt x="1853" y="3217"/>
                  </a:cubicBezTo>
                  <a:cubicBezTo>
                    <a:pt x="1668" y="3230"/>
                    <a:pt x="1496" y="3230"/>
                    <a:pt x="1324" y="3243"/>
                  </a:cubicBezTo>
                  <a:cubicBezTo>
                    <a:pt x="1165" y="3243"/>
                    <a:pt x="1019" y="3257"/>
                    <a:pt x="900" y="3257"/>
                  </a:cubicBezTo>
                  <a:lnTo>
                    <a:pt x="702" y="3257"/>
                  </a:lnTo>
                  <a:cubicBezTo>
                    <a:pt x="662" y="3257"/>
                    <a:pt x="635" y="3257"/>
                    <a:pt x="622" y="3243"/>
                  </a:cubicBezTo>
                  <a:cubicBezTo>
                    <a:pt x="622" y="3230"/>
                    <a:pt x="622" y="3230"/>
                    <a:pt x="622" y="3217"/>
                  </a:cubicBezTo>
                  <a:cubicBezTo>
                    <a:pt x="622" y="3190"/>
                    <a:pt x="622" y="3164"/>
                    <a:pt x="649" y="3137"/>
                  </a:cubicBezTo>
                  <a:cubicBezTo>
                    <a:pt x="675" y="3124"/>
                    <a:pt x="688" y="3098"/>
                    <a:pt x="688" y="3084"/>
                  </a:cubicBezTo>
                  <a:lnTo>
                    <a:pt x="2528" y="609"/>
                  </a:lnTo>
                  <a:close/>
                  <a:moveTo>
                    <a:pt x="2713" y="1"/>
                  </a:moveTo>
                  <a:cubicBezTo>
                    <a:pt x="2634" y="1"/>
                    <a:pt x="2581" y="27"/>
                    <a:pt x="2515" y="80"/>
                  </a:cubicBezTo>
                  <a:cubicBezTo>
                    <a:pt x="2462" y="120"/>
                    <a:pt x="2422" y="159"/>
                    <a:pt x="2409" y="173"/>
                  </a:cubicBezTo>
                  <a:cubicBezTo>
                    <a:pt x="2263" y="358"/>
                    <a:pt x="2131" y="530"/>
                    <a:pt x="2012" y="689"/>
                  </a:cubicBezTo>
                  <a:cubicBezTo>
                    <a:pt x="1893" y="834"/>
                    <a:pt x="1774" y="993"/>
                    <a:pt x="1668" y="1126"/>
                  </a:cubicBezTo>
                  <a:lnTo>
                    <a:pt x="1350" y="1562"/>
                  </a:lnTo>
                  <a:cubicBezTo>
                    <a:pt x="1244" y="1708"/>
                    <a:pt x="1125" y="1867"/>
                    <a:pt x="993" y="2039"/>
                  </a:cubicBezTo>
                  <a:cubicBezTo>
                    <a:pt x="874" y="2211"/>
                    <a:pt x="728" y="2396"/>
                    <a:pt x="582" y="2595"/>
                  </a:cubicBezTo>
                  <a:cubicBezTo>
                    <a:pt x="437" y="2807"/>
                    <a:pt x="265" y="3045"/>
                    <a:pt x="66" y="3309"/>
                  </a:cubicBezTo>
                  <a:cubicBezTo>
                    <a:pt x="40" y="3336"/>
                    <a:pt x="27" y="3362"/>
                    <a:pt x="13" y="3402"/>
                  </a:cubicBezTo>
                  <a:cubicBezTo>
                    <a:pt x="0" y="3415"/>
                    <a:pt x="0" y="3442"/>
                    <a:pt x="0" y="3468"/>
                  </a:cubicBezTo>
                  <a:cubicBezTo>
                    <a:pt x="0" y="3534"/>
                    <a:pt x="27" y="3574"/>
                    <a:pt x="80" y="3601"/>
                  </a:cubicBezTo>
                  <a:cubicBezTo>
                    <a:pt x="132" y="3640"/>
                    <a:pt x="185" y="3654"/>
                    <a:pt x="265" y="3654"/>
                  </a:cubicBezTo>
                  <a:cubicBezTo>
                    <a:pt x="344" y="3654"/>
                    <a:pt x="556" y="3654"/>
                    <a:pt x="900" y="3640"/>
                  </a:cubicBezTo>
                  <a:cubicBezTo>
                    <a:pt x="1231" y="3627"/>
                    <a:pt x="1721" y="3601"/>
                    <a:pt x="2343" y="3601"/>
                  </a:cubicBezTo>
                  <a:lnTo>
                    <a:pt x="2290" y="4554"/>
                  </a:lnTo>
                  <a:cubicBezTo>
                    <a:pt x="2290" y="4633"/>
                    <a:pt x="2263" y="4686"/>
                    <a:pt x="2197" y="4726"/>
                  </a:cubicBezTo>
                  <a:cubicBezTo>
                    <a:pt x="2144" y="4752"/>
                    <a:pt x="2078" y="4779"/>
                    <a:pt x="1985" y="4792"/>
                  </a:cubicBezTo>
                  <a:lnTo>
                    <a:pt x="1893" y="4792"/>
                  </a:lnTo>
                  <a:cubicBezTo>
                    <a:pt x="1853" y="4792"/>
                    <a:pt x="1800" y="4805"/>
                    <a:pt x="1747" y="4805"/>
                  </a:cubicBezTo>
                  <a:cubicBezTo>
                    <a:pt x="1694" y="4805"/>
                    <a:pt x="1641" y="4818"/>
                    <a:pt x="1575" y="4818"/>
                  </a:cubicBezTo>
                  <a:lnTo>
                    <a:pt x="1430" y="4818"/>
                  </a:lnTo>
                  <a:cubicBezTo>
                    <a:pt x="1390" y="4818"/>
                    <a:pt x="1350" y="4832"/>
                    <a:pt x="1310" y="4845"/>
                  </a:cubicBezTo>
                  <a:cubicBezTo>
                    <a:pt x="1271" y="4858"/>
                    <a:pt x="1244" y="4898"/>
                    <a:pt x="1244" y="4951"/>
                  </a:cubicBezTo>
                  <a:cubicBezTo>
                    <a:pt x="1244" y="5017"/>
                    <a:pt x="1271" y="5057"/>
                    <a:pt x="1324" y="5070"/>
                  </a:cubicBezTo>
                  <a:cubicBezTo>
                    <a:pt x="1377" y="5096"/>
                    <a:pt x="1416" y="5096"/>
                    <a:pt x="1456" y="5096"/>
                  </a:cubicBezTo>
                  <a:lnTo>
                    <a:pt x="2965" y="5096"/>
                  </a:lnTo>
                  <a:cubicBezTo>
                    <a:pt x="3044" y="5096"/>
                    <a:pt x="3110" y="5096"/>
                    <a:pt x="3163" y="5070"/>
                  </a:cubicBezTo>
                  <a:cubicBezTo>
                    <a:pt x="3216" y="5043"/>
                    <a:pt x="3230" y="5004"/>
                    <a:pt x="3230" y="4951"/>
                  </a:cubicBezTo>
                  <a:cubicBezTo>
                    <a:pt x="3230" y="4884"/>
                    <a:pt x="3216" y="4845"/>
                    <a:pt x="3163" y="4832"/>
                  </a:cubicBezTo>
                  <a:cubicBezTo>
                    <a:pt x="3124" y="4805"/>
                    <a:pt x="3057" y="4792"/>
                    <a:pt x="2965" y="4792"/>
                  </a:cubicBezTo>
                  <a:lnTo>
                    <a:pt x="2793" y="4792"/>
                  </a:lnTo>
                  <a:cubicBezTo>
                    <a:pt x="2740" y="4779"/>
                    <a:pt x="2713" y="4752"/>
                    <a:pt x="2713" y="4699"/>
                  </a:cubicBezTo>
                  <a:cubicBezTo>
                    <a:pt x="2713" y="4673"/>
                    <a:pt x="2713" y="4620"/>
                    <a:pt x="2713" y="4527"/>
                  </a:cubicBezTo>
                  <a:cubicBezTo>
                    <a:pt x="2727" y="4448"/>
                    <a:pt x="2727" y="4355"/>
                    <a:pt x="2727" y="4249"/>
                  </a:cubicBezTo>
                  <a:cubicBezTo>
                    <a:pt x="2740" y="4130"/>
                    <a:pt x="2740" y="4024"/>
                    <a:pt x="2753" y="3905"/>
                  </a:cubicBezTo>
                  <a:cubicBezTo>
                    <a:pt x="2753" y="3786"/>
                    <a:pt x="2766" y="3680"/>
                    <a:pt x="2766" y="3601"/>
                  </a:cubicBezTo>
                  <a:lnTo>
                    <a:pt x="3230" y="3601"/>
                  </a:lnTo>
                  <a:cubicBezTo>
                    <a:pt x="3256" y="3601"/>
                    <a:pt x="3296" y="3587"/>
                    <a:pt x="3335" y="3561"/>
                  </a:cubicBezTo>
                  <a:cubicBezTo>
                    <a:pt x="3388" y="3534"/>
                    <a:pt x="3402" y="3482"/>
                    <a:pt x="3402" y="3415"/>
                  </a:cubicBezTo>
                  <a:cubicBezTo>
                    <a:pt x="3402" y="3349"/>
                    <a:pt x="3388" y="3309"/>
                    <a:pt x="3349" y="3270"/>
                  </a:cubicBezTo>
                  <a:cubicBezTo>
                    <a:pt x="3309" y="3230"/>
                    <a:pt x="3256" y="3217"/>
                    <a:pt x="3190" y="3217"/>
                  </a:cubicBezTo>
                  <a:lnTo>
                    <a:pt x="2793" y="3190"/>
                  </a:lnTo>
                  <a:cubicBezTo>
                    <a:pt x="2793" y="3032"/>
                    <a:pt x="2793" y="2859"/>
                    <a:pt x="2806" y="2648"/>
                  </a:cubicBezTo>
                  <a:cubicBezTo>
                    <a:pt x="2806" y="2436"/>
                    <a:pt x="2819" y="2224"/>
                    <a:pt x="2832" y="1999"/>
                  </a:cubicBezTo>
                  <a:cubicBezTo>
                    <a:pt x="2846" y="1774"/>
                    <a:pt x="2859" y="1562"/>
                    <a:pt x="2872" y="1337"/>
                  </a:cubicBezTo>
                  <a:cubicBezTo>
                    <a:pt x="2899" y="1126"/>
                    <a:pt x="2912" y="927"/>
                    <a:pt x="2925" y="755"/>
                  </a:cubicBezTo>
                  <a:cubicBezTo>
                    <a:pt x="2938" y="583"/>
                    <a:pt x="2952" y="437"/>
                    <a:pt x="2952" y="318"/>
                  </a:cubicBezTo>
                  <a:cubicBezTo>
                    <a:pt x="2965" y="212"/>
                    <a:pt x="2965" y="146"/>
                    <a:pt x="2965" y="133"/>
                  </a:cubicBezTo>
                  <a:cubicBezTo>
                    <a:pt x="2965" y="93"/>
                    <a:pt x="2938" y="54"/>
                    <a:pt x="2899" y="40"/>
                  </a:cubicBezTo>
                  <a:cubicBezTo>
                    <a:pt x="2846" y="14"/>
                    <a:pt x="2780" y="1"/>
                    <a:pt x="2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7903636" y="1989680"/>
            <a:ext cx="595379" cy="434972"/>
            <a:chOff x="570141" y="1610117"/>
            <a:chExt cx="675952" cy="493837"/>
          </a:xfrm>
        </p:grpSpPr>
        <p:sp>
          <p:nvSpPr>
            <p:cNvPr id="147" name="Google Shape;147;p8"/>
            <p:cNvSpPr/>
            <p:nvPr/>
          </p:nvSpPr>
          <p:spPr>
            <a:xfrm>
              <a:off x="954157" y="1808371"/>
              <a:ext cx="250207" cy="292655"/>
            </a:xfrm>
            <a:custGeom>
              <a:avLst/>
              <a:gdLst/>
              <a:ahLst/>
              <a:cxnLst/>
              <a:rect l="l" t="t" r="r" b="b"/>
              <a:pathLst>
                <a:path w="4527" h="5295" extrusionOk="0">
                  <a:moveTo>
                    <a:pt x="2701" y="0"/>
                  </a:moveTo>
                  <a:cubicBezTo>
                    <a:pt x="2608" y="0"/>
                    <a:pt x="2555" y="14"/>
                    <a:pt x="2528" y="40"/>
                  </a:cubicBezTo>
                  <a:cubicBezTo>
                    <a:pt x="2502" y="53"/>
                    <a:pt x="2489" y="93"/>
                    <a:pt x="2489" y="146"/>
                  </a:cubicBezTo>
                  <a:cubicBezTo>
                    <a:pt x="2489" y="199"/>
                    <a:pt x="2502" y="239"/>
                    <a:pt x="2542" y="265"/>
                  </a:cubicBezTo>
                  <a:cubicBezTo>
                    <a:pt x="2595" y="292"/>
                    <a:pt x="2634" y="305"/>
                    <a:pt x="2701" y="305"/>
                  </a:cubicBezTo>
                  <a:cubicBezTo>
                    <a:pt x="2793" y="305"/>
                    <a:pt x="2846" y="305"/>
                    <a:pt x="2873" y="318"/>
                  </a:cubicBezTo>
                  <a:cubicBezTo>
                    <a:pt x="2912" y="318"/>
                    <a:pt x="2926" y="358"/>
                    <a:pt x="2926" y="397"/>
                  </a:cubicBezTo>
                  <a:cubicBezTo>
                    <a:pt x="2926" y="424"/>
                    <a:pt x="2912" y="477"/>
                    <a:pt x="2873" y="543"/>
                  </a:cubicBezTo>
                  <a:cubicBezTo>
                    <a:pt x="2846" y="609"/>
                    <a:pt x="2806" y="702"/>
                    <a:pt x="2753" y="808"/>
                  </a:cubicBezTo>
                  <a:cubicBezTo>
                    <a:pt x="2701" y="900"/>
                    <a:pt x="2648" y="1020"/>
                    <a:pt x="2581" y="1139"/>
                  </a:cubicBezTo>
                  <a:cubicBezTo>
                    <a:pt x="2515" y="1258"/>
                    <a:pt x="2462" y="1377"/>
                    <a:pt x="2396" y="1483"/>
                  </a:cubicBezTo>
                  <a:cubicBezTo>
                    <a:pt x="2330" y="1602"/>
                    <a:pt x="2277" y="1721"/>
                    <a:pt x="2224" y="1827"/>
                  </a:cubicBezTo>
                  <a:cubicBezTo>
                    <a:pt x="2171" y="1920"/>
                    <a:pt x="2131" y="2012"/>
                    <a:pt x="2092" y="2078"/>
                  </a:cubicBezTo>
                  <a:cubicBezTo>
                    <a:pt x="1959" y="1814"/>
                    <a:pt x="1827" y="1575"/>
                    <a:pt x="1721" y="1350"/>
                  </a:cubicBezTo>
                  <a:lnTo>
                    <a:pt x="1589" y="1086"/>
                  </a:lnTo>
                  <a:cubicBezTo>
                    <a:pt x="1536" y="993"/>
                    <a:pt x="1496" y="900"/>
                    <a:pt x="1456" y="834"/>
                  </a:cubicBezTo>
                  <a:cubicBezTo>
                    <a:pt x="1430" y="755"/>
                    <a:pt x="1403" y="689"/>
                    <a:pt x="1377" y="649"/>
                  </a:cubicBezTo>
                  <a:cubicBezTo>
                    <a:pt x="1364" y="596"/>
                    <a:pt x="1351" y="556"/>
                    <a:pt x="1351" y="543"/>
                  </a:cubicBezTo>
                  <a:cubicBezTo>
                    <a:pt x="1351" y="503"/>
                    <a:pt x="1377" y="477"/>
                    <a:pt x="1443" y="464"/>
                  </a:cubicBezTo>
                  <a:cubicBezTo>
                    <a:pt x="1496" y="450"/>
                    <a:pt x="1562" y="437"/>
                    <a:pt x="1628" y="437"/>
                  </a:cubicBezTo>
                  <a:cubicBezTo>
                    <a:pt x="1708" y="424"/>
                    <a:pt x="1774" y="411"/>
                    <a:pt x="1827" y="384"/>
                  </a:cubicBezTo>
                  <a:cubicBezTo>
                    <a:pt x="1893" y="371"/>
                    <a:pt x="1920" y="331"/>
                    <a:pt x="1920" y="278"/>
                  </a:cubicBezTo>
                  <a:cubicBezTo>
                    <a:pt x="1920" y="225"/>
                    <a:pt x="1906" y="186"/>
                    <a:pt x="1880" y="172"/>
                  </a:cubicBezTo>
                  <a:cubicBezTo>
                    <a:pt x="1853" y="146"/>
                    <a:pt x="1801" y="133"/>
                    <a:pt x="1721" y="133"/>
                  </a:cubicBezTo>
                  <a:lnTo>
                    <a:pt x="345" y="133"/>
                  </a:lnTo>
                  <a:cubicBezTo>
                    <a:pt x="212" y="133"/>
                    <a:pt x="133" y="186"/>
                    <a:pt x="133" y="278"/>
                  </a:cubicBezTo>
                  <a:cubicBezTo>
                    <a:pt x="133" y="331"/>
                    <a:pt x="159" y="371"/>
                    <a:pt x="199" y="397"/>
                  </a:cubicBezTo>
                  <a:cubicBezTo>
                    <a:pt x="252" y="411"/>
                    <a:pt x="305" y="424"/>
                    <a:pt x="358" y="424"/>
                  </a:cubicBezTo>
                  <a:cubicBezTo>
                    <a:pt x="503" y="424"/>
                    <a:pt x="623" y="437"/>
                    <a:pt x="715" y="464"/>
                  </a:cubicBezTo>
                  <a:cubicBezTo>
                    <a:pt x="808" y="490"/>
                    <a:pt x="874" y="543"/>
                    <a:pt x="914" y="622"/>
                  </a:cubicBezTo>
                  <a:lnTo>
                    <a:pt x="1880" y="2515"/>
                  </a:lnTo>
                  <a:lnTo>
                    <a:pt x="887" y="4514"/>
                  </a:lnTo>
                  <a:cubicBezTo>
                    <a:pt x="848" y="4593"/>
                    <a:pt x="808" y="4646"/>
                    <a:pt x="781" y="4686"/>
                  </a:cubicBezTo>
                  <a:cubicBezTo>
                    <a:pt x="742" y="4725"/>
                    <a:pt x="676" y="4752"/>
                    <a:pt x="596" y="4752"/>
                  </a:cubicBezTo>
                  <a:cubicBezTo>
                    <a:pt x="583" y="4752"/>
                    <a:pt x="556" y="4752"/>
                    <a:pt x="530" y="4765"/>
                  </a:cubicBezTo>
                  <a:cubicBezTo>
                    <a:pt x="490" y="4765"/>
                    <a:pt x="451" y="4765"/>
                    <a:pt x="411" y="4778"/>
                  </a:cubicBezTo>
                  <a:cubicBezTo>
                    <a:pt x="371" y="4778"/>
                    <a:pt x="331" y="4778"/>
                    <a:pt x="292" y="4792"/>
                  </a:cubicBezTo>
                  <a:lnTo>
                    <a:pt x="186" y="4792"/>
                  </a:lnTo>
                  <a:cubicBezTo>
                    <a:pt x="146" y="4792"/>
                    <a:pt x="106" y="4805"/>
                    <a:pt x="67" y="4818"/>
                  </a:cubicBezTo>
                  <a:cubicBezTo>
                    <a:pt x="14" y="4845"/>
                    <a:pt x="1" y="4871"/>
                    <a:pt x="1" y="4924"/>
                  </a:cubicBezTo>
                  <a:cubicBezTo>
                    <a:pt x="1" y="4977"/>
                    <a:pt x="27" y="5017"/>
                    <a:pt x="67" y="5043"/>
                  </a:cubicBezTo>
                  <a:cubicBezTo>
                    <a:pt x="120" y="5056"/>
                    <a:pt x="159" y="5070"/>
                    <a:pt x="199" y="5070"/>
                  </a:cubicBezTo>
                  <a:lnTo>
                    <a:pt x="1708" y="5070"/>
                  </a:lnTo>
                  <a:cubicBezTo>
                    <a:pt x="1787" y="5070"/>
                    <a:pt x="1840" y="5056"/>
                    <a:pt x="1880" y="5030"/>
                  </a:cubicBezTo>
                  <a:cubicBezTo>
                    <a:pt x="1906" y="5003"/>
                    <a:pt x="1920" y="4964"/>
                    <a:pt x="1920" y="4911"/>
                  </a:cubicBezTo>
                  <a:cubicBezTo>
                    <a:pt x="1920" y="4858"/>
                    <a:pt x="1893" y="4818"/>
                    <a:pt x="1853" y="4805"/>
                  </a:cubicBezTo>
                  <a:cubicBezTo>
                    <a:pt x="1814" y="4778"/>
                    <a:pt x="1761" y="4765"/>
                    <a:pt x="1708" y="4765"/>
                  </a:cubicBezTo>
                  <a:lnTo>
                    <a:pt x="1562" y="4765"/>
                  </a:lnTo>
                  <a:cubicBezTo>
                    <a:pt x="1523" y="4765"/>
                    <a:pt x="1483" y="4765"/>
                    <a:pt x="1443" y="4752"/>
                  </a:cubicBezTo>
                  <a:cubicBezTo>
                    <a:pt x="1403" y="4752"/>
                    <a:pt x="1364" y="4739"/>
                    <a:pt x="1351" y="4725"/>
                  </a:cubicBezTo>
                  <a:cubicBezTo>
                    <a:pt x="1324" y="4712"/>
                    <a:pt x="1311" y="4699"/>
                    <a:pt x="1311" y="4672"/>
                  </a:cubicBezTo>
                  <a:cubicBezTo>
                    <a:pt x="1311" y="4646"/>
                    <a:pt x="1324" y="4593"/>
                    <a:pt x="1364" y="4514"/>
                  </a:cubicBezTo>
                  <a:cubicBezTo>
                    <a:pt x="1403" y="4421"/>
                    <a:pt x="1456" y="4315"/>
                    <a:pt x="1509" y="4183"/>
                  </a:cubicBezTo>
                  <a:cubicBezTo>
                    <a:pt x="1576" y="4064"/>
                    <a:pt x="1642" y="3931"/>
                    <a:pt x="1708" y="3786"/>
                  </a:cubicBezTo>
                  <a:cubicBezTo>
                    <a:pt x="1774" y="3640"/>
                    <a:pt x="1840" y="3508"/>
                    <a:pt x="1893" y="3389"/>
                  </a:cubicBezTo>
                  <a:cubicBezTo>
                    <a:pt x="1959" y="3270"/>
                    <a:pt x="1999" y="3164"/>
                    <a:pt x="2039" y="3084"/>
                  </a:cubicBezTo>
                  <a:cubicBezTo>
                    <a:pt x="2078" y="3005"/>
                    <a:pt x="2105" y="2965"/>
                    <a:pt x="2105" y="2965"/>
                  </a:cubicBezTo>
                  <a:cubicBezTo>
                    <a:pt x="2290" y="3309"/>
                    <a:pt x="2449" y="3627"/>
                    <a:pt x="2595" y="3905"/>
                  </a:cubicBezTo>
                  <a:cubicBezTo>
                    <a:pt x="2661" y="4024"/>
                    <a:pt x="2714" y="4143"/>
                    <a:pt x="2780" y="4249"/>
                  </a:cubicBezTo>
                  <a:cubicBezTo>
                    <a:pt x="2833" y="4368"/>
                    <a:pt x="2886" y="4474"/>
                    <a:pt x="2939" y="4580"/>
                  </a:cubicBezTo>
                  <a:cubicBezTo>
                    <a:pt x="2992" y="4672"/>
                    <a:pt x="3031" y="4752"/>
                    <a:pt x="3058" y="4818"/>
                  </a:cubicBezTo>
                  <a:cubicBezTo>
                    <a:pt x="3084" y="4884"/>
                    <a:pt x="3098" y="4911"/>
                    <a:pt x="3098" y="4937"/>
                  </a:cubicBezTo>
                  <a:cubicBezTo>
                    <a:pt x="3098" y="4964"/>
                    <a:pt x="3071" y="4977"/>
                    <a:pt x="3031" y="4977"/>
                  </a:cubicBezTo>
                  <a:cubicBezTo>
                    <a:pt x="2992" y="4990"/>
                    <a:pt x="2939" y="5003"/>
                    <a:pt x="2886" y="5003"/>
                  </a:cubicBezTo>
                  <a:cubicBezTo>
                    <a:pt x="2833" y="5017"/>
                    <a:pt x="2793" y="5030"/>
                    <a:pt x="2740" y="5056"/>
                  </a:cubicBezTo>
                  <a:cubicBezTo>
                    <a:pt x="2701" y="5070"/>
                    <a:pt x="2687" y="5109"/>
                    <a:pt x="2687" y="5162"/>
                  </a:cubicBezTo>
                  <a:cubicBezTo>
                    <a:pt x="2687" y="5215"/>
                    <a:pt x="2701" y="5242"/>
                    <a:pt x="2727" y="5268"/>
                  </a:cubicBezTo>
                  <a:cubicBezTo>
                    <a:pt x="2753" y="5281"/>
                    <a:pt x="2806" y="5295"/>
                    <a:pt x="2873" y="5295"/>
                  </a:cubicBezTo>
                  <a:lnTo>
                    <a:pt x="4276" y="5295"/>
                  </a:lnTo>
                  <a:cubicBezTo>
                    <a:pt x="4342" y="5295"/>
                    <a:pt x="4408" y="5281"/>
                    <a:pt x="4448" y="5268"/>
                  </a:cubicBezTo>
                  <a:cubicBezTo>
                    <a:pt x="4501" y="5255"/>
                    <a:pt x="4527" y="5215"/>
                    <a:pt x="4527" y="5162"/>
                  </a:cubicBezTo>
                  <a:cubicBezTo>
                    <a:pt x="4527" y="5109"/>
                    <a:pt x="4501" y="5070"/>
                    <a:pt x="4461" y="5043"/>
                  </a:cubicBezTo>
                  <a:cubicBezTo>
                    <a:pt x="4408" y="5030"/>
                    <a:pt x="4355" y="5017"/>
                    <a:pt x="4276" y="5017"/>
                  </a:cubicBezTo>
                  <a:cubicBezTo>
                    <a:pt x="4077" y="5017"/>
                    <a:pt x="3905" y="5003"/>
                    <a:pt x="3773" y="4977"/>
                  </a:cubicBezTo>
                  <a:cubicBezTo>
                    <a:pt x="3640" y="4950"/>
                    <a:pt x="3561" y="4897"/>
                    <a:pt x="3508" y="4818"/>
                  </a:cubicBezTo>
                  <a:lnTo>
                    <a:pt x="2303" y="2515"/>
                  </a:lnTo>
                  <a:lnTo>
                    <a:pt x="3336" y="556"/>
                  </a:lnTo>
                  <a:cubicBezTo>
                    <a:pt x="3376" y="477"/>
                    <a:pt x="3415" y="424"/>
                    <a:pt x="3455" y="384"/>
                  </a:cubicBezTo>
                  <a:cubicBezTo>
                    <a:pt x="3481" y="345"/>
                    <a:pt x="3548" y="318"/>
                    <a:pt x="3640" y="318"/>
                  </a:cubicBezTo>
                  <a:cubicBezTo>
                    <a:pt x="3680" y="318"/>
                    <a:pt x="3733" y="305"/>
                    <a:pt x="3826" y="305"/>
                  </a:cubicBezTo>
                  <a:cubicBezTo>
                    <a:pt x="3918" y="305"/>
                    <a:pt x="4011" y="292"/>
                    <a:pt x="4090" y="278"/>
                  </a:cubicBezTo>
                  <a:cubicBezTo>
                    <a:pt x="4143" y="265"/>
                    <a:pt x="4183" y="252"/>
                    <a:pt x="4209" y="239"/>
                  </a:cubicBezTo>
                  <a:cubicBezTo>
                    <a:pt x="4262" y="212"/>
                    <a:pt x="4276" y="186"/>
                    <a:pt x="4276" y="133"/>
                  </a:cubicBezTo>
                  <a:cubicBezTo>
                    <a:pt x="4276" y="80"/>
                    <a:pt x="4262" y="40"/>
                    <a:pt x="4209" y="27"/>
                  </a:cubicBezTo>
                  <a:cubicBezTo>
                    <a:pt x="4183" y="14"/>
                    <a:pt x="4130" y="0"/>
                    <a:pt x="4077"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570141" y="1610117"/>
              <a:ext cx="214337" cy="166142"/>
            </a:xfrm>
            <a:custGeom>
              <a:avLst/>
              <a:gdLst/>
              <a:ahLst/>
              <a:cxnLst/>
              <a:rect l="l" t="t" r="r" b="b"/>
              <a:pathLst>
                <a:path w="3878" h="3006" extrusionOk="0">
                  <a:moveTo>
                    <a:pt x="2263" y="1"/>
                  </a:moveTo>
                  <a:cubicBezTo>
                    <a:pt x="2065" y="1"/>
                    <a:pt x="1866" y="54"/>
                    <a:pt x="1681" y="160"/>
                  </a:cubicBezTo>
                  <a:cubicBezTo>
                    <a:pt x="1509" y="265"/>
                    <a:pt x="1363" y="411"/>
                    <a:pt x="1271" y="610"/>
                  </a:cubicBezTo>
                  <a:lnTo>
                    <a:pt x="1257" y="226"/>
                  </a:lnTo>
                  <a:cubicBezTo>
                    <a:pt x="1257" y="146"/>
                    <a:pt x="1244" y="93"/>
                    <a:pt x="1218" y="67"/>
                  </a:cubicBezTo>
                  <a:cubicBezTo>
                    <a:pt x="1191" y="40"/>
                    <a:pt x="1125" y="27"/>
                    <a:pt x="1019" y="27"/>
                  </a:cubicBezTo>
                  <a:cubicBezTo>
                    <a:pt x="821" y="27"/>
                    <a:pt x="649" y="27"/>
                    <a:pt x="529" y="40"/>
                  </a:cubicBezTo>
                  <a:cubicBezTo>
                    <a:pt x="397" y="40"/>
                    <a:pt x="291" y="54"/>
                    <a:pt x="212" y="67"/>
                  </a:cubicBezTo>
                  <a:cubicBezTo>
                    <a:pt x="132" y="80"/>
                    <a:pt x="79" y="107"/>
                    <a:pt x="53" y="133"/>
                  </a:cubicBezTo>
                  <a:cubicBezTo>
                    <a:pt x="13" y="160"/>
                    <a:pt x="0" y="199"/>
                    <a:pt x="0" y="239"/>
                  </a:cubicBezTo>
                  <a:cubicBezTo>
                    <a:pt x="0" y="265"/>
                    <a:pt x="13" y="279"/>
                    <a:pt x="40" y="305"/>
                  </a:cubicBezTo>
                  <a:cubicBezTo>
                    <a:pt x="66" y="305"/>
                    <a:pt x="106" y="318"/>
                    <a:pt x="146" y="332"/>
                  </a:cubicBezTo>
                  <a:cubicBezTo>
                    <a:pt x="185" y="332"/>
                    <a:pt x="225" y="332"/>
                    <a:pt x="265" y="345"/>
                  </a:cubicBezTo>
                  <a:lnTo>
                    <a:pt x="728" y="345"/>
                  </a:lnTo>
                  <a:cubicBezTo>
                    <a:pt x="794" y="345"/>
                    <a:pt x="834" y="411"/>
                    <a:pt x="834" y="543"/>
                  </a:cubicBezTo>
                  <a:cubicBezTo>
                    <a:pt x="834" y="570"/>
                    <a:pt x="834" y="649"/>
                    <a:pt x="821" y="782"/>
                  </a:cubicBezTo>
                  <a:cubicBezTo>
                    <a:pt x="821" y="914"/>
                    <a:pt x="821" y="1060"/>
                    <a:pt x="821" y="1218"/>
                  </a:cubicBezTo>
                  <a:cubicBezTo>
                    <a:pt x="821" y="1390"/>
                    <a:pt x="807" y="1549"/>
                    <a:pt x="807" y="1708"/>
                  </a:cubicBezTo>
                  <a:cubicBezTo>
                    <a:pt x="807" y="1854"/>
                    <a:pt x="807" y="1973"/>
                    <a:pt x="807" y="2039"/>
                  </a:cubicBezTo>
                  <a:cubicBezTo>
                    <a:pt x="807" y="2079"/>
                    <a:pt x="794" y="2105"/>
                    <a:pt x="794" y="2145"/>
                  </a:cubicBezTo>
                  <a:cubicBezTo>
                    <a:pt x="794" y="2184"/>
                    <a:pt x="781" y="2224"/>
                    <a:pt x="768" y="2251"/>
                  </a:cubicBezTo>
                  <a:cubicBezTo>
                    <a:pt x="754" y="2290"/>
                    <a:pt x="741" y="2317"/>
                    <a:pt x="715" y="2343"/>
                  </a:cubicBezTo>
                  <a:cubicBezTo>
                    <a:pt x="688" y="2357"/>
                    <a:pt x="662" y="2370"/>
                    <a:pt x="622" y="2370"/>
                  </a:cubicBezTo>
                  <a:lnTo>
                    <a:pt x="503" y="2370"/>
                  </a:lnTo>
                  <a:cubicBezTo>
                    <a:pt x="450" y="2370"/>
                    <a:pt x="410" y="2383"/>
                    <a:pt x="344" y="2409"/>
                  </a:cubicBezTo>
                  <a:cubicBezTo>
                    <a:pt x="304" y="2436"/>
                    <a:pt x="278" y="2489"/>
                    <a:pt x="278" y="2555"/>
                  </a:cubicBezTo>
                  <a:cubicBezTo>
                    <a:pt x="278" y="2634"/>
                    <a:pt x="304" y="2687"/>
                    <a:pt x="357" y="2701"/>
                  </a:cubicBezTo>
                  <a:cubicBezTo>
                    <a:pt x="410" y="2714"/>
                    <a:pt x="476" y="2727"/>
                    <a:pt x="543" y="2727"/>
                  </a:cubicBezTo>
                  <a:lnTo>
                    <a:pt x="1112" y="2727"/>
                  </a:lnTo>
                  <a:cubicBezTo>
                    <a:pt x="1244" y="2714"/>
                    <a:pt x="1363" y="2714"/>
                    <a:pt x="1469" y="2714"/>
                  </a:cubicBezTo>
                  <a:lnTo>
                    <a:pt x="1654" y="2714"/>
                  </a:lnTo>
                  <a:cubicBezTo>
                    <a:pt x="1747" y="2714"/>
                    <a:pt x="1800" y="2714"/>
                    <a:pt x="1840" y="2687"/>
                  </a:cubicBezTo>
                  <a:cubicBezTo>
                    <a:pt x="1879" y="2661"/>
                    <a:pt x="1906" y="2621"/>
                    <a:pt x="1906" y="2555"/>
                  </a:cubicBezTo>
                  <a:cubicBezTo>
                    <a:pt x="1906" y="2476"/>
                    <a:pt x="1879" y="2409"/>
                    <a:pt x="1826" y="2396"/>
                  </a:cubicBezTo>
                  <a:cubicBezTo>
                    <a:pt x="1787" y="2370"/>
                    <a:pt x="1734" y="2357"/>
                    <a:pt x="1654" y="2357"/>
                  </a:cubicBezTo>
                  <a:lnTo>
                    <a:pt x="1244" y="2357"/>
                  </a:lnTo>
                  <a:lnTo>
                    <a:pt x="1244" y="1668"/>
                  </a:lnTo>
                  <a:cubicBezTo>
                    <a:pt x="1244" y="1536"/>
                    <a:pt x="1257" y="1417"/>
                    <a:pt x="1271" y="1298"/>
                  </a:cubicBezTo>
                  <a:cubicBezTo>
                    <a:pt x="1297" y="1165"/>
                    <a:pt x="1337" y="1060"/>
                    <a:pt x="1376" y="954"/>
                  </a:cubicBezTo>
                  <a:cubicBezTo>
                    <a:pt x="1456" y="808"/>
                    <a:pt x="1549" y="662"/>
                    <a:pt x="1681" y="557"/>
                  </a:cubicBezTo>
                  <a:cubicBezTo>
                    <a:pt x="1813" y="437"/>
                    <a:pt x="1972" y="371"/>
                    <a:pt x="2144" y="371"/>
                  </a:cubicBezTo>
                  <a:cubicBezTo>
                    <a:pt x="2276" y="371"/>
                    <a:pt x="2396" y="411"/>
                    <a:pt x="2462" y="490"/>
                  </a:cubicBezTo>
                  <a:cubicBezTo>
                    <a:pt x="2554" y="570"/>
                    <a:pt x="2607" y="676"/>
                    <a:pt x="2647" y="808"/>
                  </a:cubicBezTo>
                  <a:cubicBezTo>
                    <a:pt x="2700" y="927"/>
                    <a:pt x="2726" y="1086"/>
                    <a:pt x="2740" y="1258"/>
                  </a:cubicBezTo>
                  <a:cubicBezTo>
                    <a:pt x="2753" y="1430"/>
                    <a:pt x="2766" y="1615"/>
                    <a:pt x="2766" y="1801"/>
                  </a:cubicBezTo>
                  <a:cubicBezTo>
                    <a:pt x="2766" y="1814"/>
                    <a:pt x="2766" y="1880"/>
                    <a:pt x="2753" y="1986"/>
                  </a:cubicBezTo>
                  <a:cubicBezTo>
                    <a:pt x="2753" y="2105"/>
                    <a:pt x="2753" y="2251"/>
                    <a:pt x="2740" y="2409"/>
                  </a:cubicBezTo>
                  <a:cubicBezTo>
                    <a:pt x="2740" y="2502"/>
                    <a:pt x="2713" y="2568"/>
                    <a:pt x="2687" y="2595"/>
                  </a:cubicBezTo>
                  <a:cubicBezTo>
                    <a:pt x="2647" y="2621"/>
                    <a:pt x="2581" y="2634"/>
                    <a:pt x="2475" y="2648"/>
                  </a:cubicBezTo>
                  <a:cubicBezTo>
                    <a:pt x="2449" y="2661"/>
                    <a:pt x="2409" y="2674"/>
                    <a:pt x="2369" y="2701"/>
                  </a:cubicBezTo>
                  <a:cubicBezTo>
                    <a:pt x="2329" y="2727"/>
                    <a:pt x="2303" y="2767"/>
                    <a:pt x="2303" y="2833"/>
                  </a:cubicBezTo>
                  <a:cubicBezTo>
                    <a:pt x="2303" y="2899"/>
                    <a:pt x="2329" y="2939"/>
                    <a:pt x="2369" y="2965"/>
                  </a:cubicBezTo>
                  <a:cubicBezTo>
                    <a:pt x="2409" y="2992"/>
                    <a:pt x="2462" y="3005"/>
                    <a:pt x="2515" y="3005"/>
                  </a:cubicBezTo>
                  <a:cubicBezTo>
                    <a:pt x="2528" y="3005"/>
                    <a:pt x="2594" y="3005"/>
                    <a:pt x="2700" y="2992"/>
                  </a:cubicBezTo>
                  <a:lnTo>
                    <a:pt x="3653" y="2992"/>
                  </a:lnTo>
                  <a:cubicBezTo>
                    <a:pt x="3706" y="2992"/>
                    <a:pt x="3759" y="2979"/>
                    <a:pt x="3812" y="2965"/>
                  </a:cubicBezTo>
                  <a:cubicBezTo>
                    <a:pt x="3851" y="2939"/>
                    <a:pt x="3878" y="2899"/>
                    <a:pt x="3878" y="2833"/>
                  </a:cubicBezTo>
                  <a:cubicBezTo>
                    <a:pt x="3878" y="2793"/>
                    <a:pt x="3865" y="2754"/>
                    <a:pt x="3838" y="2727"/>
                  </a:cubicBezTo>
                  <a:cubicBezTo>
                    <a:pt x="3812" y="2701"/>
                    <a:pt x="3785" y="2687"/>
                    <a:pt x="3746" y="2674"/>
                  </a:cubicBezTo>
                  <a:cubicBezTo>
                    <a:pt x="3706" y="2648"/>
                    <a:pt x="3666" y="2648"/>
                    <a:pt x="3626" y="2634"/>
                  </a:cubicBezTo>
                  <a:lnTo>
                    <a:pt x="3203" y="2634"/>
                  </a:lnTo>
                  <a:lnTo>
                    <a:pt x="3203" y="1205"/>
                  </a:lnTo>
                  <a:cubicBezTo>
                    <a:pt x="3203" y="954"/>
                    <a:pt x="3163" y="755"/>
                    <a:pt x="3110" y="596"/>
                  </a:cubicBezTo>
                  <a:cubicBezTo>
                    <a:pt x="3044" y="437"/>
                    <a:pt x="2965" y="318"/>
                    <a:pt x="2872" y="226"/>
                  </a:cubicBezTo>
                  <a:cubicBezTo>
                    <a:pt x="2779" y="146"/>
                    <a:pt x="2674" y="80"/>
                    <a:pt x="2554" y="54"/>
                  </a:cubicBezTo>
                  <a:cubicBezTo>
                    <a:pt x="2449" y="14"/>
                    <a:pt x="2356" y="1"/>
                    <a:pt x="2263"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611815" y="1689153"/>
              <a:ext cx="634279" cy="414801"/>
            </a:xfrm>
            <a:custGeom>
              <a:avLst/>
              <a:gdLst/>
              <a:ahLst/>
              <a:cxnLst/>
              <a:rect l="l" t="t" r="r" b="b"/>
              <a:pathLst>
                <a:path w="11476" h="7505" extrusionOk="0">
                  <a:moveTo>
                    <a:pt x="4633" y="0"/>
                  </a:moveTo>
                  <a:cubicBezTo>
                    <a:pt x="4527" y="0"/>
                    <a:pt x="4474" y="53"/>
                    <a:pt x="4421" y="172"/>
                  </a:cubicBezTo>
                  <a:lnTo>
                    <a:pt x="3428" y="6234"/>
                  </a:lnTo>
                  <a:lnTo>
                    <a:pt x="2595" y="3031"/>
                  </a:lnTo>
                  <a:cubicBezTo>
                    <a:pt x="2542" y="2925"/>
                    <a:pt x="2489" y="2872"/>
                    <a:pt x="2383" y="2872"/>
                  </a:cubicBezTo>
                  <a:lnTo>
                    <a:pt x="225" y="2872"/>
                  </a:lnTo>
                  <a:cubicBezTo>
                    <a:pt x="120" y="2872"/>
                    <a:pt x="0" y="2978"/>
                    <a:pt x="0" y="3097"/>
                  </a:cubicBezTo>
                  <a:cubicBezTo>
                    <a:pt x="0" y="3203"/>
                    <a:pt x="120" y="3309"/>
                    <a:pt x="225" y="3309"/>
                  </a:cubicBezTo>
                  <a:lnTo>
                    <a:pt x="2211" y="3309"/>
                  </a:lnTo>
                  <a:lnTo>
                    <a:pt x="3256" y="7332"/>
                  </a:lnTo>
                  <a:cubicBezTo>
                    <a:pt x="3309" y="7452"/>
                    <a:pt x="3375" y="7504"/>
                    <a:pt x="3481" y="7504"/>
                  </a:cubicBezTo>
                  <a:cubicBezTo>
                    <a:pt x="3587" y="7504"/>
                    <a:pt x="3706" y="7399"/>
                    <a:pt x="3706" y="7332"/>
                  </a:cubicBezTo>
                  <a:lnTo>
                    <a:pt x="4858" y="450"/>
                  </a:lnTo>
                  <a:lnTo>
                    <a:pt x="11250" y="450"/>
                  </a:lnTo>
                  <a:cubicBezTo>
                    <a:pt x="11370" y="450"/>
                    <a:pt x="11475" y="331"/>
                    <a:pt x="11475" y="225"/>
                  </a:cubicBezTo>
                  <a:cubicBezTo>
                    <a:pt x="11475" y="119"/>
                    <a:pt x="11370" y="0"/>
                    <a:pt x="1125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 name="Google Shape;150;p8"/>
          <p:cNvGrpSpPr/>
          <p:nvPr/>
        </p:nvGrpSpPr>
        <p:grpSpPr>
          <a:xfrm>
            <a:off x="911731" y="1723613"/>
            <a:ext cx="563833" cy="258403"/>
            <a:chOff x="6301529" y="2700815"/>
            <a:chExt cx="640137" cy="293373"/>
          </a:xfrm>
        </p:grpSpPr>
        <p:sp>
          <p:nvSpPr>
            <p:cNvPr id="151" name="Google Shape;151;p8"/>
            <p:cNvSpPr/>
            <p:nvPr/>
          </p:nvSpPr>
          <p:spPr>
            <a:xfrm>
              <a:off x="6301529" y="2703026"/>
              <a:ext cx="188802" cy="281656"/>
            </a:xfrm>
            <a:custGeom>
              <a:avLst/>
              <a:gdLst/>
              <a:ahLst/>
              <a:cxnLst/>
              <a:rect l="l" t="t" r="r" b="b"/>
              <a:pathLst>
                <a:path w="3416" h="5096" extrusionOk="0">
                  <a:moveTo>
                    <a:pt x="2528" y="609"/>
                  </a:moveTo>
                  <a:lnTo>
                    <a:pt x="2356" y="3177"/>
                  </a:lnTo>
                  <a:cubicBezTo>
                    <a:pt x="2211" y="3190"/>
                    <a:pt x="2039" y="3203"/>
                    <a:pt x="1853" y="3216"/>
                  </a:cubicBezTo>
                  <a:cubicBezTo>
                    <a:pt x="1668" y="3216"/>
                    <a:pt x="1496" y="3229"/>
                    <a:pt x="1324" y="3243"/>
                  </a:cubicBezTo>
                  <a:cubicBezTo>
                    <a:pt x="1165" y="3243"/>
                    <a:pt x="1020" y="3243"/>
                    <a:pt x="901" y="3256"/>
                  </a:cubicBezTo>
                  <a:lnTo>
                    <a:pt x="702" y="3256"/>
                  </a:lnTo>
                  <a:cubicBezTo>
                    <a:pt x="662" y="3256"/>
                    <a:pt x="636" y="3256"/>
                    <a:pt x="623" y="3243"/>
                  </a:cubicBezTo>
                  <a:cubicBezTo>
                    <a:pt x="623" y="3229"/>
                    <a:pt x="623" y="3216"/>
                    <a:pt x="623" y="3203"/>
                  </a:cubicBezTo>
                  <a:cubicBezTo>
                    <a:pt x="623" y="3177"/>
                    <a:pt x="623" y="3163"/>
                    <a:pt x="649" y="3137"/>
                  </a:cubicBezTo>
                  <a:cubicBezTo>
                    <a:pt x="676" y="3110"/>
                    <a:pt x="689" y="3097"/>
                    <a:pt x="689" y="3084"/>
                  </a:cubicBezTo>
                  <a:lnTo>
                    <a:pt x="2528" y="609"/>
                  </a:lnTo>
                  <a:close/>
                  <a:moveTo>
                    <a:pt x="2714" y="0"/>
                  </a:moveTo>
                  <a:cubicBezTo>
                    <a:pt x="2648" y="0"/>
                    <a:pt x="2581" y="27"/>
                    <a:pt x="2515" y="66"/>
                  </a:cubicBezTo>
                  <a:cubicBezTo>
                    <a:pt x="2462" y="119"/>
                    <a:pt x="2423" y="146"/>
                    <a:pt x="2409" y="172"/>
                  </a:cubicBezTo>
                  <a:cubicBezTo>
                    <a:pt x="2264" y="357"/>
                    <a:pt x="2131" y="530"/>
                    <a:pt x="2012" y="688"/>
                  </a:cubicBezTo>
                  <a:cubicBezTo>
                    <a:pt x="1893" y="834"/>
                    <a:pt x="1774" y="980"/>
                    <a:pt x="1668" y="1125"/>
                  </a:cubicBezTo>
                  <a:lnTo>
                    <a:pt x="1351" y="1562"/>
                  </a:lnTo>
                  <a:cubicBezTo>
                    <a:pt x="1245" y="1707"/>
                    <a:pt x="1126" y="1866"/>
                    <a:pt x="993" y="2038"/>
                  </a:cubicBezTo>
                  <a:cubicBezTo>
                    <a:pt x="874" y="2197"/>
                    <a:pt x="728" y="2396"/>
                    <a:pt x="583" y="2594"/>
                  </a:cubicBezTo>
                  <a:cubicBezTo>
                    <a:pt x="437" y="2806"/>
                    <a:pt x="265" y="3031"/>
                    <a:pt x="67" y="3296"/>
                  </a:cubicBezTo>
                  <a:cubicBezTo>
                    <a:pt x="40" y="3335"/>
                    <a:pt x="27" y="3362"/>
                    <a:pt x="14" y="3388"/>
                  </a:cubicBezTo>
                  <a:cubicBezTo>
                    <a:pt x="1" y="3415"/>
                    <a:pt x="1" y="3441"/>
                    <a:pt x="1" y="3468"/>
                  </a:cubicBezTo>
                  <a:cubicBezTo>
                    <a:pt x="1" y="3521"/>
                    <a:pt x="27" y="3574"/>
                    <a:pt x="80" y="3600"/>
                  </a:cubicBezTo>
                  <a:cubicBezTo>
                    <a:pt x="133" y="3640"/>
                    <a:pt x="186" y="3653"/>
                    <a:pt x="265" y="3653"/>
                  </a:cubicBezTo>
                  <a:cubicBezTo>
                    <a:pt x="345" y="3653"/>
                    <a:pt x="570" y="3640"/>
                    <a:pt x="901" y="3627"/>
                  </a:cubicBezTo>
                  <a:cubicBezTo>
                    <a:pt x="1231" y="3613"/>
                    <a:pt x="1721" y="3600"/>
                    <a:pt x="2343" y="3587"/>
                  </a:cubicBezTo>
                  <a:lnTo>
                    <a:pt x="2343" y="3587"/>
                  </a:lnTo>
                  <a:lnTo>
                    <a:pt x="2290" y="4540"/>
                  </a:lnTo>
                  <a:cubicBezTo>
                    <a:pt x="2290" y="4632"/>
                    <a:pt x="2264" y="4685"/>
                    <a:pt x="2211" y="4725"/>
                  </a:cubicBezTo>
                  <a:cubicBezTo>
                    <a:pt x="2158" y="4752"/>
                    <a:pt x="2078" y="4778"/>
                    <a:pt x="1986" y="4778"/>
                  </a:cubicBezTo>
                  <a:cubicBezTo>
                    <a:pt x="1973" y="4778"/>
                    <a:pt x="1946" y="4778"/>
                    <a:pt x="1893" y="4791"/>
                  </a:cubicBezTo>
                  <a:cubicBezTo>
                    <a:pt x="1853" y="4791"/>
                    <a:pt x="1801" y="4791"/>
                    <a:pt x="1748" y="4804"/>
                  </a:cubicBezTo>
                  <a:cubicBezTo>
                    <a:pt x="1695" y="4804"/>
                    <a:pt x="1642" y="4804"/>
                    <a:pt x="1576" y="4818"/>
                  </a:cubicBezTo>
                  <a:lnTo>
                    <a:pt x="1430" y="4818"/>
                  </a:lnTo>
                  <a:cubicBezTo>
                    <a:pt x="1390" y="4818"/>
                    <a:pt x="1351" y="4831"/>
                    <a:pt x="1311" y="4844"/>
                  </a:cubicBezTo>
                  <a:cubicBezTo>
                    <a:pt x="1271" y="4857"/>
                    <a:pt x="1245" y="4897"/>
                    <a:pt x="1245" y="4950"/>
                  </a:cubicBezTo>
                  <a:cubicBezTo>
                    <a:pt x="1245" y="5003"/>
                    <a:pt x="1271" y="5056"/>
                    <a:pt x="1324" y="5069"/>
                  </a:cubicBezTo>
                  <a:cubicBezTo>
                    <a:pt x="1377" y="5082"/>
                    <a:pt x="1417" y="5096"/>
                    <a:pt x="1456" y="5096"/>
                  </a:cubicBezTo>
                  <a:lnTo>
                    <a:pt x="2965" y="5096"/>
                  </a:lnTo>
                  <a:cubicBezTo>
                    <a:pt x="3045" y="5096"/>
                    <a:pt x="3111" y="5082"/>
                    <a:pt x="3164" y="5069"/>
                  </a:cubicBezTo>
                  <a:cubicBezTo>
                    <a:pt x="3217" y="5043"/>
                    <a:pt x="3230" y="5003"/>
                    <a:pt x="3230" y="4937"/>
                  </a:cubicBezTo>
                  <a:cubicBezTo>
                    <a:pt x="3230" y="4884"/>
                    <a:pt x="3217" y="4844"/>
                    <a:pt x="3164" y="4818"/>
                  </a:cubicBezTo>
                  <a:cubicBezTo>
                    <a:pt x="3124" y="4804"/>
                    <a:pt x="3058" y="4791"/>
                    <a:pt x="2965" y="4791"/>
                  </a:cubicBezTo>
                  <a:cubicBezTo>
                    <a:pt x="2912" y="4791"/>
                    <a:pt x="2859" y="4791"/>
                    <a:pt x="2793" y="4778"/>
                  </a:cubicBezTo>
                  <a:cubicBezTo>
                    <a:pt x="2740" y="4778"/>
                    <a:pt x="2714" y="4738"/>
                    <a:pt x="2714" y="4699"/>
                  </a:cubicBezTo>
                  <a:cubicBezTo>
                    <a:pt x="2714" y="4672"/>
                    <a:pt x="2714" y="4619"/>
                    <a:pt x="2714" y="4527"/>
                  </a:cubicBezTo>
                  <a:cubicBezTo>
                    <a:pt x="2727" y="4447"/>
                    <a:pt x="2727" y="4341"/>
                    <a:pt x="2727" y="4235"/>
                  </a:cubicBezTo>
                  <a:cubicBezTo>
                    <a:pt x="2740" y="4129"/>
                    <a:pt x="2740" y="4010"/>
                    <a:pt x="2753" y="3904"/>
                  </a:cubicBezTo>
                  <a:cubicBezTo>
                    <a:pt x="2753" y="3785"/>
                    <a:pt x="2767" y="3679"/>
                    <a:pt x="2767" y="3587"/>
                  </a:cubicBezTo>
                  <a:lnTo>
                    <a:pt x="3230" y="3587"/>
                  </a:lnTo>
                  <a:cubicBezTo>
                    <a:pt x="3256" y="3587"/>
                    <a:pt x="3296" y="3574"/>
                    <a:pt x="3336" y="3547"/>
                  </a:cubicBezTo>
                  <a:cubicBezTo>
                    <a:pt x="3389" y="3534"/>
                    <a:pt x="3415" y="3481"/>
                    <a:pt x="3415" y="3415"/>
                  </a:cubicBezTo>
                  <a:cubicBezTo>
                    <a:pt x="3415" y="3349"/>
                    <a:pt x="3389" y="3296"/>
                    <a:pt x="3349" y="3269"/>
                  </a:cubicBezTo>
                  <a:cubicBezTo>
                    <a:pt x="3309" y="3229"/>
                    <a:pt x="3256" y="3216"/>
                    <a:pt x="3190" y="3203"/>
                  </a:cubicBezTo>
                  <a:lnTo>
                    <a:pt x="2793" y="3177"/>
                  </a:lnTo>
                  <a:cubicBezTo>
                    <a:pt x="2793" y="3031"/>
                    <a:pt x="2793" y="2846"/>
                    <a:pt x="2806" y="2647"/>
                  </a:cubicBezTo>
                  <a:cubicBezTo>
                    <a:pt x="2806" y="2435"/>
                    <a:pt x="2820" y="2224"/>
                    <a:pt x="2833" y="1999"/>
                  </a:cubicBezTo>
                  <a:cubicBezTo>
                    <a:pt x="2846" y="1774"/>
                    <a:pt x="2859" y="1549"/>
                    <a:pt x="2873" y="1337"/>
                  </a:cubicBezTo>
                  <a:cubicBezTo>
                    <a:pt x="2899" y="1112"/>
                    <a:pt x="2912" y="927"/>
                    <a:pt x="2926" y="755"/>
                  </a:cubicBezTo>
                  <a:cubicBezTo>
                    <a:pt x="2939" y="569"/>
                    <a:pt x="2952" y="424"/>
                    <a:pt x="2952" y="318"/>
                  </a:cubicBezTo>
                  <a:cubicBezTo>
                    <a:pt x="2965" y="199"/>
                    <a:pt x="2965" y="146"/>
                    <a:pt x="2965" y="132"/>
                  </a:cubicBezTo>
                  <a:cubicBezTo>
                    <a:pt x="2965" y="93"/>
                    <a:pt x="2952" y="53"/>
                    <a:pt x="2899" y="40"/>
                  </a:cubicBezTo>
                  <a:cubicBezTo>
                    <a:pt x="2846" y="13"/>
                    <a:pt x="2780" y="0"/>
                    <a:pt x="2714"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6504149" y="2700815"/>
              <a:ext cx="177804" cy="287515"/>
            </a:xfrm>
            <a:custGeom>
              <a:avLst/>
              <a:gdLst/>
              <a:ahLst/>
              <a:cxnLst/>
              <a:rect l="l" t="t" r="r" b="b"/>
              <a:pathLst>
                <a:path w="3217" h="5202" extrusionOk="0">
                  <a:moveTo>
                    <a:pt x="1668" y="0"/>
                  </a:moveTo>
                  <a:cubicBezTo>
                    <a:pt x="1417" y="0"/>
                    <a:pt x="1192" y="53"/>
                    <a:pt x="1007" y="159"/>
                  </a:cubicBezTo>
                  <a:cubicBezTo>
                    <a:pt x="808" y="265"/>
                    <a:pt x="649" y="384"/>
                    <a:pt x="517" y="530"/>
                  </a:cubicBezTo>
                  <a:cubicBezTo>
                    <a:pt x="385" y="662"/>
                    <a:pt x="279" y="808"/>
                    <a:pt x="212" y="967"/>
                  </a:cubicBezTo>
                  <a:cubicBezTo>
                    <a:pt x="146" y="1112"/>
                    <a:pt x="120" y="1231"/>
                    <a:pt x="120" y="1337"/>
                  </a:cubicBezTo>
                  <a:cubicBezTo>
                    <a:pt x="120" y="1350"/>
                    <a:pt x="120" y="1377"/>
                    <a:pt x="120" y="1417"/>
                  </a:cubicBezTo>
                  <a:cubicBezTo>
                    <a:pt x="120" y="1456"/>
                    <a:pt x="133" y="1509"/>
                    <a:pt x="146" y="1549"/>
                  </a:cubicBezTo>
                  <a:cubicBezTo>
                    <a:pt x="173" y="1589"/>
                    <a:pt x="199" y="1628"/>
                    <a:pt x="239" y="1655"/>
                  </a:cubicBezTo>
                  <a:cubicBezTo>
                    <a:pt x="279" y="1695"/>
                    <a:pt x="332" y="1708"/>
                    <a:pt x="398" y="1708"/>
                  </a:cubicBezTo>
                  <a:cubicBezTo>
                    <a:pt x="504" y="1708"/>
                    <a:pt x="583" y="1681"/>
                    <a:pt x="649" y="1628"/>
                  </a:cubicBezTo>
                  <a:cubicBezTo>
                    <a:pt x="715" y="1575"/>
                    <a:pt x="742" y="1509"/>
                    <a:pt x="742" y="1417"/>
                  </a:cubicBezTo>
                  <a:cubicBezTo>
                    <a:pt x="742" y="1377"/>
                    <a:pt x="729" y="1350"/>
                    <a:pt x="715" y="1324"/>
                  </a:cubicBezTo>
                  <a:cubicBezTo>
                    <a:pt x="702" y="1297"/>
                    <a:pt x="689" y="1271"/>
                    <a:pt x="662" y="1258"/>
                  </a:cubicBezTo>
                  <a:lnTo>
                    <a:pt x="623" y="1192"/>
                  </a:lnTo>
                  <a:cubicBezTo>
                    <a:pt x="610" y="1165"/>
                    <a:pt x="596" y="1139"/>
                    <a:pt x="596" y="1112"/>
                  </a:cubicBezTo>
                  <a:cubicBezTo>
                    <a:pt x="596" y="1072"/>
                    <a:pt x="623" y="1020"/>
                    <a:pt x="662" y="940"/>
                  </a:cubicBezTo>
                  <a:cubicBezTo>
                    <a:pt x="715" y="861"/>
                    <a:pt x="782" y="781"/>
                    <a:pt x="874" y="702"/>
                  </a:cubicBezTo>
                  <a:cubicBezTo>
                    <a:pt x="954" y="609"/>
                    <a:pt x="1060" y="543"/>
                    <a:pt x="1192" y="477"/>
                  </a:cubicBezTo>
                  <a:cubicBezTo>
                    <a:pt x="1311" y="411"/>
                    <a:pt x="1457" y="384"/>
                    <a:pt x="1602" y="384"/>
                  </a:cubicBezTo>
                  <a:cubicBezTo>
                    <a:pt x="1774" y="384"/>
                    <a:pt x="1907" y="411"/>
                    <a:pt x="2012" y="464"/>
                  </a:cubicBezTo>
                  <a:cubicBezTo>
                    <a:pt x="2132" y="517"/>
                    <a:pt x="2224" y="596"/>
                    <a:pt x="2290" y="675"/>
                  </a:cubicBezTo>
                  <a:cubicBezTo>
                    <a:pt x="2357" y="768"/>
                    <a:pt x="2410" y="861"/>
                    <a:pt x="2436" y="967"/>
                  </a:cubicBezTo>
                  <a:cubicBezTo>
                    <a:pt x="2462" y="1059"/>
                    <a:pt x="2489" y="1165"/>
                    <a:pt x="2489" y="1258"/>
                  </a:cubicBezTo>
                  <a:cubicBezTo>
                    <a:pt x="2489" y="1470"/>
                    <a:pt x="2449" y="1681"/>
                    <a:pt x="2370" y="1906"/>
                  </a:cubicBezTo>
                  <a:cubicBezTo>
                    <a:pt x="2290" y="2131"/>
                    <a:pt x="2198" y="2370"/>
                    <a:pt x="2065" y="2595"/>
                  </a:cubicBezTo>
                  <a:cubicBezTo>
                    <a:pt x="1946" y="2833"/>
                    <a:pt x="1801" y="3058"/>
                    <a:pt x="1629" y="3296"/>
                  </a:cubicBezTo>
                  <a:cubicBezTo>
                    <a:pt x="1470" y="3521"/>
                    <a:pt x="1298" y="3733"/>
                    <a:pt x="1126" y="3931"/>
                  </a:cubicBezTo>
                  <a:cubicBezTo>
                    <a:pt x="954" y="4130"/>
                    <a:pt x="782" y="4315"/>
                    <a:pt x="610" y="4487"/>
                  </a:cubicBezTo>
                  <a:cubicBezTo>
                    <a:pt x="437" y="4646"/>
                    <a:pt x="279" y="4778"/>
                    <a:pt x="133" y="4884"/>
                  </a:cubicBezTo>
                  <a:cubicBezTo>
                    <a:pt x="93" y="4924"/>
                    <a:pt x="67" y="4950"/>
                    <a:pt x="40" y="4964"/>
                  </a:cubicBezTo>
                  <a:cubicBezTo>
                    <a:pt x="14" y="4990"/>
                    <a:pt x="1" y="5017"/>
                    <a:pt x="1" y="5043"/>
                  </a:cubicBezTo>
                  <a:cubicBezTo>
                    <a:pt x="1" y="5083"/>
                    <a:pt x="14" y="5109"/>
                    <a:pt x="40" y="5149"/>
                  </a:cubicBezTo>
                  <a:cubicBezTo>
                    <a:pt x="67" y="5189"/>
                    <a:pt x="120" y="5202"/>
                    <a:pt x="186" y="5202"/>
                  </a:cubicBezTo>
                  <a:cubicBezTo>
                    <a:pt x="239" y="5202"/>
                    <a:pt x="292" y="5189"/>
                    <a:pt x="345" y="5175"/>
                  </a:cubicBezTo>
                  <a:cubicBezTo>
                    <a:pt x="385" y="5162"/>
                    <a:pt x="424" y="5136"/>
                    <a:pt x="437" y="5122"/>
                  </a:cubicBezTo>
                  <a:lnTo>
                    <a:pt x="1510" y="5122"/>
                  </a:lnTo>
                  <a:cubicBezTo>
                    <a:pt x="1642" y="5122"/>
                    <a:pt x="1774" y="5122"/>
                    <a:pt x="1893" y="5136"/>
                  </a:cubicBezTo>
                  <a:lnTo>
                    <a:pt x="2674" y="5136"/>
                  </a:lnTo>
                  <a:cubicBezTo>
                    <a:pt x="2701" y="5136"/>
                    <a:pt x="2727" y="5122"/>
                    <a:pt x="2767" y="5109"/>
                  </a:cubicBezTo>
                  <a:cubicBezTo>
                    <a:pt x="2807" y="5083"/>
                    <a:pt x="2833" y="5043"/>
                    <a:pt x="2873" y="5003"/>
                  </a:cubicBezTo>
                  <a:cubicBezTo>
                    <a:pt x="2979" y="4805"/>
                    <a:pt x="3058" y="4659"/>
                    <a:pt x="3124" y="4567"/>
                  </a:cubicBezTo>
                  <a:cubicBezTo>
                    <a:pt x="3177" y="4461"/>
                    <a:pt x="3217" y="4394"/>
                    <a:pt x="3217" y="4355"/>
                  </a:cubicBezTo>
                  <a:cubicBezTo>
                    <a:pt x="3217" y="4315"/>
                    <a:pt x="3190" y="4275"/>
                    <a:pt x="3151" y="4262"/>
                  </a:cubicBezTo>
                  <a:cubicBezTo>
                    <a:pt x="3111" y="4236"/>
                    <a:pt x="3071" y="4222"/>
                    <a:pt x="3032" y="4222"/>
                  </a:cubicBezTo>
                  <a:cubicBezTo>
                    <a:pt x="2965" y="4222"/>
                    <a:pt x="2926" y="4249"/>
                    <a:pt x="2899" y="4275"/>
                  </a:cubicBezTo>
                  <a:cubicBezTo>
                    <a:pt x="2873" y="4302"/>
                    <a:pt x="2846" y="4342"/>
                    <a:pt x="2820" y="4368"/>
                  </a:cubicBezTo>
                  <a:lnTo>
                    <a:pt x="2661" y="4619"/>
                  </a:lnTo>
                  <a:cubicBezTo>
                    <a:pt x="2621" y="4672"/>
                    <a:pt x="2595" y="4712"/>
                    <a:pt x="2568" y="4725"/>
                  </a:cubicBezTo>
                  <a:cubicBezTo>
                    <a:pt x="2555" y="4739"/>
                    <a:pt x="2529" y="4752"/>
                    <a:pt x="2502" y="4752"/>
                  </a:cubicBezTo>
                  <a:lnTo>
                    <a:pt x="2251" y="4752"/>
                  </a:lnTo>
                  <a:cubicBezTo>
                    <a:pt x="2132" y="4752"/>
                    <a:pt x="1973" y="4739"/>
                    <a:pt x="1801" y="4739"/>
                  </a:cubicBezTo>
                  <a:lnTo>
                    <a:pt x="1285" y="4739"/>
                  </a:lnTo>
                  <a:cubicBezTo>
                    <a:pt x="1099" y="4725"/>
                    <a:pt x="954" y="4725"/>
                    <a:pt x="821" y="4712"/>
                  </a:cubicBezTo>
                  <a:cubicBezTo>
                    <a:pt x="940" y="4606"/>
                    <a:pt x="1073" y="4474"/>
                    <a:pt x="1232" y="4315"/>
                  </a:cubicBezTo>
                  <a:cubicBezTo>
                    <a:pt x="1377" y="4156"/>
                    <a:pt x="1536" y="3984"/>
                    <a:pt x="1695" y="3799"/>
                  </a:cubicBezTo>
                  <a:cubicBezTo>
                    <a:pt x="1854" y="3614"/>
                    <a:pt x="1999" y="3415"/>
                    <a:pt x="2145" y="3203"/>
                  </a:cubicBezTo>
                  <a:cubicBezTo>
                    <a:pt x="2304" y="2992"/>
                    <a:pt x="2436" y="2780"/>
                    <a:pt x="2555" y="2568"/>
                  </a:cubicBezTo>
                  <a:cubicBezTo>
                    <a:pt x="2674" y="2343"/>
                    <a:pt x="2767" y="2131"/>
                    <a:pt x="2833" y="1920"/>
                  </a:cubicBezTo>
                  <a:cubicBezTo>
                    <a:pt x="2912" y="1695"/>
                    <a:pt x="2952" y="1483"/>
                    <a:pt x="2952" y="1271"/>
                  </a:cubicBezTo>
                  <a:cubicBezTo>
                    <a:pt x="2952" y="1099"/>
                    <a:pt x="2926" y="940"/>
                    <a:pt x="2873" y="781"/>
                  </a:cubicBezTo>
                  <a:cubicBezTo>
                    <a:pt x="2833" y="622"/>
                    <a:pt x="2754" y="490"/>
                    <a:pt x="2661" y="384"/>
                  </a:cubicBezTo>
                  <a:cubicBezTo>
                    <a:pt x="2555" y="265"/>
                    <a:pt x="2423" y="172"/>
                    <a:pt x="2264" y="106"/>
                  </a:cubicBezTo>
                  <a:cubicBezTo>
                    <a:pt x="2105" y="40"/>
                    <a:pt x="1907" y="0"/>
                    <a:pt x="1668"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6708261" y="2850763"/>
              <a:ext cx="40292" cy="139778"/>
            </a:xfrm>
            <a:custGeom>
              <a:avLst/>
              <a:gdLst/>
              <a:ahLst/>
              <a:cxnLst/>
              <a:rect l="l" t="t" r="r" b="b"/>
              <a:pathLst>
                <a:path w="729" h="2529" extrusionOk="0">
                  <a:moveTo>
                    <a:pt x="371" y="1"/>
                  </a:moveTo>
                  <a:cubicBezTo>
                    <a:pt x="305" y="1"/>
                    <a:pt x="252" y="14"/>
                    <a:pt x="199" y="40"/>
                  </a:cubicBezTo>
                  <a:cubicBezTo>
                    <a:pt x="159" y="54"/>
                    <a:pt x="119" y="80"/>
                    <a:pt x="93" y="120"/>
                  </a:cubicBezTo>
                  <a:cubicBezTo>
                    <a:pt x="53" y="146"/>
                    <a:pt x="40" y="186"/>
                    <a:pt x="27" y="226"/>
                  </a:cubicBezTo>
                  <a:cubicBezTo>
                    <a:pt x="14" y="265"/>
                    <a:pt x="0" y="305"/>
                    <a:pt x="0" y="331"/>
                  </a:cubicBezTo>
                  <a:cubicBezTo>
                    <a:pt x="0" y="411"/>
                    <a:pt x="40" y="490"/>
                    <a:pt x="93" y="556"/>
                  </a:cubicBezTo>
                  <a:cubicBezTo>
                    <a:pt x="146" y="623"/>
                    <a:pt x="225" y="662"/>
                    <a:pt x="358" y="662"/>
                  </a:cubicBezTo>
                  <a:cubicBezTo>
                    <a:pt x="477" y="662"/>
                    <a:pt x="569" y="623"/>
                    <a:pt x="636" y="556"/>
                  </a:cubicBezTo>
                  <a:cubicBezTo>
                    <a:pt x="702" y="490"/>
                    <a:pt x="728" y="411"/>
                    <a:pt x="728" y="318"/>
                  </a:cubicBezTo>
                  <a:cubicBezTo>
                    <a:pt x="728" y="252"/>
                    <a:pt x="702" y="173"/>
                    <a:pt x="649" y="106"/>
                  </a:cubicBezTo>
                  <a:cubicBezTo>
                    <a:pt x="583" y="27"/>
                    <a:pt x="490" y="1"/>
                    <a:pt x="371" y="1"/>
                  </a:cubicBezTo>
                  <a:close/>
                  <a:moveTo>
                    <a:pt x="371" y="1867"/>
                  </a:moveTo>
                  <a:cubicBezTo>
                    <a:pt x="305" y="1867"/>
                    <a:pt x="252" y="1880"/>
                    <a:pt x="199" y="1906"/>
                  </a:cubicBezTo>
                  <a:cubicBezTo>
                    <a:pt x="159" y="1920"/>
                    <a:pt x="119" y="1946"/>
                    <a:pt x="93" y="1986"/>
                  </a:cubicBezTo>
                  <a:cubicBezTo>
                    <a:pt x="53" y="2012"/>
                    <a:pt x="40" y="2052"/>
                    <a:pt x="27" y="2092"/>
                  </a:cubicBezTo>
                  <a:cubicBezTo>
                    <a:pt x="14" y="2131"/>
                    <a:pt x="0" y="2171"/>
                    <a:pt x="0" y="2211"/>
                  </a:cubicBezTo>
                  <a:cubicBezTo>
                    <a:pt x="0" y="2277"/>
                    <a:pt x="40" y="2356"/>
                    <a:pt x="93" y="2423"/>
                  </a:cubicBezTo>
                  <a:cubicBezTo>
                    <a:pt x="146" y="2502"/>
                    <a:pt x="225" y="2529"/>
                    <a:pt x="358" y="2529"/>
                  </a:cubicBezTo>
                  <a:cubicBezTo>
                    <a:pt x="477" y="2529"/>
                    <a:pt x="569" y="2502"/>
                    <a:pt x="636" y="2423"/>
                  </a:cubicBezTo>
                  <a:cubicBezTo>
                    <a:pt x="702" y="2356"/>
                    <a:pt x="728" y="2277"/>
                    <a:pt x="728" y="2198"/>
                  </a:cubicBezTo>
                  <a:cubicBezTo>
                    <a:pt x="728" y="2118"/>
                    <a:pt x="702" y="2039"/>
                    <a:pt x="649" y="1973"/>
                  </a:cubicBezTo>
                  <a:cubicBezTo>
                    <a:pt x="583" y="1906"/>
                    <a:pt x="490" y="1867"/>
                    <a:pt x="371" y="1867"/>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6771877" y="2701534"/>
              <a:ext cx="169789" cy="292655"/>
            </a:xfrm>
            <a:custGeom>
              <a:avLst/>
              <a:gdLst/>
              <a:ahLst/>
              <a:cxnLst/>
              <a:rect l="l" t="t" r="r" b="b"/>
              <a:pathLst>
                <a:path w="3072" h="5295" extrusionOk="0">
                  <a:moveTo>
                    <a:pt x="1642" y="371"/>
                  </a:moveTo>
                  <a:cubicBezTo>
                    <a:pt x="1814" y="371"/>
                    <a:pt x="1960" y="411"/>
                    <a:pt x="2079" y="477"/>
                  </a:cubicBezTo>
                  <a:cubicBezTo>
                    <a:pt x="2198" y="543"/>
                    <a:pt x="2304" y="636"/>
                    <a:pt x="2383" y="742"/>
                  </a:cubicBezTo>
                  <a:cubicBezTo>
                    <a:pt x="2463" y="848"/>
                    <a:pt x="2529" y="954"/>
                    <a:pt x="2555" y="1086"/>
                  </a:cubicBezTo>
                  <a:cubicBezTo>
                    <a:pt x="2595" y="1218"/>
                    <a:pt x="2621" y="1337"/>
                    <a:pt x="2621" y="1443"/>
                  </a:cubicBezTo>
                  <a:cubicBezTo>
                    <a:pt x="2621" y="1562"/>
                    <a:pt x="2595" y="1682"/>
                    <a:pt x="2542" y="1814"/>
                  </a:cubicBezTo>
                  <a:cubicBezTo>
                    <a:pt x="2502" y="1946"/>
                    <a:pt x="2436" y="2065"/>
                    <a:pt x="2343" y="2184"/>
                  </a:cubicBezTo>
                  <a:cubicBezTo>
                    <a:pt x="2238" y="2304"/>
                    <a:pt x="2118" y="2409"/>
                    <a:pt x="1973" y="2489"/>
                  </a:cubicBezTo>
                  <a:cubicBezTo>
                    <a:pt x="1841" y="2582"/>
                    <a:pt x="1668" y="2621"/>
                    <a:pt x="1457" y="2621"/>
                  </a:cubicBezTo>
                  <a:cubicBezTo>
                    <a:pt x="1311" y="2621"/>
                    <a:pt x="1179" y="2595"/>
                    <a:pt x="1060" y="2542"/>
                  </a:cubicBezTo>
                  <a:cubicBezTo>
                    <a:pt x="941" y="2489"/>
                    <a:pt x="835" y="2409"/>
                    <a:pt x="742" y="2317"/>
                  </a:cubicBezTo>
                  <a:cubicBezTo>
                    <a:pt x="663" y="2224"/>
                    <a:pt x="596" y="2105"/>
                    <a:pt x="543" y="1986"/>
                  </a:cubicBezTo>
                  <a:cubicBezTo>
                    <a:pt x="491" y="1854"/>
                    <a:pt x="464" y="1721"/>
                    <a:pt x="464" y="1562"/>
                  </a:cubicBezTo>
                  <a:cubicBezTo>
                    <a:pt x="464" y="1351"/>
                    <a:pt x="504" y="1179"/>
                    <a:pt x="557" y="1033"/>
                  </a:cubicBezTo>
                  <a:cubicBezTo>
                    <a:pt x="623" y="874"/>
                    <a:pt x="716" y="755"/>
                    <a:pt x="821" y="662"/>
                  </a:cubicBezTo>
                  <a:cubicBezTo>
                    <a:pt x="927" y="557"/>
                    <a:pt x="1046" y="490"/>
                    <a:pt x="1192" y="437"/>
                  </a:cubicBezTo>
                  <a:cubicBezTo>
                    <a:pt x="1338" y="398"/>
                    <a:pt x="1483" y="371"/>
                    <a:pt x="1642" y="371"/>
                  </a:cubicBezTo>
                  <a:close/>
                  <a:moveTo>
                    <a:pt x="1589" y="1"/>
                  </a:moveTo>
                  <a:cubicBezTo>
                    <a:pt x="1298" y="1"/>
                    <a:pt x="1060" y="40"/>
                    <a:pt x="861" y="146"/>
                  </a:cubicBezTo>
                  <a:cubicBezTo>
                    <a:pt x="663" y="239"/>
                    <a:pt x="491" y="358"/>
                    <a:pt x="371" y="504"/>
                  </a:cubicBezTo>
                  <a:cubicBezTo>
                    <a:pt x="239" y="649"/>
                    <a:pt x="146" y="821"/>
                    <a:pt x="93" y="1007"/>
                  </a:cubicBezTo>
                  <a:cubicBezTo>
                    <a:pt x="27" y="1192"/>
                    <a:pt x="1" y="1364"/>
                    <a:pt x="1" y="1536"/>
                  </a:cubicBezTo>
                  <a:cubicBezTo>
                    <a:pt x="1" y="1761"/>
                    <a:pt x="41" y="1959"/>
                    <a:pt x="107" y="2145"/>
                  </a:cubicBezTo>
                  <a:cubicBezTo>
                    <a:pt x="186" y="2330"/>
                    <a:pt x="279" y="2489"/>
                    <a:pt x="398" y="2621"/>
                  </a:cubicBezTo>
                  <a:cubicBezTo>
                    <a:pt x="517" y="2754"/>
                    <a:pt x="663" y="2846"/>
                    <a:pt x="821" y="2926"/>
                  </a:cubicBezTo>
                  <a:cubicBezTo>
                    <a:pt x="980" y="2992"/>
                    <a:pt x="1152" y="3031"/>
                    <a:pt x="1338" y="3031"/>
                  </a:cubicBezTo>
                  <a:cubicBezTo>
                    <a:pt x="1430" y="3031"/>
                    <a:pt x="1536" y="3018"/>
                    <a:pt x="1655" y="2992"/>
                  </a:cubicBezTo>
                  <a:cubicBezTo>
                    <a:pt x="1761" y="2965"/>
                    <a:pt x="1880" y="2926"/>
                    <a:pt x="1986" y="2886"/>
                  </a:cubicBezTo>
                  <a:cubicBezTo>
                    <a:pt x="2092" y="2833"/>
                    <a:pt x="2198" y="2767"/>
                    <a:pt x="2291" y="2701"/>
                  </a:cubicBezTo>
                  <a:cubicBezTo>
                    <a:pt x="2396" y="2621"/>
                    <a:pt x="2476" y="2529"/>
                    <a:pt x="2555" y="2423"/>
                  </a:cubicBezTo>
                  <a:lnTo>
                    <a:pt x="2555" y="2423"/>
                  </a:lnTo>
                  <a:cubicBezTo>
                    <a:pt x="2516" y="2648"/>
                    <a:pt x="2436" y="2886"/>
                    <a:pt x="2343" y="3124"/>
                  </a:cubicBezTo>
                  <a:cubicBezTo>
                    <a:pt x="2251" y="3362"/>
                    <a:pt x="2132" y="3601"/>
                    <a:pt x="1986" y="3839"/>
                  </a:cubicBezTo>
                  <a:cubicBezTo>
                    <a:pt x="1841" y="4064"/>
                    <a:pt x="1695" y="4276"/>
                    <a:pt x="1523" y="4474"/>
                  </a:cubicBezTo>
                  <a:cubicBezTo>
                    <a:pt x="1351" y="4659"/>
                    <a:pt x="1166" y="4818"/>
                    <a:pt x="967" y="4951"/>
                  </a:cubicBezTo>
                  <a:cubicBezTo>
                    <a:pt x="927" y="4977"/>
                    <a:pt x="888" y="5017"/>
                    <a:pt x="874" y="5030"/>
                  </a:cubicBezTo>
                  <a:cubicBezTo>
                    <a:pt x="848" y="5056"/>
                    <a:pt x="835" y="5096"/>
                    <a:pt x="835" y="5136"/>
                  </a:cubicBezTo>
                  <a:cubicBezTo>
                    <a:pt x="835" y="5202"/>
                    <a:pt x="848" y="5242"/>
                    <a:pt x="901" y="5255"/>
                  </a:cubicBezTo>
                  <a:cubicBezTo>
                    <a:pt x="941" y="5281"/>
                    <a:pt x="980" y="5295"/>
                    <a:pt x="1020" y="5295"/>
                  </a:cubicBezTo>
                  <a:cubicBezTo>
                    <a:pt x="1073" y="5295"/>
                    <a:pt x="1126" y="5281"/>
                    <a:pt x="1166" y="5268"/>
                  </a:cubicBezTo>
                  <a:cubicBezTo>
                    <a:pt x="1218" y="5242"/>
                    <a:pt x="1258" y="5215"/>
                    <a:pt x="1311" y="5176"/>
                  </a:cubicBezTo>
                  <a:cubicBezTo>
                    <a:pt x="1470" y="5043"/>
                    <a:pt x="1642" y="4871"/>
                    <a:pt x="1854" y="4659"/>
                  </a:cubicBezTo>
                  <a:cubicBezTo>
                    <a:pt x="2052" y="4434"/>
                    <a:pt x="2251" y="4143"/>
                    <a:pt x="2449" y="3786"/>
                  </a:cubicBezTo>
                  <a:cubicBezTo>
                    <a:pt x="2529" y="3640"/>
                    <a:pt x="2608" y="3468"/>
                    <a:pt x="2688" y="3283"/>
                  </a:cubicBezTo>
                  <a:cubicBezTo>
                    <a:pt x="2754" y="3111"/>
                    <a:pt x="2820" y="2912"/>
                    <a:pt x="2886" y="2714"/>
                  </a:cubicBezTo>
                  <a:cubicBezTo>
                    <a:pt x="2939" y="2515"/>
                    <a:pt x="2979" y="2304"/>
                    <a:pt x="3018" y="2092"/>
                  </a:cubicBezTo>
                  <a:cubicBezTo>
                    <a:pt x="3058" y="1893"/>
                    <a:pt x="3071" y="1682"/>
                    <a:pt x="3071" y="1470"/>
                  </a:cubicBezTo>
                  <a:cubicBezTo>
                    <a:pt x="3071" y="1337"/>
                    <a:pt x="3045" y="1179"/>
                    <a:pt x="3005" y="1007"/>
                  </a:cubicBezTo>
                  <a:cubicBezTo>
                    <a:pt x="2966" y="834"/>
                    <a:pt x="2899" y="676"/>
                    <a:pt x="2780" y="530"/>
                  </a:cubicBezTo>
                  <a:cubicBezTo>
                    <a:pt x="2674" y="371"/>
                    <a:pt x="2529" y="252"/>
                    <a:pt x="2330" y="159"/>
                  </a:cubicBezTo>
                  <a:cubicBezTo>
                    <a:pt x="2132" y="54"/>
                    <a:pt x="1893" y="1"/>
                    <a:pt x="1589"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8"/>
          <p:cNvSpPr/>
          <p:nvPr/>
        </p:nvSpPr>
        <p:spPr>
          <a:xfrm>
            <a:off x="7985855" y="3316577"/>
            <a:ext cx="84950" cy="18350"/>
          </a:xfrm>
          <a:custGeom>
            <a:avLst/>
            <a:gdLst/>
            <a:ahLst/>
            <a:cxnLst/>
            <a:rect l="l" t="t" r="r" b="b"/>
            <a:pathLst>
              <a:path w="1537" h="332" extrusionOk="0">
                <a:moveTo>
                  <a:pt x="1" y="1"/>
                </a:moveTo>
                <a:lnTo>
                  <a:pt x="1" y="332"/>
                </a:lnTo>
                <a:lnTo>
                  <a:pt x="1536" y="332"/>
                </a:lnTo>
                <a:lnTo>
                  <a:pt x="1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txBox="1">
            <a:spLocks noGrp="1"/>
          </p:cNvSpPr>
          <p:nvPr>
            <p:ph type="title"/>
          </p:nvPr>
        </p:nvSpPr>
        <p:spPr>
          <a:xfrm>
            <a:off x="1839850" y="1307100"/>
            <a:ext cx="54642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7000">
                <a:solidFill>
                  <a:schemeClr val="lt2"/>
                </a:solidFill>
              </a:defRPr>
            </a:lvl1pPr>
            <a:lvl2pPr lvl="1" rtl="0">
              <a:spcBef>
                <a:spcPts val="0"/>
              </a:spcBef>
              <a:spcAft>
                <a:spcPts val="0"/>
              </a:spcAft>
              <a:buClr>
                <a:srgbClr val="FFEC9D"/>
              </a:buClr>
              <a:buSzPts val="4800"/>
              <a:buNone/>
              <a:defRPr sz="4800">
                <a:solidFill>
                  <a:srgbClr val="FFEC9D"/>
                </a:solidFill>
              </a:defRPr>
            </a:lvl2pPr>
            <a:lvl3pPr lvl="2" rtl="0">
              <a:spcBef>
                <a:spcPts val="0"/>
              </a:spcBef>
              <a:spcAft>
                <a:spcPts val="0"/>
              </a:spcAft>
              <a:buClr>
                <a:srgbClr val="FFEC9D"/>
              </a:buClr>
              <a:buSzPts val="4800"/>
              <a:buNone/>
              <a:defRPr sz="4800">
                <a:solidFill>
                  <a:srgbClr val="FFEC9D"/>
                </a:solidFill>
              </a:defRPr>
            </a:lvl3pPr>
            <a:lvl4pPr lvl="3" rtl="0">
              <a:spcBef>
                <a:spcPts val="0"/>
              </a:spcBef>
              <a:spcAft>
                <a:spcPts val="0"/>
              </a:spcAft>
              <a:buClr>
                <a:srgbClr val="FFEC9D"/>
              </a:buClr>
              <a:buSzPts val="4800"/>
              <a:buNone/>
              <a:defRPr sz="4800">
                <a:solidFill>
                  <a:srgbClr val="FFEC9D"/>
                </a:solidFill>
              </a:defRPr>
            </a:lvl4pPr>
            <a:lvl5pPr lvl="4" rtl="0">
              <a:spcBef>
                <a:spcPts val="0"/>
              </a:spcBef>
              <a:spcAft>
                <a:spcPts val="0"/>
              </a:spcAft>
              <a:buClr>
                <a:srgbClr val="FFEC9D"/>
              </a:buClr>
              <a:buSzPts val="4800"/>
              <a:buNone/>
              <a:defRPr sz="4800">
                <a:solidFill>
                  <a:srgbClr val="FFEC9D"/>
                </a:solidFill>
              </a:defRPr>
            </a:lvl5pPr>
            <a:lvl6pPr lvl="5" rtl="0">
              <a:spcBef>
                <a:spcPts val="0"/>
              </a:spcBef>
              <a:spcAft>
                <a:spcPts val="0"/>
              </a:spcAft>
              <a:buClr>
                <a:srgbClr val="FFEC9D"/>
              </a:buClr>
              <a:buSzPts val="4800"/>
              <a:buNone/>
              <a:defRPr sz="4800">
                <a:solidFill>
                  <a:srgbClr val="FFEC9D"/>
                </a:solidFill>
              </a:defRPr>
            </a:lvl6pPr>
            <a:lvl7pPr lvl="6" rtl="0">
              <a:spcBef>
                <a:spcPts val="0"/>
              </a:spcBef>
              <a:spcAft>
                <a:spcPts val="0"/>
              </a:spcAft>
              <a:buClr>
                <a:srgbClr val="FFEC9D"/>
              </a:buClr>
              <a:buSzPts val="4800"/>
              <a:buNone/>
              <a:defRPr sz="4800">
                <a:solidFill>
                  <a:srgbClr val="FFEC9D"/>
                </a:solidFill>
              </a:defRPr>
            </a:lvl7pPr>
            <a:lvl8pPr lvl="7" rtl="0">
              <a:spcBef>
                <a:spcPts val="0"/>
              </a:spcBef>
              <a:spcAft>
                <a:spcPts val="0"/>
              </a:spcAft>
              <a:buClr>
                <a:srgbClr val="FFEC9D"/>
              </a:buClr>
              <a:buSzPts val="4800"/>
              <a:buNone/>
              <a:defRPr sz="4800">
                <a:solidFill>
                  <a:srgbClr val="FFEC9D"/>
                </a:solidFill>
              </a:defRPr>
            </a:lvl8pPr>
            <a:lvl9pPr lvl="8" rtl="0">
              <a:spcBef>
                <a:spcPts val="0"/>
              </a:spcBef>
              <a:spcAft>
                <a:spcPts val="0"/>
              </a:spcAft>
              <a:buClr>
                <a:srgbClr val="FFEC9D"/>
              </a:buClr>
              <a:buSzPts val="4800"/>
              <a:buNone/>
              <a:defRPr sz="4800">
                <a:solidFill>
                  <a:srgbClr val="FFEC9D"/>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7"/>
        <p:cNvGrpSpPr/>
        <p:nvPr/>
      </p:nvGrpSpPr>
      <p:grpSpPr>
        <a:xfrm>
          <a:off x="0" y="0"/>
          <a:ext cx="0" cy="0"/>
          <a:chOff x="0" y="0"/>
          <a:chExt cx="0" cy="0"/>
        </a:xfrm>
      </p:grpSpPr>
      <p:sp>
        <p:nvSpPr>
          <p:cNvPr id="158" name="Google Shape;158;p9"/>
          <p:cNvSpPr txBox="1">
            <a:spLocks noGrp="1"/>
          </p:cNvSpPr>
          <p:nvPr>
            <p:ph type="subTitle" idx="1"/>
          </p:nvPr>
        </p:nvSpPr>
        <p:spPr>
          <a:xfrm>
            <a:off x="4707375" y="2448600"/>
            <a:ext cx="2907600" cy="13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atin typeface="Mukta Light"/>
                <a:ea typeface="Mukta Light"/>
                <a:cs typeface="Mukta Light"/>
                <a:sym typeface="Mukta Light"/>
              </a:defRPr>
            </a:lvl1pPr>
            <a:lvl2pPr lvl="1" algn="ctr" rtl="0">
              <a:lnSpc>
                <a:spcPct val="100000"/>
              </a:lnSpc>
              <a:spcBef>
                <a:spcPts val="10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59" name="Google Shape;159;p9"/>
          <p:cNvGrpSpPr/>
          <p:nvPr/>
        </p:nvGrpSpPr>
        <p:grpSpPr>
          <a:xfrm>
            <a:off x="7632755" y="4325739"/>
            <a:ext cx="1357006" cy="707493"/>
            <a:chOff x="1787352" y="2530363"/>
            <a:chExt cx="1540651" cy="803239"/>
          </a:xfrm>
        </p:grpSpPr>
        <p:sp>
          <p:nvSpPr>
            <p:cNvPr id="160" name="Google Shape;160;p9"/>
            <p:cNvSpPr/>
            <p:nvPr/>
          </p:nvSpPr>
          <p:spPr>
            <a:xfrm>
              <a:off x="1971678" y="2530363"/>
              <a:ext cx="914442" cy="628420"/>
            </a:xfrm>
            <a:custGeom>
              <a:avLst/>
              <a:gdLst/>
              <a:ahLst/>
              <a:cxnLst/>
              <a:rect l="l" t="t" r="r" b="b"/>
              <a:pathLst>
                <a:path w="16545" h="11370" extrusionOk="0">
                  <a:moveTo>
                    <a:pt x="279" y="1"/>
                  </a:moveTo>
                  <a:cubicBezTo>
                    <a:pt x="213" y="1"/>
                    <a:pt x="160" y="1"/>
                    <a:pt x="160" y="54"/>
                  </a:cubicBezTo>
                  <a:cubicBezTo>
                    <a:pt x="54" y="120"/>
                    <a:pt x="1" y="173"/>
                    <a:pt x="1" y="279"/>
                  </a:cubicBezTo>
                  <a:lnTo>
                    <a:pt x="1" y="8603"/>
                  </a:lnTo>
                  <a:cubicBezTo>
                    <a:pt x="1" y="8551"/>
                    <a:pt x="54" y="8445"/>
                    <a:pt x="107" y="8445"/>
                  </a:cubicBezTo>
                  <a:cubicBezTo>
                    <a:pt x="160" y="8392"/>
                    <a:pt x="213" y="8326"/>
                    <a:pt x="279" y="8326"/>
                  </a:cubicBezTo>
                  <a:lnTo>
                    <a:pt x="543" y="8326"/>
                  </a:lnTo>
                  <a:lnTo>
                    <a:pt x="543" y="715"/>
                  </a:lnTo>
                  <a:lnTo>
                    <a:pt x="13011" y="6340"/>
                  </a:lnTo>
                  <a:cubicBezTo>
                    <a:pt x="12852" y="6076"/>
                    <a:pt x="12733" y="5798"/>
                    <a:pt x="12574" y="5520"/>
                  </a:cubicBezTo>
                  <a:lnTo>
                    <a:pt x="385" y="54"/>
                  </a:lnTo>
                  <a:cubicBezTo>
                    <a:pt x="385" y="1"/>
                    <a:pt x="332" y="1"/>
                    <a:pt x="279" y="1"/>
                  </a:cubicBezTo>
                  <a:close/>
                  <a:moveTo>
                    <a:pt x="3085" y="10814"/>
                  </a:moveTo>
                  <a:lnTo>
                    <a:pt x="3085" y="11092"/>
                  </a:lnTo>
                  <a:cubicBezTo>
                    <a:pt x="3085" y="11198"/>
                    <a:pt x="3032" y="11251"/>
                    <a:pt x="2979" y="11303"/>
                  </a:cubicBezTo>
                  <a:cubicBezTo>
                    <a:pt x="2926" y="11370"/>
                    <a:pt x="2860" y="11370"/>
                    <a:pt x="2807" y="11370"/>
                  </a:cubicBezTo>
                  <a:lnTo>
                    <a:pt x="16545" y="11370"/>
                  </a:lnTo>
                  <a:cubicBezTo>
                    <a:pt x="16426" y="11198"/>
                    <a:pt x="16267" y="11039"/>
                    <a:pt x="16095" y="10814"/>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2666643" y="2835398"/>
              <a:ext cx="661361" cy="323385"/>
            </a:xfrm>
            <a:custGeom>
              <a:avLst/>
              <a:gdLst/>
              <a:ahLst/>
              <a:cxnLst/>
              <a:rect l="l" t="t" r="r" b="b"/>
              <a:pathLst>
                <a:path w="11966" h="5851" extrusionOk="0">
                  <a:moveTo>
                    <a:pt x="0" y="1"/>
                  </a:moveTo>
                  <a:cubicBezTo>
                    <a:pt x="159" y="279"/>
                    <a:pt x="278" y="557"/>
                    <a:pt x="437" y="821"/>
                  </a:cubicBezTo>
                  <a:lnTo>
                    <a:pt x="10417" y="5295"/>
                  </a:lnTo>
                  <a:lnTo>
                    <a:pt x="3521" y="5295"/>
                  </a:lnTo>
                  <a:cubicBezTo>
                    <a:pt x="3693" y="5520"/>
                    <a:pt x="3852" y="5679"/>
                    <a:pt x="3971" y="5851"/>
                  </a:cubicBezTo>
                  <a:lnTo>
                    <a:pt x="11687" y="5851"/>
                  </a:lnTo>
                  <a:cubicBezTo>
                    <a:pt x="11793" y="5851"/>
                    <a:pt x="11912" y="5784"/>
                    <a:pt x="11965" y="5626"/>
                  </a:cubicBezTo>
                  <a:cubicBezTo>
                    <a:pt x="11965" y="5520"/>
                    <a:pt x="11912" y="5401"/>
                    <a:pt x="11793" y="5348"/>
                  </a:cubicBezTo>
                  <a:lnTo>
                    <a:pt x="0" y="1"/>
                  </a:ln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1971678" y="2990485"/>
              <a:ext cx="170508" cy="168297"/>
            </a:xfrm>
            <a:custGeom>
              <a:avLst/>
              <a:gdLst/>
              <a:ahLst/>
              <a:cxnLst/>
              <a:rect l="l" t="t" r="r" b="b"/>
              <a:pathLst>
                <a:path w="3085" h="3045" extrusionOk="0">
                  <a:moveTo>
                    <a:pt x="2529" y="556"/>
                  </a:moveTo>
                  <a:lnTo>
                    <a:pt x="2529" y="2489"/>
                  </a:lnTo>
                  <a:lnTo>
                    <a:pt x="543" y="2489"/>
                  </a:lnTo>
                  <a:lnTo>
                    <a:pt x="543" y="556"/>
                  </a:lnTo>
                  <a:close/>
                  <a:moveTo>
                    <a:pt x="279" y="1"/>
                  </a:moveTo>
                  <a:cubicBezTo>
                    <a:pt x="213" y="1"/>
                    <a:pt x="160" y="67"/>
                    <a:pt x="107" y="120"/>
                  </a:cubicBezTo>
                  <a:cubicBezTo>
                    <a:pt x="54" y="120"/>
                    <a:pt x="1" y="226"/>
                    <a:pt x="1" y="278"/>
                  </a:cubicBezTo>
                  <a:lnTo>
                    <a:pt x="1" y="2767"/>
                  </a:lnTo>
                  <a:cubicBezTo>
                    <a:pt x="1" y="2873"/>
                    <a:pt x="54" y="2926"/>
                    <a:pt x="107" y="2978"/>
                  </a:cubicBezTo>
                  <a:cubicBezTo>
                    <a:pt x="160" y="3045"/>
                    <a:pt x="213" y="3045"/>
                    <a:pt x="279" y="3045"/>
                  </a:cubicBezTo>
                  <a:lnTo>
                    <a:pt x="2807" y="3045"/>
                  </a:lnTo>
                  <a:cubicBezTo>
                    <a:pt x="2860" y="3045"/>
                    <a:pt x="2926" y="3045"/>
                    <a:pt x="2979" y="2978"/>
                  </a:cubicBezTo>
                  <a:cubicBezTo>
                    <a:pt x="3032" y="2926"/>
                    <a:pt x="3085" y="2873"/>
                    <a:pt x="3085" y="2767"/>
                  </a:cubicBezTo>
                  <a:lnTo>
                    <a:pt x="3085" y="2489"/>
                  </a:lnTo>
                  <a:lnTo>
                    <a:pt x="3085" y="278"/>
                  </a:lnTo>
                  <a:cubicBezTo>
                    <a:pt x="3085" y="226"/>
                    <a:pt x="3032" y="120"/>
                    <a:pt x="2979" y="120"/>
                  </a:cubicBezTo>
                  <a:cubicBezTo>
                    <a:pt x="2926" y="67"/>
                    <a:pt x="2860" y="1"/>
                    <a:pt x="2807"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2584733" y="2634989"/>
              <a:ext cx="118554" cy="120765"/>
            </a:xfrm>
            <a:custGeom>
              <a:avLst/>
              <a:gdLst/>
              <a:ahLst/>
              <a:cxnLst/>
              <a:rect l="l" t="t" r="r" b="b"/>
              <a:pathLst>
                <a:path w="2145" h="2185" extrusionOk="0">
                  <a:moveTo>
                    <a:pt x="887" y="1284"/>
                  </a:moveTo>
                  <a:cubicBezTo>
                    <a:pt x="953" y="1284"/>
                    <a:pt x="1032" y="1297"/>
                    <a:pt x="1085" y="1311"/>
                  </a:cubicBezTo>
                  <a:cubicBezTo>
                    <a:pt x="1151" y="1324"/>
                    <a:pt x="1204" y="1350"/>
                    <a:pt x="1257" y="1377"/>
                  </a:cubicBezTo>
                  <a:cubicBezTo>
                    <a:pt x="1310" y="1403"/>
                    <a:pt x="1350" y="1430"/>
                    <a:pt x="1376" y="1469"/>
                  </a:cubicBezTo>
                  <a:cubicBezTo>
                    <a:pt x="1403" y="1509"/>
                    <a:pt x="1416" y="1549"/>
                    <a:pt x="1416" y="1588"/>
                  </a:cubicBezTo>
                  <a:cubicBezTo>
                    <a:pt x="1416" y="1641"/>
                    <a:pt x="1403" y="1681"/>
                    <a:pt x="1363" y="1721"/>
                  </a:cubicBezTo>
                  <a:cubicBezTo>
                    <a:pt x="1337" y="1761"/>
                    <a:pt x="1297" y="1787"/>
                    <a:pt x="1231" y="1813"/>
                  </a:cubicBezTo>
                  <a:cubicBezTo>
                    <a:pt x="1178" y="1840"/>
                    <a:pt x="1112" y="1866"/>
                    <a:pt x="1046" y="1880"/>
                  </a:cubicBezTo>
                  <a:cubicBezTo>
                    <a:pt x="966" y="1906"/>
                    <a:pt x="887" y="1906"/>
                    <a:pt x="807" y="1906"/>
                  </a:cubicBezTo>
                  <a:cubicBezTo>
                    <a:pt x="675" y="1906"/>
                    <a:pt x="569" y="1893"/>
                    <a:pt x="463" y="1840"/>
                  </a:cubicBezTo>
                  <a:cubicBezTo>
                    <a:pt x="371" y="1800"/>
                    <a:pt x="318" y="1734"/>
                    <a:pt x="318" y="1641"/>
                  </a:cubicBezTo>
                  <a:cubicBezTo>
                    <a:pt x="318" y="1588"/>
                    <a:pt x="331" y="1536"/>
                    <a:pt x="371" y="1496"/>
                  </a:cubicBezTo>
                  <a:cubicBezTo>
                    <a:pt x="397" y="1456"/>
                    <a:pt x="437" y="1416"/>
                    <a:pt x="490" y="1390"/>
                  </a:cubicBezTo>
                  <a:cubicBezTo>
                    <a:pt x="529" y="1350"/>
                    <a:pt x="596" y="1337"/>
                    <a:pt x="662" y="1311"/>
                  </a:cubicBezTo>
                  <a:cubicBezTo>
                    <a:pt x="728" y="1297"/>
                    <a:pt x="807" y="1284"/>
                    <a:pt x="887" y="1284"/>
                  </a:cubicBezTo>
                  <a:close/>
                  <a:moveTo>
                    <a:pt x="926" y="0"/>
                  </a:moveTo>
                  <a:cubicBezTo>
                    <a:pt x="688" y="0"/>
                    <a:pt x="490" y="53"/>
                    <a:pt x="344" y="159"/>
                  </a:cubicBezTo>
                  <a:cubicBezTo>
                    <a:pt x="199" y="265"/>
                    <a:pt x="132" y="397"/>
                    <a:pt x="132" y="569"/>
                  </a:cubicBezTo>
                  <a:cubicBezTo>
                    <a:pt x="132" y="649"/>
                    <a:pt x="159" y="715"/>
                    <a:pt x="199" y="781"/>
                  </a:cubicBezTo>
                  <a:cubicBezTo>
                    <a:pt x="238" y="861"/>
                    <a:pt x="304" y="887"/>
                    <a:pt x="397" y="887"/>
                  </a:cubicBezTo>
                  <a:cubicBezTo>
                    <a:pt x="463" y="887"/>
                    <a:pt x="503" y="874"/>
                    <a:pt x="543" y="847"/>
                  </a:cubicBezTo>
                  <a:cubicBezTo>
                    <a:pt x="582" y="821"/>
                    <a:pt x="596" y="781"/>
                    <a:pt x="596" y="728"/>
                  </a:cubicBezTo>
                  <a:cubicBezTo>
                    <a:pt x="596" y="675"/>
                    <a:pt x="582" y="636"/>
                    <a:pt x="556" y="622"/>
                  </a:cubicBezTo>
                  <a:cubicBezTo>
                    <a:pt x="529" y="596"/>
                    <a:pt x="503" y="583"/>
                    <a:pt x="490" y="583"/>
                  </a:cubicBezTo>
                  <a:cubicBezTo>
                    <a:pt x="450" y="569"/>
                    <a:pt x="437" y="569"/>
                    <a:pt x="410" y="556"/>
                  </a:cubicBezTo>
                  <a:cubicBezTo>
                    <a:pt x="397" y="556"/>
                    <a:pt x="397" y="530"/>
                    <a:pt x="397" y="503"/>
                  </a:cubicBezTo>
                  <a:cubicBezTo>
                    <a:pt x="397" y="477"/>
                    <a:pt x="410" y="437"/>
                    <a:pt x="437" y="411"/>
                  </a:cubicBezTo>
                  <a:cubicBezTo>
                    <a:pt x="476" y="384"/>
                    <a:pt x="516" y="358"/>
                    <a:pt x="556" y="344"/>
                  </a:cubicBezTo>
                  <a:cubicBezTo>
                    <a:pt x="609" y="318"/>
                    <a:pt x="662" y="305"/>
                    <a:pt x="728" y="291"/>
                  </a:cubicBezTo>
                  <a:cubicBezTo>
                    <a:pt x="781" y="278"/>
                    <a:pt x="834" y="278"/>
                    <a:pt x="887" y="278"/>
                  </a:cubicBezTo>
                  <a:cubicBezTo>
                    <a:pt x="1072" y="278"/>
                    <a:pt x="1204" y="331"/>
                    <a:pt x="1297" y="450"/>
                  </a:cubicBezTo>
                  <a:cubicBezTo>
                    <a:pt x="1376" y="569"/>
                    <a:pt x="1416" y="728"/>
                    <a:pt x="1416" y="927"/>
                  </a:cubicBezTo>
                  <a:cubicBezTo>
                    <a:pt x="1416" y="940"/>
                    <a:pt x="1416" y="966"/>
                    <a:pt x="1416" y="1006"/>
                  </a:cubicBezTo>
                  <a:lnTo>
                    <a:pt x="1416" y="1099"/>
                  </a:lnTo>
                  <a:lnTo>
                    <a:pt x="1416" y="1218"/>
                  </a:lnTo>
                  <a:cubicBezTo>
                    <a:pt x="1218" y="1086"/>
                    <a:pt x="1006" y="1006"/>
                    <a:pt x="768" y="1006"/>
                  </a:cubicBezTo>
                  <a:cubicBezTo>
                    <a:pt x="649" y="1006"/>
                    <a:pt x="543" y="1033"/>
                    <a:pt x="450" y="1059"/>
                  </a:cubicBezTo>
                  <a:cubicBezTo>
                    <a:pt x="357" y="1086"/>
                    <a:pt x="278" y="1138"/>
                    <a:pt x="212" y="1191"/>
                  </a:cubicBezTo>
                  <a:cubicBezTo>
                    <a:pt x="146" y="1244"/>
                    <a:pt x="93" y="1311"/>
                    <a:pt x="53" y="1390"/>
                  </a:cubicBezTo>
                  <a:cubicBezTo>
                    <a:pt x="13" y="1469"/>
                    <a:pt x="0" y="1549"/>
                    <a:pt x="0" y="1641"/>
                  </a:cubicBezTo>
                  <a:cubicBezTo>
                    <a:pt x="0" y="1800"/>
                    <a:pt x="53" y="1946"/>
                    <a:pt x="185" y="2038"/>
                  </a:cubicBezTo>
                  <a:cubicBezTo>
                    <a:pt x="318" y="2131"/>
                    <a:pt x="490" y="2184"/>
                    <a:pt x="701" y="2184"/>
                  </a:cubicBezTo>
                  <a:cubicBezTo>
                    <a:pt x="847" y="2184"/>
                    <a:pt x="979" y="2158"/>
                    <a:pt x="1099" y="2118"/>
                  </a:cubicBezTo>
                  <a:cubicBezTo>
                    <a:pt x="1218" y="2065"/>
                    <a:pt x="1324" y="1999"/>
                    <a:pt x="1429" y="1919"/>
                  </a:cubicBezTo>
                  <a:cubicBezTo>
                    <a:pt x="1456" y="2012"/>
                    <a:pt x="1496" y="2078"/>
                    <a:pt x="1562" y="2131"/>
                  </a:cubicBezTo>
                  <a:cubicBezTo>
                    <a:pt x="1628" y="2171"/>
                    <a:pt x="1707" y="2184"/>
                    <a:pt x="1787" y="2184"/>
                  </a:cubicBezTo>
                  <a:cubicBezTo>
                    <a:pt x="1840" y="2184"/>
                    <a:pt x="1879" y="2184"/>
                    <a:pt x="1919" y="2171"/>
                  </a:cubicBezTo>
                  <a:cubicBezTo>
                    <a:pt x="1959" y="2158"/>
                    <a:pt x="1999" y="2131"/>
                    <a:pt x="2038" y="2105"/>
                  </a:cubicBezTo>
                  <a:cubicBezTo>
                    <a:pt x="2078" y="2078"/>
                    <a:pt x="2091" y="2038"/>
                    <a:pt x="2118" y="1999"/>
                  </a:cubicBezTo>
                  <a:cubicBezTo>
                    <a:pt x="2144" y="1959"/>
                    <a:pt x="2144" y="1893"/>
                    <a:pt x="2144" y="1840"/>
                  </a:cubicBezTo>
                  <a:cubicBezTo>
                    <a:pt x="2144" y="1800"/>
                    <a:pt x="2144" y="1761"/>
                    <a:pt x="2131" y="1734"/>
                  </a:cubicBezTo>
                  <a:cubicBezTo>
                    <a:pt x="2118" y="1694"/>
                    <a:pt x="2091" y="1681"/>
                    <a:pt x="2051" y="1681"/>
                  </a:cubicBezTo>
                  <a:cubicBezTo>
                    <a:pt x="2012" y="1681"/>
                    <a:pt x="1972" y="1694"/>
                    <a:pt x="1959" y="1721"/>
                  </a:cubicBezTo>
                  <a:cubicBezTo>
                    <a:pt x="1946" y="1747"/>
                    <a:pt x="1932" y="1761"/>
                    <a:pt x="1932" y="1787"/>
                  </a:cubicBezTo>
                  <a:cubicBezTo>
                    <a:pt x="1919" y="1827"/>
                    <a:pt x="1906" y="1853"/>
                    <a:pt x="1893" y="1880"/>
                  </a:cubicBezTo>
                  <a:cubicBezTo>
                    <a:pt x="1893" y="1893"/>
                    <a:pt x="1866" y="1906"/>
                    <a:pt x="1840" y="1906"/>
                  </a:cubicBezTo>
                  <a:cubicBezTo>
                    <a:pt x="1787" y="1906"/>
                    <a:pt x="1760" y="1893"/>
                    <a:pt x="1747" y="1840"/>
                  </a:cubicBezTo>
                  <a:cubicBezTo>
                    <a:pt x="1734" y="1800"/>
                    <a:pt x="1734" y="1708"/>
                    <a:pt x="1734" y="1562"/>
                  </a:cubicBezTo>
                  <a:lnTo>
                    <a:pt x="1734" y="1403"/>
                  </a:lnTo>
                  <a:cubicBezTo>
                    <a:pt x="1734" y="1337"/>
                    <a:pt x="1734" y="1271"/>
                    <a:pt x="1734" y="1218"/>
                  </a:cubicBezTo>
                  <a:cubicBezTo>
                    <a:pt x="1734" y="1152"/>
                    <a:pt x="1747" y="1086"/>
                    <a:pt x="1747" y="1033"/>
                  </a:cubicBezTo>
                  <a:cubicBezTo>
                    <a:pt x="1747" y="980"/>
                    <a:pt x="1747" y="927"/>
                    <a:pt x="1747" y="900"/>
                  </a:cubicBezTo>
                  <a:cubicBezTo>
                    <a:pt x="1747" y="291"/>
                    <a:pt x="1469" y="0"/>
                    <a:pt x="926"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1787352" y="2713970"/>
              <a:ext cx="141215" cy="212955"/>
            </a:xfrm>
            <a:custGeom>
              <a:avLst/>
              <a:gdLst/>
              <a:ahLst/>
              <a:cxnLst/>
              <a:rect l="l" t="t" r="r" b="b"/>
              <a:pathLst>
                <a:path w="2555" h="3853" extrusionOk="0">
                  <a:moveTo>
                    <a:pt x="1655" y="1959"/>
                  </a:moveTo>
                  <a:cubicBezTo>
                    <a:pt x="1708" y="1959"/>
                    <a:pt x="1761" y="1973"/>
                    <a:pt x="1827" y="1999"/>
                  </a:cubicBezTo>
                  <a:cubicBezTo>
                    <a:pt x="1893" y="2026"/>
                    <a:pt x="1946" y="2065"/>
                    <a:pt x="2012" y="2132"/>
                  </a:cubicBezTo>
                  <a:cubicBezTo>
                    <a:pt x="2065" y="2184"/>
                    <a:pt x="2118" y="2277"/>
                    <a:pt x="2158" y="2370"/>
                  </a:cubicBezTo>
                  <a:cubicBezTo>
                    <a:pt x="2198" y="2476"/>
                    <a:pt x="2211" y="2595"/>
                    <a:pt x="2211" y="2754"/>
                  </a:cubicBezTo>
                  <a:cubicBezTo>
                    <a:pt x="2211" y="2912"/>
                    <a:pt x="2184" y="3045"/>
                    <a:pt x="2131" y="3151"/>
                  </a:cubicBezTo>
                  <a:cubicBezTo>
                    <a:pt x="2092" y="3256"/>
                    <a:pt x="2039" y="3336"/>
                    <a:pt x="1959" y="3402"/>
                  </a:cubicBezTo>
                  <a:cubicBezTo>
                    <a:pt x="1893" y="3455"/>
                    <a:pt x="1814" y="3495"/>
                    <a:pt x="1734" y="3521"/>
                  </a:cubicBezTo>
                  <a:cubicBezTo>
                    <a:pt x="1655" y="3548"/>
                    <a:pt x="1576" y="3548"/>
                    <a:pt x="1523" y="3548"/>
                  </a:cubicBezTo>
                  <a:cubicBezTo>
                    <a:pt x="1324" y="3548"/>
                    <a:pt x="1178" y="3495"/>
                    <a:pt x="1086" y="3376"/>
                  </a:cubicBezTo>
                  <a:cubicBezTo>
                    <a:pt x="993" y="3256"/>
                    <a:pt x="940" y="3071"/>
                    <a:pt x="940" y="2846"/>
                  </a:cubicBezTo>
                  <a:cubicBezTo>
                    <a:pt x="940" y="2793"/>
                    <a:pt x="953" y="2714"/>
                    <a:pt x="980" y="2608"/>
                  </a:cubicBezTo>
                  <a:cubicBezTo>
                    <a:pt x="1006" y="2515"/>
                    <a:pt x="1059" y="2423"/>
                    <a:pt x="1112" y="2317"/>
                  </a:cubicBezTo>
                  <a:cubicBezTo>
                    <a:pt x="1165" y="2224"/>
                    <a:pt x="1245" y="2132"/>
                    <a:pt x="1337" y="2065"/>
                  </a:cubicBezTo>
                  <a:cubicBezTo>
                    <a:pt x="1430" y="1999"/>
                    <a:pt x="1536" y="1959"/>
                    <a:pt x="1655" y="1959"/>
                  </a:cubicBezTo>
                  <a:close/>
                  <a:moveTo>
                    <a:pt x="398" y="1"/>
                  </a:moveTo>
                  <a:cubicBezTo>
                    <a:pt x="265" y="1"/>
                    <a:pt x="173" y="14"/>
                    <a:pt x="106" y="40"/>
                  </a:cubicBezTo>
                  <a:cubicBezTo>
                    <a:pt x="40" y="67"/>
                    <a:pt x="1" y="93"/>
                    <a:pt x="1" y="146"/>
                  </a:cubicBezTo>
                  <a:cubicBezTo>
                    <a:pt x="1" y="173"/>
                    <a:pt x="27" y="199"/>
                    <a:pt x="67" y="212"/>
                  </a:cubicBezTo>
                  <a:cubicBezTo>
                    <a:pt x="120" y="239"/>
                    <a:pt x="159" y="239"/>
                    <a:pt x="212" y="239"/>
                  </a:cubicBezTo>
                  <a:lnTo>
                    <a:pt x="398" y="239"/>
                  </a:lnTo>
                  <a:cubicBezTo>
                    <a:pt x="530" y="239"/>
                    <a:pt x="596" y="279"/>
                    <a:pt x="596" y="371"/>
                  </a:cubicBezTo>
                  <a:lnTo>
                    <a:pt x="596" y="557"/>
                  </a:lnTo>
                  <a:lnTo>
                    <a:pt x="596" y="821"/>
                  </a:lnTo>
                  <a:cubicBezTo>
                    <a:pt x="596" y="927"/>
                    <a:pt x="609" y="1033"/>
                    <a:pt x="609" y="1139"/>
                  </a:cubicBezTo>
                  <a:lnTo>
                    <a:pt x="609" y="1483"/>
                  </a:lnTo>
                  <a:cubicBezTo>
                    <a:pt x="609" y="1721"/>
                    <a:pt x="596" y="1920"/>
                    <a:pt x="596" y="2092"/>
                  </a:cubicBezTo>
                  <a:cubicBezTo>
                    <a:pt x="596" y="2264"/>
                    <a:pt x="596" y="2409"/>
                    <a:pt x="596" y="2542"/>
                  </a:cubicBezTo>
                  <a:cubicBezTo>
                    <a:pt x="596" y="2674"/>
                    <a:pt x="583" y="2780"/>
                    <a:pt x="583" y="2886"/>
                  </a:cubicBezTo>
                  <a:cubicBezTo>
                    <a:pt x="583" y="2979"/>
                    <a:pt x="583" y="3071"/>
                    <a:pt x="583" y="3151"/>
                  </a:cubicBezTo>
                  <a:lnTo>
                    <a:pt x="570" y="3402"/>
                  </a:lnTo>
                  <a:cubicBezTo>
                    <a:pt x="570" y="3495"/>
                    <a:pt x="556" y="3587"/>
                    <a:pt x="556" y="3680"/>
                  </a:cubicBezTo>
                  <a:cubicBezTo>
                    <a:pt x="556" y="3733"/>
                    <a:pt x="583" y="3786"/>
                    <a:pt x="609" y="3812"/>
                  </a:cubicBezTo>
                  <a:cubicBezTo>
                    <a:pt x="636" y="3839"/>
                    <a:pt x="676" y="3852"/>
                    <a:pt x="715" y="3852"/>
                  </a:cubicBezTo>
                  <a:cubicBezTo>
                    <a:pt x="755" y="3852"/>
                    <a:pt x="781" y="3839"/>
                    <a:pt x="808" y="3826"/>
                  </a:cubicBezTo>
                  <a:cubicBezTo>
                    <a:pt x="821" y="3826"/>
                    <a:pt x="848" y="3799"/>
                    <a:pt x="861" y="3773"/>
                  </a:cubicBezTo>
                  <a:cubicBezTo>
                    <a:pt x="861" y="3746"/>
                    <a:pt x="874" y="3706"/>
                    <a:pt x="874" y="3667"/>
                  </a:cubicBezTo>
                  <a:cubicBezTo>
                    <a:pt x="874" y="3614"/>
                    <a:pt x="887" y="3548"/>
                    <a:pt x="887" y="3481"/>
                  </a:cubicBezTo>
                  <a:cubicBezTo>
                    <a:pt x="914" y="3521"/>
                    <a:pt x="940" y="3561"/>
                    <a:pt x="980" y="3614"/>
                  </a:cubicBezTo>
                  <a:cubicBezTo>
                    <a:pt x="1020" y="3654"/>
                    <a:pt x="1059" y="3680"/>
                    <a:pt x="1112" y="3720"/>
                  </a:cubicBezTo>
                  <a:cubicBezTo>
                    <a:pt x="1152" y="3759"/>
                    <a:pt x="1218" y="3786"/>
                    <a:pt x="1284" y="3799"/>
                  </a:cubicBezTo>
                  <a:cubicBezTo>
                    <a:pt x="1351" y="3826"/>
                    <a:pt x="1430" y="3839"/>
                    <a:pt x="1523" y="3839"/>
                  </a:cubicBezTo>
                  <a:cubicBezTo>
                    <a:pt x="1628" y="3839"/>
                    <a:pt x="1748" y="3826"/>
                    <a:pt x="1867" y="3786"/>
                  </a:cubicBezTo>
                  <a:cubicBezTo>
                    <a:pt x="1986" y="3746"/>
                    <a:pt x="2105" y="3693"/>
                    <a:pt x="2198" y="3614"/>
                  </a:cubicBezTo>
                  <a:cubicBezTo>
                    <a:pt x="2303" y="3521"/>
                    <a:pt x="2383" y="3415"/>
                    <a:pt x="2449" y="3283"/>
                  </a:cubicBezTo>
                  <a:cubicBezTo>
                    <a:pt x="2515" y="3151"/>
                    <a:pt x="2555" y="2979"/>
                    <a:pt x="2555" y="2780"/>
                  </a:cubicBezTo>
                  <a:cubicBezTo>
                    <a:pt x="2555" y="2661"/>
                    <a:pt x="2542" y="2529"/>
                    <a:pt x="2502" y="2409"/>
                  </a:cubicBezTo>
                  <a:cubicBezTo>
                    <a:pt x="2476" y="2277"/>
                    <a:pt x="2436" y="2158"/>
                    <a:pt x="2370" y="2052"/>
                  </a:cubicBezTo>
                  <a:cubicBezTo>
                    <a:pt x="2317" y="1946"/>
                    <a:pt x="2224" y="1854"/>
                    <a:pt x="2118" y="1774"/>
                  </a:cubicBezTo>
                  <a:cubicBezTo>
                    <a:pt x="2012" y="1708"/>
                    <a:pt x="1893" y="1668"/>
                    <a:pt x="1734" y="1668"/>
                  </a:cubicBezTo>
                  <a:cubicBezTo>
                    <a:pt x="1562" y="1668"/>
                    <a:pt x="1403" y="1721"/>
                    <a:pt x="1271" y="1827"/>
                  </a:cubicBezTo>
                  <a:cubicBezTo>
                    <a:pt x="1126" y="1920"/>
                    <a:pt x="1020" y="2065"/>
                    <a:pt x="927" y="2251"/>
                  </a:cubicBezTo>
                  <a:lnTo>
                    <a:pt x="927" y="173"/>
                  </a:lnTo>
                  <a:cubicBezTo>
                    <a:pt x="927" y="93"/>
                    <a:pt x="914" y="40"/>
                    <a:pt x="887" y="27"/>
                  </a:cubicBezTo>
                  <a:cubicBezTo>
                    <a:pt x="861" y="14"/>
                    <a:pt x="834" y="1"/>
                    <a:pt x="80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a:off x="2506415" y="3201175"/>
              <a:ext cx="111977" cy="132427"/>
            </a:xfrm>
            <a:custGeom>
              <a:avLst/>
              <a:gdLst/>
              <a:ahLst/>
              <a:cxnLst/>
              <a:rect l="l" t="t" r="r" b="b"/>
              <a:pathLst>
                <a:path w="2026" h="2396" extrusionOk="0">
                  <a:moveTo>
                    <a:pt x="1761" y="0"/>
                  </a:moveTo>
                  <a:cubicBezTo>
                    <a:pt x="1708" y="0"/>
                    <a:pt x="1682" y="14"/>
                    <a:pt x="1655" y="40"/>
                  </a:cubicBezTo>
                  <a:cubicBezTo>
                    <a:pt x="1629" y="66"/>
                    <a:pt x="1629" y="93"/>
                    <a:pt x="1629" y="133"/>
                  </a:cubicBezTo>
                  <a:lnTo>
                    <a:pt x="1629" y="265"/>
                  </a:lnTo>
                  <a:cubicBezTo>
                    <a:pt x="1629" y="318"/>
                    <a:pt x="1629" y="358"/>
                    <a:pt x="1629" y="384"/>
                  </a:cubicBezTo>
                  <a:cubicBezTo>
                    <a:pt x="1563" y="291"/>
                    <a:pt x="1483" y="212"/>
                    <a:pt x="1391" y="186"/>
                  </a:cubicBezTo>
                  <a:cubicBezTo>
                    <a:pt x="1298" y="159"/>
                    <a:pt x="1192" y="133"/>
                    <a:pt x="1073" y="133"/>
                  </a:cubicBezTo>
                  <a:cubicBezTo>
                    <a:pt x="927" y="133"/>
                    <a:pt x="782" y="172"/>
                    <a:pt x="649" y="225"/>
                  </a:cubicBezTo>
                  <a:cubicBezTo>
                    <a:pt x="517" y="291"/>
                    <a:pt x="398" y="371"/>
                    <a:pt x="305" y="490"/>
                  </a:cubicBezTo>
                  <a:cubicBezTo>
                    <a:pt x="213" y="583"/>
                    <a:pt x="133" y="715"/>
                    <a:pt x="80" y="861"/>
                  </a:cubicBezTo>
                  <a:cubicBezTo>
                    <a:pt x="27" y="1006"/>
                    <a:pt x="1" y="1165"/>
                    <a:pt x="1" y="1324"/>
                  </a:cubicBezTo>
                  <a:cubicBezTo>
                    <a:pt x="1" y="1469"/>
                    <a:pt x="14" y="1615"/>
                    <a:pt x="67" y="1747"/>
                  </a:cubicBezTo>
                  <a:cubicBezTo>
                    <a:pt x="120" y="1880"/>
                    <a:pt x="186" y="1986"/>
                    <a:pt x="266" y="2091"/>
                  </a:cubicBezTo>
                  <a:cubicBezTo>
                    <a:pt x="358" y="2184"/>
                    <a:pt x="464" y="2264"/>
                    <a:pt x="596" y="2316"/>
                  </a:cubicBezTo>
                  <a:cubicBezTo>
                    <a:pt x="729" y="2369"/>
                    <a:pt x="874" y="2396"/>
                    <a:pt x="1033" y="2396"/>
                  </a:cubicBezTo>
                  <a:cubicBezTo>
                    <a:pt x="1443" y="2396"/>
                    <a:pt x="1761" y="2237"/>
                    <a:pt x="1973" y="1906"/>
                  </a:cubicBezTo>
                  <a:cubicBezTo>
                    <a:pt x="1999" y="1880"/>
                    <a:pt x="1999" y="1853"/>
                    <a:pt x="2013" y="1840"/>
                  </a:cubicBezTo>
                  <a:cubicBezTo>
                    <a:pt x="2026" y="1827"/>
                    <a:pt x="2026" y="1800"/>
                    <a:pt x="2026" y="1774"/>
                  </a:cubicBezTo>
                  <a:cubicBezTo>
                    <a:pt x="2026" y="1734"/>
                    <a:pt x="2013" y="1708"/>
                    <a:pt x="1973" y="1681"/>
                  </a:cubicBezTo>
                  <a:cubicBezTo>
                    <a:pt x="1946" y="1668"/>
                    <a:pt x="1920" y="1655"/>
                    <a:pt x="1880" y="1655"/>
                  </a:cubicBezTo>
                  <a:cubicBezTo>
                    <a:pt x="1867" y="1655"/>
                    <a:pt x="1841" y="1668"/>
                    <a:pt x="1814" y="1681"/>
                  </a:cubicBezTo>
                  <a:cubicBezTo>
                    <a:pt x="1788" y="1694"/>
                    <a:pt x="1761" y="1721"/>
                    <a:pt x="1735" y="1774"/>
                  </a:cubicBezTo>
                  <a:cubicBezTo>
                    <a:pt x="1668" y="1866"/>
                    <a:pt x="1589" y="1946"/>
                    <a:pt x="1470" y="2012"/>
                  </a:cubicBezTo>
                  <a:cubicBezTo>
                    <a:pt x="1351" y="2078"/>
                    <a:pt x="1192" y="2105"/>
                    <a:pt x="1020" y="2105"/>
                  </a:cubicBezTo>
                  <a:cubicBezTo>
                    <a:pt x="808" y="2105"/>
                    <a:pt x="636" y="2039"/>
                    <a:pt x="530" y="1893"/>
                  </a:cubicBezTo>
                  <a:cubicBezTo>
                    <a:pt x="411" y="1761"/>
                    <a:pt x="358" y="1562"/>
                    <a:pt x="358" y="1324"/>
                  </a:cubicBezTo>
                  <a:cubicBezTo>
                    <a:pt x="358" y="1191"/>
                    <a:pt x="371" y="1059"/>
                    <a:pt x="398" y="953"/>
                  </a:cubicBezTo>
                  <a:cubicBezTo>
                    <a:pt x="438" y="847"/>
                    <a:pt x="491" y="755"/>
                    <a:pt x="557" y="675"/>
                  </a:cubicBezTo>
                  <a:cubicBezTo>
                    <a:pt x="610" y="583"/>
                    <a:pt x="689" y="530"/>
                    <a:pt x="768" y="490"/>
                  </a:cubicBezTo>
                  <a:cubicBezTo>
                    <a:pt x="861" y="437"/>
                    <a:pt x="954" y="411"/>
                    <a:pt x="1060" y="411"/>
                  </a:cubicBezTo>
                  <a:cubicBezTo>
                    <a:pt x="1271" y="411"/>
                    <a:pt x="1417" y="464"/>
                    <a:pt x="1496" y="556"/>
                  </a:cubicBezTo>
                  <a:cubicBezTo>
                    <a:pt x="1576" y="649"/>
                    <a:pt x="1629" y="781"/>
                    <a:pt x="1629" y="940"/>
                  </a:cubicBezTo>
                  <a:cubicBezTo>
                    <a:pt x="1629" y="966"/>
                    <a:pt x="1642" y="993"/>
                    <a:pt x="1668" y="1006"/>
                  </a:cubicBezTo>
                  <a:cubicBezTo>
                    <a:pt x="1695" y="1033"/>
                    <a:pt x="1721" y="1033"/>
                    <a:pt x="1748" y="1033"/>
                  </a:cubicBezTo>
                  <a:cubicBezTo>
                    <a:pt x="1788" y="1033"/>
                    <a:pt x="1827" y="1019"/>
                    <a:pt x="1867" y="1006"/>
                  </a:cubicBezTo>
                  <a:cubicBezTo>
                    <a:pt x="1893" y="980"/>
                    <a:pt x="1920" y="953"/>
                    <a:pt x="1920" y="940"/>
                  </a:cubicBezTo>
                  <a:lnTo>
                    <a:pt x="1920" y="768"/>
                  </a:lnTo>
                  <a:lnTo>
                    <a:pt x="1920" y="543"/>
                  </a:lnTo>
                  <a:cubicBezTo>
                    <a:pt x="1920" y="477"/>
                    <a:pt x="1920" y="397"/>
                    <a:pt x="1920" y="331"/>
                  </a:cubicBezTo>
                  <a:lnTo>
                    <a:pt x="1920" y="159"/>
                  </a:lnTo>
                  <a:cubicBezTo>
                    <a:pt x="1920" y="106"/>
                    <a:pt x="1907" y="66"/>
                    <a:pt x="1880" y="40"/>
                  </a:cubicBezTo>
                  <a:cubicBezTo>
                    <a:pt x="1854" y="14"/>
                    <a:pt x="1814" y="0"/>
                    <a:pt x="1761"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166;p9"/>
          <p:cNvSpPr txBox="1">
            <a:spLocks noGrp="1"/>
          </p:cNvSpPr>
          <p:nvPr>
            <p:ph type="title"/>
          </p:nvPr>
        </p:nvSpPr>
        <p:spPr>
          <a:xfrm>
            <a:off x="4707375" y="1498625"/>
            <a:ext cx="3711300" cy="75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43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0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1750625" y="1584675"/>
            <a:ext cx="2484600" cy="437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3" name="Google Shape;203;p13"/>
          <p:cNvSpPr txBox="1">
            <a:spLocks noGrp="1"/>
          </p:cNvSpPr>
          <p:nvPr>
            <p:ph type="subTitle" idx="1"/>
          </p:nvPr>
        </p:nvSpPr>
        <p:spPr>
          <a:xfrm>
            <a:off x="1750609" y="1912561"/>
            <a:ext cx="2108700" cy="77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ukta Light"/>
                <a:ea typeface="Mukta Light"/>
                <a:cs typeface="Mukta Light"/>
                <a:sym typeface="Mukta Light"/>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4" name="Google Shape;204;p13"/>
          <p:cNvSpPr txBox="1">
            <a:spLocks noGrp="1"/>
          </p:cNvSpPr>
          <p:nvPr>
            <p:ph type="title" idx="2"/>
          </p:nvPr>
        </p:nvSpPr>
        <p:spPr>
          <a:xfrm>
            <a:off x="5933924" y="1584675"/>
            <a:ext cx="2484600" cy="438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5" name="Google Shape;205;p13"/>
          <p:cNvSpPr txBox="1">
            <a:spLocks noGrp="1"/>
          </p:cNvSpPr>
          <p:nvPr>
            <p:ph type="subTitle" idx="3"/>
          </p:nvPr>
        </p:nvSpPr>
        <p:spPr>
          <a:xfrm>
            <a:off x="5933909" y="1912561"/>
            <a:ext cx="2158800" cy="77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ukta Light"/>
                <a:ea typeface="Mukta Light"/>
                <a:cs typeface="Mukta Light"/>
                <a:sym typeface="Mukta Light"/>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6" name="Google Shape;206;p13"/>
          <p:cNvSpPr txBox="1">
            <a:spLocks noGrp="1"/>
          </p:cNvSpPr>
          <p:nvPr>
            <p:ph type="title" idx="4"/>
          </p:nvPr>
        </p:nvSpPr>
        <p:spPr>
          <a:xfrm>
            <a:off x="1750625" y="3224100"/>
            <a:ext cx="2818800" cy="36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7" name="Google Shape;207;p13"/>
          <p:cNvSpPr txBox="1">
            <a:spLocks noGrp="1"/>
          </p:cNvSpPr>
          <p:nvPr>
            <p:ph type="subTitle" idx="5"/>
          </p:nvPr>
        </p:nvSpPr>
        <p:spPr>
          <a:xfrm>
            <a:off x="1750609" y="3498361"/>
            <a:ext cx="2108700" cy="77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ukta Light"/>
                <a:ea typeface="Mukta Light"/>
                <a:cs typeface="Mukta Light"/>
                <a:sym typeface="Mukta Light"/>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08" name="Google Shape;208;p13"/>
          <p:cNvSpPr txBox="1">
            <a:spLocks noGrp="1"/>
          </p:cNvSpPr>
          <p:nvPr>
            <p:ph type="title" idx="6"/>
          </p:nvPr>
        </p:nvSpPr>
        <p:spPr>
          <a:xfrm>
            <a:off x="5933900" y="3224100"/>
            <a:ext cx="2484600" cy="36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09" name="Google Shape;209;p13"/>
          <p:cNvSpPr txBox="1">
            <a:spLocks noGrp="1"/>
          </p:cNvSpPr>
          <p:nvPr>
            <p:ph type="subTitle" idx="7"/>
          </p:nvPr>
        </p:nvSpPr>
        <p:spPr>
          <a:xfrm>
            <a:off x="5933909" y="3498361"/>
            <a:ext cx="2158800" cy="77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ukta Light"/>
                <a:ea typeface="Mukta Light"/>
                <a:cs typeface="Mukta Light"/>
                <a:sym typeface="Mukta Light"/>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0" name="Google Shape;210;p13"/>
          <p:cNvSpPr txBox="1">
            <a:spLocks noGrp="1"/>
          </p:cNvSpPr>
          <p:nvPr>
            <p:ph type="title" idx="8" hasCustomPrompt="1"/>
          </p:nvPr>
        </p:nvSpPr>
        <p:spPr>
          <a:xfrm>
            <a:off x="796200" y="1828499"/>
            <a:ext cx="916500" cy="43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4000"/>
              <a:buNone/>
              <a:defRPr sz="3000">
                <a:solidFill>
                  <a:schemeClr val="dk1"/>
                </a:solidFill>
              </a:defRPr>
            </a:lvl1pPr>
            <a:lvl2pPr lvl="1" rtl="0">
              <a:spcBef>
                <a:spcPts val="0"/>
              </a:spcBef>
              <a:spcAft>
                <a:spcPts val="0"/>
              </a:spcAft>
              <a:buClr>
                <a:schemeClr val="lt2"/>
              </a:buClr>
              <a:buSzPts val="4000"/>
              <a:buNone/>
              <a:defRPr sz="4000">
                <a:solidFill>
                  <a:schemeClr val="lt2"/>
                </a:solidFill>
              </a:defRPr>
            </a:lvl2pPr>
            <a:lvl3pPr lvl="2" rtl="0">
              <a:spcBef>
                <a:spcPts val="0"/>
              </a:spcBef>
              <a:spcAft>
                <a:spcPts val="0"/>
              </a:spcAft>
              <a:buClr>
                <a:schemeClr val="lt2"/>
              </a:buClr>
              <a:buSzPts val="4000"/>
              <a:buNone/>
              <a:defRPr sz="4000">
                <a:solidFill>
                  <a:schemeClr val="lt2"/>
                </a:solidFill>
              </a:defRPr>
            </a:lvl3pPr>
            <a:lvl4pPr lvl="3" rtl="0">
              <a:spcBef>
                <a:spcPts val="0"/>
              </a:spcBef>
              <a:spcAft>
                <a:spcPts val="0"/>
              </a:spcAft>
              <a:buClr>
                <a:schemeClr val="lt2"/>
              </a:buClr>
              <a:buSzPts val="4000"/>
              <a:buNone/>
              <a:defRPr sz="4000">
                <a:solidFill>
                  <a:schemeClr val="lt2"/>
                </a:solidFill>
              </a:defRPr>
            </a:lvl4pPr>
            <a:lvl5pPr lvl="4" rtl="0">
              <a:spcBef>
                <a:spcPts val="0"/>
              </a:spcBef>
              <a:spcAft>
                <a:spcPts val="0"/>
              </a:spcAft>
              <a:buClr>
                <a:schemeClr val="lt2"/>
              </a:buClr>
              <a:buSzPts val="4000"/>
              <a:buNone/>
              <a:defRPr sz="4000">
                <a:solidFill>
                  <a:schemeClr val="lt2"/>
                </a:solidFill>
              </a:defRPr>
            </a:lvl5pPr>
            <a:lvl6pPr lvl="5" rtl="0">
              <a:spcBef>
                <a:spcPts val="0"/>
              </a:spcBef>
              <a:spcAft>
                <a:spcPts val="0"/>
              </a:spcAft>
              <a:buClr>
                <a:schemeClr val="lt2"/>
              </a:buClr>
              <a:buSzPts val="4000"/>
              <a:buNone/>
              <a:defRPr sz="4000">
                <a:solidFill>
                  <a:schemeClr val="lt2"/>
                </a:solidFill>
              </a:defRPr>
            </a:lvl6pPr>
            <a:lvl7pPr lvl="6" rtl="0">
              <a:spcBef>
                <a:spcPts val="0"/>
              </a:spcBef>
              <a:spcAft>
                <a:spcPts val="0"/>
              </a:spcAft>
              <a:buClr>
                <a:schemeClr val="lt2"/>
              </a:buClr>
              <a:buSzPts val="4000"/>
              <a:buNone/>
              <a:defRPr sz="4000">
                <a:solidFill>
                  <a:schemeClr val="lt2"/>
                </a:solidFill>
              </a:defRPr>
            </a:lvl7pPr>
            <a:lvl8pPr lvl="7" rtl="0">
              <a:spcBef>
                <a:spcPts val="0"/>
              </a:spcBef>
              <a:spcAft>
                <a:spcPts val="0"/>
              </a:spcAft>
              <a:buClr>
                <a:schemeClr val="lt2"/>
              </a:buClr>
              <a:buSzPts val="4000"/>
              <a:buNone/>
              <a:defRPr sz="4000">
                <a:solidFill>
                  <a:schemeClr val="lt2"/>
                </a:solidFill>
              </a:defRPr>
            </a:lvl8pPr>
            <a:lvl9pPr lvl="8" rtl="0">
              <a:spcBef>
                <a:spcPts val="0"/>
              </a:spcBef>
              <a:spcAft>
                <a:spcPts val="0"/>
              </a:spcAft>
              <a:buClr>
                <a:schemeClr val="lt2"/>
              </a:buClr>
              <a:buSzPts val="4000"/>
              <a:buNone/>
              <a:defRPr sz="4000">
                <a:solidFill>
                  <a:schemeClr val="lt2"/>
                </a:solidFill>
              </a:defRPr>
            </a:lvl9pPr>
          </a:lstStyle>
          <a:p>
            <a:r>
              <a:t>xx%</a:t>
            </a:r>
          </a:p>
        </p:txBody>
      </p:sp>
      <p:sp>
        <p:nvSpPr>
          <p:cNvPr id="211" name="Google Shape;211;p13"/>
          <p:cNvSpPr txBox="1">
            <a:spLocks noGrp="1"/>
          </p:cNvSpPr>
          <p:nvPr>
            <p:ph type="title" idx="9" hasCustomPrompt="1"/>
          </p:nvPr>
        </p:nvSpPr>
        <p:spPr>
          <a:xfrm>
            <a:off x="796200" y="3413812"/>
            <a:ext cx="916500" cy="42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4000"/>
              <a:buNone/>
              <a:defRPr sz="3000">
                <a:solidFill>
                  <a:schemeClr val="dk1"/>
                </a:solidFill>
              </a:defRPr>
            </a:lvl1pPr>
            <a:lvl2pPr lvl="1" rtl="0">
              <a:spcBef>
                <a:spcPts val="0"/>
              </a:spcBef>
              <a:spcAft>
                <a:spcPts val="0"/>
              </a:spcAft>
              <a:buClr>
                <a:schemeClr val="lt2"/>
              </a:buClr>
              <a:buSzPts val="4000"/>
              <a:buNone/>
              <a:defRPr sz="4000">
                <a:solidFill>
                  <a:schemeClr val="lt2"/>
                </a:solidFill>
              </a:defRPr>
            </a:lvl2pPr>
            <a:lvl3pPr lvl="2" rtl="0">
              <a:spcBef>
                <a:spcPts val="0"/>
              </a:spcBef>
              <a:spcAft>
                <a:spcPts val="0"/>
              </a:spcAft>
              <a:buClr>
                <a:schemeClr val="lt2"/>
              </a:buClr>
              <a:buSzPts val="4000"/>
              <a:buNone/>
              <a:defRPr sz="4000">
                <a:solidFill>
                  <a:schemeClr val="lt2"/>
                </a:solidFill>
              </a:defRPr>
            </a:lvl3pPr>
            <a:lvl4pPr lvl="3" rtl="0">
              <a:spcBef>
                <a:spcPts val="0"/>
              </a:spcBef>
              <a:spcAft>
                <a:spcPts val="0"/>
              </a:spcAft>
              <a:buClr>
                <a:schemeClr val="lt2"/>
              </a:buClr>
              <a:buSzPts val="4000"/>
              <a:buNone/>
              <a:defRPr sz="4000">
                <a:solidFill>
                  <a:schemeClr val="lt2"/>
                </a:solidFill>
              </a:defRPr>
            </a:lvl4pPr>
            <a:lvl5pPr lvl="4" rtl="0">
              <a:spcBef>
                <a:spcPts val="0"/>
              </a:spcBef>
              <a:spcAft>
                <a:spcPts val="0"/>
              </a:spcAft>
              <a:buClr>
                <a:schemeClr val="lt2"/>
              </a:buClr>
              <a:buSzPts val="4000"/>
              <a:buNone/>
              <a:defRPr sz="4000">
                <a:solidFill>
                  <a:schemeClr val="lt2"/>
                </a:solidFill>
              </a:defRPr>
            </a:lvl5pPr>
            <a:lvl6pPr lvl="5" rtl="0">
              <a:spcBef>
                <a:spcPts val="0"/>
              </a:spcBef>
              <a:spcAft>
                <a:spcPts val="0"/>
              </a:spcAft>
              <a:buClr>
                <a:schemeClr val="lt2"/>
              </a:buClr>
              <a:buSzPts val="4000"/>
              <a:buNone/>
              <a:defRPr sz="4000">
                <a:solidFill>
                  <a:schemeClr val="lt2"/>
                </a:solidFill>
              </a:defRPr>
            </a:lvl6pPr>
            <a:lvl7pPr lvl="6" rtl="0">
              <a:spcBef>
                <a:spcPts val="0"/>
              </a:spcBef>
              <a:spcAft>
                <a:spcPts val="0"/>
              </a:spcAft>
              <a:buClr>
                <a:schemeClr val="lt2"/>
              </a:buClr>
              <a:buSzPts val="4000"/>
              <a:buNone/>
              <a:defRPr sz="4000">
                <a:solidFill>
                  <a:schemeClr val="lt2"/>
                </a:solidFill>
              </a:defRPr>
            </a:lvl7pPr>
            <a:lvl8pPr lvl="7" rtl="0">
              <a:spcBef>
                <a:spcPts val="0"/>
              </a:spcBef>
              <a:spcAft>
                <a:spcPts val="0"/>
              </a:spcAft>
              <a:buClr>
                <a:schemeClr val="lt2"/>
              </a:buClr>
              <a:buSzPts val="4000"/>
              <a:buNone/>
              <a:defRPr sz="4000">
                <a:solidFill>
                  <a:schemeClr val="lt2"/>
                </a:solidFill>
              </a:defRPr>
            </a:lvl8pPr>
            <a:lvl9pPr lvl="8" rtl="0">
              <a:spcBef>
                <a:spcPts val="0"/>
              </a:spcBef>
              <a:spcAft>
                <a:spcPts val="0"/>
              </a:spcAft>
              <a:buClr>
                <a:schemeClr val="lt2"/>
              </a:buClr>
              <a:buSzPts val="4000"/>
              <a:buNone/>
              <a:defRPr sz="4000">
                <a:solidFill>
                  <a:schemeClr val="lt2"/>
                </a:solidFill>
              </a:defRPr>
            </a:lvl9pPr>
          </a:lstStyle>
          <a:p>
            <a:r>
              <a:t>xx%</a:t>
            </a:r>
          </a:p>
        </p:txBody>
      </p:sp>
      <p:sp>
        <p:nvSpPr>
          <p:cNvPr id="212" name="Google Shape;212;p13"/>
          <p:cNvSpPr txBox="1">
            <a:spLocks noGrp="1"/>
          </p:cNvSpPr>
          <p:nvPr>
            <p:ph type="title" idx="13" hasCustomPrompt="1"/>
          </p:nvPr>
        </p:nvSpPr>
        <p:spPr>
          <a:xfrm>
            <a:off x="4973950" y="3429671"/>
            <a:ext cx="916500" cy="4221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4000"/>
              <a:buNone/>
              <a:defRPr sz="3000">
                <a:solidFill>
                  <a:schemeClr val="dk1"/>
                </a:solidFill>
              </a:defRPr>
            </a:lvl1pPr>
            <a:lvl2pPr lvl="1" rtl="0">
              <a:spcBef>
                <a:spcPts val="0"/>
              </a:spcBef>
              <a:spcAft>
                <a:spcPts val="0"/>
              </a:spcAft>
              <a:buClr>
                <a:schemeClr val="lt2"/>
              </a:buClr>
              <a:buSzPts val="4000"/>
              <a:buNone/>
              <a:defRPr sz="4000">
                <a:solidFill>
                  <a:schemeClr val="lt2"/>
                </a:solidFill>
              </a:defRPr>
            </a:lvl2pPr>
            <a:lvl3pPr lvl="2" rtl="0">
              <a:spcBef>
                <a:spcPts val="0"/>
              </a:spcBef>
              <a:spcAft>
                <a:spcPts val="0"/>
              </a:spcAft>
              <a:buClr>
                <a:schemeClr val="lt2"/>
              </a:buClr>
              <a:buSzPts val="4000"/>
              <a:buNone/>
              <a:defRPr sz="4000">
                <a:solidFill>
                  <a:schemeClr val="lt2"/>
                </a:solidFill>
              </a:defRPr>
            </a:lvl3pPr>
            <a:lvl4pPr lvl="3" rtl="0">
              <a:spcBef>
                <a:spcPts val="0"/>
              </a:spcBef>
              <a:spcAft>
                <a:spcPts val="0"/>
              </a:spcAft>
              <a:buClr>
                <a:schemeClr val="lt2"/>
              </a:buClr>
              <a:buSzPts val="4000"/>
              <a:buNone/>
              <a:defRPr sz="4000">
                <a:solidFill>
                  <a:schemeClr val="lt2"/>
                </a:solidFill>
              </a:defRPr>
            </a:lvl4pPr>
            <a:lvl5pPr lvl="4" rtl="0">
              <a:spcBef>
                <a:spcPts val="0"/>
              </a:spcBef>
              <a:spcAft>
                <a:spcPts val="0"/>
              </a:spcAft>
              <a:buClr>
                <a:schemeClr val="lt2"/>
              </a:buClr>
              <a:buSzPts val="4000"/>
              <a:buNone/>
              <a:defRPr sz="4000">
                <a:solidFill>
                  <a:schemeClr val="lt2"/>
                </a:solidFill>
              </a:defRPr>
            </a:lvl5pPr>
            <a:lvl6pPr lvl="5" rtl="0">
              <a:spcBef>
                <a:spcPts val="0"/>
              </a:spcBef>
              <a:spcAft>
                <a:spcPts val="0"/>
              </a:spcAft>
              <a:buClr>
                <a:schemeClr val="lt2"/>
              </a:buClr>
              <a:buSzPts val="4000"/>
              <a:buNone/>
              <a:defRPr sz="4000">
                <a:solidFill>
                  <a:schemeClr val="lt2"/>
                </a:solidFill>
              </a:defRPr>
            </a:lvl6pPr>
            <a:lvl7pPr lvl="6" rtl="0">
              <a:spcBef>
                <a:spcPts val="0"/>
              </a:spcBef>
              <a:spcAft>
                <a:spcPts val="0"/>
              </a:spcAft>
              <a:buClr>
                <a:schemeClr val="lt2"/>
              </a:buClr>
              <a:buSzPts val="4000"/>
              <a:buNone/>
              <a:defRPr sz="4000">
                <a:solidFill>
                  <a:schemeClr val="lt2"/>
                </a:solidFill>
              </a:defRPr>
            </a:lvl7pPr>
            <a:lvl8pPr lvl="7" rtl="0">
              <a:spcBef>
                <a:spcPts val="0"/>
              </a:spcBef>
              <a:spcAft>
                <a:spcPts val="0"/>
              </a:spcAft>
              <a:buClr>
                <a:schemeClr val="lt2"/>
              </a:buClr>
              <a:buSzPts val="4000"/>
              <a:buNone/>
              <a:defRPr sz="4000">
                <a:solidFill>
                  <a:schemeClr val="lt2"/>
                </a:solidFill>
              </a:defRPr>
            </a:lvl8pPr>
            <a:lvl9pPr lvl="8" rtl="0">
              <a:spcBef>
                <a:spcPts val="0"/>
              </a:spcBef>
              <a:spcAft>
                <a:spcPts val="0"/>
              </a:spcAft>
              <a:buClr>
                <a:schemeClr val="lt2"/>
              </a:buClr>
              <a:buSzPts val="4000"/>
              <a:buNone/>
              <a:defRPr sz="4000">
                <a:solidFill>
                  <a:schemeClr val="lt2"/>
                </a:solidFill>
              </a:defRPr>
            </a:lvl9pPr>
          </a:lstStyle>
          <a:p>
            <a:r>
              <a:t>xx%</a:t>
            </a:r>
          </a:p>
        </p:txBody>
      </p:sp>
      <p:sp>
        <p:nvSpPr>
          <p:cNvPr id="213" name="Google Shape;213;p13"/>
          <p:cNvSpPr txBox="1">
            <a:spLocks noGrp="1"/>
          </p:cNvSpPr>
          <p:nvPr>
            <p:ph type="title" idx="14" hasCustomPrompt="1"/>
          </p:nvPr>
        </p:nvSpPr>
        <p:spPr>
          <a:xfrm>
            <a:off x="4973951" y="1828499"/>
            <a:ext cx="916500" cy="438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2"/>
              </a:buClr>
              <a:buSzPts val="4000"/>
              <a:buNone/>
              <a:defRPr sz="3000">
                <a:solidFill>
                  <a:schemeClr val="dk1"/>
                </a:solidFill>
              </a:defRPr>
            </a:lvl1pPr>
            <a:lvl2pPr lvl="1" rtl="0">
              <a:spcBef>
                <a:spcPts val="0"/>
              </a:spcBef>
              <a:spcAft>
                <a:spcPts val="0"/>
              </a:spcAft>
              <a:buClr>
                <a:schemeClr val="lt2"/>
              </a:buClr>
              <a:buSzPts val="4000"/>
              <a:buNone/>
              <a:defRPr sz="4000">
                <a:solidFill>
                  <a:schemeClr val="lt2"/>
                </a:solidFill>
              </a:defRPr>
            </a:lvl2pPr>
            <a:lvl3pPr lvl="2" rtl="0">
              <a:spcBef>
                <a:spcPts val="0"/>
              </a:spcBef>
              <a:spcAft>
                <a:spcPts val="0"/>
              </a:spcAft>
              <a:buClr>
                <a:schemeClr val="lt2"/>
              </a:buClr>
              <a:buSzPts val="4000"/>
              <a:buNone/>
              <a:defRPr sz="4000">
                <a:solidFill>
                  <a:schemeClr val="lt2"/>
                </a:solidFill>
              </a:defRPr>
            </a:lvl3pPr>
            <a:lvl4pPr lvl="3" rtl="0">
              <a:spcBef>
                <a:spcPts val="0"/>
              </a:spcBef>
              <a:spcAft>
                <a:spcPts val="0"/>
              </a:spcAft>
              <a:buClr>
                <a:schemeClr val="lt2"/>
              </a:buClr>
              <a:buSzPts val="4000"/>
              <a:buNone/>
              <a:defRPr sz="4000">
                <a:solidFill>
                  <a:schemeClr val="lt2"/>
                </a:solidFill>
              </a:defRPr>
            </a:lvl4pPr>
            <a:lvl5pPr lvl="4" rtl="0">
              <a:spcBef>
                <a:spcPts val="0"/>
              </a:spcBef>
              <a:spcAft>
                <a:spcPts val="0"/>
              </a:spcAft>
              <a:buClr>
                <a:schemeClr val="lt2"/>
              </a:buClr>
              <a:buSzPts val="4000"/>
              <a:buNone/>
              <a:defRPr sz="4000">
                <a:solidFill>
                  <a:schemeClr val="lt2"/>
                </a:solidFill>
              </a:defRPr>
            </a:lvl5pPr>
            <a:lvl6pPr lvl="5" rtl="0">
              <a:spcBef>
                <a:spcPts val="0"/>
              </a:spcBef>
              <a:spcAft>
                <a:spcPts val="0"/>
              </a:spcAft>
              <a:buClr>
                <a:schemeClr val="lt2"/>
              </a:buClr>
              <a:buSzPts val="4000"/>
              <a:buNone/>
              <a:defRPr sz="4000">
                <a:solidFill>
                  <a:schemeClr val="lt2"/>
                </a:solidFill>
              </a:defRPr>
            </a:lvl6pPr>
            <a:lvl7pPr lvl="6" rtl="0">
              <a:spcBef>
                <a:spcPts val="0"/>
              </a:spcBef>
              <a:spcAft>
                <a:spcPts val="0"/>
              </a:spcAft>
              <a:buClr>
                <a:schemeClr val="lt2"/>
              </a:buClr>
              <a:buSzPts val="4000"/>
              <a:buNone/>
              <a:defRPr sz="4000">
                <a:solidFill>
                  <a:schemeClr val="lt2"/>
                </a:solidFill>
              </a:defRPr>
            </a:lvl7pPr>
            <a:lvl8pPr lvl="7" rtl="0">
              <a:spcBef>
                <a:spcPts val="0"/>
              </a:spcBef>
              <a:spcAft>
                <a:spcPts val="0"/>
              </a:spcAft>
              <a:buClr>
                <a:schemeClr val="lt2"/>
              </a:buClr>
              <a:buSzPts val="4000"/>
              <a:buNone/>
              <a:defRPr sz="4000">
                <a:solidFill>
                  <a:schemeClr val="lt2"/>
                </a:solidFill>
              </a:defRPr>
            </a:lvl8pPr>
            <a:lvl9pPr lvl="8" rtl="0">
              <a:spcBef>
                <a:spcPts val="0"/>
              </a:spcBef>
              <a:spcAft>
                <a:spcPts val="0"/>
              </a:spcAft>
              <a:buClr>
                <a:schemeClr val="lt2"/>
              </a:buClr>
              <a:buSzPts val="4000"/>
              <a:buNone/>
              <a:defRPr sz="4000">
                <a:solidFill>
                  <a:schemeClr val="lt2"/>
                </a:solidFill>
              </a:defRPr>
            </a:lvl9pPr>
          </a:lstStyle>
          <a:p>
            <a:r>
              <a:t>xx%</a:t>
            </a:r>
          </a:p>
        </p:txBody>
      </p:sp>
      <p:sp>
        <p:nvSpPr>
          <p:cNvPr id="214" name="Google Shape;214;p13"/>
          <p:cNvSpPr txBox="1">
            <a:spLocks noGrp="1"/>
          </p:cNvSpPr>
          <p:nvPr>
            <p:ph type="title" idx="15"/>
          </p:nvPr>
        </p:nvSpPr>
        <p:spPr>
          <a:xfrm>
            <a:off x="720000" y="4069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5" name="Google Shape;215;p13"/>
          <p:cNvSpPr/>
          <p:nvPr/>
        </p:nvSpPr>
        <p:spPr>
          <a:xfrm>
            <a:off x="8609318" y="350383"/>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7854712" y="146851"/>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8650635" y="1183642"/>
            <a:ext cx="168247" cy="205586"/>
          </a:xfrm>
          <a:custGeom>
            <a:avLst/>
            <a:gdLst/>
            <a:ahLst/>
            <a:cxnLst/>
            <a:rect l="l" t="t" r="r" b="b"/>
            <a:pathLst>
              <a:path w="3456" h="4223" extrusionOk="0">
                <a:moveTo>
                  <a:pt x="755" y="371"/>
                </a:moveTo>
                <a:cubicBezTo>
                  <a:pt x="861" y="371"/>
                  <a:pt x="954" y="411"/>
                  <a:pt x="1046" y="490"/>
                </a:cubicBezTo>
                <a:cubicBezTo>
                  <a:pt x="1139" y="570"/>
                  <a:pt x="1179" y="702"/>
                  <a:pt x="1179" y="887"/>
                </a:cubicBezTo>
                <a:cubicBezTo>
                  <a:pt x="1179" y="1073"/>
                  <a:pt x="1139" y="1218"/>
                  <a:pt x="1046" y="1311"/>
                </a:cubicBezTo>
                <a:cubicBezTo>
                  <a:pt x="967" y="1417"/>
                  <a:pt x="861" y="1470"/>
                  <a:pt x="729" y="1470"/>
                </a:cubicBezTo>
                <a:cubicBezTo>
                  <a:pt x="610" y="1470"/>
                  <a:pt x="517" y="1417"/>
                  <a:pt x="451" y="1311"/>
                </a:cubicBezTo>
                <a:cubicBezTo>
                  <a:pt x="385" y="1205"/>
                  <a:pt x="345" y="1086"/>
                  <a:pt x="345" y="940"/>
                </a:cubicBezTo>
                <a:cubicBezTo>
                  <a:pt x="345" y="834"/>
                  <a:pt x="358" y="742"/>
                  <a:pt x="385" y="662"/>
                </a:cubicBezTo>
                <a:cubicBezTo>
                  <a:pt x="424" y="596"/>
                  <a:pt x="451" y="530"/>
                  <a:pt x="491" y="490"/>
                </a:cubicBezTo>
                <a:cubicBezTo>
                  <a:pt x="530" y="437"/>
                  <a:pt x="583" y="411"/>
                  <a:pt x="623" y="398"/>
                </a:cubicBezTo>
                <a:cubicBezTo>
                  <a:pt x="676" y="371"/>
                  <a:pt x="716" y="371"/>
                  <a:pt x="755" y="371"/>
                </a:cubicBezTo>
                <a:close/>
                <a:moveTo>
                  <a:pt x="2727" y="2806"/>
                </a:moveTo>
                <a:cubicBezTo>
                  <a:pt x="2807" y="2806"/>
                  <a:pt x="2886" y="2846"/>
                  <a:pt x="2966" y="2926"/>
                </a:cubicBezTo>
                <a:cubicBezTo>
                  <a:pt x="3058" y="2992"/>
                  <a:pt x="3098" y="3124"/>
                  <a:pt x="3098" y="3309"/>
                </a:cubicBezTo>
                <a:cubicBezTo>
                  <a:pt x="3098" y="3376"/>
                  <a:pt x="3085" y="3442"/>
                  <a:pt x="3071" y="3508"/>
                </a:cubicBezTo>
                <a:cubicBezTo>
                  <a:pt x="3058" y="3574"/>
                  <a:pt x="3032" y="3640"/>
                  <a:pt x="3005" y="3693"/>
                </a:cubicBezTo>
                <a:cubicBezTo>
                  <a:pt x="2966" y="3746"/>
                  <a:pt x="2926" y="3786"/>
                  <a:pt x="2873" y="3826"/>
                </a:cubicBezTo>
                <a:cubicBezTo>
                  <a:pt x="2833" y="3865"/>
                  <a:pt x="2767" y="3879"/>
                  <a:pt x="2688" y="3879"/>
                </a:cubicBezTo>
                <a:cubicBezTo>
                  <a:pt x="2608" y="3879"/>
                  <a:pt x="2542" y="3865"/>
                  <a:pt x="2489" y="3826"/>
                </a:cubicBezTo>
                <a:cubicBezTo>
                  <a:pt x="2449" y="3786"/>
                  <a:pt x="2410" y="3733"/>
                  <a:pt x="2383" y="3680"/>
                </a:cubicBezTo>
                <a:cubicBezTo>
                  <a:pt x="2343" y="3627"/>
                  <a:pt x="2330" y="3561"/>
                  <a:pt x="2317" y="3495"/>
                </a:cubicBezTo>
                <a:cubicBezTo>
                  <a:pt x="2317" y="3442"/>
                  <a:pt x="2304" y="3389"/>
                  <a:pt x="2304" y="3336"/>
                </a:cubicBezTo>
                <a:cubicBezTo>
                  <a:pt x="2304" y="3164"/>
                  <a:pt x="2343" y="3031"/>
                  <a:pt x="2423" y="2939"/>
                </a:cubicBezTo>
                <a:cubicBezTo>
                  <a:pt x="2516" y="2846"/>
                  <a:pt x="2608" y="2806"/>
                  <a:pt x="2727" y="2806"/>
                </a:cubicBezTo>
                <a:close/>
                <a:moveTo>
                  <a:pt x="3032" y="1"/>
                </a:moveTo>
                <a:cubicBezTo>
                  <a:pt x="2992" y="1"/>
                  <a:pt x="2952" y="14"/>
                  <a:pt x="2913" y="54"/>
                </a:cubicBezTo>
                <a:cubicBezTo>
                  <a:pt x="2873" y="93"/>
                  <a:pt x="2846" y="146"/>
                  <a:pt x="2807" y="199"/>
                </a:cubicBezTo>
                <a:cubicBezTo>
                  <a:pt x="2767" y="252"/>
                  <a:pt x="2727" y="305"/>
                  <a:pt x="2688" y="371"/>
                </a:cubicBezTo>
                <a:cubicBezTo>
                  <a:pt x="2648" y="424"/>
                  <a:pt x="2595" y="464"/>
                  <a:pt x="2555" y="504"/>
                </a:cubicBezTo>
                <a:cubicBezTo>
                  <a:pt x="2502" y="530"/>
                  <a:pt x="2449" y="557"/>
                  <a:pt x="2383" y="570"/>
                </a:cubicBezTo>
                <a:cubicBezTo>
                  <a:pt x="2317" y="583"/>
                  <a:pt x="2264" y="583"/>
                  <a:pt x="2211" y="583"/>
                </a:cubicBezTo>
                <a:cubicBezTo>
                  <a:pt x="2052" y="583"/>
                  <a:pt x="1933" y="570"/>
                  <a:pt x="1827" y="543"/>
                </a:cubicBezTo>
                <a:cubicBezTo>
                  <a:pt x="1735" y="517"/>
                  <a:pt x="1642" y="477"/>
                  <a:pt x="1576" y="437"/>
                </a:cubicBezTo>
                <a:cubicBezTo>
                  <a:pt x="1510" y="398"/>
                  <a:pt x="1443" y="345"/>
                  <a:pt x="1391" y="305"/>
                </a:cubicBezTo>
                <a:cubicBezTo>
                  <a:pt x="1338" y="252"/>
                  <a:pt x="1285" y="212"/>
                  <a:pt x="1232" y="173"/>
                </a:cubicBezTo>
                <a:cubicBezTo>
                  <a:pt x="1179" y="120"/>
                  <a:pt x="1113" y="93"/>
                  <a:pt x="1033" y="67"/>
                </a:cubicBezTo>
                <a:cubicBezTo>
                  <a:pt x="967" y="27"/>
                  <a:pt x="874" y="14"/>
                  <a:pt x="755" y="14"/>
                </a:cubicBezTo>
                <a:cubicBezTo>
                  <a:pt x="663" y="14"/>
                  <a:pt x="570" y="40"/>
                  <a:pt x="477" y="80"/>
                </a:cubicBezTo>
                <a:cubicBezTo>
                  <a:pt x="398" y="120"/>
                  <a:pt x="318" y="186"/>
                  <a:pt x="239" y="265"/>
                </a:cubicBezTo>
                <a:cubicBezTo>
                  <a:pt x="173" y="345"/>
                  <a:pt x="120" y="437"/>
                  <a:pt x="67" y="557"/>
                </a:cubicBezTo>
                <a:cubicBezTo>
                  <a:pt x="27" y="662"/>
                  <a:pt x="1" y="795"/>
                  <a:pt x="1" y="940"/>
                </a:cubicBezTo>
                <a:cubicBezTo>
                  <a:pt x="1" y="1086"/>
                  <a:pt x="27" y="1205"/>
                  <a:pt x="67" y="1324"/>
                </a:cubicBezTo>
                <a:cubicBezTo>
                  <a:pt x="107" y="1430"/>
                  <a:pt x="160" y="1523"/>
                  <a:pt x="239" y="1589"/>
                </a:cubicBezTo>
                <a:cubicBezTo>
                  <a:pt x="305" y="1668"/>
                  <a:pt x="385" y="1721"/>
                  <a:pt x="477" y="1748"/>
                </a:cubicBezTo>
                <a:cubicBezTo>
                  <a:pt x="570" y="1787"/>
                  <a:pt x="649" y="1814"/>
                  <a:pt x="742" y="1814"/>
                </a:cubicBezTo>
                <a:cubicBezTo>
                  <a:pt x="848" y="1814"/>
                  <a:pt x="941" y="1787"/>
                  <a:pt x="1033" y="1748"/>
                </a:cubicBezTo>
                <a:cubicBezTo>
                  <a:pt x="1139" y="1695"/>
                  <a:pt x="1218" y="1629"/>
                  <a:pt x="1298" y="1549"/>
                </a:cubicBezTo>
                <a:cubicBezTo>
                  <a:pt x="1364" y="1456"/>
                  <a:pt x="1417" y="1364"/>
                  <a:pt x="1457" y="1245"/>
                </a:cubicBezTo>
                <a:cubicBezTo>
                  <a:pt x="1510" y="1126"/>
                  <a:pt x="1523" y="993"/>
                  <a:pt x="1523" y="861"/>
                </a:cubicBezTo>
                <a:cubicBezTo>
                  <a:pt x="1523" y="848"/>
                  <a:pt x="1523" y="834"/>
                  <a:pt x="1523" y="834"/>
                </a:cubicBezTo>
                <a:lnTo>
                  <a:pt x="1523" y="795"/>
                </a:lnTo>
                <a:cubicBezTo>
                  <a:pt x="1629" y="834"/>
                  <a:pt x="1735" y="861"/>
                  <a:pt x="1841" y="874"/>
                </a:cubicBezTo>
                <a:cubicBezTo>
                  <a:pt x="1933" y="887"/>
                  <a:pt x="2052" y="901"/>
                  <a:pt x="2198" y="901"/>
                </a:cubicBezTo>
                <a:lnTo>
                  <a:pt x="2304" y="901"/>
                </a:lnTo>
                <a:cubicBezTo>
                  <a:pt x="2330" y="887"/>
                  <a:pt x="2370" y="887"/>
                  <a:pt x="2410" y="874"/>
                </a:cubicBezTo>
                <a:lnTo>
                  <a:pt x="2410" y="874"/>
                </a:lnTo>
                <a:cubicBezTo>
                  <a:pt x="2410" y="887"/>
                  <a:pt x="2396" y="927"/>
                  <a:pt x="2343" y="1007"/>
                </a:cubicBezTo>
                <a:cubicBezTo>
                  <a:pt x="2304" y="1099"/>
                  <a:pt x="2238" y="1205"/>
                  <a:pt x="2171" y="1337"/>
                </a:cubicBezTo>
                <a:cubicBezTo>
                  <a:pt x="2092" y="1470"/>
                  <a:pt x="2013" y="1629"/>
                  <a:pt x="1920" y="1814"/>
                </a:cubicBezTo>
                <a:cubicBezTo>
                  <a:pt x="1814" y="1986"/>
                  <a:pt x="1721" y="2158"/>
                  <a:pt x="1629" y="2343"/>
                </a:cubicBezTo>
                <a:cubicBezTo>
                  <a:pt x="1523" y="2529"/>
                  <a:pt x="1430" y="2701"/>
                  <a:pt x="1338" y="2886"/>
                </a:cubicBezTo>
                <a:cubicBezTo>
                  <a:pt x="1245" y="3058"/>
                  <a:pt x="1166" y="3217"/>
                  <a:pt x="1086" y="3362"/>
                </a:cubicBezTo>
                <a:cubicBezTo>
                  <a:pt x="1020" y="3508"/>
                  <a:pt x="954" y="3627"/>
                  <a:pt x="914" y="3720"/>
                </a:cubicBezTo>
                <a:cubicBezTo>
                  <a:pt x="861" y="3812"/>
                  <a:pt x="835" y="3865"/>
                  <a:pt x="835" y="3879"/>
                </a:cubicBezTo>
                <a:cubicBezTo>
                  <a:pt x="835" y="3905"/>
                  <a:pt x="861" y="3945"/>
                  <a:pt x="888" y="3958"/>
                </a:cubicBezTo>
                <a:cubicBezTo>
                  <a:pt x="914" y="3984"/>
                  <a:pt x="954" y="3998"/>
                  <a:pt x="1020" y="3998"/>
                </a:cubicBezTo>
                <a:cubicBezTo>
                  <a:pt x="1086" y="3998"/>
                  <a:pt x="1139" y="3984"/>
                  <a:pt x="1166" y="3958"/>
                </a:cubicBezTo>
                <a:cubicBezTo>
                  <a:pt x="1205" y="3918"/>
                  <a:pt x="1232" y="3879"/>
                  <a:pt x="1258" y="3852"/>
                </a:cubicBezTo>
                <a:cubicBezTo>
                  <a:pt x="1271" y="3799"/>
                  <a:pt x="1324" y="3706"/>
                  <a:pt x="1391" y="3574"/>
                </a:cubicBezTo>
                <a:cubicBezTo>
                  <a:pt x="1443" y="3442"/>
                  <a:pt x="1536" y="3283"/>
                  <a:pt x="1629" y="3111"/>
                </a:cubicBezTo>
                <a:cubicBezTo>
                  <a:pt x="1721" y="2926"/>
                  <a:pt x="1827" y="2727"/>
                  <a:pt x="1933" y="2515"/>
                </a:cubicBezTo>
                <a:lnTo>
                  <a:pt x="2291" y="1854"/>
                </a:lnTo>
                <a:cubicBezTo>
                  <a:pt x="2410" y="1642"/>
                  <a:pt x="2516" y="1417"/>
                  <a:pt x="2621" y="1218"/>
                </a:cubicBezTo>
                <a:cubicBezTo>
                  <a:pt x="2741" y="1007"/>
                  <a:pt x="2833" y="834"/>
                  <a:pt x="2913" y="662"/>
                </a:cubicBezTo>
                <a:cubicBezTo>
                  <a:pt x="3005" y="504"/>
                  <a:pt x="3071" y="371"/>
                  <a:pt x="3124" y="265"/>
                </a:cubicBezTo>
                <a:cubicBezTo>
                  <a:pt x="3177" y="159"/>
                  <a:pt x="3204" y="107"/>
                  <a:pt x="3204" y="93"/>
                </a:cubicBezTo>
                <a:cubicBezTo>
                  <a:pt x="3204" y="80"/>
                  <a:pt x="3191" y="54"/>
                  <a:pt x="3164" y="27"/>
                </a:cubicBezTo>
                <a:cubicBezTo>
                  <a:pt x="3151" y="1"/>
                  <a:pt x="3111" y="1"/>
                  <a:pt x="3032" y="1"/>
                </a:cubicBezTo>
                <a:close/>
                <a:moveTo>
                  <a:pt x="2741" y="2462"/>
                </a:moveTo>
                <a:cubicBezTo>
                  <a:pt x="2621" y="2462"/>
                  <a:pt x="2516" y="2489"/>
                  <a:pt x="2423" y="2529"/>
                </a:cubicBezTo>
                <a:cubicBezTo>
                  <a:pt x="2330" y="2568"/>
                  <a:pt x="2251" y="2634"/>
                  <a:pt x="2185" y="2714"/>
                </a:cubicBezTo>
                <a:cubicBezTo>
                  <a:pt x="2118" y="2793"/>
                  <a:pt x="2066" y="2886"/>
                  <a:pt x="2026" y="2992"/>
                </a:cubicBezTo>
                <a:cubicBezTo>
                  <a:pt x="1986" y="3098"/>
                  <a:pt x="1960" y="3217"/>
                  <a:pt x="1960" y="3349"/>
                </a:cubicBezTo>
                <a:cubicBezTo>
                  <a:pt x="1960" y="3468"/>
                  <a:pt x="1986" y="3574"/>
                  <a:pt x="2013" y="3680"/>
                </a:cubicBezTo>
                <a:cubicBezTo>
                  <a:pt x="2052" y="3773"/>
                  <a:pt x="2092" y="3865"/>
                  <a:pt x="2158" y="3958"/>
                </a:cubicBezTo>
                <a:cubicBezTo>
                  <a:pt x="2211" y="4037"/>
                  <a:pt x="2291" y="4104"/>
                  <a:pt x="2383" y="4143"/>
                </a:cubicBezTo>
                <a:cubicBezTo>
                  <a:pt x="2476" y="4196"/>
                  <a:pt x="2582" y="4223"/>
                  <a:pt x="2701" y="4223"/>
                </a:cubicBezTo>
                <a:cubicBezTo>
                  <a:pt x="2939" y="4223"/>
                  <a:pt x="3124" y="4143"/>
                  <a:pt x="3257" y="3984"/>
                </a:cubicBezTo>
                <a:cubicBezTo>
                  <a:pt x="3389" y="3826"/>
                  <a:pt x="3455" y="3601"/>
                  <a:pt x="3455" y="3336"/>
                </a:cubicBezTo>
                <a:cubicBezTo>
                  <a:pt x="3455" y="3217"/>
                  <a:pt x="3442" y="3098"/>
                  <a:pt x="3416" y="3005"/>
                </a:cubicBezTo>
                <a:cubicBezTo>
                  <a:pt x="3389" y="2899"/>
                  <a:pt x="3349" y="2806"/>
                  <a:pt x="3283" y="2727"/>
                </a:cubicBezTo>
                <a:cubicBezTo>
                  <a:pt x="3230" y="2634"/>
                  <a:pt x="3151" y="2581"/>
                  <a:pt x="3058" y="2529"/>
                </a:cubicBezTo>
                <a:cubicBezTo>
                  <a:pt x="2979" y="2489"/>
                  <a:pt x="2860" y="2462"/>
                  <a:pt x="2741" y="2462"/>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rot="-1315996">
            <a:off x="329193" y="3178421"/>
            <a:ext cx="209254" cy="208536"/>
          </a:xfrm>
          <a:custGeom>
            <a:avLst/>
            <a:gdLst/>
            <a:ahLst/>
            <a:cxnLst/>
            <a:rect l="l" t="t" r="r" b="b"/>
            <a:pathLst>
              <a:path w="3786" h="3773" extrusionOk="0">
                <a:moveTo>
                  <a:pt x="371" y="1"/>
                </a:moveTo>
                <a:cubicBezTo>
                  <a:pt x="279" y="1"/>
                  <a:pt x="186" y="14"/>
                  <a:pt x="107" y="54"/>
                </a:cubicBezTo>
                <a:cubicBezTo>
                  <a:pt x="27" y="80"/>
                  <a:pt x="1" y="133"/>
                  <a:pt x="1" y="199"/>
                </a:cubicBezTo>
                <a:cubicBezTo>
                  <a:pt x="1" y="279"/>
                  <a:pt x="40" y="318"/>
                  <a:pt x="120" y="332"/>
                </a:cubicBezTo>
                <a:cubicBezTo>
                  <a:pt x="199" y="345"/>
                  <a:pt x="318" y="358"/>
                  <a:pt x="477" y="358"/>
                </a:cubicBezTo>
                <a:lnTo>
                  <a:pt x="596" y="358"/>
                </a:lnTo>
                <a:cubicBezTo>
                  <a:pt x="636" y="371"/>
                  <a:pt x="662" y="371"/>
                  <a:pt x="689" y="385"/>
                </a:cubicBezTo>
                <a:cubicBezTo>
                  <a:pt x="715" y="398"/>
                  <a:pt x="729" y="411"/>
                  <a:pt x="755" y="437"/>
                </a:cubicBezTo>
                <a:cubicBezTo>
                  <a:pt x="768" y="464"/>
                  <a:pt x="795" y="490"/>
                  <a:pt x="808" y="530"/>
                </a:cubicBezTo>
                <a:lnTo>
                  <a:pt x="2012" y="2714"/>
                </a:lnTo>
                <a:cubicBezTo>
                  <a:pt x="1959" y="2833"/>
                  <a:pt x="1907" y="2939"/>
                  <a:pt x="1854" y="3032"/>
                </a:cubicBezTo>
                <a:cubicBezTo>
                  <a:pt x="1801" y="3124"/>
                  <a:pt x="1748" y="3190"/>
                  <a:pt x="1682" y="3257"/>
                </a:cubicBezTo>
                <a:cubicBezTo>
                  <a:pt x="1629" y="3296"/>
                  <a:pt x="1562" y="3349"/>
                  <a:pt x="1496" y="3376"/>
                </a:cubicBezTo>
                <a:cubicBezTo>
                  <a:pt x="1430" y="3415"/>
                  <a:pt x="1351" y="3429"/>
                  <a:pt x="1284" y="3429"/>
                </a:cubicBezTo>
                <a:cubicBezTo>
                  <a:pt x="1165" y="3429"/>
                  <a:pt x="1073" y="3402"/>
                  <a:pt x="993" y="3349"/>
                </a:cubicBezTo>
                <a:cubicBezTo>
                  <a:pt x="914" y="3296"/>
                  <a:pt x="874" y="3230"/>
                  <a:pt x="874" y="3164"/>
                </a:cubicBezTo>
                <a:cubicBezTo>
                  <a:pt x="874" y="3137"/>
                  <a:pt x="887" y="3098"/>
                  <a:pt x="901" y="3071"/>
                </a:cubicBezTo>
                <a:cubicBezTo>
                  <a:pt x="927" y="3045"/>
                  <a:pt x="954" y="3018"/>
                  <a:pt x="993" y="3018"/>
                </a:cubicBezTo>
                <a:cubicBezTo>
                  <a:pt x="1020" y="3018"/>
                  <a:pt x="1033" y="3018"/>
                  <a:pt x="1059" y="3005"/>
                </a:cubicBezTo>
                <a:cubicBezTo>
                  <a:pt x="1099" y="3005"/>
                  <a:pt x="1126" y="2992"/>
                  <a:pt x="1139" y="2979"/>
                </a:cubicBezTo>
                <a:cubicBezTo>
                  <a:pt x="1165" y="2965"/>
                  <a:pt x="1192" y="2939"/>
                  <a:pt x="1205" y="2912"/>
                </a:cubicBezTo>
                <a:cubicBezTo>
                  <a:pt x="1218" y="2899"/>
                  <a:pt x="1232" y="2859"/>
                  <a:pt x="1232" y="2820"/>
                </a:cubicBezTo>
                <a:cubicBezTo>
                  <a:pt x="1232" y="2754"/>
                  <a:pt x="1205" y="2701"/>
                  <a:pt x="1152" y="2674"/>
                </a:cubicBezTo>
                <a:cubicBezTo>
                  <a:pt x="1112" y="2648"/>
                  <a:pt x="1059" y="2634"/>
                  <a:pt x="1007" y="2634"/>
                </a:cubicBezTo>
                <a:cubicBezTo>
                  <a:pt x="954" y="2634"/>
                  <a:pt x="901" y="2634"/>
                  <a:pt x="848" y="2661"/>
                </a:cubicBezTo>
                <a:cubicBezTo>
                  <a:pt x="782" y="2687"/>
                  <a:pt x="742" y="2714"/>
                  <a:pt x="689" y="2754"/>
                </a:cubicBezTo>
                <a:cubicBezTo>
                  <a:pt x="649" y="2807"/>
                  <a:pt x="623" y="2859"/>
                  <a:pt x="583" y="2926"/>
                </a:cubicBezTo>
                <a:cubicBezTo>
                  <a:pt x="570" y="2992"/>
                  <a:pt x="557" y="3071"/>
                  <a:pt x="557" y="3164"/>
                </a:cubicBezTo>
                <a:cubicBezTo>
                  <a:pt x="557" y="3257"/>
                  <a:pt x="570" y="3349"/>
                  <a:pt x="609" y="3415"/>
                </a:cubicBezTo>
                <a:cubicBezTo>
                  <a:pt x="649" y="3495"/>
                  <a:pt x="689" y="3561"/>
                  <a:pt x="755" y="3614"/>
                </a:cubicBezTo>
                <a:cubicBezTo>
                  <a:pt x="821" y="3667"/>
                  <a:pt x="887" y="3707"/>
                  <a:pt x="967" y="3733"/>
                </a:cubicBezTo>
                <a:cubicBezTo>
                  <a:pt x="1046" y="3759"/>
                  <a:pt x="1126" y="3773"/>
                  <a:pt x="1218" y="3773"/>
                </a:cubicBezTo>
                <a:cubicBezTo>
                  <a:pt x="1377" y="3773"/>
                  <a:pt x="1536" y="3733"/>
                  <a:pt x="1668" y="3667"/>
                </a:cubicBezTo>
                <a:cubicBezTo>
                  <a:pt x="1801" y="3614"/>
                  <a:pt x="1920" y="3508"/>
                  <a:pt x="2039" y="3376"/>
                </a:cubicBezTo>
                <a:cubicBezTo>
                  <a:pt x="2132" y="3257"/>
                  <a:pt x="2224" y="3111"/>
                  <a:pt x="2304" y="2952"/>
                </a:cubicBezTo>
                <a:cubicBezTo>
                  <a:pt x="2383" y="2780"/>
                  <a:pt x="2449" y="2595"/>
                  <a:pt x="2529" y="2370"/>
                </a:cubicBezTo>
                <a:lnTo>
                  <a:pt x="3164" y="596"/>
                </a:lnTo>
                <a:cubicBezTo>
                  <a:pt x="3190" y="530"/>
                  <a:pt x="3217" y="490"/>
                  <a:pt x="3243" y="477"/>
                </a:cubicBezTo>
                <a:cubicBezTo>
                  <a:pt x="3283" y="464"/>
                  <a:pt x="3349" y="451"/>
                  <a:pt x="3442" y="451"/>
                </a:cubicBezTo>
                <a:cubicBezTo>
                  <a:pt x="3534" y="451"/>
                  <a:pt x="3601" y="437"/>
                  <a:pt x="3680" y="411"/>
                </a:cubicBezTo>
                <a:cubicBezTo>
                  <a:pt x="3746" y="398"/>
                  <a:pt x="3786" y="345"/>
                  <a:pt x="3786" y="279"/>
                </a:cubicBezTo>
                <a:cubicBezTo>
                  <a:pt x="3786" y="212"/>
                  <a:pt x="3746" y="160"/>
                  <a:pt x="3680" y="146"/>
                </a:cubicBezTo>
                <a:cubicBezTo>
                  <a:pt x="3614" y="120"/>
                  <a:pt x="3534" y="107"/>
                  <a:pt x="3442" y="107"/>
                </a:cubicBezTo>
                <a:lnTo>
                  <a:pt x="2409" y="107"/>
                </a:lnTo>
                <a:cubicBezTo>
                  <a:pt x="2317" y="107"/>
                  <a:pt x="2251" y="120"/>
                  <a:pt x="2224" y="146"/>
                </a:cubicBezTo>
                <a:cubicBezTo>
                  <a:pt x="2198" y="160"/>
                  <a:pt x="2184" y="212"/>
                  <a:pt x="2184" y="279"/>
                </a:cubicBezTo>
                <a:cubicBezTo>
                  <a:pt x="2184" y="318"/>
                  <a:pt x="2211" y="358"/>
                  <a:pt x="2251" y="398"/>
                </a:cubicBezTo>
                <a:cubicBezTo>
                  <a:pt x="2290" y="437"/>
                  <a:pt x="2370" y="451"/>
                  <a:pt x="2462" y="451"/>
                </a:cubicBezTo>
                <a:cubicBezTo>
                  <a:pt x="2568" y="451"/>
                  <a:pt x="2621" y="464"/>
                  <a:pt x="2648" y="477"/>
                </a:cubicBezTo>
                <a:cubicBezTo>
                  <a:pt x="2674" y="504"/>
                  <a:pt x="2687" y="517"/>
                  <a:pt x="2687" y="557"/>
                </a:cubicBezTo>
                <a:cubicBezTo>
                  <a:pt x="2687" y="623"/>
                  <a:pt x="2674" y="689"/>
                  <a:pt x="2648" y="795"/>
                </a:cubicBezTo>
                <a:lnTo>
                  <a:pt x="2184" y="2224"/>
                </a:lnTo>
                <a:lnTo>
                  <a:pt x="1324" y="623"/>
                </a:lnTo>
                <a:cubicBezTo>
                  <a:pt x="1311" y="583"/>
                  <a:pt x="1298" y="543"/>
                  <a:pt x="1284" y="504"/>
                </a:cubicBezTo>
                <a:cubicBezTo>
                  <a:pt x="1271" y="464"/>
                  <a:pt x="1271" y="437"/>
                  <a:pt x="1271" y="424"/>
                </a:cubicBezTo>
                <a:cubicBezTo>
                  <a:pt x="1271" y="385"/>
                  <a:pt x="1284" y="358"/>
                  <a:pt x="1298" y="358"/>
                </a:cubicBezTo>
                <a:cubicBezTo>
                  <a:pt x="1311" y="345"/>
                  <a:pt x="1324" y="345"/>
                  <a:pt x="1351" y="345"/>
                </a:cubicBezTo>
                <a:cubicBezTo>
                  <a:pt x="1430" y="345"/>
                  <a:pt x="1483" y="332"/>
                  <a:pt x="1509" y="292"/>
                </a:cubicBezTo>
                <a:cubicBezTo>
                  <a:pt x="1549" y="252"/>
                  <a:pt x="1562" y="212"/>
                  <a:pt x="1562" y="160"/>
                </a:cubicBezTo>
                <a:cubicBezTo>
                  <a:pt x="1562" y="120"/>
                  <a:pt x="1536" y="80"/>
                  <a:pt x="1509" y="54"/>
                </a:cubicBezTo>
                <a:cubicBezTo>
                  <a:pt x="1483" y="14"/>
                  <a:pt x="1417" y="1"/>
                  <a:pt x="1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404093" y="2665521"/>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13"/>
          <p:cNvGrpSpPr/>
          <p:nvPr/>
        </p:nvGrpSpPr>
        <p:grpSpPr>
          <a:xfrm>
            <a:off x="213318" y="3936723"/>
            <a:ext cx="1010783" cy="1042425"/>
            <a:chOff x="213318" y="3936723"/>
            <a:chExt cx="1010783" cy="1042425"/>
          </a:xfrm>
        </p:grpSpPr>
        <p:grpSp>
          <p:nvGrpSpPr>
            <p:cNvPr id="221" name="Google Shape;221;p13"/>
            <p:cNvGrpSpPr/>
            <p:nvPr/>
          </p:nvGrpSpPr>
          <p:grpSpPr>
            <a:xfrm>
              <a:off x="213318" y="3936723"/>
              <a:ext cx="882102" cy="1042425"/>
              <a:chOff x="4385705" y="3356597"/>
              <a:chExt cx="1127287" cy="1332173"/>
            </a:xfrm>
          </p:grpSpPr>
          <p:sp>
            <p:nvSpPr>
              <p:cNvPr id="222" name="Google Shape;222;p13"/>
              <p:cNvSpPr/>
              <p:nvPr/>
            </p:nvSpPr>
            <p:spPr>
              <a:xfrm>
                <a:off x="4513711" y="4188355"/>
                <a:ext cx="30067" cy="292655"/>
              </a:xfrm>
              <a:custGeom>
                <a:avLst/>
                <a:gdLst/>
                <a:ahLst/>
                <a:cxnLst/>
                <a:rect l="l" t="t" r="r" b="b"/>
                <a:pathLst>
                  <a:path w="544" h="5295" extrusionOk="0">
                    <a:moveTo>
                      <a:pt x="0" y="0"/>
                    </a:moveTo>
                    <a:lnTo>
                      <a:pt x="0" y="5294"/>
                    </a:lnTo>
                    <a:lnTo>
                      <a:pt x="543" y="5294"/>
                    </a:lnTo>
                    <a:lnTo>
                      <a:pt x="543" y="3150"/>
                    </a:lnTo>
                    <a:lnTo>
                      <a:pt x="278" y="3150"/>
                    </a:lnTo>
                    <a:cubicBezTo>
                      <a:pt x="212" y="3150"/>
                      <a:pt x="159" y="3097"/>
                      <a:pt x="159" y="3044"/>
                    </a:cubicBezTo>
                    <a:cubicBezTo>
                      <a:pt x="159" y="2978"/>
                      <a:pt x="212" y="2978"/>
                      <a:pt x="278" y="2978"/>
                    </a:cubicBezTo>
                    <a:lnTo>
                      <a:pt x="543" y="2978"/>
                    </a:lnTo>
                    <a:lnTo>
                      <a:pt x="543" y="66"/>
                    </a:lnTo>
                    <a:cubicBezTo>
                      <a:pt x="331" y="66"/>
                      <a:pt x="159" y="6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13"/>
              <p:cNvGrpSpPr/>
              <p:nvPr/>
            </p:nvGrpSpPr>
            <p:grpSpPr>
              <a:xfrm>
                <a:off x="4385705" y="3356597"/>
                <a:ext cx="1127287" cy="1332173"/>
                <a:chOff x="4385705" y="3127997"/>
                <a:chExt cx="1127287" cy="1332173"/>
              </a:xfrm>
            </p:grpSpPr>
            <p:sp>
              <p:nvSpPr>
                <p:cNvPr id="224" name="Google Shape;224;p13"/>
                <p:cNvSpPr/>
                <p:nvPr/>
              </p:nvSpPr>
              <p:spPr>
                <a:xfrm>
                  <a:off x="4513711" y="3396499"/>
                  <a:ext cx="30067" cy="566960"/>
                </a:xfrm>
                <a:custGeom>
                  <a:avLst/>
                  <a:gdLst/>
                  <a:ahLst/>
                  <a:cxnLst/>
                  <a:rect l="l" t="t" r="r" b="b"/>
                  <a:pathLst>
                    <a:path w="544" h="10258" extrusionOk="0">
                      <a:moveTo>
                        <a:pt x="0" y="0"/>
                      </a:moveTo>
                      <a:lnTo>
                        <a:pt x="0" y="10191"/>
                      </a:lnTo>
                      <a:cubicBezTo>
                        <a:pt x="159" y="10257"/>
                        <a:pt x="331" y="10257"/>
                        <a:pt x="543" y="10257"/>
                      </a:cubicBezTo>
                      <a:lnTo>
                        <a:pt x="543" y="3137"/>
                      </a:lnTo>
                      <a:lnTo>
                        <a:pt x="278" y="3137"/>
                      </a:lnTo>
                      <a:cubicBezTo>
                        <a:pt x="212" y="3137"/>
                        <a:pt x="159" y="3084"/>
                        <a:pt x="159" y="3084"/>
                      </a:cubicBezTo>
                      <a:cubicBezTo>
                        <a:pt x="159" y="3031"/>
                        <a:pt x="212" y="2978"/>
                        <a:pt x="278" y="2978"/>
                      </a:cubicBezTo>
                      <a:lnTo>
                        <a:pt x="543" y="2978"/>
                      </a:lnTo>
                      <a:lnTo>
                        <a:pt x="5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4385705" y="4252355"/>
                  <a:ext cx="1127287" cy="30785"/>
                </a:xfrm>
                <a:custGeom>
                  <a:avLst/>
                  <a:gdLst/>
                  <a:ahLst/>
                  <a:cxnLst/>
                  <a:rect l="l" t="t" r="r" b="b"/>
                  <a:pathLst>
                    <a:path w="20396" h="557" extrusionOk="0">
                      <a:moveTo>
                        <a:pt x="278" y="0"/>
                      </a:moveTo>
                      <a:cubicBezTo>
                        <a:pt x="106" y="0"/>
                        <a:pt x="0" y="172"/>
                        <a:pt x="0" y="278"/>
                      </a:cubicBezTo>
                      <a:cubicBezTo>
                        <a:pt x="0" y="450"/>
                        <a:pt x="106" y="556"/>
                        <a:pt x="278" y="556"/>
                      </a:cubicBezTo>
                      <a:lnTo>
                        <a:pt x="20396" y="556"/>
                      </a:lnTo>
                      <a:lnTo>
                        <a:pt x="20396" y="0"/>
                      </a:lnTo>
                      <a:lnTo>
                        <a:pt x="15049" y="0"/>
                      </a:lnTo>
                      <a:lnTo>
                        <a:pt x="15049" y="278"/>
                      </a:lnTo>
                      <a:cubicBezTo>
                        <a:pt x="15049" y="331"/>
                        <a:pt x="14996" y="397"/>
                        <a:pt x="14943" y="397"/>
                      </a:cubicBezTo>
                      <a:cubicBezTo>
                        <a:pt x="14890" y="397"/>
                        <a:pt x="14837" y="331"/>
                        <a:pt x="14837" y="278"/>
                      </a:cubicBezTo>
                      <a:lnTo>
                        <a:pt x="14837" y="0"/>
                      </a:lnTo>
                      <a:lnTo>
                        <a:pt x="5572" y="0"/>
                      </a:lnTo>
                      <a:lnTo>
                        <a:pt x="5572" y="278"/>
                      </a:lnTo>
                      <a:cubicBezTo>
                        <a:pt x="5572" y="331"/>
                        <a:pt x="5506" y="397"/>
                        <a:pt x="5506" y="397"/>
                      </a:cubicBezTo>
                      <a:cubicBezTo>
                        <a:pt x="5453" y="397"/>
                        <a:pt x="5400" y="331"/>
                        <a:pt x="5400" y="278"/>
                      </a:cubicBezTo>
                      <a:lnTo>
                        <a:pt x="54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4467616" y="3261861"/>
                  <a:ext cx="122202" cy="134693"/>
                </a:xfrm>
                <a:custGeom>
                  <a:avLst/>
                  <a:gdLst/>
                  <a:ahLst/>
                  <a:cxnLst/>
                  <a:rect l="l" t="t" r="r" b="b"/>
                  <a:pathLst>
                    <a:path w="2211" h="2437" extrusionOk="0">
                      <a:moveTo>
                        <a:pt x="1112" y="1"/>
                      </a:moveTo>
                      <a:lnTo>
                        <a:pt x="1" y="2436"/>
                      </a:lnTo>
                      <a:lnTo>
                        <a:pt x="2211" y="2436"/>
                      </a:lnTo>
                      <a:lnTo>
                        <a:pt x="11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3"/>
                <p:cNvSpPr/>
                <p:nvPr/>
              </p:nvSpPr>
              <p:spPr>
                <a:xfrm>
                  <a:off x="4836322" y="3945109"/>
                  <a:ext cx="615984" cy="222462"/>
                </a:xfrm>
                <a:custGeom>
                  <a:avLst/>
                  <a:gdLst/>
                  <a:ahLst/>
                  <a:cxnLst/>
                  <a:rect l="l" t="t" r="r" b="b"/>
                  <a:pathLst>
                    <a:path w="11145" h="4025" extrusionOk="0">
                      <a:moveTo>
                        <a:pt x="6843" y="3243"/>
                      </a:moveTo>
                      <a:cubicBezTo>
                        <a:pt x="6896" y="3243"/>
                        <a:pt x="6896" y="3309"/>
                        <a:pt x="6896" y="3309"/>
                      </a:cubicBezTo>
                      <a:cubicBezTo>
                        <a:pt x="6896" y="3362"/>
                        <a:pt x="6843" y="3415"/>
                        <a:pt x="6790" y="3415"/>
                      </a:cubicBezTo>
                      <a:lnTo>
                        <a:pt x="6075" y="3415"/>
                      </a:lnTo>
                      <a:cubicBezTo>
                        <a:pt x="6022" y="3415"/>
                        <a:pt x="5956" y="3362"/>
                        <a:pt x="5956" y="3309"/>
                      </a:cubicBezTo>
                      <a:cubicBezTo>
                        <a:pt x="5956" y="3243"/>
                        <a:pt x="6022" y="3243"/>
                        <a:pt x="6075" y="3243"/>
                      </a:cubicBezTo>
                      <a:close/>
                      <a:moveTo>
                        <a:pt x="728" y="1"/>
                      </a:moveTo>
                      <a:cubicBezTo>
                        <a:pt x="503" y="1"/>
                        <a:pt x="225" y="53"/>
                        <a:pt x="0" y="53"/>
                      </a:cubicBezTo>
                      <a:cubicBezTo>
                        <a:pt x="887" y="993"/>
                        <a:pt x="1986" y="1814"/>
                        <a:pt x="3428" y="2528"/>
                      </a:cubicBezTo>
                      <a:cubicBezTo>
                        <a:pt x="4037" y="2806"/>
                        <a:pt x="4633" y="3031"/>
                        <a:pt x="5294" y="3243"/>
                      </a:cubicBezTo>
                      <a:lnTo>
                        <a:pt x="5413" y="3243"/>
                      </a:lnTo>
                      <a:cubicBezTo>
                        <a:pt x="6949" y="3693"/>
                        <a:pt x="8722" y="4024"/>
                        <a:pt x="10866" y="4024"/>
                      </a:cubicBezTo>
                      <a:cubicBezTo>
                        <a:pt x="11038" y="4024"/>
                        <a:pt x="11144" y="3905"/>
                        <a:pt x="11144" y="3799"/>
                      </a:cubicBezTo>
                      <a:cubicBezTo>
                        <a:pt x="11144" y="3640"/>
                        <a:pt x="11038" y="3521"/>
                        <a:pt x="10866" y="3468"/>
                      </a:cubicBezTo>
                      <a:cubicBezTo>
                        <a:pt x="7836" y="3415"/>
                        <a:pt x="5466" y="2859"/>
                        <a:pt x="3706" y="2039"/>
                      </a:cubicBezTo>
                      <a:cubicBezTo>
                        <a:pt x="2436" y="1430"/>
                        <a:pt x="1496" y="768"/>
                        <a:pt x="7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3"/>
                <p:cNvSpPr/>
                <p:nvPr/>
              </p:nvSpPr>
              <p:spPr>
                <a:xfrm>
                  <a:off x="4675376" y="3423526"/>
                  <a:ext cx="201238" cy="524568"/>
                </a:xfrm>
                <a:custGeom>
                  <a:avLst/>
                  <a:gdLst/>
                  <a:ahLst/>
                  <a:cxnLst/>
                  <a:rect l="l" t="t" r="r" b="b"/>
                  <a:pathLst>
                    <a:path w="3641" h="9491" extrusionOk="0">
                      <a:moveTo>
                        <a:pt x="331" y="1"/>
                      </a:moveTo>
                      <a:cubicBezTo>
                        <a:pt x="212" y="1"/>
                        <a:pt x="106" y="107"/>
                        <a:pt x="53" y="279"/>
                      </a:cubicBezTo>
                      <a:cubicBezTo>
                        <a:pt x="53" y="279"/>
                        <a:pt x="0" y="715"/>
                        <a:pt x="0" y="1496"/>
                      </a:cubicBezTo>
                      <a:cubicBezTo>
                        <a:pt x="0" y="1827"/>
                        <a:pt x="0" y="2092"/>
                        <a:pt x="53" y="2489"/>
                      </a:cubicBezTo>
                      <a:lnTo>
                        <a:pt x="331" y="2489"/>
                      </a:lnTo>
                      <a:lnTo>
                        <a:pt x="331" y="2595"/>
                      </a:lnTo>
                      <a:lnTo>
                        <a:pt x="331" y="2926"/>
                      </a:lnTo>
                      <a:cubicBezTo>
                        <a:pt x="331" y="2979"/>
                        <a:pt x="265" y="3032"/>
                        <a:pt x="265" y="3032"/>
                      </a:cubicBezTo>
                      <a:cubicBezTo>
                        <a:pt x="212" y="3032"/>
                        <a:pt x="159" y="2979"/>
                        <a:pt x="159" y="2926"/>
                      </a:cubicBezTo>
                      <a:lnTo>
                        <a:pt x="159" y="2648"/>
                      </a:lnTo>
                      <a:lnTo>
                        <a:pt x="53" y="2648"/>
                      </a:lnTo>
                      <a:cubicBezTo>
                        <a:pt x="53" y="2979"/>
                        <a:pt x="106" y="3257"/>
                        <a:pt x="159" y="3588"/>
                      </a:cubicBezTo>
                      <a:cubicBezTo>
                        <a:pt x="159" y="3588"/>
                        <a:pt x="212" y="3535"/>
                        <a:pt x="265" y="3535"/>
                      </a:cubicBezTo>
                      <a:cubicBezTo>
                        <a:pt x="265" y="3535"/>
                        <a:pt x="331" y="3588"/>
                        <a:pt x="331" y="3640"/>
                      </a:cubicBezTo>
                      <a:lnTo>
                        <a:pt x="331" y="4355"/>
                      </a:lnTo>
                      <a:lnTo>
                        <a:pt x="331" y="4408"/>
                      </a:lnTo>
                      <a:cubicBezTo>
                        <a:pt x="596" y="5732"/>
                        <a:pt x="1152" y="7227"/>
                        <a:pt x="2198" y="8604"/>
                      </a:cubicBezTo>
                      <a:cubicBezTo>
                        <a:pt x="2423" y="8882"/>
                        <a:pt x="2648" y="9213"/>
                        <a:pt x="2912" y="9490"/>
                      </a:cubicBezTo>
                      <a:cubicBezTo>
                        <a:pt x="3137" y="9490"/>
                        <a:pt x="3415" y="9438"/>
                        <a:pt x="3640" y="9438"/>
                      </a:cubicBezTo>
                      <a:cubicBezTo>
                        <a:pt x="2648" y="8498"/>
                        <a:pt x="1986" y="7452"/>
                        <a:pt x="1536" y="6393"/>
                      </a:cubicBezTo>
                      <a:cubicBezTo>
                        <a:pt x="715" y="4527"/>
                        <a:pt x="543" y="2648"/>
                        <a:pt x="543" y="1496"/>
                      </a:cubicBezTo>
                      <a:cubicBezTo>
                        <a:pt x="543" y="1165"/>
                        <a:pt x="543" y="835"/>
                        <a:pt x="596" y="663"/>
                      </a:cubicBezTo>
                      <a:lnTo>
                        <a:pt x="596" y="385"/>
                      </a:lnTo>
                      <a:lnTo>
                        <a:pt x="596" y="332"/>
                      </a:lnTo>
                      <a:cubicBezTo>
                        <a:pt x="662" y="173"/>
                        <a:pt x="543" y="54"/>
                        <a:pt x="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3"/>
                <p:cNvSpPr/>
                <p:nvPr/>
              </p:nvSpPr>
              <p:spPr>
                <a:xfrm>
                  <a:off x="4583959" y="3561093"/>
                  <a:ext cx="48306" cy="8788"/>
                </a:xfrm>
                <a:custGeom>
                  <a:avLst/>
                  <a:gdLst/>
                  <a:ahLst/>
                  <a:cxnLst/>
                  <a:rect l="l" t="t" r="r" b="b"/>
                  <a:pathLst>
                    <a:path w="874" h="159" extrusionOk="0">
                      <a:moveTo>
                        <a:pt x="106" y="0"/>
                      </a:moveTo>
                      <a:cubicBezTo>
                        <a:pt x="53" y="0"/>
                        <a:pt x="0" y="53"/>
                        <a:pt x="0" y="106"/>
                      </a:cubicBezTo>
                      <a:cubicBezTo>
                        <a:pt x="0" y="106"/>
                        <a:pt x="53" y="159"/>
                        <a:pt x="106" y="159"/>
                      </a:cubicBezTo>
                      <a:lnTo>
                        <a:pt x="821" y="159"/>
                      </a:lnTo>
                      <a:cubicBezTo>
                        <a:pt x="874" y="159"/>
                        <a:pt x="874" y="106"/>
                        <a:pt x="874" y="106"/>
                      </a:cubicBezTo>
                      <a:cubicBezTo>
                        <a:pt x="874" y="53"/>
                        <a:pt x="874" y="0"/>
                        <a:pt x="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3"/>
                <p:cNvSpPr/>
                <p:nvPr/>
              </p:nvSpPr>
              <p:spPr>
                <a:xfrm>
                  <a:off x="4684163" y="3618850"/>
                  <a:ext cx="9562" cy="283148"/>
                </a:xfrm>
                <a:custGeom>
                  <a:avLst/>
                  <a:gdLst/>
                  <a:ahLst/>
                  <a:cxnLst/>
                  <a:rect l="l" t="t" r="r" b="b"/>
                  <a:pathLst>
                    <a:path w="173" h="5123" extrusionOk="0">
                      <a:moveTo>
                        <a:pt x="106" y="1"/>
                      </a:moveTo>
                      <a:cubicBezTo>
                        <a:pt x="53" y="1"/>
                        <a:pt x="0" y="54"/>
                        <a:pt x="0" y="54"/>
                      </a:cubicBezTo>
                      <a:lnTo>
                        <a:pt x="0" y="106"/>
                      </a:lnTo>
                      <a:lnTo>
                        <a:pt x="0" y="821"/>
                      </a:lnTo>
                      <a:cubicBezTo>
                        <a:pt x="0" y="874"/>
                        <a:pt x="53" y="874"/>
                        <a:pt x="106" y="874"/>
                      </a:cubicBezTo>
                      <a:lnTo>
                        <a:pt x="172" y="874"/>
                      </a:lnTo>
                      <a:lnTo>
                        <a:pt x="172" y="821"/>
                      </a:lnTo>
                      <a:lnTo>
                        <a:pt x="172" y="106"/>
                      </a:lnTo>
                      <a:cubicBezTo>
                        <a:pt x="172" y="54"/>
                        <a:pt x="106" y="1"/>
                        <a:pt x="106" y="1"/>
                      </a:cubicBezTo>
                      <a:close/>
                      <a:moveTo>
                        <a:pt x="106" y="1430"/>
                      </a:moveTo>
                      <a:cubicBezTo>
                        <a:pt x="53" y="1430"/>
                        <a:pt x="0" y="1483"/>
                        <a:pt x="0" y="1536"/>
                      </a:cubicBezTo>
                      <a:lnTo>
                        <a:pt x="0" y="2198"/>
                      </a:lnTo>
                      <a:cubicBezTo>
                        <a:pt x="0" y="2264"/>
                        <a:pt x="53" y="2317"/>
                        <a:pt x="106" y="2317"/>
                      </a:cubicBezTo>
                      <a:cubicBezTo>
                        <a:pt x="106" y="2317"/>
                        <a:pt x="172" y="2264"/>
                        <a:pt x="172" y="2198"/>
                      </a:cubicBezTo>
                      <a:lnTo>
                        <a:pt x="172" y="1536"/>
                      </a:lnTo>
                      <a:cubicBezTo>
                        <a:pt x="172" y="1483"/>
                        <a:pt x="106" y="1430"/>
                        <a:pt x="106" y="1430"/>
                      </a:cubicBezTo>
                      <a:close/>
                      <a:moveTo>
                        <a:pt x="106" y="2806"/>
                      </a:moveTo>
                      <a:cubicBezTo>
                        <a:pt x="53" y="2806"/>
                        <a:pt x="0" y="2859"/>
                        <a:pt x="0" y="2926"/>
                      </a:cubicBezTo>
                      <a:lnTo>
                        <a:pt x="0" y="3640"/>
                      </a:lnTo>
                      <a:cubicBezTo>
                        <a:pt x="0" y="3693"/>
                        <a:pt x="53" y="3746"/>
                        <a:pt x="106" y="3746"/>
                      </a:cubicBezTo>
                      <a:cubicBezTo>
                        <a:pt x="106" y="3746"/>
                        <a:pt x="172" y="3693"/>
                        <a:pt x="172" y="3640"/>
                      </a:cubicBezTo>
                      <a:lnTo>
                        <a:pt x="172" y="2926"/>
                      </a:lnTo>
                      <a:cubicBezTo>
                        <a:pt x="172" y="2859"/>
                        <a:pt x="106" y="2806"/>
                        <a:pt x="106" y="2806"/>
                      </a:cubicBezTo>
                      <a:close/>
                      <a:moveTo>
                        <a:pt x="106" y="4249"/>
                      </a:moveTo>
                      <a:cubicBezTo>
                        <a:pt x="53" y="4249"/>
                        <a:pt x="0" y="4302"/>
                        <a:pt x="0" y="4355"/>
                      </a:cubicBezTo>
                      <a:lnTo>
                        <a:pt x="0" y="5070"/>
                      </a:lnTo>
                      <a:cubicBezTo>
                        <a:pt x="0" y="5070"/>
                        <a:pt x="53" y="5123"/>
                        <a:pt x="106" y="5123"/>
                      </a:cubicBezTo>
                      <a:lnTo>
                        <a:pt x="172" y="5070"/>
                      </a:lnTo>
                      <a:lnTo>
                        <a:pt x="172" y="4355"/>
                      </a:lnTo>
                      <a:cubicBezTo>
                        <a:pt x="172" y="4302"/>
                        <a:pt x="106" y="4249"/>
                        <a:pt x="106" y="424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3"/>
                <p:cNvSpPr/>
                <p:nvPr/>
              </p:nvSpPr>
              <p:spPr>
                <a:xfrm>
                  <a:off x="4684163" y="3932673"/>
                  <a:ext cx="9562" cy="27138"/>
                </a:xfrm>
                <a:custGeom>
                  <a:avLst/>
                  <a:gdLst/>
                  <a:ahLst/>
                  <a:cxnLst/>
                  <a:rect l="l" t="t" r="r" b="b"/>
                  <a:pathLst>
                    <a:path w="173" h="491" extrusionOk="0">
                      <a:moveTo>
                        <a:pt x="106" y="1"/>
                      </a:moveTo>
                      <a:cubicBezTo>
                        <a:pt x="53" y="1"/>
                        <a:pt x="0" y="1"/>
                        <a:pt x="0" y="53"/>
                      </a:cubicBezTo>
                      <a:lnTo>
                        <a:pt x="0" y="490"/>
                      </a:lnTo>
                      <a:lnTo>
                        <a:pt x="172" y="490"/>
                      </a:lnTo>
                      <a:lnTo>
                        <a:pt x="172" y="53"/>
                      </a:lnTo>
                      <a:cubicBezTo>
                        <a:pt x="172" y="1"/>
                        <a:pt x="106" y="1"/>
                        <a:pt x="1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3"/>
                <p:cNvSpPr/>
                <p:nvPr/>
              </p:nvSpPr>
              <p:spPr>
                <a:xfrm>
                  <a:off x="4684163" y="4008725"/>
                  <a:ext cx="9562" cy="207097"/>
                </a:xfrm>
                <a:custGeom>
                  <a:avLst/>
                  <a:gdLst/>
                  <a:ahLst/>
                  <a:cxnLst/>
                  <a:rect l="l" t="t" r="r" b="b"/>
                  <a:pathLst>
                    <a:path w="173" h="3747" extrusionOk="0">
                      <a:moveTo>
                        <a:pt x="106" y="1"/>
                      </a:moveTo>
                      <a:cubicBezTo>
                        <a:pt x="53" y="1"/>
                        <a:pt x="0" y="54"/>
                        <a:pt x="0" y="107"/>
                      </a:cubicBezTo>
                      <a:lnTo>
                        <a:pt x="0" y="835"/>
                      </a:lnTo>
                      <a:cubicBezTo>
                        <a:pt x="0" y="888"/>
                        <a:pt x="53" y="888"/>
                        <a:pt x="106" y="888"/>
                      </a:cubicBezTo>
                      <a:cubicBezTo>
                        <a:pt x="106" y="888"/>
                        <a:pt x="172" y="888"/>
                        <a:pt x="172" y="835"/>
                      </a:cubicBezTo>
                      <a:lnTo>
                        <a:pt x="172" y="107"/>
                      </a:lnTo>
                      <a:cubicBezTo>
                        <a:pt x="172" y="54"/>
                        <a:pt x="106" y="1"/>
                        <a:pt x="106" y="1"/>
                      </a:cubicBezTo>
                      <a:close/>
                      <a:moveTo>
                        <a:pt x="106" y="1430"/>
                      </a:moveTo>
                      <a:cubicBezTo>
                        <a:pt x="53" y="1430"/>
                        <a:pt x="0" y="1497"/>
                        <a:pt x="0" y="1549"/>
                      </a:cubicBezTo>
                      <a:lnTo>
                        <a:pt x="0" y="2158"/>
                      </a:lnTo>
                      <a:cubicBezTo>
                        <a:pt x="0" y="2092"/>
                        <a:pt x="53" y="2092"/>
                        <a:pt x="106" y="2092"/>
                      </a:cubicBezTo>
                      <a:lnTo>
                        <a:pt x="172" y="2092"/>
                      </a:lnTo>
                      <a:lnTo>
                        <a:pt x="172" y="1549"/>
                      </a:lnTo>
                      <a:cubicBezTo>
                        <a:pt x="172" y="1497"/>
                        <a:pt x="106" y="1430"/>
                        <a:pt x="106" y="1430"/>
                      </a:cubicBezTo>
                      <a:close/>
                      <a:moveTo>
                        <a:pt x="0" y="2158"/>
                      </a:moveTo>
                      <a:lnTo>
                        <a:pt x="0" y="2211"/>
                      </a:lnTo>
                      <a:cubicBezTo>
                        <a:pt x="0" y="2264"/>
                        <a:pt x="53" y="2317"/>
                        <a:pt x="106" y="2317"/>
                      </a:cubicBezTo>
                      <a:cubicBezTo>
                        <a:pt x="106" y="2317"/>
                        <a:pt x="172" y="2317"/>
                        <a:pt x="172" y="2264"/>
                      </a:cubicBezTo>
                      <a:lnTo>
                        <a:pt x="106" y="2264"/>
                      </a:lnTo>
                      <a:cubicBezTo>
                        <a:pt x="53" y="2264"/>
                        <a:pt x="0" y="2211"/>
                        <a:pt x="0" y="2158"/>
                      </a:cubicBezTo>
                      <a:close/>
                      <a:moveTo>
                        <a:pt x="106" y="2873"/>
                      </a:moveTo>
                      <a:cubicBezTo>
                        <a:pt x="53" y="2873"/>
                        <a:pt x="0" y="2873"/>
                        <a:pt x="0" y="2926"/>
                      </a:cubicBezTo>
                      <a:lnTo>
                        <a:pt x="0" y="3641"/>
                      </a:lnTo>
                      <a:cubicBezTo>
                        <a:pt x="0" y="3694"/>
                        <a:pt x="53" y="3747"/>
                        <a:pt x="106" y="3747"/>
                      </a:cubicBezTo>
                      <a:cubicBezTo>
                        <a:pt x="106" y="3747"/>
                        <a:pt x="172" y="3694"/>
                        <a:pt x="172" y="3641"/>
                      </a:cubicBezTo>
                      <a:lnTo>
                        <a:pt x="172" y="2926"/>
                      </a:lnTo>
                      <a:cubicBezTo>
                        <a:pt x="172" y="2873"/>
                        <a:pt x="106" y="2873"/>
                        <a:pt x="106" y="28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3"/>
                <p:cNvSpPr/>
                <p:nvPr/>
              </p:nvSpPr>
              <p:spPr>
                <a:xfrm>
                  <a:off x="4522499" y="4124349"/>
                  <a:ext cx="694965" cy="150003"/>
                </a:xfrm>
                <a:custGeom>
                  <a:avLst/>
                  <a:gdLst/>
                  <a:ahLst/>
                  <a:cxnLst/>
                  <a:rect l="l" t="t" r="r" b="b"/>
                  <a:pathLst>
                    <a:path w="12574" h="2714" extrusionOk="0">
                      <a:moveTo>
                        <a:pt x="119" y="0"/>
                      </a:moveTo>
                      <a:cubicBezTo>
                        <a:pt x="53" y="0"/>
                        <a:pt x="0" y="0"/>
                        <a:pt x="0" y="66"/>
                      </a:cubicBezTo>
                      <a:cubicBezTo>
                        <a:pt x="0" y="119"/>
                        <a:pt x="53" y="172"/>
                        <a:pt x="119" y="172"/>
                      </a:cubicBezTo>
                      <a:lnTo>
                        <a:pt x="834" y="172"/>
                      </a:lnTo>
                      <a:cubicBezTo>
                        <a:pt x="887" y="172"/>
                        <a:pt x="940" y="119"/>
                        <a:pt x="940" y="66"/>
                      </a:cubicBezTo>
                      <a:cubicBezTo>
                        <a:pt x="940" y="0"/>
                        <a:pt x="887" y="0"/>
                        <a:pt x="834" y="0"/>
                      </a:cubicBezTo>
                      <a:close/>
                      <a:moveTo>
                        <a:pt x="1549" y="0"/>
                      </a:moveTo>
                      <a:cubicBezTo>
                        <a:pt x="1496" y="0"/>
                        <a:pt x="1443" y="0"/>
                        <a:pt x="1443" y="66"/>
                      </a:cubicBezTo>
                      <a:cubicBezTo>
                        <a:pt x="1443" y="119"/>
                        <a:pt x="1496" y="172"/>
                        <a:pt x="1549" y="172"/>
                      </a:cubicBezTo>
                      <a:lnTo>
                        <a:pt x="2264" y="172"/>
                      </a:lnTo>
                      <a:cubicBezTo>
                        <a:pt x="2316" y="172"/>
                        <a:pt x="2369" y="119"/>
                        <a:pt x="2369" y="66"/>
                      </a:cubicBezTo>
                      <a:cubicBezTo>
                        <a:pt x="2369" y="0"/>
                        <a:pt x="2316" y="0"/>
                        <a:pt x="2264" y="0"/>
                      </a:cubicBezTo>
                      <a:close/>
                      <a:moveTo>
                        <a:pt x="3031" y="0"/>
                      </a:moveTo>
                      <a:cubicBezTo>
                        <a:pt x="2978" y="0"/>
                        <a:pt x="2925" y="0"/>
                        <a:pt x="2925" y="66"/>
                      </a:cubicBezTo>
                      <a:cubicBezTo>
                        <a:pt x="2925" y="119"/>
                        <a:pt x="2978" y="172"/>
                        <a:pt x="3031" y="172"/>
                      </a:cubicBezTo>
                      <a:lnTo>
                        <a:pt x="3759" y="172"/>
                      </a:lnTo>
                      <a:cubicBezTo>
                        <a:pt x="3812" y="172"/>
                        <a:pt x="3812" y="119"/>
                        <a:pt x="3812" y="66"/>
                      </a:cubicBezTo>
                      <a:cubicBezTo>
                        <a:pt x="3812" y="0"/>
                        <a:pt x="3812" y="0"/>
                        <a:pt x="3759" y="0"/>
                      </a:cubicBezTo>
                      <a:close/>
                      <a:moveTo>
                        <a:pt x="4474" y="0"/>
                      </a:moveTo>
                      <a:cubicBezTo>
                        <a:pt x="4421" y="0"/>
                        <a:pt x="4355" y="0"/>
                        <a:pt x="4355" y="66"/>
                      </a:cubicBezTo>
                      <a:cubicBezTo>
                        <a:pt x="4355" y="119"/>
                        <a:pt x="4421" y="172"/>
                        <a:pt x="4474" y="172"/>
                      </a:cubicBezTo>
                      <a:lnTo>
                        <a:pt x="5189" y="172"/>
                      </a:lnTo>
                      <a:cubicBezTo>
                        <a:pt x="5241" y="172"/>
                        <a:pt x="5294" y="119"/>
                        <a:pt x="5294" y="66"/>
                      </a:cubicBezTo>
                      <a:cubicBezTo>
                        <a:pt x="5294" y="0"/>
                        <a:pt x="5241" y="0"/>
                        <a:pt x="5189" y="0"/>
                      </a:cubicBezTo>
                      <a:close/>
                      <a:moveTo>
                        <a:pt x="5903" y="0"/>
                      </a:moveTo>
                      <a:cubicBezTo>
                        <a:pt x="5850" y="0"/>
                        <a:pt x="5850" y="0"/>
                        <a:pt x="5850" y="66"/>
                      </a:cubicBezTo>
                      <a:cubicBezTo>
                        <a:pt x="5850" y="119"/>
                        <a:pt x="5850" y="172"/>
                        <a:pt x="5903" y="172"/>
                      </a:cubicBezTo>
                      <a:lnTo>
                        <a:pt x="6618" y="172"/>
                      </a:lnTo>
                      <a:cubicBezTo>
                        <a:pt x="6671" y="172"/>
                        <a:pt x="6737" y="119"/>
                        <a:pt x="6737" y="66"/>
                      </a:cubicBezTo>
                      <a:cubicBezTo>
                        <a:pt x="6737" y="0"/>
                        <a:pt x="6671" y="0"/>
                        <a:pt x="6618" y="0"/>
                      </a:cubicBezTo>
                      <a:close/>
                      <a:moveTo>
                        <a:pt x="7399" y="0"/>
                      </a:moveTo>
                      <a:cubicBezTo>
                        <a:pt x="7333" y="0"/>
                        <a:pt x="7280" y="0"/>
                        <a:pt x="7280" y="66"/>
                      </a:cubicBezTo>
                      <a:cubicBezTo>
                        <a:pt x="7280" y="119"/>
                        <a:pt x="7333" y="172"/>
                        <a:pt x="7399" y="172"/>
                      </a:cubicBezTo>
                      <a:lnTo>
                        <a:pt x="8114" y="172"/>
                      </a:lnTo>
                      <a:cubicBezTo>
                        <a:pt x="8166" y="172"/>
                        <a:pt x="8219" y="119"/>
                        <a:pt x="8219" y="66"/>
                      </a:cubicBezTo>
                      <a:cubicBezTo>
                        <a:pt x="8219" y="0"/>
                        <a:pt x="8166" y="0"/>
                        <a:pt x="8114" y="0"/>
                      </a:cubicBezTo>
                      <a:close/>
                      <a:moveTo>
                        <a:pt x="8828" y="0"/>
                      </a:moveTo>
                      <a:cubicBezTo>
                        <a:pt x="8775" y="0"/>
                        <a:pt x="8722" y="0"/>
                        <a:pt x="8722" y="66"/>
                      </a:cubicBezTo>
                      <a:cubicBezTo>
                        <a:pt x="8722" y="119"/>
                        <a:pt x="8775" y="172"/>
                        <a:pt x="8828" y="172"/>
                      </a:cubicBezTo>
                      <a:lnTo>
                        <a:pt x="9543" y="172"/>
                      </a:lnTo>
                      <a:cubicBezTo>
                        <a:pt x="9596" y="172"/>
                        <a:pt x="9649" y="119"/>
                        <a:pt x="9649" y="66"/>
                      </a:cubicBezTo>
                      <a:cubicBezTo>
                        <a:pt x="9649" y="0"/>
                        <a:pt x="9596" y="0"/>
                        <a:pt x="9543" y="0"/>
                      </a:cubicBezTo>
                      <a:close/>
                      <a:moveTo>
                        <a:pt x="10258" y="0"/>
                      </a:moveTo>
                      <a:cubicBezTo>
                        <a:pt x="10258" y="0"/>
                        <a:pt x="10205" y="0"/>
                        <a:pt x="10205" y="66"/>
                      </a:cubicBezTo>
                      <a:cubicBezTo>
                        <a:pt x="10205" y="119"/>
                        <a:pt x="10258" y="172"/>
                        <a:pt x="10258" y="172"/>
                      </a:cubicBezTo>
                      <a:lnTo>
                        <a:pt x="11039" y="172"/>
                      </a:lnTo>
                      <a:cubicBezTo>
                        <a:pt x="11091" y="172"/>
                        <a:pt x="11091" y="119"/>
                        <a:pt x="11091" y="66"/>
                      </a:cubicBezTo>
                      <a:lnTo>
                        <a:pt x="11091" y="0"/>
                      </a:lnTo>
                      <a:close/>
                      <a:moveTo>
                        <a:pt x="11753" y="0"/>
                      </a:moveTo>
                      <a:cubicBezTo>
                        <a:pt x="11700" y="0"/>
                        <a:pt x="11634" y="0"/>
                        <a:pt x="11634" y="66"/>
                      </a:cubicBezTo>
                      <a:cubicBezTo>
                        <a:pt x="11634" y="119"/>
                        <a:pt x="11700" y="172"/>
                        <a:pt x="11753" y="172"/>
                      </a:cubicBezTo>
                      <a:lnTo>
                        <a:pt x="12468" y="172"/>
                      </a:lnTo>
                      <a:cubicBezTo>
                        <a:pt x="12521" y="172"/>
                        <a:pt x="12574" y="119"/>
                        <a:pt x="12574" y="66"/>
                      </a:cubicBezTo>
                      <a:cubicBezTo>
                        <a:pt x="12574" y="66"/>
                        <a:pt x="12574" y="0"/>
                        <a:pt x="12521" y="0"/>
                      </a:cubicBezTo>
                      <a:close/>
                      <a:moveTo>
                        <a:pt x="12468" y="728"/>
                      </a:moveTo>
                      <a:cubicBezTo>
                        <a:pt x="12415" y="728"/>
                        <a:pt x="12362" y="728"/>
                        <a:pt x="12362" y="781"/>
                      </a:cubicBezTo>
                      <a:lnTo>
                        <a:pt x="12362" y="1549"/>
                      </a:lnTo>
                      <a:cubicBezTo>
                        <a:pt x="12362" y="1602"/>
                        <a:pt x="12415" y="1602"/>
                        <a:pt x="12468" y="1602"/>
                      </a:cubicBezTo>
                      <a:cubicBezTo>
                        <a:pt x="12521" y="1602"/>
                        <a:pt x="12574" y="1602"/>
                        <a:pt x="12574" y="1549"/>
                      </a:cubicBezTo>
                      <a:lnTo>
                        <a:pt x="12574" y="781"/>
                      </a:lnTo>
                      <a:cubicBezTo>
                        <a:pt x="12574" y="728"/>
                        <a:pt x="12521" y="728"/>
                        <a:pt x="12468" y="728"/>
                      </a:cubicBezTo>
                      <a:close/>
                      <a:moveTo>
                        <a:pt x="12468" y="2157"/>
                      </a:moveTo>
                      <a:cubicBezTo>
                        <a:pt x="12415" y="2157"/>
                        <a:pt x="12362" y="2210"/>
                        <a:pt x="12362" y="2263"/>
                      </a:cubicBezTo>
                      <a:lnTo>
                        <a:pt x="12362" y="2316"/>
                      </a:lnTo>
                      <a:lnTo>
                        <a:pt x="12362" y="2594"/>
                      </a:lnTo>
                      <a:cubicBezTo>
                        <a:pt x="12362" y="2647"/>
                        <a:pt x="12415" y="2713"/>
                        <a:pt x="12468" y="2713"/>
                      </a:cubicBezTo>
                      <a:cubicBezTo>
                        <a:pt x="12521" y="2713"/>
                        <a:pt x="12574" y="2647"/>
                        <a:pt x="12574" y="2594"/>
                      </a:cubicBezTo>
                      <a:lnTo>
                        <a:pt x="12574" y="2316"/>
                      </a:lnTo>
                      <a:lnTo>
                        <a:pt x="12574" y="2263"/>
                      </a:lnTo>
                      <a:cubicBezTo>
                        <a:pt x="12574" y="2210"/>
                        <a:pt x="12521" y="2157"/>
                        <a:pt x="12468" y="21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3"/>
                <p:cNvSpPr/>
                <p:nvPr/>
              </p:nvSpPr>
              <p:spPr>
                <a:xfrm>
                  <a:off x="4395212" y="4313815"/>
                  <a:ext cx="87824" cy="146355"/>
                </a:xfrm>
                <a:custGeom>
                  <a:avLst/>
                  <a:gdLst/>
                  <a:ahLst/>
                  <a:cxnLst/>
                  <a:rect l="l" t="t" r="r" b="b"/>
                  <a:pathLst>
                    <a:path w="1589" h="2648" extrusionOk="0">
                      <a:moveTo>
                        <a:pt x="808" y="185"/>
                      </a:moveTo>
                      <a:cubicBezTo>
                        <a:pt x="887" y="185"/>
                        <a:pt x="953" y="212"/>
                        <a:pt x="1019" y="252"/>
                      </a:cubicBezTo>
                      <a:cubicBezTo>
                        <a:pt x="1072" y="278"/>
                        <a:pt x="1125" y="331"/>
                        <a:pt x="1165" y="397"/>
                      </a:cubicBezTo>
                      <a:cubicBezTo>
                        <a:pt x="1205" y="463"/>
                        <a:pt x="1231" y="529"/>
                        <a:pt x="1258" y="609"/>
                      </a:cubicBezTo>
                      <a:cubicBezTo>
                        <a:pt x="1284" y="688"/>
                        <a:pt x="1311" y="768"/>
                        <a:pt x="1311" y="860"/>
                      </a:cubicBezTo>
                      <a:cubicBezTo>
                        <a:pt x="1337" y="940"/>
                        <a:pt x="1337" y="1032"/>
                        <a:pt x="1350" y="1112"/>
                      </a:cubicBezTo>
                      <a:cubicBezTo>
                        <a:pt x="1350" y="1191"/>
                        <a:pt x="1350" y="1271"/>
                        <a:pt x="1350" y="1350"/>
                      </a:cubicBezTo>
                      <a:cubicBezTo>
                        <a:pt x="1350" y="1549"/>
                        <a:pt x="1337" y="1721"/>
                        <a:pt x="1297" y="1866"/>
                      </a:cubicBezTo>
                      <a:cubicBezTo>
                        <a:pt x="1258" y="1999"/>
                        <a:pt x="1218" y="2118"/>
                        <a:pt x="1165" y="2210"/>
                      </a:cubicBezTo>
                      <a:cubicBezTo>
                        <a:pt x="1099" y="2290"/>
                        <a:pt x="1033" y="2356"/>
                        <a:pt x="967" y="2396"/>
                      </a:cubicBezTo>
                      <a:cubicBezTo>
                        <a:pt x="900" y="2435"/>
                        <a:pt x="834" y="2462"/>
                        <a:pt x="768" y="2462"/>
                      </a:cubicBezTo>
                      <a:cubicBezTo>
                        <a:pt x="662" y="2462"/>
                        <a:pt x="569" y="2422"/>
                        <a:pt x="503" y="2356"/>
                      </a:cubicBezTo>
                      <a:cubicBezTo>
                        <a:pt x="437" y="2290"/>
                        <a:pt x="384" y="2197"/>
                        <a:pt x="344" y="2104"/>
                      </a:cubicBezTo>
                      <a:cubicBezTo>
                        <a:pt x="305" y="1999"/>
                        <a:pt x="278" y="1879"/>
                        <a:pt x="252" y="1760"/>
                      </a:cubicBezTo>
                      <a:cubicBezTo>
                        <a:pt x="239" y="1628"/>
                        <a:pt x="239" y="1509"/>
                        <a:pt x="239" y="1403"/>
                      </a:cubicBezTo>
                      <a:cubicBezTo>
                        <a:pt x="239" y="1257"/>
                        <a:pt x="252" y="1112"/>
                        <a:pt x="265" y="979"/>
                      </a:cubicBezTo>
                      <a:cubicBezTo>
                        <a:pt x="292" y="834"/>
                        <a:pt x="331" y="702"/>
                        <a:pt x="371" y="582"/>
                      </a:cubicBezTo>
                      <a:cubicBezTo>
                        <a:pt x="424" y="463"/>
                        <a:pt x="477" y="371"/>
                        <a:pt x="556" y="304"/>
                      </a:cubicBezTo>
                      <a:cubicBezTo>
                        <a:pt x="622" y="225"/>
                        <a:pt x="715" y="185"/>
                        <a:pt x="808" y="185"/>
                      </a:cubicBezTo>
                      <a:close/>
                      <a:moveTo>
                        <a:pt x="821" y="0"/>
                      </a:moveTo>
                      <a:cubicBezTo>
                        <a:pt x="662" y="0"/>
                        <a:pt x="530" y="40"/>
                        <a:pt x="424" y="132"/>
                      </a:cubicBezTo>
                      <a:cubicBezTo>
                        <a:pt x="318" y="225"/>
                        <a:pt x="239" y="344"/>
                        <a:pt x="172" y="477"/>
                      </a:cubicBezTo>
                      <a:cubicBezTo>
                        <a:pt x="119" y="622"/>
                        <a:pt x="67" y="781"/>
                        <a:pt x="40" y="953"/>
                      </a:cubicBezTo>
                      <a:cubicBezTo>
                        <a:pt x="14" y="1125"/>
                        <a:pt x="0" y="1297"/>
                        <a:pt x="0" y="1456"/>
                      </a:cubicBezTo>
                      <a:cubicBezTo>
                        <a:pt x="0" y="1681"/>
                        <a:pt x="27" y="1879"/>
                        <a:pt x="67" y="2025"/>
                      </a:cubicBezTo>
                      <a:cubicBezTo>
                        <a:pt x="119" y="2184"/>
                        <a:pt x="172" y="2303"/>
                        <a:pt x="239" y="2396"/>
                      </a:cubicBezTo>
                      <a:cubicBezTo>
                        <a:pt x="318" y="2488"/>
                        <a:pt x="397" y="2554"/>
                        <a:pt x="490" y="2594"/>
                      </a:cubicBezTo>
                      <a:cubicBezTo>
                        <a:pt x="569" y="2634"/>
                        <a:pt x="662" y="2647"/>
                        <a:pt x="755" y="2647"/>
                      </a:cubicBezTo>
                      <a:cubicBezTo>
                        <a:pt x="834" y="2647"/>
                        <a:pt x="927" y="2634"/>
                        <a:pt x="1033" y="2594"/>
                      </a:cubicBezTo>
                      <a:cubicBezTo>
                        <a:pt x="1125" y="2541"/>
                        <a:pt x="1218" y="2475"/>
                        <a:pt x="1297" y="2369"/>
                      </a:cubicBezTo>
                      <a:cubicBezTo>
                        <a:pt x="1390" y="2277"/>
                        <a:pt x="1456" y="2144"/>
                        <a:pt x="1509" y="1972"/>
                      </a:cubicBezTo>
                      <a:cubicBezTo>
                        <a:pt x="1562" y="1813"/>
                        <a:pt x="1589" y="1602"/>
                        <a:pt x="1589" y="1350"/>
                      </a:cubicBezTo>
                      <a:cubicBezTo>
                        <a:pt x="1589" y="1257"/>
                        <a:pt x="1575" y="1165"/>
                        <a:pt x="1575" y="1059"/>
                      </a:cubicBezTo>
                      <a:cubicBezTo>
                        <a:pt x="1562" y="953"/>
                        <a:pt x="1549" y="860"/>
                        <a:pt x="1536" y="754"/>
                      </a:cubicBezTo>
                      <a:cubicBezTo>
                        <a:pt x="1509" y="649"/>
                        <a:pt x="1483" y="556"/>
                        <a:pt x="1443" y="463"/>
                      </a:cubicBezTo>
                      <a:cubicBezTo>
                        <a:pt x="1403" y="371"/>
                        <a:pt x="1364" y="291"/>
                        <a:pt x="1297" y="225"/>
                      </a:cubicBezTo>
                      <a:cubicBezTo>
                        <a:pt x="1244" y="159"/>
                        <a:pt x="1178" y="106"/>
                        <a:pt x="1099" y="53"/>
                      </a:cubicBezTo>
                      <a:cubicBezTo>
                        <a:pt x="1019" y="13"/>
                        <a:pt x="927" y="0"/>
                        <a:pt x="8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a:off x="4452969" y="3127997"/>
                  <a:ext cx="105400" cy="104681"/>
                </a:xfrm>
                <a:custGeom>
                  <a:avLst/>
                  <a:gdLst/>
                  <a:ahLst/>
                  <a:cxnLst/>
                  <a:rect l="l" t="t" r="r" b="b"/>
                  <a:pathLst>
                    <a:path w="1907" h="1894" extrusionOk="0">
                      <a:moveTo>
                        <a:pt x="186" y="1"/>
                      </a:moveTo>
                      <a:cubicBezTo>
                        <a:pt x="147" y="1"/>
                        <a:pt x="94" y="1"/>
                        <a:pt x="54" y="27"/>
                      </a:cubicBezTo>
                      <a:cubicBezTo>
                        <a:pt x="27" y="40"/>
                        <a:pt x="1" y="67"/>
                        <a:pt x="1" y="107"/>
                      </a:cubicBezTo>
                      <a:cubicBezTo>
                        <a:pt x="1" y="133"/>
                        <a:pt x="27" y="160"/>
                        <a:pt x="67" y="160"/>
                      </a:cubicBezTo>
                      <a:cubicBezTo>
                        <a:pt x="107" y="173"/>
                        <a:pt x="173" y="173"/>
                        <a:pt x="239" y="173"/>
                      </a:cubicBezTo>
                      <a:cubicBezTo>
                        <a:pt x="266" y="173"/>
                        <a:pt x="292" y="173"/>
                        <a:pt x="305" y="186"/>
                      </a:cubicBezTo>
                      <a:cubicBezTo>
                        <a:pt x="319" y="186"/>
                        <a:pt x="332" y="186"/>
                        <a:pt x="345" y="199"/>
                      </a:cubicBezTo>
                      <a:cubicBezTo>
                        <a:pt x="358" y="199"/>
                        <a:pt x="372" y="213"/>
                        <a:pt x="385" y="213"/>
                      </a:cubicBezTo>
                      <a:cubicBezTo>
                        <a:pt x="398" y="226"/>
                        <a:pt x="398" y="239"/>
                        <a:pt x="411" y="265"/>
                      </a:cubicBezTo>
                      <a:lnTo>
                        <a:pt x="1020" y="1364"/>
                      </a:lnTo>
                      <a:cubicBezTo>
                        <a:pt x="994" y="1417"/>
                        <a:pt x="967" y="1470"/>
                        <a:pt x="941" y="1523"/>
                      </a:cubicBezTo>
                      <a:cubicBezTo>
                        <a:pt x="914" y="1563"/>
                        <a:pt x="874" y="1602"/>
                        <a:pt x="848" y="1629"/>
                      </a:cubicBezTo>
                      <a:cubicBezTo>
                        <a:pt x="822" y="1655"/>
                        <a:pt x="795" y="1668"/>
                        <a:pt x="755" y="1695"/>
                      </a:cubicBezTo>
                      <a:cubicBezTo>
                        <a:pt x="716" y="1708"/>
                        <a:pt x="689" y="1721"/>
                        <a:pt x="649" y="1721"/>
                      </a:cubicBezTo>
                      <a:cubicBezTo>
                        <a:pt x="597" y="1721"/>
                        <a:pt x="544" y="1708"/>
                        <a:pt x="504" y="1668"/>
                      </a:cubicBezTo>
                      <a:cubicBezTo>
                        <a:pt x="464" y="1642"/>
                        <a:pt x="451" y="1615"/>
                        <a:pt x="451" y="1576"/>
                      </a:cubicBezTo>
                      <a:cubicBezTo>
                        <a:pt x="451" y="1563"/>
                        <a:pt x="451" y="1549"/>
                        <a:pt x="464" y="1536"/>
                      </a:cubicBezTo>
                      <a:cubicBezTo>
                        <a:pt x="464" y="1523"/>
                        <a:pt x="477" y="1510"/>
                        <a:pt x="504" y="1510"/>
                      </a:cubicBezTo>
                      <a:lnTo>
                        <a:pt x="544" y="1510"/>
                      </a:lnTo>
                      <a:cubicBezTo>
                        <a:pt x="557" y="1496"/>
                        <a:pt x="570" y="1496"/>
                        <a:pt x="583" y="1483"/>
                      </a:cubicBezTo>
                      <a:cubicBezTo>
                        <a:pt x="597" y="1483"/>
                        <a:pt x="597" y="1470"/>
                        <a:pt x="610" y="1457"/>
                      </a:cubicBezTo>
                      <a:cubicBezTo>
                        <a:pt x="623" y="1443"/>
                        <a:pt x="623" y="1430"/>
                        <a:pt x="623" y="1404"/>
                      </a:cubicBezTo>
                      <a:cubicBezTo>
                        <a:pt x="623" y="1377"/>
                        <a:pt x="610" y="1351"/>
                        <a:pt x="583" y="1338"/>
                      </a:cubicBezTo>
                      <a:cubicBezTo>
                        <a:pt x="557" y="1324"/>
                        <a:pt x="544" y="1311"/>
                        <a:pt x="517" y="1311"/>
                      </a:cubicBezTo>
                      <a:cubicBezTo>
                        <a:pt x="491" y="1311"/>
                        <a:pt x="451" y="1324"/>
                        <a:pt x="424" y="1338"/>
                      </a:cubicBezTo>
                      <a:cubicBezTo>
                        <a:pt x="398" y="1338"/>
                        <a:pt x="372" y="1364"/>
                        <a:pt x="358" y="1377"/>
                      </a:cubicBezTo>
                      <a:cubicBezTo>
                        <a:pt x="332" y="1404"/>
                        <a:pt x="319" y="1430"/>
                        <a:pt x="305" y="1470"/>
                      </a:cubicBezTo>
                      <a:cubicBezTo>
                        <a:pt x="292" y="1496"/>
                        <a:pt x="279" y="1536"/>
                        <a:pt x="279" y="1576"/>
                      </a:cubicBezTo>
                      <a:cubicBezTo>
                        <a:pt x="279" y="1629"/>
                        <a:pt x="292" y="1668"/>
                        <a:pt x="305" y="1708"/>
                      </a:cubicBezTo>
                      <a:cubicBezTo>
                        <a:pt x="332" y="1748"/>
                        <a:pt x="358" y="1774"/>
                        <a:pt x="385" y="1814"/>
                      </a:cubicBezTo>
                      <a:cubicBezTo>
                        <a:pt x="411" y="1840"/>
                        <a:pt x="451" y="1854"/>
                        <a:pt x="491" y="1867"/>
                      </a:cubicBezTo>
                      <a:cubicBezTo>
                        <a:pt x="530" y="1880"/>
                        <a:pt x="570" y="1893"/>
                        <a:pt x="610" y="1893"/>
                      </a:cubicBezTo>
                      <a:cubicBezTo>
                        <a:pt x="702" y="1893"/>
                        <a:pt x="769" y="1867"/>
                        <a:pt x="835" y="1840"/>
                      </a:cubicBezTo>
                      <a:cubicBezTo>
                        <a:pt x="901" y="1814"/>
                        <a:pt x="967" y="1761"/>
                        <a:pt x="1033" y="1682"/>
                      </a:cubicBezTo>
                      <a:cubicBezTo>
                        <a:pt x="1073" y="1629"/>
                        <a:pt x="1126" y="1563"/>
                        <a:pt x="1152" y="1483"/>
                      </a:cubicBezTo>
                      <a:cubicBezTo>
                        <a:pt x="1192" y="1390"/>
                        <a:pt x="1232" y="1298"/>
                        <a:pt x="1272" y="1192"/>
                      </a:cubicBezTo>
                      <a:lnTo>
                        <a:pt x="1589" y="305"/>
                      </a:lnTo>
                      <a:cubicBezTo>
                        <a:pt x="1602" y="265"/>
                        <a:pt x="1616" y="252"/>
                        <a:pt x="1629" y="239"/>
                      </a:cubicBezTo>
                      <a:cubicBezTo>
                        <a:pt x="1655" y="226"/>
                        <a:pt x="1682" y="226"/>
                        <a:pt x="1735" y="226"/>
                      </a:cubicBezTo>
                      <a:cubicBezTo>
                        <a:pt x="1774" y="226"/>
                        <a:pt x="1814" y="213"/>
                        <a:pt x="1841" y="213"/>
                      </a:cubicBezTo>
                      <a:cubicBezTo>
                        <a:pt x="1880" y="199"/>
                        <a:pt x="1907" y="173"/>
                        <a:pt x="1907" y="133"/>
                      </a:cubicBezTo>
                      <a:cubicBezTo>
                        <a:pt x="1907" y="107"/>
                        <a:pt x="1880" y="80"/>
                        <a:pt x="1854" y="67"/>
                      </a:cubicBezTo>
                      <a:cubicBezTo>
                        <a:pt x="1814" y="54"/>
                        <a:pt x="1774" y="54"/>
                        <a:pt x="1735" y="54"/>
                      </a:cubicBezTo>
                      <a:lnTo>
                        <a:pt x="1219" y="54"/>
                      </a:lnTo>
                      <a:cubicBezTo>
                        <a:pt x="1166" y="54"/>
                        <a:pt x="1139" y="54"/>
                        <a:pt x="1126" y="67"/>
                      </a:cubicBezTo>
                      <a:cubicBezTo>
                        <a:pt x="1113" y="80"/>
                        <a:pt x="1099" y="107"/>
                        <a:pt x="1099" y="133"/>
                      </a:cubicBezTo>
                      <a:cubicBezTo>
                        <a:pt x="1099" y="160"/>
                        <a:pt x="1113" y="186"/>
                        <a:pt x="1126" y="199"/>
                      </a:cubicBezTo>
                      <a:cubicBezTo>
                        <a:pt x="1152" y="213"/>
                        <a:pt x="1192" y="226"/>
                        <a:pt x="1245" y="226"/>
                      </a:cubicBezTo>
                      <a:cubicBezTo>
                        <a:pt x="1285" y="226"/>
                        <a:pt x="1324" y="226"/>
                        <a:pt x="1338" y="239"/>
                      </a:cubicBezTo>
                      <a:cubicBezTo>
                        <a:pt x="1351" y="252"/>
                        <a:pt x="1351" y="265"/>
                        <a:pt x="1351" y="279"/>
                      </a:cubicBezTo>
                      <a:cubicBezTo>
                        <a:pt x="1351" y="305"/>
                        <a:pt x="1351" y="345"/>
                        <a:pt x="1324" y="398"/>
                      </a:cubicBezTo>
                      <a:lnTo>
                        <a:pt x="1099" y="1113"/>
                      </a:lnTo>
                      <a:lnTo>
                        <a:pt x="676" y="305"/>
                      </a:lnTo>
                      <a:cubicBezTo>
                        <a:pt x="663" y="292"/>
                        <a:pt x="649" y="265"/>
                        <a:pt x="649" y="252"/>
                      </a:cubicBezTo>
                      <a:cubicBezTo>
                        <a:pt x="649" y="226"/>
                        <a:pt x="649" y="213"/>
                        <a:pt x="649" y="213"/>
                      </a:cubicBezTo>
                      <a:cubicBezTo>
                        <a:pt x="649" y="186"/>
                        <a:pt x="649" y="186"/>
                        <a:pt x="649" y="173"/>
                      </a:cubicBezTo>
                      <a:lnTo>
                        <a:pt x="676" y="173"/>
                      </a:lnTo>
                      <a:cubicBezTo>
                        <a:pt x="729" y="173"/>
                        <a:pt x="755" y="160"/>
                        <a:pt x="769" y="146"/>
                      </a:cubicBezTo>
                      <a:cubicBezTo>
                        <a:pt x="782" y="120"/>
                        <a:pt x="782" y="107"/>
                        <a:pt x="782" y="80"/>
                      </a:cubicBezTo>
                      <a:cubicBezTo>
                        <a:pt x="782" y="54"/>
                        <a:pt x="782" y="40"/>
                        <a:pt x="755" y="27"/>
                      </a:cubicBezTo>
                      <a:cubicBezTo>
                        <a:pt x="742" y="1"/>
                        <a:pt x="716" y="1"/>
                        <a:pt x="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6" name="Google Shape;236;p13"/>
            <p:cNvSpPr/>
            <p:nvPr/>
          </p:nvSpPr>
          <p:spPr>
            <a:xfrm>
              <a:off x="1147048" y="4807395"/>
              <a:ext cx="77053" cy="66983"/>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12">
    <p:spTree>
      <p:nvGrpSpPr>
        <p:cNvPr id="1" name="Shape 237"/>
        <p:cNvGrpSpPr/>
        <p:nvPr/>
      </p:nvGrpSpPr>
      <p:grpSpPr>
        <a:xfrm>
          <a:off x="0" y="0"/>
          <a:ext cx="0" cy="0"/>
          <a:chOff x="0" y="0"/>
          <a:chExt cx="0" cy="0"/>
        </a:xfrm>
      </p:grpSpPr>
      <p:sp>
        <p:nvSpPr>
          <p:cNvPr id="238" name="Google Shape;238;p14"/>
          <p:cNvSpPr txBox="1">
            <a:spLocks noGrp="1"/>
          </p:cNvSpPr>
          <p:nvPr>
            <p:ph type="title"/>
          </p:nvPr>
        </p:nvSpPr>
        <p:spPr>
          <a:xfrm>
            <a:off x="4533300" y="2609425"/>
            <a:ext cx="3424800" cy="7761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2"/>
              </a:buClr>
              <a:buSzPts val="2200"/>
              <a:buNone/>
              <a:defRPr sz="2200" b="1">
                <a:solidFill>
                  <a:schemeClr val="lt2"/>
                </a:solidFill>
              </a:defRPr>
            </a:lvl1pPr>
            <a:lvl2pPr lvl="1" algn="ctr" rtl="0">
              <a:spcBef>
                <a:spcPts val="0"/>
              </a:spcBef>
              <a:spcAft>
                <a:spcPts val="0"/>
              </a:spcAft>
              <a:buSzPts val="1800"/>
              <a:buFont typeface="Special Elite"/>
              <a:buNone/>
              <a:defRPr sz="1800">
                <a:latin typeface="Special Elite"/>
                <a:ea typeface="Special Elite"/>
                <a:cs typeface="Special Elite"/>
                <a:sym typeface="Special Elite"/>
              </a:defRPr>
            </a:lvl2pPr>
            <a:lvl3pPr lvl="2" algn="ctr" rtl="0">
              <a:spcBef>
                <a:spcPts val="0"/>
              </a:spcBef>
              <a:spcAft>
                <a:spcPts val="0"/>
              </a:spcAft>
              <a:buSzPts val="1800"/>
              <a:buFont typeface="Special Elite"/>
              <a:buNone/>
              <a:defRPr sz="1800">
                <a:latin typeface="Special Elite"/>
                <a:ea typeface="Special Elite"/>
                <a:cs typeface="Special Elite"/>
                <a:sym typeface="Special Elite"/>
              </a:defRPr>
            </a:lvl3pPr>
            <a:lvl4pPr lvl="3" algn="ctr" rtl="0">
              <a:spcBef>
                <a:spcPts val="0"/>
              </a:spcBef>
              <a:spcAft>
                <a:spcPts val="0"/>
              </a:spcAft>
              <a:buSzPts val="1800"/>
              <a:buFont typeface="Special Elite"/>
              <a:buNone/>
              <a:defRPr sz="1800">
                <a:latin typeface="Special Elite"/>
                <a:ea typeface="Special Elite"/>
                <a:cs typeface="Special Elite"/>
                <a:sym typeface="Special Elite"/>
              </a:defRPr>
            </a:lvl4pPr>
            <a:lvl5pPr lvl="4" algn="ctr" rtl="0">
              <a:spcBef>
                <a:spcPts val="0"/>
              </a:spcBef>
              <a:spcAft>
                <a:spcPts val="0"/>
              </a:spcAft>
              <a:buSzPts val="1800"/>
              <a:buFont typeface="Special Elite"/>
              <a:buNone/>
              <a:defRPr sz="1800">
                <a:latin typeface="Special Elite"/>
                <a:ea typeface="Special Elite"/>
                <a:cs typeface="Special Elite"/>
                <a:sym typeface="Special Elite"/>
              </a:defRPr>
            </a:lvl5pPr>
            <a:lvl6pPr lvl="5" algn="ctr" rtl="0">
              <a:spcBef>
                <a:spcPts val="0"/>
              </a:spcBef>
              <a:spcAft>
                <a:spcPts val="0"/>
              </a:spcAft>
              <a:buSzPts val="1800"/>
              <a:buFont typeface="Special Elite"/>
              <a:buNone/>
              <a:defRPr sz="1800">
                <a:latin typeface="Special Elite"/>
                <a:ea typeface="Special Elite"/>
                <a:cs typeface="Special Elite"/>
                <a:sym typeface="Special Elite"/>
              </a:defRPr>
            </a:lvl6pPr>
            <a:lvl7pPr lvl="6" algn="ctr" rtl="0">
              <a:spcBef>
                <a:spcPts val="0"/>
              </a:spcBef>
              <a:spcAft>
                <a:spcPts val="0"/>
              </a:spcAft>
              <a:buSzPts val="1800"/>
              <a:buFont typeface="Special Elite"/>
              <a:buNone/>
              <a:defRPr sz="1800">
                <a:latin typeface="Special Elite"/>
                <a:ea typeface="Special Elite"/>
                <a:cs typeface="Special Elite"/>
                <a:sym typeface="Special Elite"/>
              </a:defRPr>
            </a:lvl7pPr>
            <a:lvl8pPr lvl="7" algn="ctr" rtl="0">
              <a:spcBef>
                <a:spcPts val="0"/>
              </a:spcBef>
              <a:spcAft>
                <a:spcPts val="0"/>
              </a:spcAft>
              <a:buSzPts val="1800"/>
              <a:buFont typeface="Special Elite"/>
              <a:buNone/>
              <a:defRPr sz="1800">
                <a:latin typeface="Special Elite"/>
                <a:ea typeface="Special Elite"/>
                <a:cs typeface="Special Elite"/>
                <a:sym typeface="Special Elite"/>
              </a:defRPr>
            </a:lvl8pPr>
            <a:lvl9pPr lvl="8" algn="ctr" rtl="0">
              <a:spcBef>
                <a:spcPts val="0"/>
              </a:spcBef>
              <a:spcAft>
                <a:spcPts val="0"/>
              </a:spcAft>
              <a:buSzPts val="1800"/>
              <a:buFont typeface="Special Elite"/>
              <a:buNone/>
              <a:defRPr sz="1800">
                <a:latin typeface="Special Elite"/>
                <a:ea typeface="Special Elite"/>
                <a:cs typeface="Special Elite"/>
                <a:sym typeface="Special Elite"/>
              </a:defRPr>
            </a:lvl9pPr>
          </a:lstStyle>
          <a:p>
            <a:endParaRPr/>
          </a:p>
        </p:txBody>
      </p:sp>
      <p:sp>
        <p:nvSpPr>
          <p:cNvPr id="239" name="Google Shape;239;p14"/>
          <p:cNvSpPr txBox="1">
            <a:spLocks noGrp="1"/>
          </p:cNvSpPr>
          <p:nvPr>
            <p:ph type="title" idx="2"/>
          </p:nvPr>
        </p:nvSpPr>
        <p:spPr>
          <a:xfrm>
            <a:off x="1643100" y="1120600"/>
            <a:ext cx="6315000" cy="1378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2900"/>
              <a:buFont typeface="Mukta"/>
              <a:buNone/>
              <a:defRPr sz="2500" b="0">
                <a:solidFill>
                  <a:schemeClr val="lt1"/>
                </a:solidFill>
                <a:latin typeface="Mukta Light"/>
                <a:ea typeface="Mukta Light"/>
                <a:cs typeface="Mukta Light"/>
                <a:sym typeface="Mukta Light"/>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240" name="Google Shape;240;p14"/>
          <p:cNvSpPr/>
          <p:nvPr/>
        </p:nvSpPr>
        <p:spPr>
          <a:xfrm>
            <a:off x="8361668" y="740908"/>
            <a:ext cx="162405" cy="141179"/>
          </a:xfrm>
          <a:custGeom>
            <a:avLst/>
            <a:gdLst/>
            <a:ahLst/>
            <a:cxnLst/>
            <a:rect l="l" t="t" r="r" b="b"/>
            <a:pathLst>
              <a:path w="3336" h="2900" extrusionOk="0">
                <a:moveTo>
                  <a:pt x="477" y="1"/>
                </a:moveTo>
                <a:cubicBezTo>
                  <a:pt x="278" y="1"/>
                  <a:pt x="146" y="14"/>
                  <a:pt x="93" y="40"/>
                </a:cubicBezTo>
                <a:cubicBezTo>
                  <a:pt x="27" y="67"/>
                  <a:pt x="0" y="107"/>
                  <a:pt x="0" y="173"/>
                </a:cubicBezTo>
                <a:cubicBezTo>
                  <a:pt x="0" y="239"/>
                  <a:pt x="27" y="279"/>
                  <a:pt x="80" y="305"/>
                </a:cubicBezTo>
                <a:cubicBezTo>
                  <a:pt x="146" y="332"/>
                  <a:pt x="239" y="345"/>
                  <a:pt x="358" y="345"/>
                </a:cubicBezTo>
                <a:cubicBezTo>
                  <a:pt x="450" y="358"/>
                  <a:pt x="517" y="371"/>
                  <a:pt x="569" y="398"/>
                </a:cubicBezTo>
                <a:cubicBezTo>
                  <a:pt x="609" y="424"/>
                  <a:pt x="675" y="477"/>
                  <a:pt x="742" y="570"/>
                </a:cubicBezTo>
                <a:lnTo>
                  <a:pt x="1364" y="1457"/>
                </a:lnTo>
                <a:lnTo>
                  <a:pt x="1271" y="1576"/>
                </a:lnTo>
                <a:lnTo>
                  <a:pt x="1178" y="1695"/>
                </a:lnTo>
                <a:lnTo>
                  <a:pt x="1033" y="1893"/>
                </a:lnTo>
                <a:cubicBezTo>
                  <a:pt x="967" y="1973"/>
                  <a:pt x="887" y="2092"/>
                  <a:pt x="781" y="2238"/>
                </a:cubicBezTo>
                <a:cubicBezTo>
                  <a:pt x="742" y="2277"/>
                  <a:pt x="702" y="2304"/>
                  <a:pt x="662" y="2330"/>
                </a:cubicBezTo>
                <a:cubicBezTo>
                  <a:pt x="622" y="2343"/>
                  <a:pt x="569" y="2357"/>
                  <a:pt x="517" y="2370"/>
                </a:cubicBezTo>
                <a:cubicBezTo>
                  <a:pt x="424" y="2370"/>
                  <a:pt x="344" y="2396"/>
                  <a:pt x="265" y="2423"/>
                </a:cubicBezTo>
                <a:cubicBezTo>
                  <a:pt x="186" y="2436"/>
                  <a:pt x="133" y="2489"/>
                  <a:pt x="133" y="2555"/>
                </a:cubicBezTo>
                <a:cubicBezTo>
                  <a:pt x="133" y="2595"/>
                  <a:pt x="146" y="2621"/>
                  <a:pt x="159" y="2648"/>
                </a:cubicBezTo>
                <a:cubicBezTo>
                  <a:pt x="186" y="2674"/>
                  <a:pt x="212" y="2688"/>
                  <a:pt x="225" y="2701"/>
                </a:cubicBezTo>
                <a:cubicBezTo>
                  <a:pt x="265" y="2714"/>
                  <a:pt x="292" y="2727"/>
                  <a:pt x="318" y="2727"/>
                </a:cubicBezTo>
                <a:lnTo>
                  <a:pt x="609" y="2727"/>
                </a:lnTo>
                <a:cubicBezTo>
                  <a:pt x="702" y="2727"/>
                  <a:pt x="794" y="2714"/>
                  <a:pt x="874" y="2714"/>
                </a:cubicBezTo>
                <a:cubicBezTo>
                  <a:pt x="927" y="2714"/>
                  <a:pt x="967" y="2727"/>
                  <a:pt x="1006" y="2727"/>
                </a:cubicBezTo>
                <a:lnTo>
                  <a:pt x="1337" y="2727"/>
                </a:lnTo>
                <a:cubicBezTo>
                  <a:pt x="1390" y="2727"/>
                  <a:pt x="1443" y="2727"/>
                  <a:pt x="1509" y="2701"/>
                </a:cubicBezTo>
                <a:cubicBezTo>
                  <a:pt x="1562" y="2688"/>
                  <a:pt x="1602" y="2635"/>
                  <a:pt x="1602" y="2568"/>
                </a:cubicBezTo>
                <a:cubicBezTo>
                  <a:pt x="1602" y="2542"/>
                  <a:pt x="1575" y="2515"/>
                  <a:pt x="1549" y="2476"/>
                </a:cubicBezTo>
                <a:cubicBezTo>
                  <a:pt x="1509" y="2436"/>
                  <a:pt x="1430" y="2410"/>
                  <a:pt x="1311" y="2410"/>
                </a:cubicBezTo>
                <a:cubicBezTo>
                  <a:pt x="1258" y="2410"/>
                  <a:pt x="1218" y="2410"/>
                  <a:pt x="1205" y="2396"/>
                </a:cubicBezTo>
                <a:cubicBezTo>
                  <a:pt x="1205" y="2383"/>
                  <a:pt x="1192" y="2370"/>
                  <a:pt x="1192" y="2343"/>
                </a:cubicBezTo>
                <a:cubicBezTo>
                  <a:pt x="1192" y="2330"/>
                  <a:pt x="1205" y="2304"/>
                  <a:pt x="1244" y="2251"/>
                </a:cubicBezTo>
                <a:cubicBezTo>
                  <a:pt x="1271" y="2211"/>
                  <a:pt x="1297" y="2171"/>
                  <a:pt x="1324" y="2145"/>
                </a:cubicBezTo>
                <a:cubicBezTo>
                  <a:pt x="1364" y="2092"/>
                  <a:pt x="1403" y="2039"/>
                  <a:pt x="1443" y="1986"/>
                </a:cubicBezTo>
                <a:cubicBezTo>
                  <a:pt x="1483" y="1933"/>
                  <a:pt x="1536" y="1867"/>
                  <a:pt x="1602" y="1774"/>
                </a:cubicBezTo>
                <a:cubicBezTo>
                  <a:pt x="1655" y="1840"/>
                  <a:pt x="1708" y="1907"/>
                  <a:pt x="1761" y="1986"/>
                </a:cubicBezTo>
                <a:cubicBezTo>
                  <a:pt x="1827" y="2065"/>
                  <a:pt x="1867" y="2132"/>
                  <a:pt x="1919" y="2198"/>
                </a:cubicBezTo>
                <a:cubicBezTo>
                  <a:pt x="1959" y="2264"/>
                  <a:pt x="1999" y="2330"/>
                  <a:pt x="2025" y="2383"/>
                </a:cubicBezTo>
                <a:cubicBezTo>
                  <a:pt x="2065" y="2423"/>
                  <a:pt x="2078" y="2463"/>
                  <a:pt x="2078" y="2476"/>
                </a:cubicBezTo>
                <a:cubicBezTo>
                  <a:pt x="2078" y="2515"/>
                  <a:pt x="2065" y="2542"/>
                  <a:pt x="2052" y="2542"/>
                </a:cubicBezTo>
                <a:lnTo>
                  <a:pt x="1972" y="2568"/>
                </a:lnTo>
                <a:cubicBezTo>
                  <a:pt x="1933" y="2568"/>
                  <a:pt x="1906" y="2595"/>
                  <a:pt x="1893" y="2635"/>
                </a:cubicBezTo>
                <a:cubicBezTo>
                  <a:pt x="1880" y="2661"/>
                  <a:pt x="1880" y="2701"/>
                  <a:pt x="1880" y="2714"/>
                </a:cubicBezTo>
                <a:cubicBezTo>
                  <a:pt x="1880" y="2754"/>
                  <a:pt x="1893" y="2793"/>
                  <a:pt x="1933" y="2833"/>
                </a:cubicBezTo>
                <a:cubicBezTo>
                  <a:pt x="1986" y="2886"/>
                  <a:pt x="2052" y="2899"/>
                  <a:pt x="2158" y="2899"/>
                </a:cubicBezTo>
                <a:lnTo>
                  <a:pt x="3071" y="2899"/>
                </a:lnTo>
                <a:cubicBezTo>
                  <a:pt x="3124" y="2899"/>
                  <a:pt x="3190" y="2899"/>
                  <a:pt x="3243" y="2886"/>
                </a:cubicBezTo>
                <a:cubicBezTo>
                  <a:pt x="3296" y="2873"/>
                  <a:pt x="3336" y="2820"/>
                  <a:pt x="3336" y="2740"/>
                </a:cubicBezTo>
                <a:cubicBezTo>
                  <a:pt x="3336" y="2688"/>
                  <a:pt x="3309" y="2648"/>
                  <a:pt x="3256" y="2635"/>
                </a:cubicBezTo>
                <a:cubicBezTo>
                  <a:pt x="3217" y="2608"/>
                  <a:pt x="3150" y="2595"/>
                  <a:pt x="3084" y="2595"/>
                </a:cubicBezTo>
                <a:cubicBezTo>
                  <a:pt x="3018" y="2582"/>
                  <a:pt x="2952" y="2582"/>
                  <a:pt x="2899" y="2582"/>
                </a:cubicBezTo>
                <a:cubicBezTo>
                  <a:pt x="2846" y="2568"/>
                  <a:pt x="2793" y="2555"/>
                  <a:pt x="2727" y="2529"/>
                </a:cubicBezTo>
                <a:cubicBezTo>
                  <a:pt x="2700" y="2529"/>
                  <a:pt x="2674" y="2502"/>
                  <a:pt x="2634" y="2476"/>
                </a:cubicBezTo>
                <a:cubicBezTo>
                  <a:pt x="2594" y="2449"/>
                  <a:pt x="2555" y="2396"/>
                  <a:pt x="2489" y="2317"/>
                </a:cubicBezTo>
                <a:cubicBezTo>
                  <a:pt x="2422" y="2238"/>
                  <a:pt x="2330" y="2132"/>
                  <a:pt x="2237" y="1986"/>
                </a:cubicBezTo>
                <a:cubicBezTo>
                  <a:pt x="2131" y="1854"/>
                  <a:pt x="1999" y="1668"/>
                  <a:pt x="1840" y="1443"/>
                </a:cubicBezTo>
                <a:cubicBezTo>
                  <a:pt x="1919" y="1324"/>
                  <a:pt x="1999" y="1218"/>
                  <a:pt x="2065" y="1113"/>
                </a:cubicBezTo>
                <a:cubicBezTo>
                  <a:pt x="2144" y="993"/>
                  <a:pt x="2224" y="888"/>
                  <a:pt x="2330" y="768"/>
                </a:cubicBezTo>
                <a:cubicBezTo>
                  <a:pt x="2396" y="676"/>
                  <a:pt x="2475" y="623"/>
                  <a:pt x="2542" y="596"/>
                </a:cubicBezTo>
                <a:cubicBezTo>
                  <a:pt x="2581" y="583"/>
                  <a:pt x="2661" y="570"/>
                  <a:pt x="2753" y="570"/>
                </a:cubicBezTo>
                <a:cubicBezTo>
                  <a:pt x="2859" y="557"/>
                  <a:pt x="2992" y="557"/>
                  <a:pt x="3177" y="557"/>
                </a:cubicBezTo>
                <a:cubicBezTo>
                  <a:pt x="3217" y="557"/>
                  <a:pt x="3243" y="543"/>
                  <a:pt x="3269" y="504"/>
                </a:cubicBezTo>
                <a:cubicBezTo>
                  <a:pt x="3296" y="477"/>
                  <a:pt x="3309" y="438"/>
                  <a:pt x="3309" y="411"/>
                </a:cubicBezTo>
                <a:cubicBezTo>
                  <a:pt x="3309" y="279"/>
                  <a:pt x="3256" y="226"/>
                  <a:pt x="3164" y="226"/>
                </a:cubicBezTo>
                <a:lnTo>
                  <a:pt x="2025" y="226"/>
                </a:lnTo>
                <a:cubicBezTo>
                  <a:pt x="1946" y="226"/>
                  <a:pt x="1880" y="239"/>
                  <a:pt x="1827" y="265"/>
                </a:cubicBezTo>
                <a:cubicBezTo>
                  <a:pt x="1787" y="292"/>
                  <a:pt x="1761" y="332"/>
                  <a:pt x="1761" y="398"/>
                </a:cubicBezTo>
                <a:cubicBezTo>
                  <a:pt x="1761" y="451"/>
                  <a:pt x="1774" y="490"/>
                  <a:pt x="1800" y="504"/>
                </a:cubicBezTo>
                <a:cubicBezTo>
                  <a:pt x="1840" y="530"/>
                  <a:pt x="1867" y="543"/>
                  <a:pt x="1880" y="557"/>
                </a:cubicBezTo>
                <a:cubicBezTo>
                  <a:pt x="1906" y="570"/>
                  <a:pt x="1919" y="583"/>
                  <a:pt x="1919" y="583"/>
                </a:cubicBezTo>
                <a:cubicBezTo>
                  <a:pt x="1919" y="610"/>
                  <a:pt x="1906" y="649"/>
                  <a:pt x="1867" y="702"/>
                </a:cubicBezTo>
                <a:cubicBezTo>
                  <a:pt x="1840" y="755"/>
                  <a:pt x="1800" y="808"/>
                  <a:pt x="1747" y="888"/>
                </a:cubicBezTo>
                <a:lnTo>
                  <a:pt x="1602" y="1126"/>
                </a:lnTo>
                <a:cubicBezTo>
                  <a:pt x="1536" y="1033"/>
                  <a:pt x="1469" y="954"/>
                  <a:pt x="1417" y="874"/>
                </a:cubicBezTo>
                <a:cubicBezTo>
                  <a:pt x="1364" y="795"/>
                  <a:pt x="1311" y="715"/>
                  <a:pt x="1271" y="663"/>
                </a:cubicBezTo>
                <a:cubicBezTo>
                  <a:pt x="1231" y="596"/>
                  <a:pt x="1192" y="543"/>
                  <a:pt x="1165" y="504"/>
                </a:cubicBezTo>
                <a:cubicBezTo>
                  <a:pt x="1152" y="464"/>
                  <a:pt x="1139" y="424"/>
                  <a:pt x="1139" y="411"/>
                </a:cubicBezTo>
                <a:cubicBezTo>
                  <a:pt x="1139" y="385"/>
                  <a:pt x="1152" y="371"/>
                  <a:pt x="1178" y="371"/>
                </a:cubicBezTo>
                <a:cubicBezTo>
                  <a:pt x="1218" y="358"/>
                  <a:pt x="1271" y="358"/>
                  <a:pt x="1324" y="358"/>
                </a:cubicBezTo>
                <a:cubicBezTo>
                  <a:pt x="1390" y="358"/>
                  <a:pt x="1443" y="345"/>
                  <a:pt x="1469" y="305"/>
                </a:cubicBezTo>
                <a:cubicBezTo>
                  <a:pt x="1509" y="265"/>
                  <a:pt x="1522" y="226"/>
                  <a:pt x="1522" y="199"/>
                </a:cubicBezTo>
                <a:cubicBezTo>
                  <a:pt x="1522" y="173"/>
                  <a:pt x="1522" y="146"/>
                  <a:pt x="1522" y="133"/>
                </a:cubicBezTo>
                <a:cubicBezTo>
                  <a:pt x="1522" y="107"/>
                  <a:pt x="1509" y="80"/>
                  <a:pt x="1483" y="67"/>
                </a:cubicBezTo>
                <a:cubicBezTo>
                  <a:pt x="1456" y="40"/>
                  <a:pt x="1430" y="27"/>
                  <a:pt x="1377" y="14"/>
                </a:cubicBezTo>
                <a:cubicBezTo>
                  <a:pt x="1337" y="1"/>
                  <a:pt x="1271" y="1"/>
                  <a:pt x="117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7397512" y="451651"/>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4"/>
          <p:cNvGrpSpPr/>
          <p:nvPr/>
        </p:nvGrpSpPr>
        <p:grpSpPr>
          <a:xfrm>
            <a:off x="1358354" y="463708"/>
            <a:ext cx="721026" cy="252610"/>
            <a:chOff x="2109963" y="768908"/>
            <a:chExt cx="818604" cy="286796"/>
          </a:xfrm>
        </p:grpSpPr>
        <p:sp>
          <p:nvSpPr>
            <p:cNvPr id="243" name="Google Shape;243;p14"/>
            <p:cNvSpPr/>
            <p:nvPr/>
          </p:nvSpPr>
          <p:spPr>
            <a:xfrm>
              <a:off x="2109963" y="768908"/>
              <a:ext cx="177804" cy="286796"/>
            </a:xfrm>
            <a:custGeom>
              <a:avLst/>
              <a:gdLst/>
              <a:ahLst/>
              <a:cxnLst/>
              <a:rect l="l" t="t" r="r" b="b"/>
              <a:pathLst>
                <a:path w="3217" h="5189" extrusionOk="0">
                  <a:moveTo>
                    <a:pt x="1668" y="0"/>
                  </a:moveTo>
                  <a:cubicBezTo>
                    <a:pt x="1416" y="0"/>
                    <a:pt x="1191" y="53"/>
                    <a:pt x="1006" y="146"/>
                  </a:cubicBezTo>
                  <a:cubicBezTo>
                    <a:pt x="808" y="252"/>
                    <a:pt x="649" y="371"/>
                    <a:pt x="516" y="516"/>
                  </a:cubicBezTo>
                  <a:cubicBezTo>
                    <a:pt x="384" y="649"/>
                    <a:pt x="278" y="808"/>
                    <a:pt x="212" y="953"/>
                  </a:cubicBezTo>
                  <a:cubicBezTo>
                    <a:pt x="146" y="1099"/>
                    <a:pt x="106" y="1231"/>
                    <a:pt x="106" y="1324"/>
                  </a:cubicBezTo>
                  <a:cubicBezTo>
                    <a:pt x="106" y="1337"/>
                    <a:pt x="119" y="1363"/>
                    <a:pt x="119" y="1416"/>
                  </a:cubicBezTo>
                  <a:cubicBezTo>
                    <a:pt x="119" y="1456"/>
                    <a:pt x="133" y="1496"/>
                    <a:pt x="146" y="1535"/>
                  </a:cubicBezTo>
                  <a:cubicBezTo>
                    <a:pt x="172" y="1575"/>
                    <a:pt x="199" y="1615"/>
                    <a:pt x="239" y="1655"/>
                  </a:cubicBezTo>
                  <a:cubicBezTo>
                    <a:pt x="278" y="1681"/>
                    <a:pt x="331" y="1694"/>
                    <a:pt x="397" y="1694"/>
                  </a:cubicBezTo>
                  <a:cubicBezTo>
                    <a:pt x="503" y="1694"/>
                    <a:pt x="583" y="1668"/>
                    <a:pt x="649" y="1615"/>
                  </a:cubicBezTo>
                  <a:cubicBezTo>
                    <a:pt x="715" y="1562"/>
                    <a:pt x="741" y="1496"/>
                    <a:pt x="741" y="1416"/>
                  </a:cubicBezTo>
                  <a:cubicBezTo>
                    <a:pt x="741" y="1377"/>
                    <a:pt x="728" y="1337"/>
                    <a:pt x="715" y="1324"/>
                  </a:cubicBezTo>
                  <a:cubicBezTo>
                    <a:pt x="702" y="1284"/>
                    <a:pt x="689" y="1271"/>
                    <a:pt x="662" y="1244"/>
                  </a:cubicBezTo>
                  <a:lnTo>
                    <a:pt x="622" y="1178"/>
                  </a:lnTo>
                  <a:cubicBezTo>
                    <a:pt x="609" y="1152"/>
                    <a:pt x="596" y="1125"/>
                    <a:pt x="596" y="1099"/>
                  </a:cubicBezTo>
                  <a:cubicBezTo>
                    <a:pt x="596" y="1072"/>
                    <a:pt x="622" y="1019"/>
                    <a:pt x="662" y="940"/>
                  </a:cubicBezTo>
                  <a:cubicBezTo>
                    <a:pt x="715" y="847"/>
                    <a:pt x="781" y="768"/>
                    <a:pt x="874" y="688"/>
                  </a:cubicBezTo>
                  <a:cubicBezTo>
                    <a:pt x="953" y="609"/>
                    <a:pt x="1059" y="530"/>
                    <a:pt x="1191" y="477"/>
                  </a:cubicBezTo>
                  <a:cubicBezTo>
                    <a:pt x="1311" y="410"/>
                    <a:pt x="1456" y="371"/>
                    <a:pt x="1602" y="371"/>
                  </a:cubicBezTo>
                  <a:cubicBezTo>
                    <a:pt x="1761" y="371"/>
                    <a:pt x="1906" y="397"/>
                    <a:pt x="2012" y="463"/>
                  </a:cubicBezTo>
                  <a:cubicBezTo>
                    <a:pt x="2131" y="516"/>
                    <a:pt x="2224" y="583"/>
                    <a:pt x="2290" y="675"/>
                  </a:cubicBezTo>
                  <a:cubicBezTo>
                    <a:pt x="2356" y="755"/>
                    <a:pt x="2409" y="847"/>
                    <a:pt x="2436" y="953"/>
                  </a:cubicBezTo>
                  <a:cubicBezTo>
                    <a:pt x="2462" y="1059"/>
                    <a:pt x="2489" y="1152"/>
                    <a:pt x="2489" y="1244"/>
                  </a:cubicBezTo>
                  <a:cubicBezTo>
                    <a:pt x="2489" y="1456"/>
                    <a:pt x="2449" y="1668"/>
                    <a:pt x="2369" y="1893"/>
                  </a:cubicBezTo>
                  <a:cubicBezTo>
                    <a:pt x="2290" y="2131"/>
                    <a:pt x="2184" y="2356"/>
                    <a:pt x="2065" y="2594"/>
                  </a:cubicBezTo>
                  <a:cubicBezTo>
                    <a:pt x="1946" y="2819"/>
                    <a:pt x="1800" y="3044"/>
                    <a:pt x="1628" y="3283"/>
                  </a:cubicBezTo>
                  <a:cubicBezTo>
                    <a:pt x="1469" y="3508"/>
                    <a:pt x="1297" y="3719"/>
                    <a:pt x="1125" y="3918"/>
                  </a:cubicBezTo>
                  <a:cubicBezTo>
                    <a:pt x="953" y="4116"/>
                    <a:pt x="781" y="4302"/>
                    <a:pt x="609" y="4474"/>
                  </a:cubicBezTo>
                  <a:cubicBezTo>
                    <a:pt x="437" y="4633"/>
                    <a:pt x="278" y="4778"/>
                    <a:pt x="133" y="4884"/>
                  </a:cubicBezTo>
                  <a:cubicBezTo>
                    <a:pt x="93" y="4910"/>
                    <a:pt x="66" y="4937"/>
                    <a:pt x="40" y="4963"/>
                  </a:cubicBezTo>
                  <a:cubicBezTo>
                    <a:pt x="14" y="4977"/>
                    <a:pt x="0" y="5003"/>
                    <a:pt x="0" y="5043"/>
                  </a:cubicBezTo>
                  <a:cubicBezTo>
                    <a:pt x="0" y="5069"/>
                    <a:pt x="14" y="5109"/>
                    <a:pt x="40" y="5135"/>
                  </a:cubicBezTo>
                  <a:cubicBezTo>
                    <a:pt x="66" y="5175"/>
                    <a:pt x="119" y="5188"/>
                    <a:pt x="186" y="5188"/>
                  </a:cubicBezTo>
                  <a:cubicBezTo>
                    <a:pt x="239" y="5188"/>
                    <a:pt x="291" y="5188"/>
                    <a:pt x="344" y="5162"/>
                  </a:cubicBezTo>
                  <a:cubicBezTo>
                    <a:pt x="384" y="5149"/>
                    <a:pt x="424" y="5122"/>
                    <a:pt x="437" y="5109"/>
                  </a:cubicBezTo>
                  <a:lnTo>
                    <a:pt x="1509" y="5109"/>
                  </a:lnTo>
                  <a:cubicBezTo>
                    <a:pt x="1641" y="5109"/>
                    <a:pt x="1761" y="5122"/>
                    <a:pt x="1893" y="5122"/>
                  </a:cubicBezTo>
                  <a:lnTo>
                    <a:pt x="2674" y="5122"/>
                  </a:lnTo>
                  <a:cubicBezTo>
                    <a:pt x="2700" y="5122"/>
                    <a:pt x="2727" y="5122"/>
                    <a:pt x="2766" y="5096"/>
                  </a:cubicBezTo>
                  <a:cubicBezTo>
                    <a:pt x="2806" y="5069"/>
                    <a:pt x="2833" y="5043"/>
                    <a:pt x="2859" y="4990"/>
                  </a:cubicBezTo>
                  <a:cubicBezTo>
                    <a:pt x="2978" y="4791"/>
                    <a:pt x="3058" y="4646"/>
                    <a:pt x="3124" y="4553"/>
                  </a:cubicBezTo>
                  <a:cubicBezTo>
                    <a:pt x="3177" y="4460"/>
                    <a:pt x="3216" y="4394"/>
                    <a:pt x="3216" y="4355"/>
                  </a:cubicBezTo>
                  <a:cubicBezTo>
                    <a:pt x="3216" y="4302"/>
                    <a:pt x="3190" y="4262"/>
                    <a:pt x="3150" y="4249"/>
                  </a:cubicBezTo>
                  <a:cubicBezTo>
                    <a:pt x="3111" y="4235"/>
                    <a:pt x="3071" y="4222"/>
                    <a:pt x="3031" y="4222"/>
                  </a:cubicBezTo>
                  <a:cubicBezTo>
                    <a:pt x="2965" y="4222"/>
                    <a:pt x="2925" y="4235"/>
                    <a:pt x="2899" y="4275"/>
                  </a:cubicBezTo>
                  <a:cubicBezTo>
                    <a:pt x="2872" y="4302"/>
                    <a:pt x="2846" y="4328"/>
                    <a:pt x="2819" y="4355"/>
                  </a:cubicBezTo>
                  <a:lnTo>
                    <a:pt x="2661" y="4619"/>
                  </a:lnTo>
                  <a:cubicBezTo>
                    <a:pt x="2621" y="4659"/>
                    <a:pt x="2594" y="4699"/>
                    <a:pt x="2568" y="4712"/>
                  </a:cubicBezTo>
                  <a:cubicBezTo>
                    <a:pt x="2555" y="4725"/>
                    <a:pt x="2528" y="4738"/>
                    <a:pt x="2489" y="4738"/>
                  </a:cubicBezTo>
                  <a:lnTo>
                    <a:pt x="2250" y="4738"/>
                  </a:lnTo>
                  <a:cubicBezTo>
                    <a:pt x="2131" y="4738"/>
                    <a:pt x="1972" y="4738"/>
                    <a:pt x="1800" y="4725"/>
                  </a:cubicBezTo>
                  <a:lnTo>
                    <a:pt x="1284" y="4725"/>
                  </a:lnTo>
                  <a:cubicBezTo>
                    <a:pt x="1099" y="4725"/>
                    <a:pt x="953" y="4712"/>
                    <a:pt x="821" y="4712"/>
                  </a:cubicBezTo>
                  <a:cubicBezTo>
                    <a:pt x="940" y="4593"/>
                    <a:pt x="1072" y="4460"/>
                    <a:pt x="1231" y="4302"/>
                  </a:cubicBezTo>
                  <a:cubicBezTo>
                    <a:pt x="1377" y="4143"/>
                    <a:pt x="1536" y="3971"/>
                    <a:pt x="1694" y="3785"/>
                  </a:cubicBezTo>
                  <a:cubicBezTo>
                    <a:pt x="1853" y="3600"/>
                    <a:pt x="1999" y="3402"/>
                    <a:pt x="2144" y="3190"/>
                  </a:cubicBezTo>
                  <a:cubicBezTo>
                    <a:pt x="2303" y="2978"/>
                    <a:pt x="2436" y="2766"/>
                    <a:pt x="2555" y="2555"/>
                  </a:cubicBezTo>
                  <a:cubicBezTo>
                    <a:pt x="2674" y="2343"/>
                    <a:pt x="2766" y="2118"/>
                    <a:pt x="2833" y="1906"/>
                  </a:cubicBezTo>
                  <a:cubicBezTo>
                    <a:pt x="2912" y="1681"/>
                    <a:pt x="2952" y="1469"/>
                    <a:pt x="2952" y="1258"/>
                  </a:cubicBezTo>
                  <a:cubicBezTo>
                    <a:pt x="2952" y="1085"/>
                    <a:pt x="2925" y="927"/>
                    <a:pt x="2872" y="781"/>
                  </a:cubicBezTo>
                  <a:cubicBezTo>
                    <a:pt x="2833" y="622"/>
                    <a:pt x="2753" y="490"/>
                    <a:pt x="2661" y="371"/>
                  </a:cubicBezTo>
                  <a:cubicBezTo>
                    <a:pt x="2555" y="252"/>
                    <a:pt x="2422" y="172"/>
                    <a:pt x="2264" y="106"/>
                  </a:cubicBezTo>
                  <a:cubicBezTo>
                    <a:pt x="2105" y="27"/>
                    <a:pt x="1906"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2304514" y="857395"/>
              <a:ext cx="109821" cy="109766"/>
            </a:xfrm>
            <a:custGeom>
              <a:avLst/>
              <a:gdLst/>
              <a:ahLst/>
              <a:cxnLst/>
              <a:rect l="l" t="t" r="r" b="b"/>
              <a:pathLst>
                <a:path w="1987" h="1986" extrusionOk="0">
                  <a:moveTo>
                    <a:pt x="994" y="1"/>
                  </a:moveTo>
                  <a:cubicBezTo>
                    <a:pt x="927" y="1"/>
                    <a:pt x="888" y="27"/>
                    <a:pt x="848" y="67"/>
                  </a:cubicBezTo>
                  <a:cubicBezTo>
                    <a:pt x="808" y="93"/>
                    <a:pt x="795" y="146"/>
                    <a:pt x="795" y="186"/>
                  </a:cubicBezTo>
                  <a:cubicBezTo>
                    <a:pt x="795" y="252"/>
                    <a:pt x="795" y="345"/>
                    <a:pt x="795" y="451"/>
                  </a:cubicBezTo>
                  <a:cubicBezTo>
                    <a:pt x="808" y="557"/>
                    <a:pt x="808" y="676"/>
                    <a:pt x="808" y="808"/>
                  </a:cubicBezTo>
                  <a:lnTo>
                    <a:pt x="173" y="808"/>
                  </a:lnTo>
                  <a:cubicBezTo>
                    <a:pt x="133" y="808"/>
                    <a:pt x="94" y="821"/>
                    <a:pt x="67" y="861"/>
                  </a:cubicBezTo>
                  <a:cubicBezTo>
                    <a:pt x="27" y="887"/>
                    <a:pt x="1" y="940"/>
                    <a:pt x="1" y="1007"/>
                  </a:cubicBezTo>
                  <a:cubicBezTo>
                    <a:pt x="1" y="1073"/>
                    <a:pt x="27" y="1126"/>
                    <a:pt x="67" y="1165"/>
                  </a:cubicBezTo>
                  <a:cubicBezTo>
                    <a:pt x="107" y="1192"/>
                    <a:pt x="133" y="1205"/>
                    <a:pt x="173" y="1205"/>
                  </a:cubicBezTo>
                  <a:cubicBezTo>
                    <a:pt x="226" y="1205"/>
                    <a:pt x="305" y="1205"/>
                    <a:pt x="424" y="1192"/>
                  </a:cubicBezTo>
                  <a:lnTo>
                    <a:pt x="795" y="1192"/>
                  </a:lnTo>
                  <a:cubicBezTo>
                    <a:pt x="795" y="1298"/>
                    <a:pt x="782" y="1417"/>
                    <a:pt x="782" y="1536"/>
                  </a:cubicBezTo>
                  <a:cubicBezTo>
                    <a:pt x="782" y="1655"/>
                    <a:pt x="782" y="1761"/>
                    <a:pt x="782" y="1827"/>
                  </a:cubicBezTo>
                  <a:cubicBezTo>
                    <a:pt x="782" y="1854"/>
                    <a:pt x="795" y="1893"/>
                    <a:pt x="821" y="1933"/>
                  </a:cubicBezTo>
                  <a:cubicBezTo>
                    <a:pt x="861" y="1959"/>
                    <a:pt x="914" y="1986"/>
                    <a:pt x="980" y="1986"/>
                  </a:cubicBezTo>
                  <a:cubicBezTo>
                    <a:pt x="1060" y="1986"/>
                    <a:pt x="1113" y="1959"/>
                    <a:pt x="1139" y="1933"/>
                  </a:cubicBezTo>
                  <a:cubicBezTo>
                    <a:pt x="1179" y="1880"/>
                    <a:pt x="1192" y="1854"/>
                    <a:pt x="1192" y="1827"/>
                  </a:cubicBezTo>
                  <a:lnTo>
                    <a:pt x="1192" y="1192"/>
                  </a:lnTo>
                  <a:lnTo>
                    <a:pt x="1801" y="1192"/>
                  </a:lnTo>
                  <a:cubicBezTo>
                    <a:pt x="1854" y="1192"/>
                    <a:pt x="1894" y="1165"/>
                    <a:pt x="1920" y="1139"/>
                  </a:cubicBezTo>
                  <a:cubicBezTo>
                    <a:pt x="1960" y="1099"/>
                    <a:pt x="1986" y="1046"/>
                    <a:pt x="1986" y="980"/>
                  </a:cubicBezTo>
                  <a:cubicBezTo>
                    <a:pt x="1986" y="901"/>
                    <a:pt x="1973" y="848"/>
                    <a:pt x="1933" y="821"/>
                  </a:cubicBezTo>
                  <a:cubicBezTo>
                    <a:pt x="1907" y="795"/>
                    <a:pt x="1880" y="782"/>
                    <a:pt x="1854" y="782"/>
                  </a:cubicBezTo>
                  <a:cubicBezTo>
                    <a:pt x="1774" y="782"/>
                    <a:pt x="1669" y="782"/>
                    <a:pt x="1563" y="795"/>
                  </a:cubicBezTo>
                  <a:cubicBezTo>
                    <a:pt x="1457" y="808"/>
                    <a:pt x="1338" y="808"/>
                    <a:pt x="1192" y="808"/>
                  </a:cubicBezTo>
                  <a:lnTo>
                    <a:pt x="1192" y="464"/>
                  </a:lnTo>
                  <a:cubicBezTo>
                    <a:pt x="1205" y="345"/>
                    <a:pt x="1205" y="252"/>
                    <a:pt x="1205" y="186"/>
                  </a:cubicBezTo>
                  <a:cubicBezTo>
                    <a:pt x="1205" y="146"/>
                    <a:pt x="1179" y="93"/>
                    <a:pt x="1152" y="67"/>
                  </a:cubicBezTo>
                  <a:cubicBezTo>
                    <a:pt x="1113" y="27"/>
                    <a:pt x="1060" y="1"/>
                    <a:pt x="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2428871" y="768908"/>
              <a:ext cx="177085" cy="286796"/>
            </a:xfrm>
            <a:custGeom>
              <a:avLst/>
              <a:gdLst/>
              <a:ahLst/>
              <a:cxnLst/>
              <a:rect l="l" t="t" r="r" b="b"/>
              <a:pathLst>
                <a:path w="3204" h="5189" extrusionOk="0">
                  <a:moveTo>
                    <a:pt x="1669" y="0"/>
                  </a:moveTo>
                  <a:cubicBezTo>
                    <a:pt x="1417" y="0"/>
                    <a:pt x="1192" y="53"/>
                    <a:pt x="994" y="146"/>
                  </a:cubicBezTo>
                  <a:cubicBezTo>
                    <a:pt x="808" y="252"/>
                    <a:pt x="636" y="371"/>
                    <a:pt x="504" y="516"/>
                  </a:cubicBezTo>
                  <a:cubicBezTo>
                    <a:pt x="371" y="649"/>
                    <a:pt x="279" y="808"/>
                    <a:pt x="213" y="953"/>
                  </a:cubicBezTo>
                  <a:cubicBezTo>
                    <a:pt x="146" y="1099"/>
                    <a:pt x="107" y="1231"/>
                    <a:pt x="107" y="1324"/>
                  </a:cubicBezTo>
                  <a:cubicBezTo>
                    <a:pt x="107" y="1337"/>
                    <a:pt x="107" y="1363"/>
                    <a:pt x="120" y="1416"/>
                  </a:cubicBezTo>
                  <a:cubicBezTo>
                    <a:pt x="120" y="1456"/>
                    <a:pt x="133" y="1496"/>
                    <a:pt x="146" y="1535"/>
                  </a:cubicBezTo>
                  <a:cubicBezTo>
                    <a:pt x="160" y="1575"/>
                    <a:pt x="199" y="1615"/>
                    <a:pt x="226" y="1655"/>
                  </a:cubicBezTo>
                  <a:cubicBezTo>
                    <a:pt x="279" y="1681"/>
                    <a:pt x="332" y="1694"/>
                    <a:pt x="398" y="1694"/>
                  </a:cubicBezTo>
                  <a:cubicBezTo>
                    <a:pt x="504" y="1694"/>
                    <a:pt x="583" y="1668"/>
                    <a:pt x="649" y="1615"/>
                  </a:cubicBezTo>
                  <a:cubicBezTo>
                    <a:pt x="702" y="1562"/>
                    <a:pt x="742" y="1496"/>
                    <a:pt x="742" y="1416"/>
                  </a:cubicBezTo>
                  <a:cubicBezTo>
                    <a:pt x="742" y="1377"/>
                    <a:pt x="729" y="1337"/>
                    <a:pt x="716" y="1324"/>
                  </a:cubicBezTo>
                  <a:cubicBezTo>
                    <a:pt x="702" y="1284"/>
                    <a:pt x="689" y="1271"/>
                    <a:pt x="663" y="1244"/>
                  </a:cubicBezTo>
                  <a:lnTo>
                    <a:pt x="610" y="1178"/>
                  </a:lnTo>
                  <a:cubicBezTo>
                    <a:pt x="596" y="1152"/>
                    <a:pt x="596" y="1125"/>
                    <a:pt x="596" y="1099"/>
                  </a:cubicBezTo>
                  <a:cubicBezTo>
                    <a:pt x="596" y="1072"/>
                    <a:pt x="623" y="1019"/>
                    <a:pt x="663" y="940"/>
                  </a:cubicBezTo>
                  <a:cubicBezTo>
                    <a:pt x="716" y="847"/>
                    <a:pt x="782" y="768"/>
                    <a:pt x="861" y="688"/>
                  </a:cubicBezTo>
                  <a:cubicBezTo>
                    <a:pt x="954" y="609"/>
                    <a:pt x="1060" y="530"/>
                    <a:pt x="1179" y="477"/>
                  </a:cubicBezTo>
                  <a:cubicBezTo>
                    <a:pt x="1311" y="410"/>
                    <a:pt x="1444" y="371"/>
                    <a:pt x="1602" y="371"/>
                  </a:cubicBezTo>
                  <a:cubicBezTo>
                    <a:pt x="1761" y="371"/>
                    <a:pt x="1894" y="397"/>
                    <a:pt x="2013" y="463"/>
                  </a:cubicBezTo>
                  <a:cubicBezTo>
                    <a:pt x="2119" y="516"/>
                    <a:pt x="2211" y="583"/>
                    <a:pt x="2277" y="675"/>
                  </a:cubicBezTo>
                  <a:cubicBezTo>
                    <a:pt x="2357" y="755"/>
                    <a:pt x="2396" y="847"/>
                    <a:pt x="2423" y="953"/>
                  </a:cubicBezTo>
                  <a:cubicBezTo>
                    <a:pt x="2463" y="1059"/>
                    <a:pt x="2476" y="1152"/>
                    <a:pt x="2476" y="1244"/>
                  </a:cubicBezTo>
                  <a:cubicBezTo>
                    <a:pt x="2476" y="1456"/>
                    <a:pt x="2436" y="1668"/>
                    <a:pt x="2357" y="1893"/>
                  </a:cubicBezTo>
                  <a:cubicBezTo>
                    <a:pt x="2291" y="2131"/>
                    <a:pt x="2185" y="2356"/>
                    <a:pt x="2052" y="2594"/>
                  </a:cubicBezTo>
                  <a:cubicBezTo>
                    <a:pt x="1933" y="2819"/>
                    <a:pt x="1788" y="3044"/>
                    <a:pt x="1629" y="3283"/>
                  </a:cubicBezTo>
                  <a:cubicBezTo>
                    <a:pt x="1470" y="3508"/>
                    <a:pt x="1298" y="3719"/>
                    <a:pt x="1126" y="3918"/>
                  </a:cubicBezTo>
                  <a:cubicBezTo>
                    <a:pt x="954" y="4116"/>
                    <a:pt x="769" y="4302"/>
                    <a:pt x="596" y="4474"/>
                  </a:cubicBezTo>
                  <a:cubicBezTo>
                    <a:pt x="424" y="4633"/>
                    <a:pt x="266" y="4778"/>
                    <a:pt x="120" y="4884"/>
                  </a:cubicBezTo>
                  <a:cubicBezTo>
                    <a:pt x="94" y="4910"/>
                    <a:pt x="67" y="4937"/>
                    <a:pt x="27" y="4963"/>
                  </a:cubicBezTo>
                  <a:cubicBezTo>
                    <a:pt x="14" y="4977"/>
                    <a:pt x="1" y="5003"/>
                    <a:pt x="1" y="5043"/>
                  </a:cubicBezTo>
                  <a:cubicBezTo>
                    <a:pt x="1" y="5069"/>
                    <a:pt x="14" y="5109"/>
                    <a:pt x="27" y="5135"/>
                  </a:cubicBezTo>
                  <a:cubicBezTo>
                    <a:pt x="67" y="5175"/>
                    <a:pt x="107" y="5188"/>
                    <a:pt x="173" y="5188"/>
                  </a:cubicBezTo>
                  <a:cubicBezTo>
                    <a:pt x="239" y="5188"/>
                    <a:pt x="292" y="5188"/>
                    <a:pt x="332" y="5162"/>
                  </a:cubicBezTo>
                  <a:cubicBezTo>
                    <a:pt x="385" y="5149"/>
                    <a:pt x="424" y="5122"/>
                    <a:pt x="438" y="5109"/>
                  </a:cubicBezTo>
                  <a:lnTo>
                    <a:pt x="1510" y="5109"/>
                  </a:lnTo>
                  <a:cubicBezTo>
                    <a:pt x="1642" y="5109"/>
                    <a:pt x="1761" y="5122"/>
                    <a:pt x="1880" y="5122"/>
                  </a:cubicBezTo>
                  <a:lnTo>
                    <a:pt x="2674" y="5122"/>
                  </a:lnTo>
                  <a:cubicBezTo>
                    <a:pt x="2688" y="5122"/>
                    <a:pt x="2714" y="5122"/>
                    <a:pt x="2754" y="5096"/>
                  </a:cubicBezTo>
                  <a:cubicBezTo>
                    <a:pt x="2794" y="5069"/>
                    <a:pt x="2833" y="5043"/>
                    <a:pt x="2860" y="4990"/>
                  </a:cubicBezTo>
                  <a:cubicBezTo>
                    <a:pt x="2966" y="4791"/>
                    <a:pt x="3058" y="4646"/>
                    <a:pt x="3111" y="4553"/>
                  </a:cubicBezTo>
                  <a:cubicBezTo>
                    <a:pt x="3177" y="4460"/>
                    <a:pt x="3204" y="4394"/>
                    <a:pt x="3204" y="4355"/>
                  </a:cubicBezTo>
                  <a:cubicBezTo>
                    <a:pt x="3204" y="4302"/>
                    <a:pt x="3191" y="4262"/>
                    <a:pt x="3151" y="4249"/>
                  </a:cubicBezTo>
                  <a:cubicBezTo>
                    <a:pt x="3111" y="4235"/>
                    <a:pt x="3071" y="4222"/>
                    <a:pt x="3019" y="4222"/>
                  </a:cubicBezTo>
                  <a:cubicBezTo>
                    <a:pt x="2966" y="4222"/>
                    <a:pt x="2926" y="4235"/>
                    <a:pt x="2886" y="4275"/>
                  </a:cubicBezTo>
                  <a:cubicBezTo>
                    <a:pt x="2860" y="4302"/>
                    <a:pt x="2833" y="4328"/>
                    <a:pt x="2820" y="4355"/>
                  </a:cubicBezTo>
                  <a:lnTo>
                    <a:pt x="2648" y="4619"/>
                  </a:lnTo>
                  <a:cubicBezTo>
                    <a:pt x="2621" y="4659"/>
                    <a:pt x="2595" y="4699"/>
                    <a:pt x="2569" y="4712"/>
                  </a:cubicBezTo>
                  <a:cubicBezTo>
                    <a:pt x="2542" y="4725"/>
                    <a:pt x="2516" y="4738"/>
                    <a:pt x="2489" y="4738"/>
                  </a:cubicBezTo>
                  <a:lnTo>
                    <a:pt x="2251" y="4738"/>
                  </a:lnTo>
                  <a:cubicBezTo>
                    <a:pt x="2119" y="4738"/>
                    <a:pt x="1973" y="4738"/>
                    <a:pt x="1801" y="4725"/>
                  </a:cubicBezTo>
                  <a:lnTo>
                    <a:pt x="1271" y="4725"/>
                  </a:lnTo>
                  <a:cubicBezTo>
                    <a:pt x="1099" y="4725"/>
                    <a:pt x="941" y="4712"/>
                    <a:pt x="821" y="4712"/>
                  </a:cubicBezTo>
                  <a:cubicBezTo>
                    <a:pt x="941" y="4593"/>
                    <a:pt x="1073" y="4460"/>
                    <a:pt x="1232" y="4302"/>
                  </a:cubicBezTo>
                  <a:cubicBezTo>
                    <a:pt x="1377" y="4143"/>
                    <a:pt x="1536" y="3971"/>
                    <a:pt x="1682" y="3785"/>
                  </a:cubicBezTo>
                  <a:cubicBezTo>
                    <a:pt x="1841" y="3600"/>
                    <a:pt x="1999" y="3402"/>
                    <a:pt x="2145" y="3190"/>
                  </a:cubicBezTo>
                  <a:cubicBezTo>
                    <a:pt x="2291" y="2978"/>
                    <a:pt x="2436" y="2766"/>
                    <a:pt x="2542" y="2555"/>
                  </a:cubicBezTo>
                  <a:cubicBezTo>
                    <a:pt x="2661" y="2343"/>
                    <a:pt x="2754" y="2118"/>
                    <a:pt x="2833" y="1906"/>
                  </a:cubicBezTo>
                  <a:cubicBezTo>
                    <a:pt x="2899" y="1681"/>
                    <a:pt x="2939" y="1469"/>
                    <a:pt x="2939" y="1258"/>
                  </a:cubicBezTo>
                  <a:cubicBezTo>
                    <a:pt x="2939" y="1085"/>
                    <a:pt x="2913" y="927"/>
                    <a:pt x="2873" y="781"/>
                  </a:cubicBezTo>
                  <a:cubicBezTo>
                    <a:pt x="2833" y="622"/>
                    <a:pt x="2754" y="490"/>
                    <a:pt x="2648" y="371"/>
                  </a:cubicBezTo>
                  <a:cubicBezTo>
                    <a:pt x="2542" y="252"/>
                    <a:pt x="2423" y="172"/>
                    <a:pt x="2251" y="106"/>
                  </a:cubicBezTo>
                  <a:cubicBezTo>
                    <a:pt x="2092" y="27"/>
                    <a:pt x="1894"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2632265" y="887407"/>
              <a:ext cx="93683" cy="78318"/>
            </a:xfrm>
            <a:custGeom>
              <a:avLst/>
              <a:gdLst/>
              <a:ahLst/>
              <a:cxnLst/>
              <a:rect l="l" t="t" r="r" b="b"/>
              <a:pathLst>
                <a:path w="1695" h="1417" extrusionOk="0">
                  <a:moveTo>
                    <a:pt x="159" y="0"/>
                  </a:moveTo>
                  <a:cubicBezTo>
                    <a:pt x="93" y="0"/>
                    <a:pt x="53" y="27"/>
                    <a:pt x="27" y="66"/>
                  </a:cubicBezTo>
                  <a:cubicBezTo>
                    <a:pt x="14" y="106"/>
                    <a:pt x="0" y="146"/>
                    <a:pt x="0" y="186"/>
                  </a:cubicBezTo>
                  <a:cubicBezTo>
                    <a:pt x="0" y="225"/>
                    <a:pt x="14" y="278"/>
                    <a:pt x="40" y="318"/>
                  </a:cubicBezTo>
                  <a:cubicBezTo>
                    <a:pt x="66" y="358"/>
                    <a:pt x="106" y="384"/>
                    <a:pt x="159" y="384"/>
                  </a:cubicBezTo>
                  <a:lnTo>
                    <a:pt x="821" y="384"/>
                  </a:lnTo>
                  <a:cubicBezTo>
                    <a:pt x="953" y="371"/>
                    <a:pt x="1086" y="371"/>
                    <a:pt x="1205" y="371"/>
                  </a:cubicBezTo>
                  <a:lnTo>
                    <a:pt x="1522" y="371"/>
                  </a:lnTo>
                  <a:cubicBezTo>
                    <a:pt x="1589" y="371"/>
                    <a:pt x="1641" y="344"/>
                    <a:pt x="1668" y="291"/>
                  </a:cubicBezTo>
                  <a:cubicBezTo>
                    <a:pt x="1681" y="239"/>
                    <a:pt x="1694" y="199"/>
                    <a:pt x="1694" y="172"/>
                  </a:cubicBezTo>
                  <a:cubicBezTo>
                    <a:pt x="1694" y="119"/>
                    <a:pt x="1681" y="80"/>
                    <a:pt x="1655" y="53"/>
                  </a:cubicBezTo>
                  <a:cubicBezTo>
                    <a:pt x="1628" y="14"/>
                    <a:pt x="1602" y="0"/>
                    <a:pt x="1575" y="0"/>
                  </a:cubicBezTo>
                  <a:cubicBezTo>
                    <a:pt x="1469" y="0"/>
                    <a:pt x="1364" y="0"/>
                    <a:pt x="1231" y="14"/>
                  </a:cubicBezTo>
                  <a:lnTo>
                    <a:pt x="278" y="14"/>
                  </a:lnTo>
                  <a:cubicBezTo>
                    <a:pt x="225" y="0"/>
                    <a:pt x="186" y="0"/>
                    <a:pt x="159" y="0"/>
                  </a:cubicBezTo>
                  <a:close/>
                  <a:moveTo>
                    <a:pt x="159" y="1033"/>
                  </a:moveTo>
                  <a:cubicBezTo>
                    <a:pt x="93" y="1033"/>
                    <a:pt x="53" y="1059"/>
                    <a:pt x="27" y="1099"/>
                  </a:cubicBezTo>
                  <a:cubicBezTo>
                    <a:pt x="14" y="1139"/>
                    <a:pt x="0" y="1178"/>
                    <a:pt x="0" y="1218"/>
                  </a:cubicBezTo>
                  <a:cubicBezTo>
                    <a:pt x="0" y="1271"/>
                    <a:pt x="14" y="1311"/>
                    <a:pt x="40" y="1350"/>
                  </a:cubicBezTo>
                  <a:cubicBezTo>
                    <a:pt x="66" y="1390"/>
                    <a:pt x="106" y="1416"/>
                    <a:pt x="159" y="1416"/>
                  </a:cubicBezTo>
                  <a:lnTo>
                    <a:pt x="821" y="1416"/>
                  </a:lnTo>
                  <a:cubicBezTo>
                    <a:pt x="953" y="1416"/>
                    <a:pt x="1086" y="1403"/>
                    <a:pt x="1205" y="1403"/>
                  </a:cubicBezTo>
                  <a:lnTo>
                    <a:pt x="1522" y="1403"/>
                  </a:lnTo>
                  <a:cubicBezTo>
                    <a:pt x="1589" y="1403"/>
                    <a:pt x="1641" y="1390"/>
                    <a:pt x="1668" y="1337"/>
                  </a:cubicBezTo>
                  <a:cubicBezTo>
                    <a:pt x="1681" y="1284"/>
                    <a:pt x="1694" y="1231"/>
                    <a:pt x="1694" y="1205"/>
                  </a:cubicBezTo>
                  <a:cubicBezTo>
                    <a:pt x="1694" y="1165"/>
                    <a:pt x="1681" y="1125"/>
                    <a:pt x="1655" y="1086"/>
                  </a:cubicBezTo>
                  <a:cubicBezTo>
                    <a:pt x="1628" y="1046"/>
                    <a:pt x="1602" y="1033"/>
                    <a:pt x="1575" y="1033"/>
                  </a:cubicBezTo>
                  <a:cubicBezTo>
                    <a:pt x="1469" y="1033"/>
                    <a:pt x="1364" y="1033"/>
                    <a:pt x="1231" y="1046"/>
                  </a:cubicBezTo>
                  <a:lnTo>
                    <a:pt x="278" y="1046"/>
                  </a:lnTo>
                  <a:cubicBezTo>
                    <a:pt x="225" y="1046"/>
                    <a:pt x="186" y="1033"/>
                    <a:pt x="159" y="10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2740539" y="770345"/>
              <a:ext cx="188029" cy="281711"/>
            </a:xfrm>
            <a:custGeom>
              <a:avLst/>
              <a:gdLst/>
              <a:ahLst/>
              <a:cxnLst/>
              <a:rect l="l" t="t" r="r" b="b"/>
              <a:pathLst>
                <a:path w="3402" h="5097" extrusionOk="0">
                  <a:moveTo>
                    <a:pt x="2528" y="609"/>
                  </a:moveTo>
                  <a:lnTo>
                    <a:pt x="2356" y="3190"/>
                  </a:lnTo>
                  <a:cubicBezTo>
                    <a:pt x="2210" y="3190"/>
                    <a:pt x="2038" y="3204"/>
                    <a:pt x="1853" y="3217"/>
                  </a:cubicBezTo>
                  <a:cubicBezTo>
                    <a:pt x="1668" y="3230"/>
                    <a:pt x="1496" y="3230"/>
                    <a:pt x="1324" y="3243"/>
                  </a:cubicBezTo>
                  <a:cubicBezTo>
                    <a:pt x="1165" y="3243"/>
                    <a:pt x="1019" y="3257"/>
                    <a:pt x="900" y="3257"/>
                  </a:cubicBezTo>
                  <a:lnTo>
                    <a:pt x="702" y="3257"/>
                  </a:lnTo>
                  <a:cubicBezTo>
                    <a:pt x="662" y="3257"/>
                    <a:pt x="635" y="3257"/>
                    <a:pt x="622" y="3243"/>
                  </a:cubicBezTo>
                  <a:cubicBezTo>
                    <a:pt x="622" y="3230"/>
                    <a:pt x="622" y="3230"/>
                    <a:pt x="622" y="3217"/>
                  </a:cubicBezTo>
                  <a:cubicBezTo>
                    <a:pt x="622" y="3190"/>
                    <a:pt x="622" y="3164"/>
                    <a:pt x="649" y="3137"/>
                  </a:cubicBezTo>
                  <a:cubicBezTo>
                    <a:pt x="675" y="3124"/>
                    <a:pt x="688" y="3098"/>
                    <a:pt x="688" y="3084"/>
                  </a:cubicBezTo>
                  <a:lnTo>
                    <a:pt x="2528" y="609"/>
                  </a:lnTo>
                  <a:close/>
                  <a:moveTo>
                    <a:pt x="2713" y="1"/>
                  </a:moveTo>
                  <a:cubicBezTo>
                    <a:pt x="2634" y="1"/>
                    <a:pt x="2581" y="27"/>
                    <a:pt x="2515" y="80"/>
                  </a:cubicBezTo>
                  <a:cubicBezTo>
                    <a:pt x="2462" y="120"/>
                    <a:pt x="2422" y="159"/>
                    <a:pt x="2409" y="173"/>
                  </a:cubicBezTo>
                  <a:cubicBezTo>
                    <a:pt x="2263" y="358"/>
                    <a:pt x="2131" y="530"/>
                    <a:pt x="2012" y="689"/>
                  </a:cubicBezTo>
                  <a:cubicBezTo>
                    <a:pt x="1893" y="834"/>
                    <a:pt x="1774" y="993"/>
                    <a:pt x="1668" y="1126"/>
                  </a:cubicBezTo>
                  <a:lnTo>
                    <a:pt x="1350" y="1562"/>
                  </a:lnTo>
                  <a:cubicBezTo>
                    <a:pt x="1244" y="1708"/>
                    <a:pt x="1125" y="1867"/>
                    <a:pt x="993" y="2039"/>
                  </a:cubicBezTo>
                  <a:cubicBezTo>
                    <a:pt x="874" y="2211"/>
                    <a:pt x="728" y="2396"/>
                    <a:pt x="582" y="2595"/>
                  </a:cubicBezTo>
                  <a:cubicBezTo>
                    <a:pt x="437" y="2807"/>
                    <a:pt x="265" y="3045"/>
                    <a:pt x="66" y="3309"/>
                  </a:cubicBezTo>
                  <a:cubicBezTo>
                    <a:pt x="40" y="3336"/>
                    <a:pt x="27" y="3362"/>
                    <a:pt x="13" y="3402"/>
                  </a:cubicBezTo>
                  <a:cubicBezTo>
                    <a:pt x="0" y="3415"/>
                    <a:pt x="0" y="3442"/>
                    <a:pt x="0" y="3468"/>
                  </a:cubicBezTo>
                  <a:cubicBezTo>
                    <a:pt x="0" y="3534"/>
                    <a:pt x="27" y="3574"/>
                    <a:pt x="80" y="3601"/>
                  </a:cubicBezTo>
                  <a:cubicBezTo>
                    <a:pt x="132" y="3640"/>
                    <a:pt x="185" y="3654"/>
                    <a:pt x="265" y="3654"/>
                  </a:cubicBezTo>
                  <a:cubicBezTo>
                    <a:pt x="344" y="3654"/>
                    <a:pt x="556" y="3654"/>
                    <a:pt x="900" y="3640"/>
                  </a:cubicBezTo>
                  <a:cubicBezTo>
                    <a:pt x="1231" y="3627"/>
                    <a:pt x="1721" y="3601"/>
                    <a:pt x="2343" y="3601"/>
                  </a:cubicBezTo>
                  <a:lnTo>
                    <a:pt x="2290" y="4554"/>
                  </a:lnTo>
                  <a:cubicBezTo>
                    <a:pt x="2290" y="4633"/>
                    <a:pt x="2263" y="4686"/>
                    <a:pt x="2197" y="4726"/>
                  </a:cubicBezTo>
                  <a:cubicBezTo>
                    <a:pt x="2144" y="4752"/>
                    <a:pt x="2078" y="4779"/>
                    <a:pt x="1985" y="4792"/>
                  </a:cubicBezTo>
                  <a:lnTo>
                    <a:pt x="1893" y="4792"/>
                  </a:lnTo>
                  <a:cubicBezTo>
                    <a:pt x="1853" y="4792"/>
                    <a:pt x="1800" y="4805"/>
                    <a:pt x="1747" y="4805"/>
                  </a:cubicBezTo>
                  <a:cubicBezTo>
                    <a:pt x="1694" y="4805"/>
                    <a:pt x="1641" y="4818"/>
                    <a:pt x="1575" y="4818"/>
                  </a:cubicBezTo>
                  <a:lnTo>
                    <a:pt x="1430" y="4818"/>
                  </a:lnTo>
                  <a:cubicBezTo>
                    <a:pt x="1390" y="4818"/>
                    <a:pt x="1350" y="4832"/>
                    <a:pt x="1310" y="4845"/>
                  </a:cubicBezTo>
                  <a:cubicBezTo>
                    <a:pt x="1271" y="4858"/>
                    <a:pt x="1244" y="4898"/>
                    <a:pt x="1244" y="4951"/>
                  </a:cubicBezTo>
                  <a:cubicBezTo>
                    <a:pt x="1244" y="5017"/>
                    <a:pt x="1271" y="5057"/>
                    <a:pt x="1324" y="5070"/>
                  </a:cubicBezTo>
                  <a:cubicBezTo>
                    <a:pt x="1377" y="5096"/>
                    <a:pt x="1416" y="5096"/>
                    <a:pt x="1456" y="5096"/>
                  </a:cubicBezTo>
                  <a:lnTo>
                    <a:pt x="2965" y="5096"/>
                  </a:lnTo>
                  <a:cubicBezTo>
                    <a:pt x="3044" y="5096"/>
                    <a:pt x="3110" y="5096"/>
                    <a:pt x="3163" y="5070"/>
                  </a:cubicBezTo>
                  <a:cubicBezTo>
                    <a:pt x="3216" y="5043"/>
                    <a:pt x="3230" y="5004"/>
                    <a:pt x="3230" y="4951"/>
                  </a:cubicBezTo>
                  <a:cubicBezTo>
                    <a:pt x="3230" y="4884"/>
                    <a:pt x="3216" y="4845"/>
                    <a:pt x="3163" y="4832"/>
                  </a:cubicBezTo>
                  <a:cubicBezTo>
                    <a:pt x="3124" y="4805"/>
                    <a:pt x="3057" y="4792"/>
                    <a:pt x="2965" y="4792"/>
                  </a:cubicBezTo>
                  <a:lnTo>
                    <a:pt x="2793" y="4792"/>
                  </a:lnTo>
                  <a:cubicBezTo>
                    <a:pt x="2740" y="4779"/>
                    <a:pt x="2713" y="4752"/>
                    <a:pt x="2713" y="4699"/>
                  </a:cubicBezTo>
                  <a:cubicBezTo>
                    <a:pt x="2713" y="4673"/>
                    <a:pt x="2713" y="4620"/>
                    <a:pt x="2713" y="4527"/>
                  </a:cubicBezTo>
                  <a:cubicBezTo>
                    <a:pt x="2727" y="4448"/>
                    <a:pt x="2727" y="4355"/>
                    <a:pt x="2727" y="4249"/>
                  </a:cubicBezTo>
                  <a:cubicBezTo>
                    <a:pt x="2740" y="4130"/>
                    <a:pt x="2740" y="4024"/>
                    <a:pt x="2753" y="3905"/>
                  </a:cubicBezTo>
                  <a:cubicBezTo>
                    <a:pt x="2753" y="3786"/>
                    <a:pt x="2766" y="3680"/>
                    <a:pt x="2766" y="3601"/>
                  </a:cubicBezTo>
                  <a:lnTo>
                    <a:pt x="3230" y="3601"/>
                  </a:lnTo>
                  <a:cubicBezTo>
                    <a:pt x="3256" y="3601"/>
                    <a:pt x="3296" y="3587"/>
                    <a:pt x="3335" y="3561"/>
                  </a:cubicBezTo>
                  <a:cubicBezTo>
                    <a:pt x="3388" y="3534"/>
                    <a:pt x="3402" y="3482"/>
                    <a:pt x="3402" y="3415"/>
                  </a:cubicBezTo>
                  <a:cubicBezTo>
                    <a:pt x="3402" y="3349"/>
                    <a:pt x="3388" y="3309"/>
                    <a:pt x="3349" y="3270"/>
                  </a:cubicBezTo>
                  <a:cubicBezTo>
                    <a:pt x="3309" y="3230"/>
                    <a:pt x="3256" y="3217"/>
                    <a:pt x="3190" y="3217"/>
                  </a:cubicBezTo>
                  <a:lnTo>
                    <a:pt x="2793" y="3190"/>
                  </a:lnTo>
                  <a:cubicBezTo>
                    <a:pt x="2793" y="3032"/>
                    <a:pt x="2793" y="2859"/>
                    <a:pt x="2806" y="2648"/>
                  </a:cubicBezTo>
                  <a:cubicBezTo>
                    <a:pt x="2806" y="2436"/>
                    <a:pt x="2819" y="2224"/>
                    <a:pt x="2832" y="1999"/>
                  </a:cubicBezTo>
                  <a:cubicBezTo>
                    <a:pt x="2846" y="1774"/>
                    <a:pt x="2859" y="1562"/>
                    <a:pt x="2872" y="1337"/>
                  </a:cubicBezTo>
                  <a:cubicBezTo>
                    <a:pt x="2899" y="1126"/>
                    <a:pt x="2912" y="927"/>
                    <a:pt x="2925" y="755"/>
                  </a:cubicBezTo>
                  <a:cubicBezTo>
                    <a:pt x="2938" y="583"/>
                    <a:pt x="2952" y="437"/>
                    <a:pt x="2952" y="318"/>
                  </a:cubicBezTo>
                  <a:cubicBezTo>
                    <a:pt x="2965" y="212"/>
                    <a:pt x="2965" y="146"/>
                    <a:pt x="2965" y="133"/>
                  </a:cubicBezTo>
                  <a:cubicBezTo>
                    <a:pt x="2965" y="93"/>
                    <a:pt x="2938" y="54"/>
                    <a:pt x="2899" y="40"/>
                  </a:cubicBezTo>
                  <a:cubicBezTo>
                    <a:pt x="2846" y="14"/>
                    <a:pt x="2780" y="1"/>
                    <a:pt x="2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14"/>
          <p:cNvGrpSpPr/>
          <p:nvPr/>
        </p:nvGrpSpPr>
        <p:grpSpPr>
          <a:xfrm>
            <a:off x="577361" y="2038692"/>
            <a:ext cx="595379" cy="434972"/>
            <a:chOff x="570141" y="1610117"/>
            <a:chExt cx="675952" cy="493837"/>
          </a:xfrm>
        </p:grpSpPr>
        <p:sp>
          <p:nvSpPr>
            <p:cNvPr id="249" name="Google Shape;249;p14"/>
            <p:cNvSpPr/>
            <p:nvPr/>
          </p:nvSpPr>
          <p:spPr>
            <a:xfrm>
              <a:off x="954157" y="1808371"/>
              <a:ext cx="250207" cy="292655"/>
            </a:xfrm>
            <a:custGeom>
              <a:avLst/>
              <a:gdLst/>
              <a:ahLst/>
              <a:cxnLst/>
              <a:rect l="l" t="t" r="r" b="b"/>
              <a:pathLst>
                <a:path w="4527" h="5295" extrusionOk="0">
                  <a:moveTo>
                    <a:pt x="2701" y="0"/>
                  </a:moveTo>
                  <a:cubicBezTo>
                    <a:pt x="2608" y="0"/>
                    <a:pt x="2555" y="14"/>
                    <a:pt x="2528" y="40"/>
                  </a:cubicBezTo>
                  <a:cubicBezTo>
                    <a:pt x="2502" y="53"/>
                    <a:pt x="2489" y="93"/>
                    <a:pt x="2489" y="146"/>
                  </a:cubicBezTo>
                  <a:cubicBezTo>
                    <a:pt x="2489" y="199"/>
                    <a:pt x="2502" y="239"/>
                    <a:pt x="2542" y="265"/>
                  </a:cubicBezTo>
                  <a:cubicBezTo>
                    <a:pt x="2595" y="292"/>
                    <a:pt x="2634" y="305"/>
                    <a:pt x="2701" y="305"/>
                  </a:cubicBezTo>
                  <a:cubicBezTo>
                    <a:pt x="2793" y="305"/>
                    <a:pt x="2846" y="305"/>
                    <a:pt x="2873" y="318"/>
                  </a:cubicBezTo>
                  <a:cubicBezTo>
                    <a:pt x="2912" y="318"/>
                    <a:pt x="2926" y="358"/>
                    <a:pt x="2926" y="397"/>
                  </a:cubicBezTo>
                  <a:cubicBezTo>
                    <a:pt x="2926" y="424"/>
                    <a:pt x="2912" y="477"/>
                    <a:pt x="2873" y="543"/>
                  </a:cubicBezTo>
                  <a:cubicBezTo>
                    <a:pt x="2846" y="609"/>
                    <a:pt x="2806" y="702"/>
                    <a:pt x="2753" y="808"/>
                  </a:cubicBezTo>
                  <a:cubicBezTo>
                    <a:pt x="2701" y="900"/>
                    <a:pt x="2648" y="1020"/>
                    <a:pt x="2581" y="1139"/>
                  </a:cubicBezTo>
                  <a:cubicBezTo>
                    <a:pt x="2515" y="1258"/>
                    <a:pt x="2462" y="1377"/>
                    <a:pt x="2396" y="1483"/>
                  </a:cubicBezTo>
                  <a:cubicBezTo>
                    <a:pt x="2330" y="1602"/>
                    <a:pt x="2277" y="1721"/>
                    <a:pt x="2224" y="1827"/>
                  </a:cubicBezTo>
                  <a:cubicBezTo>
                    <a:pt x="2171" y="1920"/>
                    <a:pt x="2131" y="2012"/>
                    <a:pt x="2092" y="2078"/>
                  </a:cubicBezTo>
                  <a:cubicBezTo>
                    <a:pt x="1959" y="1814"/>
                    <a:pt x="1827" y="1575"/>
                    <a:pt x="1721" y="1350"/>
                  </a:cubicBezTo>
                  <a:lnTo>
                    <a:pt x="1589" y="1086"/>
                  </a:lnTo>
                  <a:cubicBezTo>
                    <a:pt x="1536" y="993"/>
                    <a:pt x="1496" y="900"/>
                    <a:pt x="1456" y="834"/>
                  </a:cubicBezTo>
                  <a:cubicBezTo>
                    <a:pt x="1430" y="755"/>
                    <a:pt x="1403" y="689"/>
                    <a:pt x="1377" y="649"/>
                  </a:cubicBezTo>
                  <a:cubicBezTo>
                    <a:pt x="1364" y="596"/>
                    <a:pt x="1351" y="556"/>
                    <a:pt x="1351" y="543"/>
                  </a:cubicBezTo>
                  <a:cubicBezTo>
                    <a:pt x="1351" y="503"/>
                    <a:pt x="1377" y="477"/>
                    <a:pt x="1443" y="464"/>
                  </a:cubicBezTo>
                  <a:cubicBezTo>
                    <a:pt x="1496" y="450"/>
                    <a:pt x="1562" y="437"/>
                    <a:pt x="1628" y="437"/>
                  </a:cubicBezTo>
                  <a:cubicBezTo>
                    <a:pt x="1708" y="424"/>
                    <a:pt x="1774" y="411"/>
                    <a:pt x="1827" y="384"/>
                  </a:cubicBezTo>
                  <a:cubicBezTo>
                    <a:pt x="1893" y="371"/>
                    <a:pt x="1920" y="331"/>
                    <a:pt x="1920" y="278"/>
                  </a:cubicBezTo>
                  <a:cubicBezTo>
                    <a:pt x="1920" y="225"/>
                    <a:pt x="1906" y="186"/>
                    <a:pt x="1880" y="172"/>
                  </a:cubicBezTo>
                  <a:cubicBezTo>
                    <a:pt x="1853" y="146"/>
                    <a:pt x="1801" y="133"/>
                    <a:pt x="1721" y="133"/>
                  </a:cubicBezTo>
                  <a:lnTo>
                    <a:pt x="345" y="133"/>
                  </a:lnTo>
                  <a:cubicBezTo>
                    <a:pt x="212" y="133"/>
                    <a:pt x="133" y="186"/>
                    <a:pt x="133" y="278"/>
                  </a:cubicBezTo>
                  <a:cubicBezTo>
                    <a:pt x="133" y="331"/>
                    <a:pt x="159" y="371"/>
                    <a:pt x="199" y="397"/>
                  </a:cubicBezTo>
                  <a:cubicBezTo>
                    <a:pt x="252" y="411"/>
                    <a:pt x="305" y="424"/>
                    <a:pt x="358" y="424"/>
                  </a:cubicBezTo>
                  <a:cubicBezTo>
                    <a:pt x="503" y="424"/>
                    <a:pt x="623" y="437"/>
                    <a:pt x="715" y="464"/>
                  </a:cubicBezTo>
                  <a:cubicBezTo>
                    <a:pt x="808" y="490"/>
                    <a:pt x="874" y="543"/>
                    <a:pt x="914" y="622"/>
                  </a:cubicBezTo>
                  <a:lnTo>
                    <a:pt x="1880" y="2515"/>
                  </a:lnTo>
                  <a:lnTo>
                    <a:pt x="887" y="4514"/>
                  </a:lnTo>
                  <a:cubicBezTo>
                    <a:pt x="848" y="4593"/>
                    <a:pt x="808" y="4646"/>
                    <a:pt x="781" y="4686"/>
                  </a:cubicBezTo>
                  <a:cubicBezTo>
                    <a:pt x="742" y="4725"/>
                    <a:pt x="676" y="4752"/>
                    <a:pt x="596" y="4752"/>
                  </a:cubicBezTo>
                  <a:cubicBezTo>
                    <a:pt x="583" y="4752"/>
                    <a:pt x="556" y="4752"/>
                    <a:pt x="530" y="4765"/>
                  </a:cubicBezTo>
                  <a:cubicBezTo>
                    <a:pt x="490" y="4765"/>
                    <a:pt x="451" y="4765"/>
                    <a:pt x="411" y="4778"/>
                  </a:cubicBezTo>
                  <a:cubicBezTo>
                    <a:pt x="371" y="4778"/>
                    <a:pt x="331" y="4778"/>
                    <a:pt x="292" y="4792"/>
                  </a:cubicBezTo>
                  <a:lnTo>
                    <a:pt x="186" y="4792"/>
                  </a:lnTo>
                  <a:cubicBezTo>
                    <a:pt x="146" y="4792"/>
                    <a:pt x="106" y="4805"/>
                    <a:pt x="67" y="4818"/>
                  </a:cubicBezTo>
                  <a:cubicBezTo>
                    <a:pt x="14" y="4845"/>
                    <a:pt x="1" y="4871"/>
                    <a:pt x="1" y="4924"/>
                  </a:cubicBezTo>
                  <a:cubicBezTo>
                    <a:pt x="1" y="4977"/>
                    <a:pt x="27" y="5017"/>
                    <a:pt x="67" y="5043"/>
                  </a:cubicBezTo>
                  <a:cubicBezTo>
                    <a:pt x="120" y="5056"/>
                    <a:pt x="159" y="5070"/>
                    <a:pt x="199" y="5070"/>
                  </a:cubicBezTo>
                  <a:lnTo>
                    <a:pt x="1708" y="5070"/>
                  </a:lnTo>
                  <a:cubicBezTo>
                    <a:pt x="1787" y="5070"/>
                    <a:pt x="1840" y="5056"/>
                    <a:pt x="1880" y="5030"/>
                  </a:cubicBezTo>
                  <a:cubicBezTo>
                    <a:pt x="1906" y="5003"/>
                    <a:pt x="1920" y="4964"/>
                    <a:pt x="1920" y="4911"/>
                  </a:cubicBezTo>
                  <a:cubicBezTo>
                    <a:pt x="1920" y="4858"/>
                    <a:pt x="1893" y="4818"/>
                    <a:pt x="1853" y="4805"/>
                  </a:cubicBezTo>
                  <a:cubicBezTo>
                    <a:pt x="1814" y="4778"/>
                    <a:pt x="1761" y="4765"/>
                    <a:pt x="1708" y="4765"/>
                  </a:cubicBezTo>
                  <a:lnTo>
                    <a:pt x="1562" y="4765"/>
                  </a:lnTo>
                  <a:cubicBezTo>
                    <a:pt x="1523" y="4765"/>
                    <a:pt x="1483" y="4765"/>
                    <a:pt x="1443" y="4752"/>
                  </a:cubicBezTo>
                  <a:cubicBezTo>
                    <a:pt x="1403" y="4752"/>
                    <a:pt x="1364" y="4739"/>
                    <a:pt x="1351" y="4725"/>
                  </a:cubicBezTo>
                  <a:cubicBezTo>
                    <a:pt x="1324" y="4712"/>
                    <a:pt x="1311" y="4699"/>
                    <a:pt x="1311" y="4672"/>
                  </a:cubicBezTo>
                  <a:cubicBezTo>
                    <a:pt x="1311" y="4646"/>
                    <a:pt x="1324" y="4593"/>
                    <a:pt x="1364" y="4514"/>
                  </a:cubicBezTo>
                  <a:cubicBezTo>
                    <a:pt x="1403" y="4421"/>
                    <a:pt x="1456" y="4315"/>
                    <a:pt x="1509" y="4183"/>
                  </a:cubicBezTo>
                  <a:cubicBezTo>
                    <a:pt x="1576" y="4064"/>
                    <a:pt x="1642" y="3931"/>
                    <a:pt x="1708" y="3786"/>
                  </a:cubicBezTo>
                  <a:cubicBezTo>
                    <a:pt x="1774" y="3640"/>
                    <a:pt x="1840" y="3508"/>
                    <a:pt x="1893" y="3389"/>
                  </a:cubicBezTo>
                  <a:cubicBezTo>
                    <a:pt x="1959" y="3270"/>
                    <a:pt x="1999" y="3164"/>
                    <a:pt x="2039" y="3084"/>
                  </a:cubicBezTo>
                  <a:cubicBezTo>
                    <a:pt x="2078" y="3005"/>
                    <a:pt x="2105" y="2965"/>
                    <a:pt x="2105" y="2965"/>
                  </a:cubicBezTo>
                  <a:cubicBezTo>
                    <a:pt x="2290" y="3309"/>
                    <a:pt x="2449" y="3627"/>
                    <a:pt x="2595" y="3905"/>
                  </a:cubicBezTo>
                  <a:cubicBezTo>
                    <a:pt x="2661" y="4024"/>
                    <a:pt x="2714" y="4143"/>
                    <a:pt x="2780" y="4249"/>
                  </a:cubicBezTo>
                  <a:cubicBezTo>
                    <a:pt x="2833" y="4368"/>
                    <a:pt x="2886" y="4474"/>
                    <a:pt x="2939" y="4580"/>
                  </a:cubicBezTo>
                  <a:cubicBezTo>
                    <a:pt x="2992" y="4672"/>
                    <a:pt x="3031" y="4752"/>
                    <a:pt x="3058" y="4818"/>
                  </a:cubicBezTo>
                  <a:cubicBezTo>
                    <a:pt x="3084" y="4884"/>
                    <a:pt x="3098" y="4911"/>
                    <a:pt x="3098" y="4937"/>
                  </a:cubicBezTo>
                  <a:cubicBezTo>
                    <a:pt x="3098" y="4964"/>
                    <a:pt x="3071" y="4977"/>
                    <a:pt x="3031" y="4977"/>
                  </a:cubicBezTo>
                  <a:cubicBezTo>
                    <a:pt x="2992" y="4990"/>
                    <a:pt x="2939" y="5003"/>
                    <a:pt x="2886" y="5003"/>
                  </a:cubicBezTo>
                  <a:cubicBezTo>
                    <a:pt x="2833" y="5017"/>
                    <a:pt x="2793" y="5030"/>
                    <a:pt x="2740" y="5056"/>
                  </a:cubicBezTo>
                  <a:cubicBezTo>
                    <a:pt x="2701" y="5070"/>
                    <a:pt x="2687" y="5109"/>
                    <a:pt x="2687" y="5162"/>
                  </a:cubicBezTo>
                  <a:cubicBezTo>
                    <a:pt x="2687" y="5215"/>
                    <a:pt x="2701" y="5242"/>
                    <a:pt x="2727" y="5268"/>
                  </a:cubicBezTo>
                  <a:cubicBezTo>
                    <a:pt x="2753" y="5281"/>
                    <a:pt x="2806" y="5295"/>
                    <a:pt x="2873" y="5295"/>
                  </a:cubicBezTo>
                  <a:lnTo>
                    <a:pt x="4276" y="5295"/>
                  </a:lnTo>
                  <a:cubicBezTo>
                    <a:pt x="4342" y="5295"/>
                    <a:pt x="4408" y="5281"/>
                    <a:pt x="4448" y="5268"/>
                  </a:cubicBezTo>
                  <a:cubicBezTo>
                    <a:pt x="4501" y="5255"/>
                    <a:pt x="4527" y="5215"/>
                    <a:pt x="4527" y="5162"/>
                  </a:cubicBezTo>
                  <a:cubicBezTo>
                    <a:pt x="4527" y="5109"/>
                    <a:pt x="4501" y="5070"/>
                    <a:pt x="4461" y="5043"/>
                  </a:cubicBezTo>
                  <a:cubicBezTo>
                    <a:pt x="4408" y="5030"/>
                    <a:pt x="4355" y="5017"/>
                    <a:pt x="4276" y="5017"/>
                  </a:cubicBezTo>
                  <a:cubicBezTo>
                    <a:pt x="4077" y="5017"/>
                    <a:pt x="3905" y="5003"/>
                    <a:pt x="3773" y="4977"/>
                  </a:cubicBezTo>
                  <a:cubicBezTo>
                    <a:pt x="3640" y="4950"/>
                    <a:pt x="3561" y="4897"/>
                    <a:pt x="3508" y="4818"/>
                  </a:cubicBezTo>
                  <a:lnTo>
                    <a:pt x="2303" y="2515"/>
                  </a:lnTo>
                  <a:lnTo>
                    <a:pt x="3336" y="556"/>
                  </a:lnTo>
                  <a:cubicBezTo>
                    <a:pt x="3376" y="477"/>
                    <a:pt x="3415" y="424"/>
                    <a:pt x="3455" y="384"/>
                  </a:cubicBezTo>
                  <a:cubicBezTo>
                    <a:pt x="3481" y="345"/>
                    <a:pt x="3548" y="318"/>
                    <a:pt x="3640" y="318"/>
                  </a:cubicBezTo>
                  <a:cubicBezTo>
                    <a:pt x="3680" y="318"/>
                    <a:pt x="3733" y="305"/>
                    <a:pt x="3826" y="305"/>
                  </a:cubicBezTo>
                  <a:cubicBezTo>
                    <a:pt x="3918" y="305"/>
                    <a:pt x="4011" y="292"/>
                    <a:pt x="4090" y="278"/>
                  </a:cubicBezTo>
                  <a:cubicBezTo>
                    <a:pt x="4143" y="265"/>
                    <a:pt x="4183" y="252"/>
                    <a:pt x="4209" y="239"/>
                  </a:cubicBezTo>
                  <a:cubicBezTo>
                    <a:pt x="4262" y="212"/>
                    <a:pt x="4276" y="186"/>
                    <a:pt x="4276" y="133"/>
                  </a:cubicBezTo>
                  <a:cubicBezTo>
                    <a:pt x="4276" y="80"/>
                    <a:pt x="4262" y="40"/>
                    <a:pt x="4209" y="27"/>
                  </a:cubicBezTo>
                  <a:cubicBezTo>
                    <a:pt x="4183" y="14"/>
                    <a:pt x="4130" y="0"/>
                    <a:pt x="4077"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570141" y="1610117"/>
              <a:ext cx="214337" cy="166142"/>
            </a:xfrm>
            <a:custGeom>
              <a:avLst/>
              <a:gdLst/>
              <a:ahLst/>
              <a:cxnLst/>
              <a:rect l="l" t="t" r="r" b="b"/>
              <a:pathLst>
                <a:path w="3878" h="3006" extrusionOk="0">
                  <a:moveTo>
                    <a:pt x="2263" y="1"/>
                  </a:moveTo>
                  <a:cubicBezTo>
                    <a:pt x="2065" y="1"/>
                    <a:pt x="1866" y="54"/>
                    <a:pt x="1681" y="160"/>
                  </a:cubicBezTo>
                  <a:cubicBezTo>
                    <a:pt x="1509" y="265"/>
                    <a:pt x="1363" y="411"/>
                    <a:pt x="1271" y="610"/>
                  </a:cubicBezTo>
                  <a:lnTo>
                    <a:pt x="1257" y="226"/>
                  </a:lnTo>
                  <a:cubicBezTo>
                    <a:pt x="1257" y="146"/>
                    <a:pt x="1244" y="93"/>
                    <a:pt x="1218" y="67"/>
                  </a:cubicBezTo>
                  <a:cubicBezTo>
                    <a:pt x="1191" y="40"/>
                    <a:pt x="1125" y="27"/>
                    <a:pt x="1019" y="27"/>
                  </a:cubicBezTo>
                  <a:cubicBezTo>
                    <a:pt x="821" y="27"/>
                    <a:pt x="649" y="27"/>
                    <a:pt x="529" y="40"/>
                  </a:cubicBezTo>
                  <a:cubicBezTo>
                    <a:pt x="397" y="40"/>
                    <a:pt x="291" y="54"/>
                    <a:pt x="212" y="67"/>
                  </a:cubicBezTo>
                  <a:cubicBezTo>
                    <a:pt x="132" y="80"/>
                    <a:pt x="79" y="107"/>
                    <a:pt x="53" y="133"/>
                  </a:cubicBezTo>
                  <a:cubicBezTo>
                    <a:pt x="13" y="160"/>
                    <a:pt x="0" y="199"/>
                    <a:pt x="0" y="239"/>
                  </a:cubicBezTo>
                  <a:cubicBezTo>
                    <a:pt x="0" y="265"/>
                    <a:pt x="13" y="279"/>
                    <a:pt x="40" y="305"/>
                  </a:cubicBezTo>
                  <a:cubicBezTo>
                    <a:pt x="66" y="305"/>
                    <a:pt x="106" y="318"/>
                    <a:pt x="146" y="332"/>
                  </a:cubicBezTo>
                  <a:cubicBezTo>
                    <a:pt x="185" y="332"/>
                    <a:pt x="225" y="332"/>
                    <a:pt x="265" y="345"/>
                  </a:cubicBezTo>
                  <a:lnTo>
                    <a:pt x="728" y="345"/>
                  </a:lnTo>
                  <a:cubicBezTo>
                    <a:pt x="794" y="345"/>
                    <a:pt x="834" y="411"/>
                    <a:pt x="834" y="543"/>
                  </a:cubicBezTo>
                  <a:cubicBezTo>
                    <a:pt x="834" y="570"/>
                    <a:pt x="834" y="649"/>
                    <a:pt x="821" y="782"/>
                  </a:cubicBezTo>
                  <a:cubicBezTo>
                    <a:pt x="821" y="914"/>
                    <a:pt x="821" y="1060"/>
                    <a:pt x="821" y="1218"/>
                  </a:cubicBezTo>
                  <a:cubicBezTo>
                    <a:pt x="821" y="1390"/>
                    <a:pt x="807" y="1549"/>
                    <a:pt x="807" y="1708"/>
                  </a:cubicBezTo>
                  <a:cubicBezTo>
                    <a:pt x="807" y="1854"/>
                    <a:pt x="807" y="1973"/>
                    <a:pt x="807" y="2039"/>
                  </a:cubicBezTo>
                  <a:cubicBezTo>
                    <a:pt x="807" y="2079"/>
                    <a:pt x="794" y="2105"/>
                    <a:pt x="794" y="2145"/>
                  </a:cubicBezTo>
                  <a:cubicBezTo>
                    <a:pt x="794" y="2184"/>
                    <a:pt x="781" y="2224"/>
                    <a:pt x="768" y="2251"/>
                  </a:cubicBezTo>
                  <a:cubicBezTo>
                    <a:pt x="754" y="2290"/>
                    <a:pt x="741" y="2317"/>
                    <a:pt x="715" y="2343"/>
                  </a:cubicBezTo>
                  <a:cubicBezTo>
                    <a:pt x="688" y="2357"/>
                    <a:pt x="662" y="2370"/>
                    <a:pt x="622" y="2370"/>
                  </a:cubicBezTo>
                  <a:lnTo>
                    <a:pt x="503" y="2370"/>
                  </a:lnTo>
                  <a:cubicBezTo>
                    <a:pt x="450" y="2370"/>
                    <a:pt x="410" y="2383"/>
                    <a:pt x="344" y="2409"/>
                  </a:cubicBezTo>
                  <a:cubicBezTo>
                    <a:pt x="304" y="2436"/>
                    <a:pt x="278" y="2489"/>
                    <a:pt x="278" y="2555"/>
                  </a:cubicBezTo>
                  <a:cubicBezTo>
                    <a:pt x="278" y="2634"/>
                    <a:pt x="304" y="2687"/>
                    <a:pt x="357" y="2701"/>
                  </a:cubicBezTo>
                  <a:cubicBezTo>
                    <a:pt x="410" y="2714"/>
                    <a:pt x="476" y="2727"/>
                    <a:pt x="543" y="2727"/>
                  </a:cubicBezTo>
                  <a:lnTo>
                    <a:pt x="1112" y="2727"/>
                  </a:lnTo>
                  <a:cubicBezTo>
                    <a:pt x="1244" y="2714"/>
                    <a:pt x="1363" y="2714"/>
                    <a:pt x="1469" y="2714"/>
                  </a:cubicBezTo>
                  <a:lnTo>
                    <a:pt x="1654" y="2714"/>
                  </a:lnTo>
                  <a:cubicBezTo>
                    <a:pt x="1747" y="2714"/>
                    <a:pt x="1800" y="2714"/>
                    <a:pt x="1840" y="2687"/>
                  </a:cubicBezTo>
                  <a:cubicBezTo>
                    <a:pt x="1879" y="2661"/>
                    <a:pt x="1906" y="2621"/>
                    <a:pt x="1906" y="2555"/>
                  </a:cubicBezTo>
                  <a:cubicBezTo>
                    <a:pt x="1906" y="2476"/>
                    <a:pt x="1879" y="2409"/>
                    <a:pt x="1826" y="2396"/>
                  </a:cubicBezTo>
                  <a:cubicBezTo>
                    <a:pt x="1787" y="2370"/>
                    <a:pt x="1734" y="2357"/>
                    <a:pt x="1654" y="2357"/>
                  </a:cubicBezTo>
                  <a:lnTo>
                    <a:pt x="1244" y="2357"/>
                  </a:lnTo>
                  <a:lnTo>
                    <a:pt x="1244" y="1668"/>
                  </a:lnTo>
                  <a:cubicBezTo>
                    <a:pt x="1244" y="1536"/>
                    <a:pt x="1257" y="1417"/>
                    <a:pt x="1271" y="1298"/>
                  </a:cubicBezTo>
                  <a:cubicBezTo>
                    <a:pt x="1297" y="1165"/>
                    <a:pt x="1337" y="1060"/>
                    <a:pt x="1376" y="954"/>
                  </a:cubicBezTo>
                  <a:cubicBezTo>
                    <a:pt x="1456" y="808"/>
                    <a:pt x="1549" y="662"/>
                    <a:pt x="1681" y="557"/>
                  </a:cubicBezTo>
                  <a:cubicBezTo>
                    <a:pt x="1813" y="437"/>
                    <a:pt x="1972" y="371"/>
                    <a:pt x="2144" y="371"/>
                  </a:cubicBezTo>
                  <a:cubicBezTo>
                    <a:pt x="2276" y="371"/>
                    <a:pt x="2396" y="411"/>
                    <a:pt x="2462" y="490"/>
                  </a:cubicBezTo>
                  <a:cubicBezTo>
                    <a:pt x="2554" y="570"/>
                    <a:pt x="2607" y="676"/>
                    <a:pt x="2647" y="808"/>
                  </a:cubicBezTo>
                  <a:cubicBezTo>
                    <a:pt x="2700" y="927"/>
                    <a:pt x="2726" y="1086"/>
                    <a:pt x="2740" y="1258"/>
                  </a:cubicBezTo>
                  <a:cubicBezTo>
                    <a:pt x="2753" y="1430"/>
                    <a:pt x="2766" y="1615"/>
                    <a:pt x="2766" y="1801"/>
                  </a:cubicBezTo>
                  <a:cubicBezTo>
                    <a:pt x="2766" y="1814"/>
                    <a:pt x="2766" y="1880"/>
                    <a:pt x="2753" y="1986"/>
                  </a:cubicBezTo>
                  <a:cubicBezTo>
                    <a:pt x="2753" y="2105"/>
                    <a:pt x="2753" y="2251"/>
                    <a:pt x="2740" y="2409"/>
                  </a:cubicBezTo>
                  <a:cubicBezTo>
                    <a:pt x="2740" y="2502"/>
                    <a:pt x="2713" y="2568"/>
                    <a:pt x="2687" y="2595"/>
                  </a:cubicBezTo>
                  <a:cubicBezTo>
                    <a:pt x="2647" y="2621"/>
                    <a:pt x="2581" y="2634"/>
                    <a:pt x="2475" y="2648"/>
                  </a:cubicBezTo>
                  <a:cubicBezTo>
                    <a:pt x="2449" y="2661"/>
                    <a:pt x="2409" y="2674"/>
                    <a:pt x="2369" y="2701"/>
                  </a:cubicBezTo>
                  <a:cubicBezTo>
                    <a:pt x="2329" y="2727"/>
                    <a:pt x="2303" y="2767"/>
                    <a:pt x="2303" y="2833"/>
                  </a:cubicBezTo>
                  <a:cubicBezTo>
                    <a:pt x="2303" y="2899"/>
                    <a:pt x="2329" y="2939"/>
                    <a:pt x="2369" y="2965"/>
                  </a:cubicBezTo>
                  <a:cubicBezTo>
                    <a:pt x="2409" y="2992"/>
                    <a:pt x="2462" y="3005"/>
                    <a:pt x="2515" y="3005"/>
                  </a:cubicBezTo>
                  <a:cubicBezTo>
                    <a:pt x="2528" y="3005"/>
                    <a:pt x="2594" y="3005"/>
                    <a:pt x="2700" y="2992"/>
                  </a:cubicBezTo>
                  <a:lnTo>
                    <a:pt x="3653" y="2992"/>
                  </a:lnTo>
                  <a:cubicBezTo>
                    <a:pt x="3706" y="2992"/>
                    <a:pt x="3759" y="2979"/>
                    <a:pt x="3812" y="2965"/>
                  </a:cubicBezTo>
                  <a:cubicBezTo>
                    <a:pt x="3851" y="2939"/>
                    <a:pt x="3878" y="2899"/>
                    <a:pt x="3878" y="2833"/>
                  </a:cubicBezTo>
                  <a:cubicBezTo>
                    <a:pt x="3878" y="2793"/>
                    <a:pt x="3865" y="2754"/>
                    <a:pt x="3838" y="2727"/>
                  </a:cubicBezTo>
                  <a:cubicBezTo>
                    <a:pt x="3812" y="2701"/>
                    <a:pt x="3785" y="2687"/>
                    <a:pt x="3746" y="2674"/>
                  </a:cubicBezTo>
                  <a:cubicBezTo>
                    <a:pt x="3706" y="2648"/>
                    <a:pt x="3666" y="2648"/>
                    <a:pt x="3626" y="2634"/>
                  </a:cubicBezTo>
                  <a:lnTo>
                    <a:pt x="3203" y="2634"/>
                  </a:lnTo>
                  <a:lnTo>
                    <a:pt x="3203" y="1205"/>
                  </a:lnTo>
                  <a:cubicBezTo>
                    <a:pt x="3203" y="954"/>
                    <a:pt x="3163" y="755"/>
                    <a:pt x="3110" y="596"/>
                  </a:cubicBezTo>
                  <a:cubicBezTo>
                    <a:pt x="3044" y="437"/>
                    <a:pt x="2965" y="318"/>
                    <a:pt x="2872" y="226"/>
                  </a:cubicBezTo>
                  <a:cubicBezTo>
                    <a:pt x="2779" y="146"/>
                    <a:pt x="2674" y="80"/>
                    <a:pt x="2554" y="54"/>
                  </a:cubicBezTo>
                  <a:cubicBezTo>
                    <a:pt x="2449" y="14"/>
                    <a:pt x="2356" y="1"/>
                    <a:pt x="2263"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611815" y="1689153"/>
              <a:ext cx="634279" cy="414801"/>
            </a:xfrm>
            <a:custGeom>
              <a:avLst/>
              <a:gdLst/>
              <a:ahLst/>
              <a:cxnLst/>
              <a:rect l="l" t="t" r="r" b="b"/>
              <a:pathLst>
                <a:path w="11476" h="7505" extrusionOk="0">
                  <a:moveTo>
                    <a:pt x="4633" y="0"/>
                  </a:moveTo>
                  <a:cubicBezTo>
                    <a:pt x="4527" y="0"/>
                    <a:pt x="4474" y="53"/>
                    <a:pt x="4421" y="172"/>
                  </a:cubicBezTo>
                  <a:lnTo>
                    <a:pt x="3428" y="6234"/>
                  </a:lnTo>
                  <a:lnTo>
                    <a:pt x="2595" y="3031"/>
                  </a:lnTo>
                  <a:cubicBezTo>
                    <a:pt x="2542" y="2925"/>
                    <a:pt x="2489" y="2872"/>
                    <a:pt x="2383" y="2872"/>
                  </a:cubicBezTo>
                  <a:lnTo>
                    <a:pt x="225" y="2872"/>
                  </a:lnTo>
                  <a:cubicBezTo>
                    <a:pt x="120" y="2872"/>
                    <a:pt x="0" y="2978"/>
                    <a:pt x="0" y="3097"/>
                  </a:cubicBezTo>
                  <a:cubicBezTo>
                    <a:pt x="0" y="3203"/>
                    <a:pt x="120" y="3309"/>
                    <a:pt x="225" y="3309"/>
                  </a:cubicBezTo>
                  <a:lnTo>
                    <a:pt x="2211" y="3309"/>
                  </a:lnTo>
                  <a:lnTo>
                    <a:pt x="3256" y="7332"/>
                  </a:lnTo>
                  <a:cubicBezTo>
                    <a:pt x="3309" y="7452"/>
                    <a:pt x="3375" y="7504"/>
                    <a:pt x="3481" y="7504"/>
                  </a:cubicBezTo>
                  <a:cubicBezTo>
                    <a:pt x="3587" y="7504"/>
                    <a:pt x="3706" y="7399"/>
                    <a:pt x="3706" y="7332"/>
                  </a:cubicBezTo>
                  <a:lnTo>
                    <a:pt x="4858" y="450"/>
                  </a:lnTo>
                  <a:lnTo>
                    <a:pt x="11250" y="450"/>
                  </a:lnTo>
                  <a:cubicBezTo>
                    <a:pt x="11370" y="450"/>
                    <a:pt x="11475" y="331"/>
                    <a:pt x="11475" y="225"/>
                  </a:cubicBezTo>
                  <a:cubicBezTo>
                    <a:pt x="11475" y="119"/>
                    <a:pt x="11370" y="0"/>
                    <a:pt x="1125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 name="Google Shape;252;p14"/>
          <p:cNvGrpSpPr/>
          <p:nvPr/>
        </p:nvGrpSpPr>
        <p:grpSpPr>
          <a:xfrm>
            <a:off x="7061605" y="3896164"/>
            <a:ext cx="1357006" cy="707493"/>
            <a:chOff x="1787352" y="2530363"/>
            <a:chExt cx="1540651" cy="803239"/>
          </a:xfrm>
        </p:grpSpPr>
        <p:sp>
          <p:nvSpPr>
            <p:cNvPr id="253" name="Google Shape;253;p14"/>
            <p:cNvSpPr/>
            <p:nvPr/>
          </p:nvSpPr>
          <p:spPr>
            <a:xfrm>
              <a:off x="1971678" y="2530363"/>
              <a:ext cx="914442" cy="628420"/>
            </a:xfrm>
            <a:custGeom>
              <a:avLst/>
              <a:gdLst/>
              <a:ahLst/>
              <a:cxnLst/>
              <a:rect l="l" t="t" r="r" b="b"/>
              <a:pathLst>
                <a:path w="16545" h="11370" extrusionOk="0">
                  <a:moveTo>
                    <a:pt x="279" y="1"/>
                  </a:moveTo>
                  <a:cubicBezTo>
                    <a:pt x="213" y="1"/>
                    <a:pt x="160" y="1"/>
                    <a:pt x="160" y="54"/>
                  </a:cubicBezTo>
                  <a:cubicBezTo>
                    <a:pt x="54" y="120"/>
                    <a:pt x="1" y="173"/>
                    <a:pt x="1" y="279"/>
                  </a:cubicBezTo>
                  <a:lnTo>
                    <a:pt x="1" y="8603"/>
                  </a:lnTo>
                  <a:cubicBezTo>
                    <a:pt x="1" y="8551"/>
                    <a:pt x="54" y="8445"/>
                    <a:pt x="107" y="8445"/>
                  </a:cubicBezTo>
                  <a:cubicBezTo>
                    <a:pt x="160" y="8392"/>
                    <a:pt x="213" y="8326"/>
                    <a:pt x="279" y="8326"/>
                  </a:cubicBezTo>
                  <a:lnTo>
                    <a:pt x="543" y="8326"/>
                  </a:lnTo>
                  <a:lnTo>
                    <a:pt x="543" y="715"/>
                  </a:lnTo>
                  <a:lnTo>
                    <a:pt x="13011" y="6340"/>
                  </a:lnTo>
                  <a:cubicBezTo>
                    <a:pt x="12852" y="6076"/>
                    <a:pt x="12733" y="5798"/>
                    <a:pt x="12574" y="5520"/>
                  </a:cubicBezTo>
                  <a:lnTo>
                    <a:pt x="385" y="54"/>
                  </a:lnTo>
                  <a:cubicBezTo>
                    <a:pt x="385" y="1"/>
                    <a:pt x="332" y="1"/>
                    <a:pt x="279" y="1"/>
                  </a:cubicBezTo>
                  <a:close/>
                  <a:moveTo>
                    <a:pt x="3085" y="10814"/>
                  </a:moveTo>
                  <a:lnTo>
                    <a:pt x="3085" y="11092"/>
                  </a:lnTo>
                  <a:cubicBezTo>
                    <a:pt x="3085" y="11198"/>
                    <a:pt x="3032" y="11251"/>
                    <a:pt x="2979" y="11303"/>
                  </a:cubicBezTo>
                  <a:cubicBezTo>
                    <a:pt x="2926" y="11370"/>
                    <a:pt x="2860" y="11370"/>
                    <a:pt x="2807" y="11370"/>
                  </a:cubicBezTo>
                  <a:lnTo>
                    <a:pt x="16545" y="11370"/>
                  </a:lnTo>
                  <a:cubicBezTo>
                    <a:pt x="16426" y="11198"/>
                    <a:pt x="16267" y="11039"/>
                    <a:pt x="16095" y="10814"/>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2666643" y="2835398"/>
              <a:ext cx="661361" cy="323385"/>
            </a:xfrm>
            <a:custGeom>
              <a:avLst/>
              <a:gdLst/>
              <a:ahLst/>
              <a:cxnLst/>
              <a:rect l="l" t="t" r="r" b="b"/>
              <a:pathLst>
                <a:path w="11966" h="5851" extrusionOk="0">
                  <a:moveTo>
                    <a:pt x="0" y="1"/>
                  </a:moveTo>
                  <a:cubicBezTo>
                    <a:pt x="159" y="279"/>
                    <a:pt x="278" y="557"/>
                    <a:pt x="437" y="821"/>
                  </a:cubicBezTo>
                  <a:lnTo>
                    <a:pt x="10417" y="5295"/>
                  </a:lnTo>
                  <a:lnTo>
                    <a:pt x="3521" y="5295"/>
                  </a:lnTo>
                  <a:cubicBezTo>
                    <a:pt x="3693" y="5520"/>
                    <a:pt x="3852" y="5679"/>
                    <a:pt x="3971" y="5851"/>
                  </a:cubicBezTo>
                  <a:lnTo>
                    <a:pt x="11687" y="5851"/>
                  </a:lnTo>
                  <a:cubicBezTo>
                    <a:pt x="11793" y="5851"/>
                    <a:pt x="11912" y="5784"/>
                    <a:pt x="11965" y="5626"/>
                  </a:cubicBezTo>
                  <a:cubicBezTo>
                    <a:pt x="11965" y="5520"/>
                    <a:pt x="11912" y="5401"/>
                    <a:pt x="11793" y="5348"/>
                  </a:cubicBezTo>
                  <a:lnTo>
                    <a:pt x="0" y="1"/>
                  </a:ln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1971678" y="2990485"/>
              <a:ext cx="170508" cy="168297"/>
            </a:xfrm>
            <a:custGeom>
              <a:avLst/>
              <a:gdLst/>
              <a:ahLst/>
              <a:cxnLst/>
              <a:rect l="l" t="t" r="r" b="b"/>
              <a:pathLst>
                <a:path w="3085" h="3045" extrusionOk="0">
                  <a:moveTo>
                    <a:pt x="2529" y="556"/>
                  </a:moveTo>
                  <a:lnTo>
                    <a:pt x="2529" y="2489"/>
                  </a:lnTo>
                  <a:lnTo>
                    <a:pt x="543" y="2489"/>
                  </a:lnTo>
                  <a:lnTo>
                    <a:pt x="543" y="556"/>
                  </a:lnTo>
                  <a:close/>
                  <a:moveTo>
                    <a:pt x="279" y="1"/>
                  </a:moveTo>
                  <a:cubicBezTo>
                    <a:pt x="213" y="1"/>
                    <a:pt x="160" y="67"/>
                    <a:pt x="107" y="120"/>
                  </a:cubicBezTo>
                  <a:cubicBezTo>
                    <a:pt x="54" y="120"/>
                    <a:pt x="1" y="226"/>
                    <a:pt x="1" y="278"/>
                  </a:cubicBezTo>
                  <a:lnTo>
                    <a:pt x="1" y="2767"/>
                  </a:lnTo>
                  <a:cubicBezTo>
                    <a:pt x="1" y="2873"/>
                    <a:pt x="54" y="2926"/>
                    <a:pt x="107" y="2978"/>
                  </a:cubicBezTo>
                  <a:cubicBezTo>
                    <a:pt x="160" y="3045"/>
                    <a:pt x="213" y="3045"/>
                    <a:pt x="279" y="3045"/>
                  </a:cubicBezTo>
                  <a:lnTo>
                    <a:pt x="2807" y="3045"/>
                  </a:lnTo>
                  <a:cubicBezTo>
                    <a:pt x="2860" y="3045"/>
                    <a:pt x="2926" y="3045"/>
                    <a:pt x="2979" y="2978"/>
                  </a:cubicBezTo>
                  <a:cubicBezTo>
                    <a:pt x="3032" y="2926"/>
                    <a:pt x="3085" y="2873"/>
                    <a:pt x="3085" y="2767"/>
                  </a:cubicBezTo>
                  <a:lnTo>
                    <a:pt x="3085" y="2489"/>
                  </a:lnTo>
                  <a:lnTo>
                    <a:pt x="3085" y="278"/>
                  </a:lnTo>
                  <a:cubicBezTo>
                    <a:pt x="3085" y="226"/>
                    <a:pt x="3032" y="120"/>
                    <a:pt x="2979" y="120"/>
                  </a:cubicBezTo>
                  <a:cubicBezTo>
                    <a:pt x="2926" y="67"/>
                    <a:pt x="2860" y="1"/>
                    <a:pt x="2807"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2584733" y="2634989"/>
              <a:ext cx="118554" cy="120765"/>
            </a:xfrm>
            <a:custGeom>
              <a:avLst/>
              <a:gdLst/>
              <a:ahLst/>
              <a:cxnLst/>
              <a:rect l="l" t="t" r="r" b="b"/>
              <a:pathLst>
                <a:path w="2145" h="2185" extrusionOk="0">
                  <a:moveTo>
                    <a:pt x="887" y="1284"/>
                  </a:moveTo>
                  <a:cubicBezTo>
                    <a:pt x="953" y="1284"/>
                    <a:pt x="1032" y="1297"/>
                    <a:pt x="1085" y="1311"/>
                  </a:cubicBezTo>
                  <a:cubicBezTo>
                    <a:pt x="1151" y="1324"/>
                    <a:pt x="1204" y="1350"/>
                    <a:pt x="1257" y="1377"/>
                  </a:cubicBezTo>
                  <a:cubicBezTo>
                    <a:pt x="1310" y="1403"/>
                    <a:pt x="1350" y="1430"/>
                    <a:pt x="1376" y="1469"/>
                  </a:cubicBezTo>
                  <a:cubicBezTo>
                    <a:pt x="1403" y="1509"/>
                    <a:pt x="1416" y="1549"/>
                    <a:pt x="1416" y="1588"/>
                  </a:cubicBezTo>
                  <a:cubicBezTo>
                    <a:pt x="1416" y="1641"/>
                    <a:pt x="1403" y="1681"/>
                    <a:pt x="1363" y="1721"/>
                  </a:cubicBezTo>
                  <a:cubicBezTo>
                    <a:pt x="1337" y="1761"/>
                    <a:pt x="1297" y="1787"/>
                    <a:pt x="1231" y="1813"/>
                  </a:cubicBezTo>
                  <a:cubicBezTo>
                    <a:pt x="1178" y="1840"/>
                    <a:pt x="1112" y="1866"/>
                    <a:pt x="1046" y="1880"/>
                  </a:cubicBezTo>
                  <a:cubicBezTo>
                    <a:pt x="966" y="1906"/>
                    <a:pt x="887" y="1906"/>
                    <a:pt x="807" y="1906"/>
                  </a:cubicBezTo>
                  <a:cubicBezTo>
                    <a:pt x="675" y="1906"/>
                    <a:pt x="569" y="1893"/>
                    <a:pt x="463" y="1840"/>
                  </a:cubicBezTo>
                  <a:cubicBezTo>
                    <a:pt x="371" y="1800"/>
                    <a:pt x="318" y="1734"/>
                    <a:pt x="318" y="1641"/>
                  </a:cubicBezTo>
                  <a:cubicBezTo>
                    <a:pt x="318" y="1588"/>
                    <a:pt x="331" y="1536"/>
                    <a:pt x="371" y="1496"/>
                  </a:cubicBezTo>
                  <a:cubicBezTo>
                    <a:pt x="397" y="1456"/>
                    <a:pt x="437" y="1416"/>
                    <a:pt x="490" y="1390"/>
                  </a:cubicBezTo>
                  <a:cubicBezTo>
                    <a:pt x="529" y="1350"/>
                    <a:pt x="596" y="1337"/>
                    <a:pt x="662" y="1311"/>
                  </a:cubicBezTo>
                  <a:cubicBezTo>
                    <a:pt x="728" y="1297"/>
                    <a:pt x="807" y="1284"/>
                    <a:pt x="887" y="1284"/>
                  </a:cubicBezTo>
                  <a:close/>
                  <a:moveTo>
                    <a:pt x="926" y="0"/>
                  </a:moveTo>
                  <a:cubicBezTo>
                    <a:pt x="688" y="0"/>
                    <a:pt x="490" y="53"/>
                    <a:pt x="344" y="159"/>
                  </a:cubicBezTo>
                  <a:cubicBezTo>
                    <a:pt x="199" y="265"/>
                    <a:pt x="132" y="397"/>
                    <a:pt x="132" y="569"/>
                  </a:cubicBezTo>
                  <a:cubicBezTo>
                    <a:pt x="132" y="649"/>
                    <a:pt x="159" y="715"/>
                    <a:pt x="199" y="781"/>
                  </a:cubicBezTo>
                  <a:cubicBezTo>
                    <a:pt x="238" y="861"/>
                    <a:pt x="304" y="887"/>
                    <a:pt x="397" y="887"/>
                  </a:cubicBezTo>
                  <a:cubicBezTo>
                    <a:pt x="463" y="887"/>
                    <a:pt x="503" y="874"/>
                    <a:pt x="543" y="847"/>
                  </a:cubicBezTo>
                  <a:cubicBezTo>
                    <a:pt x="582" y="821"/>
                    <a:pt x="596" y="781"/>
                    <a:pt x="596" y="728"/>
                  </a:cubicBezTo>
                  <a:cubicBezTo>
                    <a:pt x="596" y="675"/>
                    <a:pt x="582" y="636"/>
                    <a:pt x="556" y="622"/>
                  </a:cubicBezTo>
                  <a:cubicBezTo>
                    <a:pt x="529" y="596"/>
                    <a:pt x="503" y="583"/>
                    <a:pt x="490" y="583"/>
                  </a:cubicBezTo>
                  <a:cubicBezTo>
                    <a:pt x="450" y="569"/>
                    <a:pt x="437" y="569"/>
                    <a:pt x="410" y="556"/>
                  </a:cubicBezTo>
                  <a:cubicBezTo>
                    <a:pt x="397" y="556"/>
                    <a:pt x="397" y="530"/>
                    <a:pt x="397" y="503"/>
                  </a:cubicBezTo>
                  <a:cubicBezTo>
                    <a:pt x="397" y="477"/>
                    <a:pt x="410" y="437"/>
                    <a:pt x="437" y="411"/>
                  </a:cubicBezTo>
                  <a:cubicBezTo>
                    <a:pt x="476" y="384"/>
                    <a:pt x="516" y="358"/>
                    <a:pt x="556" y="344"/>
                  </a:cubicBezTo>
                  <a:cubicBezTo>
                    <a:pt x="609" y="318"/>
                    <a:pt x="662" y="305"/>
                    <a:pt x="728" y="291"/>
                  </a:cubicBezTo>
                  <a:cubicBezTo>
                    <a:pt x="781" y="278"/>
                    <a:pt x="834" y="278"/>
                    <a:pt x="887" y="278"/>
                  </a:cubicBezTo>
                  <a:cubicBezTo>
                    <a:pt x="1072" y="278"/>
                    <a:pt x="1204" y="331"/>
                    <a:pt x="1297" y="450"/>
                  </a:cubicBezTo>
                  <a:cubicBezTo>
                    <a:pt x="1376" y="569"/>
                    <a:pt x="1416" y="728"/>
                    <a:pt x="1416" y="927"/>
                  </a:cubicBezTo>
                  <a:cubicBezTo>
                    <a:pt x="1416" y="940"/>
                    <a:pt x="1416" y="966"/>
                    <a:pt x="1416" y="1006"/>
                  </a:cubicBezTo>
                  <a:lnTo>
                    <a:pt x="1416" y="1099"/>
                  </a:lnTo>
                  <a:lnTo>
                    <a:pt x="1416" y="1218"/>
                  </a:lnTo>
                  <a:cubicBezTo>
                    <a:pt x="1218" y="1086"/>
                    <a:pt x="1006" y="1006"/>
                    <a:pt x="768" y="1006"/>
                  </a:cubicBezTo>
                  <a:cubicBezTo>
                    <a:pt x="649" y="1006"/>
                    <a:pt x="543" y="1033"/>
                    <a:pt x="450" y="1059"/>
                  </a:cubicBezTo>
                  <a:cubicBezTo>
                    <a:pt x="357" y="1086"/>
                    <a:pt x="278" y="1138"/>
                    <a:pt x="212" y="1191"/>
                  </a:cubicBezTo>
                  <a:cubicBezTo>
                    <a:pt x="146" y="1244"/>
                    <a:pt x="93" y="1311"/>
                    <a:pt x="53" y="1390"/>
                  </a:cubicBezTo>
                  <a:cubicBezTo>
                    <a:pt x="13" y="1469"/>
                    <a:pt x="0" y="1549"/>
                    <a:pt x="0" y="1641"/>
                  </a:cubicBezTo>
                  <a:cubicBezTo>
                    <a:pt x="0" y="1800"/>
                    <a:pt x="53" y="1946"/>
                    <a:pt x="185" y="2038"/>
                  </a:cubicBezTo>
                  <a:cubicBezTo>
                    <a:pt x="318" y="2131"/>
                    <a:pt x="490" y="2184"/>
                    <a:pt x="701" y="2184"/>
                  </a:cubicBezTo>
                  <a:cubicBezTo>
                    <a:pt x="847" y="2184"/>
                    <a:pt x="979" y="2158"/>
                    <a:pt x="1099" y="2118"/>
                  </a:cubicBezTo>
                  <a:cubicBezTo>
                    <a:pt x="1218" y="2065"/>
                    <a:pt x="1324" y="1999"/>
                    <a:pt x="1429" y="1919"/>
                  </a:cubicBezTo>
                  <a:cubicBezTo>
                    <a:pt x="1456" y="2012"/>
                    <a:pt x="1496" y="2078"/>
                    <a:pt x="1562" y="2131"/>
                  </a:cubicBezTo>
                  <a:cubicBezTo>
                    <a:pt x="1628" y="2171"/>
                    <a:pt x="1707" y="2184"/>
                    <a:pt x="1787" y="2184"/>
                  </a:cubicBezTo>
                  <a:cubicBezTo>
                    <a:pt x="1840" y="2184"/>
                    <a:pt x="1879" y="2184"/>
                    <a:pt x="1919" y="2171"/>
                  </a:cubicBezTo>
                  <a:cubicBezTo>
                    <a:pt x="1959" y="2158"/>
                    <a:pt x="1999" y="2131"/>
                    <a:pt x="2038" y="2105"/>
                  </a:cubicBezTo>
                  <a:cubicBezTo>
                    <a:pt x="2078" y="2078"/>
                    <a:pt x="2091" y="2038"/>
                    <a:pt x="2118" y="1999"/>
                  </a:cubicBezTo>
                  <a:cubicBezTo>
                    <a:pt x="2144" y="1959"/>
                    <a:pt x="2144" y="1893"/>
                    <a:pt x="2144" y="1840"/>
                  </a:cubicBezTo>
                  <a:cubicBezTo>
                    <a:pt x="2144" y="1800"/>
                    <a:pt x="2144" y="1761"/>
                    <a:pt x="2131" y="1734"/>
                  </a:cubicBezTo>
                  <a:cubicBezTo>
                    <a:pt x="2118" y="1694"/>
                    <a:pt x="2091" y="1681"/>
                    <a:pt x="2051" y="1681"/>
                  </a:cubicBezTo>
                  <a:cubicBezTo>
                    <a:pt x="2012" y="1681"/>
                    <a:pt x="1972" y="1694"/>
                    <a:pt x="1959" y="1721"/>
                  </a:cubicBezTo>
                  <a:cubicBezTo>
                    <a:pt x="1946" y="1747"/>
                    <a:pt x="1932" y="1761"/>
                    <a:pt x="1932" y="1787"/>
                  </a:cubicBezTo>
                  <a:cubicBezTo>
                    <a:pt x="1919" y="1827"/>
                    <a:pt x="1906" y="1853"/>
                    <a:pt x="1893" y="1880"/>
                  </a:cubicBezTo>
                  <a:cubicBezTo>
                    <a:pt x="1893" y="1893"/>
                    <a:pt x="1866" y="1906"/>
                    <a:pt x="1840" y="1906"/>
                  </a:cubicBezTo>
                  <a:cubicBezTo>
                    <a:pt x="1787" y="1906"/>
                    <a:pt x="1760" y="1893"/>
                    <a:pt x="1747" y="1840"/>
                  </a:cubicBezTo>
                  <a:cubicBezTo>
                    <a:pt x="1734" y="1800"/>
                    <a:pt x="1734" y="1708"/>
                    <a:pt x="1734" y="1562"/>
                  </a:cubicBezTo>
                  <a:lnTo>
                    <a:pt x="1734" y="1403"/>
                  </a:lnTo>
                  <a:cubicBezTo>
                    <a:pt x="1734" y="1337"/>
                    <a:pt x="1734" y="1271"/>
                    <a:pt x="1734" y="1218"/>
                  </a:cubicBezTo>
                  <a:cubicBezTo>
                    <a:pt x="1734" y="1152"/>
                    <a:pt x="1747" y="1086"/>
                    <a:pt x="1747" y="1033"/>
                  </a:cubicBezTo>
                  <a:cubicBezTo>
                    <a:pt x="1747" y="980"/>
                    <a:pt x="1747" y="927"/>
                    <a:pt x="1747" y="900"/>
                  </a:cubicBezTo>
                  <a:cubicBezTo>
                    <a:pt x="1747" y="291"/>
                    <a:pt x="1469" y="0"/>
                    <a:pt x="926"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1787352" y="2713970"/>
              <a:ext cx="141215" cy="212955"/>
            </a:xfrm>
            <a:custGeom>
              <a:avLst/>
              <a:gdLst/>
              <a:ahLst/>
              <a:cxnLst/>
              <a:rect l="l" t="t" r="r" b="b"/>
              <a:pathLst>
                <a:path w="2555" h="3853" extrusionOk="0">
                  <a:moveTo>
                    <a:pt x="1655" y="1959"/>
                  </a:moveTo>
                  <a:cubicBezTo>
                    <a:pt x="1708" y="1959"/>
                    <a:pt x="1761" y="1973"/>
                    <a:pt x="1827" y="1999"/>
                  </a:cubicBezTo>
                  <a:cubicBezTo>
                    <a:pt x="1893" y="2026"/>
                    <a:pt x="1946" y="2065"/>
                    <a:pt x="2012" y="2132"/>
                  </a:cubicBezTo>
                  <a:cubicBezTo>
                    <a:pt x="2065" y="2184"/>
                    <a:pt x="2118" y="2277"/>
                    <a:pt x="2158" y="2370"/>
                  </a:cubicBezTo>
                  <a:cubicBezTo>
                    <a:pt x="2198" y="2476"/>
                    <a:pt x="2211" y="2595"/>
                    <a:pt x="2211" y="2754"/>
                  </a:cubicBezTo>
                  <a:cubicBezTo>
                    <a:pt x="2211" y="2912"/>
                    <a:pt x="2184" y="3045"/>
                    <a:pt x="2131" y="3151"/>
                  </a:cubicBezTo>
                  <a:cubicBezTo>
                    <a:pt x="2092" y="3256"/>
                    <a:pt x="2039" y="3336"/>
                    <a:pt x="1959" y="3402"/>
                  </a:cubicBezTo>
                  <a:cubicBezTo>
                    <a:pt x="1893" y="3455"/>
                    <a:pt x="1814" y="3495"/>
                    <a:pt x="1734" y="3521"/>
                  </a:cubicBezTo>
                  <a:cubicBezTo>
                    <a:pt x="1655" y="3548"/>
                    <a:pt x="1576" y="3548"/>
                    <a:pt x="1523" y="3548"/>
                  </a:cubicBezTo>
                  <a:cubicBezTo>
                    <a:pt x="1324" y="3548"/>
                    <a:pt x="1178" y="3495"/>
                    <a:pt x="1086" y="3376"/>
                  </a:cubicBezTo>
                  <a:cubicBezTo>
                    <a:pt x="993" y="3256"/>
                    <a:pt x="940" y="3071"/>
                    <a:pt x="940" y="2846"/>
                  </a:cubicBezTo>
                  <a:cubicBezTo>
                    <a:pt x="940" y="2793"/>
                    <a:pt x="953" y="2714"/>
                    <a:pt x="980" y="2608"/>
                  </a:cubicBezTo>
                  <a:cubicBezTo>
                    <a:pt x="1006" y="2515"/>
                    <a:pt x="1059" y="2423"/>
                    <a:pt x="1112" y="2317"/>
                  </a:cubicBezTo>
                  <a:cubicBezTo>
                    <a:pt x="1165" y="2224"/>
                    <a:pt x="1245" y="2132"/>
                    <a:pt x="1337" y="2065"/>
                  </a:cubicBezTo>
                  <a:cubicBezTo>
                    <a:pt x="1430" y="1999"/>
                    <a:pt x="1536" y="1959"/>
                    <a:pt x="1655" y="1959"/>
                  </a:cubicBezTo>
                  <a:close/>
                  <a:moveTo>
                    <a:pt x="398" y="1"/>
                  </a:moveTo>
                  <a:cubicBezTo>
                    <a:pt x="265" y="1"/>
                    <a:pt x="173" y="14"/>
                    <a:pt x="106" y="40"/>
                  </a:cubicBezTo>
                  <a:cubicBezTo>
                    <a:pt x="40" y="67"/>
                    <a:pt x="1" y="93"/>
                    <a:pt x="1" y="146"/>
                  </a:cubicBezTo>
                  <a:cubicBezTo>
                    <a:pt x="1" y="173"/>
                    <a:pt x="27" y="199"/>
                    <a:pt x="67" y="212"/>
                  </a:cubicBezTo>
                  <a:cubicBezTo>
                    <a:pt x="120" y="239"/>
                    <a:pt x="159" y="239"/>
                    <a:pt x="212" y="239"/>
                  </a:cubicBezTo>
                  <a:lnTo>
                    <a:pt x="398" y="239"/>
                  </a:lnTo>
                  <a:cubicBezTo>
                    <a:pt x="530" y="239"/>
                    <a:pt x="596" y="279"/>
                    <a:pt x="596" y="371"/>
                  </a:cubicBezTo>
                  <a:lnTo>
                    <a:pt x="596" y="557"/>
                  </a:lnTo>
                  <a:lnTo>
                    <a:pt x="596" y="821"/>
                  </a:lnTo>
                  <a:cubicBezTo>
                    <a:pt x="596" y="927"/>
                    <a:pt x="609" y="1033"/>
                    <a:pt x="609" y="1139"/>
                  </a:cubicBezTo>
                  <a:lnTo>
                    <a:pt x="609" y="1483"/>
                  </a:lnTo>
                  <a:cubicBezTo>
                    <a:pt x="609" y="1721"/>
                    <a:pt x="596" y="1920"/>
                    <a:pt x="596" y="2092"/>
                  </a:cubicBezTo>
                  <a:cubicBezTo>
                    <a:pt x="596" y="2264"/>
                    <a:pt x="596" y="2409"/>
                    <a:pt x="596" y="2542"/>
                  </a:cubicBezTo>
                  <a:cubicBezTo>
                    <a:pt x="596" y="2674"/>
                    <a:pt x="583" y="2780"/>
                    <a:pt x="583" y="2886"/>
                  </a:cubicBezTo>
                  <a:cubicBezTo>
                    <a:pt x="583" y="2979"/>
                    <a:pt x="583" y="3071"/>
                    <a:pt x="583" y="3151"/>
                  </a:cubicBezTo>
                  <a:lnTo>
                    <a:pt x="570" y="3402"/>
                  </a:lnTo>
                  <a:cubicBezTo>
                    <a:pt x="570" y="3495"/>
                    <a:pt x="556" y="3587"/>
                    <a:pt x="556" y="3680"/>
                  </a:cubicBezTo>
                  <a:cubicBezTo>
                    <a:pt x="556" y="3733"/>
                    <a:pt x="583" y="3786"/>
                    <a:pt x="609" y="3812"/>
                  </a:cubicBezTo>
                  <a:cubicBezTo>
                    <a:pt x="636" y="3839"/>
                    <a:pt x="676" y="3852"/>
                    <a:pt x="715" y="3852"/>
                  </a:cubicBezTo>
                  <a:cubicBezTo>
                    <a:pt x="755" y="3852"/>
                    <a:pt x="781" y="3839"/>
                    <a:pt x="808" y="3826"/>
                  </a:cubicBezTo>
                  <a:cubicBezTo>
                    <a:pt x="821" y="3826"/>
                    <a:pt x="848" y="3799"/>
                    <a:pt x="861" y="3773"/>
                  </a:cubicBezTo>
                  <a:cubicBezTo>
                    <a:pt x="861" y="3746"/>
                    <a:pt x="874" y="3706"/>
                    <a:pt x="874" y="3667"/>
                  </a:cubicBezTo>
                  <a:cubicBezTo>
                    <a:pt x="874" y="3614"/>
                    <a:pt x="887" y="3548"/>
                    <a:pt x="887" y="3481"/>
                  </a:cubicBezTo>
                  <a:cubicBezTo>
                    <a:pt x="914" y="3521"/>
                    <a:pt x="940" y="3561"/>
                    <a:pt x="980" y="3614"/>
                  </a:cubicBezTo>
                  <a:cubicBezTo>
                    <a:pt x="1020" y="3654"/>
                    <a:pt x="1059" y="3680"/>
                    <a:pt x="1112" y="3720"/>
                  </a:cubicBezTo>
                  <a:cubicBezTo>
                    <a:pt x="1152" y="3759"/>
                    <a:pt x="1218" y="3786"/>
                    <a:pt x="1284" y="3799"/>
                  </a:cubicBezTo>
                  <a:cubicBezTo>
                    <a:pt x="1351" y="3826"/>
                    <a:pt x="1430" y="3839"/>
                    <a:pt x="1523" y="3839"/>
                  </a:cubicBezTo>
                  <a:cubicBezTo>
                    <a:pt x="1628" y="3839"/>
                    <a:pt x="1748" y="3826"/>
                    <a:pt x="1867" y="3786"/>
                  </a:cubicBezTo>
                  <a:cubicBezTo>
                    <a:pt x="1986" y="3746"/>
                    <a:pt x="2105" y="3693"/>
                    <a:pt x="2198" y="3614"/>
                  </a:cubicBezTo>
                  <a:cubicBezTo>
                    <a:pt x="2303" y="3521"/>
                    <a:pt x="2383" y="3415"/>
                    <a:pt x="2449" y="3283"/>
                  </a:cubicBezTo>
                  <a:cubicBezTo>
                    <a:pt x="2515" y="3151"/>
                    <a:pt x="2555" y="2979"/>
                    <a:pt x="2555" y="2780"/>
                  </a:cubicBezTo>
                  <a:cubicBezTo>
                    <a:pt x="2555" y="2661"/>
                    <a:pt x="2542" y="2529"/>
                    <a:pt x="2502" y="2409"/>
                  </a:cubicBezTo>
                  <a:cubicBezTo>
                    <a:pt x="2476" y="2277"/>
                    <a:pt x="2436" y="2158"/>
                    <a:pt x="2370" y="2052"/>
                  </a:cubicBezTo>
                  <a:cubicBezTo>
                    <a:pt x="2317" y="1946"/>
                    <a:pt x="2224" y="1854"/>
                    <a:pt x="2118" y="1774"/>
                  </a:cubicBezTo>
                  <a:cubicBezTo>
                    <a:pt x="2012" y="1708"/>
                    <a:pt x="1893" y="1668"/>
                    <a:pt x="1734" y="1668"/>
                  </a:cubicBezTo>
                  <a:cubicBezTo>
                    <a:pt x="1562" y="1668"/>
                    <a:pt x="1403" y="1721"/>
                    <a:pt x="1271" y="1827"/>
                  </a:cubicBezTo>
                  <a:cubicBezTo>
                    <a:pt x="1126" y="1920"/>
                    <a:pt x="1020" y="2065"/>
                    <a:pt x="927" y="2251"/>
                  </a:cubicBezTo>
                  <a:lnTo>
                    <a:pt x="927" y="173"/>
                  </a:lnTo>
                  <a:cubicBezTo>
                    <a:pt x="927" y="93"/>
                    <a:pt x="914" y="40"/>
                    <a:pt x="887" y="27"/>
                  </a:cubicBezTo>
                  <a:cubicBezTo>
                    <a:pt x="861" y="14"/>
                    <a:pt x="834" y="1"/>
                    <a:pt x="808"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2506415" y="3201175"/>
              <a:ext cx="111977" cy="132427"/>
            </a:xfrm>
            <a:custGeom>
              <a:avLst/>
              <a:gdLst/>
              <a:ahLst/>
              <a:cxnLst/>
              <a:rect l="l" t="t" r="r" b="b"/>
              <a:pathLst>
                <a:path w="2026" h="2396" extrusionOk="0">
                  <a:moveTo>
                    <a:pt x="1761" y="0"/>
                  </a:moveTo>
                  <a:cubicBezTo>
                    <a:pt x="1708" y="0"/>
                    <a:pt x="1682" y="14"/>
                    <a:pt x="1655" y="40"/>
                  </a:cubicBezTo>
                  <a:cubicBezTo>
                    <a:pt x="1629" y="66"/>
                    <a:pt x="1629" y="93"/>
                    <a:pt x="1629" y="133"/>
                  </a:cubicBezTo>
                  <a:lnTo>
                    <a:pt x="1629" y="265"/>
                  </a:lnTo>
                  <a:cubicBezTo>
                    <a:pt x="1629" y="318"/>
                    <a:pt x="1629" y="358"/>
                    <a:pt x="1629" y="384"/>
                  </a:cubicBezTo>
                  <a:cubicBezTo>
                    <a:pt x="1563" y="291"/>
                    <a:pt x="1483" y="212"/>
                    <a:pt x="1391" y="186"/>
                  </a:cubicBezTo>
                  <a:cubicBezTo>
                    <a:pt x="1298" y="159"/>
                    <a:pt x="1192" y="133"/>
                    <a:pt x="1073" y="133"/>
                  </a:cubicBezTo>
                  <a:cubicBezTo>
                    <a:pt x="927" y="133"/>
                    <a:pt x="782" y="172"/>
                    <a:pt x="649" y="225"/>
                  </a:cubicBezTo>
                  <a:cubicBezTo>
                    <a:pt x="517" y="291"/>
                    <a:pt x="398" y="371"/>
                    <a:pt x="305" y="490"/>
                  </a:cubicBezTo>
                  <a:cubicBezTo>
                    <a:pt x="213" y="583"/>
                    <a:pt x="133" y="715"/>
                    <a:pt x="80" y="861"/>
                  </a:cubicBezTo>
                  <a:cubicBezTo>
                    <a:pt x="27" y="1006"/>
                    <a:pt x="1" y="1165"/>
                    <a:pt x="1" y="1324"/>
                  </a:cubicBezTo>
                  <a:cubicBezTo>
                    <a:pt x="1" y="1469"/>
                    <a:pt x="14" y="1615"/>
                    <a:pt x="67" y="1747"/>
                  </a:cubicBezTo>
                  <a:cubicBezTo>
                    <a:pt x="120" y="1880"/>
                    <a:pt x="186" y="1986"/>
                    <a:pt x="266" y="2091"/>
                  </a:cubicBezTo>
                  <a:cubicBezTo>
                    <a:pt x="358" y="2184"/>
                    <a:pt x="464" y="2264"/>
                    <a:pt x="596" y="2316"/>
                  </a:cubicBezTo>
                  <a:cubicBezTo>
                    <a:pt x="729" y="2369"/>
                    <a:pt x="874" y="2396"/>
                    <a:pt x="1033" y="2396"/>
                  </a:cubicBezTo>
                  <a:cubicBezTo>
                    <a:pt x="1443" y="2396"/>
                    <a:pt x="1761" y="2237"/>
                    <a:pt x="1973" y="1906"/>
                  </a:cubicBezTo>
                  <a:cubicBezTo>
                    <a:pt x="1999" y="1880"/>
                    <a:pt x="1999" y="1853"/>
                    <a:pt x="2013" y="1840"/>
                  </a:cubicBezTo>
                  <a:cubicBezTo>
                    <a:pt x="2026" y="1827"/>
                    <a:pt x="2026" y="1800"/>
                    <a:pt x="2026" y="1774"/>
                  </a:cubicBezTo>
                  <a:cubicBezTo>
                    <a:pt x="2026" y="1734"/>
                    <a:pt x="2013" y="1708"/>
                    <a:pt x="1973" y="1681"/>
                  </a:cubicBezTo>
                  <a:cubicBezTo>
                    <a:pt x="1946" y="1668"/>
                    <a:pt x="1920" y="1655"/>
                    <a:pt x="1880" y="1655"/>
                  </a:cubicBezTo>
                  <a:cubicBezTo>
                    <a:pt x="1867" y="1655"/>
                    <a:pt x="1841" y="1668"/>
                    <a:pt x="1814" y="1681"/>
                  </a:cubicBezTo>
                  <a:cubicBezTo>
                    <a:pt x="1788" y="1694"/>
                    <a:pt x="1761" y="1721"/>
                    <a:pt x="1735" y="1774"/>
                  </a:cubicBezTo>
                  <a:cubicBezTo>
                    <a:pt x="1668" y="1866"/>
                    <a:pt x="1589" y="1946"/>
                    <a:pt x="1470" y="2012"/>
                  </a:cubicBezTo>
                  <a:cubicBezTo>
                    <a:pt x="1351" y="2078"/>
                    <a:pt x="1192" y="2105"/>
                    <a:pt x="1020" y="2105"/>
                  </a:cubicBezTo>
                  <a:cubicBezTo>
                    <a:pt x="808" y="2105"/>
                    <a:pt x="636" y="2039"/>
                    <a:pt x="530" y="1893"/>
                  </a:cubicBezTo>
                  <a:cubicBezTo>
                    <a:pt x="411" y="1761"/>
                    <a:pt x="358" y="1562"/>
                    <a:pt x="358" y="1324"/>
                  </a:cubicBezTo>
                  <a:cubicBezTo>
                    <a:pt x="358" y="1191"/>
                    <a:pt x="371" y="1059"/>
                    <a:pt x="398" y="953"/>
                  </a:cubicBezTo>
                  <a:cubicBezTo>
                    <a:pt x="438" y="847"/>
                    <a:pt x="491" y="755"/>
                    <a:pt x="557" y="675"/>
                  </a:cubicBezTo>
                  <a:cubicBezTo>
                    <a:pt x="610" y="583"/>
                    <a:pt x="689" y="530"/>
                    <a:pt x="768" y="490"/>
                  </a:cubicBezTo>
                  <a:cubicBezTo>
                    <a:pt x="861" y="437"/>
                    <a:pt x="954" y="411"/>
                    <a:pt x="1060" y="411"/>
                  </a:cubicBezTo>
                  <a:cubicBezTo>
                    <a:pt x="1271" y="411"/>
                    <a:pt x="1417" y="464"/>
                    <a:pt x="1496" y="556"/>
                  </a:cubicBezTo>
                  <a:cubicBezTo>
                    <a:pt x="1576" y="649"/>
                    <a:pt x="1629" y="781"/>
                    <a:pt x="1629" y="940"/>
                  </a:cubicBezTo>
                  <a:cubicBezTo>
                    <a:pt x="1629" y="966"/>
                    <a:pt x="1642" y="993"/>
                    <a:pt x="1668" y="1006"/>
                  </a:cubicBezTo>
                  <a:cubicBezTo>
                    <a:pt x="1695" y="1033"/>
                    <a:pt x="1721" y="1033"/>
                    <a:pt x="1748" y="1033"/>
                  </a:cubicBezTo>
                  <a:cubicBezTo>
                    <a:pt x="1788" y="1033"/>
                    <a:pt x="1827" y="1019"/>
                    <a:pt x="1867" y="1006"/>
                  </a:cubicBezTo>
                  <a:cubicBezTo>
                    <a:pt x="1893" y="980"/>
                    <a:pt x="1920" y="953"/>
                    <a:pt x="1920" y="940"/>
                  </a:cubicBezTo>
                  <a:lnTo>
                    <a:pt x="1920" y="768"/>
                  </a:lnTo>
                  <a:lnTo>
                    <a:pt x="1920" y="543"/>
                  </a:lnTo>
                  <a:cubicBezTo>
                    <a:pt x="1920" y="477"/>
                    <a:pt x="1920" y="397"/>
                    <a:pt x="1920" y="331"/>
                  </a:cubicBezTo>
                  <a:lnTo>
                    <a:pt x="1920" y="159"/>
                  </a:lnTo>
                  <a:cubicBezTo>
                    <a:pt x="1920" y="106"/>
                    <a:pt x="1907" y="66"/>
                    <a:pt x="1880" y="40"/>
                  </a:cubicBezTo>
                  <a:cubicBezTo>
                    <a:pt x="1854" y="14"/>
                    <a:pt x="1814" y="0"/>
                    <a:pt x="1761"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7485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EC9D"/>
              </a:buClr>
              <a:buSzPts val="2800"/>
              <a:buFont typeface="Life Savers"/>
              <a:buNone/>
              <a:defRPr sz="2800" b="1">
                <a:solidFill>
                  <a:srgbClr val="FFEC9D"/>
                </a:solidFill>
                <a:latin typeface="Life Savers"/>
                <a:ea typeface="Life Savers"/>
                <a:cs typeface="Life Savers"/>
                <a:sym typeface="Life Saver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ukta"/>
              <a:buChar char="●"/>
              <a:defRPr sz="1800">
                <a:solidFill>
                  <a:schemeClr val="lt1"/>
                </a:solidFill>
                <a:latin typeface="Mukta"/>
                <a:ea typeface="Mukta"/>
                <a:cs typeface="Mukta"/>
                <a:sym typeface="Mukta"/>
              </a:defRPr>
            </a:lvl1pPr>
            <a:lvl2pPr marL="914400" lvl="1" indent="-317500">
              <a:lnSpc>
                <a:spcPct val="115000"/>
              </a:lnSpc>
              <a:spcBef>
                <a:spcPts val="1600"/>
              </a:spcBef>
              <a:spcAft>
                <a:spcPts val="0"/>
              </a:spcAft>
              <a:buClr>
                <a:schemeClr val="lt1"/>
              </a:buClr>
              <a:buSzPts val="1400"/>
              <a:buFont typeface="Mukta"/>
              <a:buChar char="○"/>
              <a:defRPr>
                <a:solidFill>
                  <a:schemeClr val="lt1"/>
                </a:solidFill>
                <a:latin typeface="Mukta"/>
                <a:ea typeface="Mukta"/>
                <a:cs typeface="Mukta"/>
                <a:sym typeface="Mukta"/>
              </a:defRPr>
            </a:lvl2pPr>
            <a:lvl3pPr marL="1371600" lvl="2" indent="-317500">
              <a:lnSpc>
                <a:spcPct val="115000"/>
              </a:lnSpc>
              <a:spcBef>
                <a:spcPts val="1600"/>
              </a:spcBef>
              <a:spcAft>
                <a:spcPts val="0"/>
              </a:spcAft>
              <a:buClr>
                <a:schemeClr val="lt1"/>
              </a:buClr>
              <a:buSzPts val="1400"/>
              <a:buFont typeface="Mukta"/>
              <a:buChar char="■"/>
              <a:defRPr>
                <a:solidFill>
                  <a:schemeClr val="lt1"/>
                </a:solidFill>
                <a:latin typeface="Mukta"/>
                <a:ea typeface="Mukta"/>
                <a:cs typeface="Mukta"/>
                <a:sym typeface="Mukta"/>
              </a:defRPr>
            </a:lvl3pPr>
            <a:lvl4pPr marL="1828800" lvl="3" indent="-317500">
              <a:lnSpc>
                <a:spcPct val="115000"/>
              </a:lnSpc>
              <a:spcBef>
                <a:spcPts val="1600"/>
              </a:spcBef>
              <a:spcAft>
                <a:spcPts val="0"/>
              </a:spcAft>
              <a:buClr>
                <a:schemeClr val="lt1"/>
              </a:buClr>
              <a:buSzPts val="1400"/>
              <a:buFont typeface="Mukta"/>
              <a:buChar char="●"/>
              <a:defRPr>
                <a:solidFill>
                  <a:schemeClr val="lt1"/>
                </a:solidFill>
                <a:latin typeface="Mukta"/>
                <a:ea typeface="Mukta"/>
                <a:cs typeface="Mukta"/>
                <a:sym typeface="Mukta"/>
              </a:defRPr>
            </a:lvl4pPr>
            <a:lvl5pPr marL="2286000" lvl="4" indent="-317500">
              <a:lnSpc>
                <a:spcPct val="115000"/>
              </a:lnSpc>
              <a:spcBef>
                <a:spcPts val="1600"/>
              </a:spcBef>
              <a:spcAft>
                <a:spcPts val="0"/>
              </a:spcAft>
              <a:buClr>
                <a:schemeClr val="lt1"/>
              </a:buClr>
              <a:buSzPts val="1400"/>
              <a:buFont typeface="Mukta"/>
              <a:buChar char="○"/>
              <a:defRPr>
                <a:solidFill>
                  <a:schemeClr val="lt1"/>
                </a:solidFill>
                <a:latin typeface="Mukta"/>
                <a:ea typeface="Mukta"/>
                <a:cs typeface="Mukta"/>
                <a:sym typeface="Mukta"/>
              </a:defRPr>
            </a:lvl5pPr>
            <a:lvl6pPr marL="2743200" lvl="5" indent="-317500">
              <a:lnSpc>
                <a:spcPct val="115000"/>
              </a:lnSpc>
              <a:spcBef>
                <a:spcPts val="1600"/>
              </a:spcBef>
              <a:spcAft>
                <a:spcPts val="0"/>
              </a:spcAft>
              <a:buClr>
                <a:schemeClr val="lt1"/>
              </a:buClr>
              <a:buSzPts val="1400"/>
              <a:buFont typeface="Mukta"/>
              <a:buChar char="■"/>
              <a:defRPr>
                <a:solidFill>
                  <a:schemeClr val="lt1"/>
                </a:solidFill>
                <a:latin typeface="Mukta"/>
                <a:ea typeface="Mukta"/>
                <a:cs typeface="Mukta"/>
                <a:sym typeface="Mukta"/>
              </a:defRPr>
            </a:lvl6pPr>
            <a:lvl7pPr marL="3200400" lvl="6" indent="-317500">
              <a:lnSpc>
                <a:spcPct val="115000"/>
              </a:lnSpc>
              <a:spcBef>
                <a:spcPts val="1600"/>
              </a:spcBef>
              <a:spcAft>
                <a:spcPts val="0"/>
              </a:spcAft>
              <a:buClr>
                <a:schemeClr val="lt1"/>
              </a:buClr>
              <a:buSzPts val="1400"/>
              <a:buFont typeface="Mukta"/>
              <a:buChar char="●"/>
              <a:defRPr>
                <a:solidFill>
                  <a:schemeClr val="lt1"/>
                </a:solidFill>
                <a:latin typeface="Mukta"/>
                <a:ea typeface="Mukta"/>
                <a:cs typeface="Mukta"/>
                <a:sym typeface="Mukta"/>
              </a:defRPr>
            </a:lvl7pPr>
            <a:lvl8pPr marL="3657600" lvl="7" indent="-317500">
              <a:lnSpc>
                <a:spcPct val="115000"/>
              </a:lnSpc>
              <a:spcBef>
                <a:spcPts val="1600"/>
              </a:spcBef>
              <a:spcAft>
                <a:spcPts val="0"/>
              </a:spcAft>
              <a:buClr>
                <a:schemeClr val="lt1"/>
              </a:buClr>
              <a:buSzPts val="1400"/>
              <a:buFont typeface="Mukta"/>
              <a:buChar char="○"/>
              <a:defRPr>
                <a:solidFill>
                  <a:schemeClr val="lt1"/>
                </a:solidFill>
                <a:latin typeface="Mukta"/>
                <a:ea typeface="Mukta"/>
                <a:cs typeface="Mukta"/>
                <a:sym typeface="Mukta"/>
              </a:defRPr>
            </a:lvl8pPr>
            <a:lvl9pPr marL="4114800" lvl="8" indent="-317500">
              <a:lnSpc>
                <a:spcPct val="115000"/>
              </a:lnSpc>
              <a:spcBef>
                <a:spcPts val="1600"/>
              </a:spcBef>
              <a:spcAft>
                <a:spcPts val="1600"/>
              </a:spcAft>
              <a:buClr>
                <a:schemeClr val="lt1"/>
              </a:buClr>
              <a:buSzPts val="1400"/>
              <a:buFont typeface="Mukta"/>
              <a:buChar char="■"/>
              <a:defRPr>
                <a:solidFill>
                  <a:schemeClr val="lt1"/>
                </a:solidFill>
                <a:latin typeface="Mukta"/>
                <a:ea typeface="Mukta"/>
                <a:cs typeface="Mukta"/>
                <a:sym typeface="Mukt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59" r:id="rId8"/>
    <p:sldLayoutId id="2147483660" r:id="rId9"/>
    <p:sldLayoutId id="2147483661" r:id="rId10"/>
    <p:sldLayoutId id="2147483663" r:id="rId11"/>
    <p:sldLayoutId id="2147483667" r:id="rId12"/>
    <p:sldLayoutId id="2147483668" r:id="rId13"/>
    <p:sldLayoutId id="2147483669" r:id="rId14"/>
    <p:sldLayoutId id="214748367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85A"/>
        </a:solidFill>
        <a:effectLst/>
      </p:bgPr>
    </p:bg>
    <p:spTree>
      <p:nvGrpSpPr>
        <p:cNvPr id="1" name="Shape 437"/>
        <p:cNvGrpSpPr/>
        <p:nvPr/>
      </p:nvGrpSpPr>
      <p:grpSpPr>
        <a:xfrm>
          <a:off x="0" y="0"/>
          <a:ext cx="0" cy="0"/>
          <a:chOff x="0" y="0"/>
          <a:chExt cx="0" cy="0"/>
        </a:xfrm>
      </p:grpSpPr>
      <p:sp>
        <p:nvSpPr>
          <p:cNvPr id="438" name="Google Shape;438;p27"/>
          <p:cNvSpPr/>
          <p:nvPr/>
        </p:nvSpPr>
        <p:spPr>
          <a:xfrm>
            <a:off x="1295110" y="3515306"/>
            <a:ext cx="96051" cy="96051"/>
          </a:xfrm>
          <a:custGeom>
            <a:avLst/>
            <a:gdLst/>
            <a:ahLst/>
            <a:cxnLst/>
            <a:rect l="l" t="t" r="r" b="b"/>
            <a:pathLst>
              <a:path w="1973" h="1973" extrusionOk="0">
                <a:moveTo>
                  <a:pt x="980" y="0"/>
                </a:moveTo>
                <a:cubicBezTo>
                  <a:pt x="927" y="0"/>
                  <a:pt x="874" y="14"/>
                  <a:pt x="834" y="53"/>
                </a:cubicBezTo>
                <a:cubicBezTo>
                  <a:pt x="807" y="93"/>
                  <a:pt x="781" y="133"/>
                  <a:pt x="781" y="186"/>
                </a:cubicBezTo>
                <a:cubicBezTo>
                  <a:pt x="781" y="252"/>
                  <a:pt x="781" y="331"/>
                  <a:pt x="794" y="450"/>
                </a:cubicBezTo>
                <a:cubicBezTo>
                  <a:pt x="794" y="543"/>
                  <a:pt x="807" y="662"/>
                  <a:pt x="807" y="808"/>
                </a:cubicBezTo>
                <a:lnTo>
                  <a:pt x="159" y="808"/>
                </a:lnTo>
                <a:cubicBezTo>
                  <a:pt x="132" y="808"/>
                  <a:pt x="93" y="821"/>
                  <a:pt x="53" y="848"/>
                </a:cubicBezTo>
                <a:cubicBezTo>
                  <a:pt x="13" y="887"/>
                  <a:pt x="0" y="927"/>
                  <a:pt x="0" y="1006"/>
                </a:cubicBezTo>
                <a:cubicBezTo>
                  <a:pt x="0" y="1073"/>
                  <a:pt x="13" y="1125"/>
                  <a:pt x="53" y="1152"/>
                </a:cubicBezTo>
                <a:cubicBezTo>
                  <a:pt x="93" y="1178"/>
                  <a:pt x="132" y="1192"/>
                  <a:pt x="159" y="1192"/>
                </a:cubicBezTo>
                <a:lnTo>
                  <a:pt x="424" y="1192"/>
                </a:lnTo>
                <a:cubicBezTo>
                  <a:pt x="530" y="1192"/>
                  <a:pt x="662" y="1178"/>
                  <a:pt x="794" y="1178"/>
                </a:cubicBezTo>
                <a:cubicBezTo>
                  <a:pt x="781" y="1284"/>
                  <a:pt x="781" y="1403"/>
                  <a:pt x="781" y="1536"/>
                </a:cubicBezTo>
                <a:cubicBezTo>
                  <a:pt x="768" y="1655"/>
                  <a:pt x="768" y="1748"/>
                  <a:pt x="768" y="1814"/>
                </a:cubicBezTo>
                <a:cubicBezTo>
                  <a:pt x="768" y="1853"/>
                  <a:pt x="794" y="1880"/>
                  <a:pt x="821" y="1920"/>
                </a:cubicBezTo>
                <a:cubicBezTo>
                  <a:pt x="860" y="1959"/>
                  <a:pt x="900" y="1973"/>
                  <a:pt x="980" y="1973"/>
                </a:cubicBezTo>
                <a:cubicBezTo>
                  <a:pt x="1046" y="1973"/>
                  <a:pt x="1099" y="1959"/>
                  <a:pt x="1138" y="1920"/>
                </a:cubicBezTo>
                <a:cubicBezTo>
                  <a:pt x="1178" y="1880"/>
                  <a:pt x="1191" y="1840"/>
                  <a:pt x="1191" y="1814"/>
                </a:cubicBezTo>
                <a:lnTo>
                  <a:pt x="1191" y="1178"/>
                </a:lnTo>
                <a:lnTo>
                  <a:pt x="1800" y="1178"/>
                </a:lnTo>
                <a:cubicBezTo>
                  <a:pt x="1840" y="1178"/>
                  <a:pt x="1880" y="1165"/>
                  <a:pt x="1919" y="1125"/>
                </a:cubicBezTo>
                <a:cubicBezTo>
                  <a:pt x="1959" y="1099"/>
                  <a:pt x="1972" y="1033"/>
                  <a:pt x="1972" y="967"/>
                </a:cubicBezTo>
                <a:cubicBezTo>
                  <a:pt x="1972" y="900"/>
                  <a:pt x="1959" y="848"/>
                  <a:pt x="1932" y="821"/>
                </a:cubicBezTo>
                <a:cubicBezTo>
                  <a:pt x="1906" y="781"/>
                  <a:pt x="1880" y="768"/>
                  <a:pt x="1840" y="768"/>
                </a:cubicBezTo>
                <a:cubicBezTo>
                  <a:pt x="1760" y="768"/>
                  <a:pt x="1668" y="781"/>
                  <a:pt x="1562" y="795"/>
                </a:cubicBezTo>
                <a:cubicBezTo>
                  <a:pt x="1443" y="795"/>
                  <a:pt x="1324" y="808"/>
                  <a:pt x="1191" y="808"/>
                </a:cubicBezTo>
                <a:lnTo>
                  <a:pt x="1191" y="450"/>
                </a:lnTo>
                <a:cubicBezTo>
                  <a:pt x="1191" y="345"/>
                  <a:pt x="1191" y="252"/>
                  <a:pt x="1191" y="186"/>
                </a:cubicBezTo>
                <a:cubicBezTo>
                  <a:pt x="1191" y="133"/>
                  <a:pt x="1178" y="93"/>
                  <a:pt x="1138" y="53"/>
                </a:cubicBezTo>
                <a:cubicBezTo>
                  <a:pt x="1099" y="14"/>
                  <a:pt x="1046" y="0"/>
                  <a:pt x="980" y="0"/>
                </a:cubicBezTo>
                <a:close/>
              </a:path>
            </a:pathLst>
          </a:custGeom>
          <a:solidFill>
            <a:srgbClr val="F6E5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2455953" y="1284249"/>
            <a:ext cx="46150" cy="55"/>
          </a:xfrm>
          <a:custGeom>
            <a:avLst/>
            <a:gdLst/>
            <a:ahLst/>
            <a:cxnLst/>
            <a:rect l="l" t="t" r="r" b="b"/>
            <a:pathLst>
              <a:path w="835" h="1" extrusionOk="0">
                <a:moveTo>
                  <a:pt x="1" y="0"/>
                </a:moveTo>
                <a:lnTo>
                  <a:pt x="834" y="0"/>
                </a:lnTo>
                <a:lnTo>
                  <a:pt x="834" y="0"/>
                </a:lnTo>
                <a:close/>
              </a:path>
            </a:pathLst>
          </a:custGeom>
          <a:solidFill>
            <a:srgbClr val="F9CF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2502049" y="1284249"/>
            <a:ext cx="15420" cy="55"/>
          </a:xfrm>
          <a:custGeom>
            <a:avLst/>
            <a:gdLst/>
            <a:ahLst/>
            <a:cxnLst/>
            <a:rect l="l" t="t" r="r" b="b"/>
            <a:pathLst>
              <a:path w="279" h="1" extrusionOk="0">
                <a:moveTo>
                  <a:pt x="0" y="0"/>
                </a:moveTo>
                <a:lnTo>
                  <a:pt x="278" y="0"/>
                </a:lnTo>
                <a:lnTo>
                  <a:pt x="278" y="0"/>
                </a:lnTo>
                <a:close/>
              </a:path>
            </a:pathLst>
          </a:custGeom>
          <a:solidFill>
            <a:srgbClr val="FFD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a:off x="2139201" y="1284249"/>
            <a:ext cx="57868" cy="55"/>
          </a:xfrm>
          <a:custGeom>
            <a:avLst/>
            <a:gdLst/>
            <a:ahLst/>
            <a:cxnLst/>
            <a:rect l="l" t="t" r="r" b="b"/>
            <a:pathLst>
              <a:path w="1047" h="1" extrusionOk="0">
                <a:moveTo>
                  <a:pt x="1" y="0"/>
                </a:moveTo>
                <a:lnTo>
                  <a:pt x="1046" y="0"/>
                </a:lnTo>
                <a:lnTo>
                  <a:pt x="1046" y="0"/>
                </a:lnTo>
                <a:close/>
              </a:path>
            </a:pathLst>
          </a:custGeom>
          <a:solidFill>
            <a:srgbClr val="F9CF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a:off x="2382831" y="1982088"/>
            <a:ext cx="2929" cy="11773"/>
          </a:xfrm>
          <a:custGeom>
            <a:avLst/>
            <a:gdLst/>
            <a:ahLst/>
            <a:cxnLst/>
            <a:rect l="l" t="t" r="r" b="b"/>
            <a:pathLst>
              <a:path w="53" h="213" extrusionOk="0">
                <a:moveTo>
                  <a:pt x="53" y="1"/>
                </a:moveTo>
                <a:cubicBezTo>
                  <a:pt x="53" y="1"/>
                  <a:pt x="0" y="54"/>
                  <a:pt x="0" y="107"/>
                </a:cubicBezTo>
                <a:cubicBezTo>
                  <a:pt x="0" y="160"/>
                  <a:pt x="53" y="213"/>
                  <a:pt x="53" y="213"/>
                </a:cubicBezTo>
                <a:lnTo>
                  <a:pt x="53" y="160"/>
                </a:lnTo>
                <a:lnTo>
                  <a:pt x="53" y="1"/>
                </a:ln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txBox="1">
            <a:spLocks noGrp="1"/>
          </p:cNvSpPr>
          <p:nvPr>
            <p:ph type="ctrTitle"/>
          </p:nvPr>
        </p:nvSpPr>
        <p:spPr>
          <a:xfrm>
            <a:off x="2485950" y="547700"/>
            <a:ext cx="4172100" cy="2723400"/>
          </a:xfrm>
          <a:prstGeom prst="rect">
            <a:avLst/>
          </a:prstGeom>
        </p:spPr>
        <p:txBody>
          <a:bodyPr spcFirstLastPara="1" wrap="square" lIns="91425" tIns="91425" rIns="91425" bIns="91425" anchor="b" anchorCtr="0">
            <a:noAutofit/>
          </a:bodyPr>
          <a:lstStyle/>
          <a:p>
            <a:pPr lvl="0"/>
            <a:r>
              <a:rPr lang="id-ID" sz="3200" b="0" dirty="0">
                <a:solidFill>
                  <a:schemeClr val="lt2"/>
                </a:solidFill>
                <a:latin typeface="Times New Roman" panose="02020603050405020304" pitchFamily="18" charset="0"/>
                <a:cs typeface="Times New Roman" panose="02020603050405020304" pitchFamily="18" charset="0"/>
              </a:rPr>
              <a:t/>
            </a:r>
            <a:br>
              <a:rPr lang="id-ID" sz="3200" b="0" dirty="0">
                <a:solidFill>
                  <a:schemeClr val="lt2"/>
                </a:solidFill>
                <a:latin typeface="Times New Roman" panose="02020603050405020304" pitchFamily="18" charset="0"/>
                <a:cs typeface="Times New Roman" panose="02020603050405020304" pitchFamily="18" charset="0"/>
              </a:rPr>
            </a:br>
            <a:endParaRPr sz="3200" b="0" dirty="0">
              <a:solidFill>
                <a:schemeClr val="lt2"/>
              </a:solidFill>
              <a:latin typeface="Times New Roman" panose="02020603050405020304" pitchFamily="18" charset="0"/>
              <a:cs typeface="Times New Roman" panose="02020603050405020304" pitchFamily="18" charset="0"/>
            </a:endParaRPr>
          </a:p>
        </p:txBody>
      </p:sp>
      <p:sp>
        <p:nvSpPr>
          <p:cNvPr id="444" name="Google Shape;444;p27"/>
          <p:cNvSpPr txBox="1">
            <a:spLocks noGrp="1"/>
          </p:cNvSpPr>
          <p:nvPr>
            <p:ph type="subTitle" idx="1"/>
          </p:nvPr>
        </p:nvSpPr>
        <p:spPr>
          <a:xfrm>
            <a:off x="2474511" y="121711"/>
            <a:ext cx="4676546" cy="3450544"/>
          </a:xfrm>
          <a:prstGeom prst="rect">
            <a:avLst/>
          </a:prstGeom>
        </p:spPr>
        <p:txBody>
          <a:bodyPr spcFirstLastPara="1" wrap="square" lIns="91425" tIns="91425" rIns="91425" bIns="91425" anchor="t" anchorCtr="0">
            <a:noAutofit/>
          </a:bodyPr>
          <a:lstStyle/>
          <a:p>
            <a:pPr marL="0" lvl="0" indent="0"/>
            <a:endParaRPr lang="id-ID" sz="2800" dirty="0" smtClean="0"/>
          </a:p>
          <a:p>
            <a:pPr marL="0" lvl="0" indent="0"/>
            <a:r>
              <a:rPr lang="id-ID" sz="2000" b="1" dirty="0" smtClean="0">
                <a:ln w="22225">
                  <a:solidFill>
                    <a:schemeClr val="accent2"/>
                  </a:solidFill>
                  <a:prstDash val="solid"/>
                </a:ln>
                <a:solidFill>
                  <a:schemeClr val="accent2">
                    <a:lumMod val="40000"/>
                    <a:lumOff val="60000"/>
                  </a:schemeClr>
                </a:solidFill>
                <a:effectLst>
                  <a:glow rad="139700">
                    <a:schemeClr val="accent1">
                      <a:satMod val="175000"/>
                      <a:alpha val="40000"/>
                    </a:schemeClr>
                  </a:glow>
                  <a:reflection blurRad="6350" stA="55000" endA="300" endPos="45500" dir="5400000" sy="-100000" algn="bl" rotWithShape="0"/>
                </a:effectLst>
              </a:rPr>
              <a:t>Proyek </a:t>
            </a:r>
            <a:r>
              <a:rPr lang="id-ID" sz="2000" b="1" dirty="0">
                <a:ln w="22225">
                  <a:solidFill>
                    <a:schemeClr val="accent2"/>
                  </a:solidFill>
                  <a:prstDash val="solid"/>
                </a:ln>
                <a:solidFill>
                  <a:schemeClr val="accent2">
                    <a:lumMod val="40000"/>
                    <a:lumOff val="60000"/>
                  </a:schemeClr>
                </a:solidFill>
                <a:effectLst>
                  <a:glow rad="139700">
                    <a:schemeClr val="accent1">
                      <a:satMod val="175000"/>
                      <a:alpha val="40000"/>
                    </a:schemeClr>
                  </a:glow>
                  <a:reflection blurRad="6350" stA="55000" endA="300" endPos="45500" dir="5400000" sy="-100000" algn="bl" rotWithShape="0"/>
                </a:effectLst>
              </a:rPr>
              <a:t>Perangkat Lunak</a:t>
            </a:r>
            <a:br>
              <a:rPr lang="id-ID" sz="2000" b="1" dirty="0">
                <a:ln w="22225">
                  <a:solidFill>
                    <a:schemeClr val="accent2"/>
                  </a:solidFill>
                  <a:prstDash val="solid"/>
                </a:ln>
                <a:solidFill>
                  <a:schemeClr val="accent2">
                    <a:lumMod val="40000"/>
                    <a:lumOff val="60000"/>
                  </a:schemeClr>
                </a:solidFill>
                <a:effectLst>
                  <a:glow rad="139700">
                    <a:schemeClr val="accent1">
                      <a:satMod val="175000"/>
                      <a:alpha val="40000"/>
                    </a:schemeClr>
                  </a:glow>
                  <a:reflection blurRad="6350" stA="55000" endA="300" endPos="45500" dir="5400000" sy="-100000" algn="bl" rotWithShape="0"/>
                </a:effectLst>
              </a:rPr>
            </a:br>
            <a:r>
              <a:rPr lang="id-ID" sz="2000" b="1" dirty="0">
                <a:ln w="22225">
                  <a:solidFill>
                    <a:schemeClr val="accent2"/>
                  </a:solidFill>
                  <a:prstDash val="solid"/>
                </a:ln>
                <a:solidFill>
                  <a:schemeClr val="accent2">
                    <a:lumMod val="40000"/>
                    <a:lumOff val="60000"/>
                  </a:schemeClr>
                </a:solidFill>
                <a:effectLst>
                  <a:glow rad="139700">
                    <a:schemeClr val="accent1">
                      <a:satMod val="175000"/>
                      <a:alpha val="40000"/>
                    </a:schemeClr>
                  </a:glow>
                  <a:reflection blurRad="6350" stA="55000" endA="300" endPos="45500" dir="5400000" sy="-100000" algn="bl" rotWithShape="0"/>
                </a:effectLst>
              </a:rPr>
              <a:t>Aplikasi appointmet game </a:t>
            </a:r>
            <a:r>
              <a:rPr lang="id-ID" sz="2000" b="1" dirty="0" smtClean="0">
                <a:ln w="22225">
                  <a:solidFill>
                    <a:schemeClr val="accent2"/>
                  </a:solidFill>
                  <a:prstDash val="solid"/>
                </a:ln>
                <a:solidFill>
                  <a:schemeClr val="accent2">
                    <a:lumMod val="40000"/>
                    <a:lumOff val="60000"/>
                  </a:schemeClr>
                </a:solidFill>
                <a:effectLst>
                  <a:glow rad="139700">
                    <a:schemeClr val="accent1">
                      <a:satMod val="175000"/>
                      <a:alpha val="40000"/>
                    </a:schemeClr>
                  </a:glow>
                  <a:reflection blurRad="6350" stA="55000" endA="300" endPos="45500" dir="5400000" sy="-100000" algn="bl" rotWithShape="0"/>
                </a:effectLst>
              </a:rPr>
              <a:t>developer</a:t>
            </a:r>
          </a:p>
          <a:p>
            <a:pPr marL="0" lvl="0" indent="0"/>
            <a:r>
              <a:rPr lang="id-ID" sz="2800" dirty="0"/>
              <a:t/>
            </a:r>
            <a:br>
              <a:rPr lang="id-ID" sz="2800" dirty="0"/>
            </a:br>
            <a:r>
              <a:rPr lang="id-ID" dirty="0" smtClean="0"/>
              <a:t>Kelompok </a:t>
            </a:r>
            <a:r>
              <a:rPr lang="id-ID" dirty="0"/>
              <a:t>5</a:t>
            </a:r>
          </a:p>
          <a:p>
            <a:pPr marL="0" lvl="0" indent="0" algn="l"/>
            <a:r>
              <a:rPr lang="id-ID" dirty="0" smtClean="0"/>
              <a:t>Rendi </a:t>
            </a:r>
            <a:r>
              <a:rPr lang="id-ID" dirty="0"/>
              <a:t>Andrea Pramana </a:t>
            </a:r>
            <a:r>
              <a:rPr lang="id-ID" dirty="0" smtClean="0"/>
              <a:t>	- </a:t>
            </a:r>
            <a:r>
              <a:rPr lang="id-ID" dirty="0"/>
              <a:t>A11.2018.11149</a:t>
            </a:r>
          </a:p>
          <a:p>
            <a:pPr marL="0" lvl="0" indent="0" algn="l"/>
            <a:r>
              <a:rPr lang="id-ID" dirty="0"/>
              <a:t>Akbar Dewanata </a:t>
            </a:r>
            <a:r>
              <a:rPr lang="id-ID" dirty="0" smtClean="0"/>
              <a:t>		- </a:t>
            </a:r>
            <a:r>
              <a:rPr lang="id-ID" dirty="0"/>
              <a:t>A11.2018.11558</a:t>
            </a:r>
          </a:p>
          <a:p>
            <a:pPr marL="0" lvl="0" indent="0" algn="l"/>
            <a:r>
              <a:rPr lang="id-ID" dirty="0"/>
              <a:t>M. Akbar Firmansyah </a:t>
            </a:r>
            <a:r>
              <a:rPr lang="id-ID" dirty="0" smtClean="0"/>
              <a:t>	- </a:t>
            </a:r>
            <a:r>
              <a:rPr lang="id-ID" dirty="0"/>
              <a:t>A11.2018.10937</a:t>
            </a:r>
          </a:p>
          <a:p>
            <a:pPr marL="0" lvl="0" indent="0" algn="l"/>
            <a:r>
              <a:rPr lang="id-ID" dirty="0"/>
              <a:t>Maulana Khalid Fahrelsyah </a:t>
            </a:r>
            <a:r>
              <a:rPr lang="id-ID" dirty="0" smtClean="0"/>
              <a:t>	- </a:t>
            </a:r>
            <a:r>
              <a:rPr lang="id-ID" dirty="0" smtClean="0"/>
              <a:t>A11.2018.10927</a:t>
            </a:r>
            <a:endParaRPr lang="en-US" dirty="0" smtClean="0"/>
          </a:p>
          <a:p>
            <a:pPr marL="0" lvl="0" indent="0" algn="l"/>
            <a:r>
              <a:rPr lang="id-ID" dirty="0"/>
              <a:t>Sofyan Daffa Laksana 	- A11.2018.10941</a:t>
            </a:r>
            <a:endParaRPr lang="id-ID" dirty="0"/>
          </a:p>
          <a:p>
            <a:pPr marL="0" lvl="0" indent="0"/>
            <a:endParaRPr sz="2800" dirty="0"/>
          </a:p>
        </p:txBody>
      </p:sp>
      <p:sp>
        <p:nvSpPr>
          <p:cNvPr id="445" name="Google Shape;445;p27"/>
          <p:cNvSpPr/>
          <p:nvPr/>
        </p:nvSpPr>
        <p:spPr>
          <a:xfrm>
            <a:off x="6428668" y="3109374"/>
            <a:ext cx="55" cy="3703"/>
          </a:xfrm>
          <a:custGeom>
            <a:avLst/>
            <a:gdLst/>
            <a:ahLst/>
            <a:cxnLst/>
            <a:rect l="l" t="t" r="r" b="b"/>
            <a:pathLst>
              <a:path w="1" h="67" extrusionOk="0">
                <a:moveTo>
                  <a:pt x="1" y="66"/>
                </a:moveTo>
                <a:lnTo>
                  <a:pt x="1" y="66"/>
                </a:lnTo>
                <a:lnTo>
                  <a:pt x="1" y="0"/>
                </a:lnTo>
                <a:lnTo>
                  <a:pt x="1" y="0"/>
                </a:lnTo>
                <a:close/>
              </a:path>
            </a:pathLst>
          </a:custGeom>
          <a:solidFill>
            <a:srgbClr val="FFD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a:off x="3944447" y="5047859"/>
            <a:ext cx="210026" cy="3703"/>
          </a:xfrm>
          <a:custGeom>
            <a:avLst/>
            <a:gdLst/>
            <a:ahLst/>
            <a:cxnLst/>
            <a:rect l="l" t="t" r="r" b="b"/>
            <a:pathLst>
              <a:path w="3800" h="67" extrusionOk="0">
                <a:moveTo>
                  <a:pt x="1" y="1"/>
                </a:moveTo>
                <a:lnTo>
                  <a:pt x="1" y="67"/>
                </a:lnTo>
                <a:lnTo>
                  <a:pt x="3799" y="67"/>
                </a:lnTo>
                <a:lnTo>
                  <a:pt x="3799" y="1"/>
                </a:lnTo>
                <a:close/>
              </a:path>
            </a:pathLst>
          </a:custGeom>
          <a:solidFill>
            <a:srgbClr val="CDA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27"/>
          <p:cNvGrpSpPr/>
          <p:nvPr/>
        </p:nvGrpSpPr>
        <p:grpSpPr>
          <a:xfrm>
            <a:off x="5574646" y="3076797"/>
            <a:ext cx="2301388" cy="1593766"/>
            <a:chOff x="4799733" y="3457797"/>
            <a:chExt cx="2301388" cy="1593766"/>
          </a:xfrm>
        </p:grpSpPr>
        <p:sp>
          <p:nvSpPr>
            <p:cNvPr id="448" name="Google Shape;448;p27"/>
            <p:cNvSpPr/>
            <p:nvPr/>
          </p:nvSpPr>
          <p:spPr>
            <a:xfrm>
              <a:off x="5512937" y="4441437"/>
              <a:ext cx="134693" cy="122202"/>
            </a:xfrm>
            <a:custGeom>
              <a:avLst/>
              <a:gdLst/>
              <a:ahLst/>
              <a:cxnLst/>
              <a:rect l="l" t="t" r="r" b="b"/>
              <a:pathLst>
                <a:path w="2437" h="2211" extrusionOk="0">
                  <a:moveTo>
                    <a:pt x="1" y="1"/>
                  </a:moveTo>
                  <a:lnTo>
                    <a:pt x="1" y="715"/>
                  </a:lnTo>
                  <a:lnTo>
                    <a:pt x="1" y="1271"/>
                  </a:lnTo>
                  <a:lnTo>
                    <a:pt x="1" y="2211"/>
                  </a:lnTo>
                  <a:lnTo>
                    <a:pt x="2436" y="1112"/>
                  </a:lnTo>
                  <a:lnTo>
                    <a:pt x="1" y="1"/>
                  </a:ln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7"/>
            <p:cNvSpPr/>
            <p:nvPr/>
          </p:nvSpPr>
          <p:spPr>
            <a:xfrm>
              <a:off x="5671673" y="4450943"/>
              <a:ext cx="91527" cy="79091"/>
            </a:xfrm>
            <a:custGeom>
              <a:avLst/>
              <a:gdLst/>
              <a:ahLst/>
              <a:cxnLst/>
              <a:rect l="l" t="t" r="r" b="b"/>
              <a:pathLst>
                <a:path w="1656" h="1431" extrusionOk="0">
                  <a:moveTo>
                    <a:pt x="1" y="1"/>
                  </a:moveTo>
                  <a:lnTo>
                    <a:pt x="1" y="1430"/>
                  </a:lnTo>
                  <a:lnTo>
                    <a:pt x="1655" y="1430"/>
                  </a:lnTo>
                  <a:lnTo>
                    <a:pt x="1655" y="1"/>
                  </a:lnTo>
                  <a:close/>
                </a:path>
              </a:pathLst>
            </a:custGeom>
            <a:solidFill>
              <a:srgbClr val="F9CF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a:off x="5670236" y="4448014"/>
              <a:ext cx="92246" cy="80528"/>
            </a:xfrm>
            <a:custGeom>
              <a:avLst/>
              <a:gdLst/>
              <a:ahLst/>
              <a:cxnLst/>
              <a:rect l="l" t="t" r="r" b="b"/>
              <a:pathLst>
                <a:path w="1669" h="1457" extrusionOk="0">
                  <a:moveTo>
                    <a:pt x="239" y="1"/>
                  </a:moveTo>
                  <a:cubicBezTo>
                    <a:pt x="146" y="1"/>
                    <a:pt x="80" y="14"/>
                    <a:pt x="53" y="27"/>
                  </a:cubicBezTo>
                  <a:cubicBezTo>
                    <a:pt x="14" y="40"/>
                    <a:pt x="0" y="54"/>
                    <a:pt x="0" y="93"/>
                  </a:cubicBezTo>
                  <a:cubicBezTo>
                    <a:pt x="0" y="120"/>
                    <a:pt x="14" y="146"/>
                    <a:pt x="40" y="160"/>
                  </a:cubicBezTo>
                  <a:cubicBezTo>
                    <a:pt x="80" y="173"/>
                    <a:pt x="120" y="173"/>
                    <a:pt x="186" y="173"/>
                  </a:cubicBezTo>
                  <a:cubicBezTo>
                    <a:pt x="225" y="186"/>
                    <a:pt x="265" y="186"/>
                    <a:pt x="292" y="199"/>
                  </a:cubicBezTo>
                  <a:cubicBezTo>
                    <a:pt x="305" y="212"/>
                    <a:pt x="345" y="239"/>
                    <a:pt x="371" y="292"/>
                  </a:cubicBezTo>
                  <a:lnTo>
                    <a:pt x="689" y="729"/>
                  </a:lnTo>
                  <a:lnTo>
                    <a:pt x="636" y="795"/>
                  </a:lnTo>
                  <a:lnTo>
                    <a:pt x="596" y="861"/>
                  </a:lnTo>
                  <a:lnTo>
                    <a:pt x="517" y="954"/>
                  </a:lnTo>
                  <a:cubicBezTo>
                    <a:pt x="490" y="993"/>
                    <a:pt x="450" y="1046"/>
                    <a:pt x="398" y="1126"/>
                  </a:cubicBezTo>
                  <a:cubicBezTo>
                    <a:pt x="371" y="1139"/>
                    <a:pt x="358" y="1152"/>
                    <a:pt x="331" y="1165"/>
                  </a:cubicBezTo>
                  <a:cubicBezTo>
                    <a:pt x="318" y="1179"/>
                    <a:pt x="292" y="1179"/>
                    <a:pt x="265" y="1192"/>
                  </a:cubicBezTo>
                  <a:cubicBezTo>
                    <a:pt x="212" y="1192"/>
                    <a:pt x="173" y="1205"/>
                    <a:pt x="133" y="1218"/>
                  </a:cubicBezTo>
                  <a:cubicBezTo>
                    <a:pt x="93" y="1232"/>
                    <a:pt x="80" y="1245"/>
                    <a:pt x="80" y="1285"/>
                  </a:cubicBezTo>
                  <a:cubicBezTo>
                    <a:pt x="80" y="1298"/>
                    <a:pt x="80" y="1324"/>
                    <a:pt x="80" y="1337"/>
                  </a:cubicBezTo>
                  <a:cubicBezTo>
                    <a:pt x="93" y="1337"/>
                    <a:pt x="106" y="1351"/>
                    <a:pt x="120" y="1351"/>
                  </a:cubicBezTo>
                  <a:cubicBezTo>
                    <a:pt x="133" y="1364"/>
                    <a:pt x="146" y="1364"/>
                    <a:pt x="159" y="1364"/>
                  </a:cubicBezTo>
                  <a:lnTo>
                    <a:pt x="556" y="1364"/>
                  </a:lnTo>
                  <a:cubicBezTo>
                    <a:pt x="570" y="1364"/>
                    <a:pt x="583" y="1377"/>
                    <a:pt x="609" y="1377"/>
                  </a:cubicBezTo>
                  <a:lnTo>
                    <a:pt x="675" y="1377"/>
                  </a:lnTo>
                  <a:cubicBezTo>
                    <a:pt x="702" y="1377"/>
                    <a:pt x="728" y="1364"/>
                    <a:pt x="755" y="1364"/>
                  </a:cubicBezTo>
                  <a:cubicBezTo>
                    <a:pt x="781" y="1351"/>
                    <a:pt x="808" y="1324"/>
                    <a:pt x="808" y="1298"/>
                  </a:cubicBezTo>
                  <a:cubicBezTo>
                    <a:pt x="808" y="1285"/>
                    <a:pt x="795" y="1258"/>
                    <a:pt x="781" y="1245"/>
                  </a:cubicBezTo>
                  <a:cubicBezTo>
                    <a:pt x="768" y="1218"/>
                    <a:pt x="715" y="1218"/>
                    <a:pt x="662" y="1218"/>
                  </a:cubicBezTo>
                  <a:cubicBezTo>
                    <a:pt x="636" y="1218"/>
                    <a:pt x="609" y="1205"/>
                    <a:pt x="609" y="1205"/>
                  </a:cubicBezTo>
                  <a:cubicBezTo>
                    <a:pt x="609" y="1192"/>
                    <a:pt x="596" y="1192"/>
                    <a:pt x="596" y="1179"/>
                  </a:cubicBezTo>
                  <a:cubicBezTo>
                    <a:pt x="596" y="1179"/>
                    <a:pt x="609" y="1152"/>
                    <a:pt x="623" y="1139"/>
                  </a:cubicBezTo>
                  <a:cubicBezTo>
                    <a:pt x="636" y="1112"/>
                    <a:pt x="649" y="1099"/>
                    <a:pt x="662" y="1086"/>
                  </a:cubicBezTo>
                  <a:cubicBezTo>
                    <a:pt x="689" y="1046"/>
                    <a:pt x="702" y="1020"/>
                    <a:pt x="728" y="993"/>
                  </a:cubicBezTo>
                  <a:cubicBezTo>
                    <a:pt x="742" y="980"/>
                    <a:pt x="768" y="940"/>
                    <a:pt x="808" y="887"/>
                  </a:cubicBezTo>
                  <a:cubicBezTo>
                    <a:pt x="834" y="927"/>
                    <a:pt x="861" y="967"/>
                    <a:pt x="887" y="1007"/>
                  </a:cubicBezTo>
                  <a:cubicBezTo>
                    <a:pt x="914" y="1033"/>
                    <a:pt x="940" y="1073"/>
                    <a:pt x="967" y="1112"/>
                  </a:cubicBezTo>
                  <a:cubicBezTo>
                    <a:pt x="980" y="1139"/>
                    <a:pt x="1006" y="1165"/>
                    <a:pt x="1020" y="1192"/>
                  </a:cubicBezTo>
                  <a:cubicBezTo>
                    <a:pt x="1033" y="1218"/>
                    <a:pt x="1046" y="1232"/>
                    <a:pt x="1046" y="1245"/>
                  </a:cubicBezTo>
                  <a:cubicBezTo>
                    <a:pt x="1046" y="1258"/>
                    <a:pt x="1033" y="1271"/>
                    <a:pt x="1033" y="1285"/>
                  </a:cubicBezTo>
                  <a:lnTo>
                    <a:pt x="993" y="1285"/>
                  </a:lnTo>
                  <a:cubicBezTo>
                    <a:pt x="967" y="1298"/>
                    <a:pt x="953" y="1311"/>
                    <a:pt x="953" y="1324"/>
                  </a:cubicBezTo>
                  <a:cubicBezTo>
                    <a:pt x="940" y="1337"/>
                    <a:pt x="940" y="1351"/>
                    <a:pt x="940" y="1364"/>
                  </a:cubicBezTo>
                  <a:cubicBezTo>
                    <a:pt x="940" y="1377"/>
                    <a:pt x="953" y="1404"/>
                    <a:pt x="967" y="1430"/>
                  </a:cubicBezTo>
                  <a:cubicBezTo>
                    <a:pt x="993" y="1443"/>
                    <a:pt x="1033" y="1457"/>
                    <a:pt x="1086" y="1457"/>
                  </a:cubicBezTo>
                  <a:lnTo>
                    <a:pt x="1536" y="1457"/>
                  </a:lnTo>
                  <a:cubicBezTo>
                    <a:pt x="1575" y="1457"/>
                    <a:pt x="1602" y="1457"/>
                    <a:pt x="1628" y="1443"/>
                  </a:cubicBezTo>
                  <a:cubicBezTo>
                    <a:pt x="1655" y="1443"/>
                    <a:pt x="1668" y="1417"/>
                    <a:pt x="1668" y="1377"/>
                  </a:cubicBezTo>
                  <a:cubicBezTo>
                    <a:pt x="1668" y="1351"/>
                    <a:pt x="1655" y="1337"/>
                    <a:pt x="1628" y="1324"/>
                  </a:cubicBezTo>
                  <a:cubicBezTo>
                    <a:pt x="1615" y="1311"/>
                    <a:pt x="1589" y="1298"/>
                    <a:pt x="1549" y="1298"/>
                  </a:cubicBezTo>
                  <a:lnTo>
                    <a:pt x="1456" y="1298"/>
                  </a:lnTo>
                  <a:cubicBezTo>
                    <a:pt x="1430" y="1298"/>
                    <a:pt x="1403" y="1285"/>
                    <a:pt x="1364" y="1271"/>
                  </a:cubicBezTo>
                  <a:cubicBezTo>
                    <a:pt x="1350" y="1271"/>
                    <a:pt x="1337" y="1258"/>
                    <a:pt x="1324" y="1245"/>
                  </a:cubicBezTo>
                  <a:cubicBezTo>
                    <a:pt x="1311" y="1232"/>
                    <a:pt x="1284" y="1205"/>
                    <a:pt x="1245" y="1165"/>
                  </a:cubicBezTo>
                  <a:cubicBezTo>
                    <a:pt x="1218" y="1126"/>
                    <a:pt x="1178" y="1073"/>
                    <a:pt x="1125" y="1007"/>
                  </a:cubicBezTo>
                  <a:cubicBezTo>
                    <a:pt x="1073" y="927"/>
                    <a:pt x="1006" y="835"/>
                    <a:pt x="927" y="729"/>
                  </a:cubicBezTo>
                  <a:cubicBezTo>
                    <a:pt x="967" y="676"/>
                    <a:pt x="1006" y="610"/>
                    <a:pt x="1046" y="557"/>
                  </a:cubicBezTo>
                  <a:cubicBezTo>
                    <a:pt x="1073" y="504"/>
                    <a:pt x="1125" y="451"/>
                    <a:pt x="1165" y="385"/>
                  </a:cubicBezTo>
                  <a:cubicBezTo>
                    <a:pt x="1205" y="345"/>
                    <a:pt x="1245" y="318"/>
                    <a:pt x="1271" y="305"/>
                  </a:cubicBezTo>
                  <a:cubicBezTo>
                    <a:pt x="1298" y="292"/>
                    <a:pt x="1337" y="292"/>
                    <a:pt x="1390" y="292"/>
                  </a:cubicBezTo>
                  <a:cubicBezTo>
                    <a:pt x="1430" y="292"/>
                    <a:pt x="1509" y="279"/>
                    <a:pt x="1589" y="279"/>
                  </a:cubicBezTo>
                  <a:cubicBezTo>
                    <a:pt x="1615" y="279"/>
                    <a:pt x="1628" y="279"/>
                    <a:pt x="1642" y="265"/>
                  </a:cubicBezTo>
                  <a:cubicBezTo>
                    <a:pt x="1655" y="239"/>
                    <a:pt x="1655" y="226"/>
                    <a:pt x="1655" y="212"/>
                  </a:cubicBezTo>
                  <a:cubicBezTo>
                    <a:pt x="1655" y="146"/>
                    <a:pt x="1642" y="120"/>
                    <a:pt x="1589" y="120"/>
                  </a:cubicBezTo>
                  <a:lnTo>
                    <a:pt x="1020" y="120"/>
                  </a:lnTo>
                  <a:cubicBezTo>
                    <a:pt x="980" y="120"/>
                    <a:pt x="953" y="120"/>
                    <a:pt x="927" y="133"/>
                  </a:cubicBezTo>
                  <a:cubicBezTo>
                    <a:pt x="900" y="146"/>
                    <a:pt x="887" y="173"/>
                    <a:pt x="887" y="212"/>
                  </a:cubicBezTo>
                  <a:cubicBezTo>
                    <a:pt x="887" y="226"/>
                    <a:pt x="887" y="252"/>
                    <a:pt x="914" y="265"/>
                  </a:cubicBezTo>
                  <a:cubicBezTo>
                    <a:pt x="927" y="265"/>
                    <a:pt x="940" y="279"/>
                    <a:pt x="953" y="279"/>
                  </a:cubicBezTo>
                  <a:cubicBezTo>
                    <a:pt x="953" y="292"/>
                    <a:pt x="967" y="292"/>
                    <a:pt x="967" y="305"/>
                  </a:cubicBezTo>
                  <a:cubicBezTo>
                    <a:pt x="967" y="305"/>
                    <a:pt x="953" y="332"/>
                    <a:pt x="940" y="358"/>
                  </a:cubicBezTo>
                  <a:cubicBezTo>
                    <a:pt x="927" y="385"/>
                    <a:pt x="900" y="411"/>
                    <a:pt x="874" y="451"/>
                  </a:cubicBezTo>
                  <a:lnTo>
                    <a:pt x="808" y="570"/>
                  </a:lnTo>
                  <a:cubicBezTo>
                    <a:pt x="768" y="517"/>
                    <a:pt x="742" y="477"/>
                    <a:pt x="715" y="437"/>
                  </a:cubicBezTo>
                  <a:cubicBezTo>
                    <a:pt x="689" y="398"/>
                    <a:pt x="662" y="371"/>
                    <a:pt x="636" y="332"/>
                  </a:cubicBezTo>
                  <a:cubicBezTo>
                    <a:pt x="623" y="305"/>
                    <a:pt x="596" y="279"/>
                    <a:pt x="596" y="252"/>
                  </a:cubicBezTo>
                  <a:cubicBezTo>
                    <a:pt x="583" y="239"/>
                    <a:pt x="570" y="226"/>
                    <a:pt x="570" y="212"/>
                  </a:cubicBezTo>
                  <a:cubicBezTo>
                    <a:pt x="570" y="199"/>
                    <a:pt x="583" y="186"/>
                    <a:pt x="596" y="186"/>
                  </a:cubicBezTo>
                  <a:lnTo>
                    <a:pt x="662" y="186"/>
                  </a:lnTo>
                  <a:cubicBezTo>
                    <a:pt x="702" y="186"/>
                    <a:pt x="728" y="173"/>
                    <a:pt x="742" y="160"/>
                  </a:cubicBezTo>
                  <a:cubicBezTo>
                    <a:pt x="755" y="133"/>
                    <a:pt x="768" y="120"/>
                    <a:pt x="768" y="107"/>
                  </a:cubicBezTo>
                  <a:cubicBezTo>
                    <a:pt x="768" y="93"/>
                    <a:pt x="768" y="80"/>
                    <a:pt x="768" y="67"/>
                  </a:cubicBezTo>
                  <a:cubicBezTo>
                    <a:pt x="768" y="54"/>
                    <a:pt x="755" y="40"/>
                    <a:pt x="742" y="40"/>
                  </a:cubicBezTo>
                  <a:cubicBezTo>
                    <a:pt x="728" y="27"/>
                    <a:pt x="715" y="14"/>
                    <a:pt x="689" y="14"/>
                  </a:cubicBezTo>
                  <a:cubicBezTo>
                    <a:pt x="675" y="1"/>
                    <a:pt x="636" y="1"/>
                    <a:pt x="596" y="1"/>
                  </a:cubicBez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7"/>
            <p:cNvSpPr/>
            <p:nvPr/>
          </p:nvSpPr>
          <p:spPr>
            <a:xfrm>
              <a:off x="5668799" y="4448014"/>
              <a:ext cx="100260" cy="84895"/>
            </a:xfrm>
            <a:custGeom>
              <a:avLst/>
              <a:gdLst/>
              <a:ahLst/>
              <a:cxnLst/>
              <a:rect l="l" t="t" r="r" b="b"/>
              <a:pathLst>
                <a:path w="1814" h="1536" extrusionOk="0">
                  <a:moveTo>
                    <a:pt x="768" y="107"/>
                  </a:moveTo>
                  <a:lnTo>
                    <a:pt x="768" y="160"/>
                  </a:lnTo>
                  <a:lnTo>
                    <a:pt x="662" y="160"/>
                  </a:lnTo>
                  <a:cubicBezTo>
                    <a:pt x="609" y="160"/>
                    <a:pt x="556" y="212"/>
                    <a:pt x="556" y="265"/>
                  </a:cubicBezTo>
                  <a:cubicBezTo>
                    <a:pt x="556" y="265"/>
                    <a:pt x="609" y="265"/>
                    <a:pt x="609" y="332"/>
                  </a:cubicBezTo>
                  <a:cubicBezTo>
                    <a:pt x="609" y="332"/>
                    <a:pt x="609" y="385"/>
                    <a:pt x="662" y="385"/>
                  </a:cubicBezTo>
                  <a:cubicBezTo>
                    <a:pt x="662" y="437"/>
                    <a:pt x="715" y="490"/>
                    <a:pt x="715" y="490"/>
                  </a:cubicBezTo>
                  <a:cubicBezTo>
                    <a:pt x="768" y="543"/>
                    <a:pt x="768" y="596"/>
                    <a:pt x="821" y="662"/>
                  </a:cubicBezTo>
                  <a:lnTo>
                    <a:pt x="887" y="715"/>
                  </a:lnTo>
                  <a:lnTo>
                    <a:pt x="993" y="543"/>
                  </a:lnTo>
                  <a:cubicBezTo>
                    <a:pt x="993" y="490"/>
                    <a:pt x="1046" y="437"/>
                    <a:pt x="1046" y="437"/>
                  </a:cubicBezTo>
                  <a:cubicBezTo>
                    <a:pt x="1046" y="385"/>
                    <a:pt x="1099" y="385"/>
                    <a:pt x="1099" y="332"/>
                  </a:cubicBezTo>
                  <a:cubicBezTo>
                    <a:pt x="1099" y="265"/>
                    <a:pt x="1046" y="265"/>
                    <a:pt x="1046" y="265"/>
                  </a:cubicBezTo>
                  <a:lnTo>
                    <a:pt x="993" y="265"/>
                  </a:lnTo>
                  <a:lnTo>
                    <a:pt x="993" y="212"/>
                  </a:lnTo>
                  <a:lnTo>
                    <a:pt x="1654" y="212"/>
                  </a:lnTo>
                  <a:lnTo>
                    <a:pt x="1654" y="265"/>
                  </a:lnTo>
                  <a:lnTo>
                    <a:pt x="1324" y="265"/>
                  </a:lnTo>
                  <a:cubicBezTo>
                    <a:pt x="1271" y="332"/>
                    <a:pt x="1218" y="332"/>
                    <a:pt x="1218" y="385"/>
                  </a:cubicBezTo>
                  <a:cubicBezTo>
                    <a:pt x="1151" y="437"/>
                    <a:pt x="1099" y="490"/>
                    <a:pt x="1046" y="543"/>
                  </a:cubicBezTo>
                  <a:cubicBezTo>
                    <a:pt x="993" y="596"/>
                    <a:pt x="993" y="662"/>
                    <a:pt x="940" y="715"/>
                  </a:cubicBezTo>
                  <a:lnTo>
                    <a:pt x="940" y="768"/>
                  </a:lnTo>
                  <a:lnTo>
                    <a:pt x="940" y="821"/>
                  </a:lnTo>
                  <a:cubicBezTo>
                    <a:pt x="993" y="927"/>
                    <a:pt x="1099" y="993"/>
                    <a:pt x="1151" y="1099"/>
                  </a:cubicBezTo>
                  <a:cubicBezTo>
                    <a:pt x="1218" y="1152"/>
                    <a:pt x="1218" y="1205"/>
                    <a:pt x="1271" y="1258"/>
                  </a:cubicBezTo>
                  <a:cubicBezTo>
                    <a:pt x="1324" y="1258"/>
                    <a:pt x="1324" y="1324"/>
                    <a:pt x="1324" y="1324"/>
                  </a:cubicBezTo>
                  <a:cubicBezTo>
                    <a:pt x="1376" y="1324"/>
                    <a:pt x="1376" y="1377"/>
                    <a:pt x="1429" y="1377"/>
                  </a:cubicBezTo>
                  <a:lnTo>
                    <a:pt x="1601" y="1377"/>
                  </a:lnTo>
                  <a:cubicBezTo>
                    <a:pt x="1654" y="1377"/>
                    <a:pt x="1654" y="1430"/>
                    <a:pt x="1654" y="1430"/>
                  </a:cubicBezTo>
                  <a:lnTo>
                    <a:pt x="1099" y="1430"/>
                  </a:lnTo>
                  <a:lnTo>
                    <a:pt x="1046" y="1377"/>
                  </a:lnTo>
                  <a:lnTo>
                    <a:pt x="1099" y="1377"/>
                  </a:lnTo>
                  <a:cubicBezTo>
                    <a:pt x="1151" y="1377"/>
                    <a:pt x="1151" y="1324"/>
                    <a:pt x="1151" y="1258"/>
                  </a:cubicBezTo>
                  <a:lnTo>
                    <a:pt x="1151" y="1205"/>
                  </a:lnTo>
                  <a:cubicBezTo>
                    <a:pt x="1099" y="1152"/>
                    <a:pt x="1099" y="1152"/>
                    <a:pt x="1099" y="1099"/>
                  </a:cubicBezTo>
                  <a:cubicBezTo>
                    <a:pt x="1046" y="1099"/>
                    <a:pt x="1046" y="1046"/>
                    <a:pt x="993" y="993"/>
                  </a:cubicBezTo>
                  <a:cubicBezTo>
                    <a:pt x="993" y="993"/>
                    <a:pt x="940" y="927"/>
                    <a:pt x="940" y="874"/>
                  </a:cubicBezTo>
                  <a:lnTo>
                    <a:pt x="887" y="821"/>
                  </a:lnTo>
                  <a:lnTo>
                    <a:pt x="821" y="874"/>
                  </a:lnTo>
                  <a:cubicBezTo>
                    <a:pt x="768" y="927"/>
                    <a:pt x="768" y="993"/>
                    <a:pt x="715" y="993"/>
                  </a:cubicBezTo>
                  <a:cubicBezTo>
                    <a:pt x="715" y="1046"/>
                    <a:pt x="715" y="1046"/>
                    <a:pt x="662" y="1099"/>
                  </a:cubicBezTo>
                  <a:lnTo>
                    <a:pt x="662" y="1152"/>
                  </a:lnTo>
                  <a:cubicBezTo>
                    <a:pt x="609" y="1152"/>
                    <a:pt x="609" y="1152"/>
                    <a:pt x="609" y="1205"/>
                  </a:cubicBezTo>
                  <a:lnTo>
                    <a:pt x="609" y="1258"/>
                  </a:lnTo>
                  <a:cubicBezTo>
                    <a:pt x="662" y="1324"/>
                    <a:pt x="662" y="1324"/>
                    <a:pt x="715" y="1324"/>
                  </a:cubicBezTo>
                  <a:lnTo>
                    <a:pt x="821" y="1324"/>
                  </a:lnTo>
                  <a:cubicBezTo>
                    <a:pt x="768" y="1324"/>
                    <a:pt x="768" y="1377"/>
                    <a:pt x="715" y="1377"/>
                  </a:cubicBezTo>
                  <a:lnTo>
                    <a:pt x="662" y="1377"/>
                  </a:lnTo>
                  <a:lnTo>
                    <a:pt x="609" y="1324"/>
                  </a:lnTo>
                  <a:lnTo>
                    <a:pt x="225" y="1324"/>
                  </a:lnTo>
                  <a:cubicBezTo>
                    <a:pt x="278" y="1324"/>
                    <a:pt x="278" y="1324"/>
                    <a:pt x="331" y="1258"/>
                  </a:cubicBezTo>
                  <a:lnTo>
                    <a:pt x="437" y="1258"/>
                  </a:lnTo>
                  <a:lnTo>
                    <a:pt x="490" y="1205"/>
                  </a:lnTo>
                  <a:cubicBezTo>
                    <a:pt x="556" y="1099"/>
                    <a:pt x="609" y="1046"/>
                    <a:pt x="609" y="1046"/>
                  </a:cubicBezTo>
                  <a:cubicBezTo>
                    <a:pt x="662" y="993"/>
                    <a:pt x="662" y="927"/>
                    <a:pt x="715" y="927"/>
                  </a:cubicBezTo>
                  <a:cubicBezTo>
                    <a:pt x="715" y="927"/>
                    <a:pt x="715" y="874"/>
                    <a:pt x="768" y="874"/>
                  </a:cubicBezTo>
                  <a:lnTo>
                    <a:pt x="768" y="821"/>
                  </a:lnTo>
                  <a:lnTo>
                    <a:pt x="821" y="768"/>
                  </a:lnTo>
                  <a:lnTo>
                    <a:pt x="490" y="265"/>
                  </a:lnTo>
                  <a:cubicBezTo>
                    <a:pt x="437" y="265"/>
                    <a:pt x="437" y="212"/>
                    <a:pt x="384" y="160"/>
                  </a:cubicBezTo>
                  <a:lnTo>
                    <a:pt x="106" y="160"/>
                  </a:lnTo>
                  <a:lnTo>
                    <a:pt x="106" y="107"/>
                  </a:lnTo>
                  <a:close/>
                  <a:moveTo>
                    <a:pt x="106" y="1"/>
                  </a:moveTo>
                  <a:cubicBezTo>
                    <a:pt x="53" y="54"/>
                    <a:pt x="0" y="107"/>
                    <a:pt x="0" y="107"/>
                  </a:cubicBezTo>
                  <a:cubicBezTo>
                    <a:pt x="0" y="160"/>
                    <a:pt x="53" y="212"/>
                    <a:pt x="53" y="265"/>
                  </a:cubicBezTo>
                  <a:lnTo>
                    <a:pt x="331" y="265"/>
                  </a:lnTo>
                  <a:cubicBezTo>
                    <a:pt x="331" y="332"/>
                    <a:pt x="331" y="332"/>
                    <a:pt x="384" y="385"/>
                  </a:cubicBezTo>
                  <a:lnTo>
                    <a:pt x="662" y="768"/>
                  </a:lnTo>
                  <a:lnTo>
                    <a:pt x="662" y="821"/>
                  </a:lnTo>
                  <a:cubicBezTo>
                    <a:pt x="662" y="821"/>
                    <a:pt x="609" y="821"/>
                    <a:pt x="609" y="874"/>
                  </a:cubicBezTo>
                  <a:lnTo>
                    <a:pt x="556" y="927"/>
                  </a:lnTo>
                  <a:cubicBezTo>
                    <a:pt x="490" y="993"/>
                    <a:pt x="437" y="1046"/>
                    <a:pt x="384" y="1099"/>
                  </a:cubicBezTo>
                  <a:lnTo>
                    <a:pt x="384" y="1152"/>
                  </a:lnTo>
                  <a:lnTo>
                    <a:pt x="331" y="1152"/>
                  </a:lnTo>
                  <a:cubicBezTo>
                    <a:pt x="278" y="1152"/>
                    <a:pt x="225" y="1152"/>
                    <a:pt x="159" y="1205"/>
                  </a:cubicBezTo>
                  <a:cubicBezTo>
                    <a:pt x="106" y="1205"/>
                    <a:pt x="53" y="1258"/>
                    <a:pt x="53" y="1324"/>
                  </a:cubicBezTo>
                  <a:cubicBezTo>
                    <a:pt x="53" y="1377"/>
                    <a:pt x="53" y="1377"/>
                    <a:pt x="106" y="1430"/>
                  </a:cubicBezTo>
                  <a:lnTo>
                    <a:pt x="159" y="1430"/>
                  </a:lnTo>
                  <a:cubicBezTo>
                    <a:pt x="159" y="1483"/>
                    <a:pt x="225" y="1483"/>
                    <a:pt x="225" y="1483"/>
                  </a:cubicBezTo>
                  <a:lnTo>
                    <a:pt x="715" y="1483"/>
                  </a:lnTo>
                  <a:cubicBezTo>
                    <a:pt x="768" y="1483"/>
                    <a:pt x="821" y="1483"/>
                    <a:pt x="821" y="1430"/>
                  </a:cubicBezTo>
                  <a:cubicBezTo>
                    <a:pt x="887" y="1430"/>
                    <a:pt x="940" y="1377"/>
                    <a:pt x="940" y="1324"/>
                  </a:cubicBezTo>
                  <a:cubicBezTo>
                    <a:pt x="940" y="1258"/>
                    <a:pt x="887" y="1258"/>
                    <a:pt x="887" y="1258"/>
                  </a:cubicBezTo>
                  <a:cubicBezTo>
                    <a:pt x="821" y="1205"/>
                    <a:pt x="821" y="1205"/>
                    <a:pt x="768" y="1205"/>
                  </a:cubicBezTo>
                  <a:lnTo>
                    <a:pt x="768" y="1152"/>
                  </a:lnTo>
                  <a:cubicBezTo>
                    <a:pt x="768" y="1099"/>
                    <a:pt x="821" y="1099"/>
                    <a:pt x="821" y="1099"/>
                  </a:cubicBezTo>
                  <a:cubicBezTo>
                    <a:pt x="821" y="1046"/>
                    <a:pt x="887" y="1046"/>
                    <a:pt x="887" y="1046"/>
                  </a:cubicBezTo>
                  <a:lnTo>
                    <a:pt x="887" y="1099"/>
                  </a:lnTo>
                  <a:cubicBezTo>
                    <a:pt x="940" y="1099"/>
                    <a:pt x="940" y="1152"/>
                    <a:pt x="993" y="1152"/>
                  </a:cubicBezTo>
                  <a:cubicBezTo>
                    <a:pt x="993" y="1205"/>
                    <a:pt x="993" y="1258"/>
                    <a:pt x="1046" y="1258"/>
                  </a:cubicBezTo>
                  <a:cubicBezTo>
                    <a:pt x="993" y="1258"/>
                    <a:pt x="993" y="1324"/>
                    <a:pt x="940" y="1324"/>
                  </a:cubicBezTo>
                  <a:lnTo>
                    <a:pt x="940" y="1430"/>
                  </a:lnTo>
                  <a:cubicBezTo>
                    <a:pt x="940" y="1430"/>
                    <a:pt x="940" y="1483"/>
                    <a:pt x="993" y="1483"/>
                  </a:cubicBezTo>
                  <a:cubicBezTo>
                    <a:pt x="1046" y="1536"/>
                    <a:pt x="1099" y="1536"/>
                    <a:pt x="1151" y="1536"/>
                  </a:cubicBezTo>
                  <a:lnTo>
                    <a:pt x="1707" y="1536"/>
                  </a:lnTo>
                  <a:cubicBezTo>
                    <a:pt x="1760" y="1536"/>
                    <a:pt x="1813" y="1483"/>
                    <a:pt x="1813" y="1430"/>
                  </a:cubicBezTo>
                  <a:cubicBezTo>
                    <a:pt x="1813" y="1377"/>
                    <a:pt x="1760" y="1324"/>
                    <a:pt x="1707" y="1324"/>
                  </a:cubicBezTo>
                  <a:cubicBezTo>
                    <a:pt x="1707" y="1258"/>
                    <a:pt x="1654" y="1258"/>
                    <a:pt x="1601" y="1258"/>
                  </a:cubicBezTo>
                  <a:lnTo>
                    <a:pt x="1429" y="1258"/>
                  </a:lnTo>
                  <a:cubicBezTo>
                    <a:pt x="1429" y="1205"/>
                    <a:pt x="1376" y="1205"/>
                    <a:pt x="1376" y="1152"/>
                  </a:cubicBezTo>
                  <a:cubicBezTo>
                    <a:pt x="1324" y="1099"/>
                    <a:pt x="1271" y="1046"/>
                    <a:pt x="1218" y="993"/>
                  </a:cubicBezTo>
                  <a:cubicBezTo>
                    <a:pt x="1218" y="927"/>
                    <a:pt x="1099" y="874"/>
                    <a:pt x="1046" y="768"/>
                  </a:cubicBezTo>
                  <a:cubicBezTo>
                    <a:pt x="1099" y="715"/>
                    <a:pt x="1099" y="662"/>
                    <a:pt x="1151" y="596"/>
                  </a:cubicBezTo>
                  <a:cubicBezTo>
                    <a:pt x="1218" y="596"/>
                    <a:pt x="1218" y="543"/>
                    <a:pt x="1271" y="490"/>
                  </a:cubicBezTo>
                  <a:cubicBezTo>
                    <a:pt x="1324" y="437"/>
                    <a:pt x="1324" y="437"/>
                    <a:pt x="1376" y="385"/>
                  </a:cubicBezTo>
                  <a:lnTo>
                    <a:pt x="1654" y="385"/>
                  </a:lnTo>
                  <a:cubicBezTo>
                    <a:pt x="1707" y="385"/>
                    <a:pt x="1707" y="385"/>
                    <a:pt x="1707" y="332"/>
                  </a:cubicBezTo>
                  <a:lnTo>
                    <a:pt x="1760" y="332"/>
                  </a:lnTo>
                  <a:lnTo>
                    <a:pt x="1760" y="265"/>
                  </a:lnTo>
                  <a:lnTo>
                    <a:pt x="1760" y="160"/>
                  </a:lnTo>
                  <a:cubicBezTo>
                    <a:pt x="1760" y="160"/>
                    <a:pt x="1760" y="107"/>
                    <a:pt x="1707" y="107"/>
                  </a:cubicBezTo>
                  <a:lnTo>
                    <a:pt x="940" y="107"/>
                  </a:lnTo>
                  <a:cubicBezTo>
                    <a:pt x="887" y="160"/>
                    <a:pt x="887" y="212"/>
                    <a:pt x="887" y="265"/>
                  </a:cubicBezTo>
                  <a:cubicBezTo>
                    <a:pt x="887" y="265"/>
                    <a:pt x="887" y="332"/>
                    <a:pt x="940" y="332"/>
                  </a:cubicBezTo>
                  <a:lnTo>
                    <a:pt x="940" y="385"/>
                  </a:lnTo>
                  <a:cubicBezTo>
                    <a:pt x="940" y="385"/>
                    <a:pt x="940" y="437"/>
                    <a:pt x="887" y="437"/>
                  </a:cubicBezTo>
                  <a:lnTo>
                    <a:pt x="887" y="490"/>
                  </a:lnTo>
                  <a:cubicBezTo>
                    <a:pt x="821" y="490"/>
                    <a:pt x="821" y="437"/>
                    <a:pt x="821" y="437"/>
                  </a:cubicBezTo>
                  <a:cubicBezTo>
                    <a:pt x="768" y="385"/>
                    <a:pt x="768" y="385"/>
                    <a:pt x="768" y="332"/>
                  </a:cubicBezTo>
                  <a:cubicBezTo>
                    <a:pt x="715" y="332"/>
                    <a:pt x="715" y="332"/>
                    <a:pt x="715" y="265"/>
                  </a:cubicBezTo>
                  <a:cubicBezTo>
                    <a:pt x="768" y="265"/>
                    <a:pt x="821" y="265"/>
                    <a:pt x="821" y="212"/>
                  </a:cubicBezTo>
                  <a:cubicBezTo>
                    <a:pt x="887" y="212"/>
                    <a:pt x="887" y="160"/>
                    <a:pt x="887" y="160"/>
                  </a:cubicBezTo>
                  <a:lnTo>
                    <a:pt x="887" y="107"/>
                  </a:lnTo>
                  <a:lnTo>
                    <a:pt x="887" y="54"/>
                  </a:lnTo>
                  <a:lnTo>
                    <a:pt x="821" y="54"/>
                  </a:lnTo>
                  <a:cubicBezTo>
                    <a:pt x="821" y="1"/>
                    <a:pt x="821" y="1"/>
                    <a:pt x="768" y="1"/>
                  </a:cubicBez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7"/>
            <p:cNvSpPr/>
            <p:nvPr/>
          </p:nvSpPr>
          <p:spPr>
            <a:xfrm>
              <a:off x="4799733" y="3864528"/>
              <a:ext cx="1237772" cy="1187034"/>
            </a:xfrm>
            <a:custGeom>
              <a:avLst/>
              <a:gdLst/>
              <a:ahLst/>
              <a:cxnLst/>
              <a:rect l="l" t="t" r="r" b="b"/>
              <a:pathLst>
                <a:path w="22395" h="21477" extrusionOk="0">
                  <a:moveTo>
                    <a:pt x="17201" y="8638"/>
                  </a:moveTo>
                  <a:cubicBezTo>
                    <a:pt x="17575" y="8638"/>
                    <a:pt x="17951" y="8924"/>
                    <a:pt x="17987" y="9340"/>
                  </a:cubicBezTo>
                  <a:lnTo>
                    <a:pt x="18318" y="16672"/>
                  </a:lnTo>
                  <a:cubicBezTo>
                    <a:pt x="18371" y="17228"/>
                    <a:pt x="17868" y="17718"/>
                    <a:pt x="17273" y="17718"/>
                  </a:cubicBezTo>
                  <a:lnTo>
                    <a:pt x="9821" y="17612"/>
                  </a:lnTo>
                  <a:cubicBezTo>
                    <a:pt x="9212" y="17612"/>
                    <a:pt x="8881" y="16844"/>
                    <a:pt x="9331" y="16447"/>
                  </a:cubicBezTo>
                  <a:lnTo>
                    <a:pt x="16717" y="8837"/>
                  </a:lnTo>
                  <a:cubicBezTo>
                    <a:pt x="16855" y="8699"/>
                    <a:pt x="17028" y="8638"/>
                    <a:pt x="17201" y="8638"/>
                  </a:cubicBezTo>
                  <a:close/>
                  <a:moveTo>
                    <a:pt x="20125" y="1"/>
                  </a:moveTo>
                  <a:cubicBezTo>
                    <a:pt x="19697" y="1"/>
                    <a:pt x="19262" y="159"/>
                    <a:pt x="18927" y="512"/>
                  </a:cubicBezTo>
                  <a:lnTo>
                    <a:pt x="993" y="18711"/>
                  </a:lnTo>
                  <a:cubicBezTo>
                    <a:pt x="0" y="19756"/>
                    <a:pt x="781" y="21477"/>
                    <a:pt x="2264" y="21477"/>
                  </a:cubicBezTo>
                  <a:lnTo>
                    <a:pt x="20303" y="21477"/>
                  </a:lnTo>
                  <a:cubicBezTo>
                    <a:pt x="21508" y="21477"/>
                    <a:pt x="22395" y="20537"/>
                    <a:pt x="22395" y="19425"/>
                  </a:cubicBezTo>
                  <a:lnTo>
                    <a:pt x="21786" y="1558"/>
                  </a:lnTo>
                  <a:cubicBezTo>
                    <a:pt x="21786" y="611"/>
                    <a:pt x="20967" y="1"/>
                    <a:pt x="20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7"/>
            <p:cNvSpPr/>
            <p:nvPr/>
          </p:nvSpPr>
          <p:spPr>
            <a:xfrm>
              <a:off x="4845828" y="3874532"/>
              <a:ext cx="1027082" cy="1046648"/>
            </a:xfrm>
            <a:custGeom>
              <a:avLst/>
              <a:gdLst/>
              <a:ahLst/>
              <a:cxnLst/>
              <a:rect l="l" t="t" r="r" b="b"/>
              <a:pathLst>
                <a:path w="18583" h="18937" extrusionOk="0">
                  <a:moveTo>
                    <a:pt x="18477" y="0"/>
                  </a:moveTo>
                  <a:cubicBezTo>
                    <a:pt x="18305" y="119"/>
                    <a:pt x="18199" y="225"/>
                    <a:pt x="18093" y="331"/>
                  </a:cubicBezTo>
                  <a:lnTo>
                    <a:pt x="159" y="18530"/>
                  </a:lnTo>
                  <a:cubicBezTo>
                    <a:pt x="106" y="18649"/>
                    <a:pt x="53" y="18702"/>
                    <a:pt x="0" y="18755"/>
                  </a:cubicBezTo>
                  <a:lnTo>
                    <a:pt x="0" y="18808"/>
                  </a:lnTo>
                  <a:cubicBezTo>
                    <a:pt x="80" y="18894"/>
                    <a:pt x="189" y="18937"/>
                    <a:pt x="293" y="18937"/>
                  </a:cubicBezTo>
                  <a:cubicBezTo>
                    <a:pt x="397" y="18937"/>
                    <a:pt x="497" y="18894"/>
                    <a:pt x="556" y="18808"/>
                  </a:cubicBezTo>
                  <a:lnTo>
                    <a:pt x="18477" y="556"/>
                  </a:lnTo>
                  <a:cubicBezTo>
                    <a:pt x="18583" y="384"/>
                    <a:pt x="18583" y="172"/>
                    <a:pt x="18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7"/>
            <p:cNvSpPr/>
            <p:nvPr/>
          </p:nvSpPr>
          <p:spPr>
            <a:xfrm>
              <a:off x="5818028" y="3941796"/>
              <a:ext cx="76107" cy="67374"/>
            </a:xfrm>
            <a:custGeom>
              <a:avLst/>
              <a:gdLst/>
              <a:ahLst/>
              <a:cxnLst/>
              <a:rect l="l" t="t" r="r" b="b"/>
              <a:pathLst>
                <a:path w="1377" h="1219" extrusionOk="0">
                  <a:moveTo>
                    <a:pt x="0" y="1"/>
                  </a:moveTo>
                  <a:lnTo>
                    <a:pt x="0" y="160"/>
                  </a:lnTo>
                  <a:lnTo>
                    <a:pt x="1218" y="1219"/>
                  </a:lnTo>
                  <a:lnTo>
                    <a:pt x="1324" y="1219"/>
                  </a:lnTo>
                  <a:cubicBezTo>
                    <a:pt x="1376" y="1152"/>
                    <a:pt x="1376" y="1099"/>
                    <a:pt x="1324" y="1047"/>
                  </a:cubicBezTo>
                  <a:lnTo>
                    <a:pt x="1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7"/>
            <p:cNvSpPr/>
            <p:nvPr/>
          </p:nvSpPr>
          <p:spPr>
            <a:xfrm>
              <a:off x="5647575" y="4112967"/>
              <a:ext cx="76107" cy="69585"/>
            </a:xfrm>
            <a:custGeom>
              <a:avLst/>
              <a:gdLst/>
              <a:ahLst/>
              <a:cxnLst/>
              <a:rect l="l" t="t" r="r" b="b"/>
              <a:pathLst>
                <a:path w="1377" h="1259" extrusionOk="0">
                  <a:moveTo>
                    <a:pt x="86" y="1"/>
                  </a:moveTo>
                  <a:cubicBezTo>
                    <a:pt x="66" y="1"/>
                    <a:pt x="53" y="14"/>
                    <a:pt x="53" y="41"/>
                  </a:cubicBezTo>
                  <a:cubicBezTo>
                    <a:pt x="0" y="107"/>
                    <a:pt x="0" y="160"/>
                    <a:pt x="53" y="160"/>
                  </a:cubicBezTo>
                  <a:lnTo>
                    <a:pt x="1205" y="1258"/>
                  </a:lnTo>
                  <a:lnTo>
                    <a:pt x="1377" y="1258"/>
                  </a:lnTo>
                  <a:cubicBezTo>
                    <a:pt x="1377" y="1205"/>
                    <a:pt x="1377" y="1152"/>
                    <a:pt x="1324" y="1100"/>
                  </a:cubicBezTo>
                  <a:lnTo>
                    <a:pt x="159" y="41"/>
                  </a:lnTo>
                  <a:cubicBezTo>
                    <a:pt x="133" y="14"/>
                    <a:pt x="106" y="1"/>
                    <a:pt x="86"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7"/>
            <p:cNvSpPr/>
            <p:nvPr/>
          </p:nvSpPr>
          <p:spPr>
            <a:xfrm>
              <a:off x="5775580" y="3984243"/>
              <a:ext cx="54883" cy="49080"/>
            </a:xfrm>
            <a:custGeom>
              <a:avLst/>
              <a:gdLst/>
              <a:ahLst/>
              <a:cxnLst/>
              <a:rect l="l" t="t" r="r" b="b"/>
              <a:pathLst>
                <a:path w="993" h="888" extrusionOk="0">
                  <a:moveTo>
                    <a:pt x="53" y="1"/>
                  </a:moveTo>
                  <a:cubicBezTo>
                    <a:pt x="0" y="54"/>
                    <a:pt x="0" y="54"/>
                    <a:pt x="53" y="120"/>
                  </a:cubicBezTo>
                  <a:lnTo>
                    <a:pt x="874" y="887"/>
                  </a:lnTo>
                  <a:lnTo>
                    <a:pt x="993" y="887"/>
                  </a:lnTo>
                  <a:lnTo>
                    <a:pt x="993" y="781"/>
                  </a:lnTo>
                  <a:lnTo>
                    <a:pt x="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7"/>
            <p:cNvSpPr/>
            <p:nvPr/>
          </p:nvSpPr>
          <p:spPr>
            <a:xfrm>
              <a:off x="5736062" y="4024646"/>
              <a:ext cx="54938" cy="50351"/>
            </a:xfrm>
            <a:custGeom>
              <a:avLst/>
              <a:gdLst/>
              <a:ahLst/>
              <a:cxnLst/>
              <a:rect l="l" t="t" r="r" b="b"/>
              <a:pathLst>
                <a:path w="994" h="911" extrusionOk="0">
                  <a:moveTo>
                    <a:pt x="73" y="1"/>
                  </a:moveTo>
                  <a:cubicBezTo>
                    <a:pt x="54" y="1"/>
                    <a:pt x="27" y="17"/>
                    <a:pt x="1" y="50"/>
                  </a:cubicBezTo>
                  <a:lnTo>
                    <a:pt x="1" y="103"/>
                  </a:lnTo>
                  <a:lnTo>
                    <a:pt x="874" y="871"/>
                  </a:lnTo>
                  <a:cubicBezTo>
                    <a:pt x="901" y="898"/>
                    <a:pt x="914" y="911"/>
                    <a:pt x="929" y="911"/>
                  </a:cubicBezTo>
                  <a:cubicBezTo>
                    <a:pt x="944" y="911"/>
                    <a:pt x="960" y="898"/>
                    <a:pt x="993" y="871"/>
                  </a:cubicBezTo>
                  <a:lnTo>
                    <a:pt x="993" y="818"/>
                  </a:lnTo>
                  <a:lnTo>
                    <a:pt x="107" y="50"/>
                  </a:lnTo>
                  <a:cubicBezTo>
                    <a:pt x="107" y="17"/>
                    <a:pt x="93" y="1"/>
                    <a:pt x="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7"/>
            <p:cNvSpPr/>
            <p:nvPr/>
          </p:nvSpPr>
          <p:spPr>
            <a:xfrm>
              <a:off x="5695826" y="4066927"/>
              <a:ext cx="54938" cy="48306"/>
            </a:xfrm>
            <a:custGeom>
              <a:avLst/>
              <a:gdLst/>
              <a:ahLst/>
              <a:cxnLst/>
              <a:rect l="l" t="t" r="r" b="b"/>
              <a:pathLst>
                <a:path w="994" h="874" extrusionOk="0">
                  <a:moveTo>
                    <a:pt x="1" y="0"/>
                  </a:moveTo>
                  <a:lnTo>
                    <a:pt x="1" y="106"/>
                  </a:lnTo>
                  <a:lnTo>
                    <a:pt x="887" y="874"/>
                  </a:lnTo>
                  <a:lnTo>
                    <a:pt x="940" y="874"/>
                  </a:lnTo>
                  <a:cubicBezTo>
                    <a:pt x="993" y="874"/>
                    <a:pt x="993" y="821"/>
                    <a:pt x="940" y="768"/>
                  </a:cubicBezTo>
                  <a:lnTo>
                    <a:pt x="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7"/>
            <p:cNvSpPr/>
            <p:nvPr/>
          </p:nvSpPr>
          <p:spPr>
            <a:xfrm>
              <a:off x="5604409" y="4158344"/>
              <a:ext cx="54883" cy="48361"/>
            </a:xfrm>
            <a:custGeom>
              <a:avLst/>
              <a:gdLst/>
              <a:ahLst/>
              <a:cxnLst/>
              <a:rect l="l" t="t" r="r" b="b"/>
              <a:pathLst>
                <a:path w="993" h="875" extrusionOk="0">
                  <a:moveTo>
                    <a:pt x="66" y="1"/>
                  </a:moveTo>
                  <a:cubicBezTo>
                    <a:pt x="0" y="54"/>
                    <a:pt x="0" y="54"/>
                    <a:pt x="66" y="106"/>
                  </a:cubicBezTo>
                  <a:lnTo>
                    <a:pt x="887" y="874"/>
                  </a:lnTo>
                  <a:lnTo>
                    <a:pt x="993" y="874"/>
                  </a:lnTo>
                  <a:lnTo>
                    <a:pt x="993" y="768"/>
                  </a:lnTo>
                  <a:lnTo>
                    <a:pt x="1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7"/>
            <p:cNvSpPr/>
            <p:nvPr/>
          </p:nvSpPr>
          <p:spPr>
            <a:xfrm>
              <a:off x="5564891" y="4198580"/>
              <a:ext cx="54938" cy="50517"/>
            </a:xfrm>
            <a:custGeom>
              <a:avLst/>
              <a:gdLst/>
              <a:ahLst/>
              <a:cxnLst/>
              <a:rect l="l" t="t" r="r" b="b"/>
              <a:pathLst>
                <a:path w="994" h="914" extrusionOk="0">
                  <a:moveTo>
                    <a:pt x="87" y="1"/>
                  </a:moveTo>
                  <a:cubicBezTo>
                    <a:pt x="70" y="1"/>
                    <a:pt x="54" y="14"/>
                    <a:pt x="54" y="40"/>
                  </a:cubicBezTo>
                  <a:cubicBezTo>
                    <a:pt x="1" y="40"/>
                    <a:pt x="1" y="93"/>
                    <a:pt x="54" y="93"/>
                  </a:cubicBezTo>
                  <a:lnTo>
                    <a:pt x="887" y="874"/>
                  </a:lnTo>
                  <a:cubicBezTo>
                    <a:pt x="914" y="901"/>
                    <a:pt x="927" y="914"/>
                    <a:pt x="940" y="914"/>
                  </a:cubicBezTo>
                  <a:cubicBezTo>
                    <a:pt x="954" y="914"/>
                    <a:pt x="967" y="901"/>
                    <a:pt x="993" y="874"/>
                  </a:cubicBezTo>
                  <a:lnTo>
                    <a:pt x="993" y="808"/>
                  </a:lnTo>
                  <a:lnTo>
                    <a:pt x="120" y="40"/>
                  </a:lnTo>
                  <a:cubicBezTo>
                    <a:pt x="120" y="14"/>
                    <a:pt x="103" y="1"/>
                    <a:pt x="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7"/>
            <p:cNvSpPr/>
            <p:nvPr/>
          </p:nvSpPr>
          <p:spPr>
            <a:xfrm>
              <a:off x="5525373" y="4240254"/>
              <a:ext cx="54938" cy="49080"/>
            </a:xfrm>
            <a:custGeom>
              <a:avLst/>
              <a:gdLst/>
              <a:ahLst/>
              <a:cxnLst/>
              <a:rect l="l" t="t" r="r" b="b"/>
              <a:pathLst>
                <a:path w="994" h="888" extrusionOk="0">
                  <a:moveTo>
                    <a:pt x="1" y="1"/>
                  </a:moveTo>
                  <a:lnTo>
                    <a:pt x="1" y="120"/>
                  </a:lnTo>
                  <a:lnTo>
                    <a:pt x="888" y="888"/>
                  </a:lnTo>
                  <a:lnTo>
                    <a:pt x="994" y="888"/>
                  </a:lnTo>
                  <a:cubicBezTo>
                    <a:pt x="994" y="888"/>
                    <a:pt x="994" y="835"/>
                    <a:pt x="941" y="782"/>
                  </a:cubicBez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7"/>
            <p:cNvSpPr/>
            <p:nvPr/>
          </p:nvSpPr>
          <p:spPr>
            <a:xfrm>
              <a:off x="5433956" y="4331726"/>
              <a:ext cx="57868" cy="49080"/>
            </a:xfrm>
            <a:custGeom>
              <a:avLst/>
              <a:gdLst/>
              <a:ahLst/>
              <a:cxnLst/>
              <a:rect l="l" t="t" r="r" b="b"/>
              <a:pathLst>
                <a:path w="1047" h="888" extrusionOk="0">
                  <a:moveTo>
                    <a:pt x="53" y="0"/>
                  </a:moveTo>
                  <a:cubicBezTo>
                    <a:pt x="0" y="53"/>
                    <a:pt x="0" y="53"/>
                    <a:pt x="53" y="119"/>
                  </a:cubicBezTo>
                  <a:lnTo>
                    <a:pt x="940" y="887"/>
                  </a:lnTo>
                  <a:lnTo>
                    <a:pt x="993" y="887"/>
                  </a:lnTo>
                  <a:cubicBezTo>
                    <a:pt x="1046" y="887"/>
                    <a:pt x="1046" y="834"/>
                    <a:pt x="993" y="781"/>
                  </a:cubicBezTo>
                  <a:lnTo>
                    <a:pt x="1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7"/>
            <p:cNvSpPr/>
            <p:nvPr/>
          </p:nvSpPr>
          <p:spPr>
            <a:xfrm>
              <a:off x="5394438" y="4372128"/>
              <a:ext cx="54938" cy="50351"/>
            </a:xfrm>
            <a:custGeom>
              <a:avLst/>
              <a:gdLst/>
              <a:ahLst/>
              <a:cxnLst/>
              <a:rect l="l" t="t" r="r" b="b"/>
              <a:pathLst>
                <a:path w="994" h="911" extrusionOk="0">
                  <a:moveTo>
                    <a:pt x="80" y="1"/>
                  </a:moveTo>
                  <a:cubicBezTo>
                    <a:pt x="67" y="1"/>
                    <a:pt x="54" y="17"/>
                    <a:pt x="54" y="50"/>
                  </a:cubicBezTo>
                  <a:cubicBezTo>
                    <a:pt x="1" y="50"/>
                    <a:pt x="1" y="103"/>
                    <a:pt x="54" y="103"/>
                  </a:cubicBezTo>
                  <a:lnTo>
                    <a:pt x="888" y="871"/>
                  </a:lnTo>
                  <a:cubicBezTo>
                    <a:pt x="914" y="897"/>
                    <a:pt x="940" y="910"/>
                    <a:pt x="960" y="910"/>
                  </a:cubicBezTo>
                  <a:cubicBezTo>
                    <a:pt x="980" y="910"/>
                    <a:pt x="993" y="897"/>
                    <a:pt x="993" y="871"/>
                  </a:cubicBezTo>
                  <a:lnTo>
                    <a:pt x="993" y="818"/>
                  </a:lnTo>
                  <a:lnTo>
                    <a:pt x="107" y="50"/>
                  </a:lnTo>
                  <a:cubicBezTo>
                    <a:pt x="107" y="17"/>
                    <a:pt x="93" y="1"/>
                    <a:pt x="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7"/>
            <p:cNvSpPr/>
            <p:nvPr/>
          </p:nvSpPr>
          <p:spPr>
            <a:xfrm>
              <a:off x="5354975" y="4414354"/>
              <a:ext cx="54883" cy="48361"/>
            </a:xfrm>
            <a:custGeom>
              <a:avLst/>
              <a:gdLst/>
              <a:ahLst/>
              <a:cxnLst/>
              <a:rect l="l" t="t" r="r" b="b"/>
              <a:pathLst>
                <a:path w="993" h="875" extrusionOk="0">
                  <a:moveTo>
                    <a:pt x="0" y="1"/>
                  </a:moveTo>
                  <a:cubicBezTo>
                    <a:pt x="0" y="54"/>
                    <a:pt x="0" y="54"/>
                    <a:pt x="53" y="107"/>
                  </a:cubicBezTo>
                  <a:lnTo>
                    <a:pt x="874" y="874"/>
                  </a:lnTo>
                  <a:lnTo>
                    <a:pt x="993" y="874"/>
                  </a:lnTo>
                  <a:lnTo>
                    <a:pt x="993" y="769"/>
                  </a:lnTo>
                  <a:lnTo>
                    <a:pt x="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7"/>
            <p:cNvSpPr/>
            <p:nvPr/>
          </p:nvSpPr>
          <p:spPr>
            <a:xfrm>
              <a:off x="5266433" y="4505826"/>
              <a:ext cx="54938" cy="48306"/>
            </a:xfrm>
            <a:custGeom>
              <a:avLst/>
              <a:gdLst/>
              <a:ahLst/>
              <a:cxnLst/>
              <a:rect l="l" t="t" r="r" b="b"/>
              <a:pathLst>
                <a:path w="994" h="874" extrusionOk="0">
                  <a:moveTo>
                    <a:pt x="1" y="0"/>
                  </a:moveTo>
                  <a:lnTo>
                    <a:pt x="1" y="106"/>
                  </a:lnTo>
                  <a:lnTo>
                    <a:pt x="887" y="874"/>
                  </a:lnTo>
                  <a:lnTo>
                    <a:pt x="940" y="874"/>
                  </a:lnTo>
                  <a:cubicBezTo>
                    <a:pt x="993" y="874"/>
                    <a:pt x="993" y="821"/>
                    <a:pt x="940" y="768"/>
                  </a:cubicBezTo>
                  <a:lnTo>
                    <a:pt x="1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7"/>
            <p:cNvSpPr/>
            <p:nvPr/>
          </p:nvSpPr>
          <p:spPr>
            <a:xfrm>
              <a:off x="5223986" y="4546063"/>
              <a:ext cx="57868" cy="50517"/>
            </a:xfrm>
            <a:custGeom>
              <a:avLst/>
              <a:gdLst/>
              <a:ahLst/>
              <a:cxnLst/>
              <a:rect l="l" t="t" r="r" b="b"/>
              <a:pathLst>
                <a:path w="1047" h="914" extrusionOk="0">
                  <a:moveTo>
                    <a:pt x="87" y="0"/>
                  </a:moveTo>
                  <a:cubicBezTo>
                    <a:pt x="67" y="0"/>
                    <a:pt x="54" y="13"/>
                    <a:pt x="54" y="40"/>
                  </a:cubicBezTo>
                  <a:cubicBezTo>
                    <a:pt x="1" y="40"/>
                    <a:pt x="1" y="93"/>
                    <a:pt x="54" y="93"/>
                  </a:cubicBezTo>
                  <a:lnTo>
                    <a:pt x="874" y="874"/>
                  </a:lnTo>
                  <a:cubicBezTo>
                    <a:pt x="901" y="900"/>
                    <a:pt x="931" y="913"/>
                    <a:pt x="954" y="913"/>
                  </a:cubicBezTo>
                  <a:cubicBezTo>
                    <a:pt x="977" y="913"/>
                    <a:pt x="994" y="900"/>
                    <a:pt x="994" y="874"/>
                  </a:cubicBezTo>
                  <a:cubicBezTo>
                    <a:pt x="1047" y="874"/>
                    <a:pt x="1047" y="808"/>
                    <a:pt x="994" y="808"/>
                  </a:cubicBezTo>
                  <a:lnTo>
                    <a:pt x="160" y="40"/>
                  </a:lnTo>
                  <a:cubicBezTo>
                    <a:pt x="133" y="13"/>
                    <a:pt x="107" y="0"/>
                    <a:pt x="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7"/>
            <p:cNvSpPr/>
            <p:nvPr/>
          </p:nvSpPr>
          <p:spPr>
            <a:xfrm>
              <a:off x="5183804" y="4587736"/>
              <a:ext cx="54883" cy="49080"/>
            </a:xfrm>
            <a:custGeom>
              <a:avLst/>
              <a:gdLst/>
              <a:ahLst/>
              <a:cxnLst/>
              <a:rect l="l" t="t" r="r" b="b"/>
              <a:pathLst>
                <a:path w="993" h="888" extrusionOk="0">
                  <a:moveTo>
                    <a:pt x="66" y="1"/>
                  </a:moveTo>
                  <a:cubicBezTo>
                    <a:pt x="0" y="54"/>
                    <a:pt x="0" y="120"/>
                    <a:pt x="66" y="120"/>
                  </a:cubicBezTo>
                  <a:lnTo>
                    <a:pt x="887" y="887"/>
                  </a:lnTo>
                  <a:lnTo>
                    <a:pt x="993" y="887"/>
                  </a:lnTo>
                  <a:lnTo>
                    <a:pt x="993" y="782"/>
                  </a:lnTo>
                  <a:lnTo>
                    <a:pt x="1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7"/>
            <p:cNvSpPr/>
            <p:nvPr/>
          </p:nvSpPr>
          <p:spPr>
            <a:xfrm>
              <a:off x="5095980" y="4679208"/>
              <a:ext cx="54938" cy="49024"/>
            </a:xfrm>
            <a:custGeom>
              <a:avLst/>
              <a:gdLst/>
              <a:ahLst/>
              <a:cxnLst/>
              <a:rect l="l" t="t" r="r" b="b"/>
              <a:pathLst>
                <a:path w="994" h="887" extrusionOk="0">
                  <a:moveTo>
                    <a:pt x="1" y="0"/>
                  </a:moveTo>
                  <a:lnTo>
                    <a:pt x="1" y="119"/>
                  </a:lnTo>
                  <a:lnTo>
                    <a:pt x="874" y="887"/>
                  </a:lnTo>
                  <a:lnTo>
                    <a:pt x="993" y="887"/>
                  </a:lnTo>
                  <a:cubicBezTo>
                    <a:pt x="993" y="887"/>
                    <a:pt x="993" y="834"/>
                    <a:pt x="927" y="781"/>
                  </a:cubicBezTo>
                  <a:lnTo>
                    <a:pt x="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7"/>
            <p:cNvSpPr/>
            <p:nvPr/>
          </p:nvSpPr>
          <p:spPr>
            <a:xfrm>
              <a:off x="5055744" y="4719611"/>
              <a:ext cx="54938" cy="50351"/>
            </a:xfrm>
            <a:custGeom>
              <a:avLst/>
              <a:gdLst/>
              <a:ahLst/>
              <a:cxnLst/>
              <a:rect l="l" t="t" r="r" b="b"/>
              <a:pathLst>
                <a:path w="994" h="911" extrusionOk="0">
                  <a:moveTo>
                    <a:pt x="41" y="0"/>
                  </a:moveTo>
                  <a:cubicBezTo>
                    <a:pt x="17" y="0"/>
                    <a:pt x="1" y="17"/>
                    <a:pt x="1" y="50"/>
                  </a:cubicBezTo>
                  <a:lnTo>
                    <a:pt x="1" y="103"/>
                  </a:lnTo>
                  <a:lnTo>
                    <a:pt x="888" y="871"/>
                  </a:lnTo>
                  <a:cubicBezTo>
                    <a:pt x="888" y="897"/>
                    <a:pt x="901" y="910"/>
                    <a:pt x="914" y="910"/>
                  </a:cubicBezTo>
                  <a:cubicBezTo>
                    <a:pt x="927" y="910"/>
                    <a:pt x="941" y="897"/>
                    <a:pt x="941" y="871"/>
                  </a:cubicBezTo>
                  <a:cubicBezTo>
                    <a:pt x="993" y="871"/>
                    <a:pt x="993" y="818"/>
                    <a:pt x="941" y="818"/>
                  </a:cubicBezTo>
                  <a:lnTo>
                    <a:pt x="120" y="50"/>
                  </a:lnTo>
                  <a:cubicBezTo>
                    <a:pt x="93" y="17"/>
                    <a:pt x="64" y="0"/>
                    <a:pt x="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7"/>
            <p:cNvSpPr/>
            <p:nvPr/>
          </p:nvSpPr>
          <p:spPr>
            <a:xfrm>
              <a:off x="5013352" y="4761837"/>
              <a:ext cx="54883" cy="48361"/>
            </a:xfrm>
            <a:custGeom>
              <a:avLst/>
              <a:gdLst/>
              <a:ahLst/>
              <a:cxnLst/>
              <a:rect l="l" t="t" r="r" b="b"/>
              <a:pathLst>
                <a:path w="993" h="875" extrusionOk="0">
                  <a:moveTo>
                    <a:pt x="53" y="1"/>
                  </a:moveTo>
                  <a:cubicBezTo>
                    <a:pt x="0" y="54"/>
                    <a:pt x="0" y="107"/>
                    <a:pt x="53" y="107"/>
                  </a:cubicBezTo>
                  <a:lnTo>
                    <a:pt x="887" y="874"/>
                  </a:lnTo>
                  <a:lnTo>
                    <a:pt x="993" y="874"/>
                  </a:lnTo>
                  <a:lnTo>
                    <a:pt x="993" y="768"/>
                  </a:lnTo>
                  <a:lnTo>
                    <a:pt x="1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7"/>
            <p:cNvSpPr/>
            <p:nvPr/>
          </p:nvSpPr>
          <p:spPr>
            <a:xfrm>
              <a:off x="4924809" y="4853309"/>
              <a:ext cx="54938" cy="48306"/>
            </a:xfrm>
            <a:custGeom>
              <a:avLst/>
              <a:gdLst/>
              <a:ahLst/>
              <a:cxnLst/>
              <a:rect l="l" t="t" r="r" b="b"/>
              <a:pathLst>
                <a:path w="994" h="874" extrusionOk="0">
                  <a:moveTo>
                    <a:pt x="1" y="0"/>
                  </a:moveTo>
                  <a:lnTo>
                    <a:pt x="1" y="106"/>
                  </a:lnTo>
                  <a:lnTo>
                    <a:pt x="887" y="874"/>
                  </a:lnTo>
                  <a:lnTo>
                    <a:pt x="993" y="874"/>
                  </a:lnTo>
                  <a:lnTo>
                    <a:pt x="993" y="768"/>
                  </a:lnTo>
                  <a:lnTo>
                    <a:pt x="1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7"/>
            <p:cNvSpPr/>
            <p:nvPr/>
          </p:nvSpPr>
          <p:spPr>
            <a:xfrm>
              <a:off x="4885346" y="4893490"/>
              <a:ext cx="54883" cy="51291"/>
            </a:xfrm>
            <a:custGeom>
              <a:avLst/>
              <a:gdLst/>
              <a:ahLst/>
              <a:cxnLst/>
              <a:rect l="l" t="t" r="r" b="b"/>
              <a:pathLst>
                <a:path w="993" h="928" extrusionOk="0">
                  <a:moveTo>
                    <a:pt x="53" y="1"/>
                  </a:moveTo>
                  <a:cubicBezTo>
                    <a:pt x="40" y="1"/>
                    <a:pt x="26" y="14"/>
                    <a:pt x="0" y="41"/>
                  </a:cubicBezTo>
                  <a:lnTo>
                    <a:pt x="0" y="94"/>
                  </a:lnTo>
                  <a:lnTo>
                    <a:pt x="887" y="874"/>
                  </a:lnTo>
                  <a:cubicBezTo>
                    <a:pt x="887" y="927"/>
                    <a:pt x="940" y="927"/>
                    <a:pt x="940" y="927"/>
                  </a:cubicBezTo>
                  <a:cubicBezTo>
                    <a:pt x="993" y="874"/>
                    <a:pt x="993" y="808"/>
                    <a:pt x="940" y="808"/>
                  </a:cubicBezTo>
                  <a:lnTo>
                    <a:pt x="106" y="41"/>
                  </a:lnTo>
                  <a:cubicBezTo>
                    <a:pt x="79" y="14"/>
                    <a:pt x="66" y="1"/>
                    <a:pt x="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7"/>
            <p:cNvSpPr/>
            <p:nvPr/>
          </p:nvSpPr>
          <p:spPr>
            <a:xfrm>
              <a:off x="5480051" y="4287068"/>
              <a:ext cx="76107" cy="68645"/>
            </a:xfrm>
            <a:custGeom>
              <a:avLst/>
              <a:gdLst/>
              <a:ahLst/>
              <a:cxnLst/>
              <a:rect l="l" t="t" r="r" b="b"/>
              <a:pathLst>
                <a:path w="1377" h="1242" extrusionOk="0">
                  <a:moveTo>
                    <a:pt x="80" y="1"/>
                  </a:moveTo>
                  <a:cubicBezTo>
                    <a:pt x="53" y="1"/>
                    <a:pt x="27" y="14"/>
                    <a:pt x="0" y="41"/>
                  </a:cubicBezTo>
                  <a:lnTo>
                    <a:pt x="0" y="147"/>
                  </a:lnTo>
                  <a:lnTo>
                    <a:pt x="1205" y="1192"/>
                  </a:lnTo>
                  <a:cubicBezTo>
                    <a:pt x="1205" y="1225"/>
                    <a:pt x="1218" y="1242"/>
                    <a:pt x="1239" y="1242"/>
                  </a:cubicBezTo>
                  <a:cubicBezTo>
                    <a:pt x="1261" y="1242"/>
                    <a:pt x="1291" y="1225"/>
                    <a:pt x="1324" y="1192"/>
                  </a:cubicBezTo>
                  <a:cubicBezTo>
                    <a:pt x="1377" y="1192"/>
                    <a:pt x="1377" y="1139"/>
                    <a:pt x="1324" y="1086"/>
                  </a:cubicBezTo>
                  <a:lnTo>
                    <a:pt x="159" y="41"/>
                  </a:lnTo>
                  <a:cubicBezTo>
                    <a:pt x="133" y="14"/>
                    <a:pt x="106" y="1"/>
                    <a:pt x="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7"/>
            <p:cNvSpPr/>
            <p:nvPr/>
          </p:nvSpPr>
          <p:spPr>
            <a:xfrm>
              <a:off x="5308880" y="4459731"/>
              <a:ext cx="76107" cy="69530"/>
            </a:xfrm>
            <a:custGeom>
              <a:avLst/>
              <a:gdLst/>
              <a:ahLst/>
              <a:cxnLst/>
              <a:rect l="l" t="t" r="r" b="b"/>
              <a:pathLst>
                <a:path w="1377" h="1258" extrusionOk="0">
                  <a:moveTo>
                    <a:pt x="53" y="0"/>
                  </a:moveTo>
                  <a:cubicBezTo>
                    <a:pt x="0" y="53"/>
                    <a:pt x="0" y="120"/>
                    <a:pt x="53" y="173"/>
                  </a:cubicBezTo>
                  <a:lnTo>
                    <a:pt x="1218" y="1218"/>
                  </a:lnTo>
                  <a:cubicBezTo>
                    <a:pt x="1244" y="1245"/>
                    <a:pt x="1271" y="1258"/>
                    <a:pt x="1291" y="1258"/>
                  </a:cubicBezTo>
                  <a:cubicBezTo>
                    <a:pt x="1311" y="1258"/>
                    <a:pt x="1324" y="1245"/>
                    <a:pt x="1324" y="1218"/>
                  </a:cubicBezTo>
                  <a:cubicBezTo>
                    <a:pt x="1377" y="1165"/>
                    <a:pt x="1377" y="1112"/>
                    <a:pt x="1324" y="1112"/>
                  </a:cubicBezTo>
                  <a:lnTo>
                    <a:pt x="1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7"/>
            <p:cNvSpPr/>
            <p:nvPr/>
          </p:nvSpPr>
          <p:spPr>
            <a:xfrm>
              <a:off x="5138428" y="4631621"/>
              <a:ext cx="79036" cy="68811"/>
            </a:xfrm>
            <a:custGeom>
              <a:avLst/>
              <a:gdLst/>
              <a:ahLst/>
              <a:cxnLst/>
              <a:rect l="l" t="t" r="r" b="b"/>
              <a:pathLst>
                <a:path w="1430" h="1245" extrusionOk="0">
                  <a:moveTo>
                    <a:pt x="134" y="1"/>
                  </a:moveTo>
                  <a:cubicBezTo>
                    <a:pt x="106" y="1"/>
                    <a:pt x="80" y="14"/>
                    <a:pt x="53" y="40"/>
                  </a:cubicBezTo>
                  <a:cubicBezTo>
                    <a:pt x="0" y="93"/>
                    <a:pt x="53" y="146"/>
                    <a:pt x="53" y="146"/>
                  </a:cubicBezTo>
                  <a:lnTo>
                    <a:pt x="1271" y="1245"/>
                  </a:lnTo>
                  <a:lnTo>
                    <a:pt x="1377" y="1245"/>
                  </a:lnTo>
                  <a:cubicBezTo>
                    <a:pt x="1430" y="1192"/>
                    <a:pt x="1430" y="1139"/>
                    <a:pt x="1377" y="1086"/>
                  </a:cubicBezTo>
                  <a:lnTo>
                    <a:pt x="225" y="40"/>
                  </a:lnTo>
                  <a:cubicBezTo>
                    <a:pt x="192" y="14"/>
                    <a:pt x="163" y="1"/>
                    <a:pt x="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7"/>
            <p:cNvSpPr/>
            <p:nvPr/>
          </p:nvSpPr>
          <p:spPr>
            <a:xfrm>
              <a:off x="4970904" y="4805003"/>
              <a:ext cx="76107" cy="68811"/>
            </a:xfrm>
            <a:custGeom>
              <a:avLst/>
              <a:gdLst/>
              <a:ahLst/>
              <a:cxnLst/>
              <a:rect l="l" t="t" r="r" b="b"/>
              <a:pathLst>
                <a:path w="1377" h="1245" extrusionOk="0">
                  <a:moveTo>
                    <a:pt x="87" y="1"/>
                  </a:moveTo>
                  <a:cubicBezTo>
                    <a:pt x="67" y="1"/>
                    <a:pt x="53" y="14"/>
                    <a:pt x="53" y="40"/>
                  </a:cubicBezTo>
                  <a:cubicBezTo>
                    <a:pt x="1" y="40"/>
                    <a:pt x="1" y="93"/>
                    <a:pt x="53" y="159"/>
                  </a:cubicBezTo>
                  <a:lnTo>
                    <a:pt x="1205" y="1205"/>
                  </a:lnTo>
                  <a:cubicBezTo>
                    <a:pt x="1238" y="1231"/>
                    <a:pt x="1268" y="1245"/>
                    <a:pt x="1289" y="1245"/>
                  </a:cubicBezTo>
                  <a:cubicBezTo>
                    <a:pt x="1311" y="1245"/>
                    <a:pt x="1324" y="1231"/>
                    <a:pt x="1324" y="1205"/>
                  </a:cubicBezTo>
                  <a:cubicBezTo>
                    <a:pt x="1377" y="1205"/>
                    <a:pt x="1377" y="1152"/>
                    <a:pt x="1324" y="1086"/>
                  </a:cubicBezTo>
                  <a:lnTo>
                    <a:pt x="159" y="40"/>
                  </a:lnTo>
                  <a:cubicBezTo>
                    <a:pt x="133" y="14"/>
                    <a:pt x="106" y="1"/>
                    <a:pt x="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7"/>
            <p:cNvSpPr/>
            <p:nvPr/>
          </p:nvSpPr>
          <p:spPr>
            <a:xfrm>
              <a:off x="5818028" y="4746472"/>
              <a:ext cx="1121428" cy="305090"/>
            </a:xfrm>
            <a:custGeom>
              <a:avLst/>
              <a:gdLst/>
              <a:ahLst/>
              <a:cxnLst/>
              <a:rect l="l" t="t" r="r" b="b"/>
              <a:pathLst>
                <a:path w="20290" h="5520" extrusionOk="0">
                  <a:moveTo>
                    <a:pt x="2316" y="1"/>
                  </a:moveTo>
                  <a:cubicBezTo>
                    <a:pt x="1046" y="1"/>
                    <a:pt x="0" y="940"/>
                    <a:pt x="0" y="2092"/>
                  </a:cubicBezTo>
                  <a:lnTo>
                    <a:pt x="0" y="3534"/>
                  </a:lnTo>
                  <a:cubicBezTo>
                    <a:pt x="0" y="4633"/>
                    <a:pt x="1046" y="5520"/>
                    <a:pt x="2316" y="5520"/>
                  </a:cubicBezTo>
                  <a:lnTo>
                    <a:pt x="20290" y="5520"/>
                  </a:lnTo>
                  <a:lnTo>
                    <a:pt x="20290" y="4408"/>
                  </a:lnTo>
                  <a:lnTo>
                    <a:pt x="20290" y="1099"/>
                  </a:lnTo>
                  <a:lnTo>
                    <a:pt x="202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7"/>
            <p:cNvSpPr/>
            <p:nvPr/>
          </p:nvSpPr>
          <p:spPr>
            <a:xfrm>
              <a:off x="5979692" y="4746472"/>
              <a:ext cx="1121428" cy="305090"/>
            </a:xfrm>
            <a:custGeom>
              <a:avLst/>
              <a:gdLst/>
              <a:ahLst/>
              <a:cxnLst/>
              <a:rect l="l" t="t" r="r" b="b"/>
              <a:pathLst>
                <a:path w="20290" h="5520" extrusionOk="0">
                  <a:moveTo>
                    <a:pt x="2263" y="1"/>
                  </a:moveTo>
                  <a:cubicBezTo>
                    <a:pt x="993" y="1"/>
                    <a:pt x="0" y="940"/>
                    <a:pt x="0" y="2092"/>
                  </a:cubicBezTo>
                  <a:lnTo>
                    <a:pt x="0" y="3534"/>
                  </a:lnTo>
                  <a:cubicBezTo>
                    <a:pt x="0" y="4633"/>
                    <a:pt x="993" y="5520"/>
                    <a:pt x="2263" y="5520"/>
                  </a:cubicBezTo>
                  <a:lnTo>
                    <a:pt x="20290" y="5520"/>
                  </a:lnTo>
                  <a:lnTo>
                    <a:pt x="20290" y="4408"/>
                  </a:lnTo>
                  <a:lnTo>
                    <a:pt x="2144" y="4408"/>
                  </a:lnTo>
                  <a:cubicBezTo>
                    <a:pt x="1707" y="4408"/>
                    <a:pt x="1324" y="3971"/>
                    <a:pt x="1324" y="3468"/>
                  </a:cubicBezTo>
                  <a:lnTo>
                    <a:pt x="1324" y="2039"/>
                  </a:lnTo>
                  <a:cubicBezTo>
                    <a:pt x="1324" y="1602"/>
                    <a:pt x="1707" y="1099"/>
                    <a:pt x="2144" y="1099"/>
                  </a:cubicBezTo>
                  <a:lnTo>
                    <a:pt x="20290" y="1099"/>
                  </a:lnTo>
                  <a:lnTo>
                    <a:pt x="202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7"/>
            <p:cNvSpPr/>
            <p:nvPr/>
          </p:nvSpPr>
          <p:spPr>
            <a:xfrm>
              <a:off x="6052814" y="4807214"/>
              <a:ext cx="1011717" cy="182944"/>
            </a:xfrm>
            <a:custGeom>
              <a:avLst/>
              <a:gdLst/>
              <a:ahLst/>
              <a:cxnLst/>
              <a:rect l="l" t="t" r="r" b="b"/>
              <a:pathLst>
                <a:path w="18305" h="3310" extrusionOk="0">
                  <a:moveTo>
                    <a:pt x="821" y="0"/>
                  </a:moveTo>
                  <a:cubicBezTo>
                    <a:pt x="331" y="0"/>
                    <a:pt x="1" y="503"/>
                    <a:pt x="1" y="940"/>
                  </a:cubicBezTo>
                  <a:lnTo>
                    <a:pt x="1" y="2369"/>
                  </a:lnTo>
                  <a:cubicBezTo>
                    <a:pt x="1" y="2872"/>
                    <a:pt x="331" y="3309"/>
                    <a:pt x="821" y="3309"/>
                  </a:cubicBezTo>
                  <a:lnTo>
                    <a:pt x="18305" y="3309"/>
                  </a:lnTo>
                  <a:lnTo>
                    <a:pt x="183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52814" y="4898630"/>
              <a:ext cx="1011717" cy="91527"/>
            </a:xfrm>
            <a:custGeom>
              <a:avLst/>
              <a:gdLst/>
              <a:ahLst/>
              <a:cxnLst/>
              <a:rect l="l" t="t" r="r" b="b"/>
              <a:pathLst>
                <a:path w="18305" h="1656" extrusionOk="0">
                  <a:moveTo>
                    <a:pt x="1" y="1"/>
                  </a:moveTo>
                  <a:lnTo>
                    <a:pt x="1" y="715"/>
                  </a:lnTo>
                  <a:cubicBezTo>
                    <a:pt x="1" y="1218"/>
                    <a:pt x="331" y="1655"/>
                    <a:pt x="821" y="1655"/>
                  </a:cubicBezTo>
                  <a:lnTo>
                    <a:pt x="18305" y="1655"/>
                  </a:ln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5818028" y="4137120"/>
              <a:ext cx="1121428" cy="304372"/>
            </a:xfrm>
            <a:custGeom>
              <a:avLst/>
              <a:gdLst/>
              <a:ahLst/>
              <a:cxnLst/>
              <a:rect l="l" t="t" r="r" b="b"/>
              <a:pathLst>
                <a:path w="20290" h="5507" extrusionOk="0">
                  <a:moveTo>
                    <a:pt x="2316" y="1"/>
                  </a:moveTo>
                  <a:cubicBezTo>
                    <a:pt x="1046" y="1"/>
                    <a:pt x="0" y="927"/>
                    <a:pt x="0" y="2092"/>
                  </a:cubicBezTo>
                  <a:lnTo>
                    <a:pt x="0" y="3521"/>
                  </a:lnTo>
                  <a:cubicBezTo>
                    <a:pt x="0" y="4633"/>
                    <a:pt x="1046" y="5507"/>
                    <a:pt x="2316" y="5507"/>
                  </a:cubicBezTo>
                  <a:lnTo>
                    <a:pt x="20290" y="5507"/>
                  </a:lnTo>
                  <a:lnTo>
                    <a:pt x="20290" y="4408"/>
                  </a:lnTo>
                  <a:lnTo>
                    <a:pt x="20290" y="1099"/>
                  </a:lnTo>
                  <a:lnTo>
                    <a:pt x="202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5979692" y="4137120"/>
              <a:ext cx="1121428" cy="304372"/>
            </a:xfrm>
            <a:custGeom>
              <a:avLst/>
              <a:gdLst/>
              <a:ahLst/>
              <a:cxnLst/>
              <a:rect l="l" t="t" r="r" b="b"/>
              <a:pathLst>
                <a:path w="20290" h="5507" extrusionOk="0">
                  <a:moveTo>
                    <a:pt x="2263" y="1"/>
                  </a:moveTo>
                  <a:cubicBezTo>
                    <a:pt x="993" y="1"/>
                    <a:pt x="0" y="927"/>
                    <a:pt x="0" y="2092"/>
                  </a:cubicBezTo>
                  <a:lnTo>
                    <a:pt x="0" y="3521"/>
                  </a:lnTo>
                  <a:cubicBezTo>
                    <a:pt x="0" y="4633"/>
                    <a:pt x="993" y="5507"/>
                    <a:pt x="2263" y="5507"/>
                  </a:cubicBezTo>
                  <a:lnTo>
                    <a:pt x="20290" y="5507"/>
                  </a:lnTo>
                  <a:lnTo>
                    <a:pt x="20290" y="4408"/>
                  </a:lnTo>
                  <a:lnTo>
                    <a:pt x="2144" y="4408"/>
                  </a:lnTo>
                  <a:cubicBezTo>
                    <a:pt x="1707" y="4408"/>
                    <a:pt x="1324" y="3971"/>
                    <a:pt x="1324" y="3468"/>
                  </a:cubicBezTo>
                  <a:lnTo>
                    <a:pt x="1324" y="2039"/>
                  </a:lnTo>
                  <a:cubicBezTo>
                    <a:pt x="1324" y="1589"/>
                    <a:pt x="1707" y="1099"/>
                    <a:pt x="2144" y="1099"/>
                  </a:cubicBezTo>
                  <a:lnTo>
                    <a:pt x="20290" y="1099"/>
                  </a:lnTo>
                  <a:lnTo>
                    <a:pt x="202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052814" y="4197862"/>
              <a:ext cx="1011717" cy="182944"/>
            </a:xfrm>
            <a:custGeom>
              <a:avLst/>
              <a:gdLst/>
              <a:ahLst/>
              <a:cxnLst/>
              <a:rect l="l" t="t" r="r" b="b"/>
              <a:pathLst>
                <a:path w="18305" h="3310" extrusionOk="0">
                  <a:moveTo>
                    <a:pt x="821" y="0"/>
                  </a:moveTo>
                  <a:cubicBezTo>
                    <a:pt x="331" y="0"/>
                    <a:pt x="1" y="490"/>
                    <a:pt x="1" y="940"/>
                  </a:cubicBezTo>
                  <a:lnTo>
                    <a:pt x="1" y="2369"/>
                  </a:lnTo>
                  <a:cubicBezTo>
                    <a:pt x="1" y="2872"/>
                    <a:pt x="331" y="3309"/>
                    <a:pt x="821" y="3309"/>
                  </a:cubicBezTo>
                  <a:lnTo>
                    <a:pt x="18305" y="3309"/>
                  </a:lnTo>
                  <a:lnTo>
                    <a:pt x="183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052814" y="4289278"/>
              <a:ext cx="1011717" cy="91527"/>
            </a:xfrm>
            <a:custGeom>
              <a:avLst/>
              <a:gdLst/>
              <a:ahLst/>
              <a:cxnLst/>
              <a:rect l="l" t="t" r="r" b="b"/>
              <a:pathLst>
                <a:path w="18305" h="1656" extrusionOk="0">
                  <a:moveTo>
                    <a:pt x="1" y="1"/>
                  </a:moveTo>
                  <a:lnTo>
                    <a:pt x="1" y="715"/>
                  </a:lnTo>
                  <a:cubicBezTo>
                    <a:pt x="1" y="1218"/>
                    <a:pt x="331" y="1655"/>
                    <a:pt x="821" y="1655"/>
                  </a:cubicBezTo>
                  <a:lnTo>
                    <a:pt x="18305" y="1655"/>
                  </a:ln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5878714" y="4441437"/>
              <a:ext cx="1122202" cy="305090"/>
            </a:xfrm>
            <a:custGeom>
              <a:avLst/>
              <a:gdLst/>
              <a:ahLst/>
              <a:cxnLst/>
              <a:rect l="l" t="t" r="r" b="b"/>
              <a:pathLst>
                <a:path w="20304" h="5520" extrusionOk="0">
                  <a:moveTo>
                    <a:pt x="1" y="1"/>
                  </a:moveTo>
                  <a:lnTo>
                    <a:pt x="1" y="1112"/>
                  </a:lnTo>
                  <a:lnTo>
                    <a:pt x="1" y="4421"/>
                  </a:lnTo>
                  <a:lnTo>
                    <a:pt x="1" y="5520"/>
                  </a:lnTo>
                  <a:lnTo>
                    <a:pt x="18146" y="5520"/>
                  </a:lnTo>
                  <a:cubicBezTo>
                    <a:pt x="19417" y="5520"/>
                    <a:pt x="20303" y="4633"/>
                    <a:pt x="20303" y="3534"/>
                  </a:cubicBezTo>
                  <a:lnTo>
                    <a:pt x="20303" y="2105"/>
                  </a:lnTo>
                  <a:cubicBezTo>
                    <a:pt x="20303" y="940"/>
                    <a:pt x="19417" y="1"/>
                    <a:pt x="18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5723626" y="4441437"/>
              <a:ext cx="1121484" cy="305090"/>
            </a:xfrm>
            <a:custGeom>
              <a:avLst/>
              <a:gdLst/>
              <a:ahLst/>
              <a:cxnLst/>
              <a:rect l="l" t="t" r="r" b="b"/>
              <a:pathLst>
                <a:path w="20291" h="5520" extrusionOk="0">
                  <a:moveTo>
                    <a:pt x="1" y="1"/>
                  </a:moveTo>
                  <a:lnTo>
                    <a:pt x="1" y="1112"/>
                  </a:lnTo>
                  <a:lnTo>
                    <a:pt x="18199" y="1112"/>
                  </a:lnTo>
                  <a:cubicBezTo>
                    <a:pt x="18636" y="1112"/>
                    <a:pt x="18967" y="1602"/>
                    <a:pt x="18967" y="2039"/>
                  </a:cubicBezTo>
                  <a:lnTo>
                    <a:pt x="18967" y="3481"/>
                  </a:lnTo>
                  <a:cubicBezTo>
                    <a:pt x="18967" y="3971"/>
                    <a:pt x="18636" y="4421"/>
                    <a:pt x="18199" y="4421"/>
                  </a:cubicBezTo>
                  <a:lnTo>
                    <a:pt x="1" y="4421"/>
                  </a:lnTo>
                  <a:lnTo>
                    <a:pt x="1" y="5520"/>
                  </a:lnTo>
                  <a:lnTo>
                    <a:pt x="18093" y="5520"/>
                  </a:lnTo>
                  <a:cubicBezTo>
                    <a:pt x="19351" y="5520"/>
                    <a:pt x="20290" y="4633"/>
                    <a:pt x="20290" y="3534"/>
                  </a:cubicBezTo>
                  <a:lnTo>
                    <a:pt x="20290" y="2105"/>
                  </a:lnTo>
                  <a:cubicBezTo>
                    <a:pt x="20290" y="940"/>
                    <a:pt x="19351" y="1"/>
                    <a:pt x="18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5760215" y="4502897"/>
              <a:ext cx="1011717" cy="182944"/>
            </a:xfrm>
            <a:custGeom>
              <a:avLst/>
              <a:gdLst/>
              <a:ahLst/>
              <a:cxnLst/>
              <a:rect l="l" t="t" r="r" b="b"/>
              <a:pathLst>
                <a:path w="18305" h="3310" extrusionOk="0">
                  <a:moveTo>
                    <a:pt x="0" y="0"/>
                  </a:moveTo>
                  <a:lnTo>
                    <a:pt x="0" y="3309"/>
                  </a:lnTo>
                  <a:lnTo>
                    <a:pt x="17537" y="3309"/>
                  </a:lnTo>
                  <a:cubicBezTo>
                    <a:pt x="18027" y="3309"/>
                    <a:pt x="18305" y="2859"/>
                    <a:pt x="18305" y="2369"/>
                  </a:cubicBezTo>
                  <a:lnTo>
                    <a:pt x="18305" y="927"/>
                  </a:lnTo>
                  <a:cubicBezTo>
                    <a:pt x="18305" y="490"/>
                    <a:pt x="18027" y="0"/>
                    <a:pt x="17537"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5760215" y="4594314"/>
              <a:ext cx="1011717" cy="91527"/>
            </a:xfrm>
            <a:custGeom>
              <a:avLst/>
              <a:gdLst/>
              <a:ahLst/>
              <a:cxnLst/>
              <a:rect l="l" t="t" r="r" b="b"/>
              <a:pathLst>
                <a:path w="18305" h="1656" extrusionOk="0">
                  <a:moveTo>
                    <a:pt x="0" y="1"/>
                  </a:moveTo>
                  <a:lnTo>
                    <a:pt x="0" y="1655"/>
                  </a:lnTo>
                  <a:lnTo>
                    <a:pt x="17537" y="1655"/>
                  </a:lnTo>
                  <a:cubicBezTo>
                    <a:pt x="18027" y="1655"/>
                    <a:pt x="18305" y="1205"/>
                    <a:pt x="18305" y="715"/>
                  </a:cubicBez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5485910" y="4847726"/>
              <a:ext cx="200077" cy="203836"/>
            </a:xfrm>
            <a:custGeom>
              <a:avLst/>
              <a:gdLst/>
              <a:ahLst/>
              <a:cxnLst/>
              <a:rect l="l" t="t" r="r" b="b"/>
              <a:pathLst>
                <a:path w="3620" h="3688" extrusionOk="0">
                  <a:moveTo>
                    <a:pt x="1020" y="0"/>
                  </a:moveTo>
                  <a:cubicBezTo>
                    <a:pt x="495" y="0"/>
                    <a:pt x="74" y="143"/>
                    <a:pt x="0" y="485"/>
                  </a:cubicBezTo>
                  <a:lnTo>
                    <a:pt x="1152" y="3688"/>
                  </a:lnTo>
                  <a:lnTo>
                    <a:pt x="3468" y="1305"/>
                  </a:lnTo>
                  <a:cubicBezTo>
                    <a:pt x="3619" y="602"/>
                    <a:pt x="2099" y="0"/>
                    <a:pt x="10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5528302" y="4988168"/>
              <a:ext cx="64445" cy="63395"/>
            </a:xfrm>
            <a:custGeom>
              <a:avLst/>
              <a:gdLst/>
              <a:ahLst/>
              <a:cxnLst/>
              <a:rect l="l" t="t" r="r" b="b"/>
              <a:pathLst>
                <a:path w="1166" h="1147" extrusionOk="0">
                  <a:moveTo>
                    <a:pt x="349" y="0"/>
                  </a:moveTo>
                  <a:cubicBezTo>
                    <a:pt x="216" y="0"/>
                    <a:pt x="102" y="26"/>
                    <a:pt x="1" y="88"/>
                  </a:cubicBezTo>
                  <a:lnTo>
                    <a:pt x="385" y="1147"/>
                  </a:lnTo>
                  <a:lnTo>
                    <a:pt x="1166" y="313"/>
                  </a:lnTo>
                  <a:cubicBezTo>
                    <a:pt x="1046" y="207"/>
                    <a:pt x="835" y="88"/>
                    <a:pt x="663" y="35"/>
                  </a:cubicBezTo>
                  <a:cubicBezTo>
                    <a:pt x="547" y="13"/>
                    <a:pt x="444" y="0"/>
                    <a:pt x="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5644646" y="4085222"/>
              <a:ext cx="228265" cy="152158"/>
            </a:xfrm>
            <a:custGeom>
              <a:avLst/>
              <a:gdLst/>
              <a:ahLst/>
              <a:cxnLst/>
              <a:rect l="l" t="t" r="r" b="b"/>
              <a:pathLst>
                <a:path w="4130" h="2753" extrusionOk="0">
                  <a:moveTo>
                    <a:pt x="768" y="0"/>
                  </a:moveTo>
                  <a:cubicBezTo>
                    <a:pt x="543" y="0"/>
                    <a:pt x="384" y="106"/>
                    <a:pt x="331" y="278"/>
                  </a:cubicBezTo>
                  <a:lnTo>
                    <a:pt x="53" y="1602"/>
                  </a:lnTo>
                  <a:cubicBezTo>
                    <a:pt x="0" y="1654"/>
                    <a:pt x="53" y="1760"/>
                    <a:pt x="53" y="1866"/>
                  </a:cubicBezTo>
                  <a:cubicBezTo>
                    <a:pt x="106" y="1932"/>
                    <a:pt x="159" y="1985"/>
                    <a:pt x="265" y="2038"/>
                  </a:cubicBezTo>
                  <a:lnTo>
                    <a:pt x="331" y="2038"/>
                  </a:lnTo>
                  <a:lnTo>
                    <a:pt x="3362" y="2753"/>
                  </a:lnTo>
                  <a:cubicBezTo>
                    <a:pt x="3415" y="2753"/>
                    <a:pt x="3521" y="2753"/>
                    <a:pt x="3640" y="2700"/>
                  </a:cubicBezTo>
                  <a:cubicBezTo>
                    <a:pt x="3693" y="2647"/>
                    <a:pt x="3746" y="2594"/>
                    <a:pt x="3799" y="2475"/>
                  </a:cubicBezTo>
                  <a:lnTo>
                    <a:pt x="4077" y="1204"/>
                  </a:lnTo>
                  <a:cubicBezTo>
                    <a:pt x="4130" y="993"/>
                    <a:pt x="4024" y="821"/>
                    <a:pt x="3799" y="768"/>
                  </a:cubicBezTo>
                  <a:lnTo>
                    <a:pt x="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5645836" y="4137120"/>
              <a:ext cx="215829" cy="100260"/>
            </a:xfrm>
            <a:custGeom>
              <a:avLst/>
              <a:gdLst/>
              <a:ahLst/>
              <a:cxnLst/>
              <a:rect l="l" t="t" r="r" b="b"/>
              <a:pathLst>
                <a:path w="3905" h="1814" extrusionOk="0">
                  <a:moveTo>
                    <a:pt x="159" y="1"/>
                  </a:moveTo>
                  <a:lnTo>
                    <a:pt x="53" y="663"/>
                  </a:lnTo>
                  <a:cubicBezTo>
                    <a:pt x="0" y="715"/>
                    <a:pt x="53" y="821"/>
                    <a:pt x="53" y="927"/>
                  </a:cubicBezTo>
                  <a:cubicBezTo>
                    <a:pt x="106" y="993"/>
                    <a:pt x="159" y="1046"/>
                    <a:pt x="265" y="1099"/>
                  </a:cubicBezTo>
                  <a:lnTo>
                    <a:pt x="331" y="1099"/>
                  </a:lnTo>
                  <a:lnTo>
                    <a:pt x="3362" y="1814"/>
                  </a:lnTo>
                  <a:cubicBezTo>
                    <a:pt x="3415" y="1814"/>
                    <a:pt x="3521" y="1814"/>
                    <a:pt x="3640" y="1761"/>
                  </a:cubicBezTo>
                  <a:cubicBezTo>
                    <a:pt x="3693" y="1708"/>
                    <a:pt x="3746" y="1655"/>
                    <a:pt x="3799" y="1536"/>
                  </a:cubicBezTo>
                  <a:lnTo>
                    <a:pt x="3905" y="927"/>
                  </a:lnTo>
                  <a:lnTo>
                    <a:pt x="1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5629280" y="4231521"/>
              <a:ext cx="209971" cy="688388"/>
            </a:xfrm>
            <a:custGeom>
              <a:avLst/>
              <a:gdLst/>
              <a:ahLst/>
              <a:cxnLst/>
              <a:rect l="l" t="t" r="r" b="b"/>
              <a:pathLst>
                <a:path w="3799" h="12455" extrusionOk="0">
                  <a:moveTo>
                    <a:pt x="2753" y="0"/>
                  </a:moveTo>
                  <a:lnTo>
                    <a:pt x="0" y="11528"/>
                  </a:lnTo>
                  <a:lnTo>
                    <a:pt x="874" y="12454"/>
                  </a:lnTo>
                  <a:lnTo>
                    <a:pt x="3799" y="278"/>
                  </a:lnTo>
                  <a:lnTo>
                    <a:pt x="27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5559032" y="4216156"/>
              <a:ext cx="222462" cy="685459"/>
            </a:xfrm>
            <a:custGeom>
              <a:avLst/>
              <a:gdLst/>
              <a:ahLst/>
              <a:cxnLst/>
              <a:rect l="l" t="t" r="r" b="b"/>
              <a:pathLst>
                <a:path w="4025" h="12402" extrusionOk="0">
                  <a:moveTo>
                    <a:pt x="2754" y="0"/>
                  </a:moveTo>
                  <a:lnTo>
                    <a:pt x="1" y="11475"/>
                  </a:lnTo>
                  <a:lnTo>
                    <a:pt x="437" y="12402"/>
                  </a:lnTo>
                  <a:lnTo>
                    <a:pt x="1271" y="11806"/>
                  </a:lnTo>
                  <a:lnTo>
                    <a:pt x="4024" y="278"/>
                  </a:lnTo>
                  <a:lnTo>
                    <a:pt x="27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5485910" y="4200791"/>
              <a:ext cx="225336" cy="673741"/>
            </a:xfrm>
            <a:custGeom>
              <a:avLst/>
              <a:gdLst/>
              <a:ahLst/>
              <a:cxnLst/>
              <a:rect l="l" t="t" r="r" b="b"/>
              <a:pathLst>
                <a:path w="4077" h="12190" extrusionOk="0">
                  <a:moveTo>
                    <a:pt x="2925" y="0"/>
                  </a:moveTo>
                  <a:lnTo>
                    <a:pt x="0" y="12190"/>
                  </a:lnTo>
                  <a:lnTo>
                    <a:pt x="0" y="12190"/>
                  </a:lnTo>
                  <a:lnTo>
                    <a:pt x="1324" y="11753"/>
                  </a:lnTo>
                  <a:lnTo>
                    <a:pt x="4077" y="278"/>
                  </a:lnTo>
                  <a:lnTo>
                    <a:pt x="2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5616845" y="4167132"/>
              <a:ext cx="240701" cy="161720"/>
            </a:xfrm>
            <a:custGeom>
              <a:avLst/>
              <a:gdLst/>
              <a:ahLst/>
              <a:cxnLst/>
              <a:rect l="l" t="t" r="r" b="b"/>
              <a:pathLst>
                <a:path w="4355" h="2926" extrusionOk="0">
                  <a:moveTo>
                    <a:pt x="834" y="0"/>
                  </a:moveTo>
                  <a:cubicBezTo>
                    <a:pt x="715" y="0"/>
                    <a:pt x="609" y="0"/>
                    <a:pt x="556" y="53"/>
                  </a:cubicBezTo>
                  <a:cubicBezTo>
                    <a:pt x="437" y="120"/>
                    <a:pt x="384" y="225"/>
                    <a:pt x="331" y="278"/>
                  </a:cubicBezTo>
                  <a:lnTo>
                    <a:pt x="53" y="1655"/>
                  </a:lnTo>
                  <a:cubicBezTo>
                    <a:pt x="0" y="1880"/>
                    <a:pt x="106" y="2105"/>
                    <a:pt x="331" y="2105"/>
                  </a:cubicBezTo>
                  <a:lnTo>
                    <a:pt x="3534" y="2925"/>
                  </a:lnTo>
                  <a:cubicBezTo>
                    <a:pt x="3746" y="2925"/>
                    <a:pt x="3971" y="2819"/>
                    <a:pt x="4024" y="2594"/>
                  </a:cubicBezTo>
                  <a:lnTo>
                    <a:pt x="4302" y="1271"/>
                  </a:lnTo>
                  <a:cubicBezTo>
                    <a:pt x="4355" y="1165"/>
                    <a:pt x="4302" y="1046"/>
                    <a:pt x="4249" y="940"/>
                  </a:cubicBezTo>
                  <a:cubicBezTo>
                    <a:pt x="4196" y="887"/>
                    <a:pt x="4143" y="834"/>
                    <a:pt x="4077" y="834"/>
                  </a:cubicBezTo>
                  <a:lnTo>
                    <a:pt x="4024" y="781"/>
                  </a:lnTo>
                  <a:lnTo>
                    <a:pt x="834" y="0"/>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5629280" y="4167132"/>
              <a:ext cx="228265" cy="106837"/>
            </a:xfrm>
            <a:custGeom>
              <a:avLst/>
              <a:gdLst/>
              <a:ahLst/>
              <a:cxnLst/>
              <a:rect l="l" t="t" r="r" b="b"/>
              <a:pathLst>
                <a:path w="4130" h="1933" extrusionOk="0">
                  <a:moveTo>
                    <a:pt x="609" y="0"/>
                  </a:moveTo>
                  <a:cubicBezTo>
                    <a:pt x="490" y="0"/>
                    <a:pt x="384" y="0"/>
                    <a:pt x="331" y="53"/>
                  </a:cubicBezTo>
                  <a:cubicBezTo>
                    <a:pt x="212" y="120"/>
                    <a:pt x="159" y="225"/>
                    <a:pt x="106" y="278"/>
                  </a:cubicBezTo>
                  <a:lnTo>
                    <a:pt x="0" y="940"/>
                  </a:lnTo>
                  <a:lnTo>
                    <a:pt x="3918" y="1933"/>
                  </a:lnTo>
                  <a:lnTo>
                    <a:pt x="4077" y="1271"/>
                  </a:lnTo>
                  <a:cubicBezTo>
                    <a:pt x="4130" y="1165"/>
                    <a:pt x="4077" y="1046"/>
                    <a:pt x="4024" y="940"/>
                  </a:cubicBezTo>
                  <a:cubicBezTo>
                    <a:pt x="3971" y="887"/>
                    <a:pt x="3918" y="834"/>
                    <a:pt x="3852" y="834"/>
                  </a:cubicBezTo>
                  <a:lnTo>
                    <a:pt x="3799" y="781"/>
                  </a:lnTo>
                  <a:lnTo>
                    <a:pt x="609" y="0"/>
                  </a:lnTo>
                  <a:close/>
                </a:path>
              </a:pathLst>
            </a:custGeom>
            <a:solidFill>
              <a:srgbClr val="FAFB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5626351" y="4160499"/>
              <a:ext cx="243630" cy="80584"/>
            </a:xfrm>
            <a:custGeom>
              <a:avLst/>
              <a:gdLst/>
              <a:ahLst/>
              <a:cxnLst/>
              <a:rect l="l" t="t" r="r" b="b"/>
              <a:pathLst>
                <a:path w="4408" h="1458" extrusionOk="0">
                  <a:moveTo>
                    <a:pt x="263" y="0"/>
                  </a:moveTo>
                  <a:cubicBezTo>
                    <a:pt x="159" y="0"/>
                    <a:pt x="53" y="87"/>
                    <a:pt x="53" y="173"/>
                  </a:cubicBezTo>
                  <a:cubicBezTo>
                    <a:pt x="0" y="345"/>
                    <a:pt x="106" y="504"/>
                    <a:pt x="212" y="504"/>
                  </a:cubicBezTo>
                  <a:lnTo>
                    <a:pt x="4077" y="1444"/>
                  </a:lnTo>
                  <a:cubicBezTo>
                    <a:pt x="4106" y="1454"/>
                    <a:pt x="4134" y="1458"/>
                    <a:pt x="4160" y="1458"/>
                  </a:cubicBezTo>
                  <a:cubicBezTo>
                    <a:pt x="4277" y="1458"/>
                    <a:pt x="4364" y="1372"/>
                    <a:pt x="4408" y="1285"/>
                  </a:cubicBezTo>
                  <a:cubicBezTo>
                    <a:pt x="4408" y="1113"/>
                    <a:pt x="4355" y="1007"/>
                    <a:pt x="4183" y="954"/>
                  </a:cubicBezTo>
                  <a:lnTo>
                    <a:pt x="331" y="15"/>
                  </a:lnTo>
                  <a:cubicBezTo>
                    <a:pt x="309" y="5"/>
                    <a:pt x="286"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5604409" y="4254476"/>
              <a:ext cx="244349" cy="79865"/>
            </a:xfrm>
            <a:custGeom>
              <a:avLst/>
              <a:gdLst/>
              <a:ahLst/>
              <a:cxnLst/>
              <a:rect l="l" t="t" r="r" b="b"/>
              <a:pathLst>
                <a:path w="4421" h="1445" extrusionOk="0">
                  <a:moveTo>
                    <a:pt x="331" y="1"/>
                  </a:moveTo>
                  <a:cubicBezTo>
                    <a:pt x="225" y="1"/>
                    <a:pt x="66" y="54"/>
                    <a:pt x="66" y="226"/>
                  </a:cubicBezTo>
                  <a:cubicBezTo>
                    <a:pt x="0" y="332"/>
                    <a:pt x="119" y="491"/>
                    <a:pt x="225" y="491"/>
                  </a:cubicBezTo>
                  <a:lnTo>
                    <a:pt x="4090" y="1430"/>
                  </a:lnTo>
                  <a:cubicBezTo>
                    <a:pt x="4119" y="1440"/>
                    <a:pt x="4147" y="1444"/>
                    <a:pt x="4173" y="1444"/>
                  </a:cubicBezTo>
                  <a:cubicBezTo>
                    <a:pt x="4290" y="1444"/>
                    <a:pt x="4378" y="1358"/>
                    <a:pt x="4421" y="1271"/>
                  </a:cubicBezTo>
                  <a:cubicBezTo>
                    <a:pt x="4421" y="1099"/>
                    <a:pt x="4368" y="994"/>
                    <a:pt x="4196" y="941"/>
                  </a:cubicBezTo>
                  <a:lnTo>
                    <a:pt x="3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376144" y="3457797"/>
              <a:ext cx="158072" cy="233903"/>
            </a:xfrm>
            <a:custGeom>
              <a:avLst/>
              <a:gdLst/>
              <a:ahLst/>
              <a:cxnLst/>
              <a:rect l="l" t="t" r="r" b="b"/>
              <a:pathLst>
                <a:path w="2860" h="4232" extrusionOk="0">
                  <a:moveTo>
                    <a:pt x="2381" y="0"/>
                  </a:moveTo>
                  <a:cubicBezTo>
                    <a:pt x="2298" y="0"/>
                    <a:pt x="2214" y="33"/>
                    <a:pt x="2145" y="102"/>
                  </a:cubicBezTo>
                  <a:cubicBezTo>
                    <a:pt x="2039" y="155"/>
                    <a:pt x="1" y="1532"/>
                    <a:pt x="384" y="3901"/>
                  </a:cubicBezTo>
                  <a:cubicBezTo>
                    <a:pt x="437" y="4073"/>
                    <a:pt x="596" y="4231"/>
                    <a:pt x="821" y="4231"/>
                  </a:cubicBezTo>
                  <a:lnTo>
                    <a:pt x="874" y="4231"/>
                  </a:lnTo>
                  <a:cubicBezTo>
                    <a:pt x="1099" y="4179"/>
                    <a:pt x="1258" y="3954"/>
                    <a:pt x="1205" y="3742"/>
                  </a:cubicBezTo>
                  <a:cubicBezTo>
                    <a:pt x="927" y="1968"/>
                    <a:pt x="2528" y="817"/>
                    <a:pt x="2581" y="817"/>
                  </a:cubicBezTo>
                  <a:cubicBezTo>
                    <a:pt x="2806" y="645"/>
                    <a:pt x="2859" y="380"/>
                    <a:pt x="2701" y="208"/>
                  </a:cubicBezTo>
                  <a:cubicBezTo>
                    <a:pt x="2629" y="73"/>
                    <a:pt x="2506" y="0"/>
                    <a:pt x="2381" y="0"/>
                  </a:cubicBezTo>
                  <a:close/>
                </a:path>
              </a:pathLst>
            </a:custGeom>
            <a:solidFill>
              <a:srgbClr val="74E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6180820" y="3609734"/>
              <a:ext cx="527497" cy="527442"/>
            </a:xfrm>
            <a:custGeom>
              <a:avLst/>
              <a:gdLst/>
              <a:ahLst/>
              <a:cxnLst/>
              <a:rect l="l" t="t" r="r" b="b"/>
              <a:pathLst>
                <a:path w="9544" h="9543" extrusionOk="0">
                  <a:moveTo>
                    <a:pt x="4739" y="0"/>
                  </a:moveTo>
                  <a:cubicBezTo>
                    <a:pt x="2145" y="0"/>
                    <a:pt x="1" y="2144"/>
                    <a:pt x="1" y="4791"/>
                  </a:cubicBezTo>
                  <a:cubicBezTo>
                    <a:pt x="1" y="7385"/>
                    <a:pt x="2145" y="9543"/>
                    <a:pt x="4739" y="9543"/>
                  </a:cubicBezTo>
                  <a:cubicBezTo>
                    <a:pt x="7386" y="9543"/>
                    <a:pt x="9543" y="7385"/>
                    <a:pt x="9543" y="4791"/>
                  </a:cubicBezTo>
                  <a:cubicBezTo>
                    <a:pt x="9543" y="2144"/>
                    <a:pt x="7386" y="0"/>
                    <a:pt x="47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241562" y="3659421"/>
              <a:ext cx="207815" cy="145692"/>
            </a:xfrm>
            <a:custGeom>
              <a:avLst/>
              <a:gdLst/>
              <a:ahLst/>
              <a:cxnLst/>
              <a:rect l="l" t="t" r="r" b="b"/>
              <a:pathLst>
                <a:path w="3760" h="2636" extrusionOk="0">
                  <a:moveTo>
                    <a:pt x="2633" y="1"/>
                  </a:moveTo>
                  <a:cubicBezTo>
                    <a:pt x="2247" y="1"/>
                    <a:pt x="1778" y="140"/>
                    <a:pt x="1324" y="425"/>
                  </a:cubicBezTo>
                  <a:cubicBezTo>
                    <a:pt x="450" y="914"/>
                    <a:pt x="0" y="1748"/>
                    <a:pt x="278" y="2238"/>
                  </a:cubicBezTo>
                  <a:cubicBezTo>
                    <a:pt x="439" y="2509"/>
                    <a:pt x="746" y="2635"/>
                    <a:pt x="1120" y="2635"/>
                  </a:cubicBezTo>
                  <a:cubicBezTo>
                    <a:pt x="1513" y="2635"/>
                    <a:pt x="1981" y="2496"/>
                    <a:pt x="2436" y="2238"/>
                  </a:cubicBezTo>
                  <a:cubicBezTo>
                    <a:pt x="3309" y="1695"/>
                    <a:pt x="3759" y="861"/>
                    <a:pt x="3428" y="372"/>
                  </a:cubicBezTo>
                  <a:cubicBezTo>
                    <a:pt x="3293" y="127"/>
                    <a:pt x="3000" y="1"/>
                    <a:pt x="26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189608" y="3719445"/>
              <a:ext cx="518709" cy="417731"/>
            </a:xfrm>
            <a:custGeom>
              <a:avLst/>
              <a:gdLst/>
              <a:ahLst/>
              <a:cxnLst/>
              <a:rect l="l" t="t" r="r" b="b"/>
              <a:pathLst>
                <a:path w="9385" h="7558" extrusionOk="0">
                  <a:moveTo>
                    <a:pt x="8445" y="0"/>
                  </a:moveTo>
                  <a:lnTo>
                    <a:pt x="8445" y="0"/>
                  </a:lnTo>
                  <a:cubicBezTo>
                    <a:pt x="8551" y="437"/>
                    <a:pt x="8603" y="821"/>
                    <a:pt x="8603" y="1271"/>
                  </a:cubicBezTo>
                  <a:cubicBezTo>
                    <a:pt x="8603" y="3918"/>
                    <a:pt x="6512" y="6009"/>
                    <a:pt x="3865" y="6009"/>
                  </a:cubicBezTo>
                  <a:cubicBezTo>
                    <a:pt x="2264" y="6009"/>
                    <a:pt x="887" y="5242"/>
                    <a:pt x="1" y="4024"/>
                  </a:cubicBezTo>
                  <a:lnTo>
                    <a:pt x="1" y="4024"/>
                  </a:lnTo>
                  <a:cubicBezTo>
                    <a:pt x="556" y="6062"/>
                    <a:pt x="2436" y="7558"/>
                    <a:pt x="4580" y="7558"/>
                  </a:cubicBezTo>
                  <a:cubicBezTo>
                    <a:pt x="7227" y="7558"/>
                    <a:pt x="9384" y="5400"/>
                    <a:pt x="9384" y="2806"/>
                  </a:cubicBezTo>
                  <a:cubicBezTo>
                    <a:pt x="9384" y="1761"/>
                    <a:pt x="9053" y="821"/>
                    <a:pt x="8445" y="0"/>
                  </a:cubicBezTo>
                  <a:close/>
                </a:path>
              </a:pathLst>
            </a:custGeom>
            <a:solidFill>
              <a:srgbClr val="D41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27"/>
          <p:cNvGrpSpPr/>
          <p:nvPr/>
        </p:nvGrpSpPr>
        <p:grpSpPr>
          <a:xfrm>
            <a:off x="1267546" y="2652268"/>
            <a:ext cx="2204156" cy="3249434"/>
            <a:chOff x="1330834" y="3033268"/>
            <a:chExt cx="2204156" cy="3249434"/>
          </a:xfrm>
        </p:grpSpPr>
        <p:grpSp>
          <p:nvGrpSpPr>
            <p:cNvPr id="505" name="Google Shape;505;p27"/>
            <p:cNvGrpSpPr/>
            <p:nvPr/>
          </p:nvGrpSpPr>
          <p:grpSpPr>
            <a:xfrm>
              <a:off x="1330834" y="3793115"/>
              <a:ext cx="868990" cy="1258447"/>
              <a:chOff x="3235834" y="3793115"/>
              <a:chExt cx="868990" cy="1258447"/>
            </a:xfrm>
          </p:grpSpPr>
          <p:sp>
            <p:nvSpPr>
              <p:cNvPr id="506" name="Google Shape;506;p27"/>
              <p:cNvSpPr/>
              <p:nvPr/>
            </p:nvSpPr>
            <p:spPr>
              <a:xfrm>
                <a:off x="3236476" y="3795496"/>
                <a:ext cx="868347" cy="1256066"/>
              </a:xfrm>
              <a:custGeom>
                <a:avLst/>
                <a:gdLst/>
                <a:ahLst/>
                <a:cxnLst/>
                <a:rect l="l" t="t" r="r" b="b"/>
                <a:pathLst>
                  <a:path w="15711" h="22726" extrusionOk="0">
                    <a:moveTo>
                      <a:pt x="1099" y="1"/>
                    </a:moveTo>
                    <a:cubicBezTo>
                      <a:pt x="490" y="1"/>
                      <a:pt x="1" y="491"/>
                      <a:pt x="1" y="1099"/>
                    </a:cubicBezTo>
                    <a:lnTo>
                      <a:pt x="1" y="21614"/>
                    </a:lnTo>
                    <a:cubicBezTo>
                      <a:pt x="1" y="22223"/>
                      <a:pt x="490" y="22726"/>
                      <a:pt x="1099" y="22726"/>
                    </a:cubicBezTo>
                    <a:lnTo>
                      <a:pt x="14612" y="22726"/>
                    </a:lnTo>
                    <a:cubicBezTo>
                      <a:pt x="15221" y="22726"/>
                      <a:pt x="15711" y="22223"/>
                      <a:pt x="15711" y="21614"/>
                    </a:cubicBezTo>
                    <a:lnTo>
                      <a:pt x="15711" y="1099"/>
                    </a:lnTo>
                    <a:cubicBezTo>
                      <a:pt x="15711" y="491"/>
                      <a:pt x="15221" y="1"/>
                      <a:pt x="14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27"/>
              <p:cNvGrpSpPr/>
              <p:nvPr/>
            </p:nvGrpSpPr>
            <p:grpSpPr>
              <a:xfrm>
                <a:off x="3235834" y="3793115"/>
                <a:ext cx="865418" cy="1258447"/>
                <a:chOff x="3235834" y="3793115"/>
                <a:chExt cx="865418" cy="1258447"/>
              </a:xfrm>
            </p:grpSpPr>
            <p:sp>
              <p:nvSpPr>
                <p:cNvPr id="508" name="Google Shape;508;p27"/>
                <p:cNvSpPr/>
                <p:nvPr/>
              </p:nvSpPr>
              <p:spPr>
                <a:xfrm>
                  <a:off x="3235834" y="3793115"/>
                  <a:ext cx="865418" cy="389985"/>
                </a:xfrm>
                <a:custGeom>
                  <a:avLst/>
                  <a:gdLst/>
                  <a:ahLst/>
                  <a:cxnLst/>
                  <a:rect l="l" t="t" r="r" b="b"/>
                  <a:pathLst>
                    <a:path w="15658" h="7056" extrusionOk="0">
                      <a:moveTo>
                        <a:pt x="1046" y="1"/>
                      </a:moveTo>
                      <a:cubicBezTo>
                        <a:pt x="437" y="1"/>
                        <a:pt x="1" y="491"/>
                        <a:pt x="1" y="1099"/>
                      </a:cubicBezTo>
                      <a:lnTo>
                        <a:pt x="1" y="7055"/>
                      </a:lnTo>
                      <a:lnTo>
                        <a:pt x="15658" y="7055"/>
                      </a:lnTo>
                      <a:lnTo>
                        <a:pt x="15658" y="1099"/>
                      </a:lnTo>
                      <a:cubicBezTo>
                        <a:pt x="15658" y="491"/>
                        <a:pt x="15168" y="1"/>
                        <a:pt x="145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3306725" y="3905262"/>
                  <a:ext cx="719118" cy="182888"/>
                </a:xfrm>
                <a:custGeom>
                  <a:avLst/>
                  <a:gdLst/>
                  <a:ahLst/>
                  <a:cxnLst/>
                  <a:rect l="l" t="t" r="r" b="b"/>
                  <a:pathLst>
                    <a:path w="13011" h="3309" extrusionOk="0">
                      <a:moveTo>
                        <a:pt x="662" y="0"/>
                      </a:moveTo>
                      <a:cubicBezTo>
                        <a:pt x="278" y="0"/>
                        <a:pt x="0" y="278"/>
                        <a:pt x="0" y="662"/>
                      </a:cubicBezTo>
                      <a:lnTo>
                        <a:pt x="0" y="2647"/>
                      </a:lnTo>
                      <a:cubicBezTo>
                        <a:pt x="0" y="3031"/>
                        <a:pt x="278" y="3309"/>
                        <a:pt x="662" y="3309"/>
                      </a:cubicBezTo>
                      <a:lnTo>
                        <a:pt x="12349" y="3309"/>
                      </a:lnTo>
                      <a:cubicBezTo>
                        <a:pt x="12733" y="3309"/>
                        <a:pt x="13011" y="3031"/>
                        <a:pt x="13011" y="2647"/>
                      </a:cubicBezTo>
                      <a:lnTo>
                        <a:pt x="13011" y="662"/>
                      </a:lnTo>
                      <a:cubicBezTo>
                        <a:pt x="13011" y="278"/>
                        <a:pt x="12733" y="0"/>
                        <a:pt x="12349" y="0"/>
                      </a:cubicBezTo>
                      <a:close/>
                    </a:path>
                  </a:pathLst>
                </a:custGeom>
                <a:solidFill>
                  <a:srgbClr val="233E49"/>
                </a:solidFill>
                <a:ln w="9525" cap="flat" cmpd="sng">
                  <a:solidFill>
                    <a:srgbClr val="233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3309654" y="4261478"/>
                  <a:ext cx="146355" cy="143426"/>
                </a:xfrm>
                <a:custGeom>
                  <a:avLst/>
                  <a:gdLst/>
                  <a:ahLst/>
                  <a:cxnLst/>
                  <a:rect l="l" t="t" r="r" b="b"/>
                  <a:pathLst>
                    <a:path w="2648" h="2595" extrusionOk="0">
                      <a:moveTo>
                        <a:pt x="556" y="1"/>
                      </a:moveTo>
                      <a:cubicBezTo>
                        <a:pt x="278" y="1"/>
                        <a:pt x="0" y="226"/>
                        <a:pt x="0" y="504"/>
                      </a:cubicBezTo>
                      <a:lnTo>
                        <a:pt x="0" y="2052"/>
                      </a:lnTo>
                      <a:cubicBezTo>
                        <a:pt x="0" y="2383"/>
                        <a:pt x="278" y="2595"/>
                        <a:pt x="556" y="2595"/>
                      </a:cubicBezTo>
                      <a:lnTo>
                        <a:pt x="2091" y="2595"/>
                      </a:lnTo>
                      <a:cubicBezTo>
                        <a:pt x="2369" y="2595"/>
                        <a:pt x="2647" y="2383"/>
                        <a:pt x="2647" y="2052"/>
                      </a:cubicBezTo>
                      <a:lnTo>
                        <a:pt x="2647" y="504"/>
                      </a:lnTo>
                      <a:cubicBezTo>
                        <a:pt x="2647" y="226"/>
                        <a:pt x="2369" y="1"/>
                        <a:pt x="2091" y="1"/>
                      </a:cubicBezTo>
                      <a:close/>
                    </a:path>
                  </a:pathLst>
                </a:custGeom>
                <a:solidFill>
                  <a:srgbClr val="EE1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3501275" y="4261478"/>
                  <a:ext cx="143426" cy="143426"/>
                </a:xfrm>
                <a:custGeom>
                  <a:avLst/>
                  <a:gdLst/>
                  <a:ahLst/>
                  <a:cxnLst/>
                  <a:rect l="l" t="t" r="r" b="b"/>
                  <a:pathLst>
                    <a:path w="2595" h="2595" extrusionOk="0">
                      <a:moveTo>
                        <a:pt x="557" y="1"/>
                      </a:moveTo>
                      <a:cubicBezTo>
                        <a:pt x="226" y="1"/>
                        <a:pt x="1" y="226"/>
                        <a:pt x="1" y="504"/>
                      </a:cubicBezTo>
                      <a:lnTo>
                        <a:pt x="1" y="2052"/>
                      </a:lnTo>
                      <a:cubicBezTo>
                        <a:pt x="1" y="2383"/>
                        <a:pt x="226" y="2595"/>
                        <a:pt x="557" y="2595"/>
                      </a:cubicBezTo>
                      <a:lnTo>
                        <a:pt x="2105" y="2595"/>
                      </a:lnTo>
                      <a:cubicBezTo>
                        <a:pt x="2383" y="2595"/>
                        <a:pt x="2595" y="2383"/>
                        <a:pt x="2595" y="2052"/>
                      </a:cubicBezTo>
                      <a:lnTo>
                        <a:pt x="2595" y="504"/>
                      </a:lnTo>
                      <a:cubicBezTo>
                        <a:pt x="2595" y="226"/>
                        <a:pt x="2383" y="1"/>
                        <a:pt x="2105"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3693670" y="4261478"/>
                  <a:ext cx="143426" cy="143426"/>
                </a:xfrm>
                <a:custGeom>
                  <a:avLst/>
                  <a:gdLst/>
                  <a:ahLst/>
                  <a:cxnLst/>
                  <a:rect l="l" t="t" r="r" b="b"/>
                  <a:pathLst>
                    <a:path w="2595" h="2595" extrusionOk="0">
                      <a:moveTo>
                        <a:pt x="490" y="1"/>
                      </a:moveTo>
                      <a:cubicBezTo>
                        <a:pt x="226" y="1"/>
                        <a:pt x="1" y="226"/>
                        <a:pt x="1" y="504"/>
                      </a:cubicBezTo>
                      <a:lnTo>
                        <a:pt x="1" y="2052"/>
                      </a:lnTo>
                      <a:cubicBezTo>
                        <a:pt x="1" y="2383"/>
                        <a:pt x="226" y="2595"/>
                        <a:pt x="490" y="2595"/>
                      </a:cubicBezTo>
                      <a:lnTo>
                        <a:pt x="2092" y="2595"/>
                      </a:lnTo>
                      <a:cubicBezTo>
                        <a:pt x="2370" y="2595"/>
                        <a:pt x="2595" y="2383"/>
                        <a:pt x="2595" y="2052"/>
                      </a:cubicBezTo>
                      <a:lnTo>
                        <a:pt x="2595" y="504"/>
                      </a:lnTo>
                      <a:cubicBezTo>
                        <a:pt x="2595" y="226"/>
                        <a:pt x="2370" y="1"/>
                        <a:pt x="2092"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3309654" y="4453872"/>
                  <a:ext cx="146355" cy="143426"/>
                </a:xfrm>
                <a:custGeom>
                  <a:avLst/>
                  <a:gdLst/>
                  <a:ahLst/>
                  <a:cxnLst/>
                  <a:rect l="l" t="t" r="r" b="b"/>
                  <a:pathLst>
                    <a:path w="2648" h="2595" extrusionOk="0">
                      <a:moveTo>
                        <a:pt x="556" y="1"/>
                      </a:moveTo>
                      <a:cubicBezTo>
                        <a:pt x="278" y="1"/>
                        <a:pt x="0" y="226"/>
                        <a:pt x="0" y="556"/>
                      </a:cubicBezTo>
                      <a:lnTo>
                        <a:pt x="0" y="2092"/>
                      </a:lnTo>
                      <a:cubicBezTo>
                        <a:pt x="0" y="2370"/>
                        <a:pt x="278" y="2595"/>
                        <a:pt x="556" y="2595"/>
                      </a:cubicBezTo>
                      <a:lnTo>
                        <a:pt x="2091" y="2595"/>
                      </a:lnTo>
                      <a:cubicBezTo>
                        <a:pt x="2369" y="2595"/>
                        <a:pt x="2647" y="2370"/>
                        <a:pt x="2647" y="2092"/>
                      </a:cubicBezTo>
                      <a:lnTo>
                        <a:pt x="2647" y="556"/>
                      </a:lnTo>
                      <a:cubicBezTo>
                        <a:pt x="2647" y="226"/>
                        <a:pt x="2369" y="1"/>
                        <a:pt x="2091"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3501275" y="4453872"/>
                  <a:ext cx="143426" cy="143426"/>
                </a:xfrm>
                <a:custGeom>
                  <a:avLst/>
                  <a:gdLst/>
                  <a:ahLst/>
                  <a:cxnLst/>
                  <a:rect l="l" t="t" r="r" b="b"/>
                  <a:pathLst>
                    <a:path w="2595" h="2595" extrusionOk="0">
                      <a:moveTo>
                        <a:pt x="557" y="1"/>
                      </a:moveTo>
                      <a:cubicBezTo>
                        <a:pt x="226" y="1"/>
                        <a:pt x="1" y="226"/>
                        <a:pt x="1" y="556"/>
                      </a:cubicBezTo>
                      <a:lnTo>
                        <a:pt x="1" y="2092"/>
                      </a:lnTo>
                      <a:cubicBezTo>
                        <a:pt x="1" y="2370"/>
                        <a:pt x="226" y="2595"/>
                        <a:pt x="557" y="2595"/>
                      </a:cubicBezTo>
                      <a:lnTo>
                        <a:pt x="2105" y="2595"/>
                      </a:lnTo>
                      <a:cubicBezTo>
                        <a:pt x="2383" y="2595"/>
                        <a:pt x="2595" y="2370"/>
                        <a:pt x="2595" y="2092"/>
                      </a:cubicBezTo>
                      <a:lnTo>
                        <a:pt x="2595" y="556"/>
                      </a:lnTo>
                      <a:cubicBezTo>
                        <a:pt x="2595" y="226"/>
                        <a:pt x="2383" y="1"/>
                        <a:pt x="2105"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3693670" y="4453872"/>
                  <a:ext cx="143426" cy="143426"/>
                </a:xfrm>
                <a:custGeom>
                  <a:avLst/>
                  <a:gdLst/>
                  <a:ahLst/>
                  <a:cxnLst/>
                  <a:rect l="l" t="t" r="r" b="b"/>
                  <a:pathLst>
                    <a:path w="2595" h="2595" extrusionOk="0">
                      <a:moveTo>
                        <a:pt x="490" y="1"/>
                      </a:moveTo>
                      <a:cubicBezTo>
                        <a:pt x="226" y="1"/>
                        <a:pt x="1" y="226"/>
                        <a:pt x="1" y="556"/>
                      </a:cubicBezTo>
                      <a:lnTo>
                        <a:pt x="1" y="2092"/>
                      </a:lnTo>
                      <a:cubicBezTo>
                        <a:pt x="1" y="2370"/>
                        <a:pt x="226" y="2595"/>
                        <a:pt x="490" y="2595"/>
                      </a:cubicBezTo>
                      <a:lnTo>
                        <a:pt x="2092" y="2595"/>
                      </a:lnTo>
                      <a:cubicBezTo>
                        <a:pt x="2370" y="2595"/>
                        <a:pt x="2595" y="2370"/>
                        <a:pt x="2595" y="2092"/>
                      </a:cubicBezTo>
                      <a:lnTo>
                        <a:pt x="2595" y="556"/>
                      </a:lnTo>
                      <a:cubicBezTo>
                        <a:pt x="2595" y="226"/>
                        <a:pt x="2370" y="1"/>
                        <a:pt x="2092"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3309654" y="4645549"/>
                  <a:ext cx="146355" cy="146355"/>
                </a:xfrm>
                <a:custGeom>
                  <a:avLst/>
                  <a:gdLst/>
                  <a:ahLst/>
                  <a:cxnLst/>
                  <a:rect l="l" t="t" r="r" b="b"/>
                  <a:pathLst>
                    <a:path w="2648" h="2648" extrusionOk="0">
                      <a:moveTo>
                        <a:pt x="556" y="0"/>
                      </a:moveTo>
                      <a:cubicBezTo>
                        <a:pt x="278" y="0"/>
                        <a:pt x="0" y="278"/>
                        <a:pt x="0" y="556"/>
                      </a:cubicBezTo>
                      <a:lnTo>
                        <a:pt x="0" y="2105"/>
                      </a:lnTo>
                      <a:cubicBezTo>
                        <a:pt x="0" y="2383"/>
                        <a:pt x="278" y="2647"/>
                        <a:pt x="556" y="2647"/>
                      </a:cubicBezTo>
                      <a:lnTo>
                        <a:pt x="2091" y="2647"/>
                      </a:lnTo>
                      <a:cubicBezTo>
                        <a:pt x="2369" y="2647"/>
                        <a:pt x="2647" y="2383"/>
                        <a:pt x="2647" y="2105"/>
                      </a:cubicBezTo>
                      <a:lnTo>
                        <a:pt x="2647" y="556"/>
                      </a:lnTo>
                      <a:cubicBezTo>
                        <a:pt x="2647" y="278"/>
                        <a:pt x="2369" y="0"/>
                        <a:pt x="2091" y="0"/>
                      </a:cubicBezTo>
                      <a:close/>
                    </a:path>
                  </a:pathLst>
                </a:custGeom>
                <a:solidFill>
                  <a:srgbClr val="EE1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3501275" y="4645549"/>
                  <a:ext cx="143426" cy="146355"/>
                </a:xfrm>
                <a:custGeom>
                  <a:avLst/>
                  <a:gdLst/>
                  <a:ahLst/>
                  <a:cxnLst/>
                  <a:rect l="l" t="t" r="r" b="b"/>
                  <a:pathLst>
                    <a:path w="2595" h="2648" extrusionOk="0">
                      <a:moveTo>
                        <a:pt x="557" y="0"/>
                      </a:moveTo>
                      <a:cubicBezTo>
                        <a:pt x="226" y="0"/>
                        <a:pt x="1" y="278"/>
                        <a:pt x="1" y="556"/>
                      </a:cubicBezTo>
                      <a:lnTo>
                        <a:pt x="1" y="2105"/>
                      </a:lnTo>
                      <a:cubicBezTo>
                        <a:pt x="1" y="2383"/>
                        <a:pt x="226" y="2647"/>
                        <a:pt x="557" y="2647"/>
                      </a:cubicBezTo>
                      <a:lnTo>
                        <a:pt x="2105" y="2647"/>
                      </a:lnTo>
                      <a:cubicBezTo>
                        <a:pt x="2383" y="2647"/>
                        <a:pt x="2595" y="2383"/>
                        <a:pt x="2595" y="2105"/>
                      </a:cubicBezTo>
                      <a:lnTo>
                        <a:pt x="2595" y="556"/>
                      </a:lnTo>
                      <a:cubicBezTo>
                        <a:pt x="2595" y="278"/>
                        <a:pt x="2383" y="0"/>
                        <a:pt x="2105"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3693670" y="4645549"/>
                  <a:ext cx="143426" cy="146355"/>
                </a:xfrm>
                <a:custGeom>
                  <a:avLst/>
                  <a:gdLst/>
                  <a:ahLst/>
                  <a:cxnLst/>
                  <a:rect l="l" t="t" r="r" b="b"/>
                  <a:pathLst>
                    <a:path w="2595" h="2648" extrusionOk="0">
                      <a:moveTo>
                        <a:pt x="490" y="0"/>
                      </a:moveTo>
                      <a:cubicBezTo>
                        <a:pt x="226" y="0"/>
                        <a:pt x="1" y="278"/>
                        <a:pt x="1" y="556"/>
                      </a:cubicBezTo>
                      <a:lnTo>
                        <a:pt x="1" y="2105"/>
                      </a:lnTo>
                      <a:cubicBezTo>
                        <a:pt x="1" y="2383"/>
                        <a:pt x="226" y="2647"/>
                        <a:pt x="490" y="2647"/>
                      </a:cubicBezTo>
                      <a:lnTo>
                        <a:pt x="2092" y="2647"/>
                      </a:lnTo>
                      <a:cubicBezTo>
                        <a:pt x="2370" y="2647"/>
                        <a:pt x="2595" y="2383"/>
                        <a:pt x="2595" y="2105"/>
                      </a:cubicBezTo>
                      <a:lnTo>
                        <a:pt x="2595" y="556"/>
                      </a:lnTo>
                      <a:cubicBezTo>
                        <a:pt x="2595" y="278"/>
                        <a:pt x="2370" y="0"/>
                        <a:pt x="2092" y="0"/>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3309654" y="4840873"/>
                  <a:ext cx="146355" cy="143426"/>
                </a:xfrm>
                <a:custGeom>
                  <a:avLst/>
                  <a:gdLst/>
                  <a:ahLst/>
                  <a:cxnLst/>
                  <a:rect l="l" t="t" r="r" b="b"/>
                  <a:pathLst>
                    <a:path w="2648" h="2595" extrusionOk="0">
                      <a:moveTo>
                        <a:pt x="556" y="0"/>
                      </a:moveTo>
                      <a:cubicBezTo>
                        <a:pt x="278" y="0"/>
                        <a:pt x="0" y="225"/>
                        <a:pt x="0" y="503"/>
                      </a:cubicBezTo>
                      <a:lnTo>
                        <a:pt x="0" y="2091"/>
                      </a:lnTo>
                      <a:cubicBezTo>
                        <a:pt x="0" y="2369"/>
                        <a:pt x="278" y="2594"/>
                        <a:pt x="556" y="2594"/>
                      </a:cubicBezTo>
                      <a:lnTo>
                        <a:pt x="2091" y="2594"/>
                      </a:lnTo>
                      <a:cubicBezTo>
                        <a:pt x="2369" y="2594"/>
                        <a:pt x="2647" y="2369"/>
                        <a:pt x="2647" y="2091"/>
                      </a:cubicBezTo>
                      <a:lnTo>
                        <a:pt x="2647" y="503"/>
                      </a:lnTo>
                      <a:cubicBezTo>
                        <a:pt x="2647" y="225"/>
                        <a:pt x="2369" y="0"/>
                        <a:pt x="2091" y="0"/>
                      </a:cubicBezTo>
                      <a:close/>
                    </a:path>
                  </a:pathLst>
                </a:custGeom>
                <a:solidFill>
                  <a:srgbClr val="EE1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3501275" y="4840873"/>
                  <a:ext cx="143426" cy="143426"/>
                </a:xfrm>
                <a:custGeom>
                  <a:avLst/>
                  <a:gdLst/>
                  <a:ahLst/>
                  <a:cxnLst/>
                  <a:rect l="l" t="t" r="r" b="b"/>
                  <a:pathLst>
                    <a:path w="2595" h="2595" extrusionOk="0">
                      <a:moveTo>
                        <a:pt x="557" y="0"/>
                      </a:moveTo>
                      <a:cubicBezTo>
                        <a:pt x="226" y="0"/>
                        <a:pt x="1" y="225"/>
                        <a:pt x="1" y="503"/>
                      </a:cubicBezTo>
                      <a:lnTo>
                        <a:pt x="1" y="2091"/>
                      </a:lnTo>
                      <a:cubicBezTo>
                        <a:pt x="1" y="2369"/>
                        <a:pt x="226" y="2594"/>
                        <a:pt x="557" y="2594"/>
                      </a:cubicBezTo>
                      <a:lnTo>
                        <a:pt x="2105" y="2594"/>
                      </a:lnTo>
                      <a:cubicBezTo>
                        <a:pt x="2383" y="2594"/>
                        <a:pt x="2595" y="2369"/>
                        <a:pt x="2595" y="2091"/>
                      </a:cubicBezTo>
                      <a:lnTo>
                        <a:pt x="2595" y="503"/>
                      </a:lnTo>
                      <a:cubicBezTo>
                        <a:pt x="2595" y="225"/>
                        <a:pt x="2383" y="0"/>
                        <a:pt x="2105" y="0"/>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3693670" y="4840873"/>
                  <a:ext cx="143426" cy="143426"/>
                </a:xfrm>
                <a:custGeom>
                  <a:avLst/>
                  <a:gdLst/>
                  <a:ahLst/>
                  <a:cxnLst/>
                  <a:rect l="l" t="t" r="r" b="b"/>
                  <a:pathLst>
                    <a:path w="2595" h="2595" extrusionOk="0">
                      <a:moveTo>
                        <a:pt x="490" y="0"/>
                      </a:moveTo>
                      <a:cubicBezTo>
                        <a:pt x="226" y="0"/>
                        <a:pt x="1" y="225"/>
                        <a:pt x="1" y="503"/>
                      </a:cubicBezTo>
                      <a:lnTo>
                        <a:pt x="1" y="2091"/>
                      </a:lnTo>
                      <a:cubicBezTo>
                        <a:pt x="1" y="2369"/>
                        <a:pt x="226" y="2594"/>
                        <a:pt x="490" y="2594"/>
                      </a:cubicBezTo>
                      <a:lnTo>
                        <a:pt x="2092" y="2594"/>
                      </a:lnTo>
                      <a:cubicBezTo>
                        <a:pt x="2370" y="2594"/>
                        <a:pt x="2595" y="2369"/>
                        <a:pt x="2595" y="2091"/>
                      </a:cubicBezTo>
                      <a:lnTo>
                        <a:pt x="2595" y="503"/>
                      </a:lnTo>
                      <a:cubicBezTo>
                        <a:pt x="2595" y="225"/>
                        <a:pt x="2370" y="0"/>
                        <a:pt x="2092"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3855335" y="4185426"/>
                  <a:ext cx="243685" cy="866136"/>
                </a:xfrm>
                <a:custGeom>
                  <a:avLst/>
                  <a:gdLst/>
                  <a:ahLst/>
                  <a:cxnLst/>
                  <a:rect l="l" t="t" r="r" b="b"/>
                  <a:pathLst>
                    <a:path w="4409" h="15671" extrusionOk="0">
                      <a:moveTo>
                        <a:pt x="2595" y="1377"/>
                      </a:moveTo>
                      <a:cubicBezTo>
                        <a:pt x="2926" y="1377"/>
                        <a:pt x="3137" y="1602"/>
                        <a:pt x="3137" y="1880"/>
                      </a:cubicBezTo>
                      <a:lnTo>
                        <a:pt x="3137" y="3428"/>
                      </a:lnTo>
                      <a:cubicBezTo>
                        <a:pt x="3137" y="3759"/>
                        <a:pt x="2926" y="3971"/>
                        <a:pt x="2595" y="3971"/>
                      </a:cubicBezTo>
                      <a:lnTo>
                        <a:pt x="1046" y="3971"/>
                      </a:lnTo>
                      <a:cubicBezTo>
                        <a:pt x="768" y="3971"/>
                        <a:pt x="543" y="3759"/>
                        <a:pt x="543" y="3428"/>
                      </a:cubicBezTo>
                      <a:lnTo>
                        <a:pt x="543" y="1880"/>
                      </a:lnTo>
                      <a:cubicBezTo>
                        <a:pt x="543" y="1602"/>
                        <a:pt x="768" y="1377"/>
                        <a:pt x="1046" y="1377"/>
                      </a:cubicBezTo>
                      <a:close/>
                      <a:moveTo>
                        <a:pt x="2595" y="4858"/>
                      </a:moveTo>
                      <a:cubicBezTo>
                        <a:pt x="2926" y="4858"/>
                        <a:pt x="3137" y="5083"/>
                        <a:pt x="3137" y="5413"/>
                      </a:cubicBezTo>
                      <a:lnTo>
                        <a:pt x="3137" y="6949"/>
                      </a:lnTo>
                      <a:cubicBezTo>
                        <a:pt x="3137" y="7227"/>
                        <a:pt x="2926" y="7452"/>
                        <a:pt x="2595" y="7452"/>
                      </a:cubicBezTo>
                      <a:lnTo>
                        <a:pt x="1046" y="7452"/>
                      </a:lnTo>
                      <a:cubicBezTo>
                        <a:pt x="768" y="7452"/>
                        <a:pt x="543" y="7227"/>
                        <a:pt x="543" y="6949"/>
                      </a:cubicBezTo>
                      <a:lnTo>
                        <a:pt x="543" y="5413"/>
                      </a:lnTo>
                      <a:cubicBezTo>
                        <a:pt x="543" y="5083"/>
                        <a:pt x="768" y="4858"/>
                        <a:pt x="1046" y="4858"/>
                      </a:cubicBezTo>
                      <a:close/>
                      <a:moveTo>
                        <a:pt x="2595" y="8325"/>
                      </a:moveTo>
                      <a:cubicBezTo>
                        <a:pt x="2926" y="8325"/>
                        <a:pt x="3137" y="8603"/>
                        <a:pt x="3137" y="8881"/>
                      </a:cubicBezTo>
                      <a:lnTo>
                        <a:pt x="3137" y="13950"/>
                      </a:lnTo>
                      <a:cubicBezTo>
                        <a:pt x="3137" y="14228"/>
                        <a:pt x="2926" y="14453"/>
                        <a:pt x="2595" y="14453"/>
                      </a:cubicBezTo>
                      <a:lnTo>
                        <a:pt x="1046" y="14453"/>
                      </a:lnTo>
                      <a:cubicBezTo>
                        <a:pt x="768" y="14453"/>
                        <a:pt x="543" y="14228"/>
                        <a:pt x="543" y="13950"/>
                      </a:cubicBezTo>
                      <a:lnTo>
                        <a:pt x="543" y="8881"/>
                      </a:lnTo>
                      <a:cubicBezTo>
                        <a:pt x="543" y="8603"/>
                        <a:pt x="768" y="8325"/>
                        <a:pt x="1046" y="8325"/>
                      </a:cubicBezTo>
                      <a:close/>
                      <a:moveTo>
                        <a:pt x="1" y="0"/>
                      </a:moveTo>
                      <a:lnTo>
                        <a:pt x="1" y="15671"/>
                      </a:lnTo>
                      <a:lnTo>
                        <a:pt x="3415" y="15671"/>
                      </a:lnTo>
                      <a:cubicBezTo>
                        <a:pt x="3521" y="15671"/>
                        <a:pt x="3693" y="15605"/>
                        <a:pt x="3799" y="15605"/>
                      </a:cubicBezTo>
                      <a:cubicBezTo>
                        <a:pt x="4183" y="15446"/>
                        <a:pt x="4408" y="15009"/>
                        <a:pt x="4408" y="14559"/>
                      </a:cubicBezTo>
                      <a:lnTo>
                        <a:pt x="440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3855335" y="3793115"/>
                  <a:ext cx="243685" cy="389985"/>
                </a:xfrm>
                <a:custGeom>
                  <a:avLst/>
                  <a:gdLst/>
                  <a:ahLst/>
                  <a:cxnLst/>
                  <a:rect l="l" t="t" r="r" b="b"/>
                  <a:pathLst>
                    <a:path w="4409" h="7056" extrusionOk="0">
                      <a:moveTo>
                        <a:pt x="1" y="1"/>
                      </a:moveTo>
                      <a:lnTo>
                        <a:pt x="1" y="1986"/>
                      </a:lnTo>
                      <a:lnTo>
                        <a:pt x="2423" y="1986"/>
                      </a:lnTo>
                      <a:cubicBezTo>
                        <a:pt x="2807" y="1986"/>
                        <a:pt x="3085" y="2264"/>
                        <a:pt x="3085" y="2648"/>
                      </a:cubicBezTo>
                      <a:lnTo>
                        <a:pt x="3085" y="4633"/>
                      </a:lnTo>
                      <a:cubicBezTo>
                        <a:pt x="3085" y="5017"/>
                        <a:pt x="2807" y="5295"/>
                        <a:pt x="2423" y="5295"/>
                      </a:cubicBezTo>
                      <a:lnTo>
                        <a:pt x="1" y="5295"/>
                      </a:lnTo>
                      <a:lnTo>
                        <a:pt x="1" y="7055"/>
                      </a:lnTo>
                      <a:lnTo>
                        <a:pt x="4408" y="7055"/>
                      </a:lnTo>
                      <a:lnTo>
                        <a:pt x="4408" y="1099"/>
                      </a:lnTo>
                      <a:cubicBezTo>
                        <a:pt x="4408" y="491"/>
                        <a:pt x="4024" y="1"/>
                        <a:pt x="34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3855335" y="3905262"/>
                  <a:ext cx="170508" cy="182888"/>
                </a:xfrm>
                <a:custGeom>
                  <a:avLst/>
                  <a:gdLst/>
                  <a:ahLst/>
                  <a:cxnLst/>
                  <a:rect l="l" t="t" r="r" b="b"/>
                  <a:pathLst>
                    <a:path w="3085" h="3309" extrusionOk="0">
                      <a:moveTo>
                        <a:pt x="1" y="0"/>
                      </a:moveTo>
                      <a:lnTo>
                        <a:pt x="1" y="768"/>
                      </a:lnTo>
                      <a:lnTo>
                        <a:pt x="1761" y="768"/>
                      </a:lnTo>
                      <a:lnTo>
                        <a:pt x="1761" y="2594"/>
                      </a:lnTo>
                      <a:lnTo>
                        <a:pt x="1" y="2594"/>
                      </a:lnTo>
                      <a:lnTo>
                        <a:pt x="1" y="3309"/>
                      </a:lnTo>
                      <a:lnTo>
                        <a:pt x="2423" y="3309"/>
                      </a:lnTo>
                      <a:cubicBezTo>
                        <a:pt x="2807" y="3309"/>
                        <a:pt x="3085" y="3031"/>
                        <a:pt x="3085" y="2647"/>
                      </a:cubicBezTo>
                      <a:lnTo>
                        <a:pt x="3085" y="662"/>
                      </a:lnTo>
                      <a:cubicBezTo>
                        <a:pt x="3085" y="278"/>
                        <a:pt x="2807" y="0"/>
                        <a:pt x="2423" y="0"/>
                      </a:cubicBezTo>
                      <a:close/>
                    </a:path>
                  </a:pathLst>
                </a:custGeom>
                <a:solidFill>
                  <a:srgbClr val="233E49"/>
                </a:solidFill>
                <a:ln w="9525" cap="flat" cmpd="sng">
                  <a:solidFill>
                    <a:srgbClr val="233E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3723681" y="3945499"/>
                  <a:ext cx="35870" cy="100260"/>
                </a:xfrm>
                <a:custGeom>
                  <a:avLst/>
                  <a:gdLst/>
                  <a:ahLst/>
                  <a:cxnLst/>
                  <a:rect l="l" t="t" r="r" b="b"/>
                  <a:pathLst>
                    <a:path w="649" h="1814" extrusionOk="0">
                      <a:moveTo>
                        <a:pt x="80" y="0"/>
                      </a:moveTo>
                      <a:cubicBezTo>
                        <a:pt x="67" y="0"/>
                        <a:pt x="40" y="13"/>
                        <a:pt x="27" y="13"/>
                      </a:cubicBezTo>
                      <a:cubicBezTo>
                        <a:pt x="14" y="27"/>
                        <a:pt x="0" y="40"/>
                        <a:pt x="0" y="66"/>
                      </a:cubicBezTo>
                      <a:cubicBezTo>
                        <a:pt x="0" y="93"/>
                        <a:pt x="14" y="106"/>
                        <a:pt x="27" y="106"/>
                      </a:cubicBezTo>
                      <a:cubicBezTo>
                        <a:pt x="40" y="106"/>
                        <a:pt x="67" y="119"/>
                        <a:pt x="80" y="119"/>
                      </a:cubicBezTo>
                      <a:lnTo>
                        <a:pt x="278" y="119"/>
                      </a:lnTo>
                      <a:cubicBezTo>
                        <a:pt x="278" y="132"/>
                        <a:pt x="292" y="132"/>
                        <a:pt x="292" y="146"/>
                      </a:cubicBezTo>
                      <a:cubicBezTo>
                        <a:pt x="292" y="146"/>
                        <a:pt x="292" y="159"/>
                        <a:pt x="292" y="172"/>
                      </a:cubicBezTo>
                      <a:cubicBezTo>
                        <a:pt x="292" y="172"/>
                        <a:pt x="292" y="185"/>
                        <a:pt x="292" y="185"/>
                      </a:cubicBezTo>
                      <a:cubicBezTo>
                        <a:pt x="292" y="225"/>
                        <a:pt x="292" y="265"/>
                        <a:pt x="292" y="305"/>
                      </a:cubicBezTo>
                      <a:cubicBezTo>
                        <a:pt x="292" y="331"/>
                        <a:pt x="292" y="371"/>
                        <a:pt x="292" y="424"/>
                      </a:cubicBezTo>
                      <a:cubicBezTo>
                        <a:pt x="292" y="463"/>
                        <a:pt x="292" y="516"/>
                        <a:pt x="292" y="582"/>
                      </a:cubicBezTo>
                      <a:cubicBezTo>
                        <a:pt x="292" y="635"/>
                        <a:pt x="292" y="715"/>
                        <a:pt x="292" y="794"/>
                      </a:cubicBezTo>
                      <a:cubicBezTo>
                        <a:pt x="278" y="913"/>
                        <a:pt x="278" y="1006"/>
                        <a:pt x="278" y="1085"/>
                      </a:cubicBezTo>
                      <a:cubicBezTo>
                        <a:pt x="278" y="1165"/>
                        <a:pt x="278" y="1231"/>
                        <a:pt x="278" y="1284"/>
                      </a:cubicBezTo>
                      <a:cubicBezTo>
                        <a:pt x="278" y="1350"/>
                        <a:pt x="278" y="1403"/>
                        <a:pt x="265" y="1443"/>
                      </a:cubicBezTo>
                      <a:cubicBezTo>
                        <a:pt x="265" y="1496"/>
                        <a:pt x="265" y="1549"/>
                        <a:pt x="265" y="1602"/>
                      </a:cubicBezTo>
                      <a:cubicBezTo>
                        <a:pt x="265" y="1628"/>
                        <a:pt x="252" y="1641"/>
                        <a:pt x="239" y="1655"/>
                      </a:cubicBezTo>
                      <a:cubicBezTo>
                        <a:pt x="225" y="1668"/>
                        <a:pt x="212" y="1681"/>
                        <a:pt x="186" y="1694"/>
                      </a:cubicBezTo>
                      <a:lnTo>
                        <a:pt x="133" y="1694"/>
                      </a:lnTo>
                      <a:cubicBezTo>
                        <a:pt x="119" y="1694"/>
                        <a:pt x="93" y="1707"/>
                        <a:pt x="80" y="1707"/>
                      </a:cubicBezTo>
                      <a:lnTo>
                        <a:pt x="27" y="1707"/>
                      </a:lnTo>
                      <a:cubicBezTo>
                        <a:pt x="14" y="1721"/>
                        <a:pt x="0" y="1734"/>
                        <a:pt x="0" y="1760"/>
                      </a:cubicBezTo>
                      <a:cubicBezTo>
                        <a:pt x="0" y="1774"/>
                        <a:pt x="14" y="1787"/>
                        <a:pt x="27" y="1800"/>
                      </a:cubicBezTo>
                      <a:cubicBezTo>
                        <a:pt x="53" y="1800"/>
                        <a:pt x="80" y="1813"/>
                        <a:pt x="106" y="1813"/>
                      </a:cubicBezTo>
                      <a:lnTo>
                        <a:pt x="596" y="1813"/>
                      </a:lnTo>
                      <a:cubicBezTo>
                        <a:pt x="609" y="1813"/>
                        <a:pt x="622" y="1800"/>
                        <a:pt x="622" y="1800"/>
                      </a:cubicBezTo>
                      <a:cubicBezTo>
                        <a:pt x="636" y="1787"/>
                        <a:pt x="649" y="1774"/>
                        <a:pt x="649" y="1760"/>
                      </a:cubicBezTo>
                      <a:cubicBezTo>
                        <a:pt x="649" y="1734"/>
                        <a:pt x="636" y="1721"/>
                        <a:pt x="622" y="1707"/>
                      </a:cubicBezTo>
                      <a:cubicBezTo>
                        <a:pt x="609" y="1694"/>
                        <a:pt x="583" y="1694"/>
                        <a:pt x="569" y="1694"/>
                      </a:cubicBezTo>
                      <a:lnTo>
                        <a:pt x="424" y="1694"/>
                      </a:lnTo>
                      <a:lnTo>
                        <a:pt x="464" y="66"/>
                      </a:lnTo>
                      <a:cubicBezTo>
                        <a:pt x="464" y="40"/>
                        <a:pt x="450" y="27"/>
                        <a:pt x="450" y="13"/>
                      </a:cubicBezTo>
                      <a:cubicBezTo>
                        <a:pt x="450" y="0"/>
                        <a:pt x="437" y="0"/>
                        <a:pt x="411"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3764636" y="3944007"/>
                  <a:ext cx="63671" cy="102471"/>
                </a:xfrm>
                <a:custGeom>
                  <a:avLst/>
                  <a:gdLst/>
                  <a:ahLst/>
                  <a:cxnLst/>
                  <a:rect l="l" t="t" r="r" b="b"/>
                  <a:pathLst>
                    <a:path w="1152" h="1854" extrusionOk="0">
                      <a:moveTo>
                        <a:pt x="596" y="1"/>
                      </a:moveTo>
                      <a:cubicBezTo>
                        <a:pt x="503" y="1"/>
                        <a:pt x="424" y="27"/>
                        <a:pt x="358" y="54"/>
                      </a:cubicBezTo>
                      <a:cubicBezTo>
                        <a:pt x="292" y="93"/>
                        <a:pt x="226" y="133"/>
                        <a:pt x="186" y="186"/>
                      </a:cubicBezTo>
                      <a:cubicBezTo>
                        <a:pt x="133" y="239"/>
                        <a:pt x="106" y="292"/>
                        <a:pt x="80" y="345"/>
                      </a:cubicBezTo>
                      <a:cubicBezTo>
                        <a:pt x="53" y="398"/>
                        <a:pt x="40" y="437"/>
                        <a:pt x="40" y="477"/>
                      </a:cubicBezTo>
                      <a:cubicBezTo>
                        <a:pt x="40" y="477"/>
                        <a:pt x="40" y="490"/>
                        <a:pt x="40" y="504"/>
                      </a:cubicBezTo>
                      <a:cubicBezTo>
                        <a:pt x="40" y="517"/>
                        <a:pt x="53" y="543"/>
                        <a:pt x="53" y="557"/>
                      </a:cubicBezTo>
                      <a:cubicBezTo>
                        <a:pt x="67" y="570"/>
                        <a:pt x="67" y="583"/>
                        <a:pt x="80" y="596"/>
                      </a:cubicBezTo>
                      <a:cubicBezTo>
                        <a:pt x="106" y="609"/>
                        <a:pt x="120" y="609"/>
                        <a:pt x="146" y="609"/>
                      </a:cubicBezTo>
                      <a:cubicBezTo>
                        <a:pt x="186" y="609"/>
                        <a:pt x="212" y="596"/>
                        <a:pt x="239" y="583"/>
                      </a:cubicBezTo>
                      <a:cubicBezTo>
                        <a:pt x="252" y="570"/>
                        <a:pt x="265" y="543"/>
                        <a:pt x="265" y="504"/>
                      </a:cubicBezTo>
                      <a:cubicBezTo>
                        <a:pt x="265" y="490"/>
                        <a:pt x="265" y="477"/>
                        <a:pt x="252" y="477"/>
                      </a:cubicBezTo>
                      <a:cubicBezTo>
                        <a:pt x="252" y="464"/>
                        <a:pt x="252" y="451"/>
                        <a:pt x="239" y="451"/>
                      </a:cubicBezTo>
                      <a:lnTo>
                        <a:pt x="226" y="424"/>
                      </a:lnTo>
                      <a:cubicBezTo>
                        <a:pt x="212" y="424"/>
                        <a:pt x="212" y="411"/>
                        <a:pt x="212" y="398"/>
                      </a:cubicBezTo>
                      <a:cubicBezTo>
                        <a:pt x="212" y="384"/>
                        <a:pt x="226" y="371"/>
                        <a:pt x="239" y="345"/>
                      </a:cubicBezTo>
                      <a:cubicBezTo>
                        <a:pt x="252" y="305"/>
                        <a:pt x="278" y="279"/>
                        <a:pt x="318" y="252"/>
                      </a:cubicBezTo>
                      <a:cubicBezTo>
                        <a:pt x="345" y="226"/>
                        <a:pt x="384" y="199"/>
                        <a:pt x="424" y="173"/>
                      </a:cubicBezTo>
                      <a:cubicBezTo>
                        <a:pt x="464" y="146"/>
                        <a:pt x="517" y="133"/>
                        <a:pt x="570" y="133"/>
                      </a:cubicBezTo>
                      <a:cubicBezTo>
                        <a:pt x="636" y="133"/>
                        <a:pt x="676" y="146"/>
                        <a:pt x="715" y="173"/>
                      </a:cubicBezTo>
                      <a:cubicBezTo>
                        <a:pt x="755" y="186"/>
                        <a:pt x="795" y="212"/>
                        <a:pt x="821" y="239"/>
                      </a:cubicBezTo>
                      <a:cubicBezTo>
                        <a:pt x="848" y="279"/>
                        <a:pt x="861" y="305"/>
                        <a:pt x="874" y="345"/>
                      </a:cubicBezTo>
                      <a:cubicBezTo>
                        <a:pt x="887" y="384"/>
                        <a:pt x="887" y="411"/>
                        <a:pt x="887" y="451"/>
                      </a:cubicBezTo>
                      <a:cubicBezTo>
                        <a:pt x="887" y="530"/>
                        <a:pt x="874" y="596"/>
                        <a:pt x="848" y="676"/>
                      </a:cubicBezTo>
                      <a:cubicBezTo>
                        <a:pt x="821" y="768"/>
                        <a:pt x="781" y="848"/>
                        <a:pt x="742" y="927"/>
                      </a:cubicBezTo>
                      <a:cubicBezTo>
                        <a:pt x="689" y="1007"/>
                        <a:pt x="636" y="1099"/>
                        <a:pt x="583" y="1179"/>
                      </a:cubicBezTo>
                      <a:cubicBezTo>
                        <a:pt x="530" y="1258"/>
                        <a:pt x="464" y="1337"/>
                        <a:pt x="398" y="1404"/>
                      </a:cubicBezTo>
                      <a:cubicBezTo>
                        <a:pt x="345" y="1470"/>
                        <a:pt x="278" y="1536"/>
                        <a:pt x="212" y="1602"/>
                      </a:cubicBezTo>
                      <a:cubicBezTo>
                        <a:pt x="159" y="1655"/>
                        <a:pt x="93" y="1708"/>
                        <a:pt x="53" y="1748"/>
                      </a:cubicBezTo>
                      <a:cubicBezTo>
                        <a:pt x="40" y="1761"/>
                        <a:pt x="27" y="1761"/>
                        <a:pt x="14" y="1774"/>
                      </a:cubicBezTo>
                      <a:cubicBezTo>
                        <a:pt x="1" y="1787"/>
                        <a:pt x="1" y="1787"/>
                        <a:pt x="1" y="1801"/>
                      </a:cubicBezTo>
                      <a:cubicBezTo>
                        <a:pt x="1" y="1814"/>
                        <a:pt x="1" y="1827"/>
                        <a:pt x="14" y="1840"/>
                      </a:cubicBezTo>
                      <a:cubicBezTo>
                        <a:pt x="27" y="1854"/>
                        <a:pt x="40" y="1854"/>
                        <a:pt x="67" y="1854"/>
                      </a:cubicBezTo>
                      <a:cubicBezTo>
                        <a:pt x="80" y="1854"/>
                        <a:pt x="106" y="1854"/>
                        <a:pt x="120" y="1840"/>
                      </a:cubicBezTo>
                      <a:cubicBezTo>
                        <a:pt x="146" y="1840"/>
                        <a:pt x="146" y="1840"/>
                        <a:pt x="159" y="1827"/>
                      </a:cubicBezTo>
                      <a:lnTo>
                        <a:pt x="676" y="1827"/>
                      </a:lnTo>
                      <a:cubicBezTo>
                        <a:pt x="715" y="1827"/>
                        <a:pt x="768" y="1827"/>
                        <a:pt x="808" y="1840"/>
                      </a:cubicBezTo>
                      <a:lnTo>
                        <a:pt x="953" y="1840"/>
                      </a:lnTo>
                      <a:cubicBezTo>
                        <a:pt x="967" y="1840"/>
                        <a:pt x="967" y="1827"/>
                        <a:pt x="980" y="1827"/>
                      </a:cubicBezTo>
                      <a:cubicBezTo>
                        <a:pt x="1006" y="1814"/>
                        <a:pt x="1020" y="1801"/>
                        <a:pt x="1020" y="1787"/>
                      </a:cubicBezTo>
                      <a:cubicBezTo>
                        <a:pt x="1059" y="1721"/>
                        <a:pt x="1099" y="1668"/>
                        <a:pt x="1112" y="1629"/>
                      </a:cubicBezTo>
                      <a:cubicBezTo>
                        <a:pt x="1139" y="1589"/>
                        <a:pt x="1152" y="1576"/>
                        <a:pt x="1152" y="1562"/>
                      </a:cubicBezTo>
                      <a:cubicBezTo>
                        <a:pt x="1152" y="1536"/>
                        <a:pt x="1139" y="1523"/>
                        <a:pt x="1126" y="1523"/>
                      </a:cubicBezTo>
                      <a:cubicBezTo>
                        <a:pt x="1112" y="1509"/>
                        <a:pt x="1099" y="1509"/>
                        <a:pt x="1086" y="1509"/>
                      </a:cubicBezTo>
                      <a:cubicBezTo>
                        <a:pt x="1059" y="1509"/>
                        <a:pt x="1046" y="1509"/>
                        <a:pt x="1033" y="1523"/>
                      </a:cubicBezTo>
                      <a:cubicBezTo>
                        <a:pt x="1020" y="1536"/>
                        <a:pt x="1020" y="1549"/>
                        <a:pt x="1006" y="1562"/>
                      </a:cubicBezTo>
                      <a:lnTo>
                        <a:pt x="953" y="1655"/>
                      </a:lnTo>
                      <a:cubicBezTo>
                        <a:pt x="940" y="1668"/>
                        <a:pt x="927" y="1682"/>
                        <a:pt x="914" y="1682"/>
                      </a:cubicBezTo>
                      <a:cubicBezTo>
                        <a:pt x="914" y="1695"/>
                        <a:pt x="901" y="1695"/>
                        <a:pt x="887" y="1695"/>
                      </a:cubicBezTo>
                      <a:lnTo>
                        <a:pt x="464" y="1695"/>
                      </a:lnTo>
                      <a:cubicBezTo>
                        <a:pt x="398" y="1695"/>
                        <a:pt x="345" y="1682"/>
                        <a:pt x="292" y="1682"/>
                      </a:cubicBezTo>
                      <a:cubicBezTo>
                        <a:pt x="331" y="1642"/>
                        <a:pt x="384" y="1602"/>
                        <a:pt x="437" y="1536"/>
                      </a:cubicBezTo>
                      <a:cubicBezTo>
                        <a:pt x="490" y="1483"/>
                        <a:pt x="543" y="1417"/>
                        <a:pt x="609" y="1351"/>
                      </a:cubicBezTo>
                      <a:cubicBezTo>
                        <a:pt x="662" y="1284"/>
                        <a:pt x="715" y="1218"/>
                        <a:pt x="768" y="1139"/>
                      </a:cubicBezTo>
                      <a:cubicBezTo>
                        <a:pt x="821" y="1073"/>
                        <a:pt x="874" y="993"/>
                        <a:pt x="914" y="914"/>
                      </a:cubicBezTo>
                      <a:cubicBezTo>
                        <a:pt x="953" y="834"/>
                        <a:pt x="993" y="768"/>
                        <a:pt x="1006" y="689"/>
                      </a:cubicBezTo>
                      <a:cubicBezTo>
                        <a:pt x="1033" y="609"/>
                        <a:pt x="1046" y="530"/>
                        <a:pt x="1046" y="451"/>
                      </a:cubicBezTo>
                      <a:cubicBezTo>
                        <a:pt x="1046" y="398"/>
                        <a:pt x="1046" y="332"/>
                        <a:pt x="1033" y="279"/>
                      </a:cubicBezTo>
                      <a:cubicBezTo>
                        <a:pt x="1006" y="226"/>
                        <a:pt x="980" y="173"/>
                        <a:pt x="953" y="133"/>
                      </a:cubicBezTo>
                      <a:cubicBezTo>
                        <a:pt x="914" y="93"/>
                        <a:pt x="861" y="67"/>
                        <a:pt x="808" y="40"/>
                      </a:cubicBezTo>
                      <a:cubicBezTo>
                        <a:pt x="755" y="14"/>
                        <a:pt x="676" y="1"/>
                        <a:pt x="596"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3829745" y="3991539"/>
                  <a:ext cx="65882" cy="57149"/>
                </a:xfrm>
                <a:custGeom>
                  <a:avLst/>
                  <a:gdLst/>
                  <a:ahLst/>
                  <a:cxnLst/>
                  <a:rect l="l" t="t" r="r" b="b"/>
                  <a:pathLst>
                    <a:path w="1192" h="1034" extrusionOk="0">
                      <a:moveTo>
                        <a:pt x="173" y="1"/>
                      </a:moveTo>
                      <a:cubicBezTo>
                        <a:pt x="93" y="1"/>
                        <a:pt x="53" y="1"/>
                        <a:pt x="27" y="14"/>
                      </a:cubicBezTo>
                      <a:cubicBezTo>
                        <a:pt x="14" y="27"/>
                        <a:pt x="0" y="41"/>
                        <a:pt x="0" y="67"/>
                      </a:cubicBezTo>
                      <a:cubicBezTo>
                        <a:pt x="0" y="80"/>
                        <a:pt x="14" y="107"/>
                        <a:pt x="27" y="107"/>
                      </a:cubicBezTo>
                      <a:cubicBezTo>
                        <a:pt x="53" y="120"/>
                        <a:pt x="80" y="120"/>
                        <a:pt x="120" y="120"/>
                      </a:cubicBezTo>
                      <a:cubicBezTo>
                        <a:pt x="159" y="120"/>
                        <a:pt x="186" y="133"/>
                        <a:pt x="199" y="147"/>
                      </a:cubicBezTo>
                      <a:cubicBezTo>
                        <a:pt x="212" y="147"/>
                        <a:pt x="239" y="173"/>
                        <a:pt x="265" y="199"/>
                      </a:cubicBezTo>
                      <a:lnTo>
                        <a:pt x="490" y="517"/>
                      </a:lnTo>
                      <a:lnTo>
                        <a:pt x="450" y="557"/>
                      </a:lnTo>
                      <a:lnTo>
                        <a:pt x="424" y="610"/>
                      </a:lnTo>
                      <a:lnTo>
                        <a:pt x="371" y="676"/>
                      </a:lnTo>
                      <a:cubicBezTo>
                        <a:pt x="345" y="702"/>
                        <a:pt x="318" y="742"/>
                        <a:pt x="278" y="795"/>
                      </a:cubicBezTo>
                      <a:cubicBezTo>
                        <a:pt x="265" y="808"/>
                        <a:pt x="252" y="822"/>
                        <a:pt x="239" y="835"/>
                      </a:cubicBezTo>
                      <a:cubicBezTo>
                        <a:pt x="225" y="835"/>
                        <a:pt x="199" y="835"/>
                        <a:pt x="186" y="848"/>
                      </a:cubicBezTo>
                      <a:cubicBezTo>
                        <a:pt x="146" y="848"/>
                        <a:pt x="120" y="848"/>
                        <a:pt x="93" y="861"/>
                      </a:cubicBezTo>
                      <a:cubicBezTo>
                        <a:pt x="67" y="874"/>
                        <a:pt x="53" y="888"/>
                        <a:pt x="53" y="914"/>
                      </a:cubicBezTo>
                      <a:cubicBezTo>
                        <a:pt x="53" y="927"/>
                        <a:pt x="53" y="941"/>
                        <a:pt x="53" y="941"/>
                      </a:cubicBezTo>
                      <a:cubicBezTo>
                        <a:pt x="67" y="954"/>
                        <a:pt x="67" y="954"/>
                        <a:pt x="80" y="967"/>
                      </a:cubicBezTo>
                      <a:lnTo>
                        <a:pt x="398" y="967"/>
                      </a:lnTo>
                      <a:cubicBezTo>
                        <a:pt x="398" y="967"/>
                        <a:pt x="411" y="967"/>
                        <a:pt x="424" y="980"/>
                      </a:cubicBezTo>
                      <a:lnTo>
                        <a:pt x="477" y="980"/>
                      </a:lnTo>
                      <a:cubicBezTo>
                        <a:pt x="490" y="980"/>
                        <a:pt x="517" y="967"/>
                        <a:pt x="530" y="967"/>
                      </a:cubicBezTo>
                      <a:cubicBezTo>
                        <a:pt x="556" y="954"/>
                        <a:pt x="570" y="941"/>
                        <a:pt x="570" y="914"/>
                      </a:cubicBezTo>
                      <a:cubicBezTo>
                        <a:pt x="570" y="901"/>
                        <a:pt x="556" y="901"/>
                        <a:pt x="556" y="888"/>
                      </a:cubicBezTo>
                      <a:cubicBezTo>
                        <a:pt x="543" y="861"/>
                        <a:pt x="503" y="861"/>
                        <a:pt x="464" y="861"/>
                      </a:cubicBezTo>
                      <a:cubicBezTo>
                        <a:pt x="450" y="861"/>
                        <a:pt x="437" y="861"/>
                        <a:pt x="424" y="848"/>
                      </a:cubicBezTo>
                      <a:cubicBezTo>
                        <a:pt x="424" y="848"/>
                        <a:pt x="424" y="848"/>
                        <a:pt x="424" y="835"/>
                      </a:cubicBezTo>
                      <a:cubicBezTo>
                        <a:pt x="424" y="835"/>
                        <a:pt x="424" y="822"/>
                        <a:pt x="437" y="808"/>
                      </a:cubicBezTo>
                      <a:cubicBezTo>
                        <a:pt x="450" y="782"/>
                        <a:pt x="464" y="782"/>
                        <a:pt x="464" y="769"/>
                      </a:cubicBezTo>
                      <a:cubicBezTo>
                        <a:pt x="490" y="742"/>
                        <a:pt x="503" y="729"/>
                        <a:pt x="517" y="702"/>
                      </a:cubicBezTo>
                      <a:cubicBezTo>
                        <a:pt x="530" y="689"/>
                        <a:pt x="543" y="663"/>
                        <a:pt x="570" y="636"/>
                      </a:cubicBezTo>
                      <a:cubicBezTo>
                        <a:pt x="583" y="649"/>
                        <a:pt x="609" y="676"/>
                        <a:pt x="623" y="716"/>
                      </a:cubicBezTo>
                      <a:cubicBezTo>
                        <a:pt x="649" y="742"/>
                        <a:pt x="662" y="755"/>
                        <a:pt x="689" y="782"/>
                      </a:cubicBezTo>
                      <a:cubicBezTo>
                        <a:pt x="702" y="808"/>
                        <a:pt x="715" y="835"/>
                        <a:pt x="728" y="848"/>
                      </a:cubicBezTo>
                      <a:cubicBezTo>
                        <a:pt x="728" y="861"/>
                        <a:pt x="742" y="874"/>
                        <a:pt x="742" y="888"/>
                      </a:cubicBezTo>
                      <a:cubicBezTo>
                        <a:pt x="742" y="901"/>
                        <a:pt x="742" y="901"/>
                        <a:pt x="728" y="914"/>
                      </a:cubicBezTo>
                      <a:lnTo>
                        <a:pt x="702" y="914"/>
                      </a:lnTo>
                      <a:cubicBezTo>
                        <a:pt x="689" y="914"/>
                        <a:pt x="675" y="927"/>
                        <a:pt x="675" y="941"/>
                      </a:cubicBezTo>
                      <a:cubicBezTo>
                        <a:pt x="675" y="954"/>
                        <a:pt x="662" y="967"/>
                        <a:pt x="662" y="967"/>
                      </a:cubicBezTo>
                      <a:cubicBezTo>
                        <a:pt x="662" y="980"/>
                        <a:pt x="675" y="994"/>
                        <a:pt x="689" y="1007"/>
                      </a:cubicBezTo>
                      <a:cubicBezTo>
                        <a:pt x="702" y="1033"/>
                        <a:pt x="728" y="1033"/>
                        <a:pt x="768" y="1033"/>
                      </a:cubicBezTo>
                      <a:lnTo>
                        <a:pt x="1086" y="1033"/>
                      </a:lnTo>
                      <a:cubicBezTo>
                        <a:pt x="1112" y="1033"/>
                        <a:pt x="1139" y="1033"/>
                        <a:pt x="1152" y="1020"/>
                      </a:cubicBezTo>
                      <a:cubicBezTo>
                        <a:pt x="1178" y="1020"/>
                        <a:pt x="1192" y="1007"/>
                        <a:pt x="1192" y="980"/>
                      </a:cubicBezTo>
                      <a:cubicBezTo>
                        <a:pt x="1192" y="954"/>
                        <a:pt x="1178" y="941"/>
                        <a:pt x="1165" y="941"/>
                      </a:cubicBezTo>
                      <a:cubicBezTo>
                        <a:pt x="1139" y="927"/>
                        <a:pt x="1125" y="927"/>
                        <a:pt x="1099" y="927"/>
                      </a:cubicBezTo>
                      <a:cubicBezTo>
                        <a:pt x="1073" y="927"/>
                        <a:pt x="1046" y="914"/>
                        <a:pt x="1033" y="914"/>
                      </a:cubicBezTo>
                      <a:cubicBezTo>
                        <a:pt x="1020" y="914"/>
                        <a:pt x="993" y="914"/>
                        <a:pt x="967" y="901"/>
                      </a:cubicBezTo>
                      <a:cubicBezTo>
                        <a:pt x="967" y="901"/>
                        <a:pt x="953" y="888"/>
                        <a:pt x="940" y="888"/>
                      </a:cubicBezTo>
                      <a:cubicBezTo>
                        <a:pt x="927" y="874"/>
                        <a:pt x="914" y="848"/>
                        <a:pt x="887" y="822"/>
                      </a:cubicBezTo>
                      <a:cubicBezTo>
                        <a:pt x="861" y="795"/>
                        <a:pt x="834" y="755"/>
                        <a:pt x="795" y="716"/>
                      </a:cubicBezTo>
                      <a:cubicBezTo>
                        <a:pt x="755" y="663"/>
                        <a:pt x="715" y="597"/>
                        <a:pt x="649" y="517"/>
                      </a:cubicBezTo>
                      <a:cubicBezTo>
                        <a:pt x="689" y="477"/>
                        <a:pt x="715" y="438"/>
                        <a:pt x="742" y="398"/>
                      </a:cubicBezTo>
                      <a:cubicBezTo>
                        <a:pt x="768" y="358"/>
                        <a:pt x="795" y="319"/>
                        <a:pt x="834" y="266"/>
                      </a:cubicBezTo>
                      <a:cubicBezTo>
                        <a:pt x="861" y="239"/>
                        <a:pt x="874" y="226"/>
                        <a:pt x="900" y="213"/>
                      </a:cubicBezTo>
                      <a:cubicBezTo>
                        <a:pt x="927" y="213"/>
                        <a:pt x="940" y="199"/>
                        <a:pt x="980" y="199"/>
                      </a:cubicBezTo>
                      <a:lnTo>
                        <a:pt x="1125" y="199"/>
                      </a:lnTo>
                      <a:cubicBezTo>
                        <a:pt x="1139" y="199"/>
                        <a:pt x="1152" y="186"/>
                        <a:pt x="1165" y="186"/>
                      </a:cubicBezTo>
                      <a:cubicBezTo>
                        <a:pt x="1178" y="173"/>
                        <a:pt x="1178" y="160"/>
                        <a:pt x="1178" y="147"/>
                      </a:cubicBezTo>
                      <a:cubicBezTo>
                        <a:pt x="1178" y="107"/>
                        <a:pt x="1165" y="80"/>
                        <a:pt x="1125" y="80"/>
                      </a:cubicBezTo>
                      <a:lnTo>
                        <a:pt x="728" y="80"/>
                      </a:lnTo>
                      <a:cubicBezTo>
                        <a:pt x="689" y="80"/>
                        <a:pt x="675" y="80"/>
                        <a:pt x="649" y="94"/>
                      </a:cubicBezTo>
                      <a:cubicBezTo>
                        <a:pt x="636" y="107"/>
                        <a:pt x="623" y="120"/>
                        <a:pt x="623" y="147"/>
                      </a:cubicBezTo>
                      <a:cubicBezTo>
                        <a:pt x="623" y="160"/>
                        <a:pt x="636" y="173"/>
                        <a:pt x="649" y="186"/>
                      </a:cubicBezTo>
                      <a:cubicBezTo>
                        <a:pt x="662" y="186"/>
                        <a:pt x="662" y="199"/>
                        <a:pt x="675" y="199"/>
                      </a:cubicBezTo>
                      <a:cubicBezTo>
                        <a:pt x="675" y="199"/>
                        <a:pt x="689" y="199"/>
                        <a:pt x="689" y="213"/>
                      </a:cubicBezTo>
                      <a:cubicBezTo>
                        <a:pt x="689" y="213"/>
                        <a:pt x="675" y="226"/>
                        <a:pt x="662" y="252"/>
                      </a:cubicBezTo>
                      <a:cubicBezTo>
                        <a:pt x="649" y="266"/>
                        <a:pt x="636" y="292"/>
                        <a:pt x="623" y="319"/>
                      </a:cubicBezTo>
                      <a:lnTo>
                        <a:pt x="570" y="398"/>
                      </a:lnTo>
                      <a:cubicBezTo>
                        <a:pt x="543" y="372"/>
                        <a:pt x="517" y="345"/>
                        <a:pt x="503" y="305"/>
                      </a:cubicBezTo>
                      <a:cubicBezTo>
                        <a:pt x="477" y="279"/>
                        <a:pt x="464" y="252"/>
                        <a:pt x="450" y="239"/>
                      </a:cubicBezTo>
                      <a:cubicBezTo>
                        <a:pt x="437" y="213"/>
                        <a:pt x="424" y="199"/>
                        <a:pt x="411" y="173"/>
                      </a:cubicBezTo>
                      <a:cubicBezTo>
                        <a:pt x="411" y="160"/>
                        <a:pt x="398" y="147"/>
                        <a:pt x="398" y="147"/>
                      </a:cubicBezTo>
                      <a:cubicBezTo>
                        <a:pt x="398" y="133"/>
                        <a:pt x="411" y="133"/>
                        <a:pt x="424" y="133"/>
                      </a:cubicBezTo>
                      <a:lnTo>
                        <a:pt x="477" y="133"/>
                      </a:lnTo>
                      <a:cubicBezTo>
                        <a:pt x="490" y="133"/>
                        <a:pt x="517" y="120"/>
                        <a:pt x="530" y="107"/>
                      </a:cubicBezTo>
                      <a:cubicBezTo>
                        <a:pt x="543" y="94"/>
                        <a:pt x="543" y="80"/>
                        <a:pt x="543" y="67"/>
                      </a:cubicBezTo>
                      <a:cubicBezTo>
                        <a:pt x="543" y="54"/>
                        <a:pt x="543" y="54"/>
                        <a:pt x="543" y="41"/>
                      </a:cubicBezTo>
                      <a:cubicBezTo>
                        <a:pt x="543" y="41"/>
                        <a:pt x="530" y="27"/>
                        <a:pt x="530" y="27"/>
                      </a:cubicBezTo>
                      <a:cubicBezTo>
                        <a:pt x="517" y="14"/>
                        <a:pt x="503" y="14"/>
                        <a:pt x="490"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3901430" y="3946218"/>
                  <a:ext cx="60023" cy="100260"/>
                </a:xfrm>
                <a:custGeom>
                  <a:avLst/>
                  <a:gdLst/>
                  <a:ahLst/>
                  <a:cxnLst/>
                  <a:rect l="l" t="t" r="r" b="b"/>
                  <a:pathLst>
                    <a:path w="1086" h="1814" extrusionOk="0">
                      <a:moveTo>
                        <a:pt x="861" y="0"/>
                      </a:moveTo>
                      <a:cubicBezTo>
                        <a:pt x="834" y="0"/>
                        <a:pt x="781" y="0"/>
                        <a:pt x="728" y="14"/>
                      </a:cubicBezTo>
                      <a:lnTo>
                        <a:pt x="530" y="14"/>
                      </a:lnTo>
                      <a:cubicBezTo>
                        <a:pt x="464" y="14"/>
                        <a:pt x="398" y="27"/>
                        <a:pt x="331" y="27"/>
                      </a:cubicBezTo>
                      <a:cubicBezTo>
                        <a:pt x="265" y="40"/>
                        <a:pt x="212" y="40"/>
                        <a:pt x="173" y="40"/>
                      </a:cubicBezTo>
                      <a:cubicBezTo>
                        <a:pt x="146" y="53"/>
                        <a:pt x="133" y="67"/>
                        <a:pt x="133" y="93"/>
                      </a:cubicBezTo>
                      <a:cubicBezTo>
                        <a:pt x="133" y="159"/>
                        <a:pt x="120" y="212"/>
                        <a:pt x="120" y="265"/>
                      </a:cubicBezTo>
                      <a:cubicBezTo>
                        <a:pt x="120" y="318"/>
                        <a:pt x="106" y="358"/>
                        <a:pt x="106" y="397"/>
                      </a:cubicBezTo>
                      <a:cubicBezTo>
                        <a:pt x="106" y="437"/>
                        <a:pt x="93" y="477"/>
                        <a:pt x="93" y="530"/>
                      </a:cubicBezTo>
                      <a:cubicBezTo>
                        <a:pt x="93" y="569"/>
                        <a:pt x="80" y="622"/>
                        <a:pt x="67" y="675"/>
                      </a:cubicBezTo>
                      <a:cubicBezTo>
                        <a:pt x="67" y="702"/>
                        <a:pt x="67" y="715"/>
                        <a:pt x="67" y="742"/>
                      </a:cubicBezTo>
                      <a:cubicBezTo>
                        <a:pt x="67" y="755"/>
                        <a:pt x="67" y="768"/>
                        <a:pt x="67" y="781"/>
                      </a:cubicBezTo>
                      <a:cubicBezTo>
                        <a:pt x="67" y="821"/>
                        <a:pt x="67" y="861"/>
                        <a:pt x="80" y="887"/>
                      </a:cubicBezTo>
                      <a:cubicBezTo>
                        <a:pt x="93" y="914"/>
                        <a:pt x="106" y="927"/>
                        <a:pt x="146" y="927"/>
                      </a:cubicBezTo>
                      <a:cubicBezTo>
                        <a:pt x="159" y="927"/>
                        <a:pt x="173" y="927"/>
                        <a:pt x="212" y="914"/>
                      </a:cubicBezTo>
                      <a:cubicBezTo>
                        <a:pt x="239" y="914"/>
                        <a:pt x="265" y="900"/>
                        <a:pt x="305" y="900"/>
                      </a:cubicBezTo>
                      <a:cubicBezTo>
                        <a:pt x="345" y="887"/>
                        <a:pt x="384" y="874"/>
                        <a:pt x="424" y="874"/>
                      </a:cubicBezTo>
                      <a:cubicBezTo>
                        <a:pt x="464" y="861"/>
                        <a:pt x="503" y="861"/>
                        <a:pt x="556" y="861"/>
                      </a:cubicBezTo>
                      <a:cubicBezTo>
                        <a:pt x="623" y="861"/>
                        <a:pt x="689" y="874"/>
                        <a:pt x="728" y="887"/>
                      </a:cubicBezTo>
                      <a:cubicBezTo>
                        <a:pt x="781" y="914"/>
                        <a:pt x="821" y="940"/>
                        <a:pt x="848" y="967"/>
                      </a:cubicBezTo>
                      <a:cubicBezTo>
                        <a:pt x="874" y="993"/>
                        <a:pt x="901" y="1033"/>
                        <a:pt x="914" y="1072"/>
                      </a:cubicBezTo>
                      <a:cubicBezTo>
                        <a:pt x="914" y="1112"/>
                        <a:pt x="927" y="1152"/>
                        <a:pt x="927" y="1192"/>
                      </a:cubicBezTo>
                      <a:cubicBezTo>
                        <a:pt x="927" y="1244"/>
                        <a:pt x="914" y="1311"/>
                        <a:pt x="887" y="1364"/>
                      </a:cubicBezTo>
                      <a:cubicBezTo>
                        <a:pt x="874" y="1430"/>
                        <a:pt x="834" y="1483"/>
                        <a:pt x="795" y="1522"/>
                      </a:cubicBezTo>
                      <a:cubicBezTo>
                        <a:pt x="742" y="1575"/>
                        <a:pt x="689" y="1615"/>
                        <a:pt x="623" y="1642"/>
                      </a:cubicBezTo>
                      <a:cubicBezTo>
                        <a:pt x="543" y="1668"/>
                        <a:pt x="464" y="1681"/>
                        <a:pt x="371" y="1681"/>
                      </a:cubicBezTo>
                      <a:lnTo>
                        <a:pt x="292" y="1681"/>
                      </a:lnTo>
                      <a:cubicBezTo>
                        <a:pt x="265" y="1668"/>
                        <a:pt x="239" y="1668"/>
                        <a:pt x="212" y="1655"/>
                      </a:cubicBezTo>
                      <a:cubicBezTo>
                        <a:pt x="199" y="1642"/>
                        <a:pt x="173" y="1642"/>
                        <a:pt x="159" y="1628"/>
                      </a:cubicBezTo>
                      <a:cubicBezTo>
                        <a:pt x="146" y="1615"/>
                        <a:pt x="146" y="1602"/>
                        <a:pt x="146" y="1589"/>
                      </a:cubicBezTo>
                      <a:cubicBezTo>
                        <a:pt x="146" y="1562"/>
                        <a:pt x="146" y="1549"/>
                        <a:pt x="159" y="1549"/>
                      </a:cubicBezTo>
                      <a:cubicBezTo>
                        <a:pt x="173" y="1536"/>
                        <a:pt x="199" y="1536"/>
                        <a:pt x="212" y="1536"/>
                      </a:cubicBezTo>
                      <a:cubicBezTo>
                        <a:pt x="226" y="1522"/>
                        <a:pt x="239" y="1522"/>
                        <a:pt x="252" y="1509"/>
                      </a:cubicBezTo>
                      <a:cubicBezTo>
                        <a:pt x="265" y="1496"/>
                        <a:pt x="278" y="1483"/>
                        <a:pt x="278" y="1456"/>
                      </a:cubicBezTo>
                      <a:cubicBezTo>
                        <a:pt x="278" y="1417"/>
                        <a:pt x="265" y="1390"/>
                        <a:pt x="239" y="1377"/>
                      </a:cubicBezTo>
                      <a:cubicBezTo>
                        <a:pt x="226" y="1364"/>
                        <a:pt x="199" y="1364"/>
                        <a:pt x="173" y="1364"/>
                      </a:cubicBezTo>
                      <a:cubicBezTo>
                        <a:pt x="146" y="1364"/>
                        <a:pt x="133" y="1364"/>
                        <a:pt x="106" y="1377"/>
                      </a:cubicBezTo>
                      <a:cubicBezTo>
                        <a:pt x="93" y="1390"/>
                        <a:pt x="67" y="1403"/>
                        <a:pt x="53" y="1417"/>
                      </a:cubicBezTo>
                      <a:cubicBezTo>
                        <a:pt x="40" y="1443"/>
                        <a:pt x="27" y="1456"/>
                        <a:pt x="14" y="1483"/>
                      </a:cubicBezTo>
                      <a:cubicBezTo>
                        <a:pt x="14" y="1509"/>
                        <a:pt x="1" y="1536"/>
                        <a:pt x="1" y="1562"/>
                      </a:cubicBezTo>
                      <a:cubicBezTo>
                        <a:pt x="1" y="1628"/>
                        <a:pt x="27" y="1681"/>
                        <a:pt x="53" y="1708"/>
                      </a:cubicBezTo>
                      <a:cubicBezTo>
                        <a:pt x="80" y="1747"/>
                        <a:pt x="120" y="1774"/>
                        <a:pt x="159" y="1787"/>
                      </a:cubicBezTo>
                      <a:cubicBezTo>
                        <a:pt x="199" y="1800"/>
                        <a:pt x="239" y="1814"/>
                        <a:pt x="278" y="1814"/>
                      </a:cubicBezTo>
                      <a:lnTo>
                        <a:pt x="371" y="1814"/>
                      </a:lnTo>
                      <a:cubicBezTo>
                        <a:pt x="503" y="1814"/>
                        <a:pt x="609" y="1800"/>
                        <a:pt x="689" y="1761"/>
                      </a:cubicBezTo>
                      <a:cubicBezTo>
                        <a:pt x="781" y="1721"/>
                        <a:pt x="861" y="1681"/>
                        <a:pt x="914" y="1615"/>
                      </a:cubicBezTo>
                      <a:cubicBezTo>
                        <a:pt x="980" y="1562"/>
                        <a:pt x="1020" y="1496"/>
                        <a:pt x="1046" y="1417"/>
                      </a:cubicBezTo>
                      <a:cubicBezTo>
                        <a:pt x="1073" y="1350"/>
                        <a:pt x="1086" y="1271"/>
                        <a:pt x="1086" y="1205"/>
                      </a:cubicBezTo>
                      <a:cubicBezTo>
                        <a:pt x="1086" y="1152"/>
                        <a:pt x="1086" y="1086"/>
                        <a:pt x="1059" y="1033"/>
                      </a:cubicBezTo>
                      <a:cubicBezTo>
                        <a:pt x="1046" y="967"/>
                        <a:pt x="1020" y="914"/>
                        <a:pt x="967" y="874"/>
                      </a:cubicBezTo>
                      <a:cubicBezTo>
                        <a:pt x="940" y="821"/>
                        <a:pt x="887" y="781"/>
                        <a:pt x="821" y="755"/>
                      </a:cubicBezTo>
                      <a:cubicBezTo>
                        <a:pt x="755" y="728"/>
                        <a:pt x="662" y="715"/>
                        <a:pt x="570" y="715"/>
                      </a:cubicBezTo>
                      <a:lnTo>
                        <a:pt x="464" y="715"/>
                      </a:lnTo>
                      <a:cubicBezTo>
                        <a:pt x="424" y="728"/>
                        <a:pt x="384" y="728"/>
                        <a:pt x="358" y="742"/>
                      </a:cubicBezTo>
                      <a:cubicBezTo>
                        <a:pt x="318" y="742"/>
                        <a:pt x="292" y="755"/>
                        <a:pt x="265" y="755"/>
                      </a:cubicBezTo>
                      <a:cubicBezTo>
                        <a:pt x="239" y="768"/>
                        <a:pt x="226" y="768"/>
                        <a:pt x="212" y="768"/>
                      </a:cubicBezTo>
                      <a:lnTo>
                        <a:pt x="292" y="199"/>
                      </a:lnTo>
                      <a:cubicBezTo>
                        <a:pt x="318" y="186"/>
                        <a:pt x="345" y="186"/>
                        <a:pt x="398" y="172"/>
                      </a:cubicBezTo>
                      <a:cubicBezTo>
                        <a:pt x="464" y="172"/>
                        <a:pt x="517" y="172"/>
                        <a:pt x="570" y="159"/>
                      </a:cubicBezTo>
                      <a:lnTo>
                        <a:pt x="874" y="159"/>
                      </a:lnTo>
                      <a:cubicBezTo>
                        <a:pt x="901" y="159"/>
                        <a:pt x="914" y="146"/>
                        <a:pt x="940" y="146"/>
                      </a:cubicBezTo>
                      <a:cubicBezTo>
                        <a:pt x="967" y="133"/>
                        <a:pt x="980" y="106"/>
                        <a:pt x="980" y="80"/>
                      </a:cubicBezTo>
                      <a:cubicBezTo>
                        <a:pt x="980" y="53"/>
                        <a:pt x="967" y="27"/>
                        <a:pt x="940" y="27"/>
                      </a:cubicBezTo>
                      <a:cubicBezTo>
                        <a:pt x="927" y="14"/>
                        <a:pt x="887" y="0"/>
                        <a:pt x="861"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3885346" y="4261478"/>
                  <a:ext cx="143426" cy="143426"/>
                </a:xfrm>
                <a:custGeom>
                  <a:avLst/>
                  <a:gdLst/>
                  <a:ahLst/>
                  <a:cxnLst/>
                  <a:rect l="l" t="t" r="r" b="b"/>
                  <a:pathLst>
                    <a:path w="2595" h="2595" extrusionOk="0">
                      <a:moveTo>
                        <a:pt x="503" y="1"/>
                      </a:moveTo>
                      <a:cubicBezTo>
                        <a:pt x="225" y="1"/>
                        <a:pt x="0" y="226"/>
                        <a:pt x="0" y="504"/>
                      </a:cubicBezTo>
                      <a:lnTo>
                        <a:pt x="0" y="2052"/>
                      </a:lnTo>
                      <a:cubicBezTo>
                        <a:pt x="0" y="2383"/>
                        <a:pt x="225" y="2595"/>
                        <a:pt x="503" y="2595"/>
                      </a:cubicBezTo>
                      <a:lnTo>
                        <a:pt x="2052" y="2595"/>
                      </a:lnTo>
                      <a:cubicBezTo>
                        <a:pt x="2383" y="2595"/>
                        <a:pt x="2594" y="2383"/>
                        <a:pt x="2594" y="2052"/>
                      </a:cubicBezTo>
                      <a:lnTo>
                        <a:pt x="2594" y="504"/>
                      </a:lnTo>
                      <a:cubicBezTo>
                        <a:pt x="2594" y="226"/>
                        <a:pt x="2383" y="1"/>
                        <a:pt x="2052"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3885346" y="4453872"/>
                  <a:ext cx="143426" cy="143426"/>
                </a:xfrm>
                <a:custGeom>
                  <a:avLst/>
                  <a:gdLst/>
                  <a:ahLst/>
                  <a:cxnLst/>
                  <a:rect l="l" t="t" r="r" b="b"/>
                  <a:pathLst>
                    <a:path w="2595" h="2595" extrusionOk="0">
                      <a:moveTo>
                        <a:pt x="503" y="1"/>
                      </a:moveTo>
                      <a:cubicBezTo>
                        <a:pt x="225" y="1"/>
                        <a:pt x="0" y="226"/>
                        <a:pt x="0" y="556"/>
                      </a:cubicBezTo>
                      <a:lnTo>
                        <a:pt x="0" y="2092"/>
                      </a:lnTo>
                      <a:cubicBezTo>
                        <a:pt x="0" y="2370"/>
                        <a:pt x="225" y="2595"/>
                        <a:pt x="503" y="2595"/>
                      </a:cubicBezTo>
                      <a:lnTo>
                        <a:pt x="2052" y="2595"/>
                      </a:lnTo>
                      <a:cubicBezTo>
                        <a:pt x="2383" y="2595"/>
                        <a:pt x="2594" y="2370"/>
                        <a:pt x="2594" y="2092"/>
                      </a:cubicBezTo>
                      <a:lnTo>
                        <a:pt x="2594" y="556"/>
                      </a:lnTo>
                      <a:cubicBezTo>
                        <a:pt x="2594" y="226"/>
                        <a:pt x="2383" y="1"/>
                        <a:pt x="2052"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3885346" y="4645549"/>
                  <a:ext cx="143426" cy="338750"/>
                </a:xfrm>
                <a:custGeom>
                  <a:avLst/>
                  <a:gdLst/>
                  <a:ahLst/>
                  <a:cxnLst/>
                  <a:rect l="l" t="t" r="r" b="b"/>
                  <a:pathLst>
                    <a:path w="2595" h="6129" extrusionOk="0">
                      <a:moveTo>
                        <a:pt x="503" y="0"/>
                      </a:moveTo>
                      <a:cubicBezTo>
                        <a:pt x="225" y="0"/>
                        <a:pt x="0" y="278"/>
                        <a:pt x="0" y="556"/>
                      </a:cubicBezTo>
                      <a:lnTo>
                        <a:pt x="0" y="5625"/>
                      </a:lnTo>
                      <a:cubicBezTo>
                        <a:pt x="0" y="5903"/>
                        <a:pt x="225" y="6128"/>
                        <a:pt x="503" y="6128"/>
                      </a:cubicBezTo>
                      <a:lnTo>
                        <a:pt x="2052" y="6128"/>
                      </a:lnTo>
                      <a:cubicBezTo>
                        <a:pt x="2383" y="6128"/>
                        <a:pt x="2594" y="5903"/>
                        <a:pt x="2594" y="5625"/>
                      </a:cubicBezTo>
                      <a:lnTo>
                        <a:pt x="2594" y="556"/>
                      </a:lnTo>
                      <a:cubicBezTo>
                        <a:pt x="2594" y="278"/>
                        <a:pt x="2383" y="0"/>
                        <a:pt x="2052"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32" name="Google Shape;532;p27"/>
            <p:cNvSpPr/>
            <p:nvPr/>
          </p:nvSpPr>
          <p:spPr>
            <a:xfrm>
              <a:off x="2147989" y="3033268"/>
              <a:ext cx="278008" cy="1899077"/>
            </a:xfrm>
            <a:custGeom>
              <a:avLst/>
              <a:gdLst/>
              <a:ahLst/>
              <a:cxnLst/>
              <a:rect l="l" t="t" r="r" b="b"/>
              <a:pathLst>
                <a:path w="5030" h="34360" extrusionOk="0">
                  <a:moveTo>
                    <a:pt x="1" y="1"/>
                  </a:moveTo>
                  <a:lnTo>
                    <a:pt x="1" y="34359"/>
                  </a:lnTo>
                  <a:lnTo>
                    <a:pt x="5030" y="34359"/>
                  </a:lnTo>
                  <a:lnTo>
                    <a:pt x="50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2385761" y="3033268"/>
              <a:ext cx="40237" cy="1899077"/>
            </a:xfrm>
            <a:custGeom>
              <a:avLst/>
              <a:gdLst/>
              <a:ahLst/>
              <a:cxnLst/>
              <a:rect l="l" t="t" r="r" b="b"/>
              <a:pathLst>
                <a:path w="728" h="34360" extrusionOk="0">
                  <a:moveTo>
                    <a:pt x="0" y="1"/>
                  </a:moveTo>
                  <a:lnTo>
                    <a:pt x="0" y="34359"/>
                  </a:lnTo>
                  <a:lnTo>
                    <a:pt x="728" y="34359"/>
                  </a:lnTo>
                  <a:lnTo>
                    <a:pt x="728"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2243109" y="3094728"/>
              <a:ext cx="182888" cy="8843"/>
            </a:xfrm>
            <a:custGeom>
              <a:avLst/>
              <a:gdLst/>
              <a:ahLst/>
              <a:cxnLst/>
              <a:rect l="l" t="t" r="r" b="b"/>
              <a:pathLst>
                <a:path w="3309" h="160" extrusionOk="0">
                  <a:moveTo>
                    <a:pt x="0" y="1"/>
                  </a:moveTo>
                  <a:lnTo>
                    <a:pt x="0" y="159"/>
                  </a:lnTo>
                  <a:lnTo>
                    <a:pt x="3309" y="159"/>
                  </a:lnTo>
                  <a:lnTo>
                    <a:pt x="3309"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2303795" y="3170835"/>
              <a:ext cx="122202" cy="8788"/>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2303795" y="3273969"/>
              <a:ext cx="122202" cy="12491"/>
            </a:xfrm>
            <a:custGeom>
              <a:avLst/>
              <a:gdLst/>
              <a:ahLst/>
              <a:cxnLst/>
              <a:rect l="l" t="t" r="r" b="b"/>
              <a:pathLst>
                <a:path w="2211" h="226" extrusionOk="0">
                  <a:moveTo>
                    <a:pt x="1" y="0"/>
                  </a:moveTo>
                  <a:lnTo>
                    <a:pt x="1" y="225"/>
                  </a:lnTo>
                  <a:lnTo>
                    <a:pt x="2211" y="225"/>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2303795" y="3380750"/>
              <a:ext cx="122202" cy="9562"/>
            </a:xfrm>
            <a:custGeom>
              <a:avLst/>
              <a:gdLst/>
              <a:ahLst/>
              <a:cxnLst/>
              <a:rect l="l" t="t" r="r" b="b"/>
              <a:pathLst>
                <a:path w="2211" h="173" extrusionOk="0">
                  <a:moveTo>
                    <a:pt x="1" y="1"/>
                  </a:moveTo>
                  <a:lnTo>
                    <a:pt x="1" y="173"/>
                  </a:lnTo>
                  <a:lnTo>
                    <a:pt x="2211" y="173"/>
                  </a:lnTo>
                  <a:lnTo>
                    <a:pt x="2211"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2303795" y="3545344"/>
              <a:ext cx="122202" cy="9562"/>
            </a:xfrm>
            <a:custGeom>
              <a:avLst/>
              <a:gdLst/>
              <a:ahLst/>
              <a:cxnLst/>
              <a:rect l="l" t="t" r="r" b="b"/>
              <a:pathLst>
                <a:path w="2211" h="173" extrusionOk="0">
                  <a:moveTo>
                    <a:pt x="1" y="0"/>
                  </a:moveTo>
                  <a:lnTo>
                    <a:pt x="1" y="173"/>
                  </a:lnTo>
                  <a:lnTo>
                    <a:pt x="2211" y="173"/>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2303795" y="3652126"/>
              <a:ext cx="122202" cy="9562"/>
            </a:xfrm>
            <a:custGeom>
              <a:avLst/>
              <a:gdLst/>
              <a:ahLst/>
              <a:cxnLst/>
              <a:rect l="l" t="t" r="r" b="b"/>
              <a:pathLst>
                <a:path w="2211" h="173" extrusionOk="0">
                  <a:moveTo>
                    <a:pt x="1" y="1"/>
                  </a:moveTo>
                  <a:lnTo>
                    <a:pt x="1" y="173"/>
                  </a:lnTo>
                  <a:lnTo>
                    <a:pt x="2211" y="173"/>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2303795" y="3758963"/>
              <a:ext cx="122202" cy="8788"/>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2303795" y="3920628"/>
              <a:ext cx="122202" cy="8788"/>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2303795" y="4023761"/>
              <a:ext cx="122202" cy="12491"/>
            </a:xfrm>
            <a:custGeom>
              <a:avLst/>
              <a:gdLst/>
              <a:ahLst/>
              <a:cxnLst/>
              <a:rect l="l" t="t" r="r" b="b"/>
              <a:pathLst>
                <a:path w="2211" h="226" extrusionOk="0">
                  <a:moveTo>
                    <a:pt x="1" y="0"/>
                  </a:moveTo>
                  <a:lnTo>
                    <a:pt x="1" y="225"/>
                  </a:lnTo>
                  <a:lnTo>
                    <a:pt x="2211" y="225"/>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2303795" y="4130543"/>
              <a:ext cx="122202" cy="9562"/>
            </a:xfrm>
            <a:custGeom>
              <a:avLst/>
              <a:gdLst/>
              <a:ahLst/>
              <a:cxnLst/>
              <a:rect l="l" t="t" r="r" b="b"/>
              <a:pathLst>
                <a:path w="2211" h="173" extrusionOk="0">
                  <a:moveTo>
                    <a:pt x="1" y="1"/>
                  </a:moveTo>
                  <a:lnTo>
                    <a:pt x="1" y="173"/>
                  </a:lnTo>
                  <a:lnTo>
                    <a:pt x="2211" y="173"/>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2303795" y="4292208"/>
              <a:ext cx="122202" cy="12491"/>
            </a:xfrm>
            <a:custGeom>
              <a:avLst/>
              <a:gdLst/>
              <a:ahLst/>
              <a:cxnLst/>
              <a:rect l="l" t="t" r="r" b="b"/>
              <a:pathLst>
                <a:path w="2211" h="226" extrusionOk="0">
                  <a:moveTo>
                    <a:pt x="1" y="1"/>
                  </a:moveTo>
                  <a:lnTo>
                    <a:pt x="1" y="226"/>
                  </a:lnTo>
                  <a:lnTo>
                    <a:pt x="2211" y="226"/>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2303795" y="4398989"/>
              <a:ext cx="122202" cy="8843"/>
            </a:xfrm>
            <a:custGeom>
              <a:avLst/>
              <a:gdLst/>
              <a:ahLst/>
              <a:cxnLst/>
              <a:rect l="l" t="t" r="r" b="b"/>
              <a:pathLst>
                <a:path w="2211" h="160" extrusionOk="0">
                  <a:moveTo>
                    <a:pt x="1" y="1"/>
                  </a:moveTo>
                  <a:lnTo>
                    <a:pt x="1" y="160"/>
                  </a:lnTo>
                  <a:lnTo>
                    <a:pt x="2211" y="160"/>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2303795" y="4505826"/>
              <a:ext cx="122202" cy="8843"/>
            </a:xfrm>
            <a:custGeom>
              <a:avLst/>
              <a:gdLst/>
              <a:ahLst/>
              <a:cxnLst/>
              <a:rect l="l" t="t" r="r" b="b"/>
              <a:pathLst>
                <a:path w="2211" h="160" extrusionOk="0">
                  <a:moveTo>
                    <a:pt x="1" y="0"/>
                  </a:moveTo>
                  <a:lnTo>
                    <a:pt x="1" y="159"/>
                  </a:lnTo>
                  <a:lnTo>
                    <a:pt x="2211" y="159"/>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2303795" y="4667491"/>
              <a:ext cx="122202" cy="8843"/>
            </a:xfrm>
            <a:custGeom>
              <a:avLst/>
              <a:gdLst/>
              <a:ahLst/>
              <a:cxnLst/>
              <a:rect l="l" t="t" r="r" b="b"/>
              <a:pathLst>
                <a:path w="2211" h="160" extrusionOk="0">
                  <a:moveTo>
                    <a:pt x="1" y="0"/>
                  </a:moveTo>
                  <a:lnTo>
                    <a:pt x="1" y="159"/>
                  </a:lnTo>
                  <a:lnTo>
                    <a:pt x="2211" y="159"/>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2303795" y="4773554"/>
              <a:ext cx="122202" cy="9562"/>
            </a:xfrm>
            <a:custGeom>
              <a:avLst/>
              <a:gdLst/>
              <a:ahLst/>
              <a:cxnLst/>
              <a:rect l="l" t="t" r="r" b="b"/>
              <a:pathLst>
                <a:path w="2211" h="173" extrusionOk="0">
                  <a:moveTo>
                    <a:pt x="1" y="0"/>
                  </a:moveTo>
                  <a:lnTo>
                    <a:pt x="1" y="172"/>
                  </a:lnTo>
                  <a:lnTo>
                    <a:pt x="2211" y="172"/>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2303795" y="4877406"/>
              <a:ext cx="122202" cy="12491"/>
            </a:xfrm>
            <a:custGeom>
              <a:avLst/>
              <a:gdLst/>
              <a:ahLst/>
              <a:cxnLst/>
              <a:rect l="l" t="t" r="r" b="b"/>
              <a:pathLst>
                <a:path w="2211" h="226" extrusionOk="0">
                  <a:moveTo>
                    <a:pt x="1" y="1"/>
                  </a:moveTo>
                  <a:lnTo>
                    <a:pt x="1" y="226"/>
                  </a:lnTo>
                  <a:lnTo>
                    <a:pt x="2211" y="226"/>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2243109" y="3466363"/>
              <a:ext cx="182888" cy="12491"/>
            </a:xfrm>
            <a:custGeom>
              <a:avLst/>
              <a:gdLst/>
              <a:ahLst/>
              <a:cxnLst/>
              <a:rect l="l" t="t" r="r" b="b"/>
              <a:pathLst>
                <a:path w="3309" h="226" extrusionOk="0">
                  <a:moveTo>
                    <a:pt x="0" y="0"/>
                  </a:moveTo>
                  <a:lnTo>
                    <a:pt x="0" y="225"/>
                  </a:lnTo>
                  <a:lnTo>
                    <a:pt x="3309" y="225"/>
                  </a:lnTo>
                  <a:lnTo>
                    <a:pt x="3309"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2243109" y="3840873"/>
              <a:ext cx="182888" cy="9562"/>
            </a:xfrm>
            <a:custGeom>
              <a:avLst/>
              <a:gdLst/>
              <a:ahLst/>
              <a:cxnLst/>
              <a:rect l="l" t="t" r="r" b="b"/>
              <a:pathLst>
                <a:path w="3309" h="173" extrusionOk="0">
                  <a:moveTo>
                    <a:pt x="0" y="0"/>
                  </a:moveTo>
                  <a:lnTo>
                    <a:pt x="0" y="173"/>
                  </a:lnTo>
                  <a:lnTo>
                    <a:pt x="3309" y="173"/>
                  </a:lnTo>
                  <a:lnTo>
                    <a:pt x="3309"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2243109" y="4213227"/>
              <a:ext cx="182888" cy="8843"/>
            </a:xfrm>
            <a:custGeom>
              <a:avLst/>
              <a:gdLst/>
              <a:ahLst/>
              <a:cxnLst/>
              <a:rect l="l" t="t" r="r" b="b"/>
              <a:pathLst>
                <a:path w="3309" h="160" extrusionOk="0">
                  <a:moveTo>
                    <a:pt x="0" y="0"/>
                  </a:moveTo>
                  <a:lnTo>
                    <a:pt x="0" y="159"/>
                  </a:lnTo>
                  <a:lnTo>
                    <a:pt x="3309" y="159"/>
                  </a:lnTo>
                  <a:lnTo>
                    <a:pt x="3309"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2243109" y="4587736"/>
              <a:ext cx="182888" cy="9562"/>
            </a:xfrm>
            <a:custGeom>
              <a:avLst/>
              <a:gdLst/>
              <a:ahLst/>
              <a:cxnLst/>
              <a:rect l="l" t="t" r="r" b="b"/>
              <a:pathLst>
                <a:path w="3309" h="173" extrusionOk="0">
                  <a:moveTo>
                    <a:pt x="0" y="1"/>
                  </a:moveTo>
                  <a:lnTo>
                    <a:pt x="0" y="173"/>
                  </a:lnTo>
                  <a:lnTo>
                    <a:pt x="3309" y="173"/>
                  </a:lnTo>
                  <a:lnTo>
                    <a:pt x="3309"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2330877" y="3728233"/>
              <a:ext cx="317526" cy="1058089"/>
            </a:xfrm>
            <a:custGeom>
              <a:avLst/>
              <a:gdLst/>
              <a:ahLst/>
              <a:cxnLst/>
              <a:rect l="l" t="t" r="r" b="b"/>
              <a:pathLst>
                <a:path w="5745" h="19144" extrusionOk="0">
                  <a:moveTo>
                    <a:pt x="3097" y="0"/>
                  </a:moveTo>
                  <a:lnTo>
                    <a:pt x="450" y="331"/>
                  </a:lnTo>
                  <a:cubicBezTo>
                    <a:pt x="67" y="2263"/>
                    <a:pt x="0" y="5466"/>
                    <a:pt x="397" y="8987"/>
                  </a:cubicBezTo>
                  <a:cubicBezTo>
                    <a:pt x="1047" y="14626"/>
                    <a:pt x="2590" y="19143"/>
                    <a:pt x="3848" y="19143"/>
                  </a:cubicBezTo>
                  <a:cubicBezTo>
                    <a:pt x="3872" y="19143"/>
                    <a:pt x="3895" y="19142"/>
                    <a:pt x="3918" y="19138"/>
                  </a:cubicBezTo>
                  <a:cubicBezTo>
                    <a:pt x="5242" y="18980"/>
                    <a:pt x="5744" y="14228"/>
                    <a:pt x="5083" y="8497"/>
                  </a:cubicBezTo>
                  <a:cubicBezTo>
                    <a:pt x="4633" y="4911"/>
                    <a:pt x="3918" y="1827"/>
                    <a:pt x="3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2340384" y="4042056"/>
              <a:ext cx="286796" cy="744266"/>
            </a:xfrm>
            <a:custGeom>
              <a:avLst/>
              <a:gdLst/>
              <a:ahLst/>
              <a:cxnLst/>
              <a:rect l="l" t="t" r="r" b="b"/>
              <a:pathLst>
                <a:path w="5189" h="13466" extrusionOk="0">
                  <a:moveTo>
                    <a:pt x="0" y="0"/>
                  </a:moveTo>
                  <a:cubicBezTo>
                    <a:pt x="53" y="1059"/>
                    <a:pt x="106" y="2158"/>
                    <a:pt x="225" y="3309"/>
                  </a:cubicBezTo>
                  <a:cubicBezTo>
                    <a:pt x="875" y="8948"/>
                    <a:pt x="2418" y="13465"/>
                    <a:pt x="3676" y="13465"/>
                  </a:cubicBezTo>
                  <a:cubicBezTo>
                    <a:pt x="3700" y="13465"/>
                    <a:pt x="3723" y="13464"/>
                    <a:pt x="3746" y="13460"/>
                  </a:cubicBezTo>
                  <a:cubicBezTo>
                    <a:pt x="4686" y="13355"/>
                    <a:pt x="5189" y="10919"/>
                    <a:pt x="5189" y="7505"/>
                  </a:cubicBezTo>
                  <a:lnTo>
                    <a:pt x="5189" y="7505"/>
                  </a:lnTo>
                  <a:cubicBezTo>
                    <a:pt x="4695" y="7986"/>
                    <a:pt x="4237" y="8200"/>
                    <a:pt x="3813" y="8200"/>
                  </a:cubicBezTo>
                  <a:cubicBezTo>
                    <a:pt x="1860" y="8200"/>
                    <a:pt x="631" y="3676"/>
                    <a:pt x="0" y="0"/>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2455953" y="3840431"/>
              <a:ext cx="101034" cy="247886"/>
            </a:xfrm>
            <a:custGeom>
              <a:avLst/>
              <a:gdLst/>
              <a:ahLst/>
              <a:cxnLst/>
              <a:rect l="l" t="t" r="r" b="b"/>
              <a:pathLst>
                <a:path w="1828" h="4485" extrusionOk="0">
                  <a:moveTo>
                    <a:pt x="561" y="1"/>
                  </a:moveTo>
                  <a:cubicBezTo>
                    <a:pt x="542" y="1"/>
                    <a:pt x="522" y="3"/>
                    <a:pt x="504" y="8"/>
                  </a:cubicBezTo>
                  <a:cubicBezTo>
                    <a:pt x="173" y="75"/>
                    <a:pt x="1" y="1120"/>
                    <a:pt x="226" y="2325"/>
                  </a:cubicBezTo>
                  <a:cubicBezTo>
                    <a:pt x="445" y="3561"/>
                    <a:pt x="914" y="4484"/>
                    <a:pt x="1244" y="4484"/>
                  </a:cubicBezTo>
                  <a:cubicBezTo>
                    <a:pt x="1253" y="4484"/>
                    <a:pt x="1262" y="4483"/>
                    <a:pt x="1271" y="4482"/>
                  </a:cubicBezTo>
                  <a:cubicBezTo>
                    <a:pt x="1655" y="4376"/>
                    <a:pt x="1827" y="3317"/>
                    <a:pt x="1602" y="2113"/>
                  </a:cubicBezTo>
                  <a:cubicBezTo>
                    <a:pt x="1388" y="955"/>
                    <a:pt x="935" y="1"/>
                    <a:pt x="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2257700" y="3341232"/>
              <a:ext cx="396562" cy="371691"/>
            </a:xfrm>
            <a:custGeom>
              <a:avLst/>
              <a:gdLst/>
              <a:ahLst/>
              <a:cxnLst/>
              <a:rect l="l" t="t" r="r" b="b"/>
              <a:pathLst>
                <a:path w="7175" h="6725" extrusionOk="0">
                  <a:moveTo>
                    <a:pt x="993" y="1"/>
                  </a:moveTo>
                  <a:cubicBezTo>
                    <a:pt x="2317" y="2489"/>
                    <a:pt x="663" y="2595"/>
                    <a:pt x="332" y="4143"/>
                  </a:cubicBezTo>
                  <a:cubicBezTo>
                    <a:pt x="1" y="5679"/>
                    <a:pt x="1443" y="6724"/>
                    <a:pt x="1443" y="6724"/>
                  </a:cubicBezTo>
                  <a:lnTo>
                    <a:pt x="4580" y="6393"/>
                  </a:lnTo>
                  <a:cubicBezTo>
                    <a:pt x="7174" y="1430"/>
                    <a:pt x="994" y="1"/>
                    <a:pt x="9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2300866" y="3488914"/>
              <a:ext cx="246559" cy="224009"/>
            </a:xfrm>
            <a:custGeom>
              <a:avLst/>
              <a:gdLst/>
              <a:ahLst/>
              <a:cxnLst/>
              <a:rect l="l" t="t" r="r" b="b"/>
              <a:pathLst>
                <a:path w="4461" h="4053" extrusionOk="0">
                  <a:moveTo>
                    <a:pt x="3299" y="0"/>
                  </a:moveTo>
                  <a:cubicBezTo>
                    <a:pt x="3169" y="0"/>
                    <a:pt x="3085" y="164"/>
                    <a:pt x="3085" y="585"/>
                  </a:cubicBezTo>
                  <a:cubicBezTo>
                    <a:pt x="3069" y="1166"/>
                    <a:pt x="2954" y="1354"/>
                    <a:pt x="2792" y="1354"/>
                  </a:cubicBezTo>
                  <a:cubicBezTo>
                    <a:pt x="2490" y="1354"/>
                    <a:pt x="2027" y="703"/>
                    <a:pt x="1739" y="703"/>
                  </a:cubicBezTo>
                  <a:cubicBezTo>
                    <a:pt x="1652" y="703"/>
                    <a:pt x="1582" y="762"/>
                    <a:pt x="1536" y="916"/>
                  </a:cubicBezTo>
                  <a:cubicBezTo>
                    <a:pt x="1340" y="1528"/>
                    <a:pt x="1938" y="3037"/>
                    <a:pt x="1419" y="3037"/>
                  </a:cubicBezTo>
                  <a:cubicBezTo>
                    <a:pt x="1377" y="3037"/>
                    <a:pt x="1328" y="3027"/>
                    <a:pt x="1271" y="3007"/>
                  </a:cubicBezTo>
                  <a:cubicBezTo>
                    <a:pt x="708" y="2797"/>
                    <a:pt x="369" y="2411"/>
                    <a:pt x="211" y="2411"/>
                  </a:cubicBezTo>
                  <a:cubicBezTo>
                    <a:pt x="119" y="2411"/>
                    <a:pt x="87" y="2538"/>
                    <a:pt x="107" y="2901"/>
                  </a:cubicBezTo>
                  <a:cubicBezTo>
                    <a:pt x="107" y="3126"/>
                    <a:pt x="54" y="3285"/>
                    <a:pt x="1" y="3391"/>
                  </a:cubicBezTo>
                  <a:cubicBezTo>
                    <a:pt x="332" y="3841"/>
                    <a:pt x="662" y="4052"/>
                    <a:pt x="662" y="4052"/>
                  </a:cubicBezTo>
                  <a:lnTo>
                    <a:pt x="3799" y="3721"/>
                  </a:lnTo>
                  <a:cubicBezTo>
                    <a:pt x="4249" y="2848"/>
                    <a:pt x="4461" y="2067"/>
                    <a:pt x="4408" y="1352"/>
                  </a:cubicBezTo>
                  <a:cubicBezTo>
                    <a:pt x="4074" y="756"/>
                    <a:pt x="3580" y="0"/>
                    <a:pt x="3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2319160" y="3684625"/>
              <a:ext cx="216603" cy="130382"/>
            </a:xfrm>
            <a:custGeom>
              <a:avLst/>
              <a:gdLst/>
              <a:ahLst/>
              <a:cxnLst/>
              <a:rect l="l" t="t" r="r" b="b"/>
              <a:pathLst>
                <a:path w="3919" h="2359" extrusionOk="0">
                  <a:moveTo>
                    <a:pt x="3604" y="1"/>
                  </a:moveTo>
                  <a:cubicBezTo>
                    <a:pt x="3580" y="1"/>
                    <a:pt x="3553" y="7"/>
                    <a:pt x="3521" y="22"/>
                  </a:cubicBezTo>
                  <a:lnTo>
                    <a:pt x="106" y="405"/>
                  </a:lnTo>
                  <a:cubicBezTo>
                    <a:pt x="54" y="405"/>
                    <a:pt x="1" y="458"/>
                    <a:pt x="1" y="511"/>
                  </a:cubicBezTo>
                  <a:lnTo>
                    <a:pt x="159" y="2232"/>
                  </a:lnTo>
                  <a:cubicBezTo>
                    <a:pt x="159" y="2309"/>
                    <a:pt x="223" y="2359"/>
                    <a:pt x="278" y="2359"/>
                  </a:cubicBezTo>
                  <a:cubicBezTo>
                    <a:pt x="298" y="2359"/>
                    <a:pt x="317" y="2352"/>
                    <a:pt x="331" y="2338"/>
                  </a:cubicBezTo>
                  <a:lnTo>
                    <a:pt x="3799" y="1954"/>
                  </a:lnTo>
                  <a:cubicBezTo>
                    <a:pt x="3852" y="1954"/>
                    <a:pt x="3918" y="1901"/>
                    <a:pt x="3918" y="1782"/>
                  </a:cubicBezTo>
                  <a:lnTo>
                    <a:pt x="3746" y="127"/>
                  </a:lnTo>
                  <a:cubicBezTo>
                    <a:pt x="3707" y="50"/>
                    <a:pt x="3669" y="1"/>
                    <a:pt x="3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rot="41933">
              <a:off x="2322676" y="3739527"/>
              <a:ext cx="215526" cy="77273"/>
            </a:xfrm>
            <a:custGeom>
              <a:avLst/>
              <a:gdLst/>
              <a:ahLst/>
              <a:cxnLst/>
              <a:rect l="l" t="t" r="r" b="b"/>
              <a:pathLst>
                <a:path w="3866" h="1398" extrusionOk="0">
                  <a:moveTo>
                    <a:pt x="3746" y="0"/>
                  </a:moveTo>
                  <a:lnTo>
                    <a:pt x="1" y="437"/>
                  </a:lnTo>
                  <a:lnTo>
                    <a:pt x="106" y="1271"/>
                  </a:lnTo>
                  <a:cubicBezTo>
                    <a:pt x="106" y="1348"/>
                    <a:pt x="170" y="1398"/>
                    <a:pt x="225" y="1398"/>
                  </a:cubicBezTo>
                  <a:cubicBezTo>
                    <a:pt x="245" y="1398"/>
                    <a:pt x="264" y="1391"/>
                    <a:pt x="278" y="1377"/>
                  </a:cubicBezTo>
                  <a:lnTo>
                    <a:pt x="3746" y="993"/>
                  </a:lnTo>
                  <a:cubicBezTo>
                    <a:pt x="3799" y="993"/>
                    <a:pt x="3865" y="940"/>
                    <a:pt x="3865" y="821"/>
                  </a:cubicBezTo>
                  <a:lnTo>
                    <a:pt x="3746" y="0"/>
                  </a:lnTo>
                  <a:close/>
                </a:path>
              </a:pathLst>
            </a:custGeom>
            <a:solidFill>
              <a:srgbClr val="CCC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2456672" y="4432649"/>
              <a:ext cx="239982" cy="242138"/>
            </a:xfrm>
            <a:custGeom>
              <a:avLst/>
              <a:gdLst/>
              <a:ahLst/>
              <a:cxnLst/>
              <a:rect l="l" t="t" r="r" b="b"/>
              <a:pathLst>
                <a:path w="4342" h="4381" extrusionOk="0">
                  <a:moveTo>
                    <a:pt x="2635" y="1"/>
                  </a:moveTo>
                  <a:lnTo>
                    <a:pt x="107" y="3085"/>
                  </a:lnTo>
                  <a:cubicBezTo>
                    <a:pt x="0" y="3839"/>
                    <a:pt x="1571" y="4380"/>
                    <a:pt x="2831" y="4380"/>
                  </a:cubicBezTo>
                  <a:cubicBezTo>
                    <a:pt x="3605" y="4380"/>
                    <a:pt x="4261" y="4177"/>
                    <a:pt x="4342" y="3693"/>
                  </a:cubicBezTo>
                  <a:lnTo>
                    <a:pt x="2635" y="1"/>
                  </a:lnTo>
                  <a:close/>
                </a:path>
              </a:pathLst>
            </a:custGeom>
            <a:solidFill>
              <a:srgbClr val="F9A9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2462531" y="3783060"/>
              <a:ext cx="356326" cy="853756"/>
            </a:xfrm>
            <a:custGeom>
              <a:avLst/>
              <a:gdLst/>
              <a:ahLst/>
              <a:cxnLst/>
              <a:rect l="l" t="t" r="r" b="b"/>
              <a:pathLst>
                <a:path w="6447" h="15447" extrusionOk="0">
                  <a:moveTo>
                    <a:pt x="2198" y="1"/>
                  </a:moveTo>
                  <a:lnTo>
                    <a:pt x="1" y="14785"/>
                  </a:lnTo>
                  <a:lnTo>
                    <a:pt x="4236" y="15446"/>
                  </a:lnTo>
                  <a:lnTo>
                    <a:pt x="6446" y="610"/>
                  </a:lnTo>
                  <a:lnTo>
                    <a:pt x="21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2575171" y="3798426"/>
              <a:ext cx="243685" cy="838391"/>
            </a:xfrm>
            <a:custGeom>
              <a:avLst/>
              <a:gdLst/>
              <a:ahLst/>
              <a:cxnLst/>
              <a:rect l="l" t="t" r="r" b="b"/>
              <a:pathLst>
                <a:path w="4409" h="15169" extrusionOk="0">
                  <a:moveTo>
                    <a:pt x="2198" y="1"/>
                  </a:moveTo>
                  <a:lnTo>
                    <a:pt x="1" y="14838"/>
                  </a:lnTo>
                  <a:lnTo>
                    <a:pt x="2198" y="15168"/>
                  </a:lnTo>
                  <a:lnTo>
                    <a:pt x="4408" y="332"/>
                  </a:lnTo>
                  <a:lnTo>
                    <a:pt x="2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2578542" y="3612663"/>
              <a:ext cx="240314" cy="242083"/>
            </a:xfrm>
            <a:custGeom>
              <a:avLst/>
              <a:gdLst/>
              <a:ahLst/>
              <a:cxnLst/>
              <a:rect l="l" t="t" r="r" b="b"/>
              <a:pathLst>
                <a:path w="4348" h="4380" extrusionOk="0">
                  <a:moveTo>
                    <a:pt x="2587" y="0"/>
                  </a:moveTo>
                  <a:lnTo>
                    <a:pt x="99" y="3084"/>
                  </a:lnTo>
                  <a:cubicBezTo>
                    <a:pt x="0" y="3839"/>
                    <a:pt x="1569" y="4380"/>
                    <a:pt x="2830" y="4380"/>
                  </a:cubicBezTo>
                  <a:cubicBezTo>
                    <a:pt x="3604" y="4380"/>
                    <a:pt x="4262" y="4176"/>
                    <a:pt x="4347" y="3693"/>
                  </a:cubicBezTo>
                  <a:lnTo>
                    <a:pt x="2587" y="0"/>
                  </a:lnTo>
                  <a:close/>
                </a:path>
              </a:pathLst>
            </a:custGeom>
            <a:solidFill>
              <a:srgbClr val="FFE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2675431" y="3611472"/>
              <a:ext cx="79755" cy="77267"/>
            </a:xfrm>
            <a:custGeom>
              <a:avLst/>
              <a:gdLst/>
              <a:ahLst/>
              <a:cxnLst/>
              <a:rect l="l" t="t" r="r" b="b"/>
              <a:pathLst>
                <a:path w="1443" h="1398" extrusionOk="0">
                  <a:moveTo>
                    <a:pt x="834" y="0"/>
                  </a:moveTo>
                  <a:lnTo>
                    <a:pt x="0" y="1046"/>
                  </a:lnTo>
                  <a:cubicBezTo>
                    <a:pt x="172" y="1218"/>
                    <a:pt x="384" y="1324"/>
                    <a:pt x="662" y="1377"/>
                  </a:cubicBezTo>
                  <a:cubicBezTo>
                    <a:pt x="736" y="1391"/>
                    <a:pt x="811" y="1397"/>
                    <a:pt x="884" y="1397"/>
                  </a:cubicBezTo>
                  <a:cubicBezTo>
                    <a:pt x="1085" y="1397"/>
                    <a:pt x="1278" y="1348"/>
                    <a:pt x="1443" y="1271"/>
                  </a:cubicBezTo>
                  <a:lnTo>
                    <a:pt x="834" y="0"/>
                  </a:ln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2071937" y="4088096"/>
              <a:ext cx="777649" cy="963467"/>
            </a:xfrm>
            <a:custGeom>
              <a:avLst/>
              <a:gdLst/>
              <a:ahLst/>
              <a:cxnLst/>
              <a:rect l="l" t="t" r="r" b="b"/>
              <a:pathLst>
                <a:path w="14070" h="17432" extrusionOk="0">
                  <a:moveTo>
                    <a:pt x="0" y="1"/>
                  </a:moveTo>
                  <a:lnTo>
                    <a:pt x="0" y="13726"/>
                  </a:lnTo>
                  <a:cubicBezTo>
                    <a:pt x="0" y="15777"/>
                    <a:pt x="1377" y="17432"/>
                    <a:pt x="3097" y="17432"/>
                  </a:cubicBezTo>
                  <a:lnTo>
                    <a:pt x="10972" y="17432"/>
                  </a:lnTo>
                  <a:cubicBezTo>
                    <a:pt x="12693" y="17432"/>
                    <a:pt x="14069" y="15777"/>
                    <a:pt x="14069" y="13726"/>
                  </a:cubicBezTo>
                  <a:lnTo>
                    <a:pt x="140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2108462" y="4246876"/>
              <a:ext cx="741115" cy="804661"/>
            </a:xfrm>
            <a:custGeom>
              <a:avLst/>
              <a:gdLst/>
              <a:ahLst/>
              <a:cxnLst/>
              <a:rect l="l" t="t" r="r" b="b"/>
              <a:pathLst>
                <a:path w="13409" h="17432" extrusionOk="0">
                  <a:moveTo>
                    <a:pt x="11701" y="1"/>
                  </a:moveTo>
                  <a:lnTo>
                    <a:pt x="11701" y="12469"/>
                  </a:lnTo>
                  <a:cubicBezTo>
                    <a:pt x="11701" y="14507"/>
                    <a:pt x="10258" y="16161"/>
                    <a:pt x="8551" y="16161"/>
                  </a:cubicBezTo>
                  <a:lnTo>
                    <a:pt x="716" y="16161"/>
                  </a:lnTo>
                  <a:cubicBezTo>
                    <a:pt x="451" y="16161"/>
                    <a:pt x="226" y="16108"/>
                    <a:pt x="1" y="16042"/>
                  </a:cubicBezTo>
                  <a:lnTo>
                    <a:pt x="1" y="16042"/>
                  </a:lnTo>
                  <a:cubicBezTo>
                    <a:pt x="557" y="16876"/>
                    <a:pt x="1443" y="17432"/>
                    <a:pt x="2436" y="17432"/>
                  </a:cubicBezTo>
                  <a:lnTo>
                    <a:pt x="10311" y="17432"/>
                  </a:lnTo>
                  <a:cubicBezTo>
                    <a:pt x="12032" y="17432"/>
                    <a:pt x="13408" y="15777"/>
                    <a:pt x="13408" y="13726"/>
                  </a:cubicBezTo>
                  <a:lnTo>
                    <a:pt x="134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2166283" y="4298066"/>
              <a:ext cx="460897" cy="490908"/>
            </a:xfrm>
            <a:custGeom>
              <a:avLst/>
              <a:gdLst/>
              <a:ahLst/>
              <a:cxnLst/>
              <a:rect l="l" t="t" r="r" b="b"/>
              <a:pathLst>
                <a:path w="8339" h="8882" extrusionOk="0">
                  <a:moveTo>
                    <a:pt x="4196" y="1"/>
                  </a:moveTo>
                  <a:cubicBezTo>
                    <a:pt x="1880" y="1"/>
                    <a:pt x="0" y="1986"/>
                    <a:pt x="0" y="4421"/>
                  </a:cubicBezTo>
                  <a:cubicBezTo>
                    <a:pt x="0" y="6896"/>
                    <a:pt x="1880" y="8881"/>
                    <a:pt x="4196" y="8881"/>
                  </a:cubicBezTo>
                  <a:cubicBezTo>
                    <a:pt x="6459" y="8881"/>
                    <a:pt x="8339" y="6896"/>
                    <a:pt x="8339" y="4421"/>
                  </a:cubicBezTo>
                  <a:cubicBezTo>
                    <a:pt x="8339" y="1986"/>
                    <a:pt x="6459" y="1"/>
                    <a:pt x="41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3108471" y="4362456"/>
              <a:ext cx="426519" cy="429448"/>
            </a:xfrm>
            <a:custGeom>
              <a:avLst/>
              <a:gdLst/>
              <a:ahLst/>
              <a:cxnLst/>
              <a:rect l="l" t="t" r="r" b="b"/>
              <a:pathLst>
                <a:path w="7717" h="7770" extrusionOk="0">
                  <a:moveTo>
                    <a:pt x="3865" y="1430"/>
                  </a:moveTo>
                  <a:cubicBezTo>
                    <a:pt x="5189" y="1430"/>
                    <a:pt x="6287" y="2541"/>
                    <a:pt x="6287" y="3865"/>
                  </a:cubicBezTo>
                  <a:cubicBezTo>
                    <a:pt x="6287" y="5241"/>
                    <a:pt x="5189" y="6287"/>
                    <a:pt x="3865" y="6287"/>
                  </a:cubicBezTo>
                  <a:cubicBezTo>
                    <a:pt x="2542" y="6287"/>
                    <a:pt x="1430" y="5241"/>
                    <a:pt x="1430" y="3865"/>
                  </a:cubicBezTo>
                  <a:cubicBezTo>
                    <a:pt x="1430" y="2541"/>
                    <a:pt x="2542" y="1430"/>
                    <a:pt x="3865" y="1430"/>
                  </a:cubicBezTo>
                  <a:close/>
                  <a:moveTo>
                    <a:pt x="3865" y="0"/>
                  </a:moveTo>
                  <a:cubicBezTo>
                    <a:pt x="1708" y="0"/>
                    <a:pt x="0" y="1708"/>
                    <a:pt x="0" y="3865"/>
                  </a:cubicBezTo>
                  <a:cubicBezTo>
                    <a:pt x="0" y="6009"/>
                    <a:pt x="1708" y="7769"/>
                    <a:pt x="3865" y="7769"/>
                  </a:cubicBezTo>
                  <a:cubicBezTo>
                    <a:pt x="6009" y="7769"/>
                    <a:pt x="7717" y="6009"/>
                    <a:pt x="7717" y="3865"/>
                  </a:cubicBezTo>
                  <a:cubicBezTo>
                    <a:pt x="7717" y="1708"/>
                    <a:pt x="6009" y="0"/>
                    <a:pt x="3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2627125" y="4246886"/>
              <a:ext cx="658432" cy="768142"/>
            </a:xfrm>
            <a:custGeom>
              <a:avLst/>
              <a:gdLst/>
              <a:ahLst/>
              <a:cxnLst/>
              <a:rect l="l" t="t" r="r" b="b"/>
              <a:pathLst>
                <a:path w="11913" h="13898" extrusionOk="0">
                  <a:moveTo>
                    <a:pt x="1" y="0"/>
                  </a:moveTo>
                  <a:lnTo>
                    <a:pt x="1" y="10853"/>
                  </a:lnTo>
                  <a:cubicBezTo>
                    <a:pt x="1" y="12507"/>
                    <a:pt x="1205" y="13897"/>
                    <a:pt x="2648" y="13897"/>
                  </a:cubicBezTo>
                  <a:lnTo>
                    <a:pt x="9265" y="13897"/>
                  </a:lnTo>
                  <a:cubicBezTo>
                    <a:pt x="10695" y="13897"/>
                    <a:pt x="11912" y="12507"/>
                    <a:pt x="11912" y="10853"/>
                  </a:cubicBezTo>
                  <a:lnTo>
                    <a:pt x="119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2660066" y="4246886"/>
              <a:ext cx="625491" cy="768142"/>
            </a:xfrm>
            <a:custGeom>
              <a:avLst/>
              <a:gdLst/>
              <a:ahLst/>
              <a:cxnLst/>
              <a:rect l="l" t="t" r="r" b="b"/>
              <a:pathLst>
                <a:path w="11317" h="13898" extrusionOk="0">
                  <a:moveTo>
                    <a:pt x="9768" y="0"/>
                  </a:moveTo>
                  <a:lnTo>
                    <a:pt x="9768" y="9860"/>
                  </a:lnTo>
                  <a:cubicBezTo>
                    <a:pt x="9768" y="11462"/>
                    <a:pt x="8669" y="12785"/>
                    <a:pt x="7174" y="12785"/>
                  </a:cubicBezTo>
                  <a:lnTo>
                    <a:pt x="609" y="12785"/>
                  </a:lnTo>
                  <a:cubicBezTo>
                    <a:pt x="397" y="12785"/>
                    <a:pt x="172" y="12785"/>
                    <a:pt x="0" y="12732"/>
                  </a:cubicBezTo>
                  <a:lnTo>
                    <a:pt x="0" y="12732"/>
                  </a:lnTo>
                  <a:cubicBezTo>
                    <a:pt x="503" y="13394"/>
                    <a:pt x="1218" y="13897"/>
                    <a:pt x="2052" y="13897"/>
                  </a:cubicBezTo>
                  <a:lnTo>
                    <a:pt x="8669" y="13897"/>
                  </a:lnTo>
                  <a:cubicBezTo>
                    <a:pt x="10099" y="13897"/>
                    <a:pt x="11316" y="12507"/>
                    <a:pt x="11316" y="10853"/>
                  </a:cubicBezTo>
                  <a:lnTo>
                    <a:pt x="113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2" name="Google Shape;572;p27"/>
            <p:cNvGrpSpPr/>
            <p:nvPr/>
          </p:nvGrpSpPr>
          <p:grpSpPr>
            <a:xfrm>
              <a:off x="2774143" y="4536556"/>
              <a:ext cx="320455" cy="156580"/>
              <a:chOff x="2774143" y="4536556"/>
              <a:chExt cx="320455" cy="156580"/>
            </a:xfrm>
          </p:grpSpPr>
          <p:sp>
            <p:nvSpPr>
              <p:cNvPr id="573" name="Google Shape;573;p27"/>
              <p:cNvSpPr/>
              <p:nvPr/>
            </p:nvSpPr>
            <p:spPr>
              <a:xfrm>
                <a:off x="2774143" y="4562865"/>
                <a:ext cx="112751" cy="98104"/>
              </a:xfrm>
              <a:custGeom>
                <a:avLst/>
                <a:gdLst/>
                <a:ahLst/>
                <a:cxnLst/>
                <a:rect l="l" t="t" r="r" b="b"/>
                <a:pathLst>
                  <a:path w="2040" h="1775" extrusionOk="0">
                    <a:moveTo>
                      <a:pt x="292" y="1"/>
                    </a:moveTo>
                    <a:cubicBezTo>
                      <a:pt x="173" y="1"/>
                      <a:pt x="94" y="14"/>
                      <a:pt x="67" y="27"/>
                    </a:cubicBezTo>
                    <a:cubicBezTo>
                      <a:pt x="27" y="40"/>
                      <a:pt x="1" y="67"/>
                      <a:pt x="1" y="107"/>
                    </a:cubicBezTo>
                    <a:cubicBezTo>
                      <a:pt x="1" y="146"/>
                      <a:pt x="27" y="173"/>
                      <a:pt x="54" y="186"/>
                    </a:cubicBezTo>
                    <a:cubicBezTo>
                      <a:pt x="94" y="199"/>
                      <a:pt x="147" y="212"/>
                      <a:pt x="226" y="212"/>
                    </a:cubicBezTo>
                    <a:cubicBezTo>
                      <a:pt x="279" y="226"/>
                      <a:pt x="319" y="239"/>
                      <a:pt x="345" y="252"/>
                    </a:cubicBezTo>
                    <a:cubicBezTo>
                      <a:pt x="385" y="265"/>
                      <a:pt x="411" y="292"/>
                      <a:pt x="451" y="358"/>
                    </a:cubicBezTo>
                    <a:lnTo>
                      <a:pt x="835" y="887"/>
                    </a:lnTo>
                    <a:lnTo>
                      <a:pt x="782" y="967"/>
                    </a:lnTo>
                    <a:lnTo>
                      <a:pt x="729" y="1033"/>
                    </a:lnTo>
                    <a:lnTo>
                      <a:pt x="636" y="1165"/>
                    </a:lnTo>
                    <a:cubicBezTo>
                      <a:pt x="597" y="1205"/>
                      <a:pt x="544" y="1271"/>
                      <a:pt x="477" y="1364"/>
                    </a:cubicBezTo>
                    <a:cubicBezTo>
                      <a:pt x="464" y="1390"/>
                      <a:pt x="438" y="1404"/>
                      <a:pt x="411" y="1417"/>
                    </a:cubicBezTo>
                    <a:cubicBezTo>
                      <a:pt x="385" y="1430"/>
                      <a:pt x="358" y="1443"/>
                      <a:pt x="319" y="1443"/>
                    </a:cubicBezTo>
                    <a:cubicBezTo>
                      <a:pt x="266" y="1443"/>
                      <a:pt x="213" y="1457"/>
                      <a:pt x="173" y="1470"/>
                    </a:cubicBezTo>
                    <a:cubicBezTo>
                      <a:pt x="120" y="1483"/>
                      <a:pt x="94" y="1509"/>
                      <a:pt x="94" y="1562"/>
                    </a:cubicBezTo>
                    <a:cubicBezTo>
                      <a:pt x="94" y="1576"/>
                      <a:pt x="94" y="1602"/>
                      <a:pt x="107" y="1615"/>
                    </a:cubicBezTo>
                    <a:cubicBezTo>
                      <a:pt x="120" y="1629"/>
                      <a:pt x="133" y="1642"/>
                      <a:pt x="147" y="1642"/>
                    </a:cubicBezTo>
                    <a:cubicBezTo>
                      <a:pt x="160" y="1655"/>
                      <a:pt x="186" y="1655"/>
                      <a:pt x="199" y="1668"/>
                    </a:cubicBezTo>
                    <a:lnTo>
                      <a:pt x="385" y="1668"/>
                    </a:lnTo>
                    <a:cubicBezTo>
                      <a:pt x="438" y="1655"/>
                      <a:pt x="491" y="1655"/>
                      <a:pt x="544" y="1655"/>
                    </a:cubicBezTo>
                    <a:cubicBezTo>
                      <a:pt x="570" y="1655"/>
                      <a:pt x="597" y="1655"/>
                      <a:pt x="623" y="1668"/>
                    </a:cubicBezTo>
                    <a:lnTo>
                      <a:pt x="822" y="1668"/>
                    </a:lnTo>
                    <a:cubicBezTo>
                      <a:pt x="848" y="1668"/>
                      <a:pt x="888" y="1655"/>
                      <a:pt x="927" y="1655"/>
                    </a:cubicBezTo>
                    <a:cubicBezTo>
                      <a:pt x="954" y="1642"/>
                      <a:pt x="980" y="1615"/>
                      <a:pt x="980" y="1562"/>
                    </a:cubicBezTo>
                    <a:cubicBezTo>
                      <a:pt x="980" y="1549"/>
                      <a:pt x="967" y="1536"/>
                      <a:pt x="954" y="1509"/>
                    </a:cubicBezTo>
                    <a:cubicBezTo>
                      <a:pt x="927" y="1483"/>
                      <a:pt x="874" y="1470"/>
                      <a:pt x="808" y="1470"/>
                    </a:cubicBezTo>
                    <a:cubicBezTo>
                      <a:pt x="769" y="1470"/>
                      <a:pt x="755" y="1470"/>
                      <a:pt x="742" y="1457"/>
                    </a:cubicBezTo>
                    <a:cubicBezTo>
                      <a:pt x="742" y="1457"/>
                      <a:pt x="729" y="1443"/>
                      <a:pt x="729" y="1430"/>
                    </a:cubicBezTo>
                    <a:cubicBezTo>
                      <a:pt x="729" y="1417"/>
                      <a:pt x="742" y="1404"/>
                      <a:pt x="755" y="1377"/>
                    </a:cubicBezTo>
                    <a:cubicBezTo>
                      <a:pt x="782" y="1351"/>
                      <a:pt x="795" y="1324"/>
                      <a:pt x="808" y="1311"/>
                    </a:cubicBezTo>
                    <a:cubicBezTo>
                      <a:pt x="835" y="1271"/>
                      <a:pt x="861" y="1245"/>
                      <a:pt x="888" y="1218"/>
                    </a:cubicBezTo>
                    <a:cubicBezTo>
                      <a:pt x="901" y="1179"/>
                      <a:pt x="941" y="1139"/>
                      <a:pt x="980" y="1086"/>
                    </a:cubicBezTo>
                    <a:cubicBezTo>
                      <a:pt x="1007" y="1126"/>
                      <a:pt x="1047" y="1165"/>
                      <a:pt x="1086" y="1218"/>
                    </a:cubicBezTo>
                    <a:cubicBezTo>
                      <a:pt x="1113" y="1258"/>
                      <a:pt x="1152" y="1298"/>
                      <a:pt x="1179" y="1337"/>
                    </a:cubicBezTo>
                    <a:cubicBezTo>
                      <a:pt x="1205" y="1377"/>
                      <a:pt x="1219" y="1417"/>
                      <a:pt x="1245" y="1457"/>
                    </a:cubicBezTo>
                    <a:cubicBezTo>
                      <a:pt x="1258" y="1483"/>
                      <a:pt x="1272" y="1496"/>
                      <a:pt x="1272" y="1509"/>
                    </a:cubicBezTo>
                    <a:cubicBezTo>
                      <a:pt x="1272" y="1536"/>
                      <a:pt x="1258" y="1549"/>
                      <a:pt x="1258" y="1549"/>
                    </a:cubicBezTo>
                    <a:lnTo>
                      <a:pt x="1205" y="1562"/>
                    </a:lnTo>
                    <a:cubicBezTo>
                      <a:pt x="1179" y="1576"/>
                      <a:pt x="1166" y="1589"/>
                      <a:pt x="1152" y="1602"/>
                    </a:cubicBezTo>
                    <a:cubicBezTo>
                      <a:pt x="1152" y="1629"/>
                      <a:pt x="1152" y="1642"/>
                      <a:pt x="1152" y="1655"/>
                    </a:cubicBezTo>
                    <a:cubicBezTo>
                      <a:pt x="1152" y="1682"/>
                      <a:pt x="1166" y="1708"/>
                      <a:pt x="1179" y="1734"/>
                    </a:cubicBezTo>
                    <a:cubicBezTo>
                      <a:pt x="1219" y="1761"/>
                      <a:pt x="1258" y="1774"/>
                      <a:pt x="1324" y="1774"/>
                    </a:cubicBezTo>
                    <a:cubicBezTo>
                      <a:pt x="1364" y="1774"/>
                      <a:pt x="1404" y="1774"/>
                      <a:pt x="1444" y="1761"/>
                    </a:cubicBezTo>
                    <a:lnTo>
                      <a:pt x="1708" y="1761"/>
                    </a:lnTo>
                    <a:cubicBezTo>
                      <a:pt x="1761" y="1774"/>
                      <a:pt x="1814" y="1774"/>
                      <a:pt x="1867" y="1774"/>
                    </a:cubicBezTo>
                    <a:cubicBezTo>
                      <a:pt x="1907" y="1774"/>
                      <a:pt x="1947" y="1761"/>
                      <a:pt x="1986" y="1761"/>
                    </a:cubicBezTo>
                    <a:cubicBezTo>
                      <a:pt x="2013" y="1748"/>
                      <a:pt x="2039" y="1721"/>
                      <a:pt x="2039" y="1668"/>
                    </a:cubicBezTo>
                    <a:cubicBezTo>
                      <a:pt x="2039" y="1642"/>
                      <a:pt x="2013" y="1615"/>
                      <a:pt x="1986" y="1602"/>
                    </a:cubicBezTo>
                    <a:cubicBezTo>
                      <a:pt x="1960" y="1589"/>
                      <a:pt x="1933" y="1576"/>
                      <a:pt x="1880" y="1576"/>
                    </a:cubicBezTo>
                    <a:lnTo>
                      <a:pt x="1774" y="1576"/>
                    </a:lnTo>
                    <a:cubicBezTo>
                      <a:pt x="1735" y="1562"/>
                      <a:pt x="1708" y="1562"/>
                      <a:pt x="1669" y="1549"/>
                    </a:cubicBezTo>
                    <a:cubicBezTo>
                      <a:pt x="1655" y="1536"/>
                      <a:pt x="1629" y="1536"/>
                      <a:pt x="1602" y="1509"/>
                    </a:cubicBezTo>
                    <a:cubicBezTo>
                      <a:pt x="1589" y="1496"/>
                      <a:pt x="1563" y="1457"/>
                      <a:pt x="1523" y="1417"/>
                    </a:cubicBezTo>
                    <a:cubicBezTo>
                      <a:pt x="1483" y="1364"/>
                      <a:pt x="1430" y="1298"/>
                      <a:pt x="1364" y="1218"/>
                    </a:cubicBezTo>
                    <a:cubicBezTo>
                      <a:pt x="1298" y="1126"/>
                      <a:pt x="1219" y="1020"/>
                      <a:pt x="1126" y="887"/>
                    </a:cubicBezTo>
                    <a:cubicBezTo>
                      <a:pt x="1179" y="808"/>
                      <a:pt x="1219" y="742"/>
                      <a:pt x="1272" y="676"/>
                    </a:cubicBezTo>
                    <a:cubicBezTo>
                      <a:pt x="1311" y="609"/>
                      <a:pt x="1364" y="543"/>
                      <a:pt x="1430" y="464"/>
                    </a:cubicBezTo>
                    <a:cubicBezTo>
                      <a:pt x="1470" y="424"/>
                      <a:pt x="1510" y="384"/>
                      <a:pt x="1549" y="371"/>
                    </a:cubicBezTo>
                    <a:cubicBezTo>
                      <a:pt x="1576" y="358"/>
                      <a:pt x="1629" y="345"/>
                      <a:pt x="1682" y="345"/>
                    </a:cubicBezTo>
                    <a:lnTo>
                      <a:pt x="1933" y="345"/>
                    </a:lnTo>
                    <a:cubicBezTo>
                      <a:pt x="1960" y="345"/>
                      <a:pt x="1986" y="332"/>
                      <a:pt x="1999" y="318"/>
                    </a:cubicBezTo>
                    <a:cubicBezTo>
                      <a:pt x="2013" y="292"/>
                      <a:pt x="2013" y="279"/>
                      <a:pt x="2013" y="252"/>
                    </a:cubicBezTo>
                    <a:cubicBezTo>
                      <a:pt x="2013" y="173"/>
                      <a:pt x="1986" y="133"/>
                      <a:pt x="1933" y="133"/>
                    </a:cubicBezTo>
                    <a:lnTo>
                      <a:pt x="1245" y="133"/>
                    </a:lnTo>
                    <a:cubicBezTo>
                      <a:pt x="1192" y="133"/>
                      <a:pt x="1152" y="146"/>
                      <a:pt x="1126" y="159"/>
                    </a:cubicBezTo>
                    <a:cubicBezTo>
                      <a:pt x="1086" y="186"/>
                      <a:pt x="1073" y="212"/>
                      <a:pt x="1073" y="252"/>
                    </a:cubicBezTo>
                    <a:cubicBezTo>
                      <a:pt x="1073" y="279"/>
                      <a:pt x="1086" y="305"/>
                      <a:pt x="1099" y="318"/>
                    </a:cubicBezTo>
                    <a:cubicBezTo>
                      <a:pt x="1126" y="332"/>
                      <a:pt x="1139" y="332"/>
                      <a:pt x="1152" y="345"/>
                    </a:cubicBezTo>
                    <a:cubicBezTo>
                      <a:pt x="1166" y="345"/>
                      <a:pt x="1179" y="358"/>
                      <a:pt x="1179" y="358"/>
                    </a:cubicBezTo>
                    <a:cubicBezTo>
                      <a:pt x="1179" y="371"/>
                      <a:pt x="1166" y="398"/>
                      <a:pt x="1139" y="437"/>
                    </a:cubicBezTo>
                    <a:cubicBezTo>
                      <a:pt x="1126" y="464"/>
                      <a:pt x="1099" y="504"/>
                      <a:pt x="1073" y="543"/>
                    </a:cubicBezTo>
                    <a:lnTo>
                      <a:pt x="980" y="689"/>
                    </a:lnTo>
                    <a:cubicBezTo>
                      <a:pt x="941" y="636"/>
                      <a:pt x="901" y="583"/>
                      <a:pt x="861" y="530"/>
                    </a:cubicBezTo>
                    <a:cubicBezTo>
                      <a:pt x="835" y="490"/>
                      <a:pt x="808" y="437"/>
                      <a:pt x="782" y="411"/>
                    </a:cubicBezTo>
                    <a:cubicBezTo>
                      <a:pt x="755" y="371"/>
                      <a:pt x="729" y="332"/>
                      <a:pt x="716" y="305"/>
                    </a:cubicBezTo>
                    <a:cubicBezTo>
                      <a:pt x="702" y="279"/>
                      <a:pt x="702" y="265"/>
                      <a:pt x="702" y="252"/>
                    </a:cubicBezTo>
                    <a:cubicBezTo>
                      <a:pt x="702" y="239"/>
                      <a:pt x="702" y="226"/>
                      <a:pt x="729" y="226"/>
                    </a:cubicBezTo>
                    <a:lnTo>
                      <a:pt x="808" y="226"/>
                    </a:lnTo>
                    <a:cubicBezTo>
                      <a:pt x="848" y="226"/>
                      <a:pt x="888" y="212"/>
                      <a:pt x="901" y="186"/>
                    </a:cubicBezTo>
                    <a:cubicBezTo>
                      <a:pt x="927" y="173"/>
                      <a:pt x="941" y="146"/>
                      <a:pt x="941" y="120"/>
                    </a:cubicBezTo>
                    <a:cubicBezTo>
                      <a:pt x="941" y="107"/>
                      <a:pt x="941" y="93"/>
                      <a:pt x="927" y="80"/>
                    </a:cubicBezTo>
                    <a:cubicBezTo>
                      <a:pt x="927" y="67"/>
                      <a:pt x="927" y="54"/>
                      <a:pt x="901" y="40"/>
                    </a:cubicBezTo>
                    <a:cubicBezTo>
                      <a:pt x="901" y="27"/>
                      <a:pt x="874" y="27"/>
                      <a:pt x="848" y="14"/>
                    </a:cubicBezTo>
                    <a:cubicBezTo>
                      <a:pt x="822" y="1"/>
                      <a:pt x="782" y="1"/>
                      <a:pt x="729" y="1"/>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2897782" y="4536556"/>
                <a:ext cx="65882" cy="66600"/>
              </a:xfrm>
              <a:custGeom>
                <a:avLst/>
                <a:gdLst/>
                <a:ahLst/>
                <a:cxnLst/>
                <a:rect l="l" t="t" r="r" b="b"/>
                <a:pathLst>
                  <a:path w="1192" h="1205" extrusionOk="0">
                    <a:moveTo>
                      <a:pt x="596" y="0"/>
                    </a:moveTo>
                    <a:cubicBezTo>
                      <a:pt x="557" y="0"/>
                      <a:pt x="530" y="13"/>
                      <a:pt x="504" y="40"/>
                    </a:cubicBezTo>
                    <a:cubicBezTo>
                      <a:pt x="477" y="53"/>
                      <a:pt x="477" y="80"/>
                      <a:pt x="477" y="106"/>
                    </a:cubicBezTo>
                    <a:cubicBezTo>
                      <a:pt x="477" y="159"/>
                      <a:pt x="477" y="212"/>
                      <a:pt x="477" y="278"/>
                    </a:cubicBezTo>
                    <a:cubicBezTo>
                      <a:pt x="477" y="331"/>
                      <a:pt x="477" y="410"/>
                      <a:pt x="477" y="490"/>
                    </a:cubicBezTo>
                    <a:lnTo>
                      <a:pt x="93" y="490"/>
                    </a:lnTo>
                    <a:cubicBezTo>
                      <a:pt x="67" y="490"/>
                      <a:pt x="54" y="503"/>
                      <a:pt x="27" y="516"/>
                    </a:cubicBezTo>
                    <a:cubicBezTo>
                      <a:pt x="1" y="543"/>
                      <a:pt x="1" y="569"/>
                      <a:pt x="1" y="609"/>
                    </a:cubicBezTo>
                    <a:cubicBezTo>
                      <a:pt x="1" y="649"/>
                      <a:pt x="1" y="688"/>
                      <a:pt x="27" y="702"/>
                    </a:cubicBezTo>
                    <a:cubicBezTo>
                      <a:pt x="54" y="728"/>
                      <a:pt x="80" y="728"/>
                      <a:pt x="93" y="728"/>
                    </a:cubicBezTo>
                    <a:lnTo>
                      <a:pt x="252" y="728"/>
                    </a:lnTo>
                    <a:cubicBezTo>
                      <a:pt x="318" y="728"/>
                      <a:pt x="398" y="728"/>
                      <a:pt x="477" y="715"/>
                    </a:cubicBezTo>
                    <a:lnTo>
                      <a:pt x="477" y="715"/>
                    </a:lnTo>
                    <a:cubicBezTo>
                      <a:pt x="477" y="781"/>
                      <a:pt x="464" y="860"/>
                      <a:pt x="464" y="940"/>
                    </a:cubicBezTo>
                    <a:cubicBezTo>
                      <a:pt x="464" y="1006"/>
                      <a:pt x="464" y="1072"/>
                      <a:pt x="464" y="1112"/>
                    </a:cubicBezTo>
                    <a:cubicBezTo>
                      <a:pt x="464" y="1125"/>
                      <a:pt x="477" y="1152"/>
                      <a:pt x="490" y="1165"/>
                    </a:cubicBezTo>
                    <a:cubicBezTo>
                      <a:pt x="517" y="1191"/>
                      <a:pt x="543" y="1205"/>
                      <a:pt x="583" y="1205"/>
                    </a:cubicBezTo>
                    <a:cubicBezTo>
                      <a:pt x="636" y="1205"/>
                      <a:pt x="662" y="1191"/>
                      <a:pt x="689" y="1165"/>
                    </a:cubicBezTo>
                    <a:cubicBezTo>
                      <a:pt x="702" y="1138"/>
                      <a:pt x="715" y="1125"/>
                      <a:pt x="715" y="1112"/>
                    </a:cubicBezTo>
                    <a:lnTo>
                      <a:pt x="715" y="715"/>
                    </a:lnTo>
                    <a:lnTo>
                      <a:pt x="1086" y="715"/>
                    </a:lnTo>
                    <a:cubicBezTo>
                      <a:pt x="1112" y="715"/>
                      <a:pt x="1139" y="715"/>
                      <a:pt x="1165" y="688"/>
                    </a:cubicBezTo>
                    <a:cubicBezTo>
                      <a:pt x="1179" y="662"/>
                      <a:pt x="1192" y="635"/>
                      <a:pt x="1192" y="596"/>
                    </a:cubicBezTo>
                    <a:cubicBezTo>
                      <a:pt x="1192" y="543"/>
                      <a:pt x="1192" y="516"/>
                      <a:pt x="1165" y="503"/>
                    </a:cubicBezTo>
                    <a:cubicBezTo>
                      <a:pt x="1152" y="477"/>
                      <a:pt x="1139" y="477"/>
                      <a:pt x="1112" y="477"/>
                    </a:cubicBezTo>
                    <a:lnTo>
                      <a:pt x="940" y="477"/>
                    </a:lnTo>
                    <a:cubicBezTo>
                      <a:pt x="874" y="490"/>
                      <a:pt x="808" y="490"/>
                      <a:pt x="715" y="490"/>
                    </a:cubicBezTo>
                    <a:lnTo>
                      <a:pt x="715" y="278"/>
                    </a:lnTo>
                    <a:cubicBezTo>
                      <a:pt x="715" y="212"/>
                      <a:pt x="729" y="159"/>
                      <a:pt x="729" y="106"/>
                    </a:cubicBezTo>
                    <a:cubicBezTo>
                      <a:pt x="729" y="80"/>
                      <a:pt x="715" y="53"/>
                      <a:pt x="689" y="40"/>
                    </a:cubicBezTo>
                    <a:cubicBezTo>
                      <a:pt x="662" y="13"/>
                      <a:pt x="636" y="0"/>
                      <a:pt x="596"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2967311" y="4565794"/>
                <a:ext cx="127287" cy="127342"/>
              </a:xfrm>
              <a:custGeom>
                <a:avLst/>
                <a:gdLst/>
                <a:ahLst/>
                <a:cxnLst/>
                <a:rect l="l" t="t" r="r" b="b"/>
                <a:pathLst>
                  <a:path w="2303" h="2304" extrusionOk="0">
                    <a:moveTo>
                      <a:pt x="225" y="1"/>
                    </a:moveTo>
                    <a:cubicBezTo>
                      <a:pt x="172" y="1"/>
                      <a:pt x="119" y="14"/>
                      <a:pt x="66" y="40"/>
                    </a:cubicBezTo>
                    <a:cubicBezTo>
                      <a:pt x="27" y="54"/>
                      <a:pt x="0" y="80"/>
                      <a:pt x="0" y="133"/>
                    </a:cubicBezTo>
                    <a:cubicBezTo>
                      <a:pt x="0" y="173"/>
                      <a:pt x="27" y="199"/>
                      <a:pt x="79" y="212"/>
                    </a:cubicBezTo>
                    <a:cubicBezTo>
                      <a:pt x="119" y="212"/>
                      <a:pt x="199" y="226"/>
                      <a:pt x="291" y="226"/>
                    </a:cubicBezTo>
                    <a:lnTo>
                      <a:pt x="371" y="226"/>
                    </a:lnTo>
                    <a:cubicBezTo>
                      <a:pt x="384" y="226"/>
                      <a:pt x="397" y="239"/>
                      <a:pt x="424" y="239"/>
                    </a:cubicBezTo>
                    <a:cubicBezTo>
                      <a:pt x="437" y="252"/>
                      <a:pt x="450" y="252"/>
                      <a:pt x="450" y="279"/>
                    </a:cubicBezTo>
                    <a:cubicBezTo>
                      <a:pt x="463" y="292"/>
                      <a:pt x="477" y="305"/>
                      <a:pt x="490" y="331"/>
                    </a:cubicBezTo>
                    <a:lnTo>
                      <a:pt x="1231" y="1655"/>
                    </a:lnTo>
                    <a:cubicBezTo>
                      <a:pt x="1191" y="1734"/>
                      <a:pt x="1165" y="1801"/>
                      <a:pt x="1125" y="1854"/>
                    </a:cubicBezTo>
                    <a:cubicBezTo>
                      <a:pt x="1099" y="1906"/>
                      <a:pt x="1059" y="1946"/>
                      <a:pt x="1019" y="1986"/>
                    </a:cubicBezTo>
                    <a:cubicBezTo>
                      <a:pt x="993" y="2012"/>
                      <a:pt x="953" y="2039"/>
                      <a:pt x="913" y="2065"/>
                    </a:cubicBezTo>
                    <a:cubicBezTo>
                      <a:pt x="874" y="2079"/>
                      <a:pt x="821" y="2092"/>
                      <a:pt x="781" y="2092"/>
                    </a:cubicBezTo>
                    <a:cubicBezTo>
                      <a:pt x="715" y="2092"/>
                      <a:pt x="649" y="2079"/>
                      <a:pt x="609" y="2039"/>
                    </a:cubicBezTo>
                    <a:cubicBezTo>
                      <a:pt x="556" y="2012"/>
                      <a:pt x="529" y="1973"/>
                      <a:pt x="529" y="1933"/>
                    </a:cubicBezTo>
                    <a:cubicBezTo>
                      <a:pt x="529" y="1906"/>
                      <a:pt x="543" y="1893"/>
                      <a:pt x="556" y="1867"/>
                    </a:cubicBezTo>
                    <a:cubicBezTo>
                      <a:pt x="556" y="1854"/>
                      <a:pt x="582" y="1840"/>
                      <a:pt x="609" y="1840"/>
                    </a:cubicBezTo>
                    <a:lnTo>
                      <a:pt x="649" y="1840"/>
                    </a:lnTo>
                    <a:cubicBezTo>
                      <a:pt x="662" y="1827"/>
                      <a:pt x="675" y="1827"/>
                      <a:pt x="702" y="1814"/>
                    </a:cubicBezTo>
                    <a:cubicBezTo>
                      <a:pt x="715" y="1814"/>
                      <a:pt x="728" y="1801"/>
                      <a:pt x="728" y="1787"/>
                    </a:cubicBezTo>
                    <a:cubicBezTo>
                      <a:pt x="741" y="1761"/>
                      <a:pt x="754" y="1748"/>
                      <a:pt x="754" y="1721"/>
                    </a:cubicBezTo>
                    <a:cubicBezTo>
                      <a:pt x="754" y="1681"/>
                      <a:pt x="728" y="1655"/>
                      <a:pt x="702" y="1629"/>
                    </a:cubicBezTo>
                    <a:cubicBezTo>
                      <a:pt x="675" y="1615"/>
                      <a:pt x="649" y="1602"/>
                      <a:pt x="609" y="1602"/>
                    </a:cubicBezTo>
                    <a:cubicBezTo>
                      <a:pt x="582" y="1602"/>
                      <a:pt x="543" y="1615"/>
                      <a:pt x="516" y="1629"/>
                    </a:cubicBezTo>
                    <a:cubicBezTo>
                      <a:pt x="477" y="1642"/>
                      <a:pt x="450" y="1655"/>
                      <a:pt x="424" y="1681"/>
                    </a:cubicBezTo>
                    <a:cubicBezTo>
                      <a:pt x="397" y="1708"/>
                      <a:pt x="371" y="1748"/>
                      <a:pt x="357" y="1787"/>
                    </a:cubicBezTo>
                    <a:cubicBezTo>
                      <a:pt x="344" y="1827"/>
                      <a:pt x="331" y="1880"/>
                      <a:pt x="331" y="1933"/>
                    </a:cubicBezTo>
                    <a:cubicBezTo>
                      <a:pt x="331" y="1986"/>
                      <a:pt x="344" y="2039"/>
                      <a:pt x="371" y="2092"/>
                    </a:cubicBezTo>
                    <a:cubicBezTo>
                      <a:pt x="397" y="2131"/>
                      <a:pt x="424" y="2171"/>
                      <a:pt x="463" y="2198"/>
                    </a:cubicBezTo>
                    <a:cubicBezTo>
                      <a:pt x="503" y="2237"/>
                      <a:pt x="543" y="2264"/>
                      <a:pt x="582" y="2277"/>
                    </a:cubicBezTo>
                    <a:cubicBezTo>
                      <a:pt x="635" y="2290"/>
                      <a:pt x="688" y="2304"/>
                      <a:pt x="741" y="2304"/>
                    </a:cubicBezTo>
                    <a:cubicBezTo>
                      <a:pt x="847" y="2304"/>
                      <a:pt x="927" y="2277"/>
                      <a:pt x="1006" y="2237"/>
                    </a:cubicBezTo>
                    <a:cubicBezTo>
                      <a:pt x="1085" y="2198"/>
                      <a:pt x="1165" y="2145"/>
                      <a:pt x="1244" y="2052"/>
                    </a:cubicBezTo>
                    <a:cubicBezTo>
                      <a:pt x="1297" y="1986"/>
                      <a:pt x="1350" y="1906"/>
                      <a:pt x="1403" y="1801"/>
                    </a:cubicBezTo>
                    <a:cubicBezTo>
                      <a:pt x="1443" y="1695"/>
                      <a:pt x="1496" y="1589"/>
                      <a:pt x="1535" y="1443"/>
                    </a:cubicBezTo>
                    <a:lnTo>
                      <a:pt x="1919" y="371"/>
                    </a:lnTo>
                    <a:cubicBezTo>
                      <a:pt x="1932" y="331"/>
                      <a:pt x="1959" y="305"/>
                      <a:pt x="1972" y="305"/>
                    </a:cubicBezTo>
                    <a:cubicBezTo>
                      <a:pt x="1999" y="292"/>
                      <a:pt x="2038" y="279"/>
                      <a:pt x="2091" y="279"/>
                    </a:cubicBezTo>
                    <a:cubicBezTo>
                      <a:pt x="2144" y="279"/>
                      <a:pt x="2197" y="265"/>
                      <a:pt x="2237" y="252"/>
                    </a:cubicBezTo>
                    <a:cubicBezTo>
                      <a:pt x="2277" y="252"/>
                      <a:pt x="2303" y="212"/>
                      <a:pt x="2303" y="173"/>
                    </a:cubicBezTo>
                    <a:cubicBezTo>
                      <a:pt x="2303" y="133"/>
                      <a:pt x="2277" y="106"/>
                      <a:pt x="2237" y="93"/>
                    </a:cubicBezTo>
                    <a:cubicBezTo>
                      <a:pt x="2197" y="80"/>
                      <a:pt x="2157" y="67"/>
                      <a:pt x="2091" y="67"/>
                    </a:cubicBezTo>
                    <a:lnTo>
                      <a:pt x="1469" y="67"/>
                    </a:lnTo>
                    <a:cubicBezTo>
                      <a:pt x="1403" y="67"/>
                      <a:pt x="1377" y="80"/>
                      <a:pt x="1350" y="93"/>
                    </a:cubicBezTo>
                    <a:cubicBezTo>
                      <a:pt x="1337" y="106"/>
                      <a:pt x="1337" y="133"/>
                      <a:pt x="1337" y="173"/>
                    </a:cubicBezTo>
                    <a:cubicBezTo>
                      <a:pt x="1337" y="199"/>
                      <a:pt x="1337" y="226"/>
                      <a:pt x="1363" y="252"/>
                    </a:cubicBezTo>
                    <a:cubicBezTo>
                      <a:pt x="1390" y="265"/>
                      <a:pt x="1443" y="279"/>
                      <a:pt x="1496" y="279"/>
                    </a:cubicBezTo>
                    <a:cubicBezTo>
                      <a:pt x="1562" y="279"/>
                      <a:pt x="1602" y="292"/>
                      <a:pt x="1615" y="305"/>
                    </a:cubicBezTo>
                    <a:cubicBezTo>
                      <a:pt x="1628" y="305"/>
                      <a:pt x="1641" y="318"/>
                      <a:pt x="1641" y="345"/>
                    </a:cubicBezTo>
                    <a:cubicBezTo>
                      <a:pt x="1641" y="384"/>
                      <a:pt x="1628" y="424"/>
                      <a:pt x="1615" y="490"/>
                    </a:cubicBezTo>
                    <a:lnTo>
                      <a:pt x="1324" y="1364"/>
                    </a:lnTo>
                    <a:lnTo>
                      <a:pt x="807" y="384"/>
                    </a:lnTo>
                    <a:cubicBezTo>
                      <a:pt x="794" y="358"/>
                      <a:pt x="794" y="331"/>
                      <a:pt x="781" y="318"/>
                    </a:cubicBezTo>
                    <a:cubicBezTo>
                      <a:pt x="781" y="292"/>
                      <a:pt x="781" y="279"/>
                      <a:pt x="781" y="265"/>
                    </a:cubicBezTo>
                    <a:cubicBezTo>
                      <a:pt x="781" y="239"/>
                      <a:pt x="781" y="226"/>
                      <a:pt x="781" y="226"/>
                    </a:cubicBezTo>
                    <a:cubicBezTo>
                      <a:pt x="794" y="226"/>
                      <a:pt x="807" y="212"/>
                      <a:pt x="821" y="212"/>
                    </a:cubicBezTo>
                    <a:cubicBezTo>
                      <a:pt x="874" y="212"/>
                      <a:pt x="900" y="199"/>
                      <a:pt x="927" y="186"/>
                    </a:cubicBezTo>
                    <a:cubicBezTo>
                      <a:pt x="940" y="159"/>
                      <a:pt x="953" y="133"/>
                      <a:pt x="953" y="106"/>
                    </a:cubicBezTo>
                    <a:cubicBezTo>
                      <a:pt x="953" y="80"/>
                      <a:pt x="940" y="54"/>
                      <a:pt x="913" y="40"/>
                    </a:cubicBezTo>
                    <a:cubicBezTo>
                      <a:pt x="900" y="14"/>
                      <a:pt x="860" y="1"/>
                      <a:pt x="794" y="1"/>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27"/>
            <p:cNvSpPr/>
            <p:nvPr/>
          </p:nvSpPr>
          <p:spPr>
            <a:xfrm>
              <a:off x="2760989" y="5002538"/>
              <a:ext cx="389985" cy="49024"/>
            </a:xfrm>
            <a:custGeom>
              <a:avLst/>
              <a:gdLst/>
              <a:ahLst/>
              <a:cxnLst/>
              <a:rect l="l" t="t" r="r" b="b"/>
              <a:pathLst>
                <a:path w="7056" h="887" extrusionOk="0">
                  <a:moveTo>
                    <a:pt x="1" y="0"/>
                  </a:moveTo>
                  <a:lnTo>
                    <a:pt x="1" y="887"/>
                  </a:lnTo>
                  <a:lnTo>
                    <a:pt x="7055" y="887"/>
                  </a:lnTo>
                  <a:lnTo>
                    <a:pt x="7055" y="0"/>
                  </a:ln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2239406" y="5831311"/>
              <a:ext cx="265628" cy="451390"/>
            </a:xfrm>
            <a:custGeom>
              <a:avLst/>
              <a:gdLst/>
              <a:ahLst/>
              <a:cxnLst/>
              <a:rect l="l" t="t" r="r" b="b"/>
              <a:pathLst>
                <a:path w="4806" h="8167" extrusionOk="0">
                  <a:moveTo>
                    <a:pt x="1" y="1"/>
                  </a:moveTo>
                  <a:lnTo>
                    <a:pt x="1" y="8167"/>
                  </a:lnTo>
                  <a:lnTo>
                    <a:pt x="4805" y="8167"/>
                  </a:lnTo>
                  <a:lnTo>
                    <a:pt x="4805"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2239406" y="5831311"/>
              <a:ext cx="265628" cy="164649"/>
            </a:xfrm>
            <a:custGeom>
              <a:avLst/>
              <a:gdLst/>
              <a:ahLst/>
              <a:cxnLst/>
              <a:rect l="l" t="t" r="r" b="b"/>
              <a:pathLst>
                <a:path w="4806" h="2979" extrusionOk="0">
                  <a:moveTo>
                    <a:pt x="1" y="1"/>
                  </a:moveTo>
                  <a:lnTo>
                    <a:pt x="1" y="2978"/>
                  </a:lnTo>
                  <a:lnTo>
                    <a:pt x="4805" y="2978"/>
                  </a:lnTo>
                  <a:lnTo>
                    <a:pt x="480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7"/>
          <p:cNvGrpSpPr/>
          <p:nvPr/>
        </p:nvGrpSpPr>
        <p:grpSpPr>
          <a:xfrm>
            <a:off x="1003510" y="4670507"/>
            <a:ext cx="7315206" cy="1231195"/>
            <a:chOff x="929285" y="5051507"/>
            <a:chExt cx="7315206" cy="1231195"/>
          </a:xfrm>
        </p:grpSpPr>
        <p:sp>
          <p:nvSpPr>
            <p:cNvPr id="580" name="Google Shape;580;p27"/>
            <p:cNvSpPr/>
            <p:nvPr/>
          </p:nvSpPr>
          <p:spPr>
            <a:xfrm>
              <a:off x="929285" y="5051507"/>
              <a:ext cx="7315206" cy="420715"/>
            </a:xfrm>
            <a:custGeom>
              <a:avLst/>
              <a:gdLst/>
              <a:ahLst/>
              <a:cxnLst/>
              <a:rect l="l" t="t" r="r" b="b"/>
              <a:pathLst>
                <a:path w="132354" h="7612" extrusionOk="0">
                  <a:moveTo>
                    <a:pt x="1" y="1"/>
                  </a:moveTo>
                  <a:lnTo>
                    <a:pt x="1" y="7611"/>
                  </a:lnTo>
                  <a:lnTo>
                    <a:pt x="132353" y="7611"/>
                  </a:lnTo>
                  <a:lnTo>
                    <a:pt x="132353" y="1"/>
                  </a:lnTo>
                  <a:close/>
                </a:path>
              </a:pathLst>
            </a:custGeom>
            <a:solidFill>
              <a:srgbClr val="EF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929285" y="5051507"/>
              <a:ext cx="7315206" cy="133919"/>
            </a:xfrm>
            <a:custGeom>
              <a:avLst/>
              <a:gdLst/>
              <a:ahLst/>
              <a:cxnLst/>
              <a:rect l="l" t="t" r="r" b="b"/>
              <a:pathLst>
                <a:path w="132354" h="2423" extrusionOk="0">
                  <a:moveTo>
                    <a:pt x="1" y="1"/>
                  </a:moveTo>
                  <a:lnTo>
                    <a:pt x="1" y="2423"/>
                  </a:lnTo>
                  <a:lnTo>
                    <a:pt x="132353" y="2423"/>
                  </a:lnTo>
                  <a:lnTo>
                    <a:pt x="132353" y="1"/>
                  </a:lnTo>
                  <a:close/>
                </a:path>
              </a:pathLst>
            </a:custGeom>
            <a:solidFill>
              <a:srgbClr val="FFF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6668743" y="5831311"/>
              <a:ext cx="264854" cy="451390"/>
            </a:xfrm>
            <a:custGeom>
              <a:avLst/>
              <a:gdLst/>
              <a:ahLst/>
              <a:cxnLst/>
              <a:rect l="l" t="t" r="r" b="b"/>
              <a:pathLst>
                <a:path w="4792" h="8167" extrusionOk="0">
                  <a:moveTo>
                    <a:pt x="1" y="1"/>
                  </a:moveTo>
                  <a:lnTo>
                    <a:pt x="1" y="8167"/>
                  </a:lnTo>
                  <a:lnTo>
                    <a:pt x="4792" y="8167"/>
                  </a:lnTo>
                  <a:lnTo>
                    <a:pt x="4792"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6668743" y="5831311"/>
              <a:ext cx="264854" cy="164649"/>
            </a:xfrm>
            <a:custGeom>
              <a:avLst/>
              <a:gdLst/>
              <a:ahLst/>
              <a:cxnLst/>
              <a:rect l="l" t="t" r="r" b="b"/>
              <a:pathLst>
                <a:path w="4792" h="2979" extrusionOk="0">
                  <a:moveTo>
                    <a:pt x="1" y="1"/>
                  </a:moveTo>
                  <a:lnTo>
                    <a:pt x="1" y="2978"/>
                  </a:lnTo>
                  <a:lnTo>
                    <a:pt x="4792" y="2978"/>
                  </a:lnTo>
                  <a:lnTo>
                    <a:pt x="479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1654207" y="5472167"/>
              <a:ext cx="5864644" cy="359200"/>
            </a:xfrm>
            <a:custGeom>
              <a:avLst/>
              <a:gdLst/>
              <a:ahLst/>
              <a:cxnLst/>
              <a:rect l="l" t="t" r="r" b="b"/>
              <a:pathLst>
                <a:path w="106109" h="6499" extrusionOk="0">
                  <a:moveTo>
                    <a:pt x="1" y="0"/>
                  </a:moveTo>
                  <a:lnTo>
                    <a:pt x="1" y="6499"/>
                  </a:lnTo>
                  <a:lnTo>
                    <a:pt x="106108" y="6499"/>
                  </a:lnTo>
                  <a:lnTo>
                    <a:pt x="106108" y="0"/>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1654207" y="5472167"/>
              <a:ext cx="5864644" cy="176311"/>
            </a:xfrm>
            <a:custGeom>
              <a:avLst/>
              <a:gdLst/>
              <a:ahLst/>
              <a:cxnLst/>
              <a:rect l="l" t="t" r="r" b="b"/>
              <a:pathLst>
                <a:path w="106109" h="3190" extrusionOk="0">
                  <a:moveTo>
                    <a:pt x="1" y="0"/>
                  </a:moveTo>
                  <a:lnTo>
                    <a:pt x="1" y="3190"/>
                  </a:lnTo>
                  <a:lnTo>
                    <a:pt x="106108" y="3190"/>
                  </a:lnTo>
                  <a:lnTo>
                    <a:pt x="10610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19881" y="0"/>
            <a:ext cx="1353654" cy="13620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7485A"/>
        </a:solidFill>
        <a:effectLst/>
      </p:bgPr>
    </p:bg>
    <p:spTree>
      <p:nvGrpSpPr>
        <p:cNvPr id="1" name="Shape 1204"/>
        <p:cNvGrpSpPr/>
        <p:nvPr/>
      </p:nvGrpSpPr>
      <p:grpSpPr>
        <a:xfrm>
          <a:off x="0" y="0"/>
          <a:ext cx="0" cy="0"/>
          <a:chOff x="0" y="0"/>
          <a:chExt cx="0" cy="0"/>
        </a:xfrm>
      </p:grpSpPr>
      <p:sp>
        <p:nvSpPr>
          <p:cNvPr id="1214" name="Google Shape;1214;p36"/>
          <p:cNvSpPr txBox="1">
            <a:spLocks noGrp="1"/>
          </p:cNvSpPr>
          <p:nvPr>
            <p:ph type="title"/>
          </p:nvPr>
        </p:nvSpPr>
        <p:spPr>
          <a:xfrm>
            <a:off x="733421" y="0"/>
            <a:ext cx="7704000" cy="412225"/>
          </a:xfrm>
          <a:prstGeom prst="rect">
            <a:avLst/>
          </a:prstGeom>
        </p:spPr>
        <p:txBody>
          <a:bodyPr spcFirstLastPara="1" wrap="square" lIns="91425" tIns="91425" rIns="91425" bIns="91425" anchor="t" anchorCtr="0">
            <a:noAutofit/>
          </a:bodyPr>
          <a:lstStyle/>
          <a:p>
            <a:pPr lvl="0"/>
            <a:r>
              <a:rPr lang="id-ID" dirty="0"/>
              <a:t>BALSAMIQ</a:t>
            </a:r>
            <a:endParaRPr dirty="0"/>
          </a:p>
        </p:txBody>
      </p:sp>
      <p:sp>
        <p:nvSpPr>
          <p:cNvPr id="1237" name="Google Shape;1237;p36"/>
          <p:cNvSpPr txBox="1"/>
          <p:nvPr/>
        </p:nvSpPr>
        <p:spPr>
          <a:xfrm>
            <a:off x="533400" y="3657599"/>
            <a:ext cx="6751725" cy="1323975"/>
          </a:xfrm>
          <a:prstGeom prst="rect">
            <a:avLst/>
          </a:prstGeom>
          <a:noFill/>
          <a:ln>
            <a:noFill/>
          </a:ln>
        </p:spPr>
        <p:txBody>
          <a:bodyPr spcFirstLastPara="1" wrap="square" lIns="91425" tIns="91425" rIns="91425" bIns="91425" anchor="ctr" anchorCtr="0">
            <a:noAutofit/>
          </a:bodyPr>
          <a:lstStyle/>
          <a:p>
            <a:pPr lvl="0"/>
            <a:r>
              <a:rPr lang="id-ID" dirty="0">
                <a:solidFill>
                  <a:schemeClr val="lt1"/>
                </a:solidFill>
                <a:latin typeface="Times New Roman" panose="02020603050405020304" pitchFamily="18" charset="0"/>
                <a:ea typeface="Mukta Light"/>
                <a:cs typeface="Times New Roman" panose="02020603050405020304" pitchFamily="18" charset="0"/>
                <a:sym typeface="Mukta Light"/>
              </a:rPr>
              <a:t>Balsamiq Wireframes adalah alat desain antarmuka pengguna untuk membuat wireframe (terkadang disebut mockup atau prototipe low-fidelity). Anda dapat menggunakannya untuk menghasilkan sketsa digital dari ide atau konsep Anda untuk aplikasi atau situs web, untuk memfasilitasi diskusi dan pemahaman sebelum kode apa pun ditulis.</a:t>
            </a:r>
          </a:p>
          <a:p>
            <a:pPr lvl="0"/>
            <a:endParaRPr lang="id-ID" dirty="0">
              <a:solidFill>
                <a:schemeClr val="lt1"/>
              </a:solidFill>
              <a:latin typeface="Times New Roman" panose="02020603050405020304" pitchFamily="18" charset="0"/>
              <a:ea typeface="Mukta Light"/>
              <a:cs typeface="Times New Roman" panose="02020603050405020304" pitchFamily="18" charset="0"/>
              <a:sym typeface="Mukta Light"/>
            </a:endParaRPr>
          </a:p>
        </p:txBody>
      </p:sp>
      <p:pic>
        <p:nvPicPr>
          <p:cNvPr id="2" name="Picture 1"/>
          <p:cNvPicPr>
            <a:picLocks noChangeAspect="1"/>
          </p:cNvPicPr>
          <p:nvPr/>
        </p:nvPicPr>
        <p:blipFill>
          <a:blip r:embed="rId3"/>
          <a:stretch>
            <a:fillRect/>
          </a:stretch>
        </p:blipFill>
        <p:spPr>
          <a:xfrm>
            <a:off x="1734771" y="663464"/>
            <a:ext cx="5475654" cy="299413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37"/>
          <p:cNvSpPr txBox="1">
            <a:spLocks noGrp="1"/>
          </p:cNvSpPr>
          <p:nvPr>
            <p:ph type="title"/>
          </p:nvPr>
        </p:nvSpPr>
        <p:spPr>
          <a:xfrm>
            <a:off x="710475" y="0"/>
            <a:ext cx="7704000" cy="572700"/>
          </a:xfrm>
          <a:prstGeom prst="rect">
            <a:avLst/>
          </a:prstGeom>
        </p:spPr>
        <p:txBody>
          <a:bodyPr spcFirstLastPara="1" wrap="square" lIns="91425" tIns="91425" rIns="91425" bIns="91425" anchor="t" anchorCtr="0">
            <a:noAutofit/>
          </a:bodyPr>
          <a:lstStyle/>
          <a:p>
            <a:pPr lvl="0"/>
            <a:r>
              <a:rPr lang="id-ID" dirty="0"/>
              <a:t>FIGMA</a:t>
            </a:r>
            <a:endParaRPr dirty="0"/>
          </a:p>
        </p:txBody>
      </p:sp>
      <p:pic>
        <p:nvPicPr>
          <p:cNvPr id="2" name="Picture 1"/>
          <p:cNvPicPr>
            <a:picLocks noChangeAspect="1"/>
          </p:cNvPicPr>
          <p:nvPr/>
        </p:nvPicPr>
        <p:blipFill>
          <a:blip r:embed="rId3"/>
          <a:stretch>
            <a:fillRect/>
          </a:stretch>
        </p:blipFill>
        <p:spPr>
          <a:xfrm>
            <a:off x="1252112" y="572700"/>
            <a:ext cx="6453613" cy="2442775"/>
          </a:xfrm>
          <a:prstGeom prst="rect">
            <a:avLst/>
          </a:prstGeom>
        </p:spPr>
      </p:pic>
      <p:sp>
        <p:nvSpPr>
          <p:cNvPr id="3" name="Rectangle 2"/>
          <p:cNvSpPr/>
          <p:nvPr/>
        </p:nvSpPr>
        <p:spPr>
          <a:xfrm>
            <a:off x="100012" y="3112175"/>
            <a:ext cx="8924925" cy="2031325"/>
          </a:xfrm>
          <a:prstGeom prst="rect">
            <a:avLst/>
          </a:prstGeom>
        </p:spPr>
        <p:txBody>
          <a:bodyPr wrap="square">
            <a:spAutoFit/>
          </a:bodyPr>
          <a:lstStyle/>
          <a:p>
            <a:r>
              <a:rPr lang="id-ID" dirty="0">
                <a:solidFill>
                  <a:schemeClr val="bg1"/>
                </a:solidFill>
                <a:latin typeface="Times New Roman" panose="02020603050405020304" pitchFamily="18" charset="0"/>
                <a:cs typeface="Times New Roman" panose="02020603050405020304" pitchFamily="18" charset="0"/>
              </a:rPr>
              <a:t>Figma adalah salah satu design tool yang biasanya digunakan untuk membuat tampilan aplikasi mobile, desktop, website dan lain-lain. Figma  bisa digunakan di sistem operasi windows, linux ataupun mac dengan terhubung ke internet. Umumnya Figma banyak digunakan oleh seseorang yang bekerja dibidang UI/UX, web design dan bidang lainnya yang sejenis.</a:t>
            </a:r>
          </a:p>
          <a:p>
            <a:r>
              <a:rPr lang="id-ID" dirty="0">
                <a:solidFill>
                  <a:schemeClr val="bg1"/>
                </a:solidFill>
                <a:latin typeface="Times New Roman" panose="02020603050405020304" pitchFamily="18" charset="0"/>
                <a:cs typeface="Times New Roman" panose="02020603050405020304" pitchFamily="18" charset="0"/>
              </a:rPr>
              <a:t>Selain mempunyai kelengkapan fitur layaknya Adobe XD, Figma memiliki keunggulan yaitu untuk pekerjaan yang sama dapat dikerjakan oleh lebih dari satu orang secara bersama-sama walaupun ditempat yang berbeda. Hal tersebut bisa dikatakan kerja kelompok dan karena kemampuan aplikasi figma tersebut lah yang membuat aplikasi ini menjadi pilihan banyak UI/UX designer untuk membuat prototype website atau aplikasi dengan waktu yang cepat dan efektif.</a:t>
            </a:r>
          </a:p>
          <a:p>
            <a:endParaRPr lang="id-ID"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85363" y="820165"/>
            <a:ext cx="3843762" cy="2099753"/>
          </a:xfrm>
          <a:prstGeom prst="rect">
            <a:avLst/>
          </a:prstGeom>
        </p:spPr>
      </p:pic>
      <p:pic>
        <p:nvPicPr>
          <p:cNvPr id="4" name="Picture 3"/>
          <p:cNvPicPr>
            <a:picLocks noChangeAspect="1"/>
          </p:cNvPicPr>
          <p:nvPr/>
        </p:nvPicPr>
        <p:blipFill>
          <a:blip r:embed="rId3"/>
          <a:stretch>
            <a:fillRect/>
          </a:stretch>
        </p:blipFill>
        <p:spPr>
          <a:xfrm>
            <a:off x="5001534" y="2600187"/>
            <a:ext cx="3828141" cy="2273500"/>
          </a:xfrm>
          <a:prstGeom prst="rect">
            <a:avLst/>
          </a:prstGeom>
        </p:spPr>
      </p:pic>
      <p:sp>
        <p:nvSpPr>
          <p:cNvPr id="5" name="Rectangle 4"/>
          <p:cNvSpPr/>
          <p:nvPr/>
        </p:nvSpPr>
        <p:spPr>
          <a:xfrm>
            <a:off x="2857500" y="0"/>
            <a:ext cx="3533775" cy="584775"/>
          </a:xfrm>
          <a:prstGeom prst="rect">
            <a:avLst/>
          </a:prstGeom>
        </p:spPr>
        <p:txBody>
          <a:bodyPr wrap="square">
            <a:spAutoFit/>
          </a:bodyPr>
          <a:lstStyle/>
          <a:p>
            <a:pPr algn="ctr"/>
            <a:r>
              <a:rPr lang="id-ID" sz="3200" dirty="0">
                <a:solidFill>
                  <a:schemeClr val="bg1"/>
                </a:solidFill>
                <a:latin typeface="Times New Roman" panose="02020603050405020304" pitchFamily="18" charset="0"/>
                <a:cs typeface="Times New Roman" panose="02020603050405020304" pitchFamily="18" charset="0"/>
              </a:rPr>
              <a:t>WIRE FRAME </a:t>
            </a:r>
          </a:p>
        </p:txBody>
      </p:sp>
    </p:spTree>
    <p:extLst>
      <p:ext uri="{BB962C8B-B14F-4D97-AF65-F5344CB8AC3E}">
        <p14:creationId xmlns:p14="http://schemas.microsoft.com/office/powerpoint/2010/main" val="4013804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75813" y="346964"/>
            <a:ext cx="3958062" cy="2157724"/>
          </a:xfrm>
          <a:prstGeom prst="rect">
            <a:avLst/>
          </a:prstGeom>
        </p:spPr>
      </p:pic>
      <p:pic>
        <p:nvPicPr>
          <p:cNvPr id="4" name="Picture 3"/>
          <p:cNvPicPr>
            <a:picLocks noChangeAspect="1"/>
          </p:cNvPicPr>
          <p:nvPr/>
        </p:nvPicPr>
        <p:blipFill>
          <a:blip r:embed="rId3"/>
          <a:stretch>
            <a:fillRect/>
          </a:stretch>
        </p:blipFill>
        <p:spPr>
          <a:xfrm>
            <a:off x="4604913" y="693292"/>
            <a:ext cx="3936184" cy="2154683"/>
          </a:xfrm>
          <a:prstGeom prst="rect">
            <a:avLst/>
          </a:prstGeom>
        </p:spPr>
      </p:pic>
      <p:pic>
        <p:nvPicPr>
          <p:cNvPr id="5" name="Picture 4"/>
          <p:cNvPicPr>
            <a:picLocks noChangeAspect="1"/>
          </p:cNvPicPr>
          <p:nvPr/>
        </p:nvPicPr>
        <p:blipFill>
          <a:blip r:embed="rId4"/>
          <a:stretch>
            <a:fillRect/>
          </a:stretch>
        </p:blipFill>
        <p:spPr>
          <a:xfrm>
            <a:off x="1023513" y="2834563"/>
            <a:ext cx="4119987" cy="2259948"/>
          </a:xfrm>
          <a:prstGeom prst="rect">
            <a:avLst/>
          </a:prstGeom>
        </p:spPr>
      </p:pic>
    </p:spTree>
    <p:extLst>
      <p:ext uri="{BB962C8B-B14F-4D97-AF65-F5344CB8AC3E}">
        <p14:creationId xmlns:p14="http://schemas.microsoft.com/office/powerpoint/2010/main" val="19603251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19056" y="560971"/>
            <a:ext cx="3814382" cy="2088008"/>
          </a:xfrm>
          <a:prstGeom prst="rect">
            <a:avLst/>
          </a:prstGeom>
        </p:spPr>
      </p:pic>
      <p:pic>
        <p:nvPicPr>
          <p:cNvPr id="4" name="Picture 3"/>
          <p:cNvPicPr>
            <a:picLocks noChangeAspect="1"/>
          </p:cNvPicPr>
          <p:nvPr/>
        </p:nvPicPr>
        <p:blipFill>
          <a:blip r:embed="rId3"/>
          <a:stretch>
            <a:fillRect/>
          </a:stretch>
        </p:blipFill>
        <p:spPr>
          <a:xfrm>
            <a:off x="4233438" y="2648979"/>
            <a:ext cx="4353592" cy="2132572"/>
          </a:xfrm>
          <a:prstGeom prst="rect">
            <a:avLst/>
          </a:prstGeom>
        </p:spPr>
      </p:pic>
    </p:spTree>
    <p:extLst>
      <p:ext uri="{BB962C8B-B14F-4D97-AF65-F5344CB8AC3E}">
        <p14:creationId xmlns:p14="http://schemas.microsoft.com/office/powerpoint/2010/main" val="888771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41"/>
          <p:cNvSpPr txBox="1">
            <a:spLocks noGrp="1"/>
          </p:cNvSpPr>
          <p:nvPr>
            <p:ph type="title"/>
          </p:nvPr>
        </p:nvSpPr>
        <p:spPr>
          <a:xfrm>
            <a:off x="1910150" y="1135550"/>
            <a:ext cx="54642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sz="5400" dirty="0" smtClean="0"/>
              <a:t>TERIMAKASIH </a:t>
            </a:r>
            <a:endParaRPr sz="5400" dirty="0"/>
          </a:p>
        </p:txBody>
      </p:sp>
      <p:grpSp>
        <p:nvGrpSpPr>
          <p:cNvPr id="1356" name="Google Shape;1356;p41"/>
          <p:cNvGrpSpPr/>
          <p:nvPr/>
        </p:nvGrpSpPr>
        <p:grpSpPr>
          <a:xfrm>
            <a:off x="1108600" y="2360950"/>
            <a:ext cx="1344350" cy="2539875"/>
            <a:chOff x="3051700" y="2918525"/>
            <a:chExt cx="1344350" cy="2539875"/>
          </a:xfrm>
        </p:grpSpPr>
        <p:sp>
          <p:nvSpPr>
            <p:cNvPr id="1357" name="Google Shape;1357;p41"/>
            <p:cNvSpPr/>
            <p:nvPr/>
          </p:nvSpPr>
          <p:spPr>
            <a:xfrm>
              <a:off x="3356700" y="5314700"/>
              <a:ext cx="966275" cy="143700"/>
            </a:xfrm>
            <a:custGeom>
              <a:avLst/>
              <a:gdLst/>
              <a:ahLst/>
              <a:cxnLst/>
              <a:rect l="l" t="t" r="r" b="b"/>
              <a:pathLst>
                <a:path w="38651" h="5748" extrusionOk="0">
                  <a:moveTo>
                    <a:pt x="19325" y="1"/>
                  </a:moveTo>
                  <a:cubicBezTo>
                    <a:pt x="8671" y="1"/>
                    <a:pt x="0" y="1244"/>
                    <a:pt x="0" y="2790"/>
                  </a:cubicBezTo>
                  <a:cubicBezTo>
                    <a:pt x="0" y="4470"/>
                    <a:pt x="8671" y="5748"/>
                    <a:pt x="19325" y="5748"/>
                  </a:cubicBezTo>
                  <a:cubicBezTo>
                    <a:pt x="29945" y="5748"/>
                    <a:pt x="38650" y="4470"/>
                    <a:pt x="38650" y="2790"/>
                  </a:cubicBezTo>
                  <a:cubicBezTo>
                    <a:pt x="38650" y="1244"/>
                    <a:pt x="29945" y="1"/>
                    <a:pt x="193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1"/>
            <p:cNvSpPr/>
            <p:nvPr/>
          </p:nvSpPr>
          <p:spPr>
            <a:xfrm>
              <a:off x="3524725" y="4642525"/>
              <a:ext cx="381500" cy="742825"/>
            </a:xfrm>
            <a:custGeom>
              <a:avLst/>
              <a:gdLst/>
              <a:ahLst/>
              <a:cxnLst/>
              <a:rect l="l" t="t" r="r" b="b"/>
              <a:pathLst>
                <a:path w="15260" h="29713" extrusionOk="0">
                  <a:moveTo>
                    <a:pt x="3631" y="1"/>
                  </a:moveTo>
                  <a:cubicBezTo>
                    <a:pt x="2522" y="1"/>
                    <a:pt x="1513" y="538"/>
                    <a:pt x="841" y="1379"/>
                  </a:cubicBezTo>
                  <a:cubicBezTo>
                    <a:pt x="270" y="2084"/>
                    <a:pt x="1" y="2790"/>
                    <a:pt x="1" y="3630"/>
                  </a:cubicBezTo>
                  <a:cubicBezTo>
                    <a:pt x="1" y="4202"/>
                    <a:pt x="135" y="4907"/>
                    <a:pt x="404" y="5311"/>
                  </a:cubicBezTo>
                  <a:lnTo>
                    <a:pt x="12167" y="26888"/>
                  </a:lnTo>
                  <a:lnTo>
                    <a:pt x="12167" y="29274"/>
                  </a:lnTo>
                  <a:cubicBezTo>
                    <a:pt x="12167" y="29493"/>
                    <a:pt x="12458" y="29713"/>
                    <a:pt x="12712" y="29713"/>
                  </a:cubicBezTo>
                  <a:cubicBezTo>
                    <a:pt x="12769" y="29713"/>
                    <a:pt x="12824" y="29702"/>
                    <a:pt x="12873" y="29677"/>
                  </a:cubicBezTo>
                  <a:cubicBezTo>
                    <a:pt x="13579" y="29543"/>
                    <a:pt x="14285" y="28971"/>
                    <a:pt x="14688" y="28265"/>
                  </a:cubicBezTo>
                  <a:cubicBezTo>
                    <a:pt x="14957" y="27728"/>
                    <a:pt x="15125" y="27022"/>
                    <a:pt x="15259" y="26182"/>
                  </a:cubicBezTo>
                  <a:cubicBezTo>
                    <a:pt x="15259" y="25913"/>
                    <a:pt x="15259" y="25610"/>
                    <a:pt x="15125" y="25342"/>
                  </a:cubicBezTo>
                  <a:lnTo>
                    <a:pt x="14957" y="24636"/>
                  </a:lnTo>
                  <a:lnTo>
                    <a:pt x="10218" y="7697"/>
                  </a:lnTo>
                  <a:cubicBezTo>
                    <a:pt x="9512" y="5176"/>
                    <a:pt x="8101" y="2790"/>
                    <a:pt x="6017" y="975"/>
                  </a:cubicBezTo>
                  <a:cubicBezTo>
                    <a:pt x="5714" y="706"/>
                    <a:pt x="5311" y="404"/>
                    <a:pt x="4874" y="269"/>
                  </a:cubicBezTo>
                  <a:cubicBezTo>
                    <a:pt x="4471" y="135"/>
                    <a:pt x="4034" y="1"/>
                    <a:pt x="3631" y="1"/>
                  </a:cubicBezTo>
                  <a:close/>
                </a:path>
              </a:pathLst>
            </a:custGeom>
            <a:solidFill>
              <a:srgbClr val="EBBB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1"/>
            <p:cNvSpPr/>
            <p:nvPr/>
          </p:nvSpPr>
          <p:spPr>
            <a:xfrm>
              <a:off x="3706225" y="4859300"/>
              <a:ext cx="200000" cy="489875"/>
            </a:xfrm>
            <a:custGeom>
              <a:avLst/>
              <a:gdLst/>
              <a:ahLst/>
              <a:cxnLst/>
              <a:rect l="l" t="t" r="r" b="b"/>
              <a:pathLst>
                <a:path w="8000" h="19595" extrusionOk="0">
                  <a:moveTo>
                    <a:pt x="3227" y="1"/>
                  </a:moveTo>
                  <a:cubicBezTo>
                    <a:pt x="3227" y="135"/>
                    <a:pt x="3092" y="270"/>
                    <a:pt x="2958" y="270"/>
                  </a:cubicBezTo>
                  <a:cubicBezTo>
                    <a:pt x="2655" y="572"/>
                    <a:pt x="2521" y="841"/>
                    <a:pt x="2387" y="1278"/>
                  </a:cubicBezTo>
                  <a:cubicBezTo>
                    <a:pt x="1983" y="1950"/>
                    <a:pt x="975" y="2252"/>
                    <a:pt x="0" y="2387"/>
                  </a:cubicBezTo>
                  <a:cubicBezTo>
                    <a:pt x="2823" y="8974"/>
                    <a:pt x="6453" y="17242"/>
                    <a:pt x="7428" y="19594"/>
                  </a:cubicBezTo>
                  <a:cubicBezTo>
                    <a:pt x="7697" y="19057"/>
                    <a:pt x="7865" y="18351"/>
                    <a:pt x="7999" y="17511"/>
                  </a:cubicBezTo>
                  <a:lnTo>
                    <a:pt x="7999" y="17376"/>
                  </a:lnTo>
                  <a:cubicBezTo>
                    <a:pt x="7999" y="17074"/>
                    <a:pt x="7865" y="16939"/>
                    <a:pt x="7865" y="16671"/>
                  </a:cubicBezTo>
                  <a:lnTo>
                    <a:pt x="7697" y="15965"/>
                  </a:lnTo>
                  <a:lnTo>
                    <a:pt x="3227" y="1"/>
                  </a:lnTo>
                  <a:close/>
                </a:path>
              </a:pathLst>
            </a:custGeom>
            <a:solidFill>
              <a:srgbClr val="E2A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1"/>
            <p:cNvSpPr/>
            <p:nvPr/>
          </p:nvSpPr>
          <p:spPr>
            <a:xfrm>
              <a:off x="3828900" y="5258400"/>
              <a:ext cx="77325" cy="126950"/>
            </a:xfrm>
            <a:custGeom>
              <a:avLst/>
              <a:gdLst/>
              <a:ahLst/>
              <a:cxnLst/>
              <a:rect l="l" t="t" r="r" b="b"/>
              <a:pathLst>
                <a:path w="3093" h="5078" extrusionOk="0">
                  <a:moveTo>
                    <a:pt x="2790" y="1"/>
                  </a:moveTo>
                  <a:cubicBezTo>
                    <a:pt x="2101" y="2534"/>
                    <a:pt x="1232" y="3172"/>
                    <a:pt x="479" y="3172"/>
                  </a:cubicBezTo>
                  <a:cubicBezTo>
                    <a:pt x="313" y="3172"/>
                    <a:pt x="152" y="3141"/>
                    <a:pt x="0" y="3093"/>
                  </a:cubicBezTo>
                  <a:lnTo>
                    <a:pt x="0" y="4639"/>
                  </a:lnTo>
                  <a:cubicBezTo>
                    <a:pt x="0" y="4858"/>
                    <a:pt x="291" y="5078"/>
                    <a:pt x="545" y="5078"/>
                  </a:cubicBezTo>
                  <a:cubicBezTo>
                    <a:pt x="602" y="5078"/>
                    <a:pt x="657" y="5067"/>
                    <a:pt x="706" y="5042"/>
                  </a:cubicBezTo>
                  <a:cubicBezTo>
                    <a:pt x="1949" y="4639"/>
                    <a:pt x="2790" y="3799"/>
                    <a:pt x="3092" y="1547"/>
                  </a:cubicBezTo>
                  <a:cubicBezTo>
                    <a:pt x="3092" y="1278"/>
                    <a:pt x="3092" y="975"/>
                    <a:pt x="2958" y="707"/>
                  </a:cubicBezTo>
                  <a:lnTo>
                    <a:pt x="27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1"/>
            <p:cNvSpPr/>
            <p:nvPr/>
          </p:nvSpPr>
          <p:spPr>
            <a:xfrm>
              <a:off x="3727225" y="4494275"/>
              <a:ext cx="595275" cy="284025"/>
            </a:xfrm>
            <a:custGeom>
              <a:avLst/>
              <a:gdLst/>
              <a:ahLst/>
              <a:cxnLst/>
              <a:rect l="l" t="t" r="r" b="b"/>
              <a:pathLst>
                <a:path w="23811" h="11361" extrusionOk="0">
                  <a:moveTo>
                    <a:pt x="21212" y="1"/>
                  </a:moveTo>
                  <a:cubicBezTo>
                    <a:pt x="21091" y="1"/>
                    <a:pt x="20975" y="17"/>
                    <a:pt x="20871" y="49"/>
                  </a:cubicBezTo>
                  <a:cubicBezTo>
                    <a:pt x="20603" y="184"/>
                    <a:pt x="20300" y="318"/>
                    <a:pt x="20031" y="452"/>
                  </a:cubicBezTo>
                  <a:cubicBezTo>
                    <a:pt x="17013" y="1678"/>
                    <a:pt x="14118" y="2275"/>
                    <a:pt x="11303" y="2275"/>
                  </a:cubicBezTo>
                  <a:cubicBezTo>
                    <a:pt x="9949" y="2275"/>
                    <a:pt x="8614" y="2137"/>
                    <a:pt x="7294" y="1864"/>
                  </a:cubicBezTo>
                  <a:cubicBezTo>
                    <a:pt x="6742" y="1693"/>
                    <a:pt x="6149" y="1615"/>
                    <a:pt x="5550" y="1615"/>
                  </a:cubicBezTo>
                  <a:cubicBezTo>
                    <a:pt x="4615" y="1615"/>
                    <a:pt x="3663" y="1805"/>
                    <a:pt x="2824" y="2133"/>
                  </a:cubicBezTo>
                  <a:cubicBezTo>
                    <a:pt x="1412" y="2839"/>
                    <a:pt x="572" y="3679"/>
                    <a:pt x="303" y="4788"/>
                  </a:cubicBezTo>
                  <a:cubicBezTo>
                    <a:pt x="135" y="5090"/>
                    <a:pt x="1" y="5494"/>
                    <a:pt x="1" y="5931"/>
                  </a:cubicBezTo>
                  <a:lnTo>
                    <a:pt x="1" y="6771"/>
                  </a:lnTo>
                  <a:lnTo>
                    <a:pt x="1" y="6905"/>
                  </a:lnTo>
                  <a:cubicBezTo>
                    <a:pt x="303" y="8989"/>
                    <a:pt x="1983" y="10669"/>
                    <a:pt x="4202" y="11106"/>
                  </a:cubicBezTo>
                  <a:cubicBezTo>
                    <a:pt x="5100" y="11276"/>
                    <a:pt x="6002" y="11361"/>
                    <a:pt x="6904" y="11361"/>
                  </a:cubicBezTo>
                  <a:cubicBezTo>
                    <a:pt x="11909" y="11361"/>
                    <a:pt x="16936" y="8755"/>
                    <a:pt x="21577" y="3544"/>
                  </a:cubicBezTo>
                  <a:lnTo>
                    <a:pt x="22417" y="3679"/>
                  </a:lnTo>
                  <a:lnTo>
                    <a:pt x="22989" y="3813"/>
                  </a:lnTo>
                  <a:cubicBezTo>
                    <a:pt x="23047" y="3828"/>
                    <a:pt x="23102" y="3834"/>
                    <a:pt x="23154" y="3834"/>
                  </a:cubicBezTo>
                  <a:cubicBezTo>
                    <a:pt x="23586" y="3834"/>
                    <a:pt x="23811" y="3377"/>
                    <a:pt x="23661" y="3107"/>
                  </a:cubicBezTo>
                  <a:lnTo>
                    <a:pt x="22417" y="889"/>
                  </a:lnTo>
                  <a:lnTo>
                    <a:pt x="22283" y="587"/>
                  </a:lnTo>
                  <a:cubicBezTo>
                    <a:pt x="22052" y="176"/>
                    <a:pt x="21605" y="1"/>
                    <a:pt x="21212" y="1"/>
                  </a:cubicBezTo>
                  <a:close/>
                </a:path>
              </a:pathLst>
            </a:custGeom>
            <a:solidFill>
              <a:srgbClr val="EBBB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1"/>
            <p:cNvSpPr/>
            <p:nvPr/>
          </p:nvSpPr>
          <p:spPr>
            <a:xfrm>
              <a:off x="3987622" y="4495500"/>
              <a:ext cx="294100" cy="202500"/>
            </a:xfrm>
            <a:custGeom>
              <a:avLst/>
              <a:gdLst/>
              <a:ahLst/>
              <a:cxnLst/>
              <a:rect l="l" t="t" r="r" b="b"/>
              <a:pathLst>
                <a:path w="11764" h="8100" extrusionOk="0">
                  <a:moveTo>
                    <a:pt x="10217" y="0"/>
                  </a:moveTo>
                  <a:cubicBezTo>
                    <a:pt x="9949" y="135"/>
                    <a:pt x="9646" y="269"/>
                    <a:pt x="9377" y="403"/>
                  </a:cubicBezTo>
                  <a:cubicBezTo>
                    <a:pt x="8268" y="840"/>
                    <a:pt x="6991" y="1244"/>
                    <a:pt x="5882" y="1546"/>
                  </a:cubicBezTo>
                  <a:cubicBezTo>
                    <a:pt x="5882" y="1949"/>
                    <a:pt x="5613" y="2218"/>
                    <a:pt x="5176" y="2386"/>
                  </a:cubicBezTo>
                  <a:cubicBezTo>
                    <a:pt x="4202" y="2655"/>
                    <a:pt x="3765" y="3630"/>
                    <a:pt x="3933" y="4470"/>
                  </a:cubicBezTo>
                  <a:cubicBezTo>
                    <a:pt x="4067" y="5445"/>
                    <a:pt x="3630" y="5579"/>
                    <a:pt x="3227" y="5579"/>
                  </a:cubicBezTo>
                  <a:lnTo>
                    <a:pt x="2656" y="5579"/>
                  </a:lnTo>
                  <a:cubicBezTo>
                    <a:pt x="1412" y="5579"/>
                    <a:pt x="706" y="6419"/>
                    <a:pt x="269" y="7260"/>
                  </a:cubicBezTo>
                  <a:cubicBezTo>
                    <a:pt x="135" y="7562"/>
                    <a:pt x="0" y="7831"/>
                    <a:pt x="0" y="8100"/>
                  </a:cubicBezTo>
                  <a:cubicBezTo>
                    <a:pt x="3227" y="7260"/>
                    <a:pt x="7126" y="5041"/>
                    <a:pt x="11763" y="840"/>
                  </a:cubicBezTo>
                  <a:lnTo>
                    <a:pt x="11629" y="538"/>
                  </a:lnTo>
                  <a:cubicBezTo>
                    <a:pt x="11327" y="135"/>
                    <a:pt x="11058" y="0"/>
                    <a:pt x="10654" y="0"/>
                  </a:cubicBezTo>
                  <a:close/>
                </a:path>
              </a:pathLst>
            </a:custGeom>
            <a:solidFill>
              <a:srgbClr val="E2A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1"/>
            <p:cNvSpPr/>
            <p:nvPr/>
          </p:nvSpPr>
          <p:spPr>
            <a:xfrm>
              <a:off x="3339050" y="4498628"/>
              <a:ext cx="804950" cy="437800"/>
            </a:xfrm>
            <a:custGeom>
              <a:avLst/>
              <a:gdLst/>
              <a:ahLst/>
              <a:cxnLst/>
              <a:rect l="l" t="t" r="r" b="b"/>
              <a:pathLst>
                <a:path w="32198" h="17512" extrusionOk="0">
                  <a:moveTo>
                    <a:pt x="31492" y="1"/>
                  </a:moveTo>
                  <a:cubicBezTo>
                    <a:pt x="31492" y="438"/>
                    <a:pt x="31223" y="707"/>
                    <a:pt x="30786" y="976"/>
                  </a:cubicBezTo>
                  <a:cubicBezTo>
                    <a:pt x="30383" y="1110"/>
                    <a:pt x="29946" y="1413"/>
                    <a:pt x="29811" y="1681"/>
                  </a:cubicBezTo>
                  <a:cubicBezTo>
                    <a:pt x="30517" y="1547"/>
                    <a:pt x="31357" y="1413"/>
                    <a:pt x="32063" y="1278"/>
                  </a:cubicBezTo>
                  <a:cubicBezTo>
                    <a:pt x="32197" y="841"/>
                    <a:pt x="32063" y="270"/>
                    <a:pt x="31492" y="1"/>
                  </a:cubicBezTo>
                  <a:close/>
                  <a:moveTo>
                    <a:pt x="26316" y="10520"/>
                  </a:moveTo>
                  <a:cubicBezTo>
                    <a:pt x="25745" y="10655"/>
                    <a:pt x="25207" y="10789"/>
                    <a:pt x="24635" y="10924"/>
                  </a:cubicBezTo>
                  <a:cubicBezTo>
                    <a:pt x="24064" y="11193"/>
                    <a:pt x="23526" y="11361"/>
                    <a:pt x="22955" y="11495"/>
                  </a:cubicBezTo>
                  <a:lnTo>
                    <a:pt x="21275" y="11495"/>
                  </a:lnTo>
                  <a:cubicBezTo>
                    <a:pt x="19863" y="11495"/>
                    <a:pt x="18485" y="12335"/>
                    <a:pt x="17645" y="13041"/>
                  </a:cubicBezTo>
                  <a:lnTo>
                    <a:pt x="17645" y="13310"/>
                  </a:lnTo>
                  <a:lnTo>
                    <a:pt x="17914" y="14285"/>
                  </a:lnTo>
                  <a:cubicBezTo>
                    <a:pt x="18888" y="13579"/>
                    <a:pt x="20300" y="12604"/>
                    <a:pt x="21846" y="12604"/>
                  </a:cubicBezTo>
                  <a:lnTo>
                    <a:pt x="22249" y="12604"/>
                  </a:lnTo>
                  <a:cubicBezTo>
                    <a:pt x="22552" y="12739"/>
                    <a:pt x="22686" y="12739"/>
                    <a:pt x="22955" y="12739"/>
                  </a:cubicBezTo>
                  <a:cubicBezTo>
                    <a:pt x="23795" y="12739"/>
                    <a:pt x="24501" y="12470"/>
                    <a:pt x="25207" y="12033"/>
                  </a:cubicBezTo>
                  <a:cubicBezTo>
                    <a:pt x="25745" y="11630"/>
                    <a:pt x="26181" y="11193"/>
                    <a:pt x="26316" y="10520"/>
                  </a:cubicBezTo>
                  <a:close/>
                  <a:moveTo>
                    <a:pt x="6857" y="14554"/>
                  </a:moveTo>
                  <a:cubicBezTo>
                    <a:pt x="5311" y="14554"/>
                    <a:pt x="4739" y="15259"/>
                    <a:pt x="4605" y="15259"/>
                  </a:cubicBezTo>
                  <a:cubicBezTo>
                    <a:pt x="4605" y="15394"/>
                    <a:pt x="4470" y="15394"/>
                    <a:pt x="4470" y="15394"/>
                  </a:cubicBezTo>
                  <a:cubicBezTo>
                    <a:pt x="3630" y="15965"/>
                    <a:pt x="2790" y="16234"/>
                    <a:pt x="2084" y="16234"/>
                  </a:cubicBezTo>
                  <a:lnTo>
                    <a:pt x="1546" y="16234"/>
                  </a:lnTo>
                  <a:cubicBezTo>
                    <a:pt x="975" y="16100"/>
                    <a:pt x="404" y="15831"/>
                    <a:pt x="0" y="15394"/>
                  </a:cubicBezTo>
                  <a:lnTo>
                    <a:pt x="0" y="15394"/>
                  </a:lnTo>
                  <a:cubicBezTo>
                    <a:pt x="269" y="16402"/>
                    <a:pt x="975" y="17242"/>
                    <a:pt x="2084" y="17377"/>
                  </a:cubicBezTo>
                  <a:cubicBezTo>
                    <a:pt x="2219" y="17377"/>
                    <a:pt x="2521" y="17511"/>
                    <a:pt x="2655" y="17511"/>
                  </a:cubicBezTo>
                  <a:cubicBezTo>
                    <a:pt x="3496" y="17511"/>
                    <a:pt x="4336" y="17242"/>
                    <a:pt x="5311" y="16536"/>
                  </a:cubicBezTo>
                  <a:cubicBezTo>
                    <a:pt x="5311" y="16536"/>
                    <a:pt x="5882" y="15696"/>
                    <a:pt x="7428" y="15696"/>
                  </a:cubicBezTo>
                  <a:cubicBezTo>
                    <a:pt x="8100" y="15696"/>
                    <a:pt x="8940" y="15831"/>
                    <a:pt x="9780" y="16234"/>
                  </a:cubicBezTo>
                  <a:cubicBezTo>
                    <a:pt x="10217" y="16402"/>
                    <a:pt x="10486" y="16536"/>
                    <a:pt x="10923" y="16536"/>
                  </a:cubicBezTo>
                  <a:lnTo>
                    <a:pt x="10217" y="15259"/>
                  </a:lnTo>
                  <a:cubicBezTo>
                    <a:pt x="9949" y="15259"/>
                    <a:pt x="9512" y="15125"/>
                    <a:pt x="9243" y="14990"/>
                  </a:cubicBezTo>
                  <a:cubicBezTo>
                    <a:pt x="8268" y="14722"/>
                    <a:pt x="7562" y="14554"/>
                    <a:pt x="6857" y="1455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1"/>
            <p:cNvSpPr/>
            <p:nvPr/>
          </p:nvSpPr>
          <p:spPr>
            <a:xfrm>
              <a:off x="3594475" y="4883675"/>
              <a:ext cx="111775" cy="38675"/>
            </a:xfrm>
            <a:custGeom>
              <a:avLst/>
              <a:gdLst/>
              <a:ahLst/>
              <a:cxnLst/>
              <a:rect l="l" t="t" r="r" b="b"/>
              <a:pathLst>
                <a:path w="4471" h="1547" extrusionOk="0">
                  <a:moveTo>
                    <a:pt x="0" y="0"/>
                  </a:moveTo>
                  <a:lnTo>
                    <a:pt x="706" y="1277"/>
                  </a:lnTo>
                  <a:cubicBezTo>
                    <a:pt x="1412" y="1546"/>
                    <a:pt x="2084" y="1546"/>
                    <a:pt x="2790" y="1546"/>
                  </a:cubicBezTo>
                  <a:cubicBezTo>
                    <a:pt x="3361" y="1546"/>
                    <a:pt x="3933" y="1546"/>
                    <a:pt x="4470" y="1412"/>
                  </a:cubicBezTo>
                  <a:cubicBezTo>
                    <a:pt x="4336" y="975"/>
                    <a:pt x="4201" y="706"/>
                    <a:pt x="3933" y="303"/>
                  </a:cubicBezTo>
                  <a:cubicBezTo>
                    <a:pt x="3361" y="303"/>
                    <a:pt x="2790" y="437"/>
                    <a:pt x="2252" y="437"/>
                  </a:cubicBezTo>
                  <a:cubicBezTo>
                    <a:pt x="1546" y="437"/>
                    <a:pt x="841" y="303"/>
                    <a:pt x="135" y="135"/>
                  </a:cubicBezTo>
                  <a:lnTo>
                    <a:pt x="0" y="0"/>
                  </a:lnTo>
                  <a:close/>
                </a:path>
              </a:pathLst>
            </a:custGeom>
            <a:solidFill>
              <a:srgbClr val="DD9962"/>
            </a:solidFill>
            <a:ln w="9525" cap="flat" cmpd="sng">
              <a:solidFill>
                <a:srgbClr val="DD996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1"/>
            <p:cNvSpPr/>
            <p:nvPr/>
          </p:nvSpPr>
          <p:spPr>
            <a:xfrm>
              <a:off x="3688013" y="4827034"/>
              <a:ext cx="101702" cy="90750"/>
            </a:xfrm>
            <a:custGeom>
              <a:avLst/>
              <a:gdLst/>
              <a:ahLst/>
              <a:cxnLst/>
              <a:rect l="l" t="t" r="r" b="b"/>
              <a:pathLst>
                <a:path w="3765" h="3630" extrusionOk="0">
                  <a:moveTo>
                    <a:pt x="3496" y="0"/>
                  </a:moveTo>
                  <a:cubicBezTo>
                    <a:pt x="3361" y="0"/>
                    <a:pt x="3193" y="135"/>
                    <a:pt x="3059" y="269"/>
                  </a:cubicBezTo>
                  <a:lnTo>
                    <a:pt x="2925" y="269"/>
                  </a:lnTo>
                  <a:lnTo>
                    <a:pt x="2925" y="403"/>
                  </a:lnTo>
                  <a:cubicBezTo>
                    <a:pt x="2656" y="538"/>
                    <a:pt x="2521" y="975"/>
                    <a:pt x="2219" y="1244"/>
                  </a:cubicBezTo>
                  <a:cubicBezTo>
                    <a:pt x="2084" y="1681"/>
                    <a:pt x="1815" y="1949"/>
                    <a:pt x="1244" y="2084"/>
                  </a:cubicBezTo>
                  <a:cubicBezTo>
                    <a:pt x="975" y="2218"/>
                    <a:pt x="538" y="2353"/>
                    <a:pt x="1" y="2521"/>
                  </a:cubicBezTo>
                  <a:cubicBezTo>
                    <a:pt x="269" y="2924"/>
                    <a:pt x="404" y="3193"/>
                    <a:pt x="538" y="3630"/>
                  </a:cubicBezTo>
                  <a:cubicBezTo>
                    <a:pt x="1513" y="3495"/>
                    <a:pt x="2521" y="3193"/>
                    <a:pt x="2925" y="2521"/>
                  </a:cubicBezTo>
                  <a:cubicBezTo>
                    <a:pt x="3059" y="2084"/>
                    <a:pt x="3193" y="1815"/>
                    <a:pt x="3496" y="1513"/>
                  </a:cubicBezTo>
                  <a:cubicBezTo>
                    <a:pt x="3630" y="1513"/>
                    <a:pt x="3765" y="1378"/>
                    <a:pt x="3765" y="1244"/>
                  </a:cubicBezTo>
                  <a:lnTo>
                    <a:pt x="3496" y="269"/>
                  </a:lnTo>
                  <a:lnTo>
                    <a:pt x="3496" y="0"/>
                  </a:lnTo>
                  <a:close/>
                </a:path>
              </a:pathLst>
            </a:custGeom>
            <a:solidFill>
              <a:srgbClr val="D98C52"/>
            </a:solidFill>
            <a:ln w="9525" cap="flat" cmpd="sng">
              <a:solidFill>
                <a:srgbClr val="D98C5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1"/>
            <p:cNvSpPr/>
            <p:nvPr/>
          </p:nvSpPr>
          <p:spPr>
            <a:xfrm>
              <a:off x="3951353" y="4697975"/>
              <a:ext cx="42025" cy="77325"/>
            </a:xfrm>
            <a:custGeom>
              <a:avLst/>
              <a:gdLst/>
              <a:ahLst/>
              <a:cxnLst/>
              <a:rect l="l" t="t" r="r" b="b"/>
              <a:pathLst>
                <a:path w="1681" h="3093" extrusionOk="0">
                  <a:moveTo>
                    <a:pt x="1546" y="1"/>
                  </a:moveTo>
                  <a:lnTo>
                    <a:pt x="1546" y="1"/>
                  </a:lnTo>
                  <a:cubicBezTo>
                    <a:pt x="1278" y="169"/>
                    <a:pt x="1110" y="169"/>
                    <a:pt x="975" y="169"/>
                  </a:cubicBezTo>
                  <a:lnTo>
                    <a:pt x="975" y="438"/>
                  </a:lnTo>
                  <a:cubicBezTo>
                    <a:pt x="1278" y="1681"/>
                    <a:pt x="706" y="2387"/>
                    <a:pt x="0" y="2958"/>
                  </a:cubicBezTo>
                  <a:lnTo>
                    <a:pt x="0" y="3093"/>
                  </a:lnTo>
                  <a:cubicBezTo>
                    <a:pt x="572" y="2958"/>
                    <a:pt x="1110" y="2824"/>
                    <a:pt x="1681" y="2689"/>
                  </a:cubicBezTo>
                  <a:cubicBezTo>
                    <a:pt x="1681" y="2387"/>
                    <a:pt x="1681" y="2118"/>
                    <a:pt x="1546" y="1681"/>
                  </a:cubicBezTo>
                  <a:cubicBezTo>
                    <a:pt x="1412" y="1143"/>
                    <a:pt x="1412" y="572"/>
                    <a:pt x="1546" y="1"/>
                  </a:cubicBezTo>
                  <a:close/>
                </a:path>
              </a:pathLst>
            </a:custGeom>
            <a:solidFill>
              <a:srgbClr val="DD9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1"/>
            <p:cNvSpPr/>
            <p:nvPr/>
          </p:nvSpPr>
          <p:spPr>
            <a:xfrm>
              <a:off x="3972353" y="4534150"/>
              <a:ext cx="164700" cy="168050"/>
            </a:xfrm>
            <a:custGeom>
              <a:avLst/>
              <a:gdLst/>
              <a:ahLst/>
              <a:cxnLst/>
              <a:rect l="l" t="t" r="r" b="b"/>
              <a:pathLst>
                <a:path w="6588" h="6722" extrusionOk="0">
                  <a:moveTo>
                    <a:pt x="6588" y="0"/>
                  </a:moveTo>
                  <a:lnTo>
                    <a:pt x="6588" y="0"/>
                  </a:lnTo>
                  <a:cubicBezTo>
                    <a:pt x="5882" y="135"/>
                    <a:pt x="5042" y="269"/>
                    <a:pt x="4336" y="403"/>
                  </a:cubicBezTo>
                  <a:cubicBezTo>
                    <a:pt x="4067" y="672"/>
                    <a:pt x="3933" y="1109"/>
                    <a:pt x="3933" y="1378"/>
                  </a:cubicBezTo>
                  <a:cubicBezTo>
                    <a:pt x="3933" y="1512"/>
                    <a:pt x="3933" y="1681"/>
                    <a:pt x="4067" y="1815"/>
                  </a:cubicBezTo>
                  <a:cubicBezTo>
                    <a:pt x="4202" y="2790"/>
                    <a:pt x="3798" y="2924"/>
                    <a:pt x="3362" y="2924"/>
                  </a:cubicBezTo>
                  <a:cubicBezTo>
                    <a:pt x="3093" y="2924"/>
                    <a:pt x="2958" y="2790"/>
                    <a:pt x="2958" y="2790"/>
                  </a:cubicBezTo>
                  <a:lnTo>
                    <a:pt x="2790" y="2790"/>
                  </a:lnTo>
                  <a:cubicBezTo>
                    <a:pt x="1547" y="2790"/>
                    <a:pt x="841" y="3764"/>
                    <a:pt x="438" y="4604"/>
                  </a:cubicBezTo>
                  <a:cubicBezTo>
                    <a:pt x="1" y="5176"/>
                    <a:pt x="1" y="6016"/>
                    <a:pt x="135" y="6722"/>
                  </a:cubicBezTo>
                  <a:cubicBezTo>
                    <a:pt x="270" y="6722"/>
                    <a:pt x="438" y="6722"/>
                    <a:pt x="706" y="6554"/>
                  </a:cubicBezTo>
                  <a:cubicBezTo>
                    <a:pt x="706" y="6285"/>
                    <a:pt x="841" y="6016"/>
                    <a:pt x="975" y="5714"/>
                  </a:cubicBezTo>
                  <a:cubicBezTo>
                    <a:pt x="1412" y="4873"/>
                    <a:pt x="2118" y="4033"/>
                    <a:pt x="3362" y="4033"/>
                  </a:cubicBezTo>
                  <a:lnTo>
                    <a:pt x="3933" y="4033"/>
                  </a:lnTo>
                  <a:cubicBezTo>
                    <a:pt x="4336" y="4033"/>
                    <a:pt x="4773" y="3899"/>
                    <a:pt x="4639" y="2924"/>
                  </a:cubicBezTo>
                  <a:cubicBezTo>
                    <a:pt x="4471" y="2084"/>
                    <a:pt x="4908" y="1109"/>
                    <a:pt x="5882" y="840"/>
                  </a:cubicBezTo>
                  <a:cubicBezTo>
                    <a:pt x="6319" y="672"/>
                    <a:pt x="6588" y="403"/>
                    <a:pt x="6588" y="0"/>
                  </a:cubicBezTo>
                  <a:close/>
                </a:path>
              </a:pathLst>
            </a:custGeom>
            <a:solidFill>
              <a:srgbClr val="D98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1"/>
            <p:cNvSpPr/>
            <p:nvPr/>
          </p:nvSpPr>
          <p:spPr>
            <a:xfrm>
              <a:off x="4228000" y="4487950"/>
              <a:ext cx="94500" cy="102203"/>
            </a:xfrm>
            <a:custGeom>
              <a:avLst/>
              <a:gdLst/>
              <a:ahLst/>
              <a:cxnLst/>
              <a:rect l="l" t="t" r="r" b="b"/>
              <a:pathLst>
                <a:path w="3780" h="3835" extrusionOk="0">
                  <a:moveTo>
                    <a:pt x="1181" y="1"/>
                  </a:moveTo>
                  <a:cubicBezTo>
                    <a:pt x="1060" y="1"/>
                    <a:pt x="944" y="17"/>
                    <a:pt x="840" y="49"/>
                  </a:cubicBezTo>
                  <a:cubicBezTo>
                    <a:pt x="572" y="184"/>
                    <a:pt x="269" y="318"/>
                    <a:pt x="0" y="452"/>
                  </a:cubicBezTo>
                  <a:cubicBezTo>
                    <a:pt x="975" y="1158"/>
                    <a:pt x="2118" y="2435"/>
                    <a:pt x="2386" y="3679"/>
                  </a:cubicBezTo>
                  <a:lnTo>
                    <a:pt x="2958" y="3813"/>
                  </a:lnTo>
                  <a:cubicBezTo>
                    <a:pt x="3016" y="3828"/>
                    <a:pt x="3071" y="3834"/>
                    <a:pt x="3123" y="3834"/>
                  </a:cubicBezTo>
                  <a:cubicBezTo>
                    <a:pt x="3555" y="3834"/>
                    <a:pt x="3780" y="3377"/>
                    <a:pt x="3630" y="3107"/>
                  </a:cubicBezTo>
                  <a:lnTo>
                    <a:pt x="2252" y="587"/>
                  </a:lnTo>
                  <a:cubicBezTo>
                    <a:pt x="2021" y="176"/>
                    <a:pt x="1574" y="1"/>
                    <a:pt x="11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1"/>
            <p:cNvSpPr/>
            <p:nvPr/>
          </p:nvSpPr>
          <p:spPr>
            <a:xfrm>
              <a:off x="3213025" y="3914050"/>
              <a:ext cx="402475" cy="417600"/>
            </a:xfrm>
            <a:custGeom>
              <a:avLst/>
              <a:gdLst/>
              <a:ahLst/>
              <a:cxnLst/>
              <a:rect l="l" t="t" r="r" b="b"/>
              <a:pathLst>
                <a:path w="16099" h="16704" extrusionOk="0">
                  <a:moveTo>
                    <a:pt x="1681" y="1"/>
                  </a:moveTo>
                  <a:cubicBezTo>
                    <a:pt x="1109" y="707"/>
                    <a:pt x="403" y="1547"/>
                    <a:pt x="0" y="2118"/>
                  </a:cubicBezTo>
                  <a:lnTo>
                    <a:pt x="9948" y="15394"/>
                  </a:lnTo>
                  <a:cubicBezTo>
                    <a:pt x="10352" y="15965"/>
                    <a:pt x="11192" y="16536"/>
                    <a:pt x="11898" y="16671"/>
                  </a:cubicBezTo>
                  <a:cubicBezTo>
                    <a:pt x="12098" y="16692"/>
                    <a:pt x="12296" y="16704"/>
                    <a:pt x="12490" y="16704"/>
                  </a:cubicBezTo>
                  <a:cubicBezTo>
                    <a:pt x="13498" y="16704"/>
                    <a:pt x="14398" y="16401"/>
                    <a:pt x="14990" y="15696"/>
                  </a:cubicBezTo>
                  <a:cubicBezTo>
                    <a:pt x="16099" y="14419"/>
                    <a:pt x="15830" y="12335"/>
                    <a:pt x="14553" y="11193"/>
                  </a:cubicBezTo>
                  <a:lnTo>
                    <a:pt x="168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1"/>
            <p:cNvSpPr/>
            <p:nvPr/>
          </p:nvSpPr>
          <p:spPr>
            <a:xfrm>
              <a:off x="3154541" y="3796516"/>
              <a:ext cx="101700" cy="171700"/>
            </a:xfrm>
            <a:custGeom>
              <a:avLst/>
              <a:gdLst/>
              <a:ahLst/>
              <a:cxnLst/>
              <a:rect l="l" t="t" r="r" b="b"/>
              <a:pathLst>
                <a:path w="4068" h="6868" extrusionOk="0">
                  <a:moveTo>
                    <a:pt x="1312" y="0"/>
                  </a:moveTo>
                  <a:cubicBezTo>
                    <a:pt x="1201" y="0"/>
                    <a:pt x="1110" y="81"/>
                    <a:pt x="1110" y="280"/>
                  </a:cubicBezTo>
                  <a:lnTo>
                    <a:pt x="135" y="3910"/>
                  </a:lnTo>
                  <a:cubicBezTo>
                    <a:pt x="1" y="4481"/>
                    <a:pt x="270" y="5019"/>
                    <a:pt x="707" y="5321"/>
                  </a:cubicBezTo>
                  <a:lnTo>
                    <a:pt x="1412" y="5590"/>
                  </a:lnTo>
                  <a:lnTo>
                    <a:pt x="2387" y="6867"/>
                  </a:lnTo>
                  <a:cubicBezTo>
                    <a:pt x="2790" y="6296"/>
                    <a:pt x="3496" y="5456"/>
                    <a:pt x="4068" y="4750"/>
                  </a:cubicBezTo>
                  <a:lnTo>
                    <a:pt x="2387" y="3204"/>
                  </a:lnTo>
                  <a:lnTo>
                    <a:pt x="1681" y="280"/>
                  </a:lnTo>
                  <a:cubicBezTo>
                    <a:pt x="1608" y="115"/>
                    <a:pt x="1445" y="0"/>
                    <a:pt x="1312" y="0"/>
                  </a:cubicBezTo>
                  <a:close/>
                </a:path>
              </a:pathLst>
            </a:custGeom>
            <a:solidFill>
              <a:srgbClr val="EBBB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1"/>
            <p:cNvSpPr/>
            <p:nvPr/>
          </p:nvSpPr>
          <p:spPr>
            <a:xfrm>
              <a:off x="3450800" y="4202975"/>
              <a:ext cx="473050" cy="637875"/>
            </a:xfrm>
            <a:custGeom>
              <a:avLst/>
              <a:gdLst/>
              <a:ahLst/>
              <a:cxnLst/>
              <a:rect l="l" t="t" r="r" b="b"/>
              <a:pathLst>
                <a:path w="18922" h="25515" extrusionOk="0">
                  <a:moveTo>
                    <a:pt x="5172" y="0"/>
                  </a:moveTo>
                  <a:cubicBezTo>
                    <a:pt x="4539" y="0"/>
                    <a:pt x="3573" y="154"/>
                    <a:pt x="2655" y="913"/>
                  </a:cubicBezTo>
                  <a:cubicBezTo>
                    <a:pt x="1412" y="1887"/>
                    <a:pt x="269" y="4005"/>
                    <a:pt x="269" y="8206"/>
                  </a:cubicBezTo>
                  <a:cubicBezTo>
                    <a:pt x="269" y="8206"/>
                    <a:pt x="0" y="10861"/>
                    <a:pt x="437" y="14087"/>
                  </a:cubicBezTo>
                  <a:lnTo>
                    <a:pt x="437" y="14222"/>
                  </a:lnTo>
                  <a:lnTo>
                    <a:pt x="437" y="14356"/>
                  </a:lnTo>
                  <a:cubicBezTo>
                    <a:pt x="975" y="18826"/>
                    <a:pt x="2655" y="24439"/>
                    <a:pt x="7697" y="25413"/>
                  </a:cubicBezTo>
                  <a:cubicBezTo>
                    <a:pt x="7982" y="25481"/>
                    <a:pt x="8268" y="25514"/>
                    <a:pt x="8550" y="25514"/>
                  </a:cubicBezTo>
                  <a:cubicBezTo>
                    <a:pt x="8831" y="25514"/>
                    <a:pt x="9108" y="25481"/>
                    <a:pt x="9377" y="25413"/>
                  </a:cubicBezTo>
                  <a:cubicBezTo>
                    <a:pt x="11763" y="25145"/>
                    <a:pt x="18351" y="23733"/>
                    <a:pt x="18922" y="16171"/>
                  </a:cubicBezTo>
                  <a:lnTo>
                    <a:pt x="18922" y="14928"/>
                  </a:lnTo>
                  <a:cubicBezTo>
                    <a:pt x="18754" y="14087"/>
                    <a:pt x="18351" y="13079"/>
                    <a:pt x="17779" y="12407"/>
                  </a:cubicBezTo>
                  <a:lnTo>
                    <a:pt x="16670" y="11130"/>
                  </a:lnTo>
                  <a:cubicBezTo>
                    <a:pt x="16401" y="10558"/>
                    <a:pt x="15964" y="10155"/>
                    <a:pt x="15561" y="9584"/>
                  </a:cubicBezTo>
                  <a:cubicBezTo>
                    <a:pt x="14284" y="7769"/>
                    <a:pt x="13175" y="5954"/>
                    <a:pt x="12200" y="3837"/>
                  </a:cubicBezTo>
                  <a:cubicBezTo>
                    <a:pt x="11763" y="2728"/>
                    <a:pt x="10923" y="1484"/>
                    <a:pt x="9108" y="778"/>
                  </a:cubicBezTo>
                  <a:cubicBezTo>
                    <a:pt x="8974" y="644"/>
                    <a:pt x="8839" y="644"/>
                    <a:pt x="8839" y="644"/>
                  </a:cubicBezTo>
                  <a:cubicBezTo>
                    <a:pt x="7999" y="341"/>
                    <a:pt x="6991" y="207"/>
                    <a:pt x="5882" y="72"/>
                  </a:cubicBezTo>
                  <a:cubicBezTo>
                    <a:pt x="5882" y="72"/>
                    <a:pt x="5605" y="0"/>
                    <a:pt x="51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1"/>
            <p:cNvSpPr/>
            <p:nvPr/>
          </p:nvSpPr>
          <p:spPr>
            <a:xfrm>
              <a:off x="3510450" y="4202975"/>
              <a:ext cx="161350" cy="117325"/>
            </a:xfrm>
            <a:custGeom>
              <a:avLst/>
              <a:gdLst/>
              <a:ahLst/>
              <a:cxnLst/>
              <a:rect l="l" t="t" r="r" b="b"/>
              <a:pathLst>
                <a:path w="6454" h="4693" extrusionOk="0">
                  <a:moveTo>
                    <a:pt x="2786" y="0"/>
                  </a:moveTo>
                  <a:cubicBezTo>
                    <a:pt x="2153" y="0"/>
                    <a:pt x="1187" y="154"/>
                    <a:pt x="269" y="913"/>
                  </a:cubicBezTo>
                  <a:cubicBezTo>
                    <a:pt x="1" y="2593"/>
                    <a:pt x="841" y="4139"/>
                    <a:pt x="2252" y="4542"/>
                  </a:cubicBezTo>
                  <a:cubicBezTo>
                    <a:pt x="2521" y="4644"/>
                    <a:pt x="2800" y="4692"/>
                    <a:pt x="3081" y="4692"/>
                  </a:cubicBezTo>
                  <a:cubicBezTo>
                    <a:pt x="4380" y="4692"/>
                    <a:pt x="5709" y="3653"/>
                    <a:pt x="6151" y="2022"/>
                  </a:cubicBezTo>
                  <a:cubicBezTo>
                    <a:pt x="6285" y="1618"/>
                    <a:pt x="6453" y="1047"/>
                    <a:pt x="6453" y="644"/>
                  </a:cubicBezTo>
                  <a:cubicBezTo>
                    <a:pt x="5613" y="341"/>
                    <a:pt x="4605" y="207"/>
                    <a:pt x="3496" y="72"/>
                  </a:cubicBezTo>
                  <a:cubicBezTo>
                    <a:pt x="3496" y="72"/>
                    <a:pt x="3219" y="0"/>
                    <a:pt x="27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1"/>
            <p:cNvSpPr/>
            <p:nvPr/>
          </p:nvSpPr>
          <p:spPr>
            <a:xfrm>
              <a:off x="3321400" y="4421825"/>
              <a:ext cx="812525" cy="486225"/>
            </a:xfrm>
            <a:custGeom>
              <a:avLst/>
              <a:gdLst/>
              <a:ahLst/>
              <a:cxnLst/>
              <a:rect l="l" t="t" r="r" b="b"/>
              <a:pathLst>
                <a:path w="32501" h="19449" extrusionOk="0">
                  <a:moveTo>
                    <a:pt x="25118" y="1"/>
                  </a:moveTo>
                  <a:cubicBezTo>
                    <a:pt x="23793" y="1"/>
                    <a:pt x="22325" y="232"/>
                    <a:pt x="20737" y="830"/>
                  </a:cubicBezTo>
                  <a:cubicBezTo>
                    <a:pt x="19326" y="2645"/>
                    <a:pt x="17645" y="4056"/>
                    <a:pt x="15965" y="5031"/>
                  </a:cubicBezTo>
                  <a:cubicBezTo>
                    <a:pt x="15393" y="5333"/>
                    <a:pt x="14990" y="5602"/>
                    <a:pt x="14419" y="5737"/>
                  </a:cubicBezTo>
                  <a:cubicBezTo>
                    <a:pt x="14150" y="5871"/>
                    <a:pt x="13847" y="6005"/>
                    <a:pt x="13444" y="6174"/>
                  </a:cubicBezTo>
                  <a:cubicBezTo>
                    <a:pt x="12873" y="6442"/>
                    <a:pt x="12167" y="6577"/>
                    <a:pt x="11495" y="6711"/>
                  </a:cubicBezTo>
                  <a:cubicBezTo>
                    <a:pt x="10788" y="6805"/>
                    <a:pt x="10032" y="6916"/>
                    <a:pt x="9354" y="6916"/>
                  </a:cubicBezTo>
                  <a:cubicBezTo>
                    <a:pt x="9064" y="6916"/>
                    <a:pt x="8789" y="6896"/>
                    <a:pt x="8537" y="6846"/>
                  </a:cubicBezTo>
                  <a:cubicBezTo>
                    <a:pt x="7428" y="6577"/>
                    <a:pt x="6453" y="6308"/>
                    <a:pt x="5613" y="5602"/>
                  </a:cubicBezTo>
                  <a:lnTo>
                    <a:pt x="5613" y="5468"/>
                  </a:lnTo>
                  <a:lnTo>
                    <a:pt x="5613" y="5333"/>
                  </a:lnTo>
                  <a:cubicBezTo>
                    <a:pt x="5613" y="5602"/>
                    <a:pt x="975" y="11349"/>
                    <a:pt x="135" y="16525"/>
                  </a:cubicBezTo>
                  <a:cubicBezTo>
                    <a:pt x="1" y="17937"/>
                    <a:pt x="841" y="19180"/>
                    <a:pt x="2252" y="19449"/>
                  </a:cubicBezTo>
                  <a:cubicBezTo>
                    <a:pt x="3093" y="19449"/>
                    <a:pt x="4067" y="19449"/>
                    <a:pt x="5176" y="18609"/>
                  </a:cubicBezTo>
                  <a:cubicBezTo>
                    <a:pt x="5176" y="18609"/>
                    <a:pt x="5311" y="18609"/>
                    <a:pt x="5311" y="18474"/>
                  </a:cubicBezTo>
                  <a:cubicBezTo>
                    <a:pt x="5311" y="18474"/>
                    <a:pt x="6018" y="17700"/>
                    <a:pt x="7575" y="17700"/>
                  </a:cubicBezTo>
                  <a:cubicBezTo>
                    <a:pt x="8218" y="17700"/>
                    <a:pt x="9006" y="17832"/>
                    <a:pt x="9949" y="18205"/>
                  </a:cubicBezTo>
                  <a:cubicBezTo>
                    <a:pt x="10352" y="18340"/>
                    <a:pt x="10655" y="18474"/>
                    <a:pt x="11058" y="18609"/>
                  </a:cubicBezTo>
                  <a:cubicBezTo>
                    <a:pt x="11764" y="18777"/>
                    <a:pt x="12469" y="18911"/>
                    <a:pt x="13175" y="18911"/>
                  </a:cubicBezTo>
                  <a:cubicBezTo>
                    <a:pt x="14150" y="18911"/>
                    <a:pt x="15259" y="18777"/>
                    <a:pt x="16099" y="18340"/>
                  </a:cubicBezTo>
                  <a:cubicBezTo>
                    <a:pt x="16670" y="18205"/>
                    <a:pt x="16939" y="17937"/>
                    <a:pt x="17074" y="17500"/>
                  </a:cubicBezTo>
                  <a:cubicBezTo>
                    <a:pt x="17376" y="17231"/>
                    <a:pt x="17511" y="16794"/>
                    <a:pt x="17780" y="16659"/>
                  </a:cubicBezTo>
                  <a:cubicBezTo>
                    <a:pt x="18541" y="15898"/>
                    <a:pt x="20102" y="14668"/>
                    <a:pt x="21863" y="14668"/>
                  </a:cubicBezTo>
                  <a:cubicBezTo>
                    <a:pt x="22046" y="14668"/>
                    <a:pt x="22231" y="14682"/>
                    <a:pt x="22418" y="14710"/>
                  </a:cubicBezTo>
                  <a:lnTo>
                    <a:pt x="23661" y="14710"/>
                  </a:lnTo>
                  <a:cubicBezTo>
                    <a:pt x="24367" y="14576"/>
                    <a:pt x="24938" y="14408"/>
                    <a:pt x="25341" y="14004"/>
                  </a:cubicBezTo>
                  <a:cubicBezTo>
                    <a:pt x="26047" y="13433"/>
                    <a:pt x="26619" y="12727"/>
                    <a:pt x="26316" y="11484"/>
                  </a:cubicBezTo>
                  <a:cubicBezTo>
                    <a:pt x="26182" y="10643"/>
                    <a:pt x="26182" y="9803"/>
                    <a:pt x="26619" y="9097"/>
                  </a:cubicBezTo>
                  <a:cubicBezTo>
                    <a:pt x="27022" y="8257"/>
                    <a:pt x="27728" y="7283"/>
                    <a:pt x="28971" y="7283"/>
                  </a:cubicBezTo>
                  <a:lnTo>
                    <a:pt x="29139" y="7283"/>
                  </a:lnTo>
                  <a:cubicBezTo>
                    <a:pt x="29139" y="7283"/>
                    <a:pt x="29388" y="7386"/>
                    <a:pt x="29654" y="7386"/>
                  </a:cubicBezTo>
                  <a:cubicBezTo>
                    <a:pt x="30013" y="7386"/>
                    <a:pt x="30403" y="7197"/>
                    <a:pt x="30248" y="6308"/>
                  </a:cubicBezTo>
                  <a:cubicBezTo>
                    <a:pt x="30114" y="6174"/>
                    <a:pt x="30114" y="6005"/>
                    <a:pt x="30114" y="5871"/>
                  </a:cubicBezTo>
                  <a:cubicBezTo>
                    <a:pt x="30114" y="5165"/>
                    <a:pt x="30652" y="4493"/>
                    <a:pt x="31492" y="4191"/>
                  </a:cubicBezTo>
                  <a:cubicBezTo>
                    <a:pt x="32332" y="3787"/>
                    <a:pt x="32500" y="2510"/>
                    <a:pt x="31660" y="1972"/>
                  </a:cubicBezTo>
                  <a:cubicBezTo>
                    <a:pt x="30379" y="1180"/>
                    <a:pt x="28112" y="1"/>
                    <a:pt x="25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1"/>
            <p:cNvSpPr/>
            <p:nvPr/>
          </p:nvSpPr>
          <p:spPr>
            <a:xfrm>
              <a:off x="3843175" y="4421550"/>
              <a:ext cx="108425" cy="21025"/>
            </a:xfrm>
            <a:custGeom>
              <a:avLst/>
              <a:gdLst/>
              <a:ahLst/>
              <a:cxnLst/>
              <a:rect l="l" t="t" r="r" b="b"/>
              <a:pathLst>
                <a:path w="4337" h="841" extrusionOk="0">
                  <a:moveTo>
                    <a:pt x="1" y="841"/>
                  </a:moveTo>
                  <a:lnTo>
                    <a:pt x="1" y="841"/>
                  </a:lnTo>
                  <a:lnTo>
                    <a:pt x="1" y="841"/>
                  </a:lnTo>
                  <a:close/>
                  <a:moveTo>
                    <a:pt x="4336" y="1"/>
                  </a:moveTo>
                  <a:cubicBezTo>
                    <a:pt x="3059" y="1"/>
                    <a:pt x="1547" y="303"/>
                    <a:pt x="1" y="841"/>
                  </a:cubicBezTo>
                  <a:cubicBezTo>
                    <a:pt x="1547" y="303"/>
                    <a:pt x="3059" y="1"/>
                    <a:pt x="4336" y="1"/>
                  </a:cubicBezTo>
                  <a:close/>
                  <a:moveTo>
                    <a:pt x="4336" y="1"/>
                  </a:moveTo>
                  <a:lnTo>
                    <a:pt x="4336" y="1"/>
                  </a:lnTo>
                  <a:lnTo>
                    <a:pt x="4336" y="1"/>
                  </a:lnTo>
                  <a:close/>
                </a:path>
              </a:pathLst>
            </a:custGeom>
            <a:solidFill>
              <a:srgbClr val="F6E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1"/>
            <p:cNvSpPr/>
            <p:nvPr/>
          </p:nvSpPr>
          <p:spPr>
            <a:xfrm>
              <a:off x="3780150" y="4789575"/>
              <a:ext cx="90775" cy="38675"/>
            </a:xfrm>
            <a:custGeom>
              <a:avLst/>
              <a:gdLst/>
              <a:ahLst/>
              <a:cxnLst/>
              <a:rect l="l" t="t" r="r" b="b"/>
              <a:pathLst>
                <a:path w="3631" h="1547" extrusionOk="0">
                  <a:moveTo>
                    <a:pt x="3631" y="0"/>
                  </a:moveTo>
                  <a:cubicBezTo>
                    <a:pt x="2219" y="0"/>
                    <a:pt x="841" y="840"/>
                    <a:pt x="1" y="1546"/>
                  </a:cubicBezTo>
                  <a:lnTo>
                    <a:pt x="1" y="1546"/>
                  </a:lnTo>
                  <a:cubicBezTo>
                    <a:pt x="841" y="840"/>
                    <a:pt x="2219" y="0"/>
                    <a:pt x="3631" y="0"/>
                  </a:cubicBezTo>
                  <a:close/>
                  <a:moveTo>
                    <a:pt x="3631" y="0"/>
                  </a:moveTo>
                  <a:lnTo>
                    <a:pt x="3631" y="0"/>
                  </a:lnTo>
                  <a:lnTo>
                    <a:pt x="3631" y="0"/>
                  </a:lnTo>
                  <a:close/>
                </a:path>
              </a:pathLst>
            </a:custGeom>
            <a:solidFill>
              <a:srgbClr val="DFA7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1"/>
            <p:cNvSpPr/>
            <p:nvPr/>
          </p:nvSpPr>
          <p:spPr>
            <a:xfrm>
              <a:off x="3769225" y="4828225"/>
              <a:ext cx="10950" cy="6725"/>
            </a:xfrm>
            <a:custGeom>
              <a:avLst/>
              <a:gdLst/>
              <a:ahLst/>
              <a:cxnLst/>
              <a:rect l="l" t="t" r="r" b="b"/>
              <a:pathLst>
                <a:path w="438" h="269" extrusionOk="0">
                  <a:moveTo>
                    <a:pt x="438" y="0"/>
                  </a:moveTo>
                  <a:cubicBezTo>
                    <a:pt x="303" y="0"/>
                    <a:pt x="135" y="135"/>
                    <a:pt x="1" y="269"/>
                  </a:cubicBezTo>
                  <a:cubicBezTo>
                    <a:pt x="135" y="135"/>
                    <a:pt x="303" y="0"/>
                    <a:pt x="438" y="0"/>
                  </a:cubicBezTo>
                  <a:close/>
                </a:path>
              </a:pathLst>
            </a:custGeom>
            <a:solidFill>
              <a:srgbClr val="D17D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1"/>
            <p:cNvSpPr/>
            <p:nvPr/>
          </p:nvSpPr>
          <p:spPr>
            <a:xfrm>
              <a:off x="3881825" y="4789575"/>
              <a:ext cx="31125" cy="25"/>
            </a:xfrm>
            <a:custGeom>
              <a:avLst/>
              <a:gdLst/>
              <a:ahLst/>
              <a:cxnLst/>
              <a:rect l="l" t="t" r="r" b="b"/>
              <a:pathLst>
                <a:path w="1245" h="1" extrusionOk="0">
                  <a:moveTo>
                    <a:pt x="538" y="0"/>
                  </a:moveTo>
                  <a:lnTo>
                    <a:pt x="538" y="0"/>
                  </a:lnTo>
                  <a:lnTo>
                    <a:pt x="538" y="0"/>
                  </a:lnTo>
                  <a:lnTo>
                    <a:pt x="538" y="0"/>
                  </a:lnTo>
                  <a:close/>
                  <a:moveTo>
                    <a:pt x="135" y="0"/>
                  </a:moveTo>
                  <a:lnTo>
                    <a:pt x="135" y="0"/>
                  </a:lnTo>
                  <a:lnTo>
                    <a:pt x="135" y="0"/>
                  </a:lnTo>
                  <a:close/>
                  <a:moveTo>
                    <a:pt x="135" y="0"/>
                  </a:moveTo>
                  <a:lnTo>
                    <a:pt x="135" y="0"/>
                  </a:lnTo>
                  <a:lnTo>
                    <a:pt x="135" y="0"/>
                  </a:lnTo>
                  <a:close/>
                  <a:moveTo>
                    <a:pt x="1" y="0"/>
                  </a:moveTo>
                  <a:lnTo>
                    <a:pt x="1" y="0"/>
                  </a:lnTo>
                  <a:lnTo>
                    <a:pt x="1" y="0"/>
                  </a:lnTo>
                  <a:close/>
                  <a:moveTo>
                    <a:pt x="1244" y="0"/>
                  </a:moveTo>
                  <a:lnTo>
                    <a:pt x="538" y="0"/>
                  </a:lnTo>
                  <a:close/>
                </a:path>
              </a:pathLst>
            </a:custGeom>
            <a:solidFill>
              <a:srgbClr val="DFA7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1"/>
            <p:cNvSpPr/>
            <p:nvPr/>
          </p:nvSpPr>
          <p:spPr>
            <a:xfrm>
              <a:off x="3454150" y="4866025"/>
              <a:ext cx="115975" cy="17675"/>
            </a:xfrm>
            <a:custGeom>
              <a:avLst/>
              <a:gdLst/>
              <a:ahLst/>
              <a:cxnLst/>
              <a:rect l="l" t="t" r="r" b="b"/>
              <a:pathLst>
                <a:path w="4639" h="707" extrusionOk="0">
                  <a:moveTo>
                    <a:pt x="4639" y="437"/>
                  </a:moveTo>
                  <a:lnTo>
                    <a:pt x="4639" y="437"/>
                  </a:lnTo>
                  <a:lnTo>
                    <a:pt x="4639" y="437"/>
                  </a:lnTo>
                  <a:close/>
                  <a:moveTo>
                    <a:pt x="2253" y="1"/>
                  </a:moveTo>
                  <a:cubicBezTo>
                    <a:pt x="707" y="1"/>
                    <a:pt x="135" y="706"/>
                    <a:pt x="1" y="706"/>
                  </a:cubicBezTo>
                  <a:cubicBezTo>
                    <a:pt x="135" y="706"/>
                    <a:pt x="707" y="1"/>
                    <a:pt x="2253" y="1"/>
                  </a:cubicBezTo>
                  <a:close/>
                  <a:moveTo>
                    <a:pt x="2253" y="1"/>
                  </a:moveTo>
                  <a:lnTo>
                    <a:pt x="2253" y="1"/>
                  </a:lnTo>
                  <a:lnTo>
                    <a:pt x="2253" y="1"/>
                  </a:lnTo>
                  <a:close/>
                </a:path>
              </a:pathLst>
            </a:custGeom>
            <a:solidFill>
              <a:srgbClr val="DFA7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1"/>
            <p:cNvSpPr/>
            <p:nvPr/>
          </p:nvSpPr>
          <p:spPr>
            <a:xfrm>
              <a:off x="4059950" y="4568600"/>
              <a:ext cx="21025" cy="38675"/>
            </a:xfrm>
            <a:custGeom>
              <a:avLst/>
              <a:gdLst/>
              <a:ahLst/>
              <a:cxnLst/>
              <a:rect l="l" t="t" r="r" b="b"/>
              <a:pathLst>
                <a:path w="841" h="1547" extrusionOk="0">
                  <a:moveTo>
                    <a:pt x="1" y="1546"/>
                  </a:moveTo>
                  <a:lnTo>
                    <a:pt x="1" y="1546"/>
                  </a:lnTo>
                  <a:lnTo>
                    <a:pt x="1" y="1546"/>
                  </a:lnTo>
                  <a:lnTo>
                    <a:pt x="1" y="1546"/>
                  </a:lnTo>
                  <a:close/>
                  <a:moveTo>
                    <a:pt x="706" y="437"/>
                  </a:moveTo>
                  <a:cubicBezTo>
                    <a:pt x="841" y="1412"/>
                    <a:pt x="437" y="1546"/>
                    <a:pt x="1" y="1546"/>
                  </a:cubicBezTo>
                  <a:cubicBezTo>
                    <a:pt x="437" y="1546"/>
                    <a:pt x="841" y="1412"/>
                    <a:pt x="706" y="437"/>
                  </a:cubicBezTo>
                  <a:close/>
                  <a:moveTo>
                    <a:pt x="572" y="0"/>
                  </a:moveTo>
                  <a:lnTo>
                    <a:pt x="572" y="0"/>
                  </a:lnTo>
                  <a:cubicBezTo>
                    <a:pt x="572" y="134"/>
                    <a:pt x="572" y="303"/>
                    <a:pt x="706" y="437"/>
                  </a:cubicBezTo>
                  <a:lnTo>
                    <a:pt x="706" y="437"/>
                  </a:lnTo>
                  <a:lnTo>
                    <a:pt x="706" y="437"/>
                  </a:lnTo>
                  <a:cubicBezTo>
                    <a:pt x="572" y="303"/>
                    <a:pt x="572" y="134"/>
                    <a:pt x="572" y="0"/>
                  </a:cubicBezTo>
                  <a:close/>
                </a:path>
              </a:pathLst>
            </a:custGeom>
            <a:solidFill>
              <a:srgbClr val="D17D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1"/>
            <p:cNvSpPr/>
            <p:nvPr/>
          </p:nvSpPr>
          <p:spPr>
            <a:xfrm>
              <a:off x="3612125" y="4222425"/>
              <a:ext cx="227725" cy="367200"/>
            </a:xfrm>
            <a:custGeom>
              <a:avLst/>
              <a:gdLst/>
              <a:ahLst/>
              <a:cxnLst/>
              <a:rect l="l" t="t" r="r" b="b"/>
              <a:pathLst>
                <a:path w="9109" h="14688" extrusionOk="0">
                  <a:moveTo>
                    <a:pt x="2655" y="0"/>
                  </a:moveTo>
                  <a:lnTo>
                    <a:pt x="2655" y="0"/>
                  </a:lnTo>
                  <a:cubicBezTo>
                    <a:pt x="3495" y="3630"/>
                    <a:pt x="4336" y="9646"/>
                    <a:pt x="2655" y="12738"/>
                  </a:cubicBezTo>
                  <a:cubicBezTo>
                    <a:pt x="2655" y="12872"/>
                    <a:pt x="2655" y="13007"/>
                    <a:pt x="2521" y="13141"/>
                  </a:cubicBezTo>
                  <a:cubicBezTo>
                    <a:pt x="2521" y="13578"/>
                    <a:pt x="2218" y="13981"/>
                    <a:pt x="1815" y="14150"/>
                  </a:cubicBezTo>
                  <a:cubicBezTo>
                    <a:pt x="2218" y="13981"/>
                    <a:pt x="2521" y="13847"/>
                    <a:pt x="2790" y="13713"/>
                  </a:cubicBezTo>
                  <a:cubicBezTo>
                    <a:pt x="3361" y="13578"/>
                    <a:pt x="3764" y="13309"/>
                    <a:pt x="4336" y="13007"/>
                  </a:cubicBezTo>
                  <a:cubicBezTo>
                    <a:pt x="6016" y="12032"/>
                    <a:pt x="7697" y="10621"/>
                    <a:pt x="9108" y="8806"/>
                  </a:cubicBezTo>
                  <a:cubicBezTo>
                    <a:pt x="7831" y="6991"/>
                    <a:pt x="6722" y="5176"/>
                    <a:pt x="5747" y="3059"/>
                  </a:cubicBezTo>
                  <a:cubicBezTo>
                    <a:pt x="5310" y="1950"/>
                    <a:pt x="4470" y="706"/>
                    <a:pt x="2655" y="0"/>
                  </a:cubicBezTo>
                  <a:close/>
                  <a:moveTo>
                    <a:pt x="1815" y="14150"/>
                  </a:moveTo>
                  <a:lnTo>
                    <a:pt x="1815" y="14150"/>
                  </a:lnTo>
                  <a:cubicBezTo>
                    <a:pt x="1596" y="14253"/>
                    <a:pt x="1356" y="14336"/>
                    <a:pt x="1115" y="14407"/>
                  </a:cubicBezTo>
                  <a:lnTo>
                    <a:pt x="1115" y="14407"/>
                  </a:lnTo>
                  <a:cubicBezTo>
                    <a:pt x="1346" y="14373"/>
                    <a:pt x="1592" y="14261"/>
                    <a:pt x="1815" y="14150"/>
                  </a:cubicBezTo>
                  <a:close/>
                  <a:moveTo>
                    <a:pt x="1115" y="14407"/>
                  </a:moveTo>
                  <a:cubicBezTo>
                    <a:pt x="1067" y="14415"/>
                    <a:pt x="1021" y="14418"/>
                    <a:pt x="975" y="14418"/>
                  </a:cubicBezTo>
                  <a:cubicBezTo>
                    <a:pt x="975" y="14418"/>
                    <a:pt x="896" y="14418"/>
                    <a:pt x="859" y="14478"/>
                  </a:cubicBezTo>
                  <a:lnTo>
                    <a:pt x="859" y="14478"/>
                  </a:lnTo>
                  <a:cubicBezTo>
                    <a:pt x="944" y="14456"/>
                    <a:pt x="1030" y="14432"/>
                    <a:pt x="1115" y="14407"/>
                  </a:cubicBezTo>
                  <a:close/>
                  <a:moveTo>
                    <a:pt x="859" y="14478"/>
                  </a:moveTo>
                  <a:cubicBezTo>
                    <a:pt x="557" y="14558"/>
                    <a:pt x="259" y="14623"/>
                    <a:pt x="0" y="14687"/>
                  </a:cubicBezTo>
                  <a:cubicBezTo>
                    <a:pt x="269" y="14687"/>
                    <a:pt x="538" y="14553"/>
                    <a:pt x="840" y="14553"/>
                  </a:cubicBezTo>
                  <a:cubicBezTo>
                    <a:pt x="840" y="14521"/>
                    <a:pt x="848" y="14497"/>
                    <a:pt x="859" y="1447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1"/>
            <p:cNvSpPr/>
            <p:nvPr/>
          </p:nvSpPr>
          <p:spPr>
            <a:xfrm>
              <a:off x="3450800" y="4421550"/>
              <a:ext cx="675550" cy="465500"/>
            </a:xfrm>
            <a:custGeom>
              <a:avLst/>
              <a:gdLst/>
              <a:ahLst/>
              <a:cxnLst/>
              <a:rect l="l" t="t" r="r" b="b"/>
              <a:pathLst>
                <a:path w="27022" h="18620" extrusionOk="0">
                  <a:moveTo>
                    <a:pt x="20031" y="1"/>
                  </a:moveTo>
                  <a:cubicBezTo>
                    <a:pt x="18754" y="1"/>
                    <a:pt x="17242" y="303"/>
                    <a:pt x="15696" y="841"/>
                  </a:cubicBezTo>
                  <a:lnTo>
                    <a:pt x="15561" y="841"/>
                  </a:lnTo>
                  <a:cubicBezTo>
                    <a:pt x="14150" y="2656"/>
                    <a:pt x="12469" y="4067"/>
                    <a:pt x="10789" y="5042"/>
                  </a:cubicBezTo>
                  <a:cubicBezTo>
                    <a:pt x="10217" y="5344"/>
                    <a:pt x="9814" y="5613"/>
                    <a:pt x="9243" y="5748"/>
                  </a:cubicBezTo>
                  <a:cubicBezTo>
                    <a:pt x="8974" y="5882"/>
                    <a:pt x="8671" y="6016"/>
                    <a:pt x="8268" y="6185"/>
                  </a:cubicBezTo>
                  <a:cubicBezTo>
                    <a:pt x="7697" y="6453"/>
                    <a:pt x="6991" y="6588"/>
                    <a:pt x="6453" y="6722"/>
                  </a:cubicBezTo>
                  <a:lnTo>
                    <a:pt x="6319" y="6722"/>
                  </a:lnTo>
                  <a:cubicBezTo>
                    <a:pt x="6151" y="6722"/>
                    <a:pt x="6016" y="6722"/>
                    <a:pt x="5882" y="6857"/>
                  </a:cubicBezTo>
                  <a:lnTo>
                    <a:pt x="3361" y="6857"/>
                  </a:lnTo>
                  <a:cubicBezTo>
                    <a:pt x="1109" y="10386"/>
                    <a:pt x="269" y="15259"/>
                    <a:pt x="0" y="18620"/>
                  </a:cubicBezTo>
                  <a:cubicBezTo>
                    <a:pt x="0" y="18620"/>
                    <a:pt x="135" y="18620"/>
                    <a:pt x="135" y="18485"/>
                  </a:cubicBezTo>
                  <a:cubicBezTo>
                    <a:pt x="269" y="18485"/>
                    <a:pt x="841" y="17780"/>
                    <a:pt x="2387" y="17780"/>
                  </a:cubicBezTo>
                  <a:cubicBezTo>
                    <a:pt x="3092" y="17780"/>
                    <a:pt x="3798" y="17948"/>
                    <a:pt x="4773" y="18216"/>
                  </a:cubicBezTo>
                  <a:cubicBezTo>
                    <a:pt x="5176" y="18351"/>
                    <a:pt x="5479" y="18485"/>
                    <a:pt x="5882" y="18620"/>
                  </a:cubicBezTo>
                  <a:cubicBezTo>
                    <a:pt x="6016" y="15427"/>
                    <a:pt x="6588" y="12604"/>
                    <a:pt x="7159" y="10218"/>
                  </a:cubicBezTo>
                  <a:cubicBezTo>
                    <a:pt x="7159" y="10083"/>
                    <a:pt x="7293" y="9949"/>
                    <a:pt x="7428" y="9949"/>
                  </a:cubicBezTo>
                  <a:cubicBezTo>
                    <a:pt x="7562" y="9949"/>
                    <a:pt x="7697" y="10083"/>
                    <a:pt x="7697" y="10218"/>
                  </a:cubicBezTo>
                  <a:lnTo>
                    <a:pt x="10923" y="18351"/>
                  </a:lnTo>
                  <a:cubicBezTo>
                    <a:pt x="11494" y="18216"/>
                    <a:pt x="11763" y="17948"/>
                    <a:pt x="11898" y="17511"/>
                  </a:cubicBezTo>
                  <a:cubicBezTo>
                    <a:pt x="12200" y="17242"/>
                    <a:pt x="12335" y="16805"/>
                    <a:pt x="12604" y="16670"/>
                  </a:cubicBezTo>
                  <a:lnTo>
                    <a:pt x="12604" y="16536"/>
                  </a:lnTo>
                  <a:lnTo>
                    <a:pt x="12738" y="16536"/>
                  </a:lnTo>
                  <a:cubicBezTo>
                    <a:pt x="12872" y="16402"/>
                    <a:pt x="13040" y="16267"/>
                    <a:pt x="13175" y="16267"/>
                  </a:cubicBezTo>
                  <a:cubicBezTo>
                    <a:pt x="14015" y="15561"/>
                    <a:pt x="15393" y="14721"/>
                    <a:pt x="16805" y="14721"/>
                  </a:cubicBezTo>
                  <a:lnTo>
                    <a:pt x="18485" y="14721"/>
                  </a:lnTo>
                  <a:cubicBezTo>
                    <a:pt x="17914" y="13578"/>
                    <a:pt x="17242" y="12200"/>
                    <a:pt x="16099" y="10654"/>
                  </a:cubicBezTo>
                  <a:cubicBezTo>
                    <a:pt x="14721" y="8705"/>
                    <a:pt x="16099" y="6185"/>
                    <a:pt x="18351" y="6185"/>
                  </a:cubicBezTo>
                  <a:lnTo>
                    <a:pt x="18922" y="6185"/>
                  </a:lnTo>
                  <a:cubicBezTo>
                    <a:pt x="20434" y="6453"/>
                    <a:pt x="22115" y="6857"/>
                    <a:pt x="23795" y="7294"/>
                  </a:cubicBezTo>
                  <a:lnTo>
                    <a:pt x="23963" y="7294"/>
                  </a:lnTo>
                  <a:cubicBezTo>
                    <a:pt x="23963" y="7294"/>
                    <a:pt x="24098" y="7428"/>
                    <a:pt x="24367" y="7428"/>
                  </a:cubicBezTo>
                  <a:cubicBezTo>
                    <a:pt x="24803" y="7428"/>
                    <a:pt x="25207" y="7294"/>
                    <a:pt x="25072" y="6319"/>
                  </a:cubicBezTo>
                  <a:cubicBezTo>
                    <a:pt x="24938" y="6185"/>
                    <a:pt x="24938" y="6016"/>
                    <a:pt x="24938" y="5882"/>
                  </a:cubicBezTo>
                  <a:cubicBezTo>
                    <a:pt x="24938" y="5176"/>
                    <a:pt x="25476" y="4504"/>
                    <a:pt x="26316" y="4202"/>
                  </a:cubicBezTo>
                  <a:cubicBezTo>
                    <a:pt x="26753" y="3933"/>
                    <a:pt x="27022" y="3496"/>
                    <a:pt x="27022" y="2958"/>
                  </a:cubicBezTo>
                  <a:cubicBezTo>
                    <a:pt x="27022" y="2656"/>
                    <a:pt x="26887" y="2252"/>
                    <a:pt x="26484" y="1983"/>
                  </a:cubicBezTo>
                  <a:cubicBezTo>
                    <a:pt x="25207" y="1143"/>
                    <a:pt x="22955" y="1"/>
                    <a:pt x="20031"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1"/>
            <p:cNvSpPr/>
            <p:nvPr/>
          </p:nvSpPr>
          <p:spPr>
            <a:xfrm>
              <a:off x="3051700" y="2918525"/>
              <a:ext cx="525150" cy="531650"/>
            </a:xfrm>
            <a:custGeom>
              <a:avLst/>
              <a:gdLst/>
              <a:ahLst/>
              <a:cxnLst/>
              <a:rect l="l" t="t" r="r" b="b"/>
              <a:pathLst>
                <a:path w="21006" h="21266" extrusionOk="0">
                  <a:moveTo>
                    <a:pt x="14057" y="1"/>
                  </a:moveTo>
                  <a:cubicBezTo>
                    <a:pt x="12636" y="1"/>
                    <a:pt x="11173" y="385"/>
                    <a:pt x="9948" y="769"/>
                  </a:cubicBezTo>
                  <a:cubicBezTo>
                    <a:pt x="4773" y="2281"/>
                    <a:pt x="1109" y="7490"/>
                    <a:pt x="437" y="12666"/>
                  </a:cubicBezTo>
                  <a:cubicBezTo>
                    <a:pt x="135" y="14884"/>
                    <a:pt x="0" y="17270"/>
                    <a:pt x="1546" y="18951"/>
                  </a:cubicBezTo>
                  <a:cubicBezTo>
                    <a:pt x="3092" y="20631"/>
                    <a:pt x="5478" y="21068"/>
                    <a:pt x="7562" y="21203"/>
                  </a:cubicBezTo>
                  <a:cubicBezTo>
                    <a:pt x="8090" y="21239"/>
                    <a:pt x="8660" y="21266"/>
                    <a:pt x="9250" y="21266"/>
                  </a:cubicBezTo>
                  <a:cubicBezTo>
                    <a:pt x="10837" y="21266"/>
                    <a:pt x="12569" y="21073"/>
                    <a:pt x="14015" y="20362"/>
                  </a:cubicBezTo>
                  <a:cubicBezTo>
                    <a:pt x="16401" y="19253"/>
                    <a:pt x="18351" y="16733"/>
                    <a:pt x="19460" y="14347"/>
                  </a:cubicBezTo>
                  <a:cubicBezTo>
                    <a:pt x="20300" y="12364"/>
                    <a:pt x="20871" y="10414"/>
                    <a:pt x="20871" y="8331"/>
                  </a:cubicBezTo>
                  <a:cubicBezTo>
                    <a:pt x="20871" y="7322"/>
                    <a:pt x="21006" y="6213"/>
                    <a:pt x="20737" y="5373"/>
                  </a:cubicBezTo>
                  <a:cubicBezTo>
                    <a:pt x="20602" y="4667"/>
                    <a:pt x="19594" y="2852"/>
                    <a:pt x="18754" y="2718"/>
                  </a:cubicBezTo>
                  <a:cubicBezTo>
                    <a:pt x="18351" y="2012"/>
                    <a:pt x="17779" y="1441"/>
                    <a:pt x="17376" y="1038"/>
                  </a:cubicBezTo>
                  <a:cubicBezTo>
                    <a:pt x="16410" y="271"/>
                    <a:pt x="15248" y="1"/>
                    <a:pt x="140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1"/>
            <p:cNvSpPr/>
            <p:nvPr/>
          </p:nvSpPr>
          <p:spPr>
            <a:xfrm>
              <a:off x="3087950" y="2992550"/>
              <a:ext cx="492275" cy="382775"/>
            </a:xfrm>
            <a:custGeom>
              <a:avLst/>
              <a:gdLst/>
              <a:ahLst/>
              <a:cxnLst/>
              <a:rect l="l" t="t" r="r" b="b"/>
              <a:pathLst>
                <a:path w="19691" h="15311" extrusionOk="0">
                  <a:moveTo>
                    <a:pt x="16785" y="1"/>
                  </a:moveTo>
                  <a:cubicBezTo>
                    <a:pt x="16275" y="1"/>
                    <a:pt x="15742" y="184"/>
                    <a:pt x="15220" y="597"/>
                  </a:cubicBezTo>
                  <a:cubicBezTo>
                    <a:pt x="9339" y="5638"/>
                    <a:pt x="1508" y="6042"/>
                    <a:pt x="1205" y="6344"/>
                  </a:cubicBezTo>
                  <a:cubicBezTo>
                    <a:pt x="0" y="6865"/>
                    <a:pt x="4414" y="15310"/>
                    <a:pt x="8665" y="15310"/>
                  </a:cubicBezTo>
                  <a:cubicBezTo>
                    <a:pt x="8800" y="15310"/>
                    <a:pt x="8935" y="15302"/>
                    <a:pt x="9070" y="15284"/>
                  </a:cubicBezTo>
                  <a:cubicBezTo>
                    <a:pt x="9204" y="13469"/>
                    <a:pt x="9204" y="12360"/>
                    <a:pt x="11019" y="11251"/>
                  </a:cubicBezTo>
                  <a:cubicBezTo>
                    <a:pt x="12431" y="10545"/>
                    <a:pt x="13943" y="10243"/>
                    <a:pt x="15220" y="9571"/>
                  </a:cubicBezTo>
                  <a:cubicBezTo>
                    <a:pt x="16632" y="8562"/>
                    <a:pt x="18010" y="7319"/>
                    <a:pt x="18850" y="5907"/>
                  </a:cubicBezTo>
                  <a:cubicBezTo>
                    <a:pt x="19152" y="5202"/>
                    <a:pt x="19690" y="3958"/>
                    <a:pt x="19690" y="3118"/>
                  </a:cubicBezTo>
                  <a:cubicBezTo>
                    <a:pt x="19395" y="1370"/>
                    <a:pt x="18180" y="1"/>
                    <a:pt x="167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1"/>
            <p:cNvSpPr/>
            <p:nvPr/>
          </p:nvSpPr>
          <p:spPr>
            <a:xfrm>
              <a:off x="3541550" y="4078750"/>
              <a:ext cx="122675" cy="203700"/>
            </a:xfrm>
            <a:custGeom>
              <a:avLst/>
              <a:gdLst/>
              <a:ahLst/>
              <a:cxnLst/>
              <a:rect l="l" t="t" r="r" b="b"/>
              <a:pathLst>
                <a:path w="4907" h="8148" extrusionOk="0">
                  <a:moveTo>
                    <a:pt x="840" y="0"/>
                  </a:moveTo>
                  <a:lnTo>
                    <a:pt x="303" y="4067"/>
                  </a:lnTo>
                  <a:lnTo>
                    <a:pt x="168" y="5882"/>
                  </a:lnTo>
                  <a:cubicBezTo>
                    <a:pt x="0" y="6991"/>
                    <a:pt x="840" y="7965"/>
                    <a:pt x="1849" y="8133"/>
                  </a:cubicBezTo>
                  <a:cubicBezTo>
                    <a:pt x="1927" y="8143"/>
                    <a:pt x="2005" y="8148"/>
                    <a:pt x="2083" y="8148"/>
                  </a:cubicBezTo>
                  <a:cubicBezTo>
                    <a:pt x="3109" y="8148"/>
                    <a:pt x="4067" y="7347"/>
                    <a:pt x="4067" y="6285"/>
                  </a:cubicBezTo>
                  <a:lnTo>
                    <a:pt x="4201" y="6285"/>
                  </a:lnTo>
                  <a:lnTo>
                    <a:pt x="4907" y="404"/>
                  </a:lnTo>
                  <a:lnTo>
                    <a:pt x="840" y="0"/>
                  </a:ln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1"/>
            <p:cNvSpPr/>
            <p:nvPr/>
          </p:nvSpPr>
          <p:spPr>
            <a:xfrm>
              <a:off x="3549100" y="4141750"/>
              <a:ext cx="105050" cy="94150"/>
            </a:xfrm>
            <a:custGeom>
              <a:avLst/>
              <a:gdLst/>
              <a:ahLst/>
              <a:cxnLst/>
              <a:rect l="l" t="t" r="r" b="b"/>
              <a:pathLst>
                <a:path w="4202" h="3766" extrusionOk="0">
                  <a:moveTo>
                    <a:pt x="269" y="1"/>
                  </a:moveTo>
                  <a:lnTo>
                    <a:pt x="135" y="1244"/>
                  </a:lnTo>
                  <a:lnTo>
                    <a:pt x="1" y="1547"/>
                  </a:lnTo>
                  <a:cubicBezTo>
                    <a:pt x="841" y="2387"/>
                    <a:pt x="2084" y="3227"/>
                    <a:pt x="3899" y="3765"/>
                  </a:cubicBezTo>
                  <a:lnTo>
                    <a:pt x="4202" y="1412"/>
                  </a:lnTo>
                  <a:cubicBezTo>
                    <a:pt x="2790" y="975"/>
                    <a:pt x="1378" y="572"/>
                    <a:pt x="269" y="1"/>
                  </a:cubicBezTo>
                  <a:close/>
                </a:path>
              </a:pathLst>
            </a:custGeom>
            <a:solidFill>
              <a:srgbClr val="E2A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1"/>
            <p:cNvSpPr/>
            <p:nvPr/>
          </p:nvSpPr>
          <p:spPr>
            <a:xfrm>
              <a:off x="3258375" y="3133450"/>
              <a:ext cx="1029300" cy="1071850"/>
            </a:xfrm>
            <a:custGeom>
              <a:avLst/>
              <a:gdLst/>
              <a:ahLst/>
              <a:cxnLst/>
              <a:rect l="l" t="t" r="r" b="b"/>
              <a:pathLst>
                <a:path w="41172" h="42874" extrusionOk="0">
                  <a:moveTo>
                    <a:pt x="20617" y="1"/>
                  </a:moveTo>
                  <a:cubicBezTo>
                    <a:pt x="10352" y="1"/>
                    <a:pt x="2239" y="8053"/>
                    <a:pt x="572" y="18353"/>
                  </a:cubicBezTo>
                  <a:cubicBezTo>
                    <a:pt x="1" y="21579"/>
                    <a:pt x="135" y="24638"/>
                    <a:pt x="976" y="27595"/>
                  </a:cubicBezTo>
                  <a:cubicBezTo>
                    <a:pt x="404" y="28570"/>
                    <a:pt x="270" y="29544"/>
                    <a:pt x="270" y="30654"/>
                  </a:cubicBezTo>
                  <a:cubicBezTo>
                    <a:pt x="572" y="33040"/>
                    <a:pt x="2522" y="34720"/>
                    <a:pt x="4773" y="35023"/>
                  </a:cubicBezTo>
                  <a:cubicBezTo>
                    <a:pt x="6454" y="36972"/>
                    <a:pt x="8672" y="38787"/>
                    <a:pt x="11495" y="40198"/>
                  </a:cubicBezTo>
                  <a:cubicBezTo>
                    <a:pt x="14688" y="41744"/>
                    <a:pt x="18620" y="42719"/>
                    <a:pt x="23090" y="42853"/>
                  </a:cubicBezTo>
                  <a:cubicBezTo>
                    <a:pt x="23399" y="42867"/>
                    <a:pt x="23705" y="42873"/>
                    <a:pt x="24009" y="42873"/>
                  </a:cubicBezTo>
                  <a:cubicBezTo>
                    <a:pt x="29918" y="42873"/>
                    <a:pt x="34788" y="40418"/>
                    <a:pt x="36130" y="36838"/>
                  </a:cubicBezTo>
                  <a:cubicBezTo>
                    <a:pt x="36399" y="36266"/>
                    <a:pt x="36534" y="35560"/>
                    <a:pt x="36534" y="35023"/>
                  </a:cubicBezTo>
                  <a:cubicBezTo>
                    <a:pt x="36534" y="34451"/>
                    <a:pt x="36702" y="33880"/>
                    <a:pt x="36702" y="33477"/>
                  </a:cubicBezTo>
                  <a:cubicBezTo>
                    <a:pt x="36970" y="32334"/>
                    <a:pt x="37374" y="31225"/>
                    <a:pt x="37945" y="30116"/>
                  </a:cubicBezTo>
                  <a:cubicBezTo>
                    <a:pt x="38516" y="29141"/>
                    <a:pt x="38920" y="28133"/>
                    <a:pt x="39357" y="27158"/>
                  </a:cubicBezTo>
                  <a:cubicBezTo>
                    <a:pt x="40062" y="25209"/>
                    <a:pt x="40466" y="23260"/>
                    <a:pt x="40600" y="21008"/>
                  </a:cubicBezTo>
                  <a:cubicBezTo>
                    <a:pt x="41171" y="9816"/>
                    <a:pt x="32198" y="271"/>
                    <a:pt x="20872" y="2"/>
                  </a:cubicBezTo>
                  <a:cubicBezTo>
                    <a:pt x="20787" y="1"/>
                    <a:pt x="20702" y="1"/>
                    <a:pt x="20617" y="1"/>
                  </a:cubicBezTo>
                  <a:close/>
                </a:path>
              </a:pathLst>
            </a:custGeom>
            <a:solidFill>
              <a:srgbClr val="EBBB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1"/>
            <p:cNvSpPr/>
            <p:nvPr/>
          </p:nvSpPr>
          <p:spPr>
            <a:xfrm>
              <a:off x="3265100" y="3472950"/>
              <a:ext cx="882250" cy="665475"/>
            </a:xfrm>
            <a:custGeom>
              <a:avLst/>
              <a:gdLst/>
              <a:ahLst/>
              <a:cxnLst/>
              <a:rect l="l" t="t" r="r" b="b"/>
              <a:pathLst>
                <a:path w="35290" h="26619" extrusionOk="0">
                  <a:moveTo>
                    <a:pt x="28434" y="0"/>
                  </a:moveTo>
                  <a:lnTo>
                    <a:pt x="28434" y="0"/>
                  </a:lnTo>
                  <a:cubicBezTo>
                    <a:pt x="28299" y="2521"/>
                    <a:pt x="25207" y="5042"/>
                    <a:pt x="23258" y="6151"/>
                  </a:cubicBezTo>
                  <a:cubicBezTo>
                    <a:pt x="22283" y="6857"/>
                    <a:pt x="21006" y="7428"/>
                    <a:pt x="19897" y="7831"/>
                  </a:cubicBezTo>
                  <a:lnTo>
                    <a:pt x="20603" y="7831"/>
                  </a:lnTo>
                  <a:cubicBezTo>
                    <a:pt x="21846" y="7831"/>
                    <a:pt x="22989" y="7999"/>
                    <a:pt x="24098" y="8403"/>
                  </a:cubicBezTo>
                  <a:lnTo>
                    <a:pt x="26484" y="9243"/>
                  </a:lnTo>
                  <a:cubicBezTo>
                    <a:pt x="27022" y="8403"/>
                    <a:pt x="27593" y="7428"/>
                    <a:pt x="27862" y="6319"/>
                  </a:cubicBezTo>
                  <a:cubicBezTo>
                    <a:pt x="28434" y="4336"/>
                    <a:pt x="28434" y="2118"/>
                    <a:pt x="28434" y="0"/>
                  </a:cubicBezTo>
                  <a:close/>
                  <a:moveTo>
                    <a:pt x="35290" y="4907"/>
                  </a:moveTo>
                  <a:cubicBezTo>
                    <a:pt x="34046" y="6588"/>
                    <a:pt x="32904" y="8537"/>
                    <a:pt x="31391" y="9949"/>
                  </a:cubicBezTo>
                  <a:cubicBezTo>
                    <a:pt x="31089" y="10083"/>
                    <a:pt x="30685" y="10352"/>
                    <a:pt x="30383" y="10520"/>
                  </a:cubicBezTo>
                  <a:lnTo>
                    <a:pt x="32904" y="11495"/>
                  </a:lnTo>
                  <a:cubicBezTo>
                    <a:pt x="33072" y="11192"/>
                    <a:pt x="33206" y="11058"/>
                    <a:pt x="33341" y="10789"/>
                  </a:cubicBezTo>
                  <a:cubicBezTo>
                    <a:pt x="34584" y="8974"/>
                    <a:pt x="34450" y="6857"/>
                    <a:pt x="35290" y="4907"/>
                  </a:cubicBezTo>
                  <a:close/>
                  <a:moveTo>
                    <a:pt x="16099" y="1546"/>
                  </a:moveTo>
                  <a:lnTo>
                    <a:pt x="16099" y="1546"/>
                  </a:lnTo>
                  <a:cubicBezTo>
                    <a:pt x="14990" y="1950"/>
                    <a:pt x="13310" y="3496"/>
                    <a:pt x="12470" y="4470"/>
                  </a:cubicBezTo>
                  <a:cubicBezTo>
                    <a:pt x="11495" y="5613"/>
                    <a:pt x="10655" y="6991"/>
                    <a:pt x="9949" y="8403"/>
                  </a:cubicBezTo>
                  <a:cubicBezTo>
                    <a:pt x="8840" y="11058"/>
                    <a:pt x="8705" y="14150"/>
                    <a:pt x="8403" y="16939"/>
                  </a:cubicBezTo>
                  <a:cubicBezTo>
                    <a:pt x="8134" y="16536"/>
                    <a:pt x="7563" y="15696"/>
                    <a:pt x="6857" y="14855"/>
                  </a:cubicBezTo>
                  <a:cubicBezTo>
                    <a:pt x="6017" y="14015"/>
                    <a:pt x="4908" y="13578"/>
                    <a:pt x="3799" y="13578"/>
                  </a:cubicBezTo>
                  <a:cubicBezTo>
                    <a:pt x="2253" y="13578"/>
                    <a:pt x="572" y="14553"/>
                    <a:pt x="1" y="16233"/>
                  </a:cubicBezTo>
                  <a:lnTo>
                    <a:pt x="1" y="16536"/>
                  </a:lnTo>
                  <a:lnTo>
                    <a:pt x="1" y="17074"/>
                  </a:lnTo>
                  <a:cubicBezTo>
                    <a:pt x="303" y="19460"/>
                    <a:pt x="2253" y="21140"/>
                    <a:pt x="4504" y="21443"/>
                  </a:cubicBezTo>
                  <a:cubicBezTo>
                    <a:pt x="6185" y="23392"/>
                    <a:pt x="8403" y="25207"/>
                    <a:pt x="11226" y="26618"/>
                  </a:cubicBezTo>
                  <a:cubicBezTo>
                    <a:pt x="9949" y="23526"/>
                    <a:pt x="9680" y="20602"/>
                    <a:pt x="9949" y="17779"/>
                  </a:cubicBezTo>
                  <a:cubicBezTo>
                    <a:pt x="10218" y="14015"/>
                    <a:pt x="12470" y="10789"/>
                    <a:pt x="15562" y="9108"/>
                  </a:cubicBezTo>
                  <a:cubicBezTo>
                    <a:pt x="14419" y="5311"/>
                    <a:pt x="16099" y="2118"/>
                    <a:pt x="16099" y="1546"/>
                  </a:cubicBezTo>
                  <a:close/>
                </a:path>
              </a:pathLst>
            </a:custGeom>
            <a:solidFill>
              <a:srgbClr val="E2A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1"/>
            <p:cNvSpPr/>
            <p:nvPr/>
          </p:nvSpPr>
          <p:spPr>
            <a:xfrm>
              <a:off x="3685225" y="3700650"/>
              <a:ext cx="206700" cy="179225"/>
            </a:xfrm>
            <a:custGeom>
              <a:avLst/>
              <a:gdLst/>
              <a:ahLst/>
              <a:cxnLst/>
              <a:rect l="l" t="t" r="r" b="b"/>
              <a:pathLst>
                <a:path w="8268" h="7169" extrusionOk="0">
                  <a:moveTo>
                    <a:pt x="706" y="0"/>
                  </a:moveTo>
                  <a:lnTo>
                    <a:pt x="706" y="0"/>
                  </a:lnTo>
                  <a:cubicBezTo>
                    <a:pt x="0" y="1546"/>
                    <a:pt x="706" y="2521"/>
                    <a:pt x="1277" y="3092"/>
                  </a:cubicBezTo>
                  <a:cubicBezTo>
                    <a:pt x="1143" y="3630"/>
                    <a:pt x="1143" y="4336"/>
                    <a:pt x="1412" y="4907"/>
                  </a:cubicBezTo>
                  <a:cubicBezTo>
                    <a:pt x="1864" y="6342"/>
                    <a:pt x="3177" y="7168"/>
                    <a:pt x="4538" y="7168"/>
                  </a:cubicBezTo>
                  <a:cubicBezTo>
                    <a:pt x="4898" y="7168"/>
                    <a:pt x="5261" y="7110"/>
                    <a:pt x="5613" y="6991"/>
                  </a:cubicBezTo>
                  <a:cubicBezTo>
                    <a:pt x="7428" y="6285"/>
                    <a:pt x="8268" y="4470"/>
                    <a:pt x="7696" y="2655"/>
                  </a:cubicBezTo>
                  <a:cubicBezTo>
                    <a:pt x="7264" y="1303"/>
                    <a:pt x="5895" y="408"/>
                    <a:pt x="4431" y="408"/>
                  </a:cubicBezTo>
                  <a:cubicBezTo>
                    <a:pt x="4076" y="408"/>
                    <a:pt x="3715" y="460"/>
                    <a:pt x="3361" y="572"/>
                  </a:cubicBezTo>
                  <a:cubicBezTo>
                    <a:pt x="2958" y="841"/>
                    <a:pt x="2521" y="975"/>
                    <a:pt x="2252" y="1244"/>
                  </a:cubicBezTo>
                  <a:cubicBezTo>
                    <a:pt x="1412" y="841"/>
                    <a:pt x="706"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1"/>
            <p:cNvSpPr/>
            <p:nvPr/>
          </p:nvSpPr>
          <p:spPr>
            <a:xfrm>
              <a:off x="4038950" y="3823750"/>
              <a:ext cx="195800" cy="143675"/>
            </a:xfrm>
            <a:custGeom>
              <a:avLst/>
              <a:gdLst/>
              <a:ahLst/>
              <a:cxnLst/>
              <a:rect l="l" t="t" r="r" b="b"/>
              <a:pathLst>
                <a:path w="7832" h="5747" extrusionOk="0">
                  <a:moveTo>
                    <a:pt x="3284" y="1"/>
                  </a:moveTo>
                  <a:cubicBezTo>
                    <a:pt x="2671" y="1"/>
                    <a:pt x="2057" y="176"/>
                    <a:pt x="1546" y="521"/>
                  </a:cubicBezTo>
                  <a:cubicBezTo>
                    <a:pt x="269" y="1529"/>
                    <a:pt x="0" y="3344"/>
                    <a:pt x="975" y="4588"/>
                  </a:cubicBezTo>
                  <a:cubicBezTo>
                    <a:pt x="1552" y="5344"/>
                    <a:pt x="2436" y="5747"/>
                    <a:pt x="3320" y="5747"/>
                  </a:cubicBezTo>
                  <a:cubicBezTo>
                    <a:pt x="3927" y="5747"/>
                    <a:pt x="4535" y="5556"/>
                    <a:pt x="5042" y="5159"/>
                  </a:cubicBezTo>
                  <a:cubicBezTo>
                    <a:pt x="5176" y="5024"/>
                    <a:pt x="5479" y="4722"/>
                    <a:pt x="5613" y="4588"/>
                  </a:cubicBezTo>
                  <a:cubicBezTo>
                    <a:pt x="5716" y="4605"/>
                    <a:pt x="5814" y="4613"/>
                    <a:pt x="5908" y="4613"/>
                  </a:cubicBezTo>
                  <a:cubicBezTo>
                    <a:pt x="7472" y="4613"/>
                    <a:pt x="7831" y="2370"/>
                    <a:pt x="7831" y="2369"/>
                  </a:cubicBezTo>
                  <a:lnTo>
                    <a:pt x="7831" y="2369"/>
                  </a:lnTo>
                  <a:cubicBezTo>
                    <a:pt x="7318" y="2780"/>
                    <a:pt x="6863" y="2956"/>
                    <a:pt x="6482" y="2956"/>
                  </a:cubicBezTo>
                  <a:cubicBezTo>
                    <a:pt x="6364" y="2956"/>
                    <a:pt x="6254" y="2939"/>
                    <a:pt x="6151" y="2907"/>
                  </a:cubicBezTo>
                  <a:cubicBezTo>
                    <a:pt x="6151" y="2369"/>
                    <a:pt x="6016" y="1664"/>
                    <a:pt x="5613" y="1092"/>
                  </a:cubicBezTo>
                  <a:cubicBezTo>
                    <a:pt x="5039" y="360"/>
                    <a:pt x="4162" y="1"/>
                    <a:pt x="32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1"/>
            <p:cNvSpPr/>
            <p:nvPr/>
          </p:nvSpPr>
          <p:spPr>
            <a:xfrm>
              <a:off x="3604550" y="3828625"/>
              <a:ext cx="217650" cy="125525"/>
            </a:xfrm>
            <a:custGeom>
              <a:avLst/>
              <a:gdLst/>
              <a:ahLst/>
              <a:cxnLst/>
              <a:rect l="l" t="t" r="r" b="b"/>
              <a:pathLst>
                <a:path w="8706" h="5021" extrusionOk="0">
                  <a:moveTo>
                    <a:pt x="2648" y="1"/>
                  </a:moveTo>
                  <a:cubicBezTo>
                    <a:pt x="1544" y="1"/>
                    <a:pt x="680" y="364"/>
                    <a:pt x="438" y="1032"/>
                  </a:cubicBezTo>
                  <a:cubicBezTo>
                    <a:pt x="1" y="2174"/>
                    <a:pt x="1412" y="3687"/>
                    <a:pt x="3530" y="4527"/>
                  </a:cubicBezTo>
                  <a:cubicBezTo>
                    <a:pt x="4412" y="4861"/>
                    <a:pt x="5279" y="5020"/>
                    <a:pt x="6028" y="5020"/>
                  </a:cubicBezTo>
                  <a:cubicBezTo>
                    <a:pt x="7162" y="5020"/>
                    <a:pt x="8026" y="4657"/>
                    <a:pt x="8268" y="3989"/>
                  </a:cubicBezTo>
                  <a:cubicBezTo>
                    <a:pt x="8705" y="2847"/>
                    <a:pt x="7294" y="1334"/>
                    <a:pt x="5042" y="494"/>
                  </a:cubicBezTo>
                  <a:cubicBezTo>
                    <a:pt x="4213" y="160"/>
                    <a:pt x="3378" y="1"/>
                    <a:pt x="2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1"/>
            <p:cNvSpPr/>
            <p:nvPr/>
          </p:nvSpPr>
          <p:spPr>
            <a:xfrm>
              <a:off x="4042300" y="3956900"/>
              <a:ext cx="133625" cy="97500"/>
            </a:xfrm>
            <a:custGeom>
              <a:avLst/>
              <a:gdLst/>
              <a:ahLst/>
              <a:cxnLst/>
              <a:rect l="l" t="t" r="r" b="b"/>
              <a:pathLst>
                <a:path w="5345" h="3900" extrusionOk="0">
                  <a:moveTo>
                    <a:pt x="2841" y="1"/>
                  </a:moveTo>
                  <a:cubicBezTo>
                    <a:pt x="2421" y="1"/>
                    <a:pt x="2034" y="35"/>
                    <a:pt x="1681" y="102"/>
                  </a:cubicBezTo>
                  <a:cubicBezTo>
                    <a:pt x="975" y="236"/>
                    <a:pt x="438" y="673"/>
                    <a:pt x="303" y="1076"/>
                  </a:cubicBezTo>
                  <a:cubicBezTo>
                    <a:pt x="1" y="2085"/>
                    <a:pt x="1412" y="3328"/>
                    <a:pt x="3362" y="3765"/>
                  </a:cubicBezTo>
                  <a:cubicBezTo>
                    <a:pt x="3933" y="3900"/>
                    <a:pt x="4336" y="3900"/>
                    <a:pt x="4773" y="3900"/>
                  </a:cubicBezTo>
                  <a:cubicBezTo>
                    <a:pt x="5042" y="3328"/>
                    <a:pt x="5177" y="2622"/>
                    <a:pt x="5177" y="2085"/>
                  </a:cubicBezTo>
                  <a:cubicBezTo>
                    <a:pt x="5177" y="1513"/>
                    <a:pt x="5345" y="942"/>
                    <a:pt x="5345" y="539"/>
                  </a:cubicBezTo>
                  <a:cubicBezTo>
                    <a:pt x="5042" y="404"/>
                    <a:pt x="4773" y="236"/>
                    <a:pt x="4336" y="236"/>
                  </a:cubicBezTo>
                  <a:cubicBezTo>
                    <a:pt x="4336" y="102"/>
                    <a:pt x="4202" y="102"/>
                    <a:pt x="4202" y="102"/>
                  </a:cubicBezTo>
                  <a:cubicBezTo>
                    <a:pt x="3715" y="35"/>
                    <a:pt x="3261" y="1"/>
                    <a:pt x="2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1"/>
            <p:cNvSpPr/>
            <p:nvPr/>
          </p:nvSpPr>
          <p:spPr>
            <a:xfrm>
              <a:off x="3853250" y="3937125"/>
              <a:ext cx="133625" cy="124000"/>
            </a:xfrm>
            <a:custGeom>
              <a:avLst/>
              <a:gdLst/>
              <a:ahLst/>
              <a:cxnLst/>
              <a:rect l="l" t="t" r="r" b="b"/>
              <a:pathLst>
                <a:path w="5345" h="4960" extrusionOk="0">
                  <a:moveTo>
                    <a:pt x="1048" y="0"/>
                  </a:moveTo>
                  <a:cubicBezTo>
                    <a:pt x="843" y="0"/>
                    <a:pt x="671" y="132"/>
                    <a:pt x="572" y="355"/>
                  </a:cubicBezTo>
                  <a:cubicBezTo>
                    <a:pt x="1" y="2035"/>
                    <a:pt x="841" y="3850"/>
                    <a:pt x="2521" y="4691"/>
                  </a:cubicBezTo>
                  <a:cubicBezTo>
                    <a:pt x="2958" y="4825"/>
                    <a:pt x="3496" y="4959"/>
                    <a:pt x="3933" y="4959"/>
                  </a:cubicBezTo>
                  <a:cubicBezTo>
                    <a:pt x="4202" y="4959"/>
                    <a:pt x="4504" y="4959"/>
                    <a:pt x="4773" y="4825"/>
                  </a:cubicBezTo>
                  <a:cubicBezTo>
                    <a:pt x="5042" y="4825"/>
                    <a:pt x="5345" y="4556"/>
                    <a:pt x="5177" y="4254"/>
                  </a:cubicBezTo>
                  <a:cubicBezTo>
                    <a:pt x="5177" y="3985"/>
                    <a:pt x="4908" y="3850"/>
                    <a:pt x="4639" y="3850"/>
                  </a:cubicBezTo>
                  <a:cubicBezTo>
                    <a:pt x="4402" y="3906"/>
                    <a:pt x="4142" y="3939"/>
                    <a:pt x="3891" y="3939"/>
                  </a:cubicBezTo>
                  <a:cubicBezTo>
                    <a:pt x="3535" y="3939"/>
                    <a:pt x="3195" y="3873"/>
                    <a:pt x="2958" y="3716"/>
                  </a:cubicBezTo>
                  <a:cubicBezTo>
                    <a:pt x="1681" y="3145"/>
                    <a:pt x="1144" y="1867"/>
                    <a:pt x="1547" y="624"/>
                  </a:cubicBezTo>
                  <a:cubicBezTo>
                    <a:pt x="1681" y="355"/>
                    <a:pt x="1547" y="53"/>
                    <a:pt x="1278" y="53"/>
                  </a:cubicBezTo>
                  <a:cubicBezTo>
                    <a:pt x="1198" y="17"/>
                    <a:pt x="1121" y="0"/>
                    <a:pt x="10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1"/>
            <p:cNvSpPr/>
            <p:nvPr/>
          </p:nvSpPr>
          <p:spPr>
            <a:xfrm>
              <a:off x="3289475" y="4204775"/>
              <a:ext cx="473075" cy="283175"/>
            </a:xfrm>
            <a:custGeom>
              <a:avLst/>
              <a:gdLst/>
              <a:ahLst/>
              <a:cxnLst/>
              <a:rect l="l" t="t" r="r" b="b"/>
              <a:pathLst>
                <a:path w="18923" h="11327" extrusionOk="0">
                  <a:moveTo>
                    <a:pt x="15561" y="0"/>
                  </a:moveTo>
                  <a:cubicBezTo>
                    <a:pt x="14721" y="0"/>
                    <a:pt x="14015" y="269"/>
                    <a:pt x="13444" y="975"/>
                  </a:cubicBezTo>
                  <a:lnTo>
                    <a:pt x="6588" y="7831"/>
                  </a:lnTo>
                  <a:lnTo>
                    <a:pt x="0" y="8672"/>
                  </a:lnTo>
                  <a:lnTo>
                    <a:pt x="0" y="11327"/>
                  </a:lnTo>
                  <a:lnTo>
                    <a:pt x="7294" y="11327"/>
                  </a:lnTo>
                  <a:cubicBezTo>
                    <a:pt x="7999" y="11327"/>
                    <a:pt x="8571" y="11192"/>
                    <a:pt x="9108" y="10789"/>
                  </a:cubicBezTo>
                  <a:lnTo>
                    <a:pt x="17107" y="5445"/>
                  </a:lnTo>
                  <a:cubicBezTo>
                    <a:pt x="18653" y="4470"/>
                    <a:pt x="18922" y="2387"/>
                    <a:pt x="17645" y="975"/>
                  </a:cubicBezTo>
                  <a:cubicBezTo>
                    <a:pt x="17107" y="404"/>
                    <a:pt x="16267" y="0"/>
                    <a:pt x="155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1"/>
            <p:cNvSpPr/>
            <p:nvPr/>
          </p:nvSpPr>
          <p:spPr>
            <a:xfrm>
              <a:off x="3159531" y="4403275"/>
              <a:ext cx="132350" cy="84675"/>
            </a:xfrm>
            <a:custGeom>
              <a:avLst/>
              <a:gdLst/>
              <a:ahLst/>
              <a:cxnLst/>
              <a:rect l="l" t="t" r="r" b="b"/>
              <a:pathLst>
                <a:path w="5294" h="3387" extrusionOk="0">
                  <a:moveTo>
                    <a:pt x="579" y="1"/>
                  </a:moveTo>
                  <a:cubicBezTo>
                    <a:pt x="318" y="1"/>
                    <a:pt x="1" y="363"/>
                    <a:pt x="118" y="597"/>
                  </a:cubicBezTo>
                  <a:lnTo>
                    <a:pt x="824" y="2412"/>
                  </a:lnTo>
                  <a:cubicBezTo>
                    <a:pt x="958" y="2983"/>
                    <a:pt x="1664" y="3387"/>
                    <a:pt x="2235" y="3387"/>
                  </a:cubicBezTo>
                  <a:lnTo>
                    <a:pt x="5293" y="3387"/>
                  </a:lnTo>
                  <a:lnTo>
                    <a:pt x="5293" y="732"/>
                  </a:lnTo>
                  <a:lnTo>
                    <a:pt x="2773" y="1034"/>
                  </a:lnTo>
                  <a:lnTo>
                    <a:pt x="689" y="26"/>
                  </a:lnTo>
                  <a:cubicBezTo>
                    <a:pt x="655" y="9"/>
                    <a:pt x="617" y="1"/>
                    <a:pt x="579" y="1"/>
                  </a:cubicBezTo>
                  <a:close/>
                </a:path>
              </a:pathLst>
            </a:custGeom>
            <a:solidFill>
              <a:srgbClr val="EBBB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1"/>
            <p:cNvSpPr/>
            <p:nvPr/>
          </p:nvSpPr>
          <p:spPr>
            <a:xfrm>
              <a:off x="3801175" y="3742650"/>
              <a:ext cx="59675" cy="59675"/>
            </a:xfrm>
            <a:custGeom>
              <a:avLst/>
              <a:gdLst/>
              <a:ahLst/>
              <a:cxnLst/>
              <a:rect l="l" t="t" r="r" b="b"/>
              <a:pathLst>
                <a:path w="2387" h="2387" extrusionOk="0">
                  <a:moveTo>
                    <a:pt x="1244" y="1"/>
                  </a:moveTo>
                  <a:cubicBezTo>
                    <a:pt x="538" y="1"/>
                    <a:pt x="0" y="572"/>
                    <a:pt x="0" y="1244"/>
                  </a:cubicBezTo>
                  <a:cubicBezTo>
                    <a:pt x="0" y="1816"/>
                    <a:pt x="538" y="2387"/>
                    <a:pt x="1244" y="2387"/>
                  </a:cubicBezTo>
                  <a:cubicBezTo>
                    <a:pt x="1815" y="2387"/>
                    <a:pt x="2386" y="1816"/>
                    <a:pt x="2386" y="1244"/>
                  </a:cubicBezTo>
                  <a:cubicBezTo>
                    <a:pt x="2386" y="572"/>
                    <a:pt x="1815" y="1"/>
                    <a:pt x="1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1"/>
            <p:cNvSpPr/>
            <p:nvPr/>
          </p:nvSpPr>
          <p:spPr>
            <a:xfrm>
              <a:off x="4087675" y="3830050"/>
              <a:ext cx="59675" cy="59675"/>
            </a:xfrm>
            <a:custGeom>
              <a:avLst/>
              <a:gdLst/>
              <a:ahLst/>
              <a:cxnLst/>
              <a:rect l="l" t="t" r="r" b="b"/>
              <a:pathLst>
                <a:path w="2387" h="2387" extrusionOk="0">
                  <a:moveTo>
                    <a:pt x="1143" y="0"/>
                  </a:moveTo>
                  <a:cubicBezTo>
                    <a:pt x="572" y="0"/>
                    <a:pt x="1" y="571"/>
                    <a:pt x="1" y="1277"/>
                  </a:cubicBezTo>
                  <a:cubicBezTo>
                    <a:pt x="1" y="1949"/>
                    <a:pt x="572" y="2386"/>
                    <a:pt x="1143" y="2386"/>
                  </a:cubicBezTo>
                  <a:cubicBezTo>
                    <a:pt x="1849" y="2386"/>
                    <a:pt x="2387" y="1949"/>
                    <a:pt x="2387" y="1277"/>
                  </a:cubicBezTo>
                  <a:cubicBezTo>
                    <a:pt x="2387" y="571"/>
                    <a:pt x="1849" y="0"/>
                    <a:pt x="1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1"/>
            <p:cNvSpPr/>
            <p:nvPr/>
          </p:nvSpPr>
          <p:spPr>
            <a:xfrm>
              <a:off x="3156725" y="2966647"/>
              <a:ext cx="1239325" cy="933375"/>
            </a:xfrm>
            <a:custGeom>
              <a:avLst/>
              <a:gdLst/>
              <a:ahLst/>
              <a:cxnLst/>
              <a:rect l="l" t="t" r="r" b="b"/>
              <a:pathLst>
                <a:path w="49573" h="37335" extrusionOk="0">
                  <a:moveTo>
                    <a:pt x="23303" y="1"/>
                  </a:moveTo>
                  <a:cubicBezTo>
                    <a:pt x="21219" y="1"/>
                    <a:pt x="19127" y="398"/>
                    <a:pt x="17073" y="1070"/>
                  </a:cubicBezTo>
                  <a:cubicBezTo>
                    <a:pt x="13578" y="2045"/>
                    <a:pt x="10923" y="4297"/>
                    <a:pt x="8537" y="6817"/>
                  </a:cubicBezTo>
                  <a:cubicBezTo>
                    <a:pt x="7293" y="8061"/>
                    <a:pt x="6151" y="9473"/>
                    <a:pt x="5042" y="11019"/>
                  </a:cubicBezTo>
                  <a:cubicBezTo>
                    <a:pt x="4638" y="11724"/>
                    <a:pt x="3933" y="12430"/>
                    <a:pt x="3933" y="13405"/>
                  </a:cubicBezTo>
                  <a:cubicBezTo>
                    <a:pt x="4638" y="12968"/>
                    <a:pt x="5176" y="12430"/>
                    <a:pt x="6016" y="12128"/>
                  </a:cubicBezTo>
                  <a:lnTo>
                    <a:pt x="6016" y="12128"/>
                  </a:lnTo>
                  <a:cubicBezTo>
                    <a:pt x="3496" y="15085"/>
                    <a:pt x="2387" y="18984"/>
                    <a:pt x="1681" y="22782"/>
                  </a:cubicBezTo>
                  <a:cubicBezTo>
                    <a:pt x="0" y="31318"/>
                    <a:pt x="4336" y="36628"/>
                    <a:pt x="4336" y="36628"/>
                  </a:cubicBezTo>
                  <a:cubicBezTo>
                    <a:pt x="4920" y="34876"/>
                    <a:pt x="6518" y="33921"/>
                    <a:pt x="8153" y="33921"/>
                  </a:cubicBezTo>
                  <a:cubicBezTo>
                    <a:pt x="9247" y="33921"/>
                    <a:pt x="10357" y="34348"/>
                    <a:pt x="11192" y="35250"/>
                  </a:cubicBezTo>
                  <a:cubicBezTo>
                    <a:pt x="11898" y="36091"/>
                    <a:pt x="12469" y="36931"/>
                    <a:pt x="12738" y="37334"/>
                  </a:cubicBezTo>
                  <a:cubicBezTo>
                    <a:pt x="13040" y="34545"/>
                    <a:pt x="13175" y="31453"/>
                    <a:pt x="14284" y="28798"/>
                  </a:cubicBezTo>
                  <a:cubicBezTo>
                    <a:pt x="14990" y="27386"/>
                    <a:pt x="15830" y="26008"/>
                    <a:pt x="16805" y="24865"/>
                  </a:cubicBezTo>
                  <a:cubicBezTo>
                    <a:pt x="17645" y="23891"/>
                    <a:pt x="19325" y="22345"/>
                    <a:pt x="20434" y="21941"/>
                  </a:cubicBezTo>
                  <a:lnTo>
                    <a:pt x="20434" y="21941"/>
                  </a:lnTo>
                  <a:cubicBezTo>
                    <a:pt x="20434" y="22513"/>
                    <a:pt x="18754" y="25874"/>
                    <a:pt x="19897" y="29772"/>
                  </a:cubicBezTo>
                  <a:cubicBezTo>
                    <a:pt x="22417" y="28798"/>
                    <a:pt x="25341" y="28092"/>
                    <a:pt x="27593" y="26546"/>
                  </a:cubicBezTo>
                  <a:cubicBezTo>
                    <a:pt x="29542" y="25437"/>
                    <a:pt x="32768" y="22782"/>
                    <a:pt x="32769" y="20261"/>
                  </a:cubicBezTo>
                  <a:lnTo>
                    <a:pt x="32769" y="20261"/>
                  </a:lnTo>
                  <a:cubicBezTo>
                    <a:pt x="32769" y="22345"/>
                    <a:pt x="32769" y="24597"/>
                    <a:pt x="32197" y="26714"/>
                  </a:cubicBezTo>
                  <a:cubicBezTo>
                    <a:pt x="31660" y="28529"/>
                    <a:pt x="30685" y="29907"/>
                    <a:pt x="29677" y="31453"/>
                  </a:cubicBezTo>
                  <a:cubicBezTo>
                    <a:pt x="30143" y="31648"/>
                    <a:pt x="30708" y="31736"/>
                    <a:pt x="31310" y="31736"/>
                  </a:cubicBezTo>
                  <a:cubicBezTo>
                    <a:pt x="32880" y="31736"/>
                    <a:pt x="34706" y="31145"/>
                    <a:pt x="35726" y="30344"/>
                  </a:cubicBezTo>
                  <a:cubicBezTo>
                    <a:pt x="37239" y="28932"/>
                    <a:pt x="38381" y="26983"/>
                    <a:pt x="39625" y="25302"/>
                  </a:cubicBezTo>
                  <a:lnTo>
                    <a:pt x="39625" y="25302"/>
                  </a:lnTo>
                  <a:cubicBezTo>
                    <a:pt x="38785" y="27252"/>
                    <a:pt x="38919" y="29369"/>
                    <a:pt x="37676" y="31184"/>
                  </a:cubicBezTo>
                  <a:cubicBezTo>
                    <a:pt x="36566" y="33133"/>
                    <a:pt x="34449" y="34410"/>
                    <a:pt x="32500" y="35385"/>
                  </a:cubicBezTo>
                  <a:cubicBezTo>
                    <a:pt x="33150" y="35464"/>
                    <a:pt x="33802" y="35496"/>
                    <a:pt x="34457" y="35496"/>
                  </a:cubicBezTo>
                  <a:cubicBezTo>
                    <a:pt x="36037" y="35496"/>
                    <a:pt x="37629" y="35306"/>
                    <a:pt x="39222" y="35116"/>
                  </a:cubicBezTo>
                  <a:cubicBezTo>
                    <a:pt x="41440" y="34813"/>
                    <a:pt x="43960" y="34108"/>
                    <a:pt x="45641" y="32595"/>
                  </a:cubicBezTo>
                  <a:cubicBezTo>
                    <a:pt x="47624" y="30612"/>
                    <a:pt x="49439" y="27386"/>
                    <a:pt x="48464" y="21941"/>
                  </a:cubicBezTo>
                  <a:cubicBezTo>
                    <a:pt x="48161" y="19992"/>
                    <a:pt x="47489" y="18009"/>
                    <a:pt x="46347" y="16329"/>
                  </a:cubicBezTo>
                  <a:lnTo>
                    <a:pt x="46347" y="16329"/>
                  </a:lnTo>
                  <a:cubicBezTo>
                    <a:pt x="47893" y="16766"/>
                    <a:pt x="48464" y="17875"/>
                    <a:pt x="49439" y="18984"/>
                  </a:cubicBezTo>
                  <a:cubicBezTo>
                    <a:pt x="49573" y="17875"/>
                    <a:pt x="48867" y="15925"/>
                    <a:pt x="48464" y="14951"/>
                  </a:cubicBezTo>
                  <a:cubicBezTo>
                    <a:pt x="47758" y="13270"/>
                    <a:pt x="46649" y="12262"/>
                    <a:pt x="45641" y="10884"/>
                  </a:cubicBezTo>
                  <a:cubicBezTo>
                    <a:pt x="43557" y="7927"/>
                    <a:pt x="40600" y="5406"/>
                    <a:pt x="36835" y="5271"/>
                  </a:cubicBezTo>
                  <a:cubicBezTo>
                    <a:pt x="36264" y="5271"/>
                    <a:pt x="35289" y="5271"/>
                    <a:pt x="34718" y="5003"/>
                  </a:cubicBezTo>
                  <a:cubicBezTo>
                    <a:pt x="34180" y="4566"/>
                    <a:pt x="33474" y="3725"/>
                    <a:pt x="32769" y="3188"/>
                  </a:cubicBezTo>
                  <a:cubicBezTo>
                    <a:pt x="31525" y="2179"/>
                    <a:pt x="30114" y="1507"/>
                    <a:pt x="28568" y="936"/>
                  </a:cubicBezTo>
                  <a:cubicBezTo>
                    <a:pt x="26839" y="288"/>
                    <a:pt x="25074" y="1"/>
                    <a:pt x="233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1"/>
            <p:cNvSpPr/>
            <p:nvPr/>
          </p:nvSpPr>
          <p:spPr>
            <a:xfrm>
              <a:off x="3597825" y="2962100"/>
              <a:ext cx="353775" cy="63025"/>
            </a:xfrm>
            <a:custGeom>
              <a:avLst/>
              <a:gdLst/>
              <a:ahLst/>
              <a:cxnLst/>
              <a:rect l="l" t="t" r="r" b="b"/>
              <a:pathLst>
                <a:path w="14151" h="2521" extrusionOk="0">
                  <a:moveTo>
                    <a:pt x="13579" y="2084"/>
                  </a:moveTo>
                  <a:cubicBezTo>
                    <a:pt x="13713" y="2218"/>
                    <a:pt x="14016" y="2386"/>
                    <a:pt x="14150" y="2521"/>
                  </a:cubicBezTo>
                  <a:cubicBezTo>
                    <a:pt x="14016" y="2386"/>
                    <a:pt x="13713" y="2218"/>
                    <a:pt x="13579" y="2084"/>
                  </a:cubicBezTo>
                  <a:close/>
                  <a:moveTo>
                    <a:pt x="5613" y="0"/>
                  </a:moveTo>
                  <a:cubicBezTo>
                    <a:pt x="3799" y="0"/>
                    <a:pt x="1816" y="404"/>
                    <a:pt x="1" y="840"/>
                  </a:cubicBezTo>
                  <a:cubicBezTo>
                    <a:pt x="1816" y="404"/>
                    <a:pt x="3799" y="0"/>
                    <a:pt x="5613" y="0"/>
                  </a:cubicBezTo>
                  <a:lnTo>
                    <a:pt x="6017" y="0"/>
                  </a:lnTo>
                  <a:close/>
                </a:path>
              </a:pathLst>
            </a:custGeom>
            <a:solidFill>
              <a:srgbClr val="BDB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1"/>
            <p:cNvSpPr/>
            <p:nvPr/>
          </p:nvSpPr>
          <p:spPr>
            <a:xfrm>
              <a:off x="3303750" y="3046125"/>
              <a:ext cx="164725" cy="168050"/>
            </a:xfrm>
            <a:custGeom>
              <a:avLst/>
              <a:gdLst/>
              <a:ahLst/>
              <a:cxnLst/>
              <a:rect l="l" t="t" r="r" b="b"/>
              <a:pathLst>
                <a:path w="6589" h="6722" extrusionOk="0">
                  <a:moveTo>
                    <a:pt x="6588" y="0"/>
                  </a:moveTo>
                  <a:cubicBezTo>
                    <a:pt x="5177" y="1109"/>
                    <a:pt x="3933" y="2218"/>
                    <a:pt x="2656" y="3495"/>
                  </a:cubicBezTo>
                  <a:cubicBezTo>
                    <a:pt x="1681" y="4470"/>
                    <a:pt x="707" y="5579"/>
                    <a:pt x="1" y="6722"/>
                  </a:cubicBezTo>
                  <a:cubicBezTo>
                    <a:pt x="707" y="5579"/>
                    <a:pt x="1681" y="4470"/>
                    <a:pt x="2656" y="3495"/>
                  </a:cubicBezTo>
                  <a:cubicBezTo>
                    <a:pt x="3933" y="2218"/>
                    <a:pt x="5177" y="1109"/>
                    <a:pt x="6588" y="0"/>
                  </a:cubicBezTo>
                  <a:close/>
                </a:path>
              </a:pathLst>
            </a:custGeom>
            <a:solidFill>
              <a:srgbClr val="9A5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1"/>
            <p:cNvSpPr/>
            <p:nvPr/>
          </p:nvSpPr>
          <p:spPr>
            <a:xfrm>
              <a:off x="3987025" y="3053025"/>
              <a:ext cx="41875" cy="35125"/>
            </a:xfrm>
            <a:custGeom>
              <a:avLst/>
              <a:gdLst/>
              <a:ahLst/>
              <a:cxnLst/>
              <a:rect l="l" t="t" r="r" b="b"/>
              <a:pathLst>
                <a:path w="1675" h="1405" extrusionOk="0">
                  <a:moveTo>
                    <a:pt x="1" y="1"/>
                  </a:moveTo>
                  <a:cubicBezTo>
                    <a:pt x="537" y="569"/>
                    <a:pt x="1105" y="1103"/>
                    <a:pt x="1506" y="1405"/>
                  </a:cubicBezTo>
                  <a:lnTo>
                    <a:pt x="1674" y="1405"/>
                  </a:lnTo>
                  <a:cubicBezTo>
                    <a:pt x="1105" y="1103"/>
                    <a:pt x="537" y="569"/>
                    <a:pt x="1" y="1"/>
                  </a:cubicBezTo>
                  <a:close/>
                </a:path>
              </a:pathLst>
            </a:custGeom>
            <a:solidFill>
              <a:srgbClr val="BDB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1"/>
            <p:cNvSpPr/>
            <p:nvPr/>
          </p:nvSpPr>
          <p:spPr>
            <a:xfrm>
              <a:off x="3255025" y="3245250"/>
              <a:ext cx="24400" cy="52950"/>
            </a:xfrm>
            <a:custGeom>
              <a:avLst/>
              <a:gdLst/>
              <a:ahLst/>
              <a:cxnLst/>
              <a:rect l="l" t="t" r="r" b="b"/>
              <a:pathLst>
                <a:path w="976" h="2118" extrusionOk="0">
                  <a:moveTo>
                    <a:pt x="975" y="0"/>
                  </a:moveTo>
                  <a:cubicBezTo>
                    <a:pt x="404" y="706"/>
                    <a:pt x="1" y="1278"/>
                    <a:pt x="1" y="2118"/>
                  </a:cubicBezTo>
                  <a:lnTo>
                    <a:pt x="1" y="2118"/>
                  </a:lnTo>
                  <a:cubicBezTo>
                    <a:pt x="1" y="1278"/>
                    <a:pt x="404" y="706"/>
                    <a:pt x="975" y="0"/>
                  </a:cubicBezTo>
                  <a:close/>
                </a:path>
              </a:pathLst>
            </a:custGeom>
            <a:solidFill>
              <a:srgbClr val="9A5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1"/>
            <p:cNvSpPr/>
            <p:nvPr/>
          </p:nvSpPr>
          <p:spPr>
            <a:xfrm>
              <a:off x="3247475" y="3357825"/>
              <a:ext cx="4225" cy="6750"/>
            </a:xfrm>
            <a:custGeom>
              <a:avLst/>
              <a:gdLst/>
              <a:ahLst/>
              <a:cxnLst/>
              <a:rect l="l" t="t" r="r" b="b"/>
              <a:pathLst>
                <a:path w="169" h="270" extrusionOk="0">
                  <a:moveTo>
                    <a:pt x="168" y="1"/>
                  </a:moveTo>
                  <a:cubicBezTo>
                    <a:pt x="0" y="135"/>
                    <a:pt x="0" y="135"/>
                    <a:pt x="0" y="270"/>
                  </a:cubicBezTo>
                  <a:cubicBezTo>
                    <a:pt x="0" y="135"/>
                    <a:pt x="0" y="135"/>
                    <a:pt x="168" y="1"/>
                  </a:cubicBezTo>
                  <a:close/>
                </a:path>
              </a:pathLst>
            </a:custGeom>
            <a:solidFill>
              <a:srgbClr val="4328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1"/>
            <p:cNvSpPr/>
            <p:nvPr/>
          </p:nvSpPr>
          <p:spPr>
            <a:xfrm>
              <a:off x="3251675" y="3266250"/>
              <a:ext cx="55475" cy="91600"/>
            </a:xfrm>
            <a:custGeom>
              <a:avLst/>
              <a:gdLst/>
              <a:ahLst/>
              <a:cxnLst/>
              <a:rect l="l" t="t" r="r" b="b"/>
              <a:pathLst>
                <a:path w="2219" h="3664" extrusionOk="0">
                  <a:moveTo>
                    <a:pt x="2218" y="1"/>
                  </a:moveTo>
                  <a:lnTo>
                    <a:pt x="2218" y="1"/>
                  </a:lnTo>
                  <a:cubicBezTo>
                    <a:pt x="1244" y="1143"/>
                    <a:pt x="538" y="2387"/>
                    <a:pt x="0" y="3664"/>
                  </a:cubicBezTo>
                  <a:lnTo>
                    <a:pt x="0" y="3664"/>
                  </a:lnTo>
                  <a:cubicBezTo>
                    <a:pt x="538" y="2387"/>
                    <a:pt x="1244" y="1143"/>
                    <a:pt x="2218" y="1"/>
                  </a:cubicBezTo>
                  <a:close/>
                </a:path>
              </a:pathLst>
            </a:custGeom>
            <a:solidFill>
              <a:srgbClr val="9A52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1"/>
            <p:cNvSpPr/>
            <p:nvPr/>
          </p:nvSpPr>
          <p:spPr>
            <a:xfrm>
              <a:off x="3188650" y="3294825"/>
              <a:ext cx="1197325" cy="541950"/>
            </a:xfrm>
            <a:custGeom>
              <a:avLst/>
              <a:gdLst/>
              <a:ahLst/>
              <a:cxnLst/>
              <a:rect l="l" t="t" r="r" b="b"/>
              <a:pathLst>
                <a:path w="47893" h="21678" extrusionOk="0">
                  <a:moveTo>
                    <a:pt x="404" y="16805"/>
                  </a:moveTo>
                  <a:cubicBezTo>
                    <a:pt x="673" y="18888"/>
                    <a:pt x="1378" y="20569"/>
                    <a:pt x="2084" y="21678"/>
                  </a:cubicBezTo>
                  <a:cubicBezTo>
                    <a:pt x="1378" y="20569"/>
                    <a:pt x="673" y="18888"/>
                    <a:pt x="404" y="16805"/>
                  </a:cubicBezTo>
                  <a:close/>
                  <a:moveTo>
                    <a:pt x="404" y="16805"/>
                  </a:moveTo>
                  <a:lnTo>
                    <a:pt x="404" y="16805"/>
                  </a:lnTo>
                  <a:lnTo>
                    <a:pt x="404" y="16805"/>
                  </a:lnTo>
                  <a:close/>
                  <a:moveTo>
                    <a:pt x="269" y="16805"/>
                  </a:moveTo>
                  <a:lnTo>
                    <a:pt x="404" y="16805"/>
                  </a:lnTo>
                  <a:lnTo>
                    <a:pt x="269" y="16805"/>
                  </a:lnTo>
                  <a:close/>
                  <a:moveTo>
                    <a:pt x="135" y="14687"/>
                  </a:moveTo>
                  <a:lnTo>
                    <a:pt x="135" y="14687"/>
                  </a:lnTo>
                  <a:lnTo>
                    <a:pt x="135" y="14687"/>
                  </a:lnTo>
                  <a:close/>
                  <a:moveTo>
                    <a:pt x="135" y="14687"/>
                  </a:moveTo>
                  <a:lnTo>
                    <a:pt x="135" y="14687"/>
                  </a:lnTo>
                  <a:lnTo>
                    <a:pt x="135" y="14687"/>
                  </a:lnTo>
                  <a:close/>
                  <a:moveTo>
                    <a:pt x="135" y="14687"/>
                  </a:moveTo>
                  <a:lnTo>
                    <a:pt x="135" y="14687"/>
                  </a:lnTo>
                  <a:lnTo>
                    <a:pt x="135" y="14687"/>
                  </a:lnTo>
                  <a:close/>
                  <a:moveTo>
                    <a:pt x="135" y="14553"/>
                  </a:moveTo>
                  <a:lnTo>
                    <a:pt x="135" y="14687"/>
                  </a:lnTo>
                  <a:lnTo>
                    <a:pt x="135" y="14553"/>
                  </a:lnTo>
                  <a:close/>
                  <a:moveTo>
                    <a:pt x="135" y="14553"/>
                  </a:moveTo>
                  <a:lnTo>
                    <a:pt x="135" y="14553"/>
                  </a:lnTo>
                  <a:lnTo>
                    <a:pt x="135" y="14553"/>
                  </a:lnTo>
                  <a:close/>
                  <a:moveTo>
                    <a:pt x="1244" y="6151"/>
                  </a:moveTo>
                  <a:cubicBezTo>
                    <a:pt x="975" y="7260"/>
                    <a:pt x="673" y="8402"/>
                    <a:pt x="404" y="9512"/>
                  </a:cubicBezTo>
                  <a:cubicBezTo>
                    <a:pt x="135" y="11326"/>
                    <a:pt x="0" y="13007"/>
                    <a:pt x="135" y="14553"/>
                  </a:cubicBezTo>
                  <a:cubicBezTo>
                    <a:pt x="0" y="13007"/>
                    <a:pt x="135" y="11326"/>
                    <a:pt x="404" y="9512"/>
                  </a:cubicBezTo>
                  <a:cubicBezTo>
                    <a:pt x="673" y="8402"/>
                    <a:pt x="975" y="7260"/>
                    <a:pt x="1244" y="6151"/>
                  </a:cubicBezTo>
                  <a:close/>
                  <a:moveTo>
                    <a:pt x="46212" y="0"/>
                  </a:moveTo>
                  <a:cubicBezTo>
                    <a:pt x="46616" y="538"/>
                    <a:pt x="46884" y="1109"/>
                    <a:pt x="47187" y="1681"/>
                  </a:cubicBezTo>
                  <a:cubicBezTo>
                    <a:pt x="47321" y="2084"/>
                    <a:pt x="47590" y="2790"/>
                    <a:pt x="47893" y="3630"/>
                  </a:cubicBezTo>
                  <a:cubicBezTo>
                    <a:pt x="47590" y="2790"/>
                    <a:pt x="47321" y="2084"/>
                    <a:pt x="47187" y="1681"/>
                  </a:cubicBezTo>
                  <a:cubicBezTo>
                    <a:pt x="46884" y="1109"/>
                    <a:pt x="46616" y="538"/>
                    <a:pt x="46212" y="0"/>
                  </a:cubicBezTo>
                  <a:close/>
                </a:path>
              </a:pathLst>
            </a:custGeom>
            <a:solidFill>
              <a:srgbClr val="BDB0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1"/>
            <p:cNvSpPr/>
            <p:nvPr/>
          </p:nvSpPr>
          <p:spPr>
            <a:xfrm>
              <a:off x="3182700" y="2950296"/>
              <a:ext cx="1213321" cy="920358"/>
            </a:xfrm>
            <a:custGeom>
              <a:avLst/>
              <a:gdLst/>
              <a:ahLst/>
              <a:cxnLst/>
              <a:rect l="l" t="t" r="r" b="b"/>
              <a:pathLst>
                <a:path w="48162" h="36533" extrusionOk="0">
                  <a:moveTo>
                    <a:pt x="21980" y="0"/>
                  </a:moveTo>
                  <a:cubicBezTo>
                    <a:pt x="20166" y="0"/>
                    <a:pt x="18183" y="404"/>
                    <a:pt x="16368" y="840"/>
                  </a:cubicBezTo>
                  <a:cubicBezTo>
                    <a:pt x="16099" y="975"/>
                    <a:pt x="15965" y="975"/>
                    <a:pt x="15796" y="1109"/>
                  </a:cubicBezTo>
                  <a:cubicBezTo>
                    <a:pt x="14116" y="1546"/>
                    <a:pt x="12604" y="2386"/>
                    <a:pt x="11192" y="3361"/>
                  </a:cubicBezTo>
                  <a:cubicBezTo>
                    <a:pt x="9781" y="4470"/>
                    <a:pt x="8537" y="5579"/>
                    <a:pt x="7260" y="6856"/>
                  </a:cubicBezTo>
                  <a:cubicBezTo>
                    <a:pt x="6285" y="7831"/>
                    <a:pt x="5311" y="8940"/>
                    <a:pt x="4605" y="10083"/>
                  </a:cubicBezTo>
                  <a:cubicBezTo>
                    <a:pt x="4336" y="10352"/>
                    <a:pt x="4033" y="10621"/>
                    <a:pt x="3765" y="11058"/>
                  </a:cubicBezTo>
                  <a:cubicBezTo>
                    <a:pt x="3765" y="11058"/>
                    <a:pt x="3630" y="11192"/>
                    <a:pt x="3630" y="11326"/>
                  </a:cubicBezTo>
                  <a:cubicBezTo>
                    <a:pt x="3059" y="12032"/>
                    <a:pt x="2656" y="12604"/>
                    <a:pt x="2656" y="13444"/>
                  </a:cubicBezTo>
                  <a:cubicBezTo>
                    <a:pt x="3361" y="13007"/>
                    <a:pt x="3899" y="12469"/>
                    <a:pt x="4739" y="12167"/>
                  </a:cubicBezTo>
                  <a:lnTo>
                    <a:pt x="4739" y="12167"/>
                  </a:lnTo>
                  <a:cubicBezTo>
                    <a:pt x="3765" y="13309"/>
                    <a:pt x="3059" y="14553"/>
                    <a:pt x="2521" y="15830"/>
                  </a:cubicBezTo>
                  <a:cubicBezTo>
                    <a:pt x="2353" y="15964"/>
                    <a:pt x="2353" y="15964"/>
                    <a:pt x="2353" y="16099"/>
                  </a:cubicBezTo>
                  <a:cubicBezTo>
                    <a:pt x="1950" y="17208"/>
                    <a:pt x="1513" y="18183"/>
                    <a:pt x="1244" y="19460"/>
                  </a:cubicBezTo>
                  <a:cubicBezTo>
                    <a:pt x="975" y="20569"/>
                    <a:pt x="673" y="21711"/>
                    <a:pt x="404" y="22821"/>
                  </a:cubicBezTo>
                  <a:cubicBezTo>
                    <a:pt x="135" y="24635"/>
                    <a:pt x="0" y="26316"/>
                    <a:pt x="135" y="27862"/>
                  </a:cubicBezTo>
                  <a:lnTo>
                    <a:pt x="135" y="27996"/>
                  </a:lnTo>
                  <a:cubicBezTo>
                    <a:pt x="135" y="28702"/>
                    <a:pt x="269" y="29408"/>
                    <a:pt x="269" y="30114"/>
                  </a:cubicBezTo>
                  <a:lnTo>
                    <a:pt x="404" y="30114"/>
                  </a:lnTo>
                  <a:cubicBezTo>
                    <a:pt x="673" y="32197"/>
                    <a:pt x="1378" y="33878"/>
                    <a:pt x="2084" y="34987"/>
                  </a:cubicBezTo>
                  <a:cubicBezTo>
                    <a:pt x="2521" y="35827"/>
                    <a:pt x="2924" y="36398"/>
                    <a:pt x="3059" y="36533"/>
                  </a:cubicBezTo>
                  <a:cubicBezTo>
                    <a:pt x="2656" y="34584"/>
                    <a:pt x="2521" y="32063"/>
                    <a:pt x="3059" y="29273"/>
                  </a:cubicBezTo>
                  <a:cubicBezTo>
                    <a:pt x="3765" y="25610"/>
                    <a:pt x="4874" y="21543"/>
                    <a:pt x="7394" y="18619"/>
                  </a:cubicBezTo>
                  <a:lnTo>
                    <a:pt x="7394" y="18619"/>
                  </a:lnTo>
                  <a:cubicBezTo>
                    <a:pt x="6554" y="18888"/>
                    <a:pt x="6016" y="19594"/>
                    <a:pt x="5311" y="19863"/>
                  </a:cubicBezTo>
                  <a:cubicBezTo>
                    <a:pt x="5311" y="18888"/>
                    <a:pt x="6016" y="18183"/>
                    <a:pt x="6420" y="17510"/>
                  </a:cubicBezTo>
                  <a:cubicBezTo>
                    <a:pt x="7562" y="15964"/>
                    <a:pt x="8671" y="14553"/>
                    <a:pt x="9915" y="13309"/>
                  </a:cubicBezTo>
                  <a:cubicBezTo>
                    <a:pt x="12301" y="10923"/>
                    <a:pt x="14956" y="8537"/>
                    <a:pt x="18485" y="7562"/>
                  </a:cubicBezTo>
                  <a:cubicBezTo>
                    <a:pt x="20434" y="6856"/>
                    <a:pt x="22518" y="6420"/>
                    <a:pt x="24636" y="6420"/>
                  </a:cubicBezTo>
                  <a:cubicBezTo>
                    <a:pt x="26450" y="6420"/>
                    <a:pt x="28265" y="6856"/>
                    <a:pt x="29946" y="7428"/>
                  </a:cubicBezTo>
                  <a:cubicBezTo>
                    <a:pt x="31492" y="7966"/>
                    <a:pt x="32903" y="8671"/>
                    <a:pt x="34147" y="9646"/>
                  </a:cubicBezTo>
                  <a:cubicBezTo>
                    <a:pt x="34853" y="10217"/>
                    <a:pt x="35558" y="11192"/>
                    <a:pt x="36264" y="11461"/>
                  </a:cubicBezTo>
                  <a:cubicBezTo>
                    <a:pt x="36667" y="11763"/>
                    <a:pt x="37642" y="11763"/>
                    <a:pt x="38213" y="11763"/>
                  </a:cubicBezTo>
                  <a:cubicBezTo>
                    <a:pt x="42011" y="11898"/>
                    <a:pt x="44935" y="14418"/>
                    <a:pt x="47052" y="17342"/>
                  </a:cubicBezTo>
                  <a:cubicBezTo>
                    <a:pt x="47321" y="17914"/>
                    <a:pt x="47725" y="18351"/>
                    <a:pt x="48162" y="18888"/>
                  </a:cubicBezTo>
                  <a:cubicBezTo>
                    <a:pt x="48162" y="18351"/>
                    <a:pt x="48027" y="17645"/>
                    <a:pt x="47893" y="16939"/>
                  </a:cubicBezTo>
                  <a:cubicBezTo>
                    <a:pt x="47590" y="16099"/>
                    <a:pt x="47321" y="15393"/>
                    <a:pt x="47187" y="14990"/>
                  </a:cubicBezTo>
                  <a:cubicBezTo>
                    <a:pt x="46884" y="14418"/>
                    <a:pt x="46616" y="13847"/>
                    <a:pt x="46212" y="13309"/>
                  </a:cubicBezTo>
                  <a:cubicBezTo>
                    <a:pt x="45910" y="12872"/>
                    <a:pt x="45506" y="12469"/>
                    <a:pt x="45204" y="12032"/>
                  </a:cubicBezTo>
                  <a:cubicBezTo>
                    <a:pt x="44935" y="11629"/>
                    <a:pt x="44666" y="11326"/>
                    <a:pt x="44364" y="10923"/>
                  </a:cubicBezTo>
                  <a:cubicBezTo>
                    <a:pt x="42683" y="8537"/>
                    <a:pt x="40600" y="6420"/>
                    <a:pt x="37810" y="5747"/>
                  </a:cubicBezTo>
                  <a:cubicBezTo>
                    <a:pt x="37104" y="5445"/>
                    <a:pt x="36399" y="5310"/>
                    <a:pt x="35558" y="5310"/>
                  </a:cubicBezTo>
                  <a:cubicBezTo>
                    <a:pt x="34987" y="5310"/>
                    <a:pt x="34147" y="5310"/>
                    <a:pt x="33609" y="5042"/>
                  </a:cubicBezTo>
                  <a:lnTo>
                    <a:pt x="33441" y="5042"/>
                  </a:lnTo>
                  <a:cubicBezTo>
                    <a:pt x="33038" y="4739"/>
                    <a:pt x="32466" y="4201"/>
                    <a:pt x="31929" y="3630"/>
                  </a:cubicBezTo>
                  <a:lnTo>
                    <a:pt x="31492" y="3227"/>
                  </a:lnTo>
                  <a:cubicBezTo>
                    <a:pt x="31223" y="2924"/>
                    <a:pt x="30920" y="2790"/>
                    <a:pt x="30517" y="2521"/>
                  </a:cubicBezTo>
                  <a:cubicBezTo>
                    <a:pt x="30383" y="2386"/>
                    <a:pt x="30080" y="2218"/>
                    <a:pt x="29946" y="2084"/>
                  </a:cubicBezTo>
                  <a:cubicBezTo>
                    <a:pt x="29105" y="1681"/>
                    <a:pt x="28265" y="1378"/>
                    <a:pt x="27291" y="975"/>
                  </a:cubicBezTo>
                  <a:cubicBezTo>
                    <a:pt x="25745" y="404"/>
                    <a:pt x="24064" y="135"/>
                    <a:pt x="223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28"/>
          <p:cNvSpPr txBox="1">
            <a:spLocks noGrp="1"/>
          </p:cNvSpPr>
          <p:nvPr>
            <p:ph type="title"/>
          </p:nvPr>
        </p:nvSpPr>
        <p:spPr>
          <a:xfrm>
            <a:off x="720000" y="102125"/>
            <a:ext cx="7704000" cy="488425"/>
          </a:xfrm>
          <a:prstGeom prst="rect">
            <a:avLst/>
          </a:prstGeom>
        </p:spPr>
        <p:txBody>
          <a:bodyPr spcFirstLastPara="1" wrap="square" lIns="91425" tIns="91425" rIns="91425" bIns="91425" anchor="t" anchorCtr="0">
            <a:noAutofit/>
          </a:bodyPr>
          <a:lstStyle/>
          <a:p>
            <a:pPr lvl="0"/>
            <a:r>
              <a:rPr lang="id-ID" dirty="0"/>
              <a:t>Project Charter</a:t>
            </a:r>
            <a:endParaRPr dirty="0"/>
          </a:p>
        </p:txBody>
      </p:sp>
      <p:sp>
        <p:nvSpPr>
          <p:cNvPr id="591" name="Google Shape;591;p28"/>
          <p:cNvSpPr txBox="1">
            <a:spLocks noGrp="1"/>
          </p:cNvSpPr>
          <p:nvPr>
            <p:ph type="body" idx="1"/>
          </p:nvPr>
        </p:nvSpPr>
        <p:spPr>
          <a:xfrm>
            <a:off x="390525" y="771474"/>
            <a:ext cx="8401050" cy="4162475"/>
          </a:xfrm>
          <a:prstGeom prst="rect">
            <a:avLst/>
          </a:prstGeom>
        </p:spPr>
        <p:txBody>
          <a:bodyPr spcFirstLastPara="1" wrap="square" lIns="91425" tIns="91425" rIns="91425" bIns="91425" anchor="t" anchorCtr="0">
            <a:noAutofit/>
          </a:bodyPr>
          <a:lstStyle/>
          <a:p>
            <a:pPr marL="228600" lvl="0" indent="-228600">
              <a:buFont typeface="+mj-lt"/>
              <a:buAutoNum type="arabicPeriod"/>
            </a:pPr>
            <a:r>
              <a:rPr lang="id-ID" sz="1600" dirty="0" smtClean="0">
                <a:latin typeface="Mukta Light"/>
                <a:ea typeface="Mukta Light"/>
                <a:cs typeface="Mukta Light"/>
                <a:sym typeface="Mukta Light"/>
              </a:rPr>
              <a:t>Nama </a:t>
            </a:r>
            <a:r>
              <a:rPr lang="id-ID" sz="1600" dirty="0">
                <a:latin typeface="Mukta Light"/>
                <a:ea typeface="Mukta Light"/>
                <a:cs typeface="Mukta Light"/>
                <a:sym typeface="Mukta Light"/>
              </a:rPr>
              <a:t>Proyek  </a:t>
            </a:r>
            <a:r>
              <a:rPr lang="id-ID" sz="1600" dirty="0" smtClean="0">
                <a:latin typeface="Mukta Light"/>
                <a:ea typeface="Mukta Light"/>
                <a:cs typeface="Mukta Light"/>
                <a:sym typeface="Mukta Light"/>
              </a:rPr>
              <a:t>	: Aplikasi </a:t>
            </a:r>
            <a:r>
              <a:rPr lang="id-ID" sz="1600" dirty="0">
                <a:latin typeface="Mukta Light"/>
                <a:ea typeface="Mukta Light"/>
                <a:cs typeface="Mukta Light"/>
                <a:sym typeface="Mukta Light"/>
              </a:rPr>
              <a:t>Appoinment </a:t>
            </a:r>
          </a:p>
          <a:p>
            <a:pPr marL="228600" lvl="0" indent="-228600">
              <a:buFont typeface="+mj-lt"/>
              <a:buAutoNum type="arabicPeriod"/>
            </a:pPr>
            <a:r>
              <a:rPr lang="id-ID" sz="1600" dirty="0" smtClean="0">
                <a:latin typeface="Mukta Light"/>
                <a:ea typeface="Mukta Light"/>
                <a:cs typeface="Mukta Light"/>
                <a:sym typeface="Mukta Light"/>
              </a:rPr>
              <a:t>Nama Tim	: </a:t>
            </a:r>
          </a:p>
          <a:p>
            <a:pPr marL="0" lvl="0" indent="0">
              <a:buNone/>
            </a:pPr>
            <a:r>
              <a:rPr lang="id-ID" sz="1600" dirty="0" smtClean="0">
                <a:latin typeface="Mukta Light"/>
                <a:ea typeface="Mukta Light"/>
                <a:cs typeface="Mukta Light"/>
                <a:sym typeface="Mukta Light"/>
              </a:rPr>
              <a:t>     Rendi </a:t>
            </a:r>
            <a:r>
              <a:rPr lang="id-ID" sz="1600" dirty="0">
                <a:latin typeface="Mukta Light"/>
                <a:ea typeface="Mukta Light"/>
                <a:cs typeface="Mukta Light"/>
                <a:sym typeface="Mukta Light"/>
              </a:rPr>
              <a:t>Andrea Pramana </a:t>
            </a:r>
            <a:r>
              <a:rPr lang="id-ID" sz="1600" dirty="0" smtClean="0">
                <a:latin typeface="Mukta Light"/>
                <a:ea typeface="Mukta Light"/>
                <a:cs typeface="Mukta Light"/>
                <a:sym typeface="Mukta Light"/>
              </a:rPr>
              <a:t>	- </a:t>
            </a:r>
            <a:r>
              <a:rPr lang="id-ID" sz="1600" dirty="0">
                <a:latin typeface="Mukta Light"/>
                <a:ea typeface="Mukta Light"/>
                <a:cs typeface="Mukta Light"/>
                <a:sym typeface="Mukta Light"/>
              </a:rPr>
              <a:t>A11.2018.11149</a:t>
            </a:r>
          </a:p>
          <a:p>
            <a:pPr marL="0" lvl="0" indent="0">
              <a:buNone/>
            </a:pPr>
            <a:r>
              <a:rPr lang="id-ID" sz="1600" dirty="0" smtClean="0">
                <a:latin typeface="Mukta Light"/>
                <a:ea typeface="Mukta Light"/>
                <a:cs typeface="Mukta Light"/>
                <a:sym typeface="Mukta Light"/>
              </a:rPr>
              <a:t>     Akbar </a:t>
            </a:r>
            <a:r>
              <a:rPr lang="id-ID" sz="1600" dirty="0">
                <a:latin typeface="Mukta Light"/>
                <a:ea typeface="Mukta Light"/>
                <a:cs typeface="Mukta Light"/>
                <a:sym typeface="Mukta Light"/>
              </a:rPr>
              <a:t>Dewanata </a:t>
            </a:r>
            <a:r>
              <a:rPr lang="id-ID" sz="1600" dirty="0" smtClean="0">
                <a:latin typeface="Mukta Light"/>
                <a:ea typeface="Mukta Light"/>
                <a:cs typeface="Mukta Light"/>
                <a:sym typeface="Mukta Light"/>
              </a:rPr>
              <a:t>		- </a:t>
            </a:r>
            <a:r>
              <a:rPr lang="id-ID" sz="1600" dirty="0">
                <a:latin typeface="Mukta Light"/>
                <a:ea typeface="Mukta Light"/>
                <a:cs typeface="Mukta Light"/>
                <a:sym typeface="Mukta Light"/>
              </a:rPr>
              <a:t>A11.2018.11558</a:t>
            </a:r>
          </a:p>
          <a:p>
            <a:pPr marL="0" lvl="0" indent="0">
              <a:buNone/>
            </a:pPr>
            <a:r>
              <a:rPr lang="id-ID" sz="1600" dirty="0" smtClean="0">
                <a:latin typeface="Mukta Light"/>
                <a:ea typeface="Mukta Light"/>
                <a:cs typeface="Mukta Light"/>
                <a:sym typeface="Mukta Light"/>
              </a:rPr>
              <a:t>     M</a:t>
            </a:r>
            <a:r>
              <a:rPr lang="id-ID" sz="1600" dirty="0">
                <a:latin typeface="Mukta Light"/>
                <a:ea typeface="Mukta Light"/>
                <a:cs typeface="Mukta Light"/>
                <a:sym typeface="Mukta Light"/>
              </a:rPr>
              <a:t>. Akbar Firmansyah </a:t>
            </a:r>
            <a:r>
              <a:rPr lang="id-ID" sz="1600" dirty="0" smtClean="0">
                <a:latin typeface="Mukta Light"/>
                <a:ea typeface="Mukta Light"/>
                <a:cs typeface="Mukta Light"/>
                <a:sym typeface="Mukta Light"/>
              </a:rPr>
              <a:t>	- </a:t>
            </a:r>
            <a:r>
              <a:rPr lang="id-ID" sz="1600" dirty="0">
                <a:latin typeface="Mukta Light"/>
                <a:ea typeface="Mukta Light"/>
                <a:cs typeface="Mukta Light"/>
                <a:sym typeface="Mukta Light"/>
              </a:rPr>
              <a:t>A11.2018.10937</a:t>
            </a:r>
          </a:p>
          <a:p>
            <a:pPr marL="0" lvl="0" indent="0">
              <a:buNone/>
            </a:pPr>
            <a:r>
              <a:rPr lang="id-ID" sz="1600" dirty="0" smtClean="0">
                <a:latin typeface="Mukta Light"/>
                <a:ea typeface="Mukta Light"/>
                <a:cs typeface="Mukta Light"/>
                <a:sym typeface="Mukta Light"/>
              </a:rPr>
              <a:t>     Maulana </a:t>
            </a:r>
            <a:r>
              <a:rPr lang="id-ID" sz="1600" dirty="0">
                <a:latin typeface="Mukta Light"/>
                <a:ea typeface="Mukta Light"/>
                <a:cs typeface="Mukta Light"/>
                <a:sym typeface="Mukta Light"/>
              </a:rPr>
              <a:t>Khalid Fahrelsyah </a:t>
            </a:r>
            <a:r>
              <a:rPr lang="id-ID" sz="1600" dirty="0" smtClean="0">
                <a:latin typeface="Mukta Light"/>
                <a:ea typeface="Mukta Light"/>
                <a:cs typeface="Mukta Light"/>
                <a:sym typeface="Mukta Light"/>
              </a:rPr>
              <a:t>	- </a:t>
            </a:r>
            <a:r>
              <a:rPr lang="id-ID" sz="1600" dirty="0">
                <a:latin typeface="Mukta Light"/>
                <a:ea typeface="Mukta Light"/>
                <a:cs typeface="Mukta Light"/>
                <a:sym typeface="Mukta Light"/>
              </a:rPr>
              <a:t>A11.2018.10927</a:t>
            </a:r>
          </a:p>
          <a:p>
            <a:pPr marL="0" lvl="0" indent="0">
              <a:buNone/>
            </a:pPr>
            <a:r>
              <a:rPr lang="id-ID" sz="1600" dirty="0" smtClean="0">
                <a:latin typeface="Mukta Light"/>
                <a:ea typeface="Mukta Light"/>
                <a:cs typeface="Mukta Light"/>
                <a:sym typeface="Mukta Light"/>
              </a:rPr>
              <a:t>     Sofyan </a:t>
            </a:r>
            <a:r>
              <a:rPr lang="id-ID" sz="1600" dirty="0">
                <a:latin typeface="Mukta Light"/>
                <a:ea typeface="Mukta Light"/>
                <a:cs typeface="Mukta Light"/>
                <a:sym typeface="Mukta Light"/>
              </a:rPr>
              <a:t>Daffa Laksana </a:t>
            </a:r>
            <a:r>
              <a:rPr lang="id-ID" sz="1600" dirty="0" smtClean="0">
                <a:latin typeface="Mukta Light"/>
                <a:ea typeface="Mukta Light"/>
                <a:cs typeface="Mukta Light"/>
                <a:sym typeface="Mukta Light"/>
              </a:rPr>
              <a:t>	- A11.2018.10941</a:t>
            </a:r>
          </a:p>
          <a:p>
            <a:pPr marL="228600" lvl="0" indent="-228600">
              <a:buFont typeface="+mj-lt"/>
              <a:buAutoNum type="arabicPeriod" startAt="3"/>
            </a:pPr>
            <a:r>
              <a:rPr lang="id-ID" sz="1600" dirty="0" smtClean="0">
                <a:latin typeface="Mukta Light"/>
                <a:ea typeface="Mukta Light"/>
                <a:cs typeface="Mukta Light"/>
                <a:sym typeface="Mukta Light"/>
              </a:rPr>
              <a:t>Jadwal		: Semester </a:t>
            </a:r>
            <a:r>
              <a:rPr lang="id-ID" sz="1600" dirty="0">
                <a:latin typeface="Mukta Light"/>
                <a:ea typeface="Mukta Light"/>
                <a:cs typeface="Mukta Light"/>
                <a:sym typeface="Mukta Light"/>
              </a:rPr>
              <a:t>Ke-6 (1 Semester</a:t>
            </a:r>
            <a:r>
              <a:rPr lang="id-ID" sz="1600" dirty="0" smtClean="0">
                <a:latin typeface="Mukta Light"/>
                <a:ea typeface="Mukta Light"/>
                <a:cs typeface="Mukta Light"/>
                <a:sym typeface="Mukta Light"/>
              </a:rPr>
              <a:t>)</a:t>
            </a:r>
          </a:p>
          <a:p>
            <a:pPr marL="228600" lvl="0" indent="-228600">
              <a:buFont typeface="+mj-lt"/>
              <a:buAutoNum type="arabicPeriod" startAt="3"/>
            </a:pPr>
            <a:r>
              <a:rPr lang="id-ID" sz="1600" dirty="0" smtClean="0">
                <a:latin typeface="Mukta Light"/>
                <a:ea typeface="Mukta Light"/>
                <a:cs typeface="Mukta Light"/>
                <a:sym typeface="Mukta Light"/>
              </a:rPr>
              <a:t>Deskripsi </a:t>
            </a:r>
            <a:r>
              <a:rPr lang="id-ID" sz="1600" dirty="0">
                <a:latin typeface="Mukta Light"/>
                <a:ea typeface="Mukta Light"/>
                <a:cs typeface="Mukta Light"/>
                <a:sym typeface="Mukta Light"/>
              </a:rPr>
              <a:t>proyek </a:t>
            </a:r>
            <a:r>
              <a:rPr lang="id-ID" sz="1600" dirty="0" smtClean="0">
                <a:latin typeface="Mukta Light"/>
                <a:ea typeface="Mukta Light"/>
                <a:cs typeface="Mukta Light"/>
                <a:sym typeface="Mukta Light"/>
              </a:rPr>
              <a:t>	:</a:t>
            </a:r>
          </a:p>
          <a:p>
            <a:pPr marL="0" lvl="0" indent="0" algn="just">
              <a:buNone/>
            </a:pPr>
            <a:r>
              <a:rPr lang="id-ID" sz="1600" dirty="0" smtClean="0">
                <a:latin typeface="Mukta Light"/>
                <a:ea typeface="Mukta Light"/>
                <a:cs typeface="Mukta Light"/>
                <a:sym typeface="Mukta Light"/>
              </a:rPr>
              <a:t>Dengan </a:t>
            </a:r>
            <a:r>
              <a:rPr lang="id-ID" sz="1600" dirty="0">
                <a:latin typeface="Mukta Light"/>
                <a:ea typeface="Mukta Light"/>
                <a:cs typeface="Mukta Light"/>
                <a:sym typeface="Mukta Light"/>
              </a:rPr>
              <a:t>perkembangan teknologi yang sangat cepat banyak permasalahan yang dapat diselesaikan dengan mudah, salah satunya dengan pembuatan aplikasi untuk membantu pekerjaan menjadi lebih mudah dalam membuat appointment atau bisa disebut janjian . Membuat aplikasi untuk appointment supaya game designer dan game publisher bisa menentukan waktu untuk bertemu. Aplikasi memiliki fitur untuk mereview appointment bulanan, notifikasi, dan log yang bisa diexport ke dalam file csv. Aplikasi ini juga bisa menampilkan info tambahan.</a:t>
            </a:r>
          </a:p>
          <a:p>
            <a:pPr marL="228600" lvl="0" indent="-228600" algn="just">
              <a:buFont typeface="+mj-lt"/>
              <a:buAutoNum type="arabicPeriod" startAt="3"/>
            </a:pPr>
            <a:endParaRPr lang="id-ID" sz="1600" dirty="0">
              <a:latin typeface="Mukta Light"/>
              <a:ea typeface="Mukta Light"/>
              <a:cs typeface="Mukta Light"/>
              <a:sym typeface="Mukta Ligh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0950" y="704800"/>
            <a:ext cx="7704000" cy="3480000"/>
          </a:xfrm>
        </p:spPr>
        <p:txBody>
          <a:bodyPr/>
          <a:lstStyle/>
          <a:p>
            <a:pPr>
              <a:buFont typeface="+mj-lt"/>
              <a:buAutoNum type="arabicPeriod" startAt="5"/>
            </a:pPr>
            <a:r>
              <a:rPr lang="id-ID" sz="1600" dirty="0" smtClean="0">
                <a:latin typeface="Mukta Light" panose="020B0604020202020204" charset="0"/>
                <a:cs typeface="Mukta Light" panose="020B0604020202020204" charset="0"/>
              </a:rPr>
              <a:t>Stakeholder </a:t>
            </a:r>
            <a:r>
              <a:rPr lang="id-ID" sz="1600" dirty="0">
                <a:latin typeface="Mukta Light" panose="020B0604020202020204" charset="0"/>
                <a:cs typeface="Mukta Light" panose="020B0604020202020204" charset="0"/>
              </a:rPr>
              <a:t>proyek	: </a:t>
            </a:r>
          </a:p>
          <a:p>
            <a:pPr marL="139700" indent="0">
              <a:buNone/>
            </a:pPr>
            <a:r>
              <a:rPr lang="id-ID" sz="1600" dirty="0" smtClean="0">
                <a:latin typeface="Mukta Light" panose="020B0604020202020204" charset="0"/>
                <a:cs typeface="Mukta Light" panose="020B0604020202020204" charset="0"/>
              </a:rPr>
              <a:t>        Kelompok </a:t>
            </a:r>
            <a:r>
              <a:rPr lang="id-ID" sz="1600" dirty="0">
                <a:latin typeface="Mukta Light" panose="020B0604020202020204" charset="0"/>
                <a:cs typeface="Mukta Light" panose="020B0604020202020204" charset="0"/>
              </a:rPr>
              <a:t>5 </a:t>
            </a:r>
            <a:endParaRPr lang="id-ID" sz="1600" dirty="0" smtClean="0">
              <a:latin typeface="Mukta Light" panose="020B0604020202020204" charset="0"/>
              <a:cs typeface="Mukta Light" panose="020B0604020202020204" charset="0"/>
            </a:endParaRPr>
          </a:p>
          <a:p>
            <a:pPr>
              <a:buFont typeface="+mj-lt"/>
              <a:buAutoNum type="arabicPeriod" startAt="6"/>
            </a:pPr>
            <a:r>
              <a:rPr lang="id-ID" sz="1600" dirty="0" smtClean="0">
                <a:latin typeface="Mukta Light" panose="020B0604020202020204" charset="0"/>
                <a:cs typeface="Mukta Light" panose="020B0604020202020204" charset="0"/>
              </a:rPr>
              <a:t>Hasil </a:t>
            </a:r>
            <a:r>
              <a:rPr lang="id-ID" sz="1600" dirty="0">
                <a:latin typeface="Mukta Light" panose="020B0604020202020204" charset="0"/>
                <a:cs typeface="Mukta Light" panose="020B0604020202020204" charset="0"/>
              </a:rPr>
              <a:t>pekerjaan (deliverable</a:t>
            </a:r>
            <a:r>
              <a:rPr lang="id-ID" sz="1600" dirty="0" smtClean="0">
                <a:latin typeface="Mukta Light" panose="020B0604020202020204" charset="0"/>
                <a:cs typeface="Mukta Light" panose="020B0604020202020204" charset="0"/>
              </a:rPr>
              <a:t>):</a:t>
            </a:r>
          </a:p>
          <a:p>
            <a:pPr marL="139700" indent="0">
              <a:buNone/>
            </a:pPr>
            <a:r>
              <a:rPr lang="id-ID" sz="1600" dirty="0" smtClean="0">
                <a:latin typeface="Mukta Light" panose="020B0604020202020204" charset="0"/>
                <a:cs typeface="Mukta Light" panose="020B0604020202020204" charset="0"/>
              </a:rPr>
              <a:t>       Aplikasi </a:t>
            </a:r>
            <a:r>
              <a:rPr lang="id-ID" sz="1600" dirty="0">
                <a:latin typeface="Mukta Light" panose="020B0604020202020204" charset="0"/>
                <a:cs typeface="Mukta Light" panose="020B0604020202020204" charset="0"/>
              </a:rPr>
              <a:t>appointment yang menghubungkan game designer dengan game publisher.</a:t>
            </a:r>
          </a:p>
          <a:p>
            <a:pPr marL="139700" indent="0">
              <a:buNone/>
            </a:pPr>
            <a:endParaRPr lang="id-ID" sz="1600" dirty="0">
              <a:latin typeface="Mukta Light" panose="020B0604020202020204" charset="0"/>
              <a:cs typeface="Mukta Light" panose="020B0604020202020204" charset="0"/>
            </a:endParaRPr>
          </a:p>
        </p:txBody>
      </p:sp>
    </p:spTree>
    <p:extLst>
      <p:ext uri="{BB962C8B-B14F-4D97-AF65-F5344CB8AC3E}">
        <p14:creationId xmlns:p14="http://schemas.microsoft.com/office/powerpoint/2010/main" val="128365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29"/>
          <p:cNvSpPr txBox="1">
            <a:spLocks noGrp="1"/>
          </p:cNvSpPr>
          <p:nvPr>
            <p:ph type="title" idx="15"/>
          </p:nvPr>
        </p:nvSpPr>
        <p:spPr>
          <a:xfrm>
            <a:off x="717425" y="92577"/>
            <a:ext cx="7704000" cy="418934"/>
          </a:xfrm>
          <a:prstGeom prst="rect">
            <a:avLst/>
          </a:prstGeom>
        </p:spPr>
        <p:txBody>
          <a:bodyPr spcFirstLastPara="1" wrap="square" lIns="91425" tIns="91425" rIns="91425" bIns="91425" anchor="t" anchorCtr="0">
            <a:noAutofit/>
          </a:bodyPr>
          <a:lstStyle/>
          <a:p>
            <a:pPr lvl="0"/>
            <a:r>
              <a:rPr lang="id-ID" dirty="0"/>
              <a:t>Project Scope Statement</a:t>
            </a:r>
            <a:endParaRPr dirty="0"/>
          </a:p>
        </p:txBody>
      </p:sp>
      <p:sp>
        <p:nvSpPr>
          <p:cNvPr id="599" name="Google Shape;599;p29"/>
          <p:cNvSpPr/>
          <p:nvPr/>
        </p:nvSpPr>
        <p:spPr>
          <a:xfrm>
            <a:off x="865796" y="3228913"/>
            <a:ext cx="777300" cy="777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0" name="Google Shape;600;p29"/>
          <p:cNvSpPr/>
          <p:nvPr/>
        </p:nvSpPr>
        <p:spPr>
          <a:xfrm>
            <a:off x="872399" y="1658824"/>
            <a:ext cx="778500" cy="778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txBox="1">
            <a:spLocks noGrp="1"/>
          </p:cNvSpPr>
          <p:nvPr>
            <p:ph type="title" idx="9"/>
          </p:nvPr>
        </p:nvSpPr>
        <p:spPr>
          <a:xfrm>
            <a:off x="796200" y="3413812"/>
            <a:ext cx="916500" cy="42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02" name="Google Shape;602;p29"/>
          <p:cNvSpPr txBox="1">
            <a:spLocks noGrp="1"/>
          </p:cNvSpPr>
          <p:nvPr>
            <p:ph type="title"/>
          </p:nvPr>
        </p:nvSpPr>
        <p:spPr>
          <a:xfrm>
            <a:off x="1750625" y="1584675"/>
            <a:ext cx="2484600" cy="437400"/>
          </a:xfrm>
          <a:prstGeom prst="rect">
            <a:avLst/>
          </a:prstGeom>
        </p:spPr>
        <p:txBody>
          <a:bodyPr spcFirstLastPara="1" wrap="square" lIns="91425" tIns="91425" rIns="91425" bIns="91425" anchor="ctr" anchorCtr="0">
            <a:noAutofit/>
          </a:bodyPr>
          <a:lstStyle/>
          <a:p>
            <a:pPr lvl="0">
              <a:buClr>
                <a:schemeClr val="dk1"/>
              </a:buClr>
              <a:buSzPts val="1100"/>
            </a:pPr>
            <a:r>
              <a:rPr lang="id-ID" sz="1400" dirty="0" smtClean="0">
                <a:latin typeface="Times New Roman" panose="02020603050405020304" pitchFamily="18" charset="0"/>
                <a:cs typeface="Times New Roman" panose="02020603050405020304" pitchFamily="18" charset="0"/>
              </a:rPr>
              <a:t>Ruang </a:t>
            </a:r>
            <a:r>
              <a:rPr lang="id-ID" sz="1400" dirty="0">
                <a:latin typeface="Times New Roman" panose="02020603050405020304" pitchFamily="18" charset="0"/>
                <a:cs typeface="Times New Roman" panose="02020603050405020304" pitchFamily="18" charset="0"/>
              </a:rPr>
              <a:t>Lingkup :</a:t>
            </a:r>
            <a:endParaRPr sz="1400" dirty="0">
              <a:latin typeface="Times New Roman" panose="02020603050405020304" pitchFamily="18" charset="0"/>
              <a:cs typeface="Times New Roman" panose="02020603050405020304" pitchFamily="18" charset="0"/>
            </a:endParaRPr>
          </a:p>
        </p:txBody>
      </p:sp>
      <p:sp>
        <p:nvSpPr>
          <p:cNvPr id="603" name="Google Shape;603;p29"/>
          <p:cNvSpPr txBox="1">
            <a:spLocks noGrp="1"/>
          </p:cNvSpPr>
          <p:nvPr>
            <p:ph type="subTitle" idx="1"/>
          </p:nvPr>
        </p:nvSpPr>
        <p:spPr>
          <a:xfrm>
            <a:off x="1750609" y="1912561"/>
            <a:ext cx="6526616" cy="778500"/>
          </a:xfrm>
          <a:prstGeom prst="rect">
            <a:avLst/>
          </a:prstGeom>
        </p:spPr>
        <p:txBody>
          <a:bodyPr spcFirstLastPara="1" wrap="square" lIns="91425" tIns="91425" rIns="91425" bIns="91425" anchor="t" anchorCtr="0">
            <a:noAutofit/>
          </a:bodyPr>
          <a:lstStyle/>
          <a:p>
            <a:pPr marL="0" lvl="0" indent="0">
              <a:spcAft>
                <a:spcPts val="1600"/>
              </a:spcAft>
              <a:buClr>
                <a:schemeClr val="dk1"/>
              </a:buClr>
              <a:buSzPts val="1100"/>
            </a:pPr>
            <a:r>
              <a:rPr lang="id-ID" dirty="0">
                <a:latin typeface="Times New Roman" panose="02020603050405020304" pitchFamily="18" charset="0"/>
                <a:cs typeface="Times New Roman" panose="02020603050405020304" pitchFamily="18" charset="0"/>
              </a:rPr>
              <a:t>Aplikasi appointment ini bisa digunakan oleh game designer ataupun game publisher untuk menjadwalkan appointment dengan Batasan hari atau jam. Aplikasi ini juga bisa untuk mereview appointment dan menambahkan appointment baru.</a:t>
            </a:r>
            <a:endParaRPr dirty="0">
              <a:latin typeface="Times New Roman" panose="02020603050405020304" pitchFamily="18" charset="0"/>
              <a:cs typeface="Times New Roman" panose="02020603050405020304" pitchFamily="18" charset="0"/>
            </a:endParaRPr>
          </a:p>
        </p:txBody>
      </p:sp>
      <p:sp>
        <p:nvSpPr>
          <p:cNvPr id="606" name="Google Shape;606;p29"/>
          <p:cNvSpPr txBox="1">
            <a:spLocks noGrp="1"/>
          </p:cNvSpPr>
          <p:nvPr>
            <p:ph type="title" idx="4"/>
          </p:nvPr>
        </p:nvSpPr>
        <p:spPr>
          <a:xfrm>
            <a:off x="1750625" y="3224100"/>
            <a:ext cx="2818800" cy="362700"/>
          </a:xfrm>
          <a:prstGeom prst="rect">
            <a:avLst/>
          </a:prstGeom>
        </p:spPr>
        <p:txBody>
          <a:bodyPr spcFirstLastPara="1" wrap="square" lIns="91425" tIns="91425" rIns="91425" bIns="91425" anchor="ctr" anchorCtr="0">
            <a:noAutofit/>
          </a:bodyPr>
          <a:lstStyle/>
          <a:p>
            <a:pPr lvl="0"/>
            <a:r>
              <a:rPr lang="id-ID" sz="1400" dirty="0" smtClean="0">
                <a:latin typeface="Times New Roman" panose="02020603050405020304" pitchFamily="18" charset="0"/>
                <a:cs typeface="Times New Roman" panose="02020603050405020304" pitchFamily="18" charset="0"/>
              </a:rPr>
              <a:t>Deskripsi </a:t>
            </a:r>
            <a:r>
              <a:rPr lang="id-ID" sz="1400" dirty="0">
                <a:latin typeface="Times New Roman" panose="02020603050405020304" pitchFamily="18" charset="0"/>
                <a:cs typeface="Times New Roman" panose="02020603050405020304" pitchFamily="18" charset="0"/>
              </a:rPr>
              <a:t>Fungsionalitas :</a:t>
            </a:r>
            <a:endParaRPr sz="1400" dirty="0">
              <a:latin typeface="Times New Roman" panose="02020603050405020304" pitchFamily="18" charset="0"/>
              <a:cs typeface="Times New Roman" panose="02020603050405020304" pitchFamily="18" charset="0"/>
            </a:endParaRPr>
          </a:p>
        </p:txBody>
      </p:sp>
      <p:sp>
        <p:nvSpPr>
          <p:cNvPr id="607" name="Google Shape;607;p29"/>
          <p:cNvSpPr txBox="1">
            <a:spLocks noGrp="1"/>
          </p:cNvSpPr>
          <p:nvPr>
            <p:ph type="subTitle" idx="5"/>
          </p:nvPr>
        </p:nvSpPr>
        <p:spPr>
          <a:xfrm>
            <a:off x="1750609" y="3498361"/>
            <a:ext cx="7174316" cy="1645139"/>
          </a:xfrm>
          <a:prstGeom prst="rect">
            <a:avLst/>
          </a:prstGeom>
        </p:spPr>
        <p:txBody>
          <a:bodyPr spcFirstLastPara="1" wrap="square" lIns="91425" tIns="91425" rIns="91425" bIns="91425" anchor="t" anchorCtr="0">
            <a:noAutofit/>
          </a:bodyPr>
          <a:lstStyle/>
          <a:p>
            <a:pPr marL="0" lvl="0" indent="0">
              <a:spcAft>
                <a:spcPts val="1600"/>
              </a:spcAft>
            </a:pPr>
            <a:r>
              <a:rPr lang="id-ID" dirty="0" smtClean="0">
                <a:latin typeface="Times New Roman" panose="02020603050405020304" pitchFamily="18" charset="0"/>
                <a:cs typeface="Times New Roman" panose="02020603050405020304" pitchFamily="18" charset="0"/>
              </a:rPr>
              <a:t>1. Melakukan </a:t>
            </a:r>
            <a:r>
              <a:rPr lang="id-ID" dirty="0">
                <a:latin typeface="Times New Roman" panose="02020603050405020304" pitchFamily="18" charset="0"/>
                <a:cs typeface="Times New Roman" panose="02020603050405020304" pitchFamily="18" charset="0"/>
              </a:rPr>
              <a:t>input,hapus,dan </a:t>
            </a:r>
            <a:r>
              <a:rPr lang="id-ID" dirty="0" smtClean="0">
                <a:latin typeface="Times New Roman" panose="02020603050405020304" pitchFamily="18" charset="0"/>
                <a:cs typeface="Times New Roman" panose="02020603050405020304" pitchFamily="18" charset="0"/>
              </a:rPr>
              <a:t>edit	2. Menggabungkan </a:t>
            </a:r>
            <a:r>
              <a:rPr lang="id-ID" dirty="0">
                <a:latin typeface="Times New Roman" panose="02020603050405020304" pitchFamily="18" charset="0"/>
                <a:cs typeface="Times New Roman" panose="02020603050405020304" pitchFamily="18" charset="0"/>
              </a:rPr>
              <a:t>project dengan </a:t>
            </a:r>
            <a:r>
              <a:rPr lang="id-ID" dirty="0" smtClean="0">
                <a:latin typeface="Times New Roman" panose="02020603050405020304" pitchFamily="18" charset="0"/>
                <a:cs typeface="Times New Roman" panose="02020603050405020304" pitchFamily="18" charset="0"/>
              </a:rPr>
              <a:t>appointment</a:t>
            </a:r>
          </a:p>
          <a:p>
            <a:pPr marL="0" lvl="0" indent="0">
              <a:spcAft>
                <a:spcPts val="1600"/>
              </a:spcAft>
            </a:pPr>
            <a:r>
              <a:rPr lang="id-ID" dirty="0" smtClean="0">
                <a:latin typeface="Times New Roman" panose="02020603050405020304" pitchFamily="18" charset="0"/>
                <a:cs typeface="Times New Roman" panose="02020603050405020304" pitchFamily="18" charset="0"/>
              </a:rPr>
              <a:t>3. Menampilkan </a:t>
            </a:r>
            <a:r>
              <a:rPr lang="id-ID" dirty="0">
                <a:latin typeface="Times New Roman" panose="02020603050405020304" pitchFamily="18" charset="0"/>
                <a:cs typeface="Times New Roman" panose="02020603050405020304" pitchFamily="18" charset="0"/>
              </a:rPr>
              <a:t>review </a:t>
            </a:r>
            <a:r>
              <a:rPr lang="id-ID" dirty="0" smtClean="0">
                <a:latin typeface="Times New Roman" panose="02020603050405020304" pitchFamily="18" charset="0"/>
                <a:cs typeface="Times New Roman" panose="02020603050405020304" pitchFamily="18" charset="0"/>
              </a:rPr>
              <a:t>appointment 	4. Dapat </a:t>
            </a:r>
            <a:r>
              <a:rPr lang="id-ID" dirty="0">
                <a:latin typeface="Times New Roman" panose="02020603050405020304" pitchFamily="18" charset="0"/>
                <a:cs typeface="Times New Roman" panose="02020603050405020304" pitchFamily="18" charset="0"/>
              </a:rPr>
              <a:t>export file ke </a:t>
            </a:r>
            <a:r>
              <a:rPr lang="id-ID" dirty="0" smtClean="0">
                <a:latin typeface="Times New Roman" panose="02020603050405020304" pitchFamily="18" charset="0"/>
                <a:cs typeface="Times New Roman" panose="02020603050405020304" pitchFamily="18" charset="0"/>
              </a:rPr>
              <a:t>csv</a:t>
            </a:r>
          </a:p>
          <a:p>
            <a:pPr marL="0" lvl="0" indent="0">
              <a:spcAft>
                <a:spcPts val="1600"/>
              </a:spcAft>
            </a:pPr>
            <a:r>
              <a:rPr lang="id-ID" dirty="0" smtClean="0">
                <a:latin typeface="Times New Roman" panose="02020603050405020304" pitchFamily="18" charset="0"/>
                <a:cs typeface="Times New Roman" panose="02020603050405020304" pitchFamily="18" charset="0"/>
              </a:rPr>
              <a:t>5. Menampilkan </a:t>
            </a:r>
            <a:r>
              <a:rPr lang="id-ID" dirty="0">
                <a:latin typeface="Times New Roman" panose="02020603050405020304" pitchFamily="18" charset="0"/>
                <a:cs typeface="Times New Roman" panose="02020603050405020304" pitchFamily="18" charset="0"/>
              </a:rPr>
              <a:t>info pada </a:t>
            </a:r>
            <a:r>
              <a:rPr lang="id-ID" dirty="0" smtClean="0">
                <a:latin typeface="Times New Roman" panose="02020603050405020304" pitchFamily="18" charset="0"/>
                <a:cs typeface="Times New Roman" panose="02020603050405020304" pitchFamily="18" charset="0"/>
              </a:rPr>
              <a:t>project	6. Menampilkan notifikasi</a:t>
            </a:r>
          </a:p>
          <a:p>
            <a:pPr marL="0" lvl="0" indent="0">
              <a:spcAft>
                <a:spcPts val="1600"/>
              </a:spcAft>
            </a:pPr>
            <a:r>
              <a:rPr lang="id-ID" dirty="0" smtClean="0">
                <a:latin typeface="Times New Roman" panose="02020603050405020304" pitchFamily="18" charset="0"/>
                <a:cs typeface="Times New Roman" panose="02020603050405020304" pitchFamily="18" charset="0"/>
              </a:rPr>
              <a:t>7. Menampilkan </a:t>
            </a:r>
            <a:r>
              <a:rPr lang="id-ID" dirty="0">
                <a:latin typeface="Times New Roman" panose="02020603050405020304" pitchFamily="18" charset="0"/>
                <a:cs typeface="Times New Roman" panose="02020603050405020304" pitchFamily="18" charset="0"/>
              </a:rPr>
              <a:t>log</a:t>
            </a:r>
          </a:p>
          <a:p>
            <a:pPr marL="0" lvl="0" indent="0" algn="l" rtl="0">
              <a:spcBef>
                <a:spcPts val="0"/>
              </a:spcBef>
              <a:spcAft>
                <a:spcPts val="1600"/>
              </a:spcAft>
              <a:buNone/>
            </a:pPr>
            <a:endParaRPr dirty="0">
              <a:latin typeface="Times New Roman" panose="02020603050405020304" pitchFamily="18" charset="0"/>
              <a:cs typeface="Times New Roman" panose="02020603050405020304" pitchFamily="18" charset="0"/>
            </a:endParaRPr>
          </a:p>
        </p:txBody>
      </p:sp>
      <p:sp>
        <p:nvSpPr>
          <p:cNvPr id="610" name="Google Shape;610;p29"/>
          <p:cNvSpPr txBox="1">
            <a:spLocks noGrp="1"/>
          </p:cNvSpPr>
          <p:nvPr>
            <p:ph type="title" idx="8"/>
          </p:nvPr>
        </p:nvSpPr>
        <p:spPr>
          <a:xfrm>
            <a:off x="796200" y="1828499"/>
            <a:ext cx="916500" cy="43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150911" y="788514"/>
            <a:ext cx="5659714" cy="4150398"/>
          </a:xfrm>
          <a:prstGeom prst="rect">
            <a:avLst/>
          </a:prstGeom>
        </p:spPr>
      </p:pic>
      <p:sp>
        <p:nvSpPr>
          <p:cNvPr id="618" name="Google Shape;618;p30"/>
          <p:cNvSpPr txBox="1">
            <a:spLocks noGrp="1"/>
          </p:cNvSpPr>
          <p:nvPr>
            <p:ph type="title"/>
          </p:nvPr>
        </p:nvSpPr>
        <p:spPr>
          <a:xfrm>
            <a:off x="3400170" y="292034"/>
            <a:ext cx="3993052" cy="506832"/>
          </a:xfrm>
          <a:prstGeom prst="rect">
            <a:avLst/>
          </a:prstGeom>
        </p:spPr>
        <p:txBody>
          <a:bodyPr spcFirstLastPara="1" wrap="square" lIns="91425" tIns="91425" rIns="91425" bIns="91425" anchor="t" anchorCtr="0">
            <a:noAutofit/>
          </a:bodyPr>
          <a:lstStyle/>
          <a:p>
            <a:pPr lvl="0"/>
            <a:r>
              <a:rPr lang="id-ID" sz="2400" dirty="0" smtClean="0">
                <a:latin typeface="Times New Roman" panose="02020603050405020304" pitchFamily="18" charset="0"/>
                <a:cs typeface="Times New Roman" panose="02020603050405020304" pitchFamily="18" charset="0"/>
              </a:rPr>
              <a:t>Work </a:t>
            </a:r>
            <a:r>
              <a:rPr lang="id-ID" sz="2400" dirty="0">
                <a:latin typeface="Times New Roman" panose="02020603050405020304" pitchFamily="18" charset="0"/>
                <a:cs typeface="Times New Roman" panose="02020603050405020304" pitchFamily="18" charset="0"/>
              </a:rPr>
              <a:t>Breakdown Structure</a:t>
            </a:r>
            <a:endParaRPr sz="2400" dirty="0">
              <a:latin typeface="Times New Roman" panose="02020603050405020304" pitchFamily="18" charset="0"/>
              <a:cs typeface="Times New Roman" panose="02020603050405020304" pitchFamily="18" charset="0"/>
            </a:endParaRPr>
          </a:p>
        </p:txBody>
      </p:sp>
      <p:grpSp>
        <p:nvGrpSpPr>
          <p:cNvPr id="619" name="Google Shape;619;p30"/>
          <p:cNvGrpSpPr/>
          <p:nvPr/>
        </p:nvGrpSpPr>
        <p:grpSpPr>
          <a:xfrm>
            <a:off x="153445" y="1378211"/>
            <a:ext cx="3078623" cy="2542771"/>
            <a:chOff x="981282" y="1614329"/>
            <a:chExt cx="3078623" cy="2542771"/>
          </a:xfrm>
        </p:grpSpPr>
        <p:grpSp>
          <p:nvGrpSpPr>
            <p:cNvPr id="620" name="Google Shape;620;p30"/>
            <p:cNvGrpSpPr/>
            <p:nvPr/>
          </p:nvGrpSpPr>
          <p:grpSpPr>
            <a:xfrm>
              <a:off x="981282" y="1614329"/>
              <a:ext cx="3078623" cy="2542771"/>
              <a:chOff x="981282" y="1614329"/>
              <a:chExt cx="3078623" cy="2542771"/>
            </a:xfrm>
          </p:grpSpPr>
          <p:sp>
            <p:nvSpPr>
              <p:cNvPr id="621" name="Google Shape;621;p30"/>
              <p:cNvSpPr/>
              <p:nvPr/>
            </p:nvSpPr>
            <p:spPr>
              <a:xfrm>
                <a:off x="2851375" y="4013400"/>
                <a:ext cx="966250" cy="143700"/>
              </a:xfrm>
              <a:custGeom>
                <a:avLst/>
                <a:gdLst/>
                <a:ahLst/>
                <a:cxnLst/>
                <a:rect l="l" t="t" r="r" b="b"/>
                <a:pathLst>
                  <a:path w="38650" h="5748" extrusionOk="0">
                    <a:moveTo>
                      <a:pt x="19325" y="1"/>
                    </a:moveTo>
                    <a:cubicBezTo>
                      <a:pt x="8705" y="1"/>
                      <a:pt x="0" y="1244"/>
                      <a:pt x="0" y="2790"/>
                    </a:cubicBezTo>
                    <a:cubicBezTo>
                      <a:pt x="0" y="4470"/>
                      <a:pt x="8705" y="5748"/>
                      <a:pt x="19325" y="5748"/>
                    </a:cubicBezTo>
                    <a:cubicBezTo>
                      <a:pt x="29979" y="5748"/>
                      <a:pt x="38650" y="4470"/>
                      <a:pt x="38650" y="2790"/>
                    </a:cubicBezTo>
                    <a:cubicBezTo>
                      <a:pt x="38650" y="1244"/>
                      <a:pt x="29979" y="1"/>
                      <a:pt x="193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2" name="Google Shape;622;p30"/>
              <p:cNvGrpSpPr/>
              <p:nvPr/>
            </p:nvGrpSpPr>
            <p:grpSpPr>
              <a:xfrm>
                <a:off x="981282" y="3437559"/>
                <a:ext cx="3078623" cy="592869"/>
                <a:chOff x="133649" y="3580487"/>
                <a:chExt cx="3468870" cy="592869"/>
              </a:xfrm>
            </p:grpSpPr>
            <p:sp>
              <p:nvSpPr>
                <p:cNvPr id="623" name="Google Shape;623;p30"/>
                <p:cNvSpPr/>
                <p:nvPr/>
              </p:nvSpPr>
              <p:spPr>
                <a:xfrm>
                  <a:off x="2752694" y="3942026"/>
                  <a:ext cx="136130" cy="231330"/>
                </a:xfrm>
                <a:custGeom>
                  <a:avLst/>
                  <a:gdLst/>
                  <a:ahLst/>
                  <a:cxnLst/>
                  <a:rect l="l" t="t" r="r" b="b"/>
                  <a:pathLst>
                    <a:path w="4806" h="8167" extrusionOk="0">
                      <a:moveTo>
                        <a:pt x="1" y="1"/>
                      </a:moveTo>
                      <a:lnTo>
                        <a:pt x="1" y="8167"/>
                      </a:lnTo>
                      <a:lnTo>
                        <a:pt x="4805" y="8167"/>
                      </a:lnTo>
                      <a:lnTo>
                        <a:pt x="4805"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30"/>
                <p:cNvGrpSpPr/>
                <p:nvPr/>
              </p:nvGrpSpPr>
              <p:grpSpPr>
                <a:xfrm flipH="1">
                  <a:off x="133649" y="3580487"/>
                  <a:ext cx="3468870" cy="583832"/>
                  <a:chOff x="929285" y="5051507"/>
                  <a:chExt cx="7315206" cy="1231195"/>
                </a:xfrm>
              </p:grpSpPr>
              <p:sp>
                <p:nvSpPr>
                  <p:cNvPr id="625" name="Google Shape;625;p30"/>
                  <p:cNvSpPr/>
                  <p:nvPr/>
                </p:nvSpPr>
                <p:spPr>
                  <a:xfrm>
                    <a:off x="929285" y="5051507"/>
                    <a:ext cx="7315206" cy="420715"/>
                  </a:xfrm>
                  <a:custGeom>
                    <a:avLst/>
                    <a:gdLst/>
                    <a:ahLst/>
                    <a:cxnLst/>
                    <a:rect l="l" t="t" r="r" b="b"/>
                    <a:pathLst>
                      <a:path w="132354" h="7612" extrusionOk="0">
                        <a:moveTo>
                          <a:pt x="1" y="1"/>
                        </a:moveTo>
                        <a:lnTo>
                          <a:pt x="1" y="7611"/>
                        </a:lnTo>
                        <a:lnTo>
                          <a:pt x="132353" y="7611"/>
                        </a:lnTo>
                        <a:lnTo>
                          <a:pt x="132353" y="1"/>
                        </a:lnTo>
                        <a:close/>
                      </a:path>
                    </a:pathLst>
                  </a:custGeom>
                  <a:solidFill>
                    <a:srgbClr val="EF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0"/>
                  <p:cNvSpPr/>
                  <p:nvPr/>
                </p:nvSpPr>
                <p:spPr>
                  <a:xfrm>
                    <a:off x="929285" y="5051507"/>
                    <a:ext cx="7315206" cy="133919"/>
                  </a:xfrm>
                  <a:custGeom>
                    <a:avLst/>
                    <a:gdLst/>
                    <a:ahLst/>
                    <a:cxnLst/>
                    <a:rect l="l" t="t" r="r" b="b"/>
                    <a:pathLst>
                      <a:path w="132354" h="2423" extrusionOk="0">
                        <a:moveTo>
                          <a:pt x="1" y="1"/>
                        </a:moveTo>
                        <a:lnTo>
                          <a:pt x="1" y="2423"/>
                        </a:lnTo>
                        <a:lnTo>
                          <a:pt x="132353" y="2423"/>
                        </a:lnTo>
                        <a:lnTo>
                          <a:pt x="132353" y="1"/>
                        </a:lnTo>
                        <a:close/>
                      </a:path>
                    </a:pathLst>
                  </a:custGeom>
                  <a:solidFill>
                    <a:srgbClr val="FFF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0"/>
                  <p:cNvSpPr/>
                  <p:nvPr/>
                </p:nvSpPr>
                <p:spPr>
                  <a:xfrm>
                    <a:off x="6510315" y="5831311"/>
                    <a:ext cx="264854" cy="451390"/>
                  </a:xfrm>
                  <a:custGeom>
                    <a:avLst/>
                    <a:gdLst/>
                    <a:ahLst/>
                    <a:cxnLst/>
                    <a:rect l="l" t="t" r="r" b="b"/>
                    <a:pathLst>
                      <a:path w="4792" h="8167" extrusionOk="0">
                        <a:moveTo>
                          <a:pt x="1" y="1"/>
                        </a:moveTo>
                        <a:lnTo>
                          <a:pt x="1" y="8167"/>
                        </a:lnTo>
                        <a:lnTo>
                          <a:pt x="4792" y="8167"/>
                        </a:lnTo>
                        <a:lnTo>
                          <a:pt x="4792"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0"/>
                  <p:cNvSpPr/>
                  <p:nvPr/>
                </p:nvSpPr>
                <p:spPr>
                  <a:xfrm>
                    <a:off x="6510315" y="5831311"/>
                    <a:ext cx="264854" cy="164649"/>
                  </a:xfrm>
                  <a:custGeom>
                    <a:avLst/>
                    <a:gdLst/>
                    <a:ahLst/>
                    <a:cxnLst/>
                    <a:rect l="l" t="t" r="r" b="b"/>
                    <a:pathLst>
                      <a:path w="4792" h="2979" extrusionOk="0">
                        <a:moveTo>
                          <a:pt x="1" y="1"/>
                        </a:moveTo>
                        <a:lnTo>
                          <a:pt x="1" y="2978"/>
                        </a:lnTo>
                        <a:lnTo>
                          <a:pt x="4792" y="2978"/>
                        </a:lnTo>
                        <a:lnTo>
                          <a:pt x="479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0"/>
                  <p:cNvSpPr/>
                  <p:nvPr/>
                </p:nvSpPr>
                <p:spPr>
                  <a:xfrm>
                    <a:off x="1654207" y="5472167"/>
                    <a:ext cx="5864644" cy="359200"/>
                  </a:xfrm>
                  <a:custGeom>
                    <a:avLst/>
                    <a:gdLst/>
                    <a:ahLst/>
                    <a:cxnLst/>
                    <a:rect l="l" t="t" r="r" b="b"/>
                    <a:pathLst>
                      <a:path w="106109" h="6499" extrusionOk="0">
                        <a:moveTo>
                          <a:pt x="1" y="0"/>
                        </a:moveTo>
                        <a:lnTo>
                          <a:pt x="1" y="6499"/>
                        </a:lnTo>
                        <a:lnTo>
                          <a:pt x="106108" y="6499"/>
                        </a:lnTo>
                        <a:lnTo>
                          <a:pt x="106108" y="0"/>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0"/>
                  <p:cNvSpPr/>
                  <p:nvPr/>
                </p:nvSpPr>
                <p:spPr>
                  <a:xfrm>
                    <a:off x="1654207" y="5472167"/>
                    <a:ext cx="5864644" cy="176311"/>
                  </a:xfrm>
                  <a:custGeom>
                    <a:avLst/>
                    <a:gdLst/>
                    <a:ahLst/>
                    <a:cxnLst/>
                    <a:rect l="l" t="t" r="r" b="b"/>
                    <a:pathLst>
                      <a:path w="106109" h="3190" extrusionOk="0">
                        <a:moveTo>
                          <a:pt x="1" y="0"/>
                        </a:moveTo>
                        <a:lnTo>
                          <a:pt x="1" y="3190"/>
                        </a:lnTo>
                        <a:lnTo>
                          <a:pt x="106108" y="3190"/>
                        </a:lnTo>
                        <a:lnTo>
                          <a:pt x="10610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1" name="Google Shape;631;p30"/>
              <p:cNvGrpSpPr/>
              <p:nvPr/>
            </p:nvGrpSpPr>
            <p:grpSpPr>
              <a:xfrm>
                <a:off x="2614081" y="1614329"/>
                <a:ext cx="1309691" cy="2486166"/>
                <a:chOff x="961250" y="234750"/>
                <a:chExt cx="1222525" cy="2320700"/>
              </a:xfrm>
            </p:grpSpPr>
            <p:sp>
              <p:nvSpPr>
                <p:cNvPr id="632" name="Google Shape;632;p30"/>
                <p:cNvSpPr/>
                <p:nvPr/>
              </p:nvSpPr>
              <p:spPr>
                <a:xfrm>
                  <a:off x="1529225" y="1558100"/>
                  <a:ext cx="189075" cy="241150"/>
                </a:xfrm>
                <a:custGeom>
                  <a:avLst/>
                  <a:gdLst/>
                  <a:ahLst/>
                  <a:cxnLst/>
                  <a:rect l="l" t="t" r="r" b="b"/>
                  <a:pathLst>
                    <a:path w="7563" h="9646" extrusionOk="0">
                      <a:moveTo>
                        <a:pt x="2353" y="0"/>
                      </a:moveTo>
                      <a:cubicBezTo>
                        <a:pt x="1378" y="0"/>
                        <a:pt x="404" y="572"/>
                        <a:pt x="135" y="1681"/>
                      </a:cubicBezTo>
                      <a:cubicBezTo>
                        <a:pt x="0" y="2252"/>
                        <a:pt x="0" y="2790"/>
                        <a:pt x="269" y="3361"/>
                      </a:cubicBezTo>
                      <a:lnTo>
                        <a:pt x="3496" y="9646"/>
                      </a:lnTo>
                      <a:lnTo>
                        <a:pt x="7562" y="7562"/>
                      </a:lnTo>
                      <a:lnTo>
                        <a:pt x="6857" y="4907"/>
                      </a:lnTo>
                      <a:cubicBezTo>
                        <a:pt x="6722" y="3932"/>
                        <a:pt x="6285" y="3092"/>
                        <a:pt x="5580" y="2252"/>
                      </a:cubicBezTo>
                      <a:cubicBezTo>
                        <a:pt x="5042" y="1546"/>
                        <a:pt x="4336" y="840"/>
                        <a:pt x="3496" y="269"/>
                      </a:cubicBezTo>
                      <a:cubicBezTo>
                        <a:pt x="3059" y="135"/>
                        <a:pt x="2790" y="0"/>
                        <a:pt x="2353" y="0"/>
                      </a:cubicBezTo>
                      <a:close/>
                    </a:path>
                  </a:pathLst>
                </a:custGeom>
                <a:solidFill>
                  <a:srgbClr val="D07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0"/>
                <p:cNvSpPr/>
                <p:nvPr/>
              </p:nvSpPr>
              <p:spPr>
                <a:xfrm>
                  <a:off x="1647700" y="1816875"/>
                  <a:ext cx="206725" cy="252400"/>
                </a:xfrm>
                <a:custGeom>
                  <a:avLst/>
                  <a:gdLst/>
                  <a:ahLst/>
                  <a:cxnLst/>
                  <a:rect l="l" t="t" r="r" b="b"/>
                  <a:pathLst>
                    <a:path w="8269" h="10096" extrusionOk="0">
                      <a:moveTo>
                        <a:pt x="3361" y="1"/>
                      </a:moveTo>
                      <a:lnTo>
                        <a:pt x="0" y="1816"/>
                      </a:lnTo>
                      <a:lnTo>
                        <a:pt x="3664" y="8840"/>
                      </a:lnTo>
                      <a:cubicBezTo>
                        <a:pt x="3933" y="9377"/>
                        <a:pt x="4336" y="9814"/>
                        <a:pt x="5042" y="9949"/>
                      </a:cubicBezTo>
                      <a:cubicBezTo>
                        <a:pt x="5363" y="10052"/>
                        <a:pt x="5703" y="10095"/>
                        <a:pt x="6048" y="10095"/>
                      </a:cubicBezTo>
                      <a:cubicBezTo>
                        <a:pt x="6607" y="10095"/>
                        <a:pt x="7177" y="9981"/>
                        <a:pt x="7697" y="9814"/>
                      </a:cubicBezTo>
                      <a:cubicBezTo>
                        <a:pt x="8134" y="9680"/>
                        <a:pt x="8268" y="9109"/>
                        <a:pt x="7865" y="8974"/>
                      </a:cubicBezTo>
                      <a:lnTo>
                        <a:pt x="5176" y="7697"/>
                      </a:lnTo>
                      <a:lnTo>
                        <a:pt x="3361" y="1"/>
                      </a:ln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0"/>
                <p:cNvSpPr/>
                <p:nvPr/>
              </p:nvSpPr>
              <p:spPr>
                <a:xfrm>
                  <a:off x="1598975" y="1737350"/>
                  <a:ext cx="164700" cy="132500"/>
                </a:xfrm>
                <a:custGeom>
                  <a:avLst/>
                  <a:gdLst/>
                  <a:ahLst/>
                  <a:cxnLst/>
                  <a:rect l="l" t="t" r="r" b="b"/>
                  <a:pathLst>
                    <a:path w="6588" h="5300" extrusionOk="0">
                      <a:moveTo>
                        <a:pt x="5457" y="0"/>
                      </a:moveTo>
                      <a:cubicBezTo>
                        <a:pt x="5352" y="0"/>
                        <a:pt x="5252" y="38"/>
                        <a:pt x="5176" y="123"/>
                      </a:cubicBezTo>
                      <a:lnTo>
                        <a:pt x="4772" y="392"/>
                      </a:lnTo>
                      <a:lnTo>
                        <a:pt x="706" y="2476"/>
                      </a:lnTo>
                      <a:lnTo>
                        <a:pt x="0" y="2778"/>
                      </a:lnTo>
                      <a:lnTo>
                        <a:pt x="1412" y="5299"/>
                      </a:lnTo>
                      <a:lnTo>
                        <a:pt x="1949" y="4997"/>
                      </a:lnTo>
                      <a:lnTo>
                        <a:pt x="5310" y="3182"/>
                      </a:lnTo>
                      <a:lnTo>
                        <a:pt x="6150" y="2778"/>
                      </a:lnTo>
                      <a:cubicBezTo>
                        <a:pt x="6453" y="2644"/>
                        <a:pt x="6587" y="2341"/>
                        <a:pt x="6453" y="2073"/>
                      </a:cubicBezTo>
                      <a:lnTo>
                        <a:pt x="6016" y="527"/>
                      </a:lnTo>
                      <a:cubicBezTo>
                        <a:pt x="6016" y="238"/>
                        <a:pt x="5723" y="0"/>
                        <a:pt x="54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1287250" y="1496000"/>
                  <a:ext cx="392400" cy="420700"/>
                </a:xfrm>
                <a:custGeom>
                  <a:avLst/>
                  <a:gdLst/>
                  <a:ahLst/>
                  <a:cxnLst/>
                  <a:rect l="l" t="t" r="r" b="b"/>
                  <a:pathLst>
                    <a:path w="15696" h="16828" extrusionOk="0">
                      <a:moveTo>
                        <a:pt x="8715" y="0"/>
                      </a:moveTo>
                      <a:cubicBezTo>
                        <a:pt x="8144" y="0"/>
                        <a:pt x="7563" y="77"/>
                        <a:pt x="6991" y="232"/>
                      </a:cubicBezTo>
                      <a:cubicBezTo>
                        <a:pt x="4201" y="1207"/>
                        <a:pt x="2118" y="4030"/>
                        <a:pt x="840" y="9475"/>
                      </a:cubicBezTo>
                      <a:cubicBezTo>
                        <a:pt x="437" y="11155"/>
                        <a:pt x="135" y="12836"/>
                        <a:pt x="0" y="14516"/>
                      </a:cubicBezTo>
                      <a:lnTo>
                        <a:pt x="0" y="15087"/>
                      </a:lnTo>
                      <a:cubicBezTo>
                        <a:pt x="1465" y="15986"/>
                        <a:pt x="3690" y="16828"/>
                        <a:pt x="6887" y="16828"/>
                      </a:cubicBezTo>
                      <a:cubicBezTo>
                        <a:pt x="9191" y="16828"/>
                        <a:pt x="12000" y="16390"/>
                        <a:pt x="15393" y="15222"/>
                      </a:cubicBezTo>
                      <a:cubicBezTo>
                        <a:pt x="15259" y="14382"/>
                        <a:pt x="15259" y="13407"/>
                        <a:pt x="15259" y="12432"/>
                      </a:cubicBezTo>
                      <a:cubicBezTo>
                        <a:pt x="15695" y="7660"/>
                        <a:pt x="15259" y="3593"/>
                        <a:pt x="12469" y="1375"/>
                      </a:cubicBezTo>
                      <a:cubicBezTo>
                        <a:pt x="11465" y="467"/>
                        <a:pt x="10121" y="0"/>
                        <a:pt x="87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1567025" y="1904250"/>
                  <a:ext cx="4225" cy="25"/>
                </a:xfrm>
                <a:custGeom>
                  <a:avLst/>
                  <a:gdLst/>
                  <a:ahLst/>
                  <a:cxnLst/>
                  <a:rect l="l" t="t" r="r" b="b"/>
                  <a:pathLst>
                    <a:path w="169" h="1" extrusionOk="0">
                      <a:moveTo>
                        <a:pt x="169" y="1"/>
                      </a:moveTo>
                      <a:lnTo>
                        <a:pt x="1" y="1"/>
                      </a:lnTo>
                      <a:lnTo>
                        <a:pt x="1" y="1"/>
                      </a:lnTo>
                      <a:lnTo>
                        <a:pt x="169" y="1"/>
                      </a:lnTo>
                      <a:close/>
                    </a:path>
                  </a:pathLst>
                </a:custGeom>
                <a:solidFill>
                  <a:srgbClr val="E3E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1567025" y="1575725"/>
                  <a:ext cx="7600" cy="328550"/>
                </a:xfrm>
                <a:custGeom>
                  <a:avLst/>
                  <a:gdLst/>
                  <a:ahLst/>
                  <a:cxnLst/>
                  <a:rect l="l" t="t" r="r" b="b"/>
                  <a:pathLst>
                    <a:path w="304" h="13142" extrusionOk="0">
                      <a:moveTo>
                        <a:pt x="303" y="1"/>
                      </a:moveTo>
                      <a:lnTo>
                        <a:pt x="301" y="241"/>
                      </a:lnTo>
                      <a:lnTo>
                        <a:pt x="303" y="135"/>
                      </a:lnTo>
                      <a:lnTo>
                        <a:pt x="303" y="1"/>
                      </a:lnTo>
                      <a:close/>
                      <a:moveTo>
                        <a:pt x="301" y="241"/>
                      </a:moveTo>
                      <a:lnTo>
                        <a:pt x="1" y="13142"/>
                      </a:lnTo>
                      <a:lnTo>
                        <a:pt x="169" y="13142"/>
                      </a:lnTo>
                      <a:lnTo>
                        <a:pt x="301" y="241"/>
                      </a:lnTo>
                      <a:close/>
                    </a:path>
                  </a:pathLst>
                </a:custGeom>
                <a:solidFill>
                  <a:srgbClr val="E3E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1462000" y="1915175"/>
                  <a:ext cx="49600" cy="3400"/>
                </a:xfrm>
                <a:custGeom>
                  <a:avLst/>
                  <a:gdLst/>
                  <a:ahLst/>
                  <a:cxnLst/>
                  <a:rect l="l" t="t" r="r" b="b"/>
                  <a:pathLst>
                    <a:path w="1984" h="136" extrusionOk="0">
                      <a:moveTo>
                        <a:pt x="1" y="135"/>
                      </a:moveTo>
                      <a:lnTo>
                        <a:pt x="1" y="135"/>
                      </a:lnTo>
                      <a:lnTo>
                        <a:pt x="1" y="135"/>
                      </a:lnTo>
                      <a:lnTo>
                        <a:pt x="1" y="135"/>
                      </a:lnTo>
                      <a:close/>
                      <a:moveTo>
                        <a:pt x="1984" y="1"/>
                      </a:moveTo>
                      <a:cubicBezTo>
                        <a:pt x="1278" y="1"/>
                        <a:pt x="707" y="135"/>
                        <a:pt x="1" y="135"/>
                      </a:cubicBezTo>
                      <a:cubicBezTo>
                        <a:pt x="707" y="135"/>
                        <a:pt x="1278" y="1"/>
                        <a:pt x="1984" y="1"/>
                      </a:cubicBezTo>
                      <a:close/>
                    </a:path>
                  </a:pathLst>
                </a:custGeom>
                <a:solidFill>
                  <a:srgbClr val="E3E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0"/>
                <p:cNvSpPr/>
                <p:nvPr/>
              </p:nvSpPr>
              <p:spPr>
                <a:xfrm>
                  <a:off x="1462000" y="1533725"/>
                  <a:ext cx="73975" cy="384850"/>
                </a:xfrm>
                <a:custGeom>
                  <a:avLst/>
                  <a:gdLst/>
                  <a:ahLst/>
                  <a:cxnLst/>
                  <a:rect l="l" t="t" r="r" b="b"/>
                  <a:pathLst>
                    <a:path w="2959" h="15394" extrusionOk="0">
                      <a:moveTo>
                        <a:pt x="1681" y="1"/>
                      </a:moveTo>
                      <a:cubicBezTo>
                        <a:pt x="1547" y="404"/>
                        <a:pt x="1547" y="841"/>
                        <a:pt x="1412" y="1244"/>
                      </a:cubicBezTo>
                      <a:cubicBezTo>
                        <a:pt x="841" y="4605"/>
                        <a:pt x="169" y="10083"/>
                        <a:pt x="1" y="15393"/>
                      </a:cubicBezTo>
                      <a:cubicBezTo>
                        <a:pt x="707" y="15393"/>
                        <a:pt x="1278" y="15259"/>
                        <a:pt x="1984" y="15259"/>
                      </a:cubicBezTo>
                      <a:cubicBezTo>
                        <a:pt x="2253" y="10923"/>
                        <a:pt x="2521" y="5445"/>
                        <a:pt x="2958" y="1815"/>
                      </a:cubicBezTo>
                      <a:cubicBezTo>
                        <a:pt x="2118" y="1547"/>
                        <a:pt x="1681" y="706"/>
                        <a:pt x="1681" y="1"/>
                      </a:cubicBezTo>
                      <a:close/>
                    </a:path>
                  </a:pathLst>
                </a:custGeom>
                <a:solidFill>
                  <a:srgbClr val="E3E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0"/>
                <p:cNvSpPr/>
                <p:nvPr/>
              </p:nvSpPr>
              <p:spPr>
                <a:xfrm>
                  <a:off x="1602325" y="1519450"/>
                  <a:ext cx="3375" cy="14300"/>
                </a:xfrm>
                <a:custGeom>
                  <a:avLst/>
                  <a:gdLst/>
                  <a:ahLst/>
                  <a:cxnLst/>
                  <a:rect l="l" t="t" r="r" b="b"/>
                  <a:pathLst>
                    <a:path w="135" h="572" extrusionOk="0">
                      <a:moveTo>
                        <a:pt x="135" y="0"/>
                      </a:moveTo>
                      <a:lnTo>
                        <a:pt x="0" y="572"/>
                      </a:lnTo>
                      <a:lnTo>
                        <a:pt x="135" y="572"/>
                      </a:lnTo>
                      <a:lnTo>
                        <a:pt x="135" y="0"/>
                      </a:lnTo>
                      <a:close/>
                    </a:path>
                  </a:pathLst>
                </a:custGeom>
                <a:solidFill>
                  <a:srgbClr val="E3E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0"/>
                <p:cNvSpPr/>
                <p:nvPr/>
              </p:nvSpPr>
              <p:spPr>
                <a:xfrm>
                  <a:off x="1571225" y="1533725"/>
                  <a:ext cx="34475" cy="370550"/>
                </a:xfrm>
                <a:custGeom>
                  <a:avLst/>
                  <a:gdLst/>
                  <a:ahLst/>
                  <a:cxnLst/>
                  <a:rect l="l" t="t" r="r" b="b"/>
                  <a:pathLst>
                    <a:path w="1379" h="14822" extrusionOk="0">
                      <a:moveTo>
                        <a:pt x="1244" y="1"/>
                      </a:moveTo>
                      <a:cubicBezTo>
                        <a:pt x="1244" y="841"/>
                        <a:pt x="841" y="1379"/>
                        <a:pt x="135" y="1681"/>
                      </a:cubicBezTo>
                      <a:lnTo>
                        <a:pt x="1" y="14822"/>
                      </a:lnTo>
                      <a:cubicBezTo>
                        <a:pt x="404" y="14822"/>
                        <a:pt x="841" y="14688"/>
                        <a:pt x="1379" y="14553"/>
                      </a:cubicBezTo>
                      <a:lnTo>
                        <a:pt x="1379" y="1"/>
                      </a:lnTo>
                      <a:close/>
                    </a:path>
                  </a:pathLst>
                </a:custGeom>
                <a:solidFill>
                  <a:srgbClr val="E3E8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1518300" y="1953825"/>
                  <a:ext cx="252100" cy="447225"/>
                </a:xfrm>
                <a:custGeom>
                  <a:avLst/>
                  <a:gdLst/>
                  <a:ahLst/>
                  <a:cxnLst/>
                  <a:rect l="l" t="t" r="r" b="b"/>
                  <a:pathLst>
                    <a:path w="10084" h="17889" extrusionOk="0">
                      <a:moveTo>
                        <a:pt x="6588" y="1"/>
                      </a:moveTo>
                      <a:lnTo>
                        <a:pt x="4639" y="1547"/>
                      </a:lnTo>
                      <a:lnTo>
                        <a:pt x="2118" y="3496"/>
                      </a:lnTo>
                      <a:lnTo>
                        <a:pt x="1110" y="4202"/>
                      </a:lnTo>
                      <a:lnTo>
                        <a:pt x="975" y="4336"/>
                      </a:lnTo>
                      <a:lnTo>
                        <a:pt x="1110" y="4336"/>
                      </a:lnTo>
                      <a:lnTo>
                        <a:pt x="1950" y="5580"/>
                      </a:lnTo>
                      <a:lnTo>
                        <a:pt x="4773" y="9378"/>
                      </a:lnTo>
                      <a:lnTo>
                        <a:pt x="1681" y="12739"/>
                      </a:lnTo>
                      <a:lnTo>
                        <a:pt x="572" y="13982"/>
                      </a:lnTo>
                      <a:cubicBezTo>
                        <a:pt x="135" y="14553"/>
                        <a:pt x="1" y="15394"/>
                        <a:pt x="437" y="15965"/>
                      </a:cubicBezTo>
                      <a:lnTo>
                        <a:pt x="1547" y="17645"/>
                      </a:lnTo>
                      <a:cubicBezTo>
                        <a:pt x="1659" y="17814"/>
                        <a:pt x="1848" y="17889"/>
                        <a:pt x="2040" y="17889"/>
                      </a:cubicBezTo>
                      <a:cubicBezTo>
                        <a:pt x="2306" y="17889"/>
                        <a:pt x="2578" y="17745"/>
                        <a:pt x="2656" y="17511"/>
                      </a:cubicBezTo>
                      <a:lnTo>
                        <a:pt x="3227" y="15394"/>
                      </a:lnTo>
                      <a:lnTo>
                        <a:pt x="3361" y="15394"/>
                      </a:lnTo>
                      <a:lnTo>
                        <a:pt x="8840" y="12302"/>
                      </a:lnTo>
                      <a:cubicBezTo>
                        <a:pt x="9680" y="11764"/>
                        <a:pt x="10083" y="10789"/>
                        <a:pt x="9814" y="9781"/>
                      </a:cubicBezTo>
                      <a:lnTo>
                        <a:pt x="67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1518300" y="2272275"/>
                  <a:ext cx="84050" cy="128775"/>
                </a:xfrm>
                <a:custGeom>
                  <a:avLst/>
                  <a:gdLst/>
                  <a:ahLst/>
                  <a:cxnLst/>
                  <a:rect l="l" t="t" r="r" b="b"/>
                  <a:pathLst>
                    <a:path w="3362" h="5151" extrusionOk="0">
                      <a:moveTo>
                        <a:pt x="1681" y="1"/>
                      </a:moveTo>
                      <a:lnTo>
                        <a:pt x="572" y="1244"/>
                      </a:lnTo>
                      <a:cubicBezTo>
                        <a:pt x="135" y="1815"/>
                        <a:pt x="1" y="2656"/>
                        <a:pt x="437" y="3227"/>
                      </a:cubicBezTo>
                      <a:lnTo>
                        <a:pt x="1547" y="4907"/>
                      </a:lnTo>
                      <a:cubicBezTo>
                        <a:pt x="1659" y="5076"/>
                        <a:pt x="1848" y="5151"/>
                        <a:pt x="2040" y="5151"/>
                      </a:cubicBezTo>
                      <a:cubicBezTo>
                        <a:pt x="2306" y="5151"/>
                        <a:pt x="2578" y="5007"/>
                        <a:pt x="2656" y="4773"/>
                      </a:cubicBezTo>
                      <a:lnTo>
                        <a:pt x="3227" y="2656"/>
                      </a:lnTo>
                      <a:lnTo>
                        <a:pt x="3361" y="2656"/>
                      </a:lnTo>
                      <a:cubicBezTo>
                        <a:pt x="2790" y="1815"/>
                        <a:pt x="2252" y="841"/>
                        <a:pt x="16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0"/>
                <p:cNvSpPr/>
                <p:nvPr/>
              </p:nvSpPr>
              <p:spPr>
                <a:xfrm>
                  <a:off x="1266250" y="1990050"/>
                  <a:ext cx="357100" cy="513300"/>
                </a:xfrm>
                <a:custGeom>
                  <a:avLst/>
                  <a:gdLst/>
                  <a:ahLst/>
                  <a:cxnLst/>
                  <a:rect l="l" t="t" r="r" b="b"/>
                  <a:pathLst>
                    <a:path w="14284" h="20532" extrusionOk="0">
                      <a:moveTo>
                        <a:pt x="1295" y="1"/>
                      </a:moveTo>
                      <a:cubicBezTo>
                        <a:pt x="838" y="1"/>
                        <a:pt x="400" y="388"/>
                        <a:pt x="269" y="938"/>
                      </a:cubicBezTo>
                      <a:cubicBezTo>
                        <a:pt x="0" y="5542"/>
                        <a:pt x="3932" y="12399"/>
                        <a:pt x="10519" y="20532"/>
                      </a:cubicBezTo>
                      <a:lnTo>
                        <a:pt x="14284" y="19961"/>
                      </a:lnTo>
                      <a:lnTo>
                        <a:pt x="14015" y="19826"/>
                      </a:lnTo>
                      <a:lnTo>
                        <a:pt x="8839" y="3862"/>
                      </a:lnTo>
                      <a:cubicBezTo>
                        <a:pt x="8839" y="3593"/>
                        <a:pt x="8537" y="3291"/>
                        <a:pt x="8402" y="3156"/>
                      </a:cubicBezTo>
                      <a:lnTo>
                        <a:pt x="1680" y="98"/>
                      </a:lnTo>
                      <a:cubicBezTo>
                        <a:pt x="1555" y="31"/>
                        <a:pt x="1424"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0"/>
                <p:cNvSpPr/>
                <p:nvPr/>
              </p:nvSpPr>
              <p:spPr>
                <a:xfrm>
                  <a:off x="1272950" y="1873175"/>
                  <a:ext cx="420150" cy="227725"/>
                </a:xfrm>
                <a:custGeom>
                  <a:avLst/>
                  <a:gdLst/>
                  <a:ahLst/>
                  <a:cxnLst/>
                  <a:rect l="l" t="t" r="r" b="b"/>
                  <a:pathLst>
                    <a:path w="16806" h="9109" extrusionOk="0">
                      <a:moveTo>
                        <a:pt x="572" y="0"/>
                      </a:moveTo>
                      <a:lnTo>
                        <a:pt x="169" y="2790"/>
                      </a:lnTo>
                      <a:cubicBezTo>
                        <a:pt x="1" y="3933"/>
                        <a:pt x="1" y="5042"/>
                        <a:pt x="1" y="6285"/>
                      </a:cubicBezTo>
                      <a:lnTo>
                        <a:pt x="1" y="6857"/>
                      </a:lnTo>
                      <a:lnTo>
                        <a:pt x="8403" y="8974"/>
                      </a:lnTo>
                      <a:cubicBezTo>
                        <a:pt x="8571" y="9108"/>
                        <a:pt x="8705" y="9108"/>
                        <a:pt x="8974" y="9108"/>
                      </a:cubicBezTo>
                      <a:lnTo>
                        <a:pt x="11764" y="8806"/>
                      </a:lnTo>
                      <a:lnTo>
                        <a:pt x="12470" y="8671"/>
                      </a:lnTo>
                      <a:lnTo>
                        <a:pt x="14856" y="6453"/>
                      </a:lnTo>
                      <a:lnTo>
                        <a:pt x="16402" y="5042"/>
                      </a:lnTo>
                      <a:cubicBezTo>
                        <a:pt x="16671" y="4773"/>
                        <a:pt x="16805" y="4336"/>
                        <a:pt x="16671" y="4067"/>
                      </a:cubicBezTo>
                      <a:lnTo>
                        <a:pt x="16536" y="3227"/>
                      </a:lnTo>
                      <a:lnTo>
                        <a:pt x="16133" y="1110"/>
                      </a:lnTo>
                      <a:cubicBezTo>
                        <a:pt x="15965" y="841"/>
                        <a:pt x="15965" y="572"/>
                        <a:pt x="15965" y="135"/>
                      </a:cubicBezTo>
                      <a:cubicBezTo>
                        <a:pt x="12572" y="1303"/>
                        <a:pt x="9763" y="1741"/>
                        <a:pt x="7459" y="1741"/>
                      </a:cubicBezTo>
                      <a:cubicBezTo>
                        <a:pt x="4262" y="1741"/>
                        <a:pt x="2037" y="899"/>
                        <a:pt x="5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0"/>
                <p:cNvSpPr/>
                <p:nvPr/>
              </p:nvSpPr>
              <p:spPr>
                <a:xfrm>
                  <a:off x="1560325" y="2072300"/>
                  <a:ext cx="119325" cy="200000"/>
                </a:xfrm>
                <a:custGeom>
                  <a:avLst/>
                  <a:gdLst/>
                  <a:ahLst/>
                  <a:cxnLst/>
                  <a:rect l="l" t="t" r="r" b="b"/>
                  <a:pathLst>
                    <a:path w="4773" h="8000" extrusionOk="0">
                      <a:moveTo>
                        <a:pt x="1815" y="1"/>
                      </a:moveTo>
                      <a:lnTo>
                        <a:pt x="975" y="706"/>
                      </a:lnTo>
                      <a:lnTo>
                        <a:pt x="269" y="841"/>
                      </a:lnTo>
                      <a:lnTo>
                        <a:pt x="1815" y="2824"/>
                      </a:lnTo>
                      <a:lnTo>
                        <a:pt x="1815" y="1"/>
                      </a:lnTo>
                      <a:close/>
                      <a:moveTo>
                        <a:pt x="3932" y="1412"/>
                      </a:moveTo>
                      <a:cubicBezTo>
                        <a:pt x="3226" y="2118"/>
                        <a:pt x="2655" y="2689"/>
                        <a:pt x="2252" y="3227"/>
                      </a:cubicBezTo>
                      <a:lnTo>
                        <a:pt x="2117" y="3362"/>
                      </a:lnTo>
                      <a:lnTo>
                        <a:pt x="3092" y="4639"/>
                      </a:lnTo>
                      <a:lnTo>
                        <a:pt x="0" y="8000"/>
                      </a:lnTo>
                      <a:lnTo>
                        <a:pt x="0" y="8000"/>
                      </a:lnTo>
                      <a:lnTo>
                        <a:pt x="3798" y="5479"/>
                      </a:lnTo>
                      <a:cubicBezTo>
                        <a:pt x="4470" y="5042"/>
                        <a:pt x="4772" y="4202"/>
                        <a:pt x="4638" y="3530"/>
                      </a:cubicBezTo>
                      <a:lnTo>
                        <a:pt x="4067" y="1412"/>
                      </a:lnTo>
                      <a:cubicBezTo>
                        <a:pt x="4067" y="1412"/>
                        <a:pt x="4067" y="1547"/>
                        <a:pt x="3932" y="1547"/>
                      </a:cubicBezTo>
                      <a:lnTo>
                        <a:pt x="3932" y="14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0"/>
                <p:cNvSpPr/>
                <p:nvPr/>
              </p:nvSpPr>
              <p:spPr>
                <a:xfrm>
                  <a:off x="1493925" y="1994601"/>
                  <a:ext cx="111775" cy="108425"/>
                </a:xfrm>
                <a:custGeom>
                  <a:avLst/>
                  <a:gdLst/>
                  <a:ahLst/>
                  <a:cxnLst/>
                  <a:rect l="l" t="t" r="r" b="b"/>
                  <a:pathLst>
                    <a:path w="4471" h="4337" extrusionOk="0">
                      <a:moveTo>
                        <a:pt x="4471" y="1"/>
                      </a:moveTo>
                      <a:cubicBezTo>
                        <a:pt x="4068" y="841"/>
                        <a:pt x="3496" y="1379"/>
                        <a:pt x="3093" y="1950"/>
                      </a:cubicBezTo>
                      <a:cubicBezTo>
                        <a:pt x="2656" y="2219"/>
                        <a:pt x="2387" y="2522"/>
                        <a:pt x="2085" y="2790"/>
                      </a:cubicBezTo>
                      <a:cubicBezTo>
                        <a:pt x="707" y="3765"/>
                        <a:pt x="1" y="4336"/>
                        <a:pt x="135" y="4336"/>
                      </a:cubicBezTo>
                      <a:lnTo>
                        <a:pt x="2925" y="4034"/>
                      </a:lnTo>
                      <a:lnTo>
                        <a:pt x="3631" y="3899"/>
                      </a:lnTo>
                      <a:lnTo>
                        <a:pt x="4471" y="3194"/>
                      </a:lnTo>
                      <a:lnTo>
                        <a:pt x="44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0"/>
                <p:cNvSpPr/>
                <p:nvPr/>
              </p:nvSpPr>
              <p:spPr>
                <a:xfrm>
                  <a:off x="1529225" y="2489050"/>
                  <a:ext cx="153775" cy="66400"/>
                </a:xfrm>
                <a:custGeom>
                  <a:avLst/>
                  <a:gdLst/>
                  <a:ahLst/>
                  <a:cxnLst/>
                  <a:rect l="l" t="t" r="r" b="b"/>
                  <a:pathLst>
                    <a:path w="6151" h="2656" extrusionOk="0">
                      <a:moveTo>
                        <a:pt x="3765" y="1"/>
                      </a:moveTo>
                      <a:lnTo>
                        <a:pt x="0" y="572"/>
                      </a:lnTo>
                      <a:cubicBezTo>
                        <a:pt x="538" y="1278"/>
                        <a:pt x="1110" y="1815"/>
                        <a:pt x="1681" y="2521"/>
                      </a:cubicBezTo>
                      <a:lnTo>
                        <a:pt x="5311" y="2656"/>
                      </a:lnTo>
                      <a:cubicBezTo>
                        <a:pt x="5882" y="2656"/>
                        <a:pt x="6151" y="1984"/>
                        <a:pt x="5714" y="1547"/>
                      </a:cubicBezTo>
                      <a:lnTo>
                        <a:pt x="37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0"/>
                <p:cNvSpPr/>
                <p:nvPr/>
              </p:nvSpPr>
              <p:spPr>
                <a:xfrm>
                  <a:off x="1500650" y="1379125"/>
                  <a:ext cx="112625" cy="203350"/>
                </a:xfrm>
                <a:custGeom>
                  <a:avLst/>
                  <a:gdLst/>
                  <a:ahLst/>
                  <a:cxnLst/>
                  <a:rect l="l" t="t" r="r" b="b"/>
                  <a:pathLst>
                    <a:path w="4505" h="8134" extrusionOk="0">
                      <a:moveTo>
                        <a:pt x="572" y="1"/>
                      </a:moveTo>
                      <a:lnTo>
                        <a:pt x="303" y="3933"/>
                      </a:lnTo>
                      <a:lnTo>
                        <a:pt x="135" y="5882"/>
                      </a:lnTo>
                      <a:cubicBezTo>
                        <a:pt x="1" y="7025"/>
                        <a:pt x="841" y="7999"/>
                        <a:pt x="1984" y="8134"/>
                      </a:cubicBezTo>
                      <a:cubicBezTo>
                        <a:pt x="3093" y="8134"/>
                        <a:pt x="4067" y="7294"/>
                        <a:pt x="4067" y="6185"/>
                      </a:cubicBezTo>
                      <a:lnTo>
                        <a:pt x="4202" y="5042"/>
                      </a:lnTo>
                      <a:lnTo>
                        <a:pt x="4504" y="303"/>
                      </a:lnTo>
                      <a:lnTo>
                        <a:pt x="572" y="1"/>
                      </a:ln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1059550" y="406000"/>
                  <a:ext cx="1015850" cy="1068100"/>
                </a:xfrm>
                <a:custGeom>
                  <a:avLst/>
                  <a:gdLst/>
                  <a:ahLst/>
                  <a:cxnLst/>
                  <a:rect l="l" t="t" r="r" b="b"/>
                  <a:pathLst>
                    <a:path w="40634" h="42724" extrusionOk="0">
                      <a:moveTo>
                        <a:pt x="20385" y="1"/>
                      </a:moveTo>
                      <a:cubicBezTo>
                        <a:pt x="20223" y="1"/>
                        <a:pt x="20060" y="3"/>
                        <a:pt x="19897" y="7"/>
                      </a:cubicBezTo>
                      <a:cubicBezTo>
                        <a:pt x="9545" y="276"/>
                        <a:pt x="1681" y="8846"/>
                        <a:pt x="437" y="19197"/>
                      </a:cubicBezTo>
                      <a:cubicBezTo>
                        <a:pt x="0" y="22424"/>
                        <a:pt x="303" y="25650"/>
                        <a:pt x="1277" y="28574"/>
                      </a:cubicBezTo>
                      <a:cubicBezTo>
                        <a:pt x="841" y="29414"/>
                        <a:pt x="572" y="30523"/>
                        <a:pt x="841" y="31532"/>
                      </a:cubicBezTo>
                      <a:cubicBezTo>
                        <a:pt x="1143" y="33884"/>
                        <a:pt x="3092" y="35565"/>
                        <a:pt x="5478" y="35733"/>
                      </a:cubicBezTo>
                      <a:cubicBezTo>
                        <a:pt x="9377" y="39934"/>
                        <a:pt x="15696" y="42723"/>
                        <a:pt x="24098" y="42723"/>
                      </a:cubicBezTo>
                      <a:cubicBezTo>
                        <a:pt x="30382" y="42723"/>
                        <a:pt x="35592" y="39766"/>
                        <a:pt x="36835" y="36002"/>
                      </a:cubicBezTo>
                      <a:cubicBezTo>
                        <a:pt x="37104" y="35430"/>
                        <a:pt x="37272" y="34893"/>
                        <a:pt x="37272" y="34187"/>
                      </a:cubicBezTo>
                      <a:lnTo>
                        <a:pt x="37272" y="32641"/>
                      </a:lnTo>
                      <a:cubicBezTo>
                        <a:pt x="37407" y="31532"/>
                        <a:pt x="37810" y="30389"/>
                        <a:pt x="38381" y="29280"/>
                      </a:cubicBezTo>
                      <a:cubicBezTo>
                        <a:pt x="39793" y="26490"/>
                        <a:pt x="40633" y="23398"/>
                        <a:pt x="40633" y="20037"/>
                      </a:cubicBezTo>
                      <a:cubicBezTo>
                        <a:pt x="40633" y="9007"/>
                        <a:pt x="31492" y="1"/>
                        <a:pt x="20385" y="1"/>
                      </a:cubicBez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1077200" y="1176625"/>
                  <a:ext cx="651175" cy="297475"/>
                </a:xfrm>
                <a:custGeom>
                  <a:avLst/>
                  <a:gdLst/>
                  <a:ahLst/>
                  <a:cxnLst/>
                  <a:rect l="l" t="t" r="r" b="b"/>
                  <a:pathLst>
                    <a:path w="26047" h="11899" extrusionOk="0">
                      <a:moveTo>
                        <a:pt x="26047" y="11764"/>
                      </a:moveTo>
                      <a:cubicBezTo>
                        <a:pt x="25207" y="11764"/>
                        <a:pt x="24366" y="11898"/>
                        <a:pt x="23392" y="11898"/>
                      </a:cubicBezTo>
                      <a:cubicBezTo>
                        <a:pt x="22686" y="11898"/>
                        <a:pt x="21980" y="11898"/>
                        <a:pt x="21274" y="11764"/>
                      </a:cubicBezTo>
                      <a:lnTo>
                        <a:pt x="21274" y="11764"/>
                      </a:lnTo>
                      <a:cubicBezTo>
                        <a:pt x="21980" y="11898"/>
                        <a:pt x="22686" y="11898"/>
                        <a:pt x="23392" y="11898"/>
                      </a:cubicBezTo>
                      <a:cubicBezTo>
                        <a:pt x="24366" y="11898"/>
                        <a:pt x="25207" y="11764"/>
                        <a:pt x="26047" y="11764"/>
                      </a:cubicBezTo>
                      <a:lnTo>
                        <a:pt x="26047" y="11764"/>
                      </a:lnTo>
                      <a:close/>
                      <a:moveTo>
                        <a:pt x="0" y="1"/>
                      </a:moveTo>
                      <a:cubicBezTo>
                        <a:pt x="0" y="135"/>
                        <a:pt x="0" y="404"/>
                        <a:pt x="135" y="707"/>
                      </a:cubicBezTo>
                      <a:cubicBezTo>
                        <a:pt x="269" y="2219"/>
                        <a:pt x="1109" y="3362"/>
                        <a:pt x="2386" y="4068"/>
                      </a:cubicBezTo>
                      <a:cubicBezTo>
                        <a:pt x="1109" y="3362"/>
                        <a:pt x="269" y="2219"/>
                        <a:pt x="135" y="707"/>
                      </a:cubicBezTo>
                      <a:cubicBezTo>
                        <a:pt x="0" y="404"/>
                        <a:pt x="0" y="135"/>
                        <a:pt x="0" y="1"/>
                      </a:cubicBezTo>
                      <a:close/>
                    </a:path>
                  </a:pathLst>
                </a:custGeom>
                <a:solidFill>
                  <a:srgbClr val="E4D7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1560325" y="1467350"/>
                  <a:ext cx="48750" cy="3375"/>
                </a:xfrm>
                <a:custGeom>
                  <a:avLst/>
                  <a:gdLst/>
                  <a:ahLst/>
                  <a:cxnLst/>
                  <a:rect l="l" t="t" r="r" b="b"/>
                  <a:pathLst>
                    <a:path w="1950" h="135" extrusionOk="0">
                      <a:moveTo>
                        <a:pt x="0" y="0"/>
                      </a:moveTo>
                      <a:cubicBezTo>
                        <a:pt x="571" y="135"/>
                        <a:pt x="1277" y="135"/>
                        <a:pt x="1949" y="135"/>
                      </a:cubicBezTo>
                      <a:lnTo>
                        <a:pt x="1949" y="135"/>
                      </a:lnTo>
                      <a:cubicBezTo>
                        <a:pt x="1277" y="135"/>
                        <a:pt x="571" y="135"/>
                        <a:pt x="0" y="0"/>
                      </a:cubicBezTo>
                      <a:close/>
                    </a:path>
                  </a:pathLst>
                </a:custGeom>
                <a:solidFill>
                  <a:srgbClr val="8459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1077200" y="1078325"/>
                  <a:ext cx="651175" cy="395775"/>
                </a:xfrm>
                <a:custGeom>
                  <a:avLst/>
                  <a:gdLst/>
                  <a:ahLst/>
                  <a:cxnLst/>
                  <a:rect l="l" t="t" r="r" b="b"/>
                  <a:pathLst>
                    <a:path w="26047" h="15831" extrusionOk="0">
                      <a:moveTo>
                        <a:pt x="3798" y="1"/>
                      </a:moveTo>
                      <a:cubicBezTo>
                        <a:pt x="2521" y="1"/>
                        <a:pt x="1681" y="572"/>
                        <a:pt x="1109" y="1278"/>
                      </a:cubicBezTo>
                      <a:cubicBezTo>
                        <a:pt x="437" y="2252"/>
                        <a:pt x="135" y="3362"/>
                        <a:pt x="0" y="3798"/>
                      </a:cubicBezTo>
                      <a:lnTo>
                        <a:pt x="0" y="3933"/>
                      </a:lnTo>
                      <a:cubicBezTo>
                        <a:pt x="0" y="4067"/>
                        <a:pt x="0" y="4336"/>
                        <a:pt x="135" y="4639"/>
                      </a:cubicBezTo>
                      <a:cubicBezTo>
                        <a:pt x="269" y="6151"/>
                        <a:pt x="1109" y="7294"/>
                        <a:pt x="2386" y="8000"/>
                      </a:cubicBezTo>
                      <a:cubicBezTo>
                        <a:pt x="3092" y="8403"/>
                        <a:pt x="3932" y="8672"/>
                        <a:pt x="4772" y="8840"/>
                      </a:cubicBezTo>
                      <a:cubicBezTo>
                        <a:pt x="7999" y="12335"/>
                        <a:pt x="12872" y="14856"/>
                        <a:pt x="19325" y="15561"/>
                      </a:cubicBezTo>
                      <a:cubicBezTo>
                        <a:pt x="19896" y="15696"/>
                        <a:pt x="20602" y="15696"/>
                        <a:pt x="21274" y="15696"/>
                      </a:cubicBezTo>
                      <a:cubicBezTo>
                        <a:pt x="21980" y="15830"/>
                        <a:pt x="22686" y="15830"/>
                        <a:pt x="23392" y="15830"/>
                      </a:cubicBezTo>
                      <a:cubicBezTo>
                        <a:pt x="24366" y="15830"/>
                        <a:pt x="25207" y="15696"/>
                        <a:pt x="26047" y="15696"/>
                      </a:cubicBezTo>
                      <a:lnTo>
                        <a:pt x="25912" y="15561"/>
                      </a:lnTo>
                      <a:cubicBezTo>
                        <a:pt x="18922" y="14856"/>
                        <a:pt x="12872" y="10655"/>
                        <a:pt x="9377" y="4639"/>
                      </a:cubicBezTo>
                      <a:lnTo>
                        <a:pt x="8402" y="2958"/>
                      </a:lnTo>
                      <a:lnTo>
                        <a:pt x="8402" y="4202"/>
                      </a:lnTo>
                      <a:cubicBezTo>
                        <a:pt x="7428" y="2387"/>
                        <a:pt x="6722" y="270"/>
                        <a:pt x="4336" y="1"/>
                      </a:cubicBezTo>
                      <a:close/>
                    </a:path>
                  </a:pathLst>
                </a:custGeom>
                <a:solidFill>
                  <a:srgbClr val="94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0"/>
                <p:cNvSpPr/>
                <p:nvPr/>
              </p:nvSpPr>
              <p:spPr>
                <a:xfrm>
                  <a:off x="1230950" y="1480775"/>
                  <a:ext cx="280650" cy="704150"/>
                </a:xfrm>
                <a:custGeom>
                  <a:avLst/>
                  <a:gdLst/>
                  <a:ahLst/>
                  <a:cxnLst/>
                  <a:rect l="l" t="t" r="r" b="b"/>
                  <a:pathLst>
                    <a:path w="11226" h="28166" extrusionOk="0">
                      <a:moveTo>
                        <a:pt x="11107" y="0"/>
                      </a:moveTo>
                      <a:cubicBezTo>
                        <a:pt x="2938" y="0"/>
                        <a:pt x="838" y="13777"/>
                        <a:pt x="303" y="19898"/>
                      </a:cubicBezTo>
                      <a:cubicBezTo>
                        <a:pt x="0" y="22687"/>
                        <a:pt x="1546" y="25645"/>
                        <a:pt x="4202" y="26888"/>
                      </a:cubicBezTo>
                      <a:cubicBezTo>
                        <a:pt x="4907" y="27191"/>
                        <a:pt x="5613" y="27459"/>
                        <a:pt x="6319" y="27594"/>
                      </a:cubicBezTo>
                      <a:cubicBezTo>
                        <a:pt x="7159" y="27863"/>
                        <a:pt x="8134" y="28031"/>
                        <a:pt x="8705" y="28165"/>
                      </a:cubicBezTo>
                      <a:cubicBezTo>
                        <a:pt x="9411" y="28165"/>
                        <a:pt x="9949" y="27594"/>
                        <a:pt x="9814" y="26888"/>
                      </a:cubicBezTo>
                      <a:cubicBezTo>
                        <a:pt x="8403" y="19898"/>
                        <a:pt x="9814" y="8975"/>
                        <a:pt x="10654" y="3362"/>
                      </a:cubicBezTo>
                      <a:cubicBezTo>
                        <a:pt x="10923" y="1413"/>
                        <a:pt x="11226" y="1"/>
                        <a:pt x="11226" y="1"/>
                      </a:cubicBezTo>
                      <a:cubicBezTo>
                        <a:pt x="11186" y="1"/>
                        <a:pt x="11146" y="0"/>
                        <a:pt x="111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0"/>
                <p:cNvSpPr/>
                <p:nvPr/>
              </p:nvSpPr>
              <p:spPr>
                <a:xfrm>
                  <a:off x="1235312" y="1480800"/>
                  <a:ext cx="273100" cy="689825"/>
                </a:xfrm>
                <a:custGeom>
                  <a:avLst/>
                  <a:gdLst/>
                  <a:ahLst/>
                  <a:cxnLst/>
                  <a:rect l="l" t="t" r="r" b="b"/>
                  <a:pathLst>
                    <a:path w="10924" h="27593" extrusionOk="0">
                      <a:moveTo>
                        <a:pt x="10789" y="0"/>
                      </a:moveTo>
                      <a:cubicBezTo>
                        <a:pt x="8806" y="0"/>
                        <a:pt x="7126" y="840"/>
                        <a:pt x="5882" y="2252"/>
                      </a:cubicBezTo>
                      <a:cubicBezTo>
                        <a:pt x="6017" y="2118"/>
                        <a:pt x="6151" y="2118"/>
                        <a:pt x="6420" y="1983"/>
                      </a:cubicBezTo>
                      <a:cubicBezTo>
                        <a:pt x="6723" y="1983"/>
                        <a:pt x="6857" y="1815"/>
                        <a:pt x="7126" y="1815"/>
                      </a:cubicBezTo>
                      <a:cubicBezTo>
                        <a:pt x="8269" y="1815"/>
                        <a:pt x="9243" y="2655"/>
                        <a:pt x="9378" y="3932"/>
                      </a:cubicBezTo>
                      <a:lnTo>
                        <a:pt x="9378" y="4201"/>
                      </a:lnTo>
                      <a:cubicBezTo>
                        <a:pt x="9378" y="4638"/>
                        <a:pt x="9243" y="5176"/>
                        <a:pt x="8941" y="5613"/>
                      </a:cubicBezTo>
                      <a:lnTo>
                        <a:pt x="4740" y="10789"/>
                      </a:lnTo>
                      <a:lnTo>
                        <a:pt x="2219" y="8402"/>
                      </a:lnTo>
                      <a:cubicBezTo>
                        <a:pt x="841" y="12469"/>
                        <a:pt x="270" y="16939"/>
                        <a:pt x="1" y="19897"/>
                      </a:cubicBezTo>
                      <a:lnTo>
                        <a:pt x="1" y="20468"/>
                      </a:lnTo>
                      <a:cubicBezTo>
                        <a:pt x="1" y="23123"/>
                        <a:pt x="1379" y="25644"/>
                        <a:pt x="3900" y="26887"/>
                      </a:cubicBezTo>
                      <a:cubicBezTo>
                        <a:pt x="4605" y="27190"/>
                        <a:pt x="5311" y="27458"/>
                        <a:pt x="6017" y="27593"/>
                      </a:cubicBezTo>
                      <a:cubicBezTo>
                        <a:pt x="6588" y="15964"/>
                        <a:pt x="8672" y="8134"/>
                        <a:pt x="10352" y="3361"/>
                      </a:cubicBezTo>
                      <a:cubicBezTo>
                        <a:pt x="10621" y="1412"/>
                        <a:pt x="10924" y="0"/>
                        <a:pt x="109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0"/>
                <p:cNvSpPr/>
                <p:nvPr/>
              </p:nvSpPr>
              <p:spPr>
                <a:xfrm>
                  <a:off x="1605675" y="1516075"/>
                  <a:ext cx="158000" cy="639125"/>
                </a:xfrm>
                <a:custGeom>
                  <a:avLst/>
                  <a:gdLst/>
                  <a:ahLst/>
                  <a:cxnLst/>
                  <a:rect l="l" t="t" r="r" b="b"/>
                  <a:pathLst>
                    <a:path w="6320" h="25565" extrusionOk="0">
                      <a:moveTo>
                        <a:pt x="1" y="1"/>
                      </a:moveTo>
                      <a:lnTo>
                        <a:pt x="1" y="25342"/>
                      </a:lnTo>
                      <a:cubicBezTo>
                        <a:pt x="1" y="25499"/>
                        <a:pt x="105" y="25564"/>
                        <a:pt x="218" y="25564"/>
                      </a:cubicBezTo>
                      <a:cubicBezTo>
                        <a:pt x="298" y="25564"/>
                        <a:pt x="382" y="25532"/>
                        <a:pt x="438" y="25476"/>
                      </a:cubicBezTo>
                      <a:cubicBezTo>
                        <a:pt x="841" y="24938"/>
                        <a:pt x="1412" y="24367"/>
                        <a:pt x="2118" y="23661"/>
                      </a:cubicBezTo>
                      <a:cubicBezTo>
                        <a:pt x="3093" y="22821"/>
                        <a:pt x="4202" y="21981"/>
                        <a:pt x="5479" y="21578"/>
                      </a:cubicBezTo>
                      <a:cubicBezTo>
                        <a:pt x="5479" y="21578"/>
                        <a:pt x="6319" y="2656"/>
                        <a:pt x="303" y="135"/>
                      </a:cubicBezTo>
                      <a:cubicBezTo>
                        <a:pt x="135" y="1"/>
                        <a:pt x="135"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0"/>
                <p:cNvSpPr/>
                <p:nvPr/>
              </p:nvSpPr>
              <p:spPr>
                <a:xfrm>
                  <a:off x="1742650" y="1988275"/>
                  <a:ext cx="25" cy="56325"/>
                </a:xfrm>
                <a:custGeom>
                  <a:avLst/>
                  <a:gdLst/>
                  <a:ahLst/>
                  <a:cxnLst/>
                  <a:rect l="l" t="t" r="r" b="b"/>
                  <a:pathLst>
                    <a:path w="1" h="2253" extrusionOk="0">
                      <a:moveTo>
                        <a:pt x="0" y="1"/>
                      </a:moveTo>
                      <a:lnTo>
                        <a:pt x="0" y="2253"/>
                      </a:lnTo>
                      <a:lnTo>
                        <a:pt x="0" y="2253"/>
                      </a:lnTo>
                      <a:close/>
                    </a:path>
                  </a:pathLst>
                </a:custGeom>
                <a:solidFill>
                  <a:srgbClr val="9D68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0"/>
                <p:cNvSpPr/>
                <p:nvPr/>
              </p:nvSpPr>
              <p:spPr>
                <a:xfrm>
                  <a:off x="1612719" y="1526520"/>
                  <a:ext cx="129425" cy="584825"/>
                </a:xfrm>
                <a:custGeom>
                  <a:avLst/>
                  <a:gdLst/>
                  <a:ahLst/>
                  <a:cxnLst/>
                  <a:rect l="l" t="t" r="r" b="b"/>
                  <a:pathLst>
                    <a:path w="5177" h="23393" extrusionOk="0">
                      <a:moveTo>
                        <a:pt x="0" y="1"/>
                      </a:moveTo>
                      <a:lnTo>
                        <a:pt x="0" y="1"/>
                      </a:lnTo>
                      <a:cubicBezTo>
                        <a:pt x="975" y="4067"/>
                        <a:pt x="2924" y="14587"/>
                        <a:pt x="1815" y="23392"/>
                      </a:cubicBezTo>
                      <a:cubicBezTo>
                        <a:pt x="1950" y="23392"/>
                        <a:pt x="1950" y="23392"/>
                        <a:pt x="1950" y="23258"/>
                      </a:cubicBezTo>
                      <a:cubicBezTo>
                        <a:pt x="2655" y="22686"/>
                        <a:pt x="3361" y="22149"/>
                        <a:pt x="4336" y="21712"/>
                      </a:cubicBezTo>
                      <a:cubicBezTo>
                        <a:pt x="4605" y="21577"/>
                        <a:pt x="4874" y="21443"/>
                        <a:pt x="5176" y="21309"/>
                      </a:cubicBezTo>
                      <a:lnTo>
                        <a:pt x="5176" y="20872"/>
                      </a:lnTo>
                      <a:lnTo>
                        <a:pt x="5176" y="18620"/>
                      </a:lnTo>
                      <a:cubicBezTo>
                        <a:pt x="5176" y="13310"/>
                        <a:pt x="4605" y="1984"/>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0"/>
                <p:cNvSpPr/>
                <p:nvPr/>
              </p:nvSpPr>
              <p:spPr>
                <a:xfrm>
                  <a:off x="1672050" y="1203050"/>
                  <a:ext cx="133625" cy="120650"/>
                </a:xfrm>
                <a:custGeom>
                  <a:avLst/>
                  <a:gdLst/>
                  <a:ahLst/>
                  <a:cxnLst/>
                  <a:rect l="l" t="t" r="r" b="b"/>
                  <a:pathLst>
                    <a:path w="5345" h="4826" extrusionOk="0">
                      <a:moveTo>
                        <a:pt x="910" y="0"/>
                      </a:moveTo>
                      <a:cubicBezTo>
                        <a:pt x="707" y="0"/>
                        <a:pt x="536" y="125"/>
                        <a:pt x="438" y="322"/>
                      </a:cubicBezTo>
                      <a:cubicBezTo>
                        <a:pt x="1" y="2170"/>
                        <a:pt x="841" y="3851"/>
                        <a:pt x="2522" y="4523"/>
                      </a:cubicBezTo>
                      <a:cubicBezTo>
                        <a:pt x="2959" y="4691"/>
                        <a:pt x="3362" y="4825"/>
                        <a:pt x="3799" y="4825"/>
                      </a:cubicBezTo>
                      <a:cubicBezTo>
                        <a:pt x="4202" y="4825"/>
                        <a:pt x="4505" y="4825"/>
                        <a:pt x="4908" y="4691"/>
                      </a:cubicBezTo>
                      <a:cubicBezTo>
                        <a:pt x="5210" y="4523"/>
                        <a:pt x="5345" y="4254"/>
                        <a:pt x="5210" y="3985"/>
                      </a:cubicBezTo>
                      <a:cubicBezTo>
                        <a:pt x="5072" y="3874"/>
                        <a:pt x="4864" y="3649"/>
                        <a:pt x="4721" y="3649"/>
                      </a:cubicBezTo>
                      <a:cubicBezTo>
                        <a:pt x="4690" y="3649"/>
                        <a:pt x="4662" y="3659"/>
                        <a:pt x="4639" y="3683"/>
                      </a:cubicBezTo>
                      <a:cubicBezTo>
                        <a:pt x="4353" y="3767"/>
                        <a:pt x="4034" y="3809"/>
                        <a:pt x="3719" y="3809"/>
                      </a:cubicBezTo>
                      <a:cubicBezTo>
                        <a:pt x="3404" y="3809"/>
                        <a:pt x="3093" y="3767"/>
                        <a:pt x="2824" y="3683"/>
                      </a:cubicBezTo>
                      <a:cubicBezTo>
                        <a:pt x="1681" y="3145"/>
                        <a:pt x="1144" y="1868"/>
                        <a:pt x="1413" y="624"/>
                      </a:cubicBezTo>
                      <a:cubicBezTo>
                        <a:pt x="1547" y="322"/>
                        <a:pt x="1278" y="53"/>
                        <a:pt x="1144" y="53"/>
                      </a:cubicBezTo>
                      <a:cubicBezTo>
                        <a:pt x="1063" y="17"/>
                        <a:pt x="984" y="0"/>
                        <a:pt x="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0"/>
                <p:cNvSpPr/>
                <p:nvPr/>
              </p:nvSpPr>
              <p:spPr>
                <a:xfrm>
                  <a:off x="1511575" y="981325"/>
                  <a:ext cx="189075" cy="169625"/>
                </a:xfrm>
                <a:custGeom>
                  <a:avLst/>
                  <a:gdLst/>
                  <a:ahLst/>
                  <a:cxnLst/>
                  <a:rect l="l" t="t" r="r" b="b"/>
                  <a:pathLst>
                    <a:path w="7563" h="6785" extrusionOk="0">
                      <a:moveTo>
                        <a:pt x="3765" y="0"/>
                      </a:moveTo>
                      <a:cubicBezTo>
                        <a:pt x="3349" y="0"/>
                        <a:pt x="2927" y="80"/>
                        <a:pt x="2521" y="251"/>
                      </a:cubicBezTo>
                      <a:cubicBezTo>
                        <a:pt x="841" y="957"/>
                        <a:pt x="1" y="2906"/>
                        <a:pt x="706" y="4586"/>
                      </a:cubicBezTo>
                      <a:cubicBezTo>
                        <a:pt x="1218" y="5968"/>
                        <a:pt x="2489" y="6785"/>
                        <a:pt x="3808" y="6785"/>
                      </a:cubicBezTo>
                      <a:cubicBezTo>
                        <a:pt x="4222" y="6785"/>
                        <a:pt x="4641" y="6704"/>
                        <a:pt x="5042" y="6536"/>
                      </a:cubicBezTo>
                      <a:cubicBezTo>
                        <a:pt x="6722" y="5830"/>
                        <a:pt x="7563" y="3881"/>
                        <a:pt x="6857" y="2066"/>
                      </a:cubicBezTo>
                      <a:cubicBezTo>
                        <a:pt x="6322" y="791"/>
                        <a:pt x="5071" y="0"/>
                        <a:pt x="3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0"/>
                <p:cNvSpPr/>
                <p:nvPr/>
              </p:nvSpPr>
              <p:spPr>
                <a:xfrm>
                  <a:off x="1416625" y="1104875"/>
                  <a:ext cx="217650" cy="119550"/>
                </a:xfrm>
                <a:custGeom>
                  <a:avLst/>
                  <a:gdLst/>
                  <a:ahLst/>
                  <a:cxnLst/>
                  <a:rect l="l" t="t" r="r" b="b"/>
                  <a:pathLst>
                    <a:path w="8706" h="4782" extrusionOk="0">
                      <a:moveTo>
                        <a:pt x="2895" y="0"/>
                      </a:moveTo>
                      <a:cubicBezTo>
                        <a:pt x="1591" y="0"/>
                        <a:pt x="571" y="433"/>
                        <a:pt x="303" y="1190"/>
                      </a:cubicBezTo>
                      <a:cubicBezTo>
                        <a:pt x="1" y="2300"/>
                        <a:pt x="1413" y="3711"/>
                        <a:pt x="3664" y="4417"/>
                      </a:cubicBezTo>
                      <a:cubicBezTo>
                        <a:pt x="4472" y="4662"/>
                        <a:pt x="5267" y="4782"/>
                        <a:pt x="5964" y="4782"/>
                      </a:cubicBezTo>
                      <a:cubicBezTo>
                        <a:pt x="7180" y="4782"/>
                        <a:pt x="8098" y="4416"/>
                        <a:pt x="8269" y="3711"/>
                      </a:cubicBezTo>
                      <a:cubicBezTo>
                        <a:pt x="8706" y="2568"/>
                        <a:pt x="7160" y="1056"/>
                        <a:pt x="5042" y="350"/>
                      </a:cubicBezTo>
                      <a:cubicBezTo>
                        <a:pt x="4294" y="112"/>
                        <a:pt x="3558" y="0"/>
                        <a:pt x="28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0"/>
                <p:cNvSpPr/>
                <p:nvPr/>
              </p:nvSpPr>
              <p:spPr>
                <a:xfrm>
                  <a:off x="1851025" y="1079925"/>
                  <a:ext cx="161350" cy="143875"/>
                </a:xfrm>
                <a:custGeom>
                  <a:avLst/>
                  <a:gdLst/>
                  <a:ahLst/>
                  <a:cxnLst/>
                  <a:rect l="l" t="t" r="r" b="b"/>
                  <a:pathLst>
                    <a:path w="6454" h="5755" extrusionOk="0">
                      <a:moveTo>
                        <a:pt x="3263" y="0"/>
                      </a:moveTo>
                      <a:cubicBezTo>
                        <a:pt x="2615" y="0"/>
                        <a:pt x="1959" y="214"/>
                        <a:pt x="1412" y="642"/>
                      </a:cubicBezTo>
                      <a:cubicBezTo>
                        <a:pt x="135" y="1617"/>
                        <a:pt x="1" y="3432"/>
                        <a:pt x="975" y="4709"/>
                      </a:cubicBezTo>
                      <a:cubicBezTo>
                        <a:pt x="1597" y="5406"/>
                        <a:pt x="2451" y="5755"/>
                        <a:pt x="3277" y="5755"/>
                      </a:cubicBezTo>
                      <a:cubicBezTo>
                        <a:pt x="3924" y="5755"/>
                        <a:pt x="4555" y="5541"/>
                        <a:pt x="5042" y="5112"/>
                      </a:cubicBezTo>
                      <a:cubicBezTo>
                        <a:pt x="6285" y="4003"/>
                        <a:pt x="6453" y="2188"/>
                        <a:pt x="5445" y="1046"/>
                      </a:cubicBezTo>
                      <a:cubicBezTo>
                        <a:pt x="4899" y="349"/>
                        <a:pt x="4088" y="0"/>
                        <a:pt x="3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0"/>
                <p:cNvSpPr/>
                <p:nvPr/>
              </p:nvSpPr>
              <p:spPr>
                <a:xfrm>
                  <a:off x="1861100" y="1212125"/>
                  <a:ext cx="130275" cy="93925"/>
                </a:xfrm>
                <a:custGeom>
                  <a:avLst/>
                  <a:gdLst/>
                  <a:ahLst/>
                  <a:cxnLst/>
                  <a:rect l="l" t="t" r="r" b="b"/>
                  <a:pathLst>
                    <a:path w="5211" h="3757" extrusionOk="0">
                      <a:moveTo>
                        <a:pt x="2706" y="1"/>
                      </a:moveTo>
                      <a:cubicBezTo>
                        <a:pt x="2286" y="1"/>
                        <a:pt x="1900" y="43"/>
                        <a:pt x="1547" y="127"/>
                      </a:cubicBezTo>
                      <a:cubicBezTo>
                        <a:pt x="841" y="396"/>
                        <a:pt x="303" y="665"/>
                        <a:pt x="169" y="1236"/>
                      </a:cubicBezTo>
                      <a:cubicBezTo>
                        <a:pt x="1" y="2211"/>
                        <a:pt x="1412" y="3320"/>
                        <a:pt x="3362" y="3757"/>
                      </a:cubicBezTo>
                      <a:lnTo>
                        <a:pt x="4773" y="3757"/>
                      </a:lnTo>
                      <a:cubicBezTo>
                        <a:pt x="5042" y="3185"/>
                        <a:pt x="5210" y="2648"/>
                        <a:pt x="5210" y="1942"/>
                      </a:cubicBezTo>
                      <a:lnTo>
                        <a:pt x="5210" y="396"/>
                      </a:lnTo>
                      <a:cubicBezTo>
                        <a:pt x="4908" y="261"/>
                        <a:pt x="4639" y="261"/>
                        <a:pt x="4202" y="127"/>
                      </a:cubicBezTo>
                      <a:lnTo>
                        <a:pt x="4068" y="127"/>
                      </a:lnTo>
                      <a:cubicBezTo>
                        <a:pt x="3580" y="43"/>
                        <a:pt x="3126" y="1"/>
                        <a:pt x="27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0"/>
                <p:cNvSpPr/>
                <p:nvPr/>
              </p:nvSpPr>
              <p:spPr>
                <a:xfrm>
                  <a:off x="1609050" y="1010500"/>
                  <a:ext cx="70600" cy="61000"/>
                </a:xfrm>
                <a:custGeom>
                  <a:avLst/>
                  <a:gdLst/>
                  <a:ahLst/>
                  <a:cxnLst/>
                  <a:rect l="l" t="t" r="r" b="b"/>
                  <a:pathLst>
                    <a:path w="2824" h="2440" extrusionOk="0">
                      <a:moveTo>
                        <a:pt x="1429" y="0"/>
                      </a:moveTo>
                      <a:cubicBezTo>
                        <a:pt x="1232" y="0"/>
                        <a:pt x="1029" y="60"/>
                        <a:pt x="841" y="193"/>
                      </a:cubicBezTo>
                      <a:cubicBezTo>
                        <a:pt x="168" y="462"/>
                        <a:pt x="0" y="1168"/>
                        <a:pt x="303" y="1739"/>
                      </a:cubicBezTo>
                      <a:cubicBezTo>
                        <a:pt x="580" y="2224"/>
                        <a:pt x="1000" y="2439"/>
                        <a:pt x="1421" y="2439"/>
                      </a:cubicBezTo>
                      <a:cubicBezTo>
                        <a:pt x="1612" y="2439"/>
                        <a:pt x="1804" y="2394"/>
                        <a:pt x="1983" y="2310"/>
                      </a:cubicBezTo>
                      <a:cubicBezTo>
                        <a:pt x="2521" y="1873"/>
                        <a:pt x="2823" y="1168"/>
                        <a:pt x="2387" y="630"/>
                      </a:cubicBezTo>
                      <a:cubicBezTo>
                        <a:pt x="2206" y="247"/>
                        <a:pt x="1830" y="0"/>
                        <a:pt x="14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0"/>
                <p:cNvSpPr/>
                <p:nvPr/>
              </p:nvSpPr>
              <p:spPr>
                <a:xfrm>
                  <a:off x="1920775" y="1096000"/>
                  <a:ext cx="70600" cy="61125"/>
                </a:xfrm>
                <a:custGeom>
                  <a:avLst/>
                  <a:gdLst/>
                  <a:ahLst/>
                  <a:cxnLst/>
                  <a:rect l="l" t="t" r="r" b="b"/>
                  <a:pathLst>
                    <a:path w="2824" h="2445" extrusionOk="0">
                      <a:moveTo>
                        <a:pt x="1432" y="1"/>
                      </a:moveTo>
                      <a:cubicBezTo>
                        <a:pt x="1231" y="1"/>
                        <a:pt x="1028" y="45"/>
                        <a:pt x="840" y="134"/>
                      </a:cubicBezTo>
                      <a:cubicBezTo>
                        <a:pt x="303" y="571"/>
                        <a:pt x="0" y="1243"/>
                        <a:pt x="437" y="1814"/>
                      </a:cubicBezTo>
                      <a:cubicBezTo>
                        <a:pt x="617" y="2197"/>
                        <a:pt x="1054" y="2444"/>
                        <a:pt x="1494" y="2444"/>
                      </a:cubicBezTo>
                      <a:cubicBezTo>
                        <a:pt x="1711" y="2444"/>
                        <a:pt x="1929" y="2384"/>
                        <a:pt x="2117" y="2251"/>
                      </a:cubicBezTo>
                      <a:cubicBezTo>
                        <a:pt x="2655" y="1949"/>
                        <a:pt x="2823" y="1109"/>
                        <a:pt x="2521" y="571"/>
                      </a:cubicBezTo>
                      <a:cubicBezTo>
                        <a:pt x="2250" y="187"/>
                        <a:pt x="1843" y="1"/>
                        <a:pt x="14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0"/>
                <p:cNvSpPr/>
                <p:nvPr/>
              </p:nvSpPr>
              <p:spPr>
                <a:xfrm>
                  <a:off x="961250" y="236825"/>
                  <a:ext cx="1222525" cy="946550"/>
                </a:xfrm>
                <a:custGeom>
                  <a:avLst/>
                  <a:gdLst/>
                  <a:ahLst/>
                  <a:cxnLst/>
                  <a:rect l="l" t="t" r="r" b="b"/>
                  <a:pathLst>
                    <a:path w="48901" h="37862" extrusionOk="0">
                      <a:moveTo>
                        <a:pt x="22449" y="0"/>
                      </a:moveTo>
                      <a:cubicBezTo>
                        <a:pt x="20136" y="0"/>
                        <a:pt x="17807" y="494"/>
                        <a:pt x="15561" y="1329"/>
                      </a:cubicBezTo>
                      <a:cubicBezTo>
                        <a:pt x="13309" y="2169"/>
                        <a:pt x="11360" y="3547"/>
                        <a:pt x="9679" y="5228"/>
                      </a:cubicBezTo>
                      <a:cubicBezTo>
                        <a:pt x="8839" y="5934"/>
                        <a:pt x="8133" y="6639"/>
                        <a:pt x="7428" y="7480"/>
                      </a:cubicBezTo>
                      <a:lnTo>
                        <a:pt x="7428" y="7614"/>
                      </a:lnTo>
                      <a:cubicBezTo>
                        <a:pt x="6184" y="8891"/>
                        <a:pt x="5209" y="10269"/>
                        <a:pt x="4235" y="11815"/>
                      </a:cubicBezTo>
                      <a:cubicBezTo>
                        <a:pt x="3663" y="12521"/>
                        <a:pt x="3092" y="13361"/>
                        <a:pt x="3092" y="14201"/>
                      </a:cubicBezTo>
                      <a:cubicBezTo>
                        <a:pt x="3798" y="13932"/>
                        <a:pt x="4369" y="13227"/>
                        <a:pt x="5075" y="12924"/>
                      </a:cubicBezTo>
                      <a:lnTo>
                        <a:pt x="5075" y="12924"/>
                      </a:lnTo>
                      <a:cubicBezTo>
                        <a:pt x="2823" y="16016"/>
                        <a:pt x="1849" y="20083"/>
                        <a:pt x="1277" y="23847"/>
                      </a:cubicBezTo>
                      <a:cubicBezTo>
                        <a:pt x="0" y="32417"/>
                        <a:pt x="4638" y="37593"/>
                        <a:pt x="4638" y="37593"/>
                      </a:cubicBezTo>
                      <a:lnTo>
                        <a:pt x="4638" y="37458"/>
                      </a:lnTo>
                      <a:cubicBezTo>
                        <a:pt x="4773" y="37022"/>
                        <a:pt x="5075" y="35912"/>
                        <a:pt x="5747" y="34938"/>
                      </a:cubicBezTo>
                      <a:cubicBezTo>
                        <a:pt x="6349" y="34221"/>
                        <a:pt x="7146" y="33603"/>
                        <a:pt x="8327" y="33603"/>
                      </a:cubicBezTo>
                      <a:cubicBezTo>
                        <a:pt x="8531" y="33603"/>
                        <a:pt x="8746" y="33621"/>
                        <a:pt x="8974" y="33661"/>
                      </a:cubicBezTo>
                      <a:cubicBezTo>
                        <a:pt x="11360" y="33930"/>
                        <a:pt x="12066" y="36047"/>
                        <a:pt x="13040" y="37862"/>
                      </a:cubicBezTo>
                      <a:cubicBezTo>
                        <a:pt x="13175" y="34938"/>
                        <a:pt x="13175" y="31980"/>
                        <a:pt x="14317" y="29191"/>
                      </a:cubicBezTo>
                      <a:cubicBezTo>
                        <a:pt x="14721" y="27779"/>
                        <a:pt x="15695" y="26368"/>
                        <a:pt x="16536" y="25124"/>
                      </a:cubicBezTo>
                      <a:cubicBezTo>
                        <a:pt x="17376" y="24149"/>
                        <a:pt x="18922" y="22603"/>
                        <a:pt x="20031" y="22032"/>
                      </a:cubicBezTo>
                      <a:lnTo>
                        <a:pt x="20031" y="22032"/>
                      </a:lnTo>
                      <a:cubicBezTo>
                        <a:pt x="20031" y="22603"/>
                        <a:pt x="19762" y="23175"/>
                        <a:pt x="19628" y="23847"/>
                      </a:cubicBezTo>
                      <a:cubicBezTo>
                        <a:pt x="19493" y="24553"/>
                        <a:pt x="19493" y="25258"/>
                        <a:pt x="19493" y="25964"/>
                      </a:cubicBezTo>
                      <a:cubicBezTo>
                        <a:pt x="19493" y="27376"/>
                        <a:pt x="19493" y="28619"/>
                        <a:pt x="19896" y="29896"/>
                      </a:cubicBezTo>
                      <a:cubicBezTo>
                        <a:pt x="22283" y="28888"/>
                        <a:pt x="25240" y="27914"/>
                        <a:pt x="27458" y="26368"/>
                      </a:cubicBezTo>
                      <a:cubicBezTo>
                        <a:pt x="29273" y="25124"/>
                        <a:pt x="32231" y="22469"/>
                        <a:pt x="32365" y="19948"/>
                      </a:cubicBezTo>
                      <a:lnTo>
                        <a:pt x="32365" y="19948"/>
                      </a:lnTo>
                      <a:cubicBezTo>
                        <a:pt x="32365" y="22032"/>
                        <a:pt x="32500" y="24284"/>
                        <a:pt x="31962" y="26368"/>
                      </a:cubicBezTo>
                      <a:cubicBezTo>
                        <a:pt x="31525" y="28048"/>
                        <a:pt x="30550" y="29594"/>
                        <a:pt x="29710" y="31140"/>
                      </a:cubicBezTo>
                      <a:cubicBezTo>
                        <a:pt x="30083" y="31267"/>
                        <a:pt x="30516" y="31324"/>
                        <a:pt x="30981" y="31324"/>
                      </a:cubicBezTo>
                      <a:cubicBezTo>
                        <a:pt x="32613" y="31324"/>
                        <a:pt x="34627" y="30618"/>
                        <a:pt x="35726" y="29728"/>
                      </a:cubicBezTo>
                      <a:cubicBezTo>
                        <a:pt x="37272" y="28216"/>
                        <a:pt x="38247" y="26233"/>
                        <a:pt x="39356" y="24553"/>
                      </a:cubicBezTo>
                      <a:lnTo>
                        <a:pt x="39356" y="24553"/>
                      </a:lnTo>
                      <a:cubicBezTo>
                        <a:pt x="38684" y="26536"/>
                        <a:pt x="38818" y="28619"/>
                        <a:pt x="37675" y="30569"/>
                      </a:cubicBezTo>
                      <a:cubicBezTo>
                        <a:pt x="36566" y="32552"/>
                        <a:pt x="34617" y="33795"/>
                        <a:pt x="32802" y="34938"/>
                      </a:cubicBezTo>
                      <a:cubicBezTo>
                        <a:pt x="33065" y="34955"/>
                        <a:pt x="33332" y="34963"/>
                        <a:pt x="33603" y="34963"/>
                      </a:cubicBezTo>
                      <a:cubicBezTo>
                        <a:pt x="35483" y="34963"/>
                        <a:pt x="37535" y="34584"/>
                        <a:pt x="39356" y="34232"/>
                      </a:cubicBezTo>
                      <a:cubicBezTo>
                        <a:pt x="41608" y="33930"/>
                        <a:pt x="43994" y="32955"/>
                        <a:pt x="45674" y="31409"/>
                      </a:cubicBezTo>
                      <a:cubicBezTo>
                        <a:pt x="48195" y="29325"/>
                        <a:pt x="48195" y="27208"/>
                        <a:pt x="48464" y="26099"/>
                      </a:cubicBezTo>
                      <a:cubicBezTo>
                        <a:pt x="48766" y="24284"/>
                        <a:pt x="48598" y="22469"/>
                        <a:pt x="48060" y="20789"/>
                      </a:cubicBezTo>
                      <a:cubicBezTo>
                        <a:pt x="47355" y="18806"/>
                        <a:pt x="46783" y="16856"/>
                        <a:pt x="45674" y="15176"/>
                      </a:cubicBezTo>
                      <a:lnTo>
                        <a:pt x="45674" y="15176"/>
                      </a:lnTo>
                      <a:lnTo>
                        <a:pt x="45809" y="15310"/>
                      </a:lnTo>
                      <a:cubicBezTo>
                        <a:pt x="46514" y="15445"/>
                        <a:pt x="46918" y="15747"/>
                        <a:pt x="47355" y="16151"/>
                      </a:cubicBezTo>
                      <a:cubicBezTo>
                        <a:pt x="47926" y="16587"/>
                        <a:pt x="48329" y="17125"/>
                        <a:pt x="48901" y="17697"/>
                      </a:cubicBezTo>
                      <a:lnTo>
                        <a:pt x="48901" y="17562"/>
                      </a:lnTo>
                      <a:cubicBezTo>
                        <a:pt x="48901" y="16453"/>
                        <a:pt x="48060" y="14605"/>
                        <a:pt x="47623" y="13630"/>
                      </a:cubicBezTo>
                      <a:cubicBezTo>
                        <a:pt x="46918" y="12084"/>
                        <a:pt x="45674" y="11109"/>
                        <a:pt x="44700" y="9866"/>
                      </a:cubicBezTo>
                      <a:cubicBezTo>
                        <a:pt x="42523" y="7007"/>
                        <a:pt x="39718" y="4682"/>
                        <a:pt x="35981" y="4682"/>
                      </a:cubicBezTo>
                      <a:cubicBezTo>
                        <a:pt x="35853" y="4682"/>
                        <a:pt x="35723" y="4684"/>
                        <a:pt x="35592" y="4690"/>
                      </a:cubicBezTo>
                      <a:cubicBezTo>
                        <a:pt x="35020" y="4690"/>
                        <a:pt x="34180" y="4690"/>
                        <a:pt x="33642" y="4388"/>
                      </a:cubicBezTo>
                      <a:cubicBezTo>
                        <a:pt x="32802" y="4119"/>
                        <a:pt x="32096" y="3278"/>
                        <a:pt x="31525" y="2707"/>
                      </a:cubicBezTo>
                      <a:cubicBezTo>
                        <a:pt x="30113" y="1867"/>
                        <a:pt x="28735" y="1161"/>
                        <a:pt x="27189" y="758"/>
                      </a:cubicBezTo>
                      <a:cubicBezTo>
                        <a:pt x="25638" y="236"/>
                        <a:pt x="24047" y="0"/>
                        <a:pt x="22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0"/>
                <p:cNvSpPr/>
                <p:nvPr/>
              </p:nvSpPr>
              <p:spPr>
                <a:xfrm>
                  <a:off x="989800" y="234750"/>
                  <a:ext cx="1193975" cy="706225"/>
                </a:xfrm>
                <a:custGeom>
                  <a:avLst/>
                  <a:gdLst/>
                  <a:ahLst/>
                  <a:cxnLst/>
                  <a:rect l="l" t="t" r="r" b="b"/>
                  <a:pathLst>
                    <a:path w="47759" h="28249" extrusionOk="0">
                      <a:moveTo>
                        <a:pt x="21409" y="1"/>
                      </a:moveTo>
                      <a:cubicBezTo>
                        <a:pt x="19588" y="1"/>
                        <a:pt x="17826" y="343"/>
                        <a:pt x="16079" y="888"/>
                      </a:cubicBezTo>
                      <a:lnTo>
                        <a:pt x="16079" y="888"/>
                      </a:lnTo>
                      <a:cubicBezTo>
                        <a:pt x="17867" y="391"/>
                        <a:pt x="19609" y="135"/>
                        <a:pt x="21409" y="135"/>
                      </a:cubicBezTo>
                      <a:cubicBezTo>
                        <a:pt x="22955" y="135"/>
                        <a:pt x="24501" y="269"/>
                        <a:pt x="26047" y="841"/>
                      </a:cubicBezTo>
                      <a:cubicBezTo>
                        <a:pt x="24501" y="269"/>
                        <a:pt x="22955" y="1"/>
                        <a:pt x="21409" y="1"/>
                      </a:cubicBezTo>
                      <a:close/>
                      <a:moveTo>
                        <a:pt x="26048" y="841"/>
                      </a:moveTo>
                      <a:cubicBezTo>
                        <a:pt x="27594" y="1244"/>
                        <a:pt x="28971" y="1950"/>
                        <a:pt x="30383" y="2790"/>
                      </a:cubicBezTo>
                      <a:cubicBezTo>
                        <a:pt x="28971" y="1815"/>
                        <a:pt x="27594" y="1244"/>
                        <a:pt x="26048" y="841"/>
                      </a:cubicBezTo>
                      <a:close/>
                      <a:moveTo>
                        <a:pt x="16079" y="888"/>
                      </a:moveTo>
                      <a:cubicBezTo>
                        <a:pt x="15531" y="1040"/>
                        <a:pt x="14978" y="1215"/>
                        <a:pt x="14419" y="1412"/>
                      </a:cubicBezTo>
                      <a:cubicBezTo>
                        <a:pt x="13293" y="1832"/>
                        <a:pt x="12243" y="2387"/>
                        <a:pt x="11264" y="3046"/>
                      </a:cubicBezTo>
                      <a:lnTo>
                        <a:pt x="11264" y="3046"/>
                      </a:lnTo>
                      <a:cubicBezTo>
                        <a:pt x="12276" y="2387"/>
                        <a:pt x="13360" y="1832"/>
                        <a:pt x="14553" y="1412"/>
                      </a:cubicBezTo>
                      <a:cubicBezTo>
                        <a:pt x="15061" y="1223"/>
                        <a:pt x="15569" y="1047"/>
                        <a:pt x="16079" y="888"/>
                      </a:cubicBezTo>
                      <a:close/>
                      <a:moveTo>
                        <a:pt x="30383" y="2790"/>
                      </a:moveTo>
                      <a:lnTo>
                        <a:pt x="30383" y="2790"/>
                      </a:lnTo>
                      <a:cubicBezTo>
                        <a:pt x="30954" y="3361"/>
                        <a:pt x="31660" y="4202"/>
                        <a:pt x="32500" y="4471"/>
                      </a:cubicBezTo>
                      <a:cubicBezTo>
                        <a:pt x="31660" y="4202"/>
                        <a:pt x="30954" y="3227"/>
                        <a:pt x="30383" y="2790"/>
                      </a:cubicBezTo>
                      <a:close/>
                      <a:moveTo>
                        <a:pt x="11264" y="3046"/>
                      </a:moveTo>
                      <a:lnTo>
                        <a:pt x="11264" y="3046"/>
                      </a:lnTo>
                      <a:cubicBezTo>
                        <a:pt x="10251" y="3706"/>
                        <a:pt x="9310" y="4471"/>
                        <a:pt x="8403" y="5311"/>
                      </a:cubicBezTo>
                      <a:cubicBezTo>
                        <a:pt x="8148" y="5565"/>
                        <a:pt x="7894" y="5837"/>
                        <a:pt x="7640" y="6114"/>
                      </a:cubicBezTo>
                      <a:lnTo>
                        <a:pt x="7640" y="6114"/>
                      </a:lnTo>
                      <a:cubicBezTo>
                        <a:pt x="7925" y="5841"/>
                        <a:pt x="8222" y="5576"/>
                        <a:pt x="8537" y="5311"/>
                      </a:cubicBezTo>
                      <a:cubicBezTo>
                        <a:pt x="9378" y="4471"/>
                        <a:pt x="10285" y="3706"/>
                        <a:pt x="11264" y="3046"/>
                      </a:cubicBezTo>
                      <a:close/>
                      <a:moveTo>
                        <a:pt x="7640" y="6114"/>
                      </a:moveTo>
                      <a:cubicBezTo>
                        <a:pt x="7166" y="6566"/>
                        <a:pt x="6726" y="7038"/>
                        <a:pt x="6286" y="7563"/>
                      </a:cubicBezTo>
                      <a:cubicBezTo>
                        <a:pt x="6737" y="7111"/>
                        <a:pt x="7188" y="6605"/>
                        <a:pt x="7640" y="6114"/>
                      </a:cubicBezTo>
                      <a:close/>
                      <a:moveTo>
                        <a:pt x="32500" y="4471"/>
                      </a:moveTo>
                      <a:lnTo>
                        <a:pt x="32500" y="4471"/>
                      </a:lnTo>
                      <a:cubicBezTo>
                        <a:pt x="32769" y="4605"/>
                        <a:pt x="33173" y="4773"/>
                        <a:pt x="33744" y="4773"/>
                      </a:cubicBezTo>
                      <a:lnTo>
                        <a:pt x="34584" y="4773"/>
                      </a:lnTo>
                      <a:cubicBezTo>
                        <a:pt x="38382" y="4773"/>
                        <a:pt x="41306" y="6991"/>
                        <a:pt x="43558" y="9949"/>
                      </a:cubicBezTo>
                      <a:cubicBezTo>
                        <a:pt x="41306" y="6991"/>
                        <a:pt x="38382" y="4605"/>
                        <a:pt x="34584" y="4605"/>
                      </a:cubicBezTo>
                      <a:lnTo>
                        <a:pt x="33744" y="4605"/>
                      </a:lnTo>
                      <a:cubicBezTo>
                        <a:pt x="33173" y="4605"/>
                        <a:pt x="32769" y="4605"/>
                        <a:pt x="32500" y="4471"/>
                      </a:cubicBezTo>
                      <a:close/>
                      <a:moveTo>
                        <a:pt x="6286" y="7563"/>
                      </a:moveTo>
                      <a:cubicBezTo>
                        <a:pt x="5042" y="8974"/>
                        <a:pt x="4067" y="10352"/>
                        <a:pt x="3093" y="11898"/>
                      </a:cubicBezTo>
                      <a:cubicBezTo>
                        <a:pt x="4067" y="10352"/>
                        <a:pt x="5042" y="8974"/>
                        <a:pt x="6286" y="7697"/>
                      </a:cubicBezTo>
                      <a:lnTo>
                        <a:pt x="6286" y="7563"/>
                      </a:lnTo>
                      <a:close/>
                      <a:moveTo>
                        <a:pt x="46482" y="13714"/>
                      </a:moveTo>
                      <a:lnTo>
                        <a:pt x="46482" y="13714"/>
                      </a:lnTo>
                      <a:cubicBezTo>
                        <a:pt x="46919" y="14688"/>
                        <a:pt x="47759" y="16671"/>
                        <a:pt x="47759" y="17780"/>
                      </a:cubicBezTo>
                      <a:lnTo>
                        <a:pt x="47759" y="17645"/>
                      </a:lnTo>
                      <a:cubicBezTo>
                        <a:pt x="47759" y="16536"/>
                        <a:pt x="46919" y="14688"/>
                        <a:pt x="46482" y="13714"/>
                      </a:cubicBezTo>
                      <a:close/>
                      <a:moveTo>
                        <a:pt x="3909" y="13040"/>
                      </a:moveTo>
                      <a:lnTo>
                        <a:pt x="3909" y="13040"/>
                      </a:lnTo>
                      <a:cubicBezTo>
                        <a:pt x="1674" y="16128"/>
                        <a:pt x="705" y="20179"/>
                        <a:pt x="135" y="23795"/>
                      </a:cubicBezTo>
                      <a:cubicBezTo>
                        <a:pt x="2" y="25456"/>
                        <a:pt x="1" y="26854"/>
                        <a:pt x="1" y="28248"/>
                      </a:cubicBezTo>
                      <a:lnTo>
                        <a:pt x="1" y="28248"/>
                      </a:lnTo>
                      <a:cubicBezTo>
                        <a:pt x="1" y="26854"/>
                        <a:pt x="2" y="25457"/>
                        <a:pt x="135" y="23930"/>
                      </a:cubicBezTo>
                      <a:cubicBezTo>
                        <a:pt x="705" y="20179"/>
                        <a:pt x="1674" y="16128"/>
                        <a:pt x="3909" y="13040"/>
                      </a:cubicBezTo>
                      <a:close/>
                    </a:path>
                  </a:pathLst>
                </a:custGeom>
                <a:solidFill>
                  <a:srgbClr val="FAF2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0"/>
                <p:cNvSpPr/>
                <p:nvPr/>
              </p:nvSpPr>
              <p:spPr>
                <a:xfrm>
                  <a:off x="989800" y="238125"/>
                  <a:ext cx="1193975" cy="935175"/>
                </a:xfrm>
                <a:custGeom>
                  <a:avLst/>
                  <a:gdLst/>
                  <a:ahLst/>
                  <a:cxnLst/>
                  <a:rect l="l" t="t" r="r" b="b"/>
                  <a:pathLst>
                    <a:path w="47759" h="37407" extrusionOk="0">
                      <a:moveTo>
                        <a:pt x="21409" y="0"/>
                      </a:moveTo>
                      <a:cubicBezTo>
                        <a:pt x="19057" y="0"/>
                        <a:pt x="16805" y="437"/>
                        <a:pt x="14419" y="1277"/>
                      </a:cubicBezTo>
                      <a:cubicBezTo>
                        <a:pt x="12167" y="2117"/>
                        <a:pt x="10218" y="3495"/>
                        <a:pt x="8537" y="5176"/>
                      </a:cubicBezTo>
                      <a:cubicBezTo>
                        <a:pt x="7697" y="5882"/>
                        <a:pt x="6991" y="6587"/>
                        <a:pt x="6286" y="7428"/>
                      </a:cubicBezTo>
                      <a:lnTo>
                        <a:pt x="6286" y="7562"/>
                      </a:lnTo>
                      <a:cubicBezTo>
                        <a:pt x="5042" y="8839"/>
                        <a:pt x="4067" y="10217"/>
                        <a:pt x="3093" y="11763"/>
                      </a:cubicBezTo>
                      <a:cubicBezTo>
                        <a:pt x="2521" y="12469"/>
                        <a:pt x="1950" y="13309"/>
                        <a:pt x="1950" y="14149"/>
                      </a:cubicBezTo>
                      <a:cubicBezTo>
                        <a:pt x="2656" y="13880"/>
                        <a:pt x="3227" y="13175"/>
                        <a:pt x="3933" y="12872"/>
                      </a:cubicBezTo>
                      <a:lnTo>
                        <a:pt x="3933" y="12872"/>
                      </a:lnTo>
                      <a:cubicBezTo>
                        <a:pt x="1681" y="15964"/>
                        <a:pt x="707" y="20031"/>
                        <a:pt x="135" y="23795"/>
                      </a:cubicBezTo>
                      <a:cubicBezTo>
                        <a:pt x="1" y="25341"/>
                        <a:pt x="1" y="26752"/>
                        <a:pt x="1" y="28164"/>
                      </a:cubicBezTo>
                      <a:cubicBezTo>
                        <a:pt x="404" y="33609"/>
                        <a:pt x="3093" y="36970"/>
                        <a:pt x="3496" y="37406"/>
                      </a:cubicBezTo>
                      <a:cubicBezTo>
                        <a:pt x="3496" y="37406"/>
                        <a:pt x="3765" y="36129"/>
                        <a:pt x="4471" y="35020"/>
                      </a:cubicBezTo>
                      <a:cubicBezTo>
                        <a:pt x="4202" y="33205"/>
                        <a:pt x="4202" y="31222"/>
                        <a:pt x="4471" y="28836"/>
                      </a:cubicBezTo>
                      <a:cubicBezTo>
                        <a:pt x="5042" y="25341"/>
                        <a:pt x="5882" y="21577"/>
                        <a:pt x="8134" y="18619"/>
                      </a:cubicBezTo>
                      <a:lnTo>
                        <a:pt x="8134" y="18619"/>
                      </a:lnTo>
                      <a:cubicBezTo>
                        <a:pt x="7294" y="18922"/>
                        <a:pt x="6857" y="19459"/>
                        <a:pt x="6151" y="19896"/>
                      </a:cubicBezTo>
                      <a:cubicBezTo>
                        <a:pt x="6151" y="19056"/>
                        <a:pt x="6722" y="18216"/>
                        <a:pt x="7126" y="17510"/>
                      </a:cubicBezTo>
                      <a:cubicBezTo>
                        <a:pt x="8134" y="16099"/>
                        <a:pt x="9109" y="14721"/>
                        <a:pt x="10218" y="13443"/>
                      </a:cubicBezTo>
                      <a:cubicBezTo>
                        <a:pt x="12470" y="10923"/>
                        <a:pt x="14856" y="8671"/>
                        <a:pt x="18049" y="7562"/>
                      </a:cubicBezTo>
                      <a:cubicBezTo>
                        <a:pt x="20166" y="6722"/>
                        <a:pt x="22418" y="6318"/>
                        <a:pt x="24636" y="6318"/>
                      </a:cubicBezTo>
                      <a:cubicBezTo>
                        <a:pt x="26182" y="6318"/>
                        <a:pt x="27593" y="6453"/>
                        <a:pt x="28971" y="6991"/>
                      </a:cubicBezTo>
                      <a:cubicBezTo>
                        <a:pt x="30517" y="7428"/>
                        <a:pt x="31929" y="7999"/>
                        <a:pt x="33172" y="8839"/>
                      </a:cubicBezTo>
                      <a:cubicBezTo>
                        <a:pt x="33744" y="9377"/>
                        <a:pt x="34450" y="10217"/>
                        <a:pt x="35155" y="10520"/>
                      </a:cubicBezTo>
                      <a:cubicBezTo>
                        <a:pt x="35424" y="10654"/>
                        <a:pt x="35861" y="10654"/>
                        <a:pt x="36264" y="10654"/>
                      </a:cubicBezTo>
                      <a:lnTo>
                        <a:pt x="37105" y="10654"/>
                      </a:lnTo>
                      <a:cubicBezTo>
                        <a:pt x="38920" y="10654"/>
                        <a:pt x="41037" y="11897"/>
                        <a:pt x="42717" y="13175"/>
                      </a:cubicBezTo>
                      <a:cubicBezTo>
                        <a:pt x="44398" y="14418"/>
                        <a:pt x="45641" y="15695"/>
                        <a:pt x="45641" y="15695"/>
                      </a:cubicBezTo>
                      <a:cubicBezTo>
                        <a:pt x="46481" y="16099"/>
                        <a:pt x="46918" y="16804"/>
                        <a:pt x="47624" y="17510"/>
                      </a:cubicBezTo>
                      <a:lnTo>
                        <a:pt x="47759" y="17645"/>
                      </a:lnTo>
                      <a:lnTo>
                        <a:pt x="47759" y="17510"/>
                      </a:lnTo>
                      <a:cubicBezTo>
                        <a:pt x="47759" y="16401"/>
                        <a:pt x="46918" y="14553"/>
                        <a:pt x="46481" y="13578"/>
                      </a:cubicBezTo>
                      <a:cubicBezTo>
                        <a:pt x="45776" y="12032"/>
                        <a:pt x="44532" y="11057"/>
                        <a:pt x="43558" y="9814"/>
                      </a:cubicBezTo>
                      <a:cubicBezTo>
                        <a:pt x="41306" y="6856"/>
                        <a:pt x="38382" y="4638"/>
                        <a:pt x="34584" y="4638"/>
                      </a:cubicBezTo>
                      <a:lnTo>
                        <a:pt x="33744" y="4638"/>
                      </a:lnTo>
                      <a:cubicBezTo>
                        <a:pt x="33172" y="4638"/>
                        <a:pt x="32769" y="4470"/>
                        <a:pt x="32500" y="4336"/>
                      </a:cubicBezTo>
                      <a:cubicBezTo>
                        <a:pt x="31660" y="4067"/>
                        <a:pt x="30954" y="3226"/>
                        <a:pt x="30383" y="2655"/>
                      </a:cubicBezTo>
                      <a:cubicBezTo>
                        <a:pt x="28971" y="1815"/>
                        <a:pt x="27593" y="1109"/>
                        <a:pt x="26047" y="706"/>
                      </a:cubicBezTo>
                      <a:cubicBezTo>
                        <a:pt x="24501" y="134"/>
                        <a:pt x="22955" y="0"/>
                        <a:pt x="21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0"/>
                <p:cNvSpPr/>
                <p:nvPr/>
              </p:nvSpPr>
              <p:spPr>
                <a:xfrm>
                  <a:off x="1070475" y="1736225"/>
                  <a:ext cx="244525" cy="252075"/>
                </a:xfrm>
                <a:custGeom>
                  <a:avLst/>
                  <a:gdLst/>
                  <a:ahLst/>
                  <a:cxnLst/>
                  <a:rect l="l" t="t" r="r" b="b"/>
                  <a:pathLst>
                    <a:path w="9781" h="10083" extrusionOk="0">
                      <a:moveTo>
                        <a:pt x="6856" y="0"/>
                      </a:moveTo>
                      <a:lnTo>
                        <a:pt x="3227" y="7865"/>
                      </a:lnTo>
                      <a:lnTo>
                        <a:pt x="404" y="8570"/>
                      </a:lnTo>
                      <a:cubicBezTo>
                        <a:pt x="0" y="8705"/>
                        <a:pt x="0" y="9243"/>
                        <a:pt x="269" y="9411"/>
                      </a:cubicBezTo>
                      <a:cubicBezTo>
                        <a:pt x="1109" y="9814"/>
                        <a:pt x="2084" y="10083"/>
                        <a:pt x="3059" y="10083"/>
                      </a:cubicBezTo>
                      <a:cubicBezTo>
                        <a:pt x="3630" y="10083"/>
                        <a:pt x="4201" y="9814"/>
                        <a:pt x="4605" y="9411"/>
                      </a:cubicBezTo>
                      <a:lnTo>
                        <a:pt x="9780" y="2823"/>
                      </a:lnTo>
                      <a:lnTo>
                        <a:pt x="6856" y="0"/>
                      </a:ln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0"/>
                <p:cNvSpPr/>
                <p:nvPr/>
              </p:nvSpPr>
              <p:spPr>
                <a:xfrm>
                  <a:off x="1272950" y="1526175"/>
                  <a:ext cx="203375" cy="224350"/>
                </a:xfrm>
                <a:custGeom>
                  <a:avLst/>
                  <a:gdLst/>
                  <a:ahLst/>
                  <a:cxnLst/>
                  <a:rect l="l" t="t" r="r" b="b"/>
                  <a:pathLst>
                    <a:path w="8135" h="8974" extrusionOk="0">
                      <a:moveTo>
                        <a:pt x="5748" y="0"/>
                      </a:moveTo>
                      <a:cubicBezTo>
                        <a:pt x="5479" y="0"/>
                        <a:pt x="5345" y="168"/>
                        <a:pt x="5042" y="168"/>
                      </a:cubicBezTo>
                      <a:cubicBezTo>
                        <a:pt x="4068" y="571"/>
                        <a:pt x="3227" y="1008"/>
                        <a:pt x="2522" y="1681"/>
                      </a:cubicBezTo>
                      <a:cubicBezTo>
                        <a:pt x="1849" y="2386"/>
                        <a:pt x="1278" y="3092"/>
                        <a:pt x="841" y="4067"/>
                      </a:cubicBezTo>
                      <a:lnTo>
                        <a:pt x="1" y="5747"/>
                      </a:lnTo>
                      <a:lnTo>
                        <a:pt x="3362" y="8974"/>
                      </a:lnTo>
                      <a:lnTo>
                        <a:pt x="7563" y="3798"/>
                      </a:lnTo>
                      <a:cubicBezTo>
                        <a:pt x="7865" y="3227"/>
                        <a:pt x="8134" y="2689"/>
                        <a:pt x="8000" y="2117"/>
                      </a:cubicBezTo>
                      <a:cubicBezTo>
                        <a:pt x="7865" y="840"/>
                        <a:pt x="6891" y="0"/>
                        <a:pt x="5748" y="0"/>
                      </a:cubicBezTo>
                      <a:close/>
                    </a:path>
                  </a:pathLst>
                </a:custGeom>
                <a:solidFill>
                  <a:srgbClr val="D07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0"/>
                <p:cNvSpPr/>
                <p:nvPr/>
              </p:nvSpPr>
              <p:spPr>
                <a:xfrm>
                  <a:off x="1272950" y="1526175"/>
                  <a:ext cx="200000" cy="224350"/>
                </a:xfrm>
                <a:custGeom>
                  <a:avLst/>
                  <a:gdLst/>
                  <a:ahLst/>
                  <a:cxnLst/>
                  <a:rect l="l" t="t" r="r" b="b"/>
                  <a:pathLst>
                    <a:path w="8000" h="8974" extrusionOk="0">
                      <a:moveTo>
                        <a:pt x="5748" y="0"/>
                      </a:moveTo>
                      <a:cubicBezTo>
                        <a:pt x="5479" y="0"/>
                        <a:pt x="5345" y="168"/>
                        <a:pt x="5042" y="168"/>
                      </a:cubicBezTo>
                      <a:cubicBezTo>
                        <a:pt x="4068" y="571"/>
                        <a:pt x="3227" y="1008"/>
                        <a:pt x="2522" y="1681"/>
                      </a:cubicBezTo>
                      <a:cubicBezTo>
                        <a:pt x="1849" y="2386"/>
                        <a:pt x="1278" y="3092"/>
                        <a:pt x="841" y="4067"/>
                      </a:cubicBezTo>
                      <a:lnTo>
                        <a:pt x="1" y="5747"/>
                      </a:lnTo>
                      <a:lnTo>
                        <a:pt x="3362" y="8974"/>
                      </a:lnTo>
                      <a:lnTo>
                        <a:pt x="7563" y="3798"/>
                      </a:lnTo>
                      <a:cubicBezTo>
                        <a:pt x="7865" y="3361"/>
                        <a:pt x="8000" y="2823"/>
                        <a:pt x="8000" y="2386"/>
                      </a:cubicBezTo>
                      <a:lnTo>
                        <a:pt x="8000" y="2117"/>
                      </a:lnTo>
                      <a:cubicBezTo>
                        <a:pt x="7865" y="840"/>
                        <a:pt x="6891" y="0"/>
                        <a:pt x="57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0"/>
                <p:cNvSpPr/>
                <p:nvPr/>
              </p:nvSpPr>
              <p:spPr>
                <a:xfrm>
                  <a:off x="1220875" y="1659450"/>
                  <a:ext cx="153775" cy="156625"/>
                </a:xfrm>
                <a:custGeom>
                  <a:avLst/>
                  <a:gdLst/>
                  <a:ahLst/>
                  <a:cxnLst/>
                  <a:rect l="l" t="t" r="r" b="b"/>
                  <a:pathLst>
                    <a:path w="6151" h="6265" extrusionOk="0">
                      <a:moveTo>
                        <a:pt x="1484" y="1"/>
                      </a:moveTo>
                      <a:cubicBezTo>
                        <a:pt x="1237" y="1"/>
                        <a:pt x="1007" y="116"/>
                        <a:pt x="840" y="282"/>
                      </a:cubicBezTo>
                      <a:lnTo>
                        <a:pt x="135" y="1693"/>
                      </a:lnTo>
                      <a:cubicBezTo>
                        <a:pt x="0" y="1962"/>
                        <a:pt x="0" y="2231"/>
                        <a:pt x="269" y="2534"/>
                      </a:cubicBezTo>
                      <a:lnTo>
                        <a:pt x="840" y="3071"/>
                      </a:lnTo>
                      <a:lnTo>
                        <a:pt x="4067" y="6163"/>
                      </a:lnTo>
                      <a:cubicBezTo>
                        <a:pt x="4134" y="6230"/>
                        <a:pt x="4235" y="6264"/>
                        <a:pt x="4357" y="6264"/>
                      </a:cubicBezTo>
                      <a:cubicBezTo>
                        <a:pt x="4478" y="6264"/>
                        <a:pt x="4621" y="6230"/>
                        <a:pt x="4773" y="6163"/>
                      </a:cubicBezTo>
                      <a:lnTo>
                        <a:pt x="6016" y="4920"/>
                      </a:lnTo>
                      <a:cubicBezTo>
                        <a:pt x="6151" y="4617"/>
                        <a:pt x="6151" y="4348"/>
                        <a:pt x="6016" y="4080"/>
                      </a:cubicBezTo>
                      <a:lnTo>
                        <a:pt x="2084" y="416"/>
                      </a:lnTo>
                      <a:lnTo>
                        <a:pt x="1949" y="147"/>
                      </a:lnTo>
                      <a:cubicBezTo>
                        <a:pt x="1795" y="45"/>
                        <a:pt x="1636" y="1"/>
                        <a:pt x="14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3" name="Google Shape;673;p30"/>
            <p:cNvGrpSpPr/>
            <p:nvPr/>
          </p:nvGrpSpPr>
          <p:grpSpPr>
            <a:xfrm>
              <a:off x="1448240" y="2404457"/>
              <a:ext cx="1130240" cy="1034376"/>
              <a:chOff x="1143440" y="2537807"/>
              <a:chExt cx="1130240" cy="1034376"/>
            </a:xfrm>
          </p:grpSpPr>
          <p:sp>
            <p:nvSpPr>
              <p:cNvPr id="674" name="Google Shape;674;p30"/>
              <p:cNvSpPr/>
              <p:nvPr/>
            </p:nvSpPr>
            <p:spPr>
              <a:xfrm>
                <a:off x="1566493" y="3482928"/>
                <a:ext cx="62627" cy="6401"/>
              </a:xfrm>
              <a:custGeom>
                <a:avLst/>
                <a:gdLst/>
                <a:ahLst/>
                <a:cxnLst/>
                <a:rect l="l" t="t" r="r" b="b"/>
                <a:pathLst>
                  <a:path w="2211" h="226" extrusionOk="0">
                    <a:moveTo>
                      <a:pt x="1" y="1"/>
                    </a:moveTo>
                    <a:lnTo>
                      <a:pt x="1" y="226"/>
                    </a:lnTo>
                    <a:lnTo>
                      <a:pt x="2211" y="226"/>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30"/>
              <p:cNvGrpSpPr/>
              <p:nvPr/>
            </p:nvGrpSpPr>
            <p:grpSpPr>
              <a:xfrm>
                <a:off x="1143440" y="2537807"/>
                <a:ext cx="1130240" cy="1034376"/>
                <a:chOff x="381440" y="2537807"/>
                <a:chExt cx="1130240" cy="1034376"/>
              </a:xfrm>
            </p:grpSpPr>
            <p:grpSp>
              <p:nvGrpSpPr>
                <p:cNvPr id="676" name="Google Shape;676;p30"/>
                <p:cNvGrpSpPr/>
                <p:nvPr/>
              </p:nvGrpSpPr>
              <p:grpSpPr>
                <a:xfrm>
                  <a:off x="381440" y="2928449"/>
                  <a:ext cx="445967" cy="643734"/>
                  <a:chOff x="3234643" y="3795496"/>
                  <a:chExt cx="870180" cy="1256066"/>
                </a:xfrm>
              </p:grpSpPr>
              <p:sp>
                <p:nvSpPr>
                  <p:cNvPr id="677" name="Google Shape;677;p30"/>
                  <p:cNvSpPr/>
                  <p:nvPr/>
                </p:nvSpPr>
                <p:spPr>
                  <a:xfrm>
                    <a:off x="3236476" y="3795496"/>
                    <a:ext cx="868347" cy="1256066"/>
                  </a:xfrm>
                  <a:custGeom>
                    <a:avLst/>
                    <a:gdLst/>
                    <a:ahLst/>
                    <a:cxnLst/>
                    <a:rect l="l" t="t" r="r" b="b"/>
                    <a:pathLst>
                      <a:path w="15711" h="22726" extrusionOk="0">
                        <a:moveTo>
                          <a:pt x="1099" y="1"/>
                        </a:moveTo>
                        <a:cubicBezTo>
                          <a:pt x="490" y="1"/>
                          <a:pt x="1" y="491"/>
                          <a:pt x="1" y="1099"/>
                        </a:cubicBezTo>
                        <a:lnTo>
                          <a:pt x="1" y="21614"/>
                        </a:lnTo>
                        <a:cubicBezTo>
                          <a:pt x="1" y="22223"/>
                          <a:pt x="490" y="22726"/>
                          <a:pt x="1099" y="22726"/>
                        </a:cubicBezTo>
                        <a:lnTo>
                          <a:pt x="14612" y="22726"/>
                        </a:lnTo>
                        <a:cubicBezTo>
                          <a:pt x="15221" y="22726"/>
                          <a:pt x="15711" y="22223"/>
                          <a:pt x="15711" y="21614"/>
                        </a:cubicBezTo>
                        <a:lnTo>
                          <a:pt x="15711" y="1099"/>
                        </a:lnTo>
                        <a:cubicBezTo>
                          <a:pt x="15711" y="491"/>
                          <a:pt x="15221" y="1"/>
                          <a:pt x="14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8" name="Google Shape;678;p30"/>
                  <p:cNvGrpSpPr/>
                  <p:nvPr/>
                </p:nvGrpSpPr>
                <p:grpSpPr>
                  <a:xfrm>
                    <a:off x="3234643" y="3795496"/>
                    <a:ext cx="865418" cy="1256066"/>
                    <a:chOff x="3234643" y="3795496"/>
                    <a:chExt cx="865418" cy="1256066"/>
                  </a:xfrm>
                </p:grpSpPr>
                <p:sp>
                  <p:nvSpPr>
                    <p:cNvPr id="679" name="Google Shape;679;p30"/>
                    <p:cNvSpPr/>
                    <p:nvPr/>
                  </p:nvSpPr>
                  <p:spPr>
                    <a:xfrm>
                      <a:off x="3234643" y="3795496"/>
                      <a:ext cx="865418" cy="389985"/>
                    </a:xfrm>
                    <a:custGeom>
                      <a:avLst/>
                      <a:gdLst/>
                      <a:ahLst/>
                      <a:cxnLst/>
                      <a:rect l="l" t="t" r="r" b="b"/>
                      <a:pathLst>
                        <a:path w="15658" h="7056" extrusionOk="0">
                          <a:moveTo>
                            <a:pt x="1046" y="1"/>
                          </a:moveTo>
                          <a:cubicBezTo>
                            <a:pt x="437" y="1"/>
                            <a:pt x="1" y="491"/>
                            <a:pt x="1" y="1099"/>
                          </a:cubicBezTo>
                          <a:lnTo>
                            <a:pt x="1" y="7055"/>
                          </a:lnTo>
                          <a:lnTo>
                            <a:pt x="15658" y="7055"/>
                          </a:lnTo>
                          <a:lnTo>
                            <a:pt x="15658" y="1099"/>
                          </a:lnTo>
                          <a:cubicBezTo>
                            <a:pt x="15658" y="491"/>
                            <a:pt x="15168" y="1"/>
                            <a:pt x="145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0"/>
                    <p:cNvSpPr/>
                    <p:nvPr/>
                  </p:nvSpPr>
                  <p:spPr>
                    <a:xfrm>
                      <a:off x="3306725" y="3905262"/>
                      <a:ext cx="719118" cy="182888"/>
                    </a:xfrm>
                    <a:custGeom>
                      <a:avLst/>
                      <a:gdLst/>
                      <a:ahLst/>
                      <a:cxnLst/>
                      <a:rect l="l" t="t" r="r" b="b"/>
                      <a:pathLst>
                        <a:path w="13011" h="3309" extrusionOk="0">
                          <a:moveTo>
                            <a:pt x="662" y="0"/>
                          </a:moveTo>
                          <a:cubicBezTo>
                            <a:pt x="278" y="0"/>
                            <a:pt x="0" y="278"/>
                            <a:pt x="0" y="662"/>
                          </a:cubicBezTo>
                          <a:lnTo>
                            <a:pt x="0" y="2647"/>
                          </a:lnTo>
                          <a:cubicBezTo>
                            <a:pt x="0" y="3031"/>
                            <a:pt x="278" y="3309"/>
                            <a:pt x="662" y="3309"/>
                          </a:cubicBezTo>
                          <a:lnTo>
                            <a:pt x="12349" y="3309"/>
                          </a:lnTo>
                          <a:cubicBezTo>
                            <a:pt x="12733" y="3309"/>
                            <a:pt x="13011" y="3031"/>
                            <a:pt x="13011" y="2647"/>
                          </a:cubicBezTo>
                          <a:lnTo>
                            <a:pt x="13011" y="662"/>
                          </a:lnTo>
                          <a:cubicBezTo>
                            <a:pt x="13011" y="278"/>
                            <a:pt x="12733" y="0"/>
                            <a:pt x="12349"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0"/>
                    <p:cNvSpPr/>
                    <p:nvPr/>
                  </p:nvSpPr>
                  <p:spPr>
                    <a:xfrm>
                      <a:off x="3309654" y="4261478"/>
                      <a:ext cx="146355" cy="143426"/>
                    </a:xfrm>
                    <a:custGeom>
                      <a:avLst/>
                      <a:gdLst/>
                      <a:ahLst/>
                      <a:cxnLst/>
                      <a:rect l="l" t="t" r="r" b="b"/>
                      <a:pathLst>
                        <a:path w="2648" h="2595" extrusionOk="0">
                          <a:moveTo>
                            <a:pt x="556" y="1"/>
                          </a:moveTo>
                          <a:cubicBezTo>
                            <a:pt x="278" y="1"/>
                            <a:pt x="0" y="226"/>
                            <a:pt x="0" y="504"/>
                          </a:cubicBezTo>
                          <a:lnTo>
                            <a:pt x="0" y="2052"/>
                          </a:lnTo>
                          <a:cubicBezTo>
                            <a:pt x="0" y="2383"/>
                            <a:pt x="278" y="2595"/>
                            <a:pt x="556" y="2595"/>
                          </a:cubicBezTo>
                          <a:lnTo>
                            <a:pt x="2091" y="2595"/>
                          </a:lnTo>
                          <a:cubicBezTo>
                            <a:pt x="2369" y="2595"/>
                            <a:pt x="2647" y="2383"/>
                            <a:pt x="2647" y="2052"/>
                          </a:cubicBezTo>
                          <a:lnTo>
                            <a:pt x="2647" y="504"/>
                          </a:lnTo>
                          <a:cubicBezTo>
                            <a:pt x="2647" y="226"/>
                            <a:pt x="2369" y="1"/>
                            <a:pt x="20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0"/>
                    <p:cNvSpPr/>
                    <p:nvPr/>
                  </p:nvSpPr>
                  <p:spPr>
                    <a:xfrm>
                      <a:off x="3501275" y="4261478"/>
                      <a:ext cx="143426" cy="143426"/>
                    </a:xfrm>
                    <a:custGeom>
                      <a:avLst/>
                      <a:gdLst/>
                      <a:ahLst/>
                      <a:cxnLst/>
                      <a:rect l="l" t="t" r="r" b="b"/>
                      <a:pathLst>
                        <a:path w="2595" h="2595" extrusionOk="0">
                          <a:moveTo>
                            <a:pt x="557" y="1"/>
                          </a:moveTo>
                          <a:cubicBezTo>
                            <a:pt x="226" y="1"/>
                            <a:pt x="1" y="226"/>
                            <a:pt x="1" y="504"/>
                          </a:cubicBezTo>
                          <a:lnTo>
                            <a:pt x="1" y="2052"/>
                          </a:lnTo>
                          <a:cubicBezTo>
                            <a:pt x="1" y="2383"/>
                            <a:pt x="226" y="2595"/>
                            <a:pt x="557" y="2595"/>
                          </a:cubicBezTo>
                          <a:lnTo>
                            <a:pt x="2105" y="2595"/>
                          </a:lnTo>
                          <a:cubicBezTo>
                            <a:pt x="2383" y="2595"/>
                            <a:pt x="2595" y="2383"/>
                            <a:pt x="2595" y="2052"/>
                          </a:cubicBezTo>
                          <a:lnTo>
                            <a:pt x="2595" y="504"/>
                          </a:lnTo>
                          <a:cubicBezTo>
                            <a:pt x="2595" y="226"/>
                            <a:pt x="2383" y="1"/>
                            <a:pt x="2105"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0"/>
                    <p:cNvSpPr/>
                    <p:nvPr/>
                  </p:nvSpPr>
                  <p:spPr>
                    <a:xfrm>
                      <a:off x="3693670" y="4261478"/>
                      <a:ext cx="143426" cy="143426"/>
                    </a:xfrm>
                    <a:custGeom>
                      <a:avLst/>
                      <a:gdLst/>
                      <a:ahLst/>
                      <a:cxnLst/>
                      <a:rect l="l" t="t" r="r" b="b"/>
                      <a:pathLst>
                        <a:path w="2595" h="2595" extrusionOk="0">
                          <a:moveTo>
                            <a:pt x="490" y="1"/>
                          </a:moveTo>
                          <a:cubicBezTo>
                            <a:pt x="226" y="1"/>
                            <a:pt x="1" y="226"/>
                            <a:pt x="1" y="504"/>
                          </a:cubicBezTo>
                          <a:lnTo>
                            <a:pt x="1" y="2052"/>
                          </a:lnTo>
                          <a:cubicBezTo>
                            <a:pt x="1" y="2383"/>
                            <a:pt x="226" y="2595"/>
                            <a:pt x="490" y="2595"/>
                          </a:cubicBezTo>
                          <a:lnTo>
                            <a:pt x="2092" y="2595"/>
                          </a:lnTo>
                          <a:cubicBezTo>
                            <a:pt x="2370" y="2595"/>
                            <a:pt x="2595" y="2383"/>
                            <a:pt x="2595" y="2052"/>
                          </a:cubicBezTo>
                          <a:lnTo>
                            <a:pt x="2595" y="504"/>
                          </a:lnTo>
                          <a:cubicBezTo>
                            <a:pt x="2595" y="226"/>
                            <a:pt x="2370" y="1"/>
                            <a:pt x="2092"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0"/>
                    <p:cNvSpPr/>
                    <p:nvPr/>
                  </p:nvSpPr>
                  <p:spPr>
                    <a:xfrm>
                      <a:off x="3309654" y="4453872"/>
                      <a:ext cx="146355" cy="143426"/>
                    </a:xfrm>
                    <a:custGeom>
                      <a:avLst/>
                      <a:gdLst/>
                      <a:ahLst/>
                      <a:cxnLst/>
                      <a:rect l="l" t="t" r="r" b="b"/>
                      <a:pathLst>
                        <a:path w="2648" h="2595" extrusionOk="0">
                          <a:moveTo>
                            <a:pt x="556" y="1"/>
                          </a:moveTo>
                          <a:cubicBezTo>
                            <a:pt x="278" y="1"/>
                            <a:pt x="0" y="226"/>
                            <a:pt x="0" y="556"/>
                          </a:cubicBezTo>
                          <a:lnTo>
                            <a:pt x="0" y="2092"/>
                          </a:lnTo>
                          <a:cubicBezTo>
                            <a:pt x="0" y="2370"/>
                            <a:pt x="278" y="2595"/>
                            <a:pt x="556" y="2595"/>
                          </a:cubicBezTo>
                          <a:lnTo>
                            <a:pt x="2091" y="2595"/>
                          </a:lnTo>
                          <a:cubicBezTo>
                            <a:pt x="2369" y="2595"/>
                            <a:pt x="2647" y="2370"/>
                            <a:pt x="2647" y="2092"/>
                          </a:cubicBezTo>
                          <a:lnTo>
                            <a:pt x="2647" y="556"/>
                          </a:lnTo>
                          <a:cubicBezTo>
                            <a:pt x="2647" y="226"/>
                            <a:pt x="2369" y="1"/>
                            <a:pt x="2091"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0"/>
                    <p:cNvSpPr/>
                    <p:nvPr/>
                  </p:nvSpPr>
                  <p:spPr>
                    <a:xfrm>
                      <a:off x="3501275" y="4453872"/>
                      <a:ext cx="143426" cy="143426"/>
                    </a:xfrm>
                    <a:custGeom>
                      <a:avLst/>
                      <a:gdLst/>
                      <a:ahLst/>
                      <a:cxnLst/>
                      <a:rect l="l" t="t" r="r" b="b"/>
                      <a:pathLst>
                        <a:path w="2595" h="2595" extrusionOk="0">
                          <a:moveTo>
                            <a:pt x="557" y="1"/>
                          </a:moveTo>
                          <a:cubicBezTo>
                            <a:pt x="226" y="1"/>
                            <a:pt x="1" y="226"/>
                            <a:pt x="1" y="556"/>
                          </a:cubicBezTo>
                          <a:lnTo>
                            <a:pt x="1" y="2092"/>
                          </a:lnTo>
                          <a:cubicBezTo>
                            <a:pt x="1" y="2370"/>
                            <a:pt x="226" y="2595"/>
                            <a:pt x="557" y="2595"/>
                          </a:cubicBezTo>
                          <a:lnTo>
                            <a:pt x="2105" y="2595"/>
                          </a:lnTo>
                          <a:cubicBezTo>
                            <a:pt x="2383" y="2595"/>
                            <a:pt x="2595" y="2370"/>
                            <a:pt x="2595" y="2092"/>
                          </a:cubicBezTo>
                          <a:lnTo>
                            <a:pt x="2595" y="556"/>
                          </a:lnTo>
                          <a:cubicBezTo>
                            <a:pt x="2595" y="226"/>
                            <a:pt x="2383" y="1"/>
                            <a:pt x="2105"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0"/>
                    <p:cNvSpPr/>
                    <p:nvPr/>
                  </p:nvSpPr>
                  <p:spPr>
                    <a:xfrm>
                      <a:off x="3693670" y="4453872"/>
                      <a:ext cx="143426" cy="143426"/>
                    </a:xfrm>
                    <a:custGeom>
                      <a:avLst/>
                      <a:gdLst/>
                      <a:ahLst/>
                      <a:cxnLst/>
                      <a:rect l="l" t="t" r="r" b="b"/>
                      <a:pathLst>
                        <a:path w="2595" h="2595" extrusionOk="0">
                          <a:moveTo>
                            <a:pt x="490" y="1"/>
                          </a:moveTo>
                          <a:cubicBezTo>
                            <a:pt x="226" y="1"/>
                            <a:pt x="1" y="226"/>
                            <a:pt x="1" y="556"/>
                          </a:cubicBezTo>
                          <a:lnTo>
                            <a:pt x="1" y="2092"/>
                          </a:lnTo>
                          <a:cubicBezTo>
                            <a:pt x="1" y="2370"/>
                            <a:pt x="226" y="2595"/>
                            <a:pt x="490" y="2595"/>
                          </a:cubicBezTo>
                          <a:lnTo>
                            <a:pt x="2092" y="2595"/>
                          </a:lnTo>
                          <a:cubicBezTo>
                            <a:pt x="2370" y="2595"/>
                            <a:pt x="2595" y="2370"/>
                            <a:pt x="2595" y="2092"/>
                          </a:cubicBezTo>
                          <a:lnTo>
                            <a:pt x="2595" y="556"/>
                          </a:lnTo>
                          <a:cubicBezTo>
                            <a:pt x="2595" y="226"/>
                            <a:pt x="2370" y="1"/>
                            <a:pt x="2092"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0"/>
                    <p:cNvSpPr/>
                    <p:nvPr/>
                  </p:nvSpPr>
                  <p:spPr>
                    <a:xfrm>
                      <a:off x="3309654" y="4645549"/>
                      <a:ext cx="146355" cy="146355"/>
                    </a:xfrm>
                    <a:custGeom>
                      <a:avLst/>
                      <a:gdLst/>
                      <a:ahLst/>
                      <a:cxnLst/>
                      <a:rect l="l" t="t" r="r" b="b"/>
                      <a:pathLst>
                        <a:path w="2648" h="2648" extrusionOk="0">
                          <a:moveTo>
                            <a:pt x="556" y="0"/>
                          </a:moveTo>
                          <a:cubicBezTo>
                            <a:pt x="278" y="0"/>
                            <a:pt x="0" y="278"/>
                            <a:pt x="0" y="556"/>
                          </a:cubicBezTo>
                          <a:lnTo>
                            <a:pt x="0" y="2105"/>
                          </a:lnTo>
                          <a:cubicBezTo>
                            <a:pt x="0" y="2383"/>
                            <a:pt x="278" y="2647"/>
                            <a:pt x="556" y="2647"/>
                          </a:cubicBezTo>
                          <a:lnTo>
                            <a:pt x="2091" y="2647"/>
                          </a:lnTo>
                          <a:cubicBezTo>
                            <a:pt x="2369" y="2647"/>
                            <a:pt x="2647" y="2383"/>
                            <a:pt x="2647" y="2105"/>
                          </a:cubicBezTo>
                          <a:lnTo>
                            <a:pt x="2647" y="556"/>
                          </a:lnTo>
                          <a:cubicBezTo>
                            <a:pt x="2647" y="278"/>
                            <a:pt x="2369" y="0"/>
                            <a:pt x="2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0"/>
                    <p:cNvSpPr/>
                    <p:nvPr/>
                  </p:nvSpPr>
                  <p:spPr>
                    <a:xfrm>
                      <a:off x="3501275" y="4645549"/>
                      <a:ext cx="143426" cy="146355"/>
                    </a:xfrm>
                    <a:custGeom>
                      <a:avLst/>
                      <a:gdLst/>
                      <a:ahLst/>
                      <a:cxnLst/>
                      <a:rect l="l" t="t" r="r" b="b"/>
                      <a:pathLst>
                        <a:path w="2595" h="2648" extrusionOk="0">
                          <a:moveTo>
                            <a:pt x="557" y="0"/>
                          </a:moveTo>
                          <a:cubicBezTo>
                            <a:pt x="226" y="0"/>
                            <a:pt x="1" y="278"/>
                            <a:pt x="1" y="556"/>
                          </a:cubicBezTo>
                          <a:lnTo>
                            <a:pt x="1" y="2105"/>
                          </a:lnTo>
                          <a:cubicBezTo>
                            <a:pt x="1" y="2383"/>
                            <a:pt x="226" y="2647"/>
                            <a:pt x="557" y="2647"/>
                          </a:cubicBezTo>
                          <a:lnTo>
                            <a:pt x="2105" y="2647"/>
                          </a:lnTo>
                          <a:cubicBezTo>
                            <a:pt x="2383" y="2647"/>
                            <a:pt x="2595" y="2383"/>
                            <a:pt x="2595" y="2105"/>
                          </a:cubicBezTo>
                          <a:lnTo>
                            <a:pt x="2595" y="556"/>
                          </a:lnTo>
                          <a:cubicBezTo>
                            <a:pt x="2595" y="278"/>
                            <a:pt x="2383" y="0"/>
                            <a:pt x="2105"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0"/>
                    <p:cNvSpPr/>
                    <p:nvPr/>
                  </p:nvSpPr>
                  <p:spPr>
                    <a:xfrm>
                      <a:off x="3693670" y="4645549"/>
                      <a:ext cx="143426" cy="146355"/>
                    </a:xfrm>
                    <a:custGeom>
                      <a:avLst/>
                      <a:gdLst/>
                      <a:ahLst/>
                      <a:cxnLst/>
                      <a:rect l="l" t="t" r="r" b="b"/>
                      <a:pathLst>
                        <a:path w="2595" h="2648" extrusionOk="0">
                          <a:moveTo>
                            <a:pt x="490" y="0"/>
                          </a:moveTo>
                          <a:cubicBezTo>
                            <a:pt x="226" y="0"/>
                            <a:pt x="1" y="278"/>
                            <a:pt x="1" y="556"/>
                          </a:cubicBezTo>
                          <a:lnTo>
                            <a:pt x="1" y="2105"/>
                          </a:lnTo>
                          <a:cubicBezTo>
                            <a:pt x="1" y="2383"/>
                            <a:pt x="226" y="2647"/>
                            <a:pt x="490" y="2647"/>
                          </a:cubicBezTo>
                          <a:lnTo>
                            <a:pt x="2092" y="2647"/>
                          </a:lnTo>
                          <a:cubicBezTo>
                            <a:pt x="2370" y="2647"/>
                            <a:pt x="2595" y="2383"/>
                            <a:pt x="2595" y="2105"/>
                          </a:cubicBezTo>
                          <a:lnTo>
                            <a:pt x="2595" y="556"/>
                          </a:lnTo>
                          <a:cubicBezTo>
                            <a:pt x="2595" y="278"/>
                            <a:pt x="2370" y="0"/>
                            <a:pt x="2092" y="0"/>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0"/>
                    <p:cNvSpPr/>
                    <p:nvPr/>
                  </p:nvSpPr>
                  <p:spPr>
                    <a:xfrm>
                      <a:off x="3309654" y="4840873"/>
                      <a:ext cx="146355" cy="143426"/>
                    </a:xfrm>
                    <a:custGeom>
                      <a:avLst/>
                      <a:gdLst/>
                      <a:ahLst/>
                      <a:cxnLst/>
                      <a:rect l="l" t="t" r="r" b="b"/>
                      <a:pathLst>
                        <a:path w="2648" h="2595" extrusionOk="0">
                          <a:moveTo>
                            <a:pt x="556" y="0"/>
                          </a:moveTo>
                          <a:cubicBezTo>
                            <a:pt x="278" y="0"/>
                            <a:pt x="0" y="225"/>
                            <a:pt x="0" y="503"/>
                          </a:cubicBezTo>
                          <a:lnTo>
                            <a:pt x="0" y="2091"/>
                          </a:lnTo>
                          <a:cubicBezTo>
                            <a:pt x="0" y="2369"/>
                            <a:pt x="278" y="2594"/>
                            <a:pt x="556" y="2594"/>
                          </a:cubicBezTo>
                          <a:lnTo>
                            <a:pt x="2091" y="2594"/>
                          </a:lnTo>
                          <a:cubicBezTo>
                            <a:pt x="2369" y="2594"/>
                            <a:pt x="2647" y="2369"/>
                            <a:pt x="2647" y="2091"/>
                          </a:cubicBezTo>
                          <a:lnTo>
                            <a:pt x="2647" y="503"/>
                          </a:lnTo>
                          <a:cubicBezTo>
                            <a:pt x="2647" y="225"/>
                            <a:pt x="2369" y="0"/>
                            <a:pt x="2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0"/>
                    <p:cNvSpPr/>
                    <p:nvPr/>
                  </p:nvSpPr>
                  <p:spPr>
                    <a:xfrm>
                      <a:off x="3501275" y="4840873"/>
                      <a:ext cx="143426" cy="143426"/>
                    </a:xfrm>
                    <a:custGeom>
                      <a:avLst/>
                      <a:gdLst/>
                      <a:ahLst/>
                      <a:cxnLst/>
                      <a:rect l="l" t="t" r="r" b="b"/>
                      <a:pathLst>
                        <a:path w="2595" h="2595" extrusionOk="0">
                          <a:moveTo>
                            <a:pt x="557" y="0"/>
                          </a:moveTo>
                          <a:cubicBezTo>
                            <a:pt x="226" y="0"/>
                            <a:pt x="1" y="225"/>
                            <a:pt x="1" y="503"/>
                          </a:cubicBezTo>
                          <a:lnTo>
                            <a:pt x="1" y="2091"/>
                          </a:lnTo>
                          <a:cubicBezTo>
                            <a:pt x="1" y="2369"/>
                            <a:pt x="226" y="2594"/>
                            <a:pt x="557" y="2594"/>
                          </a:cubicBezTo>
                          <a:lnTo>
                            <a:pt x="2105" y="2594"/>
                          </a:lnTo>
                          <a:cubicBezTo>
                            <a:pt x="2383" y="2594"/>
                            <a:pt x="2595" y="2369"/>
                            <a:pt x="2595" y="2091"/>
                          </a:cubicBezTo>
                          <a:lnTo>
                            <a:pt x="2595" y="503"/>
                          </a:lnTo>
                          <a:cubicBezTo>
                            <a:pt x="2595" y="225"/>
                            <a:pt x="2383" y="0"/>
                            <a:pt x="2105" y="0"/>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0"/>
                    <p:cNvSpPr/>
                    <p:nvPr/>
                  </p:nvSpPr>
                  <p:spPr>
                    <a:xfrm>
                      <a:off x="3693670" y="4840873"/>
                      <a:ext cx="143426" cy="143426"/>
                    </a:xfrm>
                    <a:custGeom>
                      <a:avLst/>
                      <a:gdLst/>
                      <a:ahLst/>
                      <a:cxnLst/>
                      <a:rect l="l" t="t" r="r" b="b"/>
                      <a:pathLst>
                        <a:path w="2595" h="2595" extrusionOk="0">
                          <a:moveTo>
                            <a:pt x="490" y="0"/>
                          </a:moveTo>
                          <a:cubicBezTo>
                            <a:pt x="226" y="0"/>
                            <a:pt x="1" y="225"/>
                            <a:pt x="1" y="503"/>
                          </a:cubicBezTo>
                          <a:lnTo>
                            <a:pt x="1" y="2091"/>
                          </a:lnTo>
                          <a:cubicBezTo>
                            <a:pt x="1" y="2369"/>
                            <a:pt x="226" y="2594"/>
                            <a:pt x="490" y="2594"/>
                          </a:cubicBezTo>
                          <a:lnTo>
                            <a:pt x="2092" y="2594"/>
                          </a:lnTo>
                          <a:cubicBezTo>
                            <a:pt x="2370" y="2594"/>
                            <a:pt x="2595" y="2369"/>
                            <a:pt x="2595" y="2091"/>
                          </a:cubicBezTo>
                          <a:lnTo>
                            <a:pt x="2595" y="503"/>
                          </a:lnTo>
                          <a:cubicBezTo>
                            <a:pt x="2595" y="225"/>
                            <a:pt x="2370" y="0"/>
                            <a:pt x="2092"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0"/>
                    <p:cNvSpPr/>
                    <p:nvPr/>
                  </p:nvSpPr>
                  <p:spPr>
                    <a:xfrm>
                      <a:off x="3855335" y="4185426"/>
                      <a:ext cx="243685" cy="866136"/>
                    </a:xfrm>
                    <a:custGeom>
                      <a:avLst/>
                      <a:gdLst/>
                      <a:ahLst/>
                      <a:cxnLst/>
                      <a:rect l="l" t="t" r="r" b="b"/>
                      <a:pathLst>
                        <a:path w="4409" h="15671" extrusionOk="0">
                          <a:moveTo>
                            <a:pt x="2595" y="1377"/>
                          </a:moveTo>
                          <a:cubicBezTo>
                            <a:pt x="2926" y="1377"/>
                            <a:pt x="3137" y="1602"/>
                            <a:pt x="3137" y="1880"/>
                          </a:cubicBezTo>
                          <a:lnTo>
                            <a:pt x="3137" y="3428"/>
                          </a:lnTo>
                          <a:cubicBezTo>
                            <a:pt x="3137" y="3759"/>
                            <a:pt x="2926" y="3971"/>
                            <a:pt x="2595" y="3971"/>
                          </a:cubicBezTo>
                          <a:lnTo>
                            <a:pt x="1046" y="3971"/>
                          </a:lnTo>
                          <a:cubicBezTo>
                            <a:pt x="768" y="3971"/>
                            <a:pt x="543" y="3759"/>
                            <a:pt x="543" y="3428"/>
                          </a:cubicBezTo>
                          <a:lnTo>
                            <a:pt x="543" y="1880"/>
                          </a:lnTo>
                          <a:cubicBezTo>
                            <a:pt x="543" y="1602"/>
                            <a:pt x="768" y="1377"/>
                            <a:pt x="1046" y="1377"/>
                          </a:cubicBezTo>
                          <a:close/>
                          <a:moveTo>
                            <a:pt x="2595" y="4858"/>
                          </a:moveTo>
                          <a:cubicBezTo>
                            <a:pt x="2926" y="4858"/>
                            <a:pt x="3137" y="5083"/>
                            <a:pt x="3137" y="5413"/>
                          </a:cubicBezTo>
                          <a:lnTo>
                            <a:pt x="3137" y="6949"/>
                          </a:lnTo>
                          <a:cubicBezTo>
                            <a:pt x="3137" y="7227"/>
                            <a:pt x="2926" y="7452"/>
                            <a:pt x="2595" y="7452"/>
                          </a:cubicBezTo>
                          <a:lnTo>
                            <a:pt x="1046" y="7452"/>
                          </a:lnTo>
                          <a:cubicBezTo>
                            <a:pt x="768" y="7452"/>
                            <a:pt x="543" y="7227"/>
                            <a:pt x="543" y="6949"/>
                          </a:cubicBezTo>
                          <a:lnTo>
                            <a:pt x="543" y="5413"/>
                          </a:lnTo>
                          <a:cubicBezTo>
                            <a:pt x="543" y="5083"/>
                            <a:pt x="768" y="4858"/>
                            <a:pt x="1046" y="4858"/>
                          </a:cubicBezTo>
                          <a:close/>
                          <a:moveTo>
                            <a:pt x="2595" y="8325"/>
                          </a:moveTo>
                          <a:cubicBezTo>
                            <a:pt x="2926" y="8325"/>
                            <a:pt x="3137" y="8603"/>
                            <a:pt x="3137" y="8881"/>
                          </a:cubicBezTo>
                          <a:lnTo>
                            <a:pt x="3137" y="13950"/>
                          </a:lnTo>
                          <a:cubicBezTo>
                            <a:pt x="3137" y="14228"/>
                            <a:pt x="2926" y="14453"/>
                            <a:pt x="2595" y="14453"/>
                          </a:cubicBezTo>
                          <a:lnTo>
                            <a:pt x="1046" y="14453"/>
                          </a:lnTo>
                          <a:cubicBezTo>
                            <a:pt x="768" y="14453"/>
                            <a:pt x="543" y="14228"/>
                            <a:pt x="543" y="13950"/>
                          </a:cubicBezTo>
                          <a:lnTo>
                            <a:pt x="543" y="8881"/>
                          </a:lnTo>
                          <a:cubicBezTo>
                            <a:pt x="543" y="8603"/>
                            <a:pt x="768" y="8325"/>
                            <a:pt x="1046" y="8325"/>
                          </a:cubicBezTo>
                          <a:close/>
                          <a:moveTo>
                            <a:pt x="1" y="0"/>
                          </a:moveTo>
                          <a:lnTo>
                            <a:pt x="1" y="15671"/>
                          </a:lnTo>
                          <a:lnTo>
                            <a:pt x="3415" y="15671"/>
                          </a:lnTo>
                          <a:cubicBezTo>
                            <a:pt x="3521" y="15671"/>
                            <a:pt x="3693" y="15605"/>
                            <a:pt x="3799" y="15605"/>
                          </a:cubicBezTo>
                          <a:cubicBezTo>
                            <a:pt x="4183" y="15446"/>
                            <a:pt x="4408" y="15009"/>
                            <a:pt x="4408" y="14559"/>
                          </a:cubicBezTo>
                          <a:lnTo>
                            <a:pt x="440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0"/>
                    <p:cNvSpPr/>
                    <p:nvPr/>
                  </p:nvSpPr>
                  <p:spPr>
                    <a:xfrm>
                      <a:off x="3855335" y="3795496"/>
                      <a:ext cx="243685" cy="389985"/>
                    </a:xfrm>
                    <a:custGeom>
                      <a:avLst/>
                      <a:gdLst/>
                      <a:ahLst/>
                      <a:cxnLst/>
                      <a:rect l="l" t="t" r="r" b="b"/>
                      <a:pathLst>
                        <a:path w="4409" h="7056" extrusionOk="0">
                          <a:moveTo>
                            <a:pt x="1" y="1"/>
                          </a:moveTo>
                          <a:lnTo>
                            <a:pt x="1" y="1986"/>
                          </a:lnTo>
                          <a:lnTo>
                            <a:pt x="2423" y="1986"/>
                          </a:lnTo>
                          <a:cubicBezTo>
                            <a:pt x="2807" y="1986"/>
                            <a:pt x="3085" y="2264"/>
                            <a:pt x="3085" y="2648"/>
                          </a:cubicBezTo>
                          <a:lnTo>
                            <a:pt x="3085" y="4633"/>
                          </a:lnTo>
                          <a:cubicBezTo>
                            <a:pt x="3085" y="5017"/>
                            <a:pt x="2807" y="5295"/>
                            <a:pt x="2423" y="5295"/>
                          </a:cubicBezTo>
                          <a:lnTo>
                            <a:pt x="1" y="5295"/>
                          </a:lnTo>
                          <a:lnTo>
                            <a:pt x="1" y="7055"/>
                          </a:lnTo>
                          <a:lnTo>
                            <a:pt x="4408" y="7055"/>
                          </a:lnTo>
                          <a:lnTo>
                            <a:pt x="4408" y="1099"/>
                          </a:lnTo>
                          <a:cubicBezTo>
                            <a:pt x="4408" y="491"/>
                            <a:pt x="4024" y="1"/>
                            <a:pt x="34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0"/>
                    <p:cNvSpPr/>
                    <p:nvPr/>
                  </p:nvSpPr>
                  <p:spPr>
                    <a:xfrm>
                      <a:off x="3855335" y="3905262"/>
                      <a:ext cx="170508" cy="182888"/>
                    </a:xfrm>
                    <a:custGeom>
                      <a:avLst/>
                      <a:gdLst/>
                      <a:ahLst/>
                      <a:cxnLst/>
                      <a:rect l="l" t="t" r="r" b="b"/>
                      <a:pathLst>
                        <a:path w="3085" h="3309" extrusionOk="0">
                          <a:moveTo>
                            <a:pt x="1" y="0"/>
                          </a:moveTo>
                          <a:lnTo>
                            <a:pt x="1" y="768"/>
                          </a:lnTo>
                          <a:lnTo>
                            <a:pt x="1761" y="768"/>
                          </a:lnTo>
                          <a:lnTo>
                            <a:pt x="1761" y="2594"/>
                          </a:lnTo>
                          <a:lnTo>
                            <a:pt x="1" y="2594"/>
                          </a:lnTo>
                          <a:lnTo>
                            <a:pt x="1" y="3309"/>
                          </a:lnTo>
                          <a:lnTo>
                            <a:pt x="2423" y="3309"/>
                          </a:lnTo>
                          <a:cubicBezTo>
                            <a:pt x="2807" y="3309"/>
                            <a:pt x="3085" y="3031"/>
                            <a:pt x="3085" y="2647"/>
                          </a:cubicBezTo>
                          <a:lnTo>
                            <a:pt x="3085" y="662"/>
                          </a:lnTo>
                          <a:cubicBezTo>
                            <a:pt x="3085" y="278"/>
                            <a:pt x="2807" y="0"/>
                            <a:pt x="2423"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0"/>
                    <p:cNvSpPr/>
                    <p:nvPr/>
                  </p:nvSpPr>
                  <p:spPr>
                    <a:xfrm>
                      <a:off x="3723681" y="3945499"/>
                      <a:ext cx="35870" cy="100260"/>
                    </a:xfrm>
                    <a:custGeom>
                      <a:avLst/>
                      <a:gdLst/>
                      <a:ahLst/>
                      <a:cxnLst/>
                      <a:rect l="l" t="t" r="r" b="b"/>
                      <a:pathLst>
                        <a:path w="649" h="1814" extrusionOk="0">
                          <a:moveTo>
                            <a:pt x="80" y="0"/>
                          </a:moveTo>
                          <a:cubicBezTo>
                            <a:pt x="67" y="0"/>
                            <a:pt x="40" y="13"/>
                            <a:pt x="27" y="13"/>
                          </a:cubicBezTo>
                          <a:cubicBezTo>
                            <a:pt x="14" y="27"/>
                            <a:pt x="0" y="40"/>
                            <a:pt x="0" y="66"/>
                          </a:cubicBezTo>
                          <a:cubicBezTo>
                            <a:pt x="0" y="93"/>
                            <a:pt x="14" y="106"/>
                            <a:pt x="27" y="106"/>
                          </a:cubicBezTo>
                          <a:cubicBezTo>
                            <a:pt x="40" y="106"/>
                            <a:pt x="67" y="119"/>
                            <a:pt x="80" y="119"/>
                          </a:cubicBezTo>
                          <a:lnTo>
                            <a:pt x="278" y="119"/>
                          </a:lnTo>
                          <a:cubicBezTo>
                            <a:pt x="278" y="132"/>
                            <a:pt x="292" y="132"/>
                            <a:pt x="292" y="146"/>
                          </a:cubicBezTo>
                          <a:cubicBezTo>
                            <a:pt x="292" y="146"/>
                            <a:pt x="292" y="159"/>
                            <a:pt x="292" y="172"/>
                          </a:cubicBezTo>
                          <a:cubicBezTo>
                            <a:pt x="292" y="172"/>
                            <a:pt x="292" y="185"/>
                            <a:pt x="292" y="185"/>
                          </a:cubicBezTo>
                          <a:cubicBezTo>
                            <a:pt x="292" y="225"/>
                            <a:pt x="292" y="265"/>
                            <a:pt x="292" y="305"/>
                          </a:cubicBezTo>
                          <a:cubicBezTo>
                            <a:pt x="292" y="331"/>
                            <a:pt x="292" y="371"/>
                            <a:pt x="292" y="424"/>
                          </a:cubicBezTo>
                          <a:cubicBezTo>
                            <a:pt x="292" y="463"/>
                            <a:pt x="292" y="516"/>
                            <a:pt x="292" y="582"/>
                          </a:cubicBezTo>
                          <a:cubicBezTo>
                            <a:pt x="292" y="635"/>
                            <a:pt x="292" y="715"/>
                            <a:pt x="292" y="794"/>
                          </a:cubicBezTo>
                          <a:cubicBezTo>
                            <a:pt x="278" y="913"/>
                            <a:pt x="278" y="1006"/>
                            <a:pt x="278" y="1085"/>
                          </a:cubicBezTo>
                          <a:cubicBezTo>
                            <a:pt x="278" y="1165"/>
                            <a:pt x="278" y="1231"/>
                            <a:pt x="278" y="1284"/>
                          </a:cubicBezTo>
                          <a:cubicBezTo>
                            <a:pt x="278" y="1350"/>
                            <a:pt x="278" y="1403"/>
                            <a:pt x="265" y="1443"/>
                          </a:cubicBezTo>
                          <a:cubicBezTo>
                            <a:pt x="265" y="1496"/>
                            <a:pt x="265" y="1549"/>
                            <a:pt x="265" y="1602"/>
                          </a:cubicBezTo>
                          <a:cubicBezTo>
                            <a:pt x="265" y="1628"/>
                            <a:pt x="252" y="1641"/>
                            <a:pt x="239" y="1655"/>
                          </a:cubicBezTo>
                          <a:cubicBezTo>
                            <a:pt x="225" y="1668"/>
                            <a:pt x="212" y="1681"/>
                            <a:pt x="186" y="1694"/>
                          </a:cubicBezTo>
                          <a:lnTo>
                            <a:pt x="133" y="1694"/>
                          </a:lnTo>
                          <a:cubicBezTo>
                            <a:pt x="119" y="1694"/>
                            <a:pt x="93" y="1707"/>
                            <a:pt x="80" y="1707"/>
                          </a:cubicBezTo>
                          <a:lnTo>
                            <a:pt x="27" y="1707"/>
                          </a:lnTo>
                          <a:cubicBezTo>
                            <a:pt x="14" y="1721"/>
                            <a:pt x="0" y="1734"/>
                            <a:pt x="0" y="1760"/>
                          </a:cubicBezTo>
                          <a:cubicBezTo>
                            <a:pt x="0" y="1774"/>
                            <a:pt x="14" y="1787"/>
                            <a:pt x="27" y="1800"/>
                          </a:cubicBezTo>
                          <a:cubicBezTo>
                            <a:pt x="53" y="1800"/>
                            <a:pt x="80" y="1813"/>
                            <a:pt x="106" y="1813"/>
                          </a:cubicBezTo>
                          <a:lnTo>
                            <a:pt x="596" y="1813"/>
                          </a:lnTo>
                          <a:cubicBezTo>
                            <a:pt x="609" y="1813"/>
                            <a:pt x="622" y="1800"/>
                            <a:pt x="622" y="1800"/>
                          </a:cubicBezTo>
                          <a:cubicBezTo>
                            <a:pt x="636" y="1787"/>
                            <a:pt x="649" y="1774"/>
                            <a:pt x="649" y="1760"/>
                          </a:cubicBezTo>
                          <a:cubicBezTo>
                            <a:pt x="649" y="1734"/>
                            <a:pt x="636" y="1721"/>
                            <a:pt x="622" y="1707"/>
                          </a:cubicBezTo>
                          <a:cubicBezTo>
                            <a:pt x="609" y="1694"/>
                            <a:pt x="583" y="1694"/>
                            <a:pt x="569" y="1694"/>
                          </a:cubicBezTo>
                          <a:lnTo>
                            <a:pt x="424" y="1694"/>
                          </a:lnTo>
                          <a:lnTo>
                            <a:pt x="464" y="66"/>
                          </a:lnTo>
                          <a:cubicBezTo>
                            <a:pt x="464" y="40"/>
                            <a:pt x="450" y="27"/>
                            <a:pt x="450" y="13"/>
                          </a:cubicBezTo>
                          <a:cubicBezTo>
                            <a:pt x="450" y="0"/>
                            <a:pt x="437" y="0"/>
                            <a:pt x="411"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0"/>
                    <p:cNvSpPr/>
                    <p:nvPr/>
                  </p:nvSpPr>
                  <p:spPr>
                    <a:xfrm>
                      <a:off x="3764636" y="3944007"/>
                      <a:ext cx="63671" cy="102471"/>
                    </a:xfrm>
                    <a:custGeom>
                      <a:avLst/>
                      <a:gdLst/>
                      <a:ahLst/>
                      <a:cxnLst/>
                      <a:rect l="l" t="t" r="r" b="b"/>
                      <a:pathLst>
                        <a:path w="1152" h="1854" extrusionOk="0">
                          <a:moveTo>
                            <a:pt x="596" y="1"/>
                          </a:moveTo>
                          <a:cubicBezTo>
                            <a:pt x="503" y="1"/>
                            <a:pt x="424" y="27"/>
                            <a:pt x="358" y="54"/>
                          </a:cubicBezTo>
                          <a:cubicBezTo>
                            <a:pt x="292" y="93"/>
                            <a:pt x="226" y="133"/>
                            <a:pt x="186" y="186"/>
                          </a:cubicBezTo>
                          <a:cubicBezTo>
                            <a:pt x="133" y="239"/>
                            <a:pt x="106" y="292"/>
                            <a:pt x="80" y="345"/>
                          </a:cubicBezTo>
                          <a:cubicBezTo>
                            <a:pt x="53" y="398"/>
                            <a:pt x="40" y="437"/>
                            <a:pt x="40" y="477"/>
                          </a:cubicBezTo>
                          <a:cubicBezTo>
                            <a:pt x="40" y="477"/>
                            <a:pt x="40" y="490"/>
                            <a:pt x="40" y="504"/>
                          </a:cubicBezTo>
                          <a:cubicBezTo>
                            <a:pt x="40" y="517"/>
                            <a:pt x="53" y="543"/>
                            <a:pt x="53" y="557"/>
                          </a:cubicBezTo>
                          <a:cubicBezTo>
                            <a:pt x="67" y="570"/>
                            <a:pt x="67" y="583"/>
                            <a:pt x="80" y="596"/>
                          </a:cubicBezTo>
                          <a:cubicBezTo>
                            <a:pt x="106" y="609"/>
                            <a:pt x="120" y="609"/>
                            <a:pt x="146" y="609"/>
                          </a:cubicBezTo>
                          <a:cubicBezTo>
                            <a:pt x="186" y="609"/>
                            <a:pt x="212" y="596"/>
                            <a:pt x="239" y="583"/>
                          </a:cubicBezTo>
                          <a:cubicBezTo>
                            <a:pt x="252" y="570"/>
                            <a:pt x="265" y="543"/>
                            <a:pt x="265" y="504"/>
                          </a:cubicBezTo>
                          <a:cubicBezTo>
                            <a:pt x="265" y="490"/>
                            <a:pt x="265" y="477"/>
                            <a:pt x="252" y="477"/>
                          </a:cubicBezTo>
                          <a:cubicBezTo>
                            <a:pt x="252" y="464"/>
                            <a:pt x="252" y="451"/>
                            <a:pt x="239" y="451"/>
                          </a:cubicBezTo>
                          <a:lnTo>
                            <a:pt x="226" y="424"/>
                          </a:lnTo>
                          <a:cubicBezTo>
                            <a:pt x="212" y="424"/>
                            <a:pt x="212" y="411"/>
                            <a:pt x="212" y="398"/>
                          </a:cubicBezTo>
                          <a:cubicBezTo>
                            <a:pt x="212" y="384"/>
                            <a:pt x="226" y="371"/>
                            <a:pt x="239" y="345"/>
                          </a:cubicBezTo>
                          <a:cubicBezTo>
                            <a:pt x="252" y="305"/>
                            <a:pt x="278" y="279"/>
                            <a:pt x="318" y="252"/>
                          </a:cubicBezTo>
                          <a:cubicBezTo>
                            <a:pt x="345" y="226"/>
                            <a:pt x="384" y="199"/>
                            <a:pt x="424" y="173"/>
                          </a:cubicBezTo>
                          <a:cubicBezTo>
                            <a:pt x="464" y="146"/>
                            <a:pt x="517" y="133"/>
                            <a:pt x="570" y="133"/>
                          </a:cubicBezTo>
                          <a:cubicBezTo>
                            <a:pt x="636" y="133"/>
                            <a:pt x="676" y="146"/>
                            <a:pt x="715" y="173"/>
                          </a:cubicBezTo>
                          <a:cubicBezTo>
                            <a:pt x="755" y="186"/>
                            <a:pt x="795" y="212"/>
                            <a:pt x="821" y="239"/>
                          </a:cubicBezTo>
                          <a:cubicBezTo>
                            <a:pt x="848" y="279"/>
                            <a:pt x="861" y="305"/>
                            <a:pt x="874" y="345"/>
                          </a:cubicBezTo>
                          <a:cubicBezTo>
                            <a:pt x="887" y="384"/>
                            <a:pt x="887" y="411"/>
                            <a:pt x="887" y="451"/>
                          </a:cubicBezTo>
                          <a:cubicBezTo>
                            <a:pt x="887" y="530"/>
                            <a:pt x="874" y="596"/>
                            <a:pt x="848" y="676"/>
                          </a:cubicBezTo>
                          <a:cubicBezTo>
                            <a:pt x="821" y="768"/>
                            <a:pt x="781" y="848"/>
                            <a:pt x="742" y="927"/>
                          </a:cubicBezTo>
                          <a:cubicBezTo>
                            <a:pt x="689" y="1007"/>
                            <a:pt x="636" y="1099"/>
                            <a:pt x="583" y="1179"/>
                          </a:cubicBezTo>
                          <a:cubicBezTo>
                            <a:pt x="530" y="1258"/>
                            <a:pt x="464" y="1337"/>
                            <a:pt x="398" y="1404"/>
                          </a:cubicBezTo>
                          <a:cubicBezTo>
                            <a:pt x="345" y="1470"/>
                            <a:pt x="278" y="1536"/>
                            <a:pt x="212" y="1602"/>
                          </a:cubicBezTo>
                          <a:cubicBezTo>
                            <a:pt x="159" y="1655"/>
                            <a:pt x="93" y="1708"/>
                            <a:pt x="53" y="1748"/>
                          </a:cubicBezTo>
                          <a:cubicBezTo>
                            <a:pt x="40" y="1761"/>
                            <a:pt x="27" y="1761"/>
                            <a:pt x="14" y="1774"/>
                          </a:cubicBezTo>
                          <a:cubicBezTo>
                            <a:pt x="1" y="1787"/>
                            <a:pt x="1" y="1787"/>
                            <a:pt x="1" y="1801"/>
                          </a:cubicBezTo>
                          <a:cubicBezTo>
                            <a:pt x="1" y="1814"/>
                            <a:pt x="1" y="1827"/>
                            <a:pt x="14" y="1840"/>
                          </a:cubicBezTo>
                          <a:cubicBezTo>
                            <a:pt x="27" y="1854"/>
                            <a:pt x="40" y="1854"/>
                            <a:pt x="67" y="1854"/>
                          </a:cubicBezTo>
                          <a:cubicBezTo>
                            <a:pt x="80" y="1854"/>
                            <a:pt x="106" y="1854"/>
                            <a:pt x="120" y="1840"/>
                          </a:cubicBezTo>
                          <a:cubicBezTo>
                            <a:pt x="146" y="1840"/>
                            <a:pt x="146" y="1840"/>
                            <a:pt x="159" y="1827"/>
                          </a:cubicBezTo>
                          <a:lnTo>
                            <a:pt x="676" y="1827"/>
                          </a:lnTo>
                          <a:cubicBezTo>
                            <a:pt x="715" y="1827"/>
                            <a:pt x="768" y="1827"/>
                            <a:pt x="808" y="1840"/>
                          </a:cubicBezTo>
                          <a:lnTo>
                            <a:pt x="953" y="1840"/>
                          </a:lnTo>
                          <a:cubicBezTo>
                            <a:pt x="967" y="1840"/>
                            <a:pt x="967" y="1827"/>
                            <a:pt x="980" y="1827"/>
                          </a:cubicBezTo>
                          <a:cubicBezTo>
                            <a:pt x="1006" y="1814"/>
                            <a:pt x="1020" y="1801"/>
                            <a:pt x="1020" y="1787"/>
                          </a:cubicBezTo>
                          <a:cubicBezTo>
                            <a:pt x="1059" y="1721"/>
                            <a:pt x="1099" y="1668"/>
                            <a:pt x="1112" y="1629"/>
                          </a:cubicBezTo>
                          <a:cubicBezTo>
                            <a:pt x="1139" y="1589"/>
                            <a:pt x="1152" y="1576"/>
                            <a:pt x="1152" y="1562"/>
                          </a:cubicBezTo>
                          <a:cubicBezTo>
                            <a:pt x="1152" y="1536"/>
                            <a:pt x="1139" y="1523"/>
                            <a:pt x="1126" y="1523"/>
                          </a:cubicBezTo>
                          <a:cubicBezTo>
                            <a:pt x="1112" y="1509"/>
                            <a:pt x="1099" y="1509"/>
                            <a:pt x="1086" y="1509"/>
                          </a:cubicBezTo>
                          <a:cubicBezTo>
                            <a:pt x="1059" y="1509"/>
                            <a:pt x="1046" y="1509"/>
                            <a:pt x="1033" y="1523"/>
                          </a:cubicBezTo>
                          <a:cubicBezTo>
                            <a:pt x="1020" y="1536"/>
                            <a:pt x="1020" y="1549"/>
                            <a:pt x="1006" y="1562"/>
                          </a:cubicBezTo>
                          <a:lnTo>
                            <a:pt x="953" y="1655"/>
                          </a:lnTo>
                          <a:cubicBezTo>
                            <a:pt x="940" y="1668"/>
                            <a:pt x="927" y="1682"/>
                            <a:pt x="914" y="1682"/>
                          </a:cubicBezTo>
                          <a:cubicBezTo>
                            <a:pt x="914" y="1695"/>
                            <a:pt x="901" y="1695"/>
                            <a:pt x="887" y="1695"/>
                          </a:cubicBezTo>
                          <a:lnTo>
                            <a:pt x="464" y="1695"/>
                          </a:lnTo>
                          <a:cubicBezTo>
                            <a:pt x="398" y="1695"/>
                            <a:pt x="345" y="1682"/>
                            <a:pt x="292" y="1682"/>
                          </a:cubicBezTo>
                          <a:cubicBezTo>
                            <a:pt x="331" y="1642"/>
                            <a:pt x="384" y="1602"/>
                            <a:pt x="437" y="1536"/>
                          </a:cubicBezTo>
                          <a:cubicBezTo>
                            <a:pt x="490" y="1483"/>
                            <a:pt x="543" y="1417"/>
                            <a:pt x="609" y="1351"/>
                          </a:cubicBezTo>
                          <a:cubicBezTo>
                            <a:pt x="662" y="1284"/>
                            <a:pt x="715" y="1218"/>
                            <a:pt x="768" y="1139"/>
                          </a:cubicBezTo>
                          <a:cubicBezTo>
                            <a:pt x="821" y="1073"/>
                            <a:pt x="874" y="993"/>
                            <a:pt x="914" y="914"/>
                          </a:cubicBezTo>
                          <a:cubicBezTo>
                            <a:pt x="953" y="834"/>
                            <a:pt x="993" y="768"/>
                            <a:pt x="1006" y="689"/>
                          </a:cubicBezTo>
                          <a:cubicBezTo>
                            <a:pt x="1033" y="609"/>
                            <a:pt x="1046" y="530"/>
                            <a:pt x="1046" y="451"/>
                          </a:cubicBezTo>
                          <a:cubicBezTo>
                            <a:pt x="1046" y="398"/>
                            <a:pt x="1046" y="332"/>
                            <a:pt x="1033" y="279"/>
                          </a:cubicBezTo>
                          <a:cubicBezTo>
                            <a:pt x="1006" y="226"/>
                            <a:pt x="980" y="173"/>
                            <a:pt x="953" y="133"/>
                          </a:cubicBezTo>
                          <a:cubicBezTo>
                            <a:pt x="914" y="93"/>
                            <a:pt x="861" y="67"/>
                            <a:pt x="808" y="40"/>
                          </a:cubicBezTo>
                          <a:cubicBezTo>
                            <a:pt x="755" y="14"/>
                            <a:pt x="676" y="1"/>
                            <a:pt x="596"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0"/>
                    <p:cNvSpPr/>
                    <p:nvPr/>
                  </p:nvSpPr>
                  <p:spPr>
                    <a:xfrm>
                      <a:off x="3829745" y="3991539"/>
                      <a:ext cx="65882" cy="57149"/>
                    </a:xfrm>
                    <a:custGeom>
                      <a:avLst/>
                      <a:gdLst/>
                      <a:ahLst/>
                      <a:cxnLst/>
                      <a:rect l="l" t="t" r="r" b="b"/>
                      <a:pathLst>
                        <a:path w="1192" h="1034" extrusionOk="0">
                          <a:moveTo>
                            <a:pt x="173" y="1"/>
                          </a:moveTo>
                          <a:cubicBezTo>
                            <a:pt x="93" y="1"/>
                            <a:pt x="53" y="1"/>
                            <a:pt x="27" y="14"/>
                          </a:cubicBezTo>
                          <a:cubicBezTo>
                            <a:pt x="14" y="27"/>
                            <a:pt x="0" y="41"/>
                            <a:pt x="0" y="67"/>
                          </a:cubicBezTo>
                          <a:cubicBezTo>
                            <a:pt x="0" y="80"/>
                            <a:pt x="14" y="107"/>
                            <a:pt x="27" y="107"/>
                          </a:cubicBezTo>
                          <a:cubicBezTo>
                            <a:pt x="53" y="120"/>
                            <a:pt x="80" y="120"/>
                            <a:pt x="120" y="120"/>
                          </a:cubicBezTo>
                          <a:cubicBezTo>
                            <a:pt x="159" y="120"/>
                            <a:pt x="186" y="133"/>
                            <a:pt x="199" y="147"/>
                          </a:cubicBezTo>
                          <a:cubicBezTo>
                            <a:pt x="212" y="147"/>
                            <a:pt x="239" y="173"/>
                            <a:pt x="265" y="199"/>
                          </a:cubicBezTo>
                          <a:lnTo>
                            <a:pt x="490" y="517"/>
                          </a:lnTo>
                          <a:lnTo>
                            <a:pt x="450" y="557"/>
                          </a:lnTo>
                          <a:lnTo>
                            <a:pt x="424" y="610"/>
                          </a:lnTo>
                          <a:lnTo>
                            <a:pt x="371" y="676"/>
                          </a:lnTo>
                          <a:cubicBezTo>
                            <a:pt x="345" y="702"/>
                            <a:pt x="318" y="742"/>
                            <a:pt x="278" y="795"/>
                          </a:cubicBezTo>
                          <a:cubicBezTo>
                            <a:pt x="265" y="808"/>
                            <a:pt x="252" y="822"/>
                            <a:pt x="239" y="835"/>
                          </a:cubicBezTo>
                          <a:cubicBezTo>
                            <a:pt x="225" y="835"/>
                            <a:pt x="199" y="835"/>
                            <a:pt x="186" y="848"/>
                          </a:cubicBezTo>
                          <a:cubicBezTo>
                            <a:pt x="146" y="848"/>
                            <a:pt x="120" y="848"/>
                            <a:pt x="93" y="861"/>
                          </a:cubicBezTo>
                          <a:cubicBezTo>
                            <a:pt x="67" y="874"/>
                            <a:pt x="53" y="888"/>
                            <a:pt x="53" y="914"/>
                          </a:cubicBezTo>
                          <a:cubicBezTo>
                            <a:pt x="53" y="927"/>
                            <a:pt x="53" y="941"/>
                            <a:pt x="53" y="941"/>
                          </a:cubicBezTo>
                          <a:cubicBezTo>
                            <a:pt x="67" y="954"/>
                            <a:pt x="67" y="954"/>
                            <a:pt x="80" y="967"/>
                          </a:cubicBezTo>
                          <a:lnTo>
                            <a:pt x="398" y="967"/>
                          </a:lnTo>
                          <a:cubicBezTo>
                            <a:pt x="398" y="967"/>
                            <a:pt x="411" y="967"/>
                            <a:pt x="424" y="980"/>
                          </a:cubicBezTo>
                          <a:lnTo>
                            <a:pt x="477" y="980"/>
                          </a:lnTo>
                          <a:cubicBezTo>
                            <a:pt x="490" y="980"/>
                            <a:pt x="517" y="967"/>
                            <a:pt x="530" y="967"/>
                          </a:cubicBezTo>
                          <a:cubicBezTo>
                            <a:pt x="556" y="954"/>
                            <a:pt x="570" y="941"/>
                            <a:pt x="570" y="914"/>
                          </a:cubicBezTo>
                          <a:cubicBezTo>
                            <a:pt x="570" y="901"/>
                            <a:pt x="556" y="901"/>
                            <a:pt x="556" y="888"/>
                          </a:cubicBezTo>
                          <a:cubicBezTo>
                            <a:pt x="543" y="861"/>
                            <a:pt x="503" y="861"/>
                            <a:pt x="464" y="861"/>
                          </a:cubicBezTo>
                          <a:cubicBezTo>
                            <a:pt x="450" y="861"/>
                            <a:pt x="437" y="861"/>
                            <a:pt x="424" y="848"/>
                          </a:cubicBezTo>
                          <a:cubicBezTo>
                            <a:pt x="424" y="848"/>
                            <a:pt x="424" y="848"/>
                            <a:pt x="424" y="835"/>
                          </a:cubicBezTo>
                          <a:cubicBezTo>
                            <a:pt x="424" y="835"/>
                            <a:pt x="424" y="822"/>
                            <a:pt x="437" y="808"/>
                          </a:cubicBezTo>
                          <a:cubicBezTo>
                            <a:pt x="450" y="782"/>
                            <a:pt x="464" y="782"/>
                            <a:pt x="464" y="769"/>
                          </a:cubicBezTo>
                          <a:cubicBezTo>
                            <a:pt x="490" y="742"/>
                            <a:pt x="503" y="729"/>
                            <a:pt x="517" y="702"/>
                          </a:cubicBezTo>
                          <a:cubicBezTo>
                            <a:pt x="530" y="689"/>
                            <a:pt x="543" y="663"/>
                            <a:pt x="570" y="636"/>
                          </a:cubicBezTo>
                          <a:cubicBezTo>
                            <a:pt x="583" y="649"/>
                            <a:pt x="609" y="676"/>
                            <a:pt x="623" y="716"/>
                          </a:cubicBezTo>
                          <a:cubicBezTo>
                            <a:pt x="649" y="742"/>
                            <a:pt x="662" y="755"/>
                            <a:pt x="689" y="782"/>
                          </a:cubicBezTo>
                          <a:cubicBezTo>
                            <a:pt x="702" y="808"/>
                            <a:pt x="715" y="835"/>
                            <a:pt x="728" y="848"/>
                          </a:cubicBezTo>
                          <a:cubicBezTo>
                            <a:pt x="728" y="861"/>
                            <a:pt x="742" y="874"/>
                            <a:pt x="742" y="888"/>
                          </a:cubicBezTo>
                          <a:cubicBezTo>
                            <a:pt x="742" y="901"/>
                            <a:pt x="742" y="901"/>
                            <a:pt x="728" y="914"/>
                          </a:cubicBezTo>
                          <a:lnTo>
                            <a:pt x="702" y="914"/>
                          </a:lnTo>
                          <a:cubicBezTo>
                            <a:pt x="689" y="914"/>
                            <a:pt x="675" y="927"/>
                            <a:pt x="675" y="941"/>
                          </a:cubicBezTo>
                          <a:cubicBezTo>
                            <a:pt x="675" y="954"/>
                            <a:pt x="662" y="967"/>
                            <a:pt x="662" y="967"/>
                          </a:cubicBezTo>
                          <a:cubicBezTo>
                            <a:pt x="662" y="980"/>
                            <a:pt x="675" y="994"/>
                            <a:pt x="689" y="1007"/>
                          </a:cubicBezTo>
                          <a:cubicBezTo>
                            <a:pt x="702" y="1033"/>
                            <a:pt x="728" y="1033"/>
                            <a:pt x="768" y="1033"/>
                          </a:cubicBezTo>
                          <a:lnTo>
                            <a:pt x="1086" y="1033"/>
                          </a:lnTo>
                          <a:cubicBezTo>
                            <a:pt x="1112" y="1033"/>
                            <a:pt x="1139" y="1033"/>
                            <a:pt x="1152" y="1020"/>
                          </a:cubicBezTo>
                          <a:cubicBezTo>
                            <a:pt x="1178" y="1020"/>
                            <a:pt x="1192" y="1007"/>
                            <a:pt x="1192" y="980"/>
                          </a:cubicBezTo>
                          <a:cubicBezTo>
                            <a:pt x="1192" y="954"/>
                            <a:pt x="1178" y="941"/>
                            <a:pt x="1165" y="941"/>
                          </a:cubicBezTo>
                          <a:cubicBezTo>
                            <a:pt x="1139" y="927"/>
                            <a:pt x="1125" y="927"/>
                            <a:pt x="1099" y="927"/>
                          </a:cubicBezTo>
                          <a:cubicBezTo>
                            <a:pt x="1073" y="927"/>
                            <a:pt x="1046" y="914"/>
                            <a:pt x="1033" y="914"/>
                          </a:cubicBezTo>
                          <a:cubicBezTo>
                            <a:pt x="1020" y="914"/>
                            <a:pt x="993" y="914"/>
                            <a:pt x="967" y="901"/>
                          </a:cubicBezTo>
                          <a:cubicBezTo>
                            <a:pt x="967" y="901"/>
                            <a:pt x="953" y="888"/>
                            <a:pt x="940" y="888"/>
                          </a:cubicBezTo>
                          <a:cubicBezTo>
                            <a:pt x="927" y="874"/>
                            <a:pt x="914" y="848"/>
                            <a:pt x="887" y="822"/>
                          </a:cubicBezTo>
                          <a:cubicBezTo>
                            <a:pt x="861" y="795"/>
                            <a:pt x="834" y="755"/>
                            <a:pt x="795" y="716"/>
                          </a:cubicBezTo>
                          <a:cubicBezTo>
                            <a:pt x="755" y="663"/>
                            <a:pt x="715" y="597"/>
                            <a:pt x="649" y="517"/>
                          </a:cubicBezTo>
                          <a:cubicBezTo>
                            <a:pt x="689" y="477"/>
                            <a:pt x="715" y="438"/>
                            <a:pt x="742" y="398"/>
                          </a:cubicBezTo>
                          <a:cubicBezTo>
                            <a:pt x="768" y="358"/>
                            <a:pt x="795" y="319"/>
                            <a:pt x="834" y="266"/>
                          </a:cubicBezTo>
                          <a:cubicBezTo>
                            <a:pt x="861" y="239"/>
                            <a:pt x="874" y="226"/>
                            <a:pt x="900" y="213"/>
                          </a:cubicBezTo>
                          <a:cubicBezTo>
                            <a:pt x="927" y="213"/>
                            <a:pt x="940" y="199"/>
                            <a:pt x="980" y="199"/>
                          </a:cubicBezTo>
                          <a:lnTo>
                            <a:pt x="1125" y="199"/>
                          </a:lnTo>
                          <a:cubicBezTo>
                            <a:pt x="1139" y="199"/>
                            <a:pt x="1152" y="186"/>
                            <a:pt x="1165" y="186"/>
                          </a:cubicBezTo>
                          <a:cubicBezTo>
                            <a:pt x="1178" y="173"/>
                            <a:pt x="1178" y="160"/>
                            <a:pt x="1178" y="147"/>
                          </a:cubicBezTo>
                          <a:cubicBezTo>
                            <a:pt x="1178" y="107"/>
                            <a:pt x="1165" y="80"/>
                            <a:pt x="1125" y="80"/>
                          </a:cubicBezTo>
                          <a:lnTo>
                            <a:pt x="728" y="80"/>
                          </a:lnTo>
                          <a:cubicBezTo>
                            <a:pt x="689" y="80"/>
                            <a:pt x="675" y="80"/>
                            <a:pt x="649" y="94"/>
                          </a:cubicBezTo>
                          <a:cubicBezTo>
                            <a:pt x="636" y="107"/>
                            <a:pt x="623" y="120"/>
                            <a:pt x="623" y="147"/>
                          </a:cubicBezTo>
                          <a:cubicBezTo>
                            <a:pt x="623" y="160"/>
                            <a:pt x="636" y="173"/>
                            <a:pt x="649" y="186"/>
                          </a:cubicBezTo>
                          <a:cubicBezTo>
                            <a:pt x="662" y="186"/>
                            <a:pt x="662" y="199"/>
                            <a:pt x="675" y="199"/>
                          </a:cubicBezTo>
                          <a:cubicBezTo>
                            <a:pt x="675" y="199"/>
                            <a:pt x="689" y="199"/>
                            <a:pt x="689" y="213"/>
                          </a:cubicBezTo>
                          <a:cubicBezTo>
                            <a:pt x="689" y="213"/>
                            <a:pt x="675" y="226"/>
                            <a:pt x="662" y="252"/>
                          </a:cubicBezTo>
                          <a:cubicBezTo>
                            <a:pt x="649" y="266"/>
                            <a:pt x="636" y="292"/>
                            <a:pt x="623" y="319"/>
                          </a:cubicBezTo>
                          <a:lnTo>
                            <a:pt x="570" y="398"/>
                          </a:lnTo>
                          <a:cubicBezTo>
                            <a:pt x="543" y="372"/>
                            <a:pt x="517" y="345"/>
                            <a:pt x="503" y="305"/>
                          </a:cubicBezTo>
                          <a:cubicBezTo>
                            <a:pt x="477" y="279"/>
                            <a:pt x="464" y="252"/>
                            <a:pt x="450" y="239"/>
                          </a:cubicBezTo>
                          <a:cubicBezTo>
                            <a:pt x="437" y="213"/>
                            <a:pt x="424" y="199"/>
                            <a:pt x="411" y="173"/>
                          </a:cubicBezTo>
                          <a:cubicBezTo>
                            <a:pt x="411" y="160"/>
                            <a:pt x="398" y="147"/>
                            <a:pt x="398" y="147"/>
                          </a:cubicBezTo>
                          <a:cubicBezTo>
                            <a:pt x="398" y="133"/>
                            <a:pt x="411" y="133"/>
                            <a:pt x="424" y="133"/>
                          </a:cubicBezTo>
                          <a:lnTo>
                            <a:pt x="477" y="133"/>
                          </a:lnTo>
                          <a:cubicBezTo>
                            <a:pt x="490" y="133"/>
                            <a:pt x="517" y="120"/>
                            <a:pt x="530" y="107"/>
                          </a:cubicBezTo>
                          <a:cubicBezTo>
                            <a:pt x="543" y="94"/>
                            <a:pt x="543" y="80"/>
                            <a:pt x="543" y="67"/>
                          </a:cubicBezTo>
                          <a:cubicBezTo>
                            <a:pt x="543" y="54"/>
                            <a:pt x="543" y="54"/>
                            <a:pt x="543" y="41"/>
                          </a:cubicBezTo>
                          <a:cubicBezTo>
                            <a:pt x="543" y="41"/>
                            <a:pt x="530" y="27"/>
                            <a:pt x="530" y="27"/>
                          </a:cubicBezTo>
                          <a:cubicBezTo>
                            <a:pt x="517" y="14"/>
                            <a:pt x="503" y="14"/>
                            <a:pt x="490"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0"/>
                    <p:cNvSpPr/>
                    <p:nvPr/>
                  </p:nvSpPr>
                  <p:spPr>
                    <a:xfrm>
                      <a:off x="3901430" y="3946218"/>
                      <a:ext cx="60023" cy="100260"/>
                    </a:xfrm>
                    <a:custGeom>
                      <a:avLst/>
                      <a:gdLst/>
                      <a:ahLst/>
                      <a:cxnLst/>
                      <a:rect l="l" t="t" r="r" b="b"/>
                      <a:pathLst>
                        <a:path w="1086" h="1814" extrusionOk="0">
                          <a:moveTo>
                            <a:pt x="861" y="0"/>
                          </a:moveTo>
                          <a:cubicBezTo>
                            <a:pt x="834" y="0"/>
                            <a:pt x="781" y="0"/>
                            <a:pt x="728" y="14"/>
                          </a:cubicBezTo>
                          <a:lnTo>
                            <a:pt x="530" y="14"/>
                          </a:lnTo>
                          <a:cubicBezTo>
                            <a:pt x="464" y="14"/>
                            <a:pt x="398" y="27"/>
                            <a:pt x="331" y="27"/>
                          </a:cubicBezTo>
                          <a:cubicBezTo>
                            <a:pt x="265" y="40"/>
                            <a:pt x="212" y="40"/>
                            <a:pt x="173" y="40"/>
                          </a:cubicBezTo>
                          <a:cubicBezTo>
                            <a:pt x="146" y="53"/>
                            <a:pt x="133" y="67"/>
                            <a:pt x="133" y="93"/>
                          </a:cubicBezTo>
                          <a:cubicBezTo>
                            <a:pt x="133" y="159"/>
                            <a:pt x="120" y="212"/>
                            <a:pt x="120" y="265"/>
                          </a:cubicBezTo>
                          <a:cubicBezTo>
                            <a:pt x="120" y="318"/>
                            <a:pt x="106" y="358"/>
                            <a:pt x="106" y="397"/>
                          </a:cubicBezTo>
                          <a:cubicBezTo>
                            <a:pt x="106" y="437"/>
                            <a:pt x="93" y="477"/>
                            <a:pt x="93" y="530"/>
                          </a:cubicBezTo>
                          <a:cubicBezTo>
                            <a:pt x="93" y="569"/>
                            <a:pt x="80" y="622"/>
                            <a:pt x="67" y="675"/>
                          </a:cubicBezTo>
                          <a:cubicBezTo>
                            <a:pt x="67" y="702"/>
                            <a:pt x="67" y="715"/>
                            <a:pt x="67" y="742"/>
                          </a:cubicBezTo>
                          <a:cubicBezTo>
                            <a:pt x="67" y="755"/>
                            <a:pt x="67" y="768"/>
                            <a:pt x="67" y="781"/>
                          </a:cubicBezTo>
                          <a:cubicBezTo>
                            <a:pt x="67" y="821"/>
                            <a:pt x="67" y="861"/>
                            <a:pt x="80" y="887"/>
                          </a:cubicBezTo>
                          <a:cubicBezTo>
                            <a:pt x="93" y="914"/>
                            <a:pt x="106" y="927"/>
                            <a:pt x="146" y="927"/>
                          </a:cubicBezTo>
                          <a:cubicBezTo>
                            <a:pt x="159" y="927"/>
                            <a:pt x="173" y="927"/>
                            <a:pt x="212" y="914"/>
                          </a:cubicBezTo>
                          <a:cubicBezTo>
                            <a:pt x="239" y="914"/>
                            <a:pt x="265" y="900"/>
                            <a:pt x="305" y="900"/>
                          </a:cubicBezTo>
                          <a:cubicBezTo>
                            <a:pt x="345" y="887"/>
                            <a:pt x="384" y="874"/>
                            <a:pt x="424" y="874"/>
                          </a:cubicBezTo>
                          <a:cubicBezTo>
                            <a:pt x="464" y="861"/>
                            <a:pt x="503" y="861"/>
                            <a:pt x="556" y="861"/>
                          </a:cubicBezTo>
                          <a:cubicBezTo>
                            <a:pt x="623" y="861"/>
                            <a:pt x="689" y="874"/>
                            <a:pt x="728" y="887"/>
                          </a:cubicBezTo>
                          <a:cubicBezTo>
                            <a:pt x="781" y="914"/>
                            <a:pt x="821" y="940"/>
                            <a:pt x="848" y="967"/>
                          </a:cubicBezTo>
                          <a:cubicBezTo>
                            <a:pt x="874" y="993"/>
                            <a:pt x="901" y="1033"/>
                            <a:pt x="914" y="1072"/>
                          </a:cubicBezTo>
                          <a:cubicBezTo>
                            <a:pt x="914" y="1112"/>
                            <a:pt x="927" y="1152"/>
                            <a:pt x="927" y="1192"/>
                          </a:cubicBezTo>
                          <a:cubicBezTo>
                            <a:pt x="927" y="1244"/>
                            <a:pt x="914" y="1311"/>
                            <a:pt x="887" y="1364"/>
                          </a:cubicBezTo>
                          <a:cubicBezTo>
                            <a:pt x="874" y="1430"/>
                            <a:pt x="834" y="1483"/>
                            <a:pt x="795" y="1522"/>
                          </a:cubicBezTo>
                          <a:cubicBezTo>
                            <a:pt x="742" y="1575"/>
                            <a:pt x="689" y="1615"/>
                            <a:pt x="623" y="1642"/>
                          </a:cubicBezTo>
                          <a:cubicBezTo>
                            <a:pt x="543" y="1668"/>
                            <a:pt x="464" y="1681"/>
                            <a:pt x="371" y="1681"/>
                          </a:cubicBezTo>
                          <a:lnTo>
                            <a:pt x="292" y="1681"/>
                          </a:lnTo>
                          <a:cubicBezTo>
                            <a:pt x="265" y="1668"/>
                            <a:pt x="239" y="1668"/>
                            <a:pt x="212" y="1655"/>
                          </a:cubicBezTo>
                          <a:cubicBezTo>
                            <a:pt x="199" y="1642"/>
                            <a:pt x="173" y="1642"/>
                            <a:pt x="159" y="1628"/>
                          </a:cubicBezTo>
                          <a:cubicBezTo>
                            <a:pt x="146" y="1615"/>
                            <a:pt x="146" y="1602"/>
                            <a:pt x="146" y="1589"/>
                          </a:cubicBezTo>
                          <a:cubicBezTo>
                            <a:pt x="146" y="1562"/>
                            <a:pt x="146" y="1549"/>
                            <a:pt x="159" y="1549"/>
                          </a:cubicBezTo>
                          <a:cubicBezTo>
                            <a:pt x="173" y="1536"/>
                            <a:pt x="199" y="1536"/>
                            <a:pt x="212" y="1536"/>
                          </a:cubicBezTo>
                          <a:cubicBezTo>
                            <a:pt x="226" y="1522"/>
                            <a:pt x="239" y="1522"/>
                            <a:pt x="252" y="1509"/>
                          </a:cubicBezTo>
                          <a:cubicBezTo>
                            <a:pt x="265" y="1496"/>
                            <a:pt x="278" y="1483"/>
                            <a:pt x="278" y="1456"/>
                          </a:cubicBezTo>
                          <a:cubicBezTo>
                            <a:pt x="278" y="1417"/>
                            <a:pt x="265" y="1390"/>
                            <a:pt x="239" y="1377"/>
                          </a:cubicBezTo>
                          <a:cubicBezTo>
                            <a:pt x="226" y="1364"/>
                            <a:pt x="199" y="1364"/>
                            <a:pt x="173" y="1364"/>
                          </a:cubicBezTo>
                          <a:cubicBezTo>
                            <a:pt x="146" y="1364"/>
                            <a:pt x="133" y="1364"/>
                            <a:pt x="106" y="1377"/>
                          </a:cubicBezTo>
                          <a:cubicBezTo>
                            <a:pt x="93" y="1390"/>
                            <a:pt x="67" y="1403"/>
                            <a:pt x="53" y="1417"/>
                          </a:cubicBezTo>
                          <a:cubicBezTo>
                            <a:pt x="40" y="1443"/>
                            <a:pt x="27" y="1456"/>
                            <a:pt x="14" y="1483"/>
                          </a:cubicBezTo>
                          <a:cubicBezTo>
                            <a:pt x="14" y="1509"/>
                            <a:pt x="1" y="1536"/>
                            <a:pt x="1" y="1562"/>
                          </a:cubicBezTo>
                          <a:cubicBezTo>
                            <a:pt x="1" y="1628"/>
                            <a:pt x="27" y="1681"/>
                            <a:pt x="53" y="1708"/>
                          </a:cubicBezTo>
                          <a:cubicBezTo>
                            <a:pt x="80" y="1747"/>
                            <a:pt x="120" y="1774"/>
                            <a:pt x="159" y="1787"/>
                          </a:cubicBezTo>
                          <a:cubicBezTo>
                            <a:pt x="199" y="1800"/>
                            <a:pt x="239" y="1814"/>
                            <a:pt x="278" y="1814"/>
                          </a:cubicBezTo>
                          <a:lnTo>
                            <a:pt x="371" y="1814"/>
                          </a:lnTo>
                          <a:cubicBezTo>
                            <a:pt x="503" y="1814"/>
                            <a:pt x="609" y="1800"/>
                            <a:pt x="689" y="1761"/>
                          </a:cubicBezTo>
                          <a:cubicBezTo>
                            <a:pt x="781" y="1721"/>
                            <a:pt x="861" y="1681"/>
                            <a:pt x="914" y="1615"/>
                          </a:cubicBezTo>
                          <a:cubicBezTo>
                            <a:pt x="980" y="1562"/>
                            <a:pt x="1020" y="1496"/>
                            <a:pt x="1046" y="1417"/>
                          </a:cubicBezTo>
                          <a:cubicBezTo>
                            <a:pt x="1073" y="1350"/>
                            <a:pt x="1086" y="1271"/>
                            <a:pt x="1086" y="1205"/>
                          </a:cubicBezTo>
                          <a:cubicBezTo>
                            <a:pt x="1086" y="1152"/>
                            <a:pt x="1086" y="1086"/>
                            <a:pt x="1059" y="1033"/>
                          </a:cubicBezTo>
                          <a:cubicBezTo>
                            <a:pt x="1046" y="967"/>
                            <a:pt x="1020" y="914"/>
                            <a:pt x="967" y="874"/>
                          </a:cubicBezTo>
                          <a:cubicBezTo>
                            <a:pt x="940" y="821"/>
                            <a:pt x="887" y="781"/>
                            <a:pt x="821" y="755"/>
                          </a:cubicBezTo>
                          <a:cubicBezTo>
                            <a:pt x="755" y="728"/>
                            <a:pt x="662" y="715"/>
                            <a:pt x="570" y="715"/>
                          </a:cubicBezTo>
                          <a:lnTo>
                            <a:pt x="464" y="715"/>
                          </a:lnTo>
                          <a:cubicBezTo>
                            <a:pt x="424" y="728"/>
                            <a:pt x="384" y="728"/>
                            <a:pt x="358" y="742"/>
                          </a:cubicBezTo>
                          <a:cubicBezTo>
                            <a:pt x="318" y="742"/>
                            <a:pt x="292" y="755"/>
                            <a:pt x="265" y="755"/>
                          </a:cubicBezTo>
                          <a:cubicBezTo>
                            <a:pt x="239" y="768"/>
                            <a:pt x="226" y="768"/>
                            <a:pt x="212" y="768"/>
                          </a:cubicBezTo>
                          <a:lnTo>
                            <a:pt x="292" y="199"/>
                          </a:lnTo>
                          <a:cubicBezTo>
                            <a:pt x="318" y="186"/>
                            <a:pt x="345" y="186"/>
                            <a:pt x="398" y="172"/>
                          </a:cubicBezTo>
                          <a:cubicBezTo>
                            <a:pt x="464" y="172"/>
                            <a:pt x="517" y="172"/>
                            <a:pt x="570" y="159"/>
                          </a:cubicBezTo>
                          <a:lnTo>
                            <a:pt x="874" y="159"/>
                          </a:lnTo>
                          <a:cubicBezTo>
                            <a:pt x="901" y="159"/>
                            <a:pt x="914" y="146"/>
                            <a:pt x="940" y="146"/>
                          </a:cubicBezTo>
                          <a:cubicBezTo>
                            <a:pt x="967" y="133"/>
                            <a:pt x="980" y="106"/>
                            <a:pt x="980" y="80"/>
                          </a:cubicBezTo>
                          <a:cubicBezTo>
                            <a:pt x="980" y="53"/>
                            <a:pt x="967" y="27"/>
                            <a:pt x="940" y="27"/>
                          </a:cubicBezTo>
                          <a:cubicBezTo>
                            <a:pt x="927" y="14"/>
                            <a:pt x="887" y="0"/>
                            <a:pt x="861"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0"/>
                    <p:cNvSpPr/>
                    <p:nvPr/>
                  </p:nvSpPr>
                  <p:spPr>
                    <a:xfrm>
                      <a:off x="3885346" y="4261478"/>
                      <a:ext cx="143426" cy="143426"/>
                    </a:xfrm>
                    <a:custGeom>
                      <a:avLst/>
                      <a:gdLst/>
                      <a:ahLst/>
                      <a:cxnLst/>
                      <a:rect l="l" t="t" r="r" b="b"/>
                      <a:pathLst>
                        <a:path w="2595" h="2595" extrusionOk="0">
                          <a:moveTo>
                            <a:pt x="503" y="1"/>
                          </a:moveTo>
                          <a:cubicBezTo>
                            <a:pt x="225" y="1"/>
                            <a:pt x="0" y="226"/>
                            <a:pt x="0" y="504"/>
                          </a:cubicBezTo>
                          <a:lnTo>
                            <a:pt x="0" y="2052"/>
                          </a:lnTo>
                          <a:cubicBezTo>
                            <a:pt x="0" y="2383"/>
                            <a:pt x="225" y="2595"/>
                            <a:pt x="503" y="2595"/>
                          </a:cubicBezTo>
                          <a:lnTo>
                            <a:pt x="2052" y="2595"/>
                          </a:lnTo>
                          <a:cubicBezTo>
                            <a:pt x="2383" y="2595"/>
                            <a:pt x="2594" y="2383"/>
                            <a:pt x="2594" y="2052"/>
                          </a:cubicBezTo>
                          <a:lnTo>
                            <a:pt x="2594" y="504"/>
                          </a:lnTo>
                          <a:cubicBezTo>
                            <a:pt x="2594" y="226"/>
                            <a:pt x="2383" y="1"/>
                            <a:pt x="2052"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0"/>
                    <p:cNvSpPr/>
                    <p:nvPr/>
                  </p:nvSpPr>
                  <p:spPr>
                    <a:xfrm>
                      <a:off x="3885346" y="4453872"/>
                      <a:ext cx="143426" cy="143426"/>
                    </a:xfrm>
                    <a:custGeom>
                      <a:avLst/>
                      <a:gdLst/>
                      <a:ahLst/>
                      <a:cxnLst/>
                      <a:rect l="l" t="t" r="r" b="b"/>
                      <a:pathLst>
                        <a:path w="2595" h="2595" extrusionOk="0">
                          <a:moveTo>
                            <a:pt x="503" y="1"/>
                          </a:moveTo>
                          <a:cubicBezTo>
                            <a:pt x="225" y="1"/>
                            <a:pt x="0" y="226"/>
                            <a:pt x="0" y="556"/>
                          </a:cubicBezTo>
                          <a:lnTo>
                            <a:pt x="0" y="2092"/>
                          </a:lnTo>
                          <a:cubicBezTo>
                            <a:pt x="0" y="2370"/>
                            <a:pt x="225" y="2595"/>
                            <a:pt x="503" y="2595"/>
                          </a:cubicBezTo>
                          <a:lnTo>
                            <a:pt x="2052" y="2595"/>
                          </a:lnTo>
                          <a:cubicBezTo>
                            <a:pt x="2383" y="2595"/>
                            <a:pt x="2594" y="2370"/>
                            <a:pt x="2594" y="2092"/>
                          </a:cubicBezTo>
                          <a:lnTo>
                            <a:pt x="2594" y="556"/>
                          </a:lnTo>
                          <a:cubicBezTo>
                            <a:pt x="2594" y="226"/>
                            <a:pt x="2383" y="1"/>
                            <a:pt x="2052"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0"/>
                    <p:cNvSpPr/>
                    <p:nvPr/>
                  </p:nvSpPr>
                  <p:spPr>
                    <a:xfrm>
                      <a:off x="3885346" y="4645549"/>
                      <a:ext cx="143426" cy="338750"/>
                    </a:xfrm>
                    <a:custGeom>
                      <a:avLst/>
                      <a:gdLst/>
                      <a:ahLst/>
                      <a:cxnLst/>
                      <a:rect l="l" t="t" r="r" b="b"/>
                      <a:pathLst>
                        <a:path w="2595" h="6129" extrusionOk="0">
                          <a:moveTo>
                            <a:pt x="503" y="0"/>
                          </a:moveTo>
                          <a:cubicBezTo>
                            <a:pt x="225" y="0"/>
                            <a:pt x="0" y="278"/>
                            <a:pt x="0" y="556"/>
                          </a:cubicBezTo>
                          <a:lnTo>
                            <a:pt x="0" y="5625"/>
                          </a:lnTo>
                          <a:cubicBezTo>
                            <a:pt x="0" y="5903"/>
                            <a:pt x="225" y="6128"/>
                            <a:pt x="503" y="6128"/>
                          </a:cubicBezTo>
                          <a:lnTo>
                            <a:pt x="2052" y="6128"/>
                          </a:lnTo>
                          <a:cubicBezTo>
                            <a:pt x="2383" y="6128"/>
                            <a:pt x="2594" y="5903"/>
                            <a:pt x="2594" y="5625"/>
                          </a:cubicBezTo>
                          <a:lnTo>
                            <a:pt x="2594" y="556"/>
                          </a:lnTo>
                          <a:cubicBezTo>
                            <a:pt x="2594" y="278"/>
                            <a:pt x="2383" y="0"/>
                            <a:pt x="2052"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3" name="Google Shape;703;p30"/>
                <p:cNvSpPr/>
                <p:nvPr/>
              </p:nvSpPr>
              <p:spPr>
                <a:xfrm>
                  <a:off x="800843" y="2537807"/>
                  <a:ext cx="142479" cy="973277"/>
                </a:xfrm>
                <a:custGeom>
                  <a:avLst/>
                  <a:gdLst/>
                  <a:ahLst/>
                  <a:cxnLst/>
                  <a:rect l="l" t="t" r="r" b="b"/>
                  <a:pathLst>
                    <a:path w="5030" h="34360" extrusionOk="0">
                      <a:moveTo>
                        <a:pt x="1" y="1"/>
                      </a:moveTo>
                      <a:lnTo>
                        <a:pt x="1" y="34359"/>
                      </a:lnTo>
                      <a:lnTo>
                        <a:pt x="5030" y="34359"/>
                      </a:lnTo>
                      <a:lnTo>
                        <a:pt x="50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a:off x="922701" y="2537807"/>
                  <a:ext cx="20621" cy="973277"/>
                </a:xfrm>
                <a:custGeom>
                  <a:avLst/>
                  <a:gdLst/>
                  <a:ahLst/>
                  <a:cxnLst/>
                  <a:rect l="l" t="t" r="r" b="b"/>
                  <a:pathLst>
                    <a:path w="728" h="34360" extrusionOk="0">
                      <a:moveTo>
                        <a:pt x="0" y="1"/>
                      </a:moveTo>
                      <a:lnTo>
                        <a:pt x="0" y="34359"/>
                      </a:lnTo>
                      <a:lnTo>
                        <a:pt x="728" y="34359"/>
                      </a:lnTo>
                      <a:lnTo>
                        <a:pt x="728"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a:off x="849591" y="2569306"/>
                  <a:ext cx="93730" cy="4532"/>
                </a:xfrm>
                <a:custGeom>
                  <a:avLst/>
                  <a:gdLst/>
                  <a:ahLst/>
                  <a:cxnLst/>
                  <a:rect l="l" t="t" r="r" b="b"/>
                  <a:pathLst>
                    <a:path w="3309" h="160" extrusionOk="0">
                      <a:moveTo>
                        <a:pt x="0" y="1"/>
                      </a:moveTo>
                      <a:lnTo>
                        <a:pt x="0" y="159"/>
                      </a:lnTo>
                      <a:lnTo>
                        <a:pt x="3309" y="159"/>
                      </a:lnTo>
                      <a:lnTo>
                        <a:pt x="3309"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0"/>
                <p:cNvSpPr/>
                <p:nvPr/>
              </p:nvSpPr>
              <p:spPr>
                <a:xfrm>
                  <a:off x="880693" y="2608310"/>
                  <a:ext cx="62629" cy="4504"/>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0"/>
                <p:cNvSpPr/>
                <p:nvPr/>
              </p:nvSpPr>
              <p:spPr>
                <a:xfrm>
                  <a:off x="880693" y="2661167"/>
                  <a:ext cx="62629" cy="6402"/>
                </a:xfrm>
                <a:custGeom>
                  <a:avLst/>
                  <a:gdLst/>
                  <a:ahLst/>
                  <a:cxnLst/>
                  <a:rect l="l" t="t" r="r" b="b"/>
                  <a:pathLst>
                    <a:path w="2211" h="226" extrusionOk="0">
                      <a:moveTo>
                        <a:pt x="1" y="0"/>
                      </a:moveTo>
                      <a:lnTo>
                        <a:pt x="1" y="225"/>
                      </a:lnTo>
                      <a:lnTo>
                        <a:pt x="2211" y="225"/>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0"/>
                <p:cNvSpPr/>
                <p:nvPr/>
              </p:nvSpPr>
              <p:spPr>
                <a:xfrm>
                  <a:off x="880693" y="2715892"/>
                  <a:ext cx="62629" cy="4900"/>
                </a:xfrm>
                <a:custGeom>
                  <a:avLst/>
                  <a:gdLst/>
                  <a:ahLst/>
                  <a:cxnLst/>
                  <a:rect l="l" t="t" r="r" b="b"/>
                  <a:pathLst>
                    <a:path w="2211" h="173" extrusionOk="0">
                      <a:moveTo>
                        <a:pt x="1" y="1"/>
                      </a:moveTo>
                      <a:lnTo>
                        <a:pt x="1" y="173"/>
                      </a:lnTo>
                      <a:lnTo>
                        <a:pt x="2211" y="173"/>
                      </a:lnTo>
                      <a:lnTo>
                        <a:pt x="2211"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0"/>
                <p:cNvSpPr/>
                <p:nvPr/>
              </p:nvSpPr>
              <p:spPr>
                <a:xfrm>
                  <a:off x="880693" y="2800247"/>
                  <a:ext cx="62629" cy="4900"/>
                </a:xfrm>
                <a:custGeom>
                  <a:avLst/>
                  <a:gdLst/>
                  <a:ahLst/>
                  <a:cxnLst/>
                  <a:rect l="l" t="t" r="r" b="b"/>
                  <a:pathLst>
                    <a:path w="2211" h="173" extrusionOk="0">
                      <a:moveTo>
                        <a:pt x="1" y="0"/>
                      </a:moveTo>
                      <a:lnTo>
                        <a:pt x="1" y="173"/>
                      </a:lnTo>
                      <a:lnTo>
                        <a:pt x="2211" y="173"/>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0"/>
                <p:cNvSpPr/>
                <p:nvPr/>
              </p:nvSpPr>
              <p:spPr>
                <a:xfrm>
                  <a:off x="880693" y="2854972"/>
                  <a:ext cx="62629" cy="4900"/>
                </a:xfrm>
                <a:custGeom>
                  <a:avLst/>
                  <a:gdLst/>
                  <a:ahLst/>
                  <a:cxnLst/>
                  <a:rect l="l" t="t" r="r" b="b"/>
                  <a:pathLst>
                    <a:path w="2211" h="173" extrusionOk="0">
                      <a:moveTo>
                        <a:pt x="1" y="1"/>
                      </a:moveTo>
                      <a:lnTo>
                        <a:pt x="1" y="173"/>
                      </a:lnTo>
                      <a:lnTo>
                        <a:pt x="2211" y="173"/>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0"/>
                <p:cNvSpPr/>
                <p:nvPr/>
              </p:nvSpPr>
              <p:spPr>
                <a:xfrm>
                  <a:off x="880693" y="2909726"/>
                  <a:ext cx="62629" cy="4504"/>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0"/>
                <p:cNvSpPr/>
                <p:nvPr/>
              </p:nvSpPr>
              <p:spPr>
                <a:xfrm>
                  <a:off x="880693" y="2992579"/>
                  <a:ext cx="62629" cy="4504"/>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0"/>
                <p:cNvSpPr/>
                <p:nvPr/>
              </p:nvSpPr>
              <p:spPr>
                <a:xfrm>
                  <a:off x="880693" y="3045435"/>
                  <a:ext cx="62629" cy="6402"/>
                </a:xfrm>
                <a:custGeom>
                  <a:avLst/>
                  <a:gdLst/>
                  <a:ahLst/>
                  <a:cxnLst/>
                  <a:rect l="l" t="t" r="r" b="b"/>
                  <a:pathLst>
                    <a:path w="2211" h="226" extrusionOk="0">
                      <a:moveTo>
                        <a:pt x="1" y="0"/>
                      </a:moveTo>
                      <a:lnTo>
                        <a:pt x="1" y="225"/>
                      </a:lnTo>
                      <a:lnTo>
                        <a:pt x="2211" y="225"/>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0"/>
                <p:cNvSpPr/>
                <p:nvPr/>
              </p:nvSpPr>
              <p:spPr>
                <a:xfrm>
                  <a:off x="880693" y="3100161"/>
                  <a:ext cx="62629" cy="4900"/>
                </a:xfrm>
                <a:custGeom>
                  <a:avLst/>
                  <a:gdLst/>
                  <a:ahLst/>
                  <a:cxnLst/>
                  <a:rect l="l" t="t" r="r" b="b"/>
                  <a:pathLst>
                    <a:path w="2211" h="173" extrusionOk="0">
                      <a:moveTo>
                        <a:pt x="1" y="1"/>
                      </a:moveTo>
                      <a:lnTo>
                        <a:pt x="1" y="173"/>
                      </a:lnTo>
                      <a:lnTo>
                        <a:pt x="2211" y="173"/>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0"/>
                <p:cNvSpPr/>
                <p:nvPr/>
              </p:nvSpPr>
              <p:spPr>
                <a:xfrm>
                  <a:off x="880693" y="3183014"/>
                  <a:ext cx="62629" cy="6402"/>
                </a:xfrm>
                <a:custGeom>
                  <a:avLst/>
                  <a:gdLst/>
                  <a:ahLst/>
                  <a:cxnLst/>
                  <a:rect l="l" t="t" r="r" b="b"/>
                  <a:pathLst>
                    <a:path w="2211" h="226" extrusionOk="0">
                      <a:moveTo>
                        <a:pt x="1" y="1"/>
                      </a:moveTo>
                      <a:lnTo>
                        <a:pt x="1" y="226"/>
                      </a:lnTo>
                      <a:lnTo>
                        <a:pt x="2211" y="226"/>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0"/>
                <p:cNvSpPr/>
                <p:nvPr/>
              </p:nvSpPr>
              <p:spPr>
                <a:xfrm>
                  <a:off x="880693" y="3237740"/>
                  <a:ext cx="62629" cy="4532"/>
                </a:xfrm>
                <a:custGeom>
                  <a:avLst/>
                  <a:gdLst/>
                  <a:ahLst/>
                  <a:cxnLst/>
                  <a:rect l="l" t="t" r="r" b="b"/>
                  <a:pathLst>
                    <a:path w="2211" h="160" extrusionOk="0">
                      <a:moveTo>
                        <a:pt x="1" y="1"/>
                      </a:moveTo>
                      <a:lnTo>
                        <a:pt x="1" y="160"/>
                      </a:lnTo>
                      <a:lnTo>
                        <a:pt x="2211" y="160"/>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0"/>
                <p:cNvSpPr/>
                <p:nvPr/>
              </p:nvSpPr>
              <p:spPr>
                <a:xfrm>
                  <a:off x="880693" y="3292494"/>
                  <a:ext cx="62629" cy="4532"/>
                </a:xfrm>
                <a:custGeom>
                  <a:avLst/>
                  <a:gdLst/>
                  <a:ahLst/>
                  <a:cxnLst/>
                  <a:rect l="l" t="t" r="r" b="b"/>
                  <a:pathLst>
                    <a:path w="2211" h="160" extrusionOk="0">
                      <a:moveTo>
                        <a:pt x="1" y="0"/>
                      </a:moveTo>
                      <a:lnTo>
                        <a:pt x="1" y="159"/>
                      </a:lnTo>
                      <a:lnTo>
                        <a:pt x="2211" y="159"/>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0"/>
                <p:cNvSpPr/>
                <p:nvPr/>
              </p:nvSpPr>
              <p:spPr>
                <a:xfrm>
                  <a:off x="880693" y="3375347"/>
                  <a:ext cx="62629" cy="4532"/>
                </a:xfrm>
                <a:custGeom>
                  <a:avLst/>
                  <a:gdLst/>
                  <a:ahLst/>
                  <a:cxnLst/>
                  <a:rect l="l" t="t" r="r" b="b"/>
                  <a:pathLst>
                    <a:path w="2211" h="160" extrusionOk="0">
                      <a:moveTo>
                        <a:pt x="1" y="0"/>
                      </a:moveTo>
                      <a:lnTo>
                        <a:pt x="1" y="159"/>
                      </a:lnTo>
                      <a:lnTo>
                        <a:pt x="2211" y="159"/>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0"/>
                <p:cNvSpPr/>
                <p:nvPr/>
              </p:nvSpPr>
              <p:spPr>
                <a:xfrm>
                  <a:off x="880693" y="3429704"/>
                  <a:ext cx="62629" cy="4900"/>
                </a:xfrm>
                <a:custGeom>
                  <a:avLst/>
                  <a:gdLst/>
                  <a:ahLst/>
                  <a:cxnLst/>
                  <a:rect l="l" t="t" r="r" b="b"/>
                  <a:pathLst>
                    <a:path w="2211" h="173" extrusionOk="0">
                      <a:moveTo>
                        <a:pt x="1" y="0"/>
                      </a:moveTo>
                      <a:lnTo>
                        <a:pt x="1" y="172"/>
                      </a:lnTo>
                      <a:lnTo>
                        <a:pt x="2211" y="172"/>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0"/>
                <p:cNvSpPr/>
                <p:nvPr/>
              </p:nvSpPr>
              <p:spPr>
                <a:xfrm>
                  <a:off x="849591" y="2759769"/>
                  <a:ext cx="93730" cy="6402"/>
                </a:xfrm>
                <a:custGeom>
                  <a:avLst/>
                  <a:gdLst/>
                  <a:ahLst/>
                  <a:cxnLst/>
                  <a:rect l="l" t="t" r="r" b="b"/>
                  <a:pathLst>
                    <a:path w="3309" h="226" extrusionOk="0">
                      <a:moveTo>
                        <a:pt x="0" y="0"/>
                      </a:moveTo>
                      <a:lnTo>
                        <a:pt x="0" y="225"/>
                      </a:lnTo>
                      <a:lnTo>
                        <a:pt x="3309" y="225"/>
                      </a:lnTo>
                      <a:lnTo>
                        <a:pt x="3309"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0"/>
                <p:cNvSpPr/>
                <p:nvPr/>
              </p:nvSpPr>
              <p:spPr>
                <a:xfrm>
                  <a:off x="849591" y="2951705"/>
                  <a:ext cx="93730" cy="4900"/>
                </a:xfrm>
                <a:custGeom>
                  <a:avLst/>
                  <a:gdLst/>
                  <a:ahLst/>
                  <a:cxnLst/>
                  <a:rect l="l" t="t" r="r" b="b"/>
                  <a:pathLst>
                    <a:path w="3309" h="173" extrusionOk="0">
                      <a:moveTo>
                        <a:pt x="0" y="0"/>
                      </a:moveTo>
                      <a:lnTo>
                        <a:pt x="0" y="173"/>
                      </a:lnTo>
                      <a:lnTo>
                        <a:pt x="3309" y="173"/>
                      </a:lnTo>
                      <a:lnTo>
                        <a:pt x="3309"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0"/>
                <p:cNvSpPr/>
                <p:nvPr/>
              </p:nvSpPr>
              <p:spPr>
                <a:xfrm>
                  <a:off x="849591" y="3142536"/>
                  <a:ext cx="93730" cy="4532"/>
                </a:xfrm>
                <a:custGeom>
                  <a:avLst/>
                  <a:gdLst/>
                  <a:ahLst/>
                  <a:cxnLst/>
                  <a:rect l="l" t="t" r="r" b="b"/>
                  <a:pathLst>
                    <a:path w="3309" h="160" extrusionOk="0">
                      <a:moveTo>
                        <a:pt x="0" y="0"/>
                      </a:moveTo>
                      <a:lnTo>
                        <a:pt x="0" y="159"/>
                      </a:lnTo>
                      <a:lnTo>
                        <a:pt x="3309" y="159"/>
                      </a:lnTo>
                      <a:lnTo>
                        <a:pt x="3309"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0"/>
                <p:cNvSpPr/>
                <p:nvPr/>
              </p:nvSpPr>
              <p:spPr>
                <a:xfrm>
                  <a:off x="849591" y="3334473"/>
                  <a:ext cx="93730" cy="4900"/>
                </a:xfrm>
                <a:custGeom>
                  <a:avLst/>
                  <a:gdLst/>
                  <a:ahLst/>
                  <a:cxnLst/>
                  <a:rect l="l" t="t" r="r" b="b"/>
                  <a:pathLst>
                    <a:path w="3309" h="173" extrusionOk="0">
                      <a:moveTo>
                        <a:pt x="0" y="1"/>
                      </a:moveTo>
                      <a:lnTo>
                        <a:pt x="0" y="173"/>
                      </a:lnTo>
                      <a:lnTo>
                        <a:pt x="3309" y="173"/>
                      </a:lnTo>
                      <a:lnTo>
                        <a:pt x="3309"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0"/>
                <p:cNvSpPr/>
                <p:nvPr/>
              </p:nvSpPr>
              <p:spPr>
                <a:xfrm>
                  <a:off x="894573" y="2893977"/>
                  <a:ext cx="162732" cy="542271"/>
                </a:xfrm>
                <a:custGeom>
                  <a:avLst/>
                  <a:gdLst/>
                  <a:ahLst/>
                  <a:cxnLst/>
                  <a:rect l="l" t="t" r="r" b="b"/>
                  <a:pathLst>
                    <a:path w="5745" h="19144" extrusionOk="0">
                      <a:moveTo>
                        <a:pt x="3097" y="0"/>
                      </a:moveTo>
                      <a:lnTo>
                        <a:pt x="450" y="331"/>
                      </a:lnTo>
                      <a:cubicBezTo>
                        <a:pt x="67" y="2263"/>
                        <a:pt x="0" y="5466"/>
                        <a:pt x="397" y="8987"/>
                      </a:cubicBezTo>
                      <a:cubicBezTo>
                        <a:pt x="1047" y="14626"/>
                        <a:pt x="2590" y="19143"/>
                        <a:pt x="3848" y="19143"/>
                      </a:cubicBezTo>
                      <a:cubicBezTo>
                        <a:pt x="3872" y="19143"/>
                        <a:pt x="3895" y="19142"/>
                        <a:pt x="3918" y="19138"/>
                      </a:cubicBezTo>
                      <a:cubicBezTo>
                        <a:pt x="5242" y="18980"/>
                        <a:pt x="5744" y="14228"/>
                        <a:pt x="5083" y="8497"/>
                      </a:cubicBezTo>
                      <a:cubicBezTo>
                        <a:pt x="4633" y="4911"/>
                        <a:pt x="3918" y="1827"/>
                        <a:pt x="3097" y="0"/>
                      </a:cubicBez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0"/>
                <p:cNvSpPr/>
                <p:nvPr/>
              </p:nvSpPr>
              <p:spPr>
                <a:xfrm>
                  <a:off x="899445" y="3054811"/>
                  <a:ext cx="146983" cy="381436"/>
                </a:xfrm>
                <a:custGeom>
                  <a:avLst/>
                  <a:gdLst/>
                  <a:ahLst/>
                  <a:cxnLst/>
                  <a:rect l="l" t="t" r="r" b="b"/>
                  <a:pathLst>
                    <a:path w="5189" h="13466" extrusionOk="0">
                      <a:moveTo>
                        <a:pt x="0" y="0"/>
                      </a:moveTo>
                      <a:cubicBezTo>
                        <a:pt x="53" y="1059"/>
                        <a:pt x="106" y="2158"/>
                        <a:pt x="225" y="3309"/>
                      </a:cubicBezTo>
                      <a:cubicBezTo>
                        <a:pt x="875" y="8948"/>
                        <a:pt x="2418" y="13465"/>
                        <a:pt x="3676" y="13465"/>
                      </a:cubicBezTo>
                      <a:cubicBezTo>
                        <a:pt x="3700" y="13465"/>
                        <a:pt x="3723" y="13464"/>
                        <a:pt x="3746" y="13460"/>
                      </a:cubicBezTo>
                      <a:cubicBezTo>
                        <a:pt x="4686" y="13355"/>
                        <a:pt x="5189" y="10919"/>
                        <a:pt x="5189" y="7505"/>
                      </a:cubicBezTo>
                      <a:lnTo>
                        <a:pt x="5189" y="7505"/>
                      </a:lnTo>
                      <a:cubicBezTo>
                        <a:pt x="4695" y="7986"/>
                        <a:pt x="4237" y="8200"/>
                        <a:pt x="3813" y="8200"/>
                      </a:cubicBezTo>
                      <a:cubicBezTo>
                        <a:pt x="1860" y="8200"/>
                        <a:pt x="631" y="3676"/>
                        <a:pt x="0" y="0"/>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0"/>
                <p:cNvSpPr/>
                <p:nvPr/>
              </p:nvSpPr>
              <p:spPr>
                <a:xfrm>
                  <a:off x="958674" y="2951478"/>
                  <a:ext cx="51780" cy="127042"/>
                </a:xfrm>
                <a:custGeom>
                  <a:avLst/>
                  <a:gdLst/>
                  <a:ahLst/>
                  <a:cxnLst/>
                  <a:rect l="l" t="t" r="r" b="b"/>
                  <a:pathLst>
                    <a:path w="1828" h="4485" extrusionOk="0">
                      <a:moveTo>
                        <a:pt x="561" y="1"/>
                      </a:moveTo>
                      <a:cubicBezTo>
                        <a:pt x="542" y="1"/>
                        <a:pt x="522" y="3"/>
                        <a:pt x="504" y="8"/>
                      </a:cubicBezTo>
                      <a:cubicBezTo>
                        <a:pt x="173" y="75"/>
                        <a:pt x="1" y="1120"/>
                        <a:pt x="226" y="2325"/>
                      </a:cubicBezTo>
                      <a:cubicBezTo>
                        <a:pt x="445" y="3561"/>
                        <a:pt x="914" y="4484"/>
                        <a:pt x="1244" y="4484"/>
                      </a:cubicBezTo>
                      <a:cubicBezTo>
                        <a:pt x="1253" y="4484"/>
                        <a:pt x="1262" y="4483"/>
                        <a:pt x="1271" y="4482"/>
                      </a:cubicBezTo>
                      <a:cubicBezTo>
                        <a:pt x="1655" y="4376"/>
                        <a:pt x="1827" y="3317"/>
                        <a:pt x="1602" y="2113"/>
                      </a:cubicBezTo>
                      <a:cubicBezTo>
                        <a:pt x="1388" y="955"/>
                        <a:pt x="935" y="1"/>
                        <a:pt x="561" y="1"/>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0"/>
                <p:cNvSpPr/>
                <p:nvPr/>
              </p:nvSpPr>
              <p:spPr>
                <a:xfrm>
                  <a:off x="857069" y="2695639"/>
                  <a:ext cx="203238" cy="190492"/>
                </a:xfrm>
                <a:custGeom>
                  <a:avLst/>
                  <a:gdLst/>
                  <a:ahLst/>
                  <a:cxnLst/>
                  <a:rect l="l" t="t" r="r" b="b"/>
                  <a:pathLst>
                    <a:path w="7175" h="6725" extrusionOk="0">
                      <a:moveTo>
                        <a:pt x="993" y="1"/>
                      </a:moveTo>
                      <a:cubicBezTo>
                        <a:pt x="2317" y="2489"/>
                        <a:pt x="663" y="2595"/>
                        <a:pt x="332" y="4143"/>
                      </a:cubicBezTo>
                      <a:cubicBezTo>
                        <a:pt x="1" y="5679"/>
                        <a:pt x="1443" y="6724"/>
                        <a:pt x="1443" y="6724"/>
                      </a:cubicBezTo>
                      <a:lnTo>
                        <a:pt x="4580" y="6393"/>
                      </a:lnTo>
                      <a:cubicBezTo>
                        <a:pt x="7174" y="1430"/>
                        <a:pt x="994" y="1"/>
                        <a:pt x="993" y="1"/>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0"/>
                <p:cNvSpPr/>
                <p:nvPr/>
              </p:nvSpPr>
              <p:spPr>
                <a:xfrm>
                  <a:off x="879197" y="2771332"/>
                  <a:ext cx="127345" cy="114800"/>
                </a:xfrm>
                <a:custGeom>
                  <a:avLst/>
                  <a:gdLst/>
                  <a:ahLst/>
                  <a:cxnLst/>
                  <a:rect l="l" t="t" r="r" b="b"/>
                  <a:pathLst>
                    <a:path w="4461" h="4053" extrusionOk="0">
                      <a:moveTo>
                        <a:pt x="3299" y="0"/>
                      </a:moveTo>
                      <a:cubicBezTo>
                        <a:pt x="3169" y="0"/>
                        <a:pt x="3085" y="164"/>
                        <a:pt x="3085" y="585"/>
                      </a:cubicBezTo>
                      <a:cubicBezTo>
                        <a:pt x="3069" y="1166"/>
                        <a:pt x="2954" y="1354"/>
                        <a:pt x="2792" y="1354"/>
                      </a:cubicBezTo>
                      <a:cubicBezTo>
                        <a:pt x="2490" y="1354"/>
                        <a:pt x="2027" y="703"/>
                        <a:pt x="1739" y="703"/>
                      </a:cubicBezTo>
                      <a:cubicBezTo>
                        <a:pt x="1652" y="703"/>
                        <a:pt x="1582" y="762"/>
                        <a:pt x="1536" y="916"/>
                      </a:cubicBezTo>
                      <a:cubicBezTo>
                        <a:pt x="1340" y="1528"/>
                        <a:pt x="1938" y="3037"/>
                        <a:pt x="1419" y="3037"/>
                      </a:cubicBezTo>
                      <a:cubicBezTo>
                        <a:pt x="1377" y="3037"/>
                        <a:pt x="1328" y="3027"/>
                        <a:pt x="1271" y="3007"/>
                      </a:cubicBezTo>
                      <a:cubicBezTo>
                        <a:pt x="708" y="2797"/>
                        <a:pt x="369" y="2411"/>
                        <a:pt x="211" y="2411"/>
                      </a:cubicBezTo>
                      <a:cubicBezTo>
                        <a:pt x="119" y="2411"/>
                        <a:pt x="87" y="2538"/>
                        <a:pt x="107" y="2901"/>
                      </a:cubicBezTo>
                      <a:cubicBezTo>
                        <a:pt x="107" y="3126"/>
                        <a:pt x="54" y="3285"/>
                        <a:pt x="1" y="3391"/>
                      </a:cubicBezTo>
                      <a:cubicBezTo>
                        <a:pt x="332" y="3841"/>
                        <a:pt x="662" y="4052"/>
                        <a:pt x="662" y="4052"/>
                      </a:cubicBezTo>
                      <a:lnTo>
                        <a:pt x="3799" y="3721"/>
                      </a:lnTo>
                      <a:cubicBezTo>
                        <a:pt x="4249" y="2848"/>
                        <a:pt x="4461" y="2067"/>
                        <a:pt x="4408" y="1352"/>
                      </a:cubicBezTo>
                      <a:cubicBezTo>
                        <a:pt x="4074" y="756"/>
                        <a:pt x="3580" y="0"/>
                        <a:pt x="3299"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0"/>
                <p:cNvSpPr/>
                <p:nvPr/>
              </p:nvSpPr>
              <p:spPr>
                <a:xfrm>
                  <a:off x="888568" y="2871628"/>
                  <a:ext cx="111009" cy="66821"/>
                </a:xfrm>
                <a:custGeom>
                  <a:avLst/>
                  <a:gdLst/>
                  <a:ahLst/>
                  <a:cxnLst/>
                  <a:rect l="l" t="t" r="r" b="b"/>
                  <a:pathLst>
                    <a:path w="3919" h="2359" extrusionOk="0">
                      <a:moveTo>
                        <a:pt x="3604" y="1"/>
                      </a:moveTo>
                      <a:cubicBezTo>
                        <a:pt x="3580" y="1"/>
                        <a:pt x="3553" y="7"/>
                        <a:pt x="3521" y="22"/>
                      </a:cubicBezTo>
                      <a:lnTo>
                        <a:pt x="106" y="405"/>
                      </a:lnTo>
                      <a:cubicBezTo>
                        <a:pt x="54" y="405"/>
                        <a:pt x="1" y="458"/>
                        <a:pt x="1" y="511"/>
                      </a:cubicBezTo>
                      <a:lnTo>
                        <a:pt x="159" y="2232"/>
                      </a:lnTo>
                      <a:cubicBezTo>
                        <a:pt x="159" y="2309"/>
                        <a:pt x="223" y="2359"/>
                        <a:pt x="278" y="2359"/>
                      </a:cubicBezTo>
                      <a:cubicBezTo>
                        <a:pt x="298" y="2359"/>
                        <a:pt x="317" y="2352"/>
                        <a:pt x="331" y="2338"/>
                      </a:cubicBezTo>
                      <a:lnTo>
                        <a:pt x="3799" y="1954"/>
                      </a:lnTo>
                      <a:cubicBezTo>
                        <a:pt x="3852" y="1954"/>
                        <a:pt x="3918" y="1901"/>
                        <a:pt x="3918" y="1782"/>
                      </a:cubicBezTo>
                      <a:lnTo>
                        <a:pt x="3746" y="127"/>
                      </a:lnTo>
                      <a:cubicBezTo>
                        <a:pt x="3707" y="50"/>
                        <a:pt x="3669" y="1"/>
                        <a:pt x="3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0"/>
                <p:cNvSpPr/>
                <p:nvPr/>
              </p:nvSpPr>
              <p:spPr>
                <a:xfrm rot="41991">
                  <a:off x="890069" y="2899460"/>
                  <a:ext cx="110710" cy="39599"/>
                </a:xfrm>
                <a:custGeom>
                  <a:avLst/>
                  <a:gdLst/>
                  <a:ahLst/>
                  <a:cxnLst/>
                  <a:rect l="l" t="t" r="r" b="b"/>
                  <a:pathLst>
                    <a:path w="3866" h="1398" extrusionOk="0">
                      <a:moveTo>
                        <a:pt x="3746" y="0"/>
                      </a:moveTo>
                      <a:lnTo>
                        <a:pt x="1" y="437"/>
                      </a:lnTo>
                      <a:lnTo>
                        <a:pt x="106" y="1271"/>
                      </a:lnTo>
                      <a:cubicBezTo>
                        <a:pt x="106" y="1348"/>
                        <a:pt x="170" y="1398"/>
                        <a:pt x="225" y="1398"/>
                      </a:cubicBezTo>
                      <a:cubicBezTo>
                        <a:pt x="245" y="1398"/>
                        <a:pt x="264" y="1391"/>
                        <a:pt x="278" y="1377"/>
                      </a:cubicBezTo>
                      <a:lnTo>
                        <a:pt x="3746" y="993"/>
                      </a:lnTo>
                      <a:cubicBezTo>
                        <a:pt x="3799" y="993"/>
                        <a:pt x="3865" y="940"/>
                        <a:pt x="3865" y="821"/>
                      </a:cubicBezTo>
                      <a:lnTo>
                        <a:pt x="3746" y="0"/>
                      </a:lnTo>
                      <a:close/>
                    </a:path>
                  </a:pathLst>
                </a:custGeom>
                <a:solidFill>
                  <a:srgbClr val="CCC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0"/>
                <p:cNvSpPr/>
                <p:nvPr/>
              </p:nvSpPr>
              <p:spPr>
                <a:xfrm>
                  <a:off x="959043" y="3254990"/>
                  <a:ext cx="122991" cy="124096"/>
                </a:xfrm>
                <a:custGeom>
                  <a:avLst/>
                  <a:gdLst/>
                  <a:ahLst/>
                  <a:cxnLst/>
                  <a:rect l="l" t="t" r="r" b="b"/>
                  <a:pathLst>
                    <a:path w="4342" h="4381" extrusionOk="0">
                      <a:moveTo>
                        <a:pt x="2635" y="1"/>
                      </a:moveTo>
                      <a:lnTo>
                        <a:pt x="107" y="3085"/>
                      </a:lnTo>
                      <a:cubicBezTo>
                        <a:pt x="0" y="3839"/>
                        <a:pt x="1571" y="4380"/>
                        <a:pt x="2831" y="4380"/>
                      </a:cubicBezTo>
                      <a:cubicBezTo>
                        <a:pt x="3605" y="4380"/>
                        <a:pt x="4261" y="4177"/>
                        <a:pt x="4342" y="3693"/>
                      </a:cubicBezTo>
                      <a:lnTo>
                        <a:pt x="2635" y="1"/>
                      </a:lnTo>
                      <a:close/>
                    </a:path>
                  </a:pathLst>
                </a:custGeom>
                <a:solidFill>
                  <a:srgbClr val="F9A9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0"/>
                <p:cNvSpPr/>
                <p:nvPr/>
              </p:nvSpPr>
              <p:spPr>
                <a:xfrm>
                  <a:off x="962045" y="2922076"/>
                  <a:ext cx="182617" cy="437550"/>
                </a:xfrm>
                <a:custGeom>
                  <a:avLst/>
                  <a:gdLst/>
                  <a:ahLst/>
                  <a:cxnLst/>
                  <a:rect l="l" t="t" r="r" b="b"/>
                  <a:pathLst>
                    <a:path w="6447" h="15447" extrusionOk="0">
                      <a:moveTo>
                        <a:pt x="2198" y="1"/>
                      </a:moveTo>
                      <a:lnTo>
                        <a:pt x="1" y="14785"/>
                      </a:lnTo>
                      <a:lnTo>
                        <a:pt x="4236" y="15446"/>
                      </a:lnTo>
                      <a:lnTo>
                        <a:pt x="6446" y="610"/>
                      </a:lnTo>
                      <a:lnTo>
                        <a:pt x="2198" y="1"/>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0"/>
                <p:cNvSpPr/>
                <p:nvPr/>
              </p:nvSpPr>
              <p:spPr>
                <a:xfrm>
                  <a:off x="1019773" y="2929951"/>
                  <a:ext cx="124889" cy="429675"/>
                </a:xfrm>
                <a:custGeom>
                  <a:avLst/>
                  <a:gdLst/>
                  <a:ahLst/>
                  <a:cxnLst/>
                  <a:rect l="l" t="t" r="r" b="b"/>
                  <a:pathLst>
                    <a:path w="4409" h="15169" extrusionOk="0">
                      <a:moveTo>
                        <a:pt x="2198" y="1"/>
                      </a:moveTo>
                      <a:lnTo>
                        <a:pt x="1" y="14838"/>
                      </a:lnTo>
                      <a:lnTo>
                        <a:pt x="2198" y="15168"/>
                      </a:lnTo>
                      <a:lnTo>
                        <a:pt x="4408" y="332"/>
                      </a:lnTo>
                      <a:lnTo>
                        <a:pt x="2198" y="1"/>
                      </a:lnTo>
                      <a:close/>
                    </a:path>
                  </a:pathLst>
                </a:custGeom>
                <a:solidFill>
                  <a:srgbClr val="1F8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0"/>
                <p:cNvSpPr/>
                <p:nvPr/>
              </p:nvSpPr>
              <p:spPr>
                <a:xfrm>
                  <a:off x="1021501" y="2834747"/>
                  <a:ext cx="123161" cy="124067"/>
                </a:xfrm>
                <a:custGeom>
                  <a:avLst/>
                  <a:gdLst/>
                  <a:ahLst/>
                  <a:cxnLst/>
                  <a:rect l="l" t="t" r="r" b="b"/>
                  <a:pathLst>
                    <a:path w="4348" h="4380" extrusionOk="0">
                      <a:moveTo>
                        <a:pt x="2587" y="0"/>
                      </a:moveTo>
                      <a:lnTo>
                        <a:pt x="99" y="3084"/>
                      </a:lnTo>
                      <a:cubicBezTo>
                        <a:pt x="0" y="3839"/>
                        <a:pt x="1569" y="4380"/>
                        <a:pt x="2830" y="4380"/>
                      </a:cubicBezTo>
                      <a:cubicBezTo>
                        <a:pt x="3604" y="4380"/>
                        <a:pt x="4262" y="4176"/>
                        <a:pt x="4347" y="3693"/>
                      </a:cubicBezTo>
                      <a:lnTo>
                        <a:pt x="2587" y="0"/>
                      </a:lnTo>
                      <a:close/>
                    </a:path>
                  </a:pathLst>
                </a:custGeom>
                <a:solidFill>
                  <a:srgbClr val="FFE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0"/>
                <p:cNvSpPr/>
                <p:nvPr/>
              </p:nvSpPr>
              <p:spPr>
                <a:xfrm>
                  <a:off x="1071156" y="2834137"/>
                  <a:ext cx="40874" cy="39600"/>
                </a:xfrm>
                <a:custGeom>
                  <a:avLst/>
                  <a:gdLst/>
                  <a:ahLst/>
                  <a:cxnLst/>
                  <a:rect l="l" t="t" r="r" b="b"/>
                  <a:pathLst>
                    <a:path w="1443" h="1398" extrusionOk="0">
                      <a:moveTo>
                        <a:pt x="834" y="0"/>
                      </a:moveTo>
                      <a:lnTo>
                        <a:pt x="0" y="1046"/>
                      </a:lnTo>
                      <a:cubicBezTo>
                        <a:pt x="172" y="1218"/>
                        <a:pt x="384" y="1324"/>
                        <a:pt x="662" y="1377"/>
                      </a:cubicBezTo>
                      <a:cubicBezTo>
                        <a:pt x="736" y="1391"/>
                        <a:pt x="811" y="1397"/>
                        <a:pt x="884" y="1397"/>
                      </a:cubicBezTo>
                      <a:cubicBezTo>
                        <a:pt x="1085" y="1397"/>
                        <a:pt x="1278" y="1348"/>
                        <a:pt x="1443" y="1271"/>
                      </a:cubicBezTo>
                      <a:lnTo>
                        <a:pt x="834" y="0"/>
                      </a:ln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0"/>
                <p:cNvSpPr/>
                <p:nvPr/>
              </p:nvSpPr>
              <p:spPr>
                <a:xfrm>
                  <a:off x="761866" y="3078407"/>
                  <a:ext cx="398545" cy="493777"/>
                </a:xfrm>
                <a:custGeom>
                  <a:avLst/>
                  <a:gdLst/>
                  <a:ahLst/>
                  <a:cxnLst/>
                  <a:rect l="l" t="t" r="r" b="b"/>
                  <a:pathLst>
                    <a:path w="14070" h="17432" extrusionOk="0">
                      <a:moveTo>
                        <a:pt x="0" y="1"/>
                      </a:moveTo>
                      <a:lnTo>
                        <a:pt x="0" y="13726"/>
                      </a:lnTo>
                      <a:cubicBezTo>
                        <a:pt x="0" y="15777"/>
                        <a:pt x="1377" y="17432"/>
                        <a:pt x="3097" y="17432"/>
                      </a:cubicBezTo>
                      <a:lnTo>
                        <a:pt x="10972" y="17432"/>
                      </a:lnTo>
                      <a:cubicBezTo>
                        <a:pt x="12693" y="17432"/>
                        <a:pt x="14069" y="15777"/>
                        <a:pt x="14069" y="13726"/>
                      </a:cubicBezTo>
                      <a:lnTo>
                        <a:pt x="14069" y="1"/>
                      </a:lnTo>
                      <a:close/>
                    </a:path>
                  </a:pathLst>
                </a:custGeom>
                <a:solidFill>
                  <a:srgbClr val="74E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0"/>
                <p:cNvSpPr/>
                <p:nvPr/>
              </p:nvSpPr>
              <p:spPr>
                <a:xfrm>
                  <a:off x="780590" y="3078407"/>
                  <a:ext cx="379822" cy="493777"/>
                </a:xfrm>
                <a:custGeom>
                  <a:avLst/>
                  <a:gdLst/>
                  <a:ahLst/>
                  <a:cxnLst/>
                  <a:rect l="l" t="t" r="r" b="b"/>
                  <a:pathLst>
                    <a:path w="13409" h="17432" extrusionOk="0">
                      <a:moveTo>
                        <a:pt x="11701" y="1"/>
                      </a:moveTo>
                      <a:lnTo>
                        <a:pt x="11701" y="12469"/>
                      </a:lnTo>
                      <a:cubicBezTo>
                        <a:pt x="11701" y="14507"/>
                        <a:pt x="10258" y="16161"/>
                        <a:pt x="8551" y="16161"/>
                      </a:cubicBezTo>
                      <a:lnTo>
                        <a:pt x="716" y="16161"/>
                      </a:lnTo>
                      <a:cubicBezTo>
                        <a:pt x="451" y="16161"/>
                        <a:pt x="226" y="16108"/>
                        <a:pt x="1" y="16042"/>
                      </a:cubicBezTo>
                      <a:lnTo>
                        <a:pt x="1" y="16042"/>
                      </a:lnTo>
                      <a:cubicBezTo>
                        <a:pt x="557" y="16876"/>
                        <a:pt x="1443" y="17432"/>
                        <a:pt x="2436" y="17432"/>
                      </a:cubicBezTo>
                      <a:lnTo>
                        <a:pt x="10311" y="17432"/>
                      </a:lnTo>
                      <a:cubicBezTo>
                        <a:pt x="12032" y="17432"/>
                        <a:pt x="13408" y="15777"/>
                        <a:pt x="13408" y="13726"/>
                      </a:cubicBezTo>
                      <a:lnTo>
                        <a:pt x="13408" y="1"/>
                      </a:lnTo>
                      <a:close/>
                    </a:path>
                  </a:pathLst>
                </a:custGeom>
                <a:solidFill>
                  <a:srgbClr val="3F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0"/>
                <p:cNvSpPr/>
                <p:nvPr/>
              </p:nvSpPr>
              <p:spPr>
                <a:xfrm>
                  <a:off x="810218" y="3186017"/>
                  <a:ext cx="236209" cy="251590"/>
                </a:xfrm>
                <a:custGeom>
                  <a:avLst/>
                  <a:gdLst/>
                  <a:ahLst/>
                  <a:cxnLst/>
                  <a:rect l="l" t="t" r="r" b="b"/>
                  <a:pathLst>
                    <a:path w="8339" h="8882" extrusionOk="0">
                      <a:moveTo>
                        <a:pt x="4196" y="1"/>
                      </a:moveTo>
                      <a:cubicBezTo>
                        <a:pt x="1880" y="1"/>
                        <a:pt x="0" y="1986"/>
                        <a:pt x="0" y="4421"/>
                      </a:cubicBezTo>
                      <a:cubicBezTo>
                        <a:pt x="0" y="6896"/>
                        <a:pt x="1880" y="8881"/>
                        <a:pt x="4196" y="8881"/>
                      </a:cubicBezTo>
                      <a:cubicBezTo>
                        <a:pt x="6459" y="8881"/>
                        <a:pt x="8339" y="6896"/>
                        <a:pt x="8339" y="4421"/>
                      </a:cubicBezTo>
                      <a:cubicBezTo>
                        <a:pt x="8339" y="1986"/>
                        <a:pt x="6459" y="1"/>
                        <a:pt x="41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0"/>
                <p:cNvSpPr/>
                <p:nvPr/>
              </p:nvSpPr>
              <p:spPr>
                <a:xfrm>
                  <a:off x="1293090" y="3219016"/>
                  <a:ext cx="218591" cy="220092"/>
                </a:xfrm>
                <a:custGeom>
                  <a:avLst/>
                  <a:gdLst/>
                  <a:ahLst/>
                  <a:cxnLst/>
                  <a:rect l="l" t="t" r="r" b="b"/>
                  <a:pathLst>
                    <a:path w="7717" h="7770" extrusionOk="0">
                      <a:moveTo>
                        <a:pt x="3865" y="1430"/>
                      </a:moveTo>
                      <a:cubicBezTo>
                        <a:pt x="5189" y="1430"/>
                        <a:pt x="6287" y="2541"/>
                        <a:pt x="6287" y="3865"/>
                      </a:cubicBezTo>
                      <a:cubicBezTo>
                        <a:pt x="6287" y="5241"/>
                        <a:pt x="5189" y="6287"/>
                        <a:pt x="3865" y="6287"/>
                      </a:cubicBezTo>
                      <a:cubicBezTo>
                        <a:pt x="2542" y="6287"/>
                        <a:pt x="1430" y="5241"/>
                        <a:pt x="1430" y="3865"/>
                      </a:cubicBezTo>
                      <a:cubicBezTo>
                        <a:pt x="1430" y="2541"/>
                        <a:pt x="2542" y="1430"/>
                        <a:pt x="3865" y="1430"/>
                      </a:cubicBezTo>
                      <a:close/>
                      <a:moveTo>
                        <a:pt x="3865" y="0"/>
                      </a:moveTo>
                      <a:cubicBezTo>
                        <a:pt x="1708" y="0"/>
                        <a:pt x="0" y="1708"/>
                        <a:pt x="0" y="3865"/>
                      </a:cubicBezTo>
                      <a:cubicBezTo>
                        <a:pt x="0" y="6009"/>
                        <a:pt x="1708" y="7769"/>
                        <a:pt x="3865" y="7769"/>
                      </a:cubicBezTo>
                      <a:cubicBezTo>
                        <a:pt x="6009" y="7769"/>
                        <a:pt x="7717" y="6009"/>
                        <a:pt x="7717" y="3865"/>
                      </a:cubicBezTo>
                      <a:cubicBezTo>
                        <a:pt x="7717" y="1708"/>
                        <a:pt x="6009" y="0"/>
                        <a:pt x="3865" y="0"/>
                      </a:cubicBez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0"/>
                <p:cNvSpPr/>
                <p:nvPr/>
              </p:nvSpPr>
              <p:spPr>
                <a:xfrm>
                  <a:off x="1046400" y="3159787"/>
                  <a:ext cx="337446" cy="393673"/>
                </a:xfrm>
                <a:custGeom>
                  <a:avLst/>
                  <a:gdLst/>
                  <a:ahLst/>
                  <a:cxnLst/>
                  <a:rect l="l" t="t" r="r" b="b"/>
                  <a:pathLst>
                    <a:path w="11913" h="13898" extrusionOk="0">
                      <a:moveTo>
                        <a:pt x="1" y="0"/>
                      </a:moveTo>
                      <a:lnTo>
                        <a:pt x="1" y="10853"/>
                      </a:lnTo>
                      <a:cubicBezTo>
                        <a:pt x="1" y="12507"/>
                        <a:pt x="1205" y="13897"/>
                        <a:pt x="2648" y="13897"/>
                      </a:cubicBezTo>
                      <a:lnTo>
                        <a:pt x="9265" y="13897"/>
                      </a:lnTo>
                      <a:cubicBezTo>
                        <a:pt x="10695" y="13897"/>
                        <a:pt x="11912" y="12507"/>
                        <a:pt x="11912" y="10853"/>
                      </a:cubicBezTo>
                      <a:lnTo>
                        <a:pt x="119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0"/>
                <p:cNvSpPr/>
                <p:nvPr/>
              </p:nvSpPr>
              <p:spPr>
                <a:xfrm>
                  <a:off x="1063282" y="3159787"/>
                  <a:ext cx="320564" cy="393673"/>
                </a:xfrm>
                <a:custGeom>
                  <a:avLst/>
                  <a:gdLst/>
                  <a:ahLst/>
                  <a:cxnLst/>
                  <a:rect l="l" t="t" r="r" b="b"/>
                  <a:pathLst>
                    <a:path w="11317" h="13898" extrusionOk="0">
                      <a:moveTo>
                        <a:pt x="9768" y="0"/>
                      </a:moveTo>
                      <a:lnTo>
                        <a:pt x="9768" y="9860"/>
                      </a:lnTo>
                      <a:cubicBezTo>
                        <a:pt x="9768" y="11462"/>
                        <a:pt x="8669" y="12785"/>
                        <a:pt x="7174" y="12785"/>
                      </a:cubicBezTo>
                      <a:lnTo>
                        <a:pt x="609" y="12785"/>
                      </a:lnTo>
                      <a:cubicBezTo>
                        <a:pt x="397" y="12785"/>
                        <a:pt x="172" y="12785"/>
                        <a:pt x="0" y="12732"/>
                      </a:cubicBezTo>
                      <a:lnTo>
                        <a:pt x="0" y="12732"/>
                      </a:lnTo>
                      <a:cubicBezTo>
                        <a:pt x="503" y="13394"/>
                        <a:pt x="1218" y="13897"/>
                        <a:pt x="2052" y="13897"/>
                      </a:cubicBezTo>
                      <a:lnTo>
                        <a:pt x="8669" y="13897"/>
                      </a:lnTo>
                      <a:cubicBezTo>
                        <a:pt x="10099" y="13897"/>
                        <a:pt x="11316" y="12507"/>
                        <a:pt x="11316" y="10853"/>
                      </a:cubicBezTo>
                      <a:lnTo>
                        <a:pt x="113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2" name="Google Shape;742;p30"/>
                <p:cNvGrpSpPr/>
                <p:nvPr/>
              </p:nvGrpSpPr>
              <p:grpSpPr>
                <a:xfrm>
                  <a:off x="1121746" y="3308243"/>
                  <a:ext cx="164233" cy="80247"/>
                  <a:chOff x="2774143" y="4536556"/>
                  <a:chExt cx="320455" cy="156580"/>
                </a:xfrm>
              </p:grpSpPr>
              <p:sp>
                <p:nvSpPr>
                  <p:cNvPr id="743" name="Google Shape;743;p30"/>
                  <p:cNvSpPr/>
                  <p:nvPr/>
                </p:nvSpPr>
                <p:spPr>
                  <a:xfrm>
                    <a:off x="2774143" y="4562865"/>
                    <a:ext cx="112751" cy="98104"/>
                  </a:xfrm>
                  <a:custGeom>
                    <a:avLst/>
                    <a:gdLst/>
                    <a:ahLst/>
                    <a:cxnLst/>
                    <a:rect l="l" t="t" r="r" b="b"/>
                    <a:pathLst>
                      <a:path w="2040" h="1775" extrusionOk="0">
                        <a:moveTo>
                          <a:pt x="292" y="1"/>
                        </a:moveTo>
                        <a:cubicBezTo>
                          <a:pt x="173" y="1"/>
                          <a:pt x="94" y="14"/>
                          <a:pt x="67" y="27"/>
                        </a:cubicBezTo>
                        <a:cubicBezTo>
                          <a:pt x="27" y="40"/>
                          <a:pt x="1" y="67"/>
                          <a:pt x="1" y="107"/>
                        </a:cubicBezTo>
                        <a:cubicBezTo>
                          <a:pt x="1" y="146"/>
                          <a:pt x="27" y="173"/>
                          <a:pt x="54" y="186"/>
                        </a:cubicBezTo>
                        <a:cubicBezTo>
                          <a:pt x="94" y="199"/>
                          <a:pt x="147" y="212"/>
                          <a:pt x="226" y="212"/>
                        </a:cubicBezTo>
                        <a:cubicBezTo>
                          <a:pt x="279" y="226"/>
                          <a:pt x="319" y="239"/>
                          <a:pt x="345" y="252"/>
                        </a:cubicBezTo>
                        <a:cubicBezTo>
                          <a:pt x="385" y="265"/>
                          <a:pt x="411" y="292"/>
                          <a:pt x="451" y="358"/>
                        </a:cubicBezTo>
                        <a:lnTo>
                          <a:pt x="835" y="887"/>
                        </a:lnTo>
                        <a:lnTo>
                          <a:pt x="782" y="967"/>
                        </a:lnTo>
                        <a:lnTo>
                          <a:pt x="729" y="1033"/>
                        </a:lnTo>
                        <a:lnTo>
                          <a:pt x="636" y="1165"/>
                        </a:lnTo>
                        <a:cubicBezTo>
                          <a:pt x="597" y="1205"/>
                          <a:pt x="544" y="1271"/>
                          <a:pt x="477" y="1364"/>
                        </a:cubicBezTo>
                        <a:cubicBezTo>
                          <a:pt x="464" y="1390"/>
                          <a:pt x="438" y="1404"/>
                          <a:pt x="411" y="1417"/>
                        </a:cubicBezTo>
                        <a:cubicBezTo>
                          <a:pt x="385" y="1430"/>
                          <a:pt x="358" y="1443"/>
                          <a:pt x="319" y="1443"/>
                        </a:cubicBezTo>
                        <a:cubicBezTo>
                          <a:pt x="266" y="1443"/>
                          <a:pt x="213" y="1457"/>
                          <a:pt x="173" y="1470"/>
                        </a:cubicBezTo>
                        <a:cubicBezTo>
                          <a:pt x="120" y="1483"/>
                          <a:pt x="94" y="1509"/>
                          <a:pt x="94" y="1562"/>
                        </a:cubicBezTo>
                        <a:cubicBezTo>
                          <a:pt x="94" y="1576"/>
                          <a:pt x="94" y="1602"/>
                          <a:pt x="107" y="1615"/>
                        </a:cubicBezTo>
                        <a:cubicBezTo>
                          <a:pt x="120" y="1629"/>
                          <a:pt x="133" y="1642"/>
                          <a:pt x="147" y="1642"/>
                        </a:cubicBezTo>
                        <a:cubicBezTo>
                          <a:pt x="160" y="1655"/>
                          <a:pt x="186" y="1655"/>
                          <a:pt x="199" y="1668"/>
                        </a:cubicBezTo>
                        <a:lnTo>
                          <a:pt x="385" y="1668"/>
                        </a:lnTo>
                        <a:cubicBezTo>
                          <a:pt x="438" y="1655"/>
                          <a:pt x="491" y="1655"/>
                          <a:pt x="544" y="1655"/>
                        </a:cubicBezTo>
                        <a:cubicBezTo>
                          <a:pt x="570" y="1655"/>
                          <a:pt x="597" y="1655"/>
                          <a:pt x="623" y="1668"/>
                        </a:cubicBezTo>
                        <a:lnTo>
                          <a:pt x="822" y="1668"/>
                        </a:lnTo>
                        <a:cubicBezTo>
                          <a:pt x="848" y="1668"/>
                          <a:pt x="888" y="1655"/>
                          <a:pt x="927" y="1655"/>
                        </a:cubicBezTo>
                        <a:cubicBezTo>
                          <a:pt x="954" y="1642"/>
                          <a:pt x="980" y="1615"/>
                          <a:pt x="980" y="1562"/>
                        </a:cubicBezTo>
                        <a:cubicBezTo>
                          <a:pt x="980" y="1549"/>
                          <a:pt x="967" y="1536"/>
                          <a:pt x="954" y="1509"/>
                        </a:cubicBezTo>
                        <a:cubicBezTo>
                          <a:pt x="927" y="1483"/>
                          <a:pt x="874" y="1470"/>
                          <a:pt x="808" y="1470"/>
                        </a:cubicBezTo>
                        <a:cubicBezTo>
                          <a:pt x="769" y="1470"/>
                          <a:pt x="755" y="1470"/>
                          <a:pt x="742" y="1457"/>
                        </a:cubicBezTo>
                        <a:cubicBezTo>
                          <a:pt x="742" y="1457"/>
                          <a:pt x="729" y="1443"/>
                          <a:pt x="729" y="1430"/>
                        </a:cubicBezTo>
                        <a:cubicBezTo>
                          <a:pt x="729" y="1417"/>
                          <a:pt x="742" y="1404"/>
                          <a:pt x="755" y="1377"/>
                        </a:cubicBezTo>
                        <a:cubicBezTo>
                          <a:pt x="782" y="1351"/>
                          <a:pt x="795" y="1324"/>
                          <a:pt x="808" y="1311"/>
                        </a:cubicBezTo>
                        <a:cubicBezTo>
                          <a:pt x="835" y="1271"/>
                          <a:pt x="861" y="1245"/>
                          <a:pt x="888" y="1218"/>
                        </a:cubicBezTo>
                        <a:cubicBezTo>
                          <a:pt x="901" y="1179"/>
                          <a:pt x="941" y="1139"/>
                          <a:pt x="980" y="1086"/>
                        </a:cubicBezTo>
                        <a:cubicBezTo>
                          <a:pt x="1007" y="1126"/>
                          <a:pt x="1047" y="1165"/>
                          <a:pt x="1086" y="1218"/>
                        </a:cubicBezTo>
                        <a:cubicBezTo>
                          <a:pt x="1113" y="1258"/>
                          <a:pt x="1152" y="1298"/>
                          <a:pt x="1179" y="1337"/>
                        </a:cubicBezTo>
                        <a:cubicBezTo>
                          <a:pt x="1205" y="1377"/>
                          <a:pt x="1219" y="1417"/>
                          <a:pt x="1245" y="1457"/>
                        </a:cubicBezTo>
                        <a:cubicBezTo>
                          <a:pt x="1258" y="1483"/>
                          <a:pt x="1272" y="1496"/>
                          <a:pt x="1272" y="1509"/>
                        </a:cubicBezTo>
                        <a:cubicBezTo>
                          <a:pt x="1272" y="1536"/>
                          <a:pt x="1258" y="1549"/>
                          <a:pt x="1258" y="1549"/>
                        </a:cubicBezTo>
                        <a:lnTo>
                          <a:pt x="1205" y="1562"/>
                        </a:lnTo>
                        <a:cubicBezTo>
                          <a:pt x="1179" y="1576"/>
                          <a:pt x="1166" y="1589"/>
                          <a:pt x="1152" y="1602"/>
                        </a:cubicBezTo>
                        <a:cubicBezTo>
                          <a:pt x="1152" y="1629"/>
                          <a:pt x="1152" y="1642"/>
                          <a:pt x="1152" y="1655"/>
                        </a:cubicBezTo>
                        <a:cubicBezTo>
                          <a:pt x="1152" y="1682"/>
                          <a:pt x="1166" y="1708"/>
                          <a:pt x="1179" y="1734"/>
                        </a:cubicBezTo>
                        <a:cubicBezTo>
                          <a:pt x="1219" y="1761"/>
                          <a:pt x="1258" y="1774"/>
                          <a:pt x="1324" y="1774"/>
                        </a:cubicBezTo>
                        <a:cubicBezTo>
                          <a:pt x="1364" y="1774"/>
                          <a:pt x="1404" y="1774"/>
                          <a:pt x="1444" y="1761"/>
                        </a:cubicBezTo>
                        <a:lnTo>
                          <a:pt x="1708" y="1761"/>
                        </a:lnTo>
                        <a:cubicBezTo>
                          <a:pt x="1761" y="1774"/>
                          <a:pt x="1814" y="1774"/>
                          <a:pt x="1867" y="1774"/>
                        </a:cubicBezTo>
                        <a:cubicBezTo>
                          <a:pt x="1907" y="1774"/>
                          <a:pt x="1947" y="1761"/>
                          <a:pt x="1986" y="1761"/>
                        </a:cubicBezTo>
                        <a:cubicBezTo>
                          <a:pt x="2013" y="1748"/>
                          <a:pt x="2039" y="1721"/>
                          <a:pt x="2039" y="1668"/>
                        </a:cubicBezTo>
                        <a:cubicBezTo>
                          <a:pt x="2039" y="1642"/>
                          <a:pt x="2013" y="1615"/>
                          <a:pt x="1986" y="1602"/>
                        </a:cubicBezTo>
                        <a:cubicBezTo>
                          <a:pt x="1960" y="1589"/>
                          <a:pt x="1933" y="1576"/>
                          <a:pt x="1880" y="1576"/>
                        </a:cubicBezTo>
                        <a:lnTo>
                          <a:pt x="1774" y="1576"/>
                        </a:lnTo>
                        <a:cubicBezTo>
                          <a:pt x="1735" y="1562"/>
                          <a:pt x="1708" y="1562"/>
                          <a:pt x="1669" y="1549"/>
                        </a:cubicBezTo>
                        <a:cubicBezTo>
                          <a:pt x="1655" y="1536"/>
                          <a:pt x="1629" y="1536"/>
                          <a:pt x="1602" y="1509"/>
                        </a:cubicBezTo>
                        <a:cubicBezTo>
                          <a:pt x="1589" y="1496"/>
                          <a:pt x="1563" y="1457"/>
                          <a:pt x="1523" y="1417"/>
                        </a:cubicBezTo>
                        <a:cubicBezTo>
                          <a:pt x="1483" y="1364"/>
                          <a:pt x="1430" y="1298"/>
                          <a:pt x="1364" y="1218"/>
                        </a:cubicBezTo>
                        <a:cubicBezTo>
                          <a:pt x="1298" y="1126"/>
                          <a:pt x="1219" y="1020"/>
                          <a:pt x="1126" y="887"/>
                        </a:cubicBezTo>
                        <a:cubicBezTo>
                          <a:pt x="1179" y="808"/>
                          <a:pt x="1219" y="742"/>
                          <a:pt x="1272" y="676"/>
                        </a:cubicBezTo>
                        <a:cubicBezTo>
                          <a:pt x="1311" y="609"/>
                          <a:pt x="1364" y="543"/>
                          <a:pt x="1430" y="464"/>
                        </a:cubicBezTo>
                        <a:cubicBezTo>
                          <a:pt x="1470" y="424"/>
                          <a:pt x="1510" y="384"/>
                          <a:pt x="1549" y="371"/>
                        </a:cubicBezTo>
                        <a:cubicBezTo>
                          <a:pt x="1576" y="358"/>
                          <a:pt x="1629" y="345"/>
                          <a:pt x="1682" y="345"/>
                        </a:cubicBezTo>
                        <a:lnTo>
                          <a:pt x="1933" y="345"/>
                        </a:lnTo>
                        <a:cubicBezTo>
                          <a:pt x="1960" y="345"/>
                          <a:pt x="1986" y="332"/>
                          <a:pt x="1999" y="318"/>
                        </a:cubicBezTo>
                        <a:cubicBezTo>
                          <a:pt x="2013" y="292"/>
                          <a:pt x="2013" y="279"/>
                          <a:pt x="2013" y="252"/>
                        </a:cubicBezTo>
                        <a:cubicBezTo>
                          <a:pt x="2013" y="173"/>
                          <a:pt x="1986" y="133"/>
                          <a:pt x="1933" y="133"/>
                        </a:cubicBezTo>
                        <a:lnTo>
                          <a:pt x="1245" y="133"/>
                        </a:lnTo>
                        <a:cubicBezTo>
                          <a:pt x="1192" y="133"/>
                          <a:pt x="1152" y="146"/>
                          <a:pt x="1126" y="159"/>
                        </a:cubicBezTo>
                        <a:cubicBezTo>
                          <a:pt x="1086" y="186"/>
                          <a:pt x="1073" y="212"/>
                          <a:pt x="1073" y="252"/>
                        </a:cubicBezTo>
                        <a:cubicBezTo>
                          <a:pt x="1073" y="279"/>
                          <a:pt x="1086" y="305"/>
                          <a:pt x="1099" y="318"/>
                        </a:cubicBezTo>
                        <a:cubicBezTo>
                          <a:pt x="1126" y="332"/>
                          <a:pt x="1139" y="332"/>
                          <a:pt x="1152" y="345"/>
                        </a:cubicBezTo>
                        <a:cubicBezTo>
                          <a:pt x="1166" y="345"/>
                          <a:pt x="1179" y="358"/>
                          <a:pt x="1179" y="358"/>
                        </a:cubicBezTo>
                        <a:cubicBezTo>
                          <a:pt x="1179" y="371"/>
                          <a:pt x="1166" y="398"/>
                          <a:pt x="1139" y="437"/>
                        </a:cubicBezTo>
                        <a:cubicBezTo>
                          <a:pt x="1126" y="464"/>
                          <a:pt x="1099" y="504"/>
                          <a:pt x="1073" y="543"/>
                        </a:cubicBezTo>
                        <a:lnTo>
                          <a:pt x="980" y="689"/>
                        </a:lnTo>
                        <a:cubicBezTo>
                          <a:pt x="941" y="636"/>
                          <a:pt x="901" y="583"/>
                          <a:pt x="861" y="530"/>
                        </a:cubicBezTo>
                        <a:cubicBezTo>
                          <a:pt x="835" y="490"/>
                          <a:pt x="808" y="437"/>
                          <a:pt x="782" y="411"/>
                        </a:cubicBezTo>
                        <a:cubicBezTo>
                          <a:pt x="755" y="371"/>
                          <a:pt x="729" y="332"/>
                          <a:pt x="716" y="305"/>
                        </a:cubicBezTo>
                        <a:cubicBezTo>
                          <a:pt x="702" y="279"/>
                          <a:pt x="702" y="265"/>
                          <a:pt x="702" y="252"/>
                        </a:cubicBezTo>
                        <a:cubicBezTo>
                          <a:pt x="702" y="239"/>
                          <a:pt x="702" y="226"/>
                          <a:pt x="729" y="226"/>
                        </a:cubicBezTo>
                        <a:lnTo>
                          <a:pt x="808" y="226"/>
                        </a:lnTo>
                        <a:cubicBezTo>
                          <a:pt x="848" y="226"/>
                          <a:pt x="888" y="212"/>
                          <a:pt x="901" y="186"/>
                        </a:cubicBezTo>
                        <a:cubicBezTo>
                          <a:pt x="927" y="173"/>
                          <a:pt x="941" y="146"/>
                          <a:pt x="941" y="120"/>
                        </a:cubicBezTo>
                        <a:cubicBezTo>
                          <a:pt x="941" y="107"/>
                          <a:pt x="941" y="93"/>
                          <a:pt x="927" y="80"/>
                        </a:cubicBezTo>
                        <a:cubicBezTo>
                          <a:pt x="927" y="67"/>
                          <a:pt x="927" y="54"/>
                          <a:pt x="901" y="40"/>
                        </a:cubicBezTo>
                        <a:cubicBezTo>
                          <a:pt x="901" y="27"/>
                          <a:pt x="874" y="27"/>
                          <a:pt x="848" y="14"/>
                        </a:cubicBezTo>
                        <a:cubicBezTo>
                          <a:pt x="822" y="1"/>
                          <a:pt x="782" y="1"/>
                          <a:pt x="729" y="1"/>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0"/>
                  <p:cNvSpPr/>
                  <p:nvPr/>
                </p:nvSpPr>
                <p:spPr>
                  <a:xfrm>
                    <a:off x="2897782" y="4536556"/>
                    <a:ext cx="65882" cy="66600"/>
                  </a:xfrm>
                  <a:custGeom>
                    <a:avLst/>
                    <a:gdLst/>
                    <a:ahLst/>
                    <a:cxnLst/>
                    <a:rect l="l" t="t" r="r" b="b"/>
                    <a:pathLst>
                      <a:path w="1192" h="1205" extrusionOk="0">
                        <a:moveTo>
                          <a:pt x="596" y="0"/>
                        </a:moveTo>
                        <a:cubicBezTo>
                          <a:pt x="557" y="0"/>
                          <a:pt x="530" y="13"/>
                          <a:pt x="504" y="40"/>
                        </a:cubicBezTo>
                        <a:cubicBezTo>
                          <a:pt x="477" y="53"/>
                          <a:pt x="477" y="80"/>
                          <a:pt x="477" y="106"/>
                        </a:cubicBezTo>
                        <a:cubicBezTo>
                          <a:pt x="477" y="159"/>
                          <a:pt x="477" y="212"/>
                          <a:pt x="477" y="278"/>
                        </a:cubicBezTo>
                        <a:cubicBezTo>
                          <a:pt x="477" y="331"/>
                          <a:pt x="477" y="410"/>
                          <a:pt x="477" y="490"/>
                        </a:cubicBezTo>
                        <a:lnTo>
                          <a:pt x="93" y="490"/>
                        </a:lnTo>
                        <a:cubicBezTo>
                          <a:pt x="67" y="490"/>
                          <a:pt x="54" y="503"/>
                          <a:pt x="27" y="516"/>
                        </a:cubicBezTo>
                        <a:cubicBezTo>
                          <a:pt x="1" y="543"/>
                          <a:pt x="1" y="569"/>
                          <a:pt x="1" y="609"/>
                        </a:cubicBezTo>
                        <a:cubicBezTo>
                          <a:pt x="1" y="649"/>
                          <a:pt x="1" y="688"/>
                          <a:pt x="27" y="702"/>
                        </a:cubicBezTo>
                        <a:cubicBezTo>
                          <a:pt x="54" y="728"/>
                          <a:pt x="80" y="728"/>
                          <a:pt x="93" y="728"/>
                        </a:cubicBezTo>
                        <a:lnTo>
                          <a:pt x="252" y="728"/>
                        </a:lnTo>
                        <a:cubicBezTo>
                          <a:pt x="318" y="728"/>
                          <a:pt x="398" y="728"/>
                          <a:pt x="477" y="715"/>
                        </a:cubicBezTo>
                        <a:lnTo>
                          <a:pt x="477" y="715"/>
                        </a:lnTo>
                        <a:cubicBezTo>
                          <a:pt x="477" y="781"/>
                          <a:pt x="464" y="860"/>
                          <a:pt x="464" y="940"/>
                        </a:cubicBezTo>
                        <a:cubicBezTo>
                          <a:pt x="464" y="1006"/>
                          <a:pt x="464" y="1072"/>
                          <a:pt x="464" y="1112"/>
                        </a:cubicBezTo>
                        <a:cubicBezTo>
                          <a:pt x="464" y="1125"/>
                          <a:pt x="477" y="1152"/>
                          <a:pt x="490" y="1165"/>
                        </a:cubicBezTo>
                        <a:cubicBezTo>
                          <a:pt x="517" y="1191"/>
                          <a:pt x="543" y="1205"/>
                          <a:pt x="583" y="1205"/>
                        </a:cubicBezTo>
                        <a:cubicBezTo>
                          <a:pt x="636" y="1205"/>
                          <a:pt x="662" y="1191"/>
                          <a:pt x="689" y="1165"/>
                        </a:cubicBezTo>
                        <a:cubicBezTo>
                          <a:pt x="702" y="1138"/>
                          <a:pt x="715" y="1125"/>
                          <a:pt x="715" y="1112"/>
                        </a:cubicBezTo>
                        <a:lnTo>
                          <a:pt x="715" y="715"/>
                        </a:lnTo>
                        <a:lnTo>
                          <a:pt x="1086" y="715"/>
                        </a:lnTo>
                        <a:cubicBezTo>
                          <a:pt x="1112" y="715"/>
                          <a:pt x="1139" y="715"/>
                          <a:pt x="1165" y="688"/>
                        </a:cubicBezTo>
                        <a:cubicBezTo>
                          <a:pt x="1179" y="662"/>
                          <a:pt x="1192" y="635"/>
                          <a:pt x="1192" y="596"/>
                        </a:cubicBezTo>
                        <a:cubicBezTo>
                          <a:pt x="1192" y="543"/>
                          <a:pt x="1192" y="516"/>
                          <a:pt x="1165" y="503"/>
                        </a:cubicBezTo>
                        <a:cubicBezTo>
                          <a:pt x="1152" y="477"/>
                          <a:pt x="1139" y="477"/>
                          <a:pt x="1112" y="477"/>
                        </a:cubicBezTo>
                        <a:lnTo>
                          <a:pt x="940" y="477"/>
                        </a:lnTo>
                        <a:cubicBezTo>
                          <a:pt x="874" y="490"/>
                          <a:pt x="808" y="490"/>
                          <a:pt x="715" y="490"/>
                        </a:cubicBezTo>
                        <a:lnTo>
                          <a:pt x="715" y="278"/>
                        </a:lnTo>
                        <a:cubicBezTo>
                          <a:pt x="715" y="212"/>
                          <a:pt x="729" y="159"/>
                          <a:pt x="729" y="106"/>
                        </a:cubicBezTo>
                        <a:cubicBezTo>
                          <a:pt x="729" y="80"/>
                          <a:pt x="715" y="53"/>
                          <a:pt x="689" y="40"/>
                        </a:cubicBezTo>
                        <a:cubicBezTo>
                          <a:pt x="662" y="13"/>
                          <a:pt x="636" y="0"/>
                          <a:pt x="596"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0"/>
                  <p:cNvSpPr/>
                  <p:nvPr/>
                </p:nvSpPr>
                <p:spPr>
                  <a:xfrm>
                    <a:off x="2967311" y="4565794"/>
                    <a:ext cx="127287" cy="127342"/>
                  </a:xfrm>
                  <a:custGeom>
                    <a:avLst/>
                    <a:gdLst/>
                    <a:ahLst/>
                    <a:cxnLst/>
                    <a:rect l="l" t="t" r="r" b="b"/>
                    <a:pathLst>
                      <a:path w="2303" h="2304" extrusionOk="0">
                        <a:moveTo>
                          <a:pt x="225" y="1"/>
                        </a:moveTo>
                        <a:cubicBezTo>
                          <a:pt x="172" y="1"/>
                          <a:pt x="119" y="14"/>
                          <a:pt x="66" y="40"/>
                        </a:cubicBezTo>
                        <a:cubicBezTo>
                          <a:pt x="27" y="54"/>
                          <a:pt x="0" y="80"/>
                          <a:pt x="0" y="133"/>
                        </a:cubicBezTo>
                        <a:cubicBezTo>
                          <a:pt x="0" y="173"/>
                          <a:pt x="27" y="199"/>
                          <a:pt x="79" y="212"/>
                        </a:cubicBezTo>
                        <a:cubicBezTo>
                          <a:pt x="119" y="212"/>
                          <a:pt x="199" y="226"/>
                          <a:pt x="291" y="226"/>
                        </a:cubicBezTo>
                        <a:lnTo>
                          <a:pt x="371" y="226"/>
                        </a:lnTo>
                        <a:cubicBezTo>
                          <a:pt x="384" y="226"/>
                          <a:pt x="397" y="239"/>
                          <a:pt x="424" y="239"/>
                        </a:cubicBezTo>
                        <a:cubicBezTo>
                          <a:pt x="437" y="252"/>
                          <a:pt x="450" y="252"/>
                          <a:pt x="450" y="279"/>
                        </a:cubicBezTo>
                        <a:cubicBezTo>
                          <a:pt x="463" y="292"/>
                          <a:pt x="477" y="305"/>
                          <a:pt x="490" y="331"/>
                        </a:cubicBezTo>
                        <a:lnTo>
                          <a:pt x="1231" y="1655"/>
                        </a:lnTo>
                        <a:cubicBezTo>
                          <a:pt x="1191" y="1734"/>
                          <a:pt x="1165" y="1801"/>
                          <a:pt x="1125" y="1854"/>
                        </a:cubicBezTo>
                        <a:cubicBezTo>
                          <a:pt x="1099" y="1906"/>
                          <a:pt x="1059" y="1946"/>
                          <a:pt x="1019" y="1986"/>
                        </a:cubicBezTo>
                        <a:cubicBezTo>
                          <a:pt x="993" y="2012"/>
                          <a:pt x="953" y="2039"/>
                          <a:pt x="913" y="2065"/>
                        </a:cubicBezTo>
                        <a:cubicBezTo>
                          <a:pt x="874" y="2079"/>
                          <a:pt x="821" y="2092"/>
                          <a:pt x="781" y="2092"/>
                        </a:cubicBezTo>
                        <a:cubicBezTo>
                          <a:pt x="715" y="2092"/>
                          <a:pt x="649" y="2079"/>
                          <a:pt x="609" y="2039"/>
                        </a:cubicBezTo>
                        <a:cubicBezTo>
                          <a:pt x="556" y="2012"/>
                          <a:pt x="529" y="1973"/>
                          <a:pt x="529" y="1933"/>
                        </a:cubicBezTo>
                        <a:cubicBezTo>
                          <a:pt x="529" y="1906"/>
                          <a:pt x="543" y="1893"/>
                          <a:pt x="556" y="1867"/>
                        </a:cubicBezTo>
                        <a:cubicBezTo>
                          <a:pt x="556" y="1854"/>
                          <a:pt x="582" y="1840"/>
                          <a:pt x="609" y="1840"/>
                        </a:cubicBezTo>
                        <a:lnTo>
                          <a:pt x="649" y="1840"/>
                        </a:lnTo>
                        <a:cubicBezTo>
                          <a:pt x="662" y="1827"/>
                          <a:pt x="675" y="1827"/>
                          <a:pt x="702" y="1814"/>
                        </a:cubicBezTo>
                        <a:cubicBezTo>
                          <a:pt x="715" y="1814"/>
                          <a:pt x="728" y="1801"/>
                          <a:pt x="728" y="1787"/>
                        </a:cubicBezTo>
                        <a:cubicBezTo>
                          <a:pt x="741" y="1761"/>
                          <a:pt x="754" y="1748"/>
                          <a:pt x="754" y="1721"/>
                        </a:cubicBezTo>
                        <a:cubicBezTo>
                          <a:pt x="754" y="1681"/>
                          <a:pt x="728" y="1655"/>
                          <a:pt x="702" y="1629"/>
                        </a:cubicBezTo>
                        <a:cubicBezTo>
                          <a:pt x="675" y="1615"/>
                          <a:pt x="649" y="1602"/>
                          <a:pt x="609" y="1602"/>
                        </a:cubicBezTo>
                        <a:cubicBezTo>
                          <a:pt x="582" y="1602"/>
                          <a:pt x="543" y="1615"/>
                          <a:pt x="516" y="1629"/>
                        </a:cubicBezTo>
                        <a:cubicBezTo>
                          <a:pt x="477" y="1642"/>
                          <a:pt x="450" y="1655"/>
                          <a:pt x="424" y="1681"/>
                        </a:cubicBezTo>
                        <a:cubicBezTo>
                          <a:pt x="397" y="1708"/>
                          <a:pt x="371" y="1748"/>
                          <a:pt x="357" y="1787"/>
                        </a:cubicBezTo>
                        <a:cubicBezTo>
                          <a:pt x="344" y="1827"/>
                          <a:pt x="331" y="1880"/>
                          <a:pt x="331" y="1933"/>
                        </a:cubicBezTo>
                        <a:cubicBezTo>
                          <a:pt x="331" y="1986"/>
                          <a:pt x="344" y="2039"/>
                          <a:pt x="371" y="2092"/>
                        </a:cubicBezTo>
                        <a:cubicBezTo>
                          <a:pt x="397" y="2131"/>
                          <a:pt x="424" y="2171"/>
                          <a:pt x="463" y="2198"/>
                        </a:cubicBezTo>
                        <a:cubicBezTo>
                          <a:pt x="503" y="2237"/>
                          <a:pt x="543" y="2264"/>
                          <a:pt x="582" y="2277"/>
                        </a:cubicBezTo>
                        <a:cubicBezTo>
                          <a:pt x="635" y="2290"/>
                          <a:pt x="688" y="2304"/>
                          <a:pt x="741" y="2304"/>
                        </a:cubicBezTo>
                        <a:cubicBezTo>
                          <a:pt x="847" y="2304"/>
                          <a:pt x="927" y="2277"/>
                          <a:pt x="1006" y="2237"/>
                        </a:cubicBezTo>
                        <a:cubicBezTo>
                          <a:pt x="1085" y="2198"/>
                          <a:pt x="1165" y="2145"/>
                          <a:pt x="1244" y="2052"/>
                        </a:cubicBezTo>
                        <a:cubicBezTo>
                          <a:pt x="1297" y="1986"/>
                          <a:pt x="1350" y="1906"/>
                          <a:pt x="1403" y="1801"/>
                        </a:cubicBezTo>
                        <a:cubicBezTo>
                          <a:pt x="1443" y="1695"/>
                          <a:pt x="1496" y="1589"/>
                          <a:pt x="1535" y="1443"/>
                        </a:cubicBezTo>
                        <a:lnTo>
                          <a:pt x="1919" y="371"/>
                        </a:lnTo>
                        <a:cubicBezTo>
                          <a:pt x="1932" y="331"/>
                          <a:pt x="1959" y="305"/>
                          <a:pt x="1972" y="305"/>
                        </a:cubicBezTo>
                        <a:cubicBezTo>
                          <a:pt x="1999" y="292"/>
                          <a:pt x="2038" y="279"/>
                          <a:pt x="2091" y="279"/>
                        </a:cubicBezTo>
                        <a:cubicBezTo>
                          <a:pt x="2144" y="279"/>
                          <a:pt x="2197" y="265"/>
                          <a:pt x="2237" y="252"/>
                        </a:cubicBezTo>
                        <a:cubicBezTo>
                          <a:pt x="2277" y="252"/>
                          <a:pt x="2303" y="212"/>
                          <a:pt x="2303" y="173"/>
                        </a:cubicBezTo>
                        <a:cubicBezTo>
                          <a:pt x="2303" y="133"/>
                          <a:pt x="2277" y="106"/>
                          <a:pt x="2237" y="93"/>
                        </a:cubicBezTo>
                        <a:cubicBezTo>
                          <a:pt x="2197" y="80"/>
                          <a:pt x="2157" y="67"/>
                          <a:pt x="2091" y="67"/>
                        </a:cubicBezTo>
                        <a:lnTo>
                          <a:pt x="1469" y="67"/>
                        </a:lnTo>
                        <a:cubicBezTo>
                          <a:pt x="1403" y="67"/>
                          <a:pt x="1377" y="80"/>
                          <a:pt x="1350" y="93"/>
                        </a:cubicBezTo>
                        <a:cubicBezTo>
                          <a:pt x="1337" y="106"/>
                          <a:pt x="1337" y="133"/>
                          <a:pt x="1337" y="173"/>
                        </a:cubicBezTo>
                        <a:cubicBezTo>
                          <a:pt x="1337" y="199"/>
                          <a:pt x="1337" y="226"/>
                          <a:pt x="1363" y="252"/>
                        </a:cubicBezTo>
                        <a:cubicBezTo>
                          <a:pt x="1390" y="265"/>
                          <a:pt x="1443" y="279"/>
                          <a:pt x="1496" y="279"/>
                        </a:cubicBezTo>
                        <a:cubicBezTo>
                          <a:pt x="1562" y="279"/>
                          <a:pt x="1602" y="292"/>
                          <a:pt x="1615" y="305"/>
                        </a:cubicBezTo>
                        <a:cubicBezTo>
                          <a:pt x="1628" y="305"/>
                          <a:pt x="1641" y="318"/>
                          <a:pt x="1641" y="345"/>
                        </a:cubicBezTo>
                        <a:cubicBezTo>
                          <a:pt x="1641" y="384"/>
                          <a:pt x="1628" y="424"/>
                          <a:pt x="1615" y="490"/>
                        </a:cubicBezTo>
                        <a:lnTo>
                          <a:pt x="1324" y="1364"/>
                        </a:lnTo>
                        <a:lnTo>
                          <a:pt x="807" y="384"/>
                        </a:lnTo>
                        <a:cubicBezTo>
                          <a:pt x="794" y="358"/>
                          <a:pt x="794" y="331"/>
                          <a:pt x="781" y="318"/>
                        </a:cubicBezTo>
                        <a:cubicBezTo>
                          <a:pt x="781" y="292"/>
                          <a:pt x="781" y="279"/>
                          <a:pt x="781" y="265"/>
                        </a:cubicBezTo>
                        <a:cubicBezTo>
                          <a:pt x="781" y="239"/>
                          <a:pt x="781" y="226"/>
                          <a:pt x="781" y="226"/>
                        </a:cubicBezTo>
                        <a:cubicBezTo>
                          <a:pt x="794" y="226"/>
                          <a:pt x="807" y="212"/>
                          <a:pt x="821" y="212"/>
                        </a:cubicBezTo>
                        <a:cubicBezTo>
                          <a:pt x="874" y="212"/>
                          <a:pt x="900" y="199"/>
                          <a:pt x="927" y="186"/>
                        </a:cubicBezTo>
                        <a:cubicBezTo>
                          <a:pt x="940" y="159"/>
                          <a:pt x="953" y="133"/>
                          <a:pt x="953" y="106"/>
                        </a:cubicBezTo>
                        <a:cubicBezTo>
                          <a:pt x="953" y="80"/>
                          <a:pt x="940" y="54"/>
                          <a:pt x="913" y="40"/>
                        </a:cubicBezTo>
                        <a:cubicBezTo>
                          <a:pt x="900" y="14"/>
                          <a:pt x="860" y="1"/>
                          <a:pt x="794" y="1"/>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6" name="Google Shape;746;p30"/>
              <p:cNvSpPr/>
              <p:nvPr/>
            </p:nvSpPr>
            <p:spPr>
              <a:xfrm>
                <a:off x="1877005" y="3547058"/>
                <a:ext cx="199861" cy="25124"/>
              </a:xfrm>
              <a:custGeom>
                <a:avLst/>
                <a:gdLst/>
                <a:ahLst/>
                <a:cxnLst/>
                <a:rect l="l" t="t" r="r" b="b"/>
                <a:pathLst>
                  <a:path w="7056" h="887" extrusionOk="0">
                    <a:moveTo>
                      <a:pt x="1" y="0"/>
                    </a:moveTo>
                    <a:lnTo>
                      <a:pt x="1" y="887"/>
                    </a:lnTo>
                    <a:lnTo>
                      <a:pt x="7055" y="887"/>
                    </a:lnTo>
                    <a:lnTo>
                      <a:pt x="7055" y="0"/>
                    </a:ln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7" name="Google Shape;747;p30"/>
          <p:cNvGrpSpPr/>
          <p:nvPr/>
        </p:nvGrpSpPr>
        <p:grpSpPr>
          <a:xfrm>
            <a:off x="1517502" y="4056065"/>
            <a:ext cx="675314" cy="304797"/>
            <a:chOff x="4763863" y="259761"/>
            <a:chExt cx="766705" cy="346045"/>
          </a:xfrm>
        </p:grpSpPr>
        <p:sp>
          <p:nvSpPr>
            <p:cNvPr id="748" name="Google Shape;748;p30"/>
            <p:cNvSpPr/>
            <p:nvPr/>
          </p:nvSpPr>
          <p:spPr>
            <a:xfrm>
              <a:off x="4763863" y="392187"/>
              <a:ext cx="184436" cy="160946"/>
            </a:xfrm>
            <a:custGeom>
              <a:avLst/>
              <a:gdLst/>
              <a:ahLst/>
              <a:cxnLst/>
              <a:rect l="l" t="t" r="r" b="b"/>
              <a:pathLst>
                <a:path w="3337" h="2912" extrusionOk="0">
                  <a:moveTo>
                    <a:pt x="477" y="0"/>
                  </a:moveTo>
                  <a:cubicBezTo>
                    <a:pt x="279" y="0"/>
                    <a:pt x="147" y="13"/>
                    <a:pt x="94" y="40"/>
                  </a:cubicBezTo>
                  <a:cubicBezTo>
                    <a:pt x="27" y="66"/>
                    <a:pt x="1" y="106"/>
                    <a:pt x="1" y="172"/>
                  </a:cubicBezTo>
                  <a:cubicBezTo>
                    <a:pt x="1" y="238"/>
                    <a:pt x="27" y="291"/>
                    <a:pt x="80" y="304"/>
                  </a:cubicBezTo>
                  <a:cubicBezTo>
                    <a:pt x="147" y="331"/>
                    <a:pt x="239" y="344"/>
                    <a:pt x="358" y="344"/>
                  </a:cubicBezTo>
                  <a:cubicBezTo>
                    <a:pt x="451" y="357"/>
                    <a:pt x="517" y="371"/>
                    <a:pt x="570" y="397"/>
                  </a:cubicBezTo>
                  <a:cubicBezTo>
                    <a:pt x="610" y="424"/>
                    <a:pt x="676" y="477"/>
                    <a:pt x="742" y="569"/>
                  </a:cubicBezTo>
                  <a:lnTo>
                    <a:pt x="1364" y="1456"/>
                  </a:lnTo>
                  <a:lnTo>
                    <a:pt x="1272" y="1575"/>
                  </a:lnTo>
                  <a:lnTo>
                    <a:pt x="1179" y="1707"/>
                  </a:lnTo>
                  <a:lnTo>
                    <a:pt x="1033" y="1906"/>
                  </a:lnTo>
                  <a:cubicBezTo>
                    <a:pt x="967" y="1972"/>
                    <a:pt x="888" y="2091"/>
                    <a:pt x="782" y="2237"/>
                  </a:cubicBezTo>
                  <a:cubicBezTo>
                    <a:pt x="742" y="2276"/>
                    <a:pt x="702" y="2303"/>
                    <a:pt x="663" y="2329"/>
                  </a:cubicBezTo>
                  <a:cubicBezTo>
                    <a:pt x="623" y="2343"/>
                    <a:pt x="570" y="2356"/>
                    <a:pt x="517" y="2369"/>
                  </a:cubicBezTo>
                  <a:cubicBezTo>
                    <a:pt x="424" y="2382"/>
                    <a:pt x="345" y="2396"/>
                    <a:pt x="266" y="2422"/>
                  </a:cubicBezTo>
                  <a:cubicBezTo>
                    <a:pt x="186" y="2435"/>
                    <a:pt x="133" y="2488"/>
                    <a:pt x="133" y="2554"/>
                  </a:cubicBezTo>
                  <a:cubicBezTo>
                    <a:pt x="133" y="2594"/>
                    <a:pt x="147" y="2634"/>
                    <a:pt x="160" y="2647"/>
                  </a:cubicBezTo>
                  <a:cubicBezTo>
                    <a:pt x="186" y="2674"/>
                    <a:pt x="213" y="2687"/>
                    <a:pt x="226" y="2700"/>
                  </a:cubicBezTo>
                  <a:cubicBezTo>
                    <a:pt x="266" y="2713"/>
                    <a:pt x="292" y="2726"/>
                    <a:pt x="319" y="2726"/>
                  </a:cubicBezTo>
                  <a:lnTo>
                    <a:pt x="1099" y="2726"/>
                  </a:lnTo>
                  <a:cubicBezTo>
                    <a:pt x="1139" y="2726"/>
                    <a:pt x="1166" y="2726"/>
                    <a:pt x="1205" y="2740"/>
                  </a:cubicBezTo>
                  <a:lnTo>
                    <a:pt x="1338" y="2740"/>
                  </a:lnTo>
                  <a:cubicBezTo>
                    <a:pt x="1391" y="2740"/>
                    <a:pt x="1444" y="2726"/>
                    <a:pt x="1510" y="2713"/>
                  </a:cubicBezTo>
                  <a:cubicBezTo>
                    <a:pt x="1563" y="2687"/>
                    <a:pt x="1602" y="2647"/>
                    <a:pt x="1602" y="2568"/>
                  </a:cubicBezTo>
                  <a:cubicBezTo>
                    <a:pt x="1602" y="2541"/>
                    <a:pt x="1576" y="2515"/>
                    <a:pt x="1549" y="2475"/>
                  </a:cubicBezTo>
                  <a:cubicBezTo>
                    <a:pt x="1510" y="2435"/>
                    <a:pt x="1430" y="2409"/>
                    <a:pt x="1311" y="2409"/>
                  </a:cubicBezTo>
                  <a:cubicBezTo>
                    <a:pt x="1258" y="2409"/>
                    <a:pt x="1219" y="2409"/>
                    <a:pt x="1205" y="2396"/>
                  </a:cubicBezTo>
                  <a:cubicBezTo>
                    <a:pt x="1205" y="2382"/>
                    <a:pt x="1192" y="2369"/>
                    <a:pt x="1192" y="2356"/>
                  </a:cubicBezTo>
                  <a:cubicBezTo>
                    <a:pt x="1192" y="2329"/>
                    <a:pt x="1205" y="2303"/>
                    <a:pt x="1245" y="2263"/>
                  </a:cubicBezTo>
                  <a:cubicBezTo>
                    <a:pt x="1272" y="2210"/>
                    <a:pt x="1298" y="2184"/>
                    <a:pt x="1324" y="2157"/>
                  </a:cubicBezTo>
                  <a:cubicBezTo>
                    <a:pt x="1364" y="2091"/>
                    <a:pt x="1404" y="2038"/>
                    <a:pt x="1444" y="1985"/>
                  </a:cubicBezTo>
                  <a:cubicBezTo>
                    <a:pt x="1483" y="1932"/>
                    <a:pt x="1536" y="1866"/>
                    <a:pt x="1602" y="1774"/>
                  </a:cubicBezTo>
                  <a:cubicBezTo>
                    <a:pt x="1655" y="1840"/>
                    <a:pt x="1708" y="1919"/>
                    <a:pt x="1761" y="1999"/>
                  </a:cubicBezTo>
                  <a:cubicBezTo>
                    <a:pt x="1827" y="2065"/>
                    <a:pt x="1867" y="2131"/>
                    <a:pt x="1920" y="2197"/>
                  </a:cubicBezTo>
                  <a:cubicBezTo>
                    <a:pt x="1960" y="2263"/>
                    <a:pt x="1999" y="2329"/>
                    <a:pt x="2026" y="2382"/>
                  </a:cubicBezTo>
                  <a:cubicBezTo>
                    <a:pt x="2066" y="2435"/>
                    <a:pt x="2079" y="2462"/>
                    <a:pt x="2079" y="2475"/>
                  </a:cubicBezTo>
                  <a:cubicBezTo>
                    <a:pt x="2079" y="2515"/>
                    <a:pt x="2066" y="2541"/>
                    <a:pt x="2052" y="2554"/>
                  </a:cubicBezTo>
                  <a:lnTo>
                    <a:pt x="1973" y="2568"/>
                  </a:lnTo>
                  <a:cubicBezTo>
                    <a:pt x="1933" y="2581"/>
                    <a:pt x="1907" y="2594"/>
                    <a:pt x="1894" y="2634"/>
                  </a:cubicBezTo>
                  <a:cubicBezTo>
                    <a:pt x="1880" y="2674"/>
                    <a:pt x="1880" y="2700"/>
                    <a:pt x="1880" y="2726"/>
                  </a:cubicBezTo>
                  <a:cubicBezTo>
                    <a:pt x="1880" y="2753"/>
                    <a:pt x="1894" y="2793"/>
                    <a:pt x="1933" y="2832"/>
                  </a:cubicBezTo>
                  <a:cubicBezTo>
                    <a:pt x="1986" y="2885"/>
                    <a:pt x="2052" y="2912"/>
                    <a:pt x="2158" y="2912"/>
                  </a:cubicBezTo>
                  <a:cubicBezTo>
                    <a:pt x="2238" y="2912"/>
                    <a:pt x="2304" y="2899"/>
                    <a:pt x="2357" y="2899"/>
                  </a:cubicBezTo>
                  <a:lnTo>
                    <a:pt x="2807" y="2899"/>
                  </a:lnTo>
                  <a:cubicBezTo>
                    <a:pt x="2873" y="2899"/>
                    <a:pt x="2966" y="2912"/>
                    <a:pt x="3072" y="2912"/>
                  </a:cubicBezTo>
                  <a:cubicBezTo>
                    <a:pt x="3124" y="2912"/>
                    <a:pt x="3191" y="2899"/>
                    <a:pt x="3244" y="2885"/>
                  </a:cubicBezTo>
                  <a:cubicBezTo>
                    <a:pt x="3297" y="2872"/>
                    <a:pt x="3336" y="2819"/>
                    <a:pt x="3336" y="2740"/>
                  </a:cubicBezTo>
                  <a:cubicBezTo>
                    <a:pt x="3336" y="2687"/>
                    <a:pt x="3310" y="2660"/>
                    <a:pt x="3257" y="2634"/>
                  </a:cubicBezTo>
                  <a:cubicBezTo>
                    <a:pt x="3217" y="2607"/>
                    <a:pt x="3151" y="2594"/>
                    <a:pt x="3085" y="2594"/>
                  </a:cubicBezTo>
                  <a:cubicBezTo>
                    <a:pt x="3019" y="2581"/>
                    <a:pt x="2952" y="2581"/>
                    <a:pt x="2899" y="2581"/>
                  </a:cubicBezTo>
                  <a:cubicBezTo>
                    <a:pt x="2847" y="2568"/>
                    <a:pt x="2794" y="2554"/>
                    <a:pt x="2727" y="2541"/>
                  </a:cubicBezTo>
                  <a:cubicBezTo>
                    <a:pt x="2701" y="2528"/>
                    <a:pt x="2674" y="2515"/>
                    <a:pt x="2635" y="2475"/>
                  </a:cubicBezTo>
                  <a:cubicBezTo>
                    <a:pt x="2595" y="2449"/>
                    <a:pt x="2555" y="2396"/>
                    <a:pt x="2489" y="2316"/>
                  </a:cubicBezTo>
                  <a:cubicBezTo>
                    <a:pt x="2423" y="2237"/>
                    <a:pt x="2330" y="2131"/>
                    <a:pt x="2238" y="1999"/>
                  </a:cubicBezTo>
                  <a:cubicBezTo>
                    <a:pt x="2132" y="1853"/>
                    <a:pt x="1999" y="1668"/>
                    <a:pt x="1841" y="1443"/>
                  </a:cubicBezTo>
                  <a:cubicBezTo>
                    <a:pt x="1920" y="1324"/>
                    <a:pt x="1999" y="1218"/>
                    <a:pt x="2066" y="1112"/>
                  </a:cubicBezTo>
                  <a:cubicBezTo>
                    <a:pt x="2145" y="993"/>
                    <a:pt x="2224" y="887"/>
                    <a:pt x="2330" y="768"/>
                  </a:cubicBezTo>
                  <a:cubicBezTo>
                    <a:pt x="2397" y="675"/>
                    <a:pt x="2476" y="622"/>
                    <a:pt x="2542" y="609"/>
                  </a:cubicBezTo>
                  <a:cubicBezTo>
                    <a:pt x="2582" y="582"/>
                    <a:pt x="2661" y="569"/>
                    <a:pt x="2754" y="569"/>
                  </a:cubicBezTo>
                  <a:cubicBezTo>
                    <a:pt x="2860" y="556"/>
                    <a:pt x="2992" y="556"/>
                    <a:pt x="3177" y="556"/>
                  </a:cubicBezTo>
                  <a:cubicBezTo>
                    <a:pt x="3217" y="556"/>
                    <a:pt x="3244" y="543"/>
                    <a:pt x="3270" y="516"/>
                  </a:cubicBezTo>
                  <a:cubicBezTo>
                    <a:pt x="3297" y="477"/>
                    <a:pt x="3310" y="437"/>
                    <a:pt x="3310" y="424"/>
                  </a:cubicBezTo>
                  <a:cubicBezTo>
                    <a:pt x="3310" y="291"/>
                    <a:pt x="3257" y="225"/>
                    <a:pt x="3164" y="225"/>
                  </a:cubicBezTo>
                  <a:lnTo>
                    <a:pt x="2026" y="225"/>
                  </a:lnTo>
                  <a:cubicBezTo>
                    <a:pt x="1947" y="225"/>
                    <a:pt x="1880" y="238"/>
                    <a:pt x="1827" y="265"/>
                  </a:cubicBezTo>
                  <a:cubicBezTo>
                    <a:pt x="1788" y="291"/>
                    <a:pt x="1761" y="331"/>
                    <a:pt x="1761" y="410"/>
                  </a:cubicBezTo>
                  <a:cubicBezTo>
                    <a:pt x="1761" y="450"/>
                    <a:pt x="1774" y="490"/>
                    <a:pt x="1801" y="516"/>
                  </a:cubicBezTo>
                  <a:cubicBezTo>
                    <a:pt x="1841" y="529"/>
                    <a:pt x="1867" y="543"/>
                    <a:pt x="1880" y="556"/>
                  </a:cubicBezTo>
                  <a:cubicBezTo>
                    <a:pt x="1907" y="569"/>
                    <a:pt x="1920" y="582"/>
                    <a:pt x="1920" y="596"/>
                  </a:cubicBezTo>
                  <a:cubicBezTo>
                    <a:pt x="1920" y="609"/>
                    <a:pt x="1907" y="649"/>
                    <a:pt x="1867" y="702"/>
                  </a:cubicBezTo>
                  <a:cubicBezTo>
                    <a:pt x="1841" y="754"/>
                    <a:pt x="1801" y="821"/>
                    <a:pt x="1748" y="900"/>
                  </a:cubicBezTo>
                  <a:lnTo>
                    <a:pt x="1602" y="1125"/>
                  </a:lnTo>
                  <a:cubicBezTo>
                    <a:pt x="1536" y="1032"/>
                    <a:pt x="1470" y="953"/>
                    <a:pt x="1417" y="874"/>
                  </a:cubicBezTo>
                  <a:cubicBezTo>
                    <a:pt x="1364" y="794"/>
                    <a:pt x="1311" y="715"/>
                    <a:pt x="1272" y="662"/>
                  </a:cubicBezTo>
                  <a:cubicBezTo>
                    <a:pt x="1232" y="596"/>
                    <a:pt x="1192" y="543"/>
                    <a:pt x="1166" y="503"/>
                  </a:cubicBezTo>
                  <a:cubicBezTo>
                    <a:pt x="1152" y="463"/>
                    <a:pt x="1139" y="437"/>
                    <a:pt x="1139" y="424"/>
                  </a:cubicBezTo>
                  <a:cubicBezTo>
                    <a:pt x="1139" y="384"/>
                    <a:pt x="1152" y="371"/>
                    <a:pt x="1179" y="371"/>
                  </a:cubicBezTo>
                  <a:cubicBezTo>
                    <a:pt x="1219" y="371"/>
                    <a:pt x="1272" y="357"/>
                    <a:pt x="1324" y="357"/>
                  </a:cubicBezTo>
                  <a:cubicBezTo>
                    <a:pt x="1391" y="357"/>
                    <a:pt x="1444" y="344"/>
                    <a:pt x="1470" y="304"/>
                  </a:cubicBezTo>
                  <a:cubicBezTo>
                    <a:pt x="1510" y="265"/>
                    <a:pt x="1523" y="238"/>
                    <a:pt x="1523" y="199"/>
                  </a:cubicBezTo>
                  <a:cubicBezTo>
                    <a:pt x="1523" y="172"/>
                    <a:pt x="1523" y="146"/>
                    <a:pt x="1523" y="132"/>
                  </a:cubicBezTo>
                  <a:cubicBezTo>
                    <a:pt x="1523" y="106"/>
                    <a:pt x="1510" y="79"/>
                    <a:pt x="1483" y="66"/>
                  </a:cubicBezTo>
                  <a:cubicBezTo>
                    <a:pt x="1457" y="40"/>
                    <a:pt x="1430" y="27"/>
                    <a:pt x="1377" y="13"/>
                  </a:cubicBezTo>
                  <a:cubicBezTo>
                    <a:pt x="1338" y="0"/>
                    <a:pt x="1272" y="0"/>
                    <a:pt x="1179"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0"/>
            <p:cNvSpPr/>
            <p:nvPr/>
          </p:nvSpPr>
          <p:spPr>
            <a:xfrm>
              <a:off x="4962835" y="259761"/>
              <a:ext cx="166860" cy="289725"/>
            </a:xfrm>
            <a:custGeom>
              <a:avLst/>
              <a:gdLst/>
              <a:ahLst/>
              <a:cxnLst/>
              <a:rect l="l" t="t" r="r" b="b"/>
              <a:pathLst>
                <a:path w="3019" h="5242" extrusionOk="0">
                  <a:moveTo>
                    <a:pt x="2873" y="0"/>
                  </a:moveTo>
                  <a:cubicBezTo>
                    <a:pt x="2767" y="0"/>
                    <a:pt x="2688" y="27"/>
                    <a:pt x="2635" y="80"/>
                  </a:cubicBezTo>
                  <a:cubicBezTo>
                    <a:pt x="2595" y="133"/>
                    <a:pt x="2529" y="225"/>
                    <a:pt x="2476" y="358"/>
                  </a:cubicBezTo>
                  <a:cubicBezTo>
                    <a:pt x="2383" y="530"/>
                    <a:pt x="2317" y="675"/>
                    <a:pt x="2264" y="781"/>
                  </a:cubicBezTo>
                  <a:lnTo>
                    <a:pt x="2119" y="1073"/>
                  </a:lnTo>
                  <a:cubicBezTo>
                    <a:pt x="2079" y="1152"/>
                    <a:pt x="2052" y="1231"/>
                    <a:pt x="2013" y="1298"/>
                  </a:cubicBezTo>
                  <a:cubicBezTo>
                    <a:pt x="1973" y="1377"/>
                    <a:pt x="1933" y="1456"/>
                    <a:pt x="1880" y="1562"/>
                  </a:cubicBezTo>
                  <a:cubicBezTo>
                    <a:pt x="1827" y="1668"/>
                    <a:pt x="1761" y="1787"/>
                    <a:pt x="1682" y="1946"/>
                  </a:cubicBezTo>
                  <a:cubicBezTo>
                    <a:pt x="1589" y="2092"/>
                    <a:pt x="1483" y="2277"/>
                    <a:pt x="1364" y="2515"/>
                  </a:cubicBezTo>
                  <a:cubicBezTo>
                    <a:pt x="1258" y="2700"/>
                    <a:pt x="1179" y="2846"/>
                    <a:pt x="1126" y="2952"/>
                  </a:cubicBezTo>
                  <a:cubicBezTo>
                    <a:pt x="1060" y="3058"/>
                    <a:pt x="1007" y="3150"/>
                    <a:pt x="967" y="3217"/>
                  </a:cubicBezTo>
                  <a:cubicBezTo>
                    <a:pt x="941" y="3283"/>
                    <a:pt x="901" y="3323"/>
                    <a:pt x="874" y="3362"/>
                  </a:cubicBezTo>
                  <a:cubicBezTo>
                    <a:pt x="861" y="3402"/>
                    <a:pt x="835" y="3442"/>
                    <a:pt x="808" y="3481"/>
                  </a:cubicBezTo>
                  <a:cubicBezTo>
                    <a:pt x="782" y="3521"/>
                    <a:pt x="755" y="3574"/>
                    <a:pt x="716" y="3640"/>
                  </a:cubicBezTo>
                  <a:cubicBezTo>
                    <a:pt x="689" y="3693"/>
                    <a:pt x="636" y="3786"/>
                    <a:pt x="583" y="3892"/>
                  </a:cubicBezTo>
                  <a:cubicBezTo>
                    <a:pt x="530" y="4011"/>
                    <a:pt x="451" y="4156"/>
                    <a:pt x="358" y="4328"/>
                  </a:cubicBezTo>
                  <a:cubicBezTo>
                    <a:pt x="266" y="4514"/>
                    <a:pt x="160" y="4739"/>
                    <a:pt x="14" y="5017"/>
                  </a:cubicBezTo>
                  <a:cubicBezTo>
                    <a:pt x="1" y="5030"/>
                    <a:pt x="1" y="5043"/>
                    <a:pt x="1" y="5070"/>
                  </a:cubicBezTo>
                  <a:cubicBezTo>
                    <a:pt x="1" y="5122"/>
                    <a:pt x="27" y="5162"/>
                    <a:pt x="54" y="5189"/>
                  </a:cubicBezTo>
                  <a:cubicBezTo>
                    <a:pt x="94" y="5228"/>
                    <a:pt x="133" y="5242"/>
                    <a:pt x="173" y="5242"/>
                  </a:cubicBezTo>
                  <a:cubicBezTo>
                    <a:pt x="239" y="5242"/>
                    <a:pt x="279" y="5228"/>
                    <a:pt x="332" y="5202"/>
                  </a:cubicBezTo>
                  <a:cubicBezTo>
                    <a:pt x="385" y="5175"/>
                    <a:pt x="411" y="5149"/>
                    <a:pt x="438" y="5096"/>
                  </a:cubicBezTo>
                  <a:lnTo>
                    <a:pt x="2939" y="384"/>
                  </a:lnTo>
                  <a:cubicBezTo>
                    <a:pt x="2952" y="358"/>
                    <a:pt x="2966" y="318"/>
                    <a:pt x="2992" y="265"/>
                  </a:cubicBezTo>
                  <a:cubicBezTo>
                    <a:pt x="3005" y="225"/>
                    <a:pt x="3019" y="186"/>
                    <a:pt x="3019" y="146"/>
                  </a:cubicBezTo>
                  <a:cubicBezTo>
                    <a:pt x="3019" y="120"/>
                    <a:pt x="3019" y="93"/>
                    <a:pt x="2992" y="53"/>
                  </a:cubicBezTo>
                  <a:cubicBezTo>
                    <a:pt x="2979" y="14"/>
                    <a:pt x="2939" y="0"/>
                    <a:pt x="2873"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0"/>
            <p:cNvSpPr/>
            <p:nvPr/>
          </p:nvSpPr>
          <p:spPr>
            <a:xfrm>
              <a:off x="5141357" y="259761"/>
              <a:ext cx="177085" cy="287515"/>
            </a:xfrm>
            <a:custGeom>
              <a:avLst/>
              <a:gdLst/>
              <a:ahLst/>
              <a:cxnLst/>
              <a:rect l="l" t="t" r="r" b="b"/>
              <a:pathLst>
                <a:path w="3204" h="5202" extrusionOk="0">
                  <a:moveTo>
                    <a:pt x="1668" y="0"/>
                  </a:moveTo>
                  <a:cubicBezTo>
                    <a:pt x="1417" y="0"/>
                    <a:pt x="1192" y="53"/>
                    <a:pt x="993" y="159"/>
                  </a:cubicBezTo>
                  <a:cubicBezTo>
                    <a:pt x="808" y="252"/>
                    <a:pt x="636" y="371"/>
                    <a:pt x="503" y="517"/>
                  </a:cubicBezTo>
                  <a:cubicBezTo>
                    <a:pt x="371" y="662"/>
                    <a:pt x="278" y="808"/>
                    <a:pt x="199" y="953"/>
                  </a:cubicBezTo>
                  <a:cubicBezTo>
                    <a:pt x="133" y="1099"/>
                    <a:pt x="106" y="1231"/>
                    <a:pt x="106" y="1324"/>
                  </a:cubicBezTo>
                  <a:cubicBezTo>
                    <a:pt x="106" y="1337"/>
                    <a:pt x="106" y="1377"/>
                    <a:pt x="106" y="1417"/>
                  </a:cubicBezTo>
                  <a:cubicBezTo>
                    <a:pt x="119" y="1456"/>
                    <a:pt x="133" y="1496"/>
                    <a:pt x="146" y="1549"/>
                  </a:cubicBezTo>
                  <a:cubicBezTo>
                    <a:pt x="159" y="1589"/>
                    <a:pt x="199" y="1615"/>
                    <a:pt x="225" y="1655"/>
                  </a:cubicBezTo>
                  <a:cubicBezTo>
                    <a:pt x="265" y="1681"/>
                    <a:pt x="318" y="1708"/>
                    <a:pt x="384" y="1708"/>
                  </a:cubicBezTo>
                  <a:cubicBezTo>
                    <a:pt x="503" y="1708"/>
                    <a:pt x="583" y="1681"/>
                    <a:pt x="649" y="1628"/>
                  </a:cubicBezTo>
                  <a:cubicBezTo>
                    <a:pt x="702" y="1575"/>
                    <a:pt x="742" y="1496"/>
                    <a:pt x="742" y="1417"/>
                  </a:cubicBezTo>
                  <a:cubicBezTo>
                    <a:pt x="742" y="1377"/>
                    <a:pt x="728" y="1350"/>
                    <a:pt x="715" y="1324"/>
                  </a:cubicBezTo>
                  <a:cubicBezTo>
                    <a:pt x="702" y="1298"/>
                    <a:pt x="689" y="1271"/>
                    <a:pt x="662" y="1245"/>
                  </a:cubicBezTo>
                  <a:lnTo>
                    <a:pt x="609" y="1178"/>
                  </a:lnTo>
                  <a:cubicBezTo>
                    <a:pt x="596" y="1165"/>
                    <a:pt x="596" y="1139"/>
                    <a:pt x="596" y="1099"/>
                  </a:cubicBezTo>
                  <a:cubicBezTo>
                    <a:pt x="596" y="1073"/>
                    <a:pt x="622" y="1020"/>
                    <a:pt x="662" y="940"/>
                  </a:cubicBezTo>
                  <a:cubicBezTo>
                    <a:pt x="715" y="861"/>
                    <a:pt x="781" y="768"/>
                    <a:pt x="861" y="689"/>
                  </a:cubicBezTo>
                  <a:cubicBezTo>
                    <a:pt x="953" y="609"/>
                    <a:pt x="1059" y="530"/>
                    <a:pt x="1178" y="477"/>
                  </a:cubicBezTo>
                  <a:cubicBezTo>
                    <a:pt x="1297" y="411"/>
                    <a:pt x="1443" y="371"/>
                    <a:pt x="1602" y="371"/>
                  </a:cubicBezTo>
                  <a:cubicBezTo>
                    <a:pt x="1761" y="371"/>
                    <a:pt x="1893" y="411"/>
                    <a:pt x="2012" y="464"/>
                  </a:cubicBezTo>
                  <a:cubicBezTo>
                    <a:pt x="2118" y="517"/>
                    <a:pt x="2211" y="583"/>
                    <a:pt x="2277" y="675"/>
                  </a:cubicBezTo>
                  <a:cubicBezTo>
                    <a:pt x="2343" y="755"/>
                    <a:pt x="2396" y="848"/>
                    <a:pt x="2422" y="953"/>
                  </a:cubicBezTo>
                  <a:cubicBezTo>
                    <a:pt x="2462" y="1059"/>
                    <a:pt x="2475" y="1152"/>
                    <a:pt x="2475" y="1258"/>
                  </a:cubicBezTo>
                  <a:cubicBezTo>
                    <a:pt x="2475" y="1456"/>
                    <a:pt x="2436" y="1668"/>
                    <a:pt x="2356" y="1906"/>
                  </a:cubicBezTo>
                  <a:cubicBezTo>
                    <a:pt x="2290" y="2131"/>
                    <a:pt x="2184" y="2356"/>
                    <a:pt x="2052" y="2595"/>
                  </a:cubicBezTo>
                  <a:cubicBezTo>
                    <a:pt x="1933" y="2820"/>
                    <a:pt x="1787" y="3058"/>
                    <a:pt x="1628" y="3283"/>
                  </a:cubicBezTo>
                  <a:cubicBezTo>
                    <a:pt x="1469" y="3508"/>
                    <a:pt x="1297" y="3720"/>
                    <a:pt x="1112" y="3931"/>
                  </a:cubicBezTo>
                  <a:cubicBezTo>
                    <a:pt x="940" y="4117"/>
                    <a:pt x="768" y="4302"/>
                    <a:pt x="596" y="4474"/>
                  </a:cubicBezTo>
                  <a:cubicBezTo>
                    <a:pt x="424" y="4633"/>
                    <a:pt x="265" y="4778"/>
                    <a:pt x="119" y="4884"/>
                  </a:cubicBezTo>
                  <a:cubicBezTo>
                    <a:pt x="93" y="4911"/>
                    <a:pt x="67" y="4937"/>
                    <a:pt x="27" y="4964"/>
                  </a:cubicBezTo>
                  <a:cubicBezTo>
                    <a:pt x="14" y="4977"/>
                    <a:pt x="0" y="5003"/>
                    <a:pt x="0" y="5043"/>
                  </a:cubicBezTo>
                  <a:cubicBezTo>
                    <a:pt x="0" y="5070"/>
                    <a:pt x="14" y="5109"/>
                    <a:pt x="27" y="5136"/>
                  </a:cubicBezTo>
                  <a:cubicBezTo>
                    <a:pt x="67" y="5175"/>
                    <a:pt x="106" y="5202"/>
                    <a:pt x="172" y="5202"/>
                  </a:cubicBezTo>
                  <a:cubicBezTo>
                    <a:pt x="225" y="5202"/>
                    <a:pt x="292" y="5189"/>
                    <a:pt x="331" y="5162"/>
                  </a:cubicBezTo>
                  <a:cubicBezTo>
                    <a:pt x="384" y="5149"/>
                    <a:pt x="411" y="5136"/>
                    <a:pt x="437" y="5109"/>
                  </a:cubicBezTo>
                  <a:lnTo>
                    <a:pt x="1112" y="5109"/>
                  </a:lnTo>
                  <a:cubicBezTo>
                    <a:pt x="1244" y="5109"/>
                    <a:pt x="1377" y="5109"/>
                    <a:pt x="1509" y="5122"/>
                  </a:cubicBezTo>
                  <a:lnTo>
                    <a:pt x="1880" y="5122"/>
                  </a:lnTo>
                  <a:cubicBezTo>
                    <a:pt x="2012" y="5122"/>
                    <a:pt x="2131" y="5122"/>
                    <a:pt x="2264" y="5136"/>
                  </a:cubicBezTo>
                  <a:lnTo>
                    <a:pt x="2674" y="5136"/>
                  </a:lnTo>
                  <a:cubicBezTo>
                    <a:pt x="2687" y="5136"/>
                    <a:pt x="2714" y="5122"/>
                    <a:pt x="2753" y="5096"/>
                  </a:cubicBezTo>
                  <a:cubicBezTo>
                    <a:pt x="2793" y="5083"/>
                    <a:pt x="2833" y="5043"/>
                    <a:pt x="2859" y="4990"/>
                  </a:cubicBezTo>
                  <a:cubicBezTo>
                    <a:pt x="2965" y="4792"/>
                    <a:pt x="3058" y="4646"/>
                    <a:pt x="3111" y="4553"/>
                  </a:cubicBezTo>
                  <a:cubicBezTo>
                    <a:pt x="3177" y="4461"/>
                    <a:pt x="3203" y="4395"/>
                    <a:pt x="3203" y="4355"/>
                  </a:cubicBezTo>
                  <a:cubicBezTo>
                    <a:pt x="3203" y="4302"/>
                    <a:pt x="3190" y="4275"/>
                    <a:pt x="3137" y="4249"/>
                  </a:cubicBezTo>
                  <a:cubicBezTo>
                    <a:pt x="3111" y="4236"/>
                    <a:pt x="3071" y="4222"/>
                    <a:pt x="3018" y="4222"/>
                  </a:cubicBezTo>
                  <a:cubicBezTo>
                    <a:pt x="2965" y="4222"/>
                    <a:pt x="2925" y="4236"/>
                    <a:pt x="2886" y="4275"/>
                  </a:cubicBezTo>
                  <a:cubicBezTo>
                    <a:pt x="2859" y="4302"/>
                    <a:pt x="2833" y="4328"/>
                    <a:pt x="2819" y="4368"/>
                  </a:cubicBezTo>
                  <a:lnTo>
                    <a:pt x="2647" y="4620"/>
                  </a:lnTo>
                  <a:cubicBezTo>
                    <a:pt x="2621" y="4672"/>
                    <a:pt x="2594" y="4699"/>
                    <a:pt x="2568" y="4712"/>
                  </a:cubicBezTo>
                  <a:cubicBezTo>
                    <a:pt x="2542" y="4725"/>
                    <a:pt x="2515" y="4739"/>
                    <a:pt x="2489" y="4739"/>
                  </a:cubicBezTo>
                  <a:lnTo>
                    <a:pt x="1800" y="4739"/>
                  </a:lnTo>
                  <a:cubicBezTo>
                    <a:pt x="1628" y="4725"/>
                    <a:pt x="1456" y="4725"/>
                    <a:pt x="1271" y="4725"/>
                  </a:cubicBezTo>
                  <a:cubicBezTo>
                    <a:pt x="1099" y="4725"/>
                    <a:pt x="940" y="4712"/>
                    <a:pt x="821" y="4712"/>
                  </a:cubicBezTo>
                  <a:cubicBezTo>
                    <a:pt x="940" y="4593"/>
                    <a:pt x="1072" y="4461"/>
                    <a:pt x="1218" y="4302"/>
                  </a:cubicBezTo>
                  <a:cubicBezTo>
                    <a:pt x="1377" y="4143"/>
                    <a:pt x="1536" y="3971"/>
                    <a:pt x="1681" y="3786"/>
                  </a:cubicBezTo>
                  <a:cubicBezTo>
                    <a:pt x="1840" y="3600"/>
                    <a:pt x="1999" y="3402"/>
                    <a:pt x="2144" y="3203"/>
                  </a:cubicBezTo>
                  <a:cubicBezTo>
                    <a:pt x="2290" y="2992"/>
                    <a:pt x="2436" y="2780"/>
                    <a:pt x="2542" y="2555"/>
                  </a:cubicBezTo>
                  <a:cubicBezTo>
                    <a:pt x="2661" y="2343"/>
                    <a:pt x="2753" y="2131"/>
                    <a:pt x="2833" y="1906"/>
                  </a:cubicBezTo>
                  <a:cubicBezTo>
                    <a:pt x="2899" y="1681"/>
                    <a:pt x="2939" y="1470"/>
                    <a:pt x="2939" y="1271"/>
                  </a:cubicBezTo>
                  <a:cubicBezTo>
                    <a:pt x="2939" y="1086"/>
                    <a:pt x="2912" y="927"/>
                    <a:pt x="2872" y="781"/>
                  </a:cubicBezTo>
                  <a:cubicBezTo>
                    <a:pt x="2833" y="623"/>
                    <a:pt x="2753" y="490"/>
                    <a:pt x="2647" y="371"/>
                  </a:cubicBezTo>
                  <a:cubicBezTo>
                    <a:pt x="2542" y="265"/>
                    <a:pt x="2409" y="173"/>
                    <a:pt x="2250" y="106"/>
                  </a:cubicBezTo>
                  <a:cubicBezTo>
                    <a:pt x="2092" y="40"/>
                    <a:pt x="1893" y="0"/>
                    <a:pt x="1668"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0"/>
            <p:cNvSpPr/>
            <p:nvPr/>
          </p:nvSpPr>
          <p:spPr>
            <a:xfrm>
              <a:off x="5320598" y="397272"/>
              <a:ext cx="209971" cy="208534"/>
            </a:xfrm>
            <a:custGeom>
              <a:avLst/>
              <a:gdLst/>
              <a:ahLst/>
              <a:cxnLst/>
              <a:rect l="l" t="t" r="r" b="b"/>
              <a:pathLst>
                <a:path w="3799" h="3773" extrusionOk="0">
                  <a:moveTo>
                    <a:pt x="384" y="1"/>
                  </a:moveTo>
                  <a:cubicBezTo>
                    <a:pt x="278" y="1"/>
                    <a:pt x="199" y="14"/>
                    <a:pt x="119" y="54"/>
                  </a:cubicBezTo>
                  <a:cubicBezTo>
                    <a:pt x="40" y="80"/>
                    <a:pt x="0" y="133"/>
                    <a:pt x="0" y="199"/>
                  </a:cubicBezTo>
                  <a:cubicBezTo>
                    <a:pt x="0" y="279"/>
                    <a:pt x="53" y="318"/>
                    <a:pt x="132" y="332"/>
                  </a:cubicBezTo>
                  <a:cubicBezTo>
                    <a:pt x="212" y="345"/>
                    <a:pt x="331" y="358"/>
                    <a:pt x="490" y="358"/>
                  </a:cubicBezTo>
                  <a:lnTo>
                    <a:pt x="609" y="358"/>
                  </a:lnTo>
                  <a:cubicBezTo>
                    <a:pt x="649" y="371"/>
                    <a:pt x="675" y="371"/>
                    <a:pt x="701" y="385"/>
                  </a:cubicBezTo>
                  <a:cubicBezTo>
                    <a:pt x="728" y="398"/>
                    <a:pt x="741" y="411"/>
                    <a:pt x="754" y="437"/>
                  </a:cubicBezTo>
                  <a:cubicBezTo>
                    <a:pt x="781" y="464"/>
                    <a:pt x="794" y="490"/>
                    <a:pt x="821" y="530"/>
                  </a:cubicBezTo>
                  <a:lnTo>
                    <a:pt x="2025" y="2714"/>
                  </a:lnTo>
                  <a:cubicBezTo>
                    <a:pt x="1972" y="2833"/>
                    <a:pt x="1919" y="2939"/>
                    <a:pt x="1866" y="3032"/>
                  </a:cubicBezTo>
                  <a:cubicBezTo>
                    <a:pt x="1813" y="3124"/>
                    <a:pt x="1760" y="3190"/>
                    <a:pt x="1694" y="3257"/>
                  </a:cubicBezTo>
                  <a:cubicBezTo>
                    <a:pt x="1641" y="3296"/>
                    <a:pt x="1575" y="3349"/>
                    <a:pt x="1509" y="3376"/>
                  </a:cubicBezTo>
                  <a:cubicBezTo>
                    <a:pt x="1429" y="3415"/>
                    <a:pt x="1363" y="3429"/>
                    <a:pt x="1297" y="3429"/>
                  </a:cubicBezTo>
                  <a:cubicBezTo>
                    <a:pt x="1178" y="3429"/>
                    <a:pt x="1072" y="3402"/>
                    <a:pt x="993" y="3349"/>
                  </a:cubicBezTo>
                  <a:cubicBezTo>
                    <a:pt x="926" y="3296"/>
                    <a:pt x="887" y="3230"/>
                    <a:pt x="887" y="3164"/>
                  </a:cubicBezTo>
                  <a:cubicBezTo>
                    <a:pt x="887" y="3137"/>
                    <a:pt x="900" y="3098"/>
                    <a:pt x="913" y="3071"/>
                  </a:cubicBezTo>
                  <a:cubicBezTo>
                    <a:pt x="940" y="3045"/>
                    <a:pt x="966" y="3018"/>
                    <a:pt x="993" y="3018"/>
                  </a:cubicBezTo>
                  <a:cubicBezTo>
                    <a:pt x="1019" y="3018"/>
                    <a:pt x="1046" y="3018"/>
                    <a:pt x="1072" y="3005"/>
                  </a:cubicBezTo>
                  <a:cubicBezTo>
                    <a:pt x="1099" y="3005"/>
                    <a:pt x="1125" y="2992"/>
                    <a:pt x="1151" y="2979"/>
                  </a:cubicBezTo>
                  <a:cubicBezTo>
                    <a:pt x="1178" y="2965"/>
                    <a:pt x="1204" y="2939"/>
                    <a:pt x="1218" y="2912"/>
                  </a:cubicBezTo>
                  <a:cubicBezTo>
                    <a:pt x="1231" y="2899"/>
                    <a:pt x="1244" y="2859"/>
                    <a:pt x="1244" y="2820"/>
                  </a:cubicBezTo>
                  <a:cubicBezTo>
                    <a:pt x="1244" y="2754"/>
                    <a:pt x="1218" y="2701"/>
                    <a:pt x="1165" y="2674"/>
                  </a:cubicBezTo>
                  <a:cubicBezTo>
                    <a:pt x="1125" y="2648"/>
                    <a:pt x="1072" y="2634"/>
                    <a:pt x="1019" y="2634"/>
                  </a:cubicBezTo>
                  <a:cubicBezTo>
                    <a:pt x="966" y="2634"/>
                    <a:pt x="913" y="2634"/>
                    <a:pt x="847" y="2661"/>
                  </a:cubicBezTo>
                  <a:cubicBezTo>
                    <a:pt x="794" y="2687"/>
                    <a:pt x="754" y="2714"/>
                    <a:pt x="701" y="2754"/>
                  </a:cubicBezTo>
                  <a:cubicBezTo>
                    <a:pt x="662" y="2807"/>
                    <a:pt x="622" y="2859"/>
                    <a:pt x="596" y="2926"/>
                  </a:cubicBezTo>
                  <a:cubicBezTo>
                    <a:pt x="569" y="2992"/>
                    <a:pt x="556" y="3071"/>
                    <a:pt x="556" y="3164"/>
                  </a:cubicBezTo>
                  <a:cubicBezTo>
                    <a:pt x="556" y="3257"/>
                    <a:pt x="582" y="3349"/>
                    <a:pt x="622" y="3415"/>
                  </a:cubicBezTo>
                  <a:cubicBezTo>
                    <a:pt x="649" y="3495"/>
                    <a:pt x="701" y="3561"/>
                    <a:pt x="768" y="3614"/>
                  </a:cubicBezTo>
                  <a:cubicBezTo>
                    <a:pt x="821" y="3667"/>
                    <a:pt x="900" y="3707"/>
                    <a:pt x="979" y="3733"/>
                  </a:cubicBezTo>
                  <a:cubicBezTo>
                    <a:pt x="1059" y="3759"/>
                    <a:pt x="1138" y="3773"/>
                    <a:pt x="1231" y="3773"/>
                  </a:cubicBezTo>
                  <a:cubicBezTo>
                    <a:pt x="1390" y="3773"/>
                    <a:pt x="1535" y="3733"/>
                    <a:pt x="1668" y="3667"/>
                  </a:cubicBezTo>
                  <a:cubicBezTo>
                    <a:pt x="1800" y="3614"/>
                    <a:pt x="1932" y="3508"/>
                    <a:pt x="2051" y="3376"/>
                  </a:cubicBezTo>
                  <a:cubicBezTo>
                    <a:pt x="2144" y="3257"/>
                    <a:pt x="2237" y="3111"/>
                    <a:pt x="2303" y="2952"/>
                  </a:cubicBezTo>
                  <a:cubicBezTo>
                    <a:pt x="2382" y="2780"/>
                    <a:pt x="2462" y="2595"/>
                    <a:pt x="2541" y="2370"/>
                  </a:cubicBezTo>
                  <a:lnTo>
                    <a:pt x="3176" y="596"/>
                  </a:lnTo>
                  <a:cubicBezTo>
                    <a:pt x="3203" y="530"/>
                    <a:pt x="3229" y="490"/>
                    <a:pt x="3256" y="477"/>
                  </a:cubicBezTo>
                  <a:cubicBezTo>
                    <a:pt x="3296" y="464"/>
                    <a:pt x="3362" y="451"/>
                    <a:pt x="3454" y="451"/>
                  </a:cubicBezTo>
                  <a:cubicBezTo>
                    <a:pt x="3534" y="451"/>
                    <a:pt x="3613" y="437"/>
                    <a:pt x="3679" y="411"/>
                  </a:cubicBezTo>
                  <a:cubicBezTo>
                    <a:pt x="3759" y="398"/>
                    <a:pt x="3799" y="345"/>
                    <a:pt x="3799" y="279"/>
                  </a:cubicBezTo>
                  <a:cubicBezTo>
                    <a:pt x="3799" y="212"/>
                    <a:pt x="3759" y="160"/>
                    <a:pt x="3693" y="146"/>
                  </a:cubicBezTo>
                  <a:cubicBezTo>
                    <a:pt x="3626" y="120"/>
                    <a:pt x="3547" y="107"/>
                    <a:pt x="3454" y="107"/>
                  </a:cubicBezTo>
                  <a:lnTo>
                    <a:pt x="2422" y="107"/>
                  </a:lnTo>
                  <a:cubicBezTo>
                    <a:pt x="2329" y="107"/>
                    <a:pt x="2263" y="120"/>
                    <a:pt x="2237" y="146"/>
                  </a:cubicBezTo>
                  <a:cubicBezTo>
                    <a:pt x="2210" y="160"/>
                    <a:pt x="2197" y="212"/>
                    <a:pt x="2197" y="279"/>
                  </a:cubicBezTo>
                  <a:cubicBezTo>
                    <a:pt x="2197" y="318"/>
                    <a:pt x="2224" y="358"/>
                    <a:pt x="2263" y="398"/>
                  </a:cubicBezTo>
                  <a:cubicBezTo>
                    <a:pt x="2303" y="437"/>
                    <a:pt x="2382" y="451"/>
                    <a:pt x="2475" y="451"/>
                  </a:cubicBezTo>
                  <a:cubicBezTo>
                    <a:pt x="2568" y="451"/>
                    <a:pt x="2634" y="464"/>
                    <a:pt x="2660" y="477"/>
                  </a:cubicBezTo>
                  <a:cubicBezTo>
                    <a:pt x="2687" y="504"/>
                    <a:pt x="2700" y="517"/>
                    <a:pt x="2700" y="557"/>
                  </a:cubicBezTo>
                  <a:cubicBezTo>
                    <a:pt x="2700" y="623"/>
                    <a:pt x="2687" y="689"/>
                    <a:pt x="2647" y="795"/>
                  </a:cubicBezTo>
                  <a:lnTo>
                    <a:pt x="2197" y="2224"/>
                  </a:lnTo>
                  <a:lnTo>
                    <a:pt x="1337" y="623"/>
                  </a:lnTo>
                  <a:cubicBezTo>
                    <a:pt x="1324" y="583"/>
                    <a:pt x="1310" y="543"/>
                    <a:pt x="1297" y="504"/>
                  </a:cubicBezTo>
                  <a:cubicBezTo>
                    <a:pt x="1284" y="464"/>
                    <a:pt x="1284" y="437"/>
                    <a:pt x="1284" y="424"/>
                  </a:cubicBezTo>
                  <a:cubicBezTo>
                    <a:pt x="1284" y="385"/>
                    <a:pt x="1284" y="358"/>
                    <a:pt x="1297" y="358"/>
                  </a:cubicBezTo>
                  <a:cubicBezTo>
                    <a:pt x="1324" y="345"/>
                    <a:pt x="1337" y="345"/>
                    <a:pt x="1363" y="345"/>
                  </a:cubicBezTo>
                  <a:cubicBezTo>
                    <a:pt x="1443" y="345"/>
                    <a:pt x="1496" y="332"/>
                    <a:pt x="1522" y="292"/>
                  </a:cubicBezTo>
                  <a:cubicBezTo>
                    <a:pt x="1549" y="252"/>
                    <a:pt x="1562" y="212"/>
                    <a:pt x="1562" y="160"/>
                  </a:cubicBezTo>
                  <a:cubicBezTo>
                    <a:pt x="1562" y="120"/>
                    <a:pt x="1549" y="80"/>
                    <a:pt x="1522" y="54"/>
                  </a:cubicBezTo>
                  <a:cubicBezTo>
                    <a:pt x="1496" y="14"/>
                    <a:pt x="1416" y="1"/>
                    <a:pt x="1310"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30"/>
          <p:cNvGrpSpPr/>
          <p:nvPr/>
        </p:nvGrpSpPr>
        <p:grpSpPr>
          <a:xfrm>
            <a:off x="1775354" y="977195"/>
            <a:ext cx="721026" cy="252610"/>
            <a:chOff x="2109963" y="768908"/>
            <a:chExt cx="818604" cy="286796"/>
          </a:xfrm>
        </p:grpSpPr>
        <p:sp>
          <p:nvSpPr>
            <p:cNvPr id="753" name="Google Shape;753;p30"/>
            <p:cNvSpPr/>
            <p:nvPr/>
          </p:nvSpPr>
          <p:spPr>
            <a:xfrm>
              <a:off x="2109963" y="768908"/>
              <a:ext cx="177804" cy="286796"/>
            </a:xfrm>
            <a:custGeom>
              <a:avLst/>
              <a:gdLst/>
              <a:ahLst/>
              <a:cxnLst/>
              <a:rect l="l" t="t" r="r" b="b"/>
              <a:pathLst>
                <a:path w="3217" h="5189" extrusionOk="0">
                  <a:moveTo>
                    <a:pt x="1668" y="0"/>
                  </a:moveTo>
                  <a:cubicBezTo>
                    <a:pt x="1416" y="0"/>
                    <a:pt x="1191" y="53"/>
                    <a:pt x="1006" y="146"/>
                  </a:cubicBezTo>
                  <a:cubicBezTo>
                    <a:pt x="808" y="252"/>
                    <a:pt x="649" y="371"/>
                    <a:pt x="516" y="516"/>
                  </a:cubicBezTo>
                  <a:cubicBezTo>
                    <a:pt x="384" y="649"/>
                    <a:pt x="278" y="808"/>
                    <a:pt x="212" y="953"/>
                  </a:cubicBezTo>
                  <a:cubicBezTo>
                    <a:pt x="146" y="1099"/>
                    <a:pt x="106" y="1231"/>
                    <a:pt x="106" y="1324"/>
                  </a:cubicBezTo>
                  <a:cubicBezTo>
                    <a:pt x="106" y="1337"/>
                    <a:pt x="119" y="1363"/>
                    <a:pt x="119" y="1416"/>
                  </a:cubicBezTo>
                  <a:cubicBezTo>
                    <a:pt x="119" y="1456"/>
                    <a:pt x="133" y="1496"/>
                    <a:pt x="146" y="1535"/>
                  </a:cubicBezTo>
                  <a:cubicBezTo>
                    <a:pt x="172" y="1575"/>
                    <a:pt x="199" y="1615"/>
                    <a:pt x="239" y="1655"/>
                  </a:cubicBezTo>
                  <a:cubicBezTo>
                    <a:pt x="278" y="1681"/>
                    <a:pt x="331" y="1694"/>
                    <a:pt x="397" y="1694"/>
                  </a:cubicBezTo>
                  <a:cubicBezTo>
                    <a:pt x="503" y="1694"/>
                    <a:pt x="583" y="1668"/>
                    <a:pt x="649" y="1615"/>
                  </a:cubicBezTo>
                  <a:cubicBezTo>
                    <a:pt x="715" y="1562"/>
                    <a:pt x="741" y="1496"/>
                    <a:pt x="741" y="1416"/>
                  </a:cubicBezTo>
                  <a:cubicBezTo>
                    <a:pt x="741" y="1377"/>
                    <a:pt x="728" y="1337"/>
                    <a:pt x="715" y="1324"/>
                  </a:cubicBezTo>
                  <a:cubicBezTo>
                    <a:pt x="702" y="1284"/>
                    <a:pt x="689" y="1271"/>
                    <a:pt x="662" y="1244"/>
                  </a:cubicBezTo>
                  <a:lnTo>
                    <a:pt x="622" y="1178"/>
                  </a:lnTo>
                  <a:cubicBezTo>
                    <a:pt x="609" y="1152"/>
                    <a:pt x="596" y="1125"/>
                    <a:pt x="596" y="1099"/>
                  </a:cubicBezTo>
                  <a:cubicBezTo>
                    <a:pt x="596" y="1072"/>
                    <a:pt x="622" y="1019"/>
                    <a:pt x="662" y="940"/>
                  </a:cubicBezTo>
                  <a:cubicBezTo>
                    <a:pt x="715" y="847"/>
                    <a:pt x="781" y="768"/>
                    <a:pt x="874" y="688"/>
                  </a:cubicBezTo>
                  <a:cubicBezTo>
                    <a:pt x="953" y="609"/>
                    <a:pt x="1059" y="530"/>
                    <a:pt x="1191" y="477"/>
                  </a:cubicBezTo>
                  <a:cubicBezTo>
                    <a:pt x="1311" y="410"/>
                    <a:pt x="1456" y="371"/>
                    <a:pt x="1602" y="371"/>
                  </a:cubicBezTo>
                  <a:cubicBezTo>
                    <a:pt x="1761" y="371"/>
                    <a:pt x="1906" y="397"/>
                    <a:pt x="2012" y="463"/>
                  </a:cubicBezTo>
                  <a:cubicBezTo>
                    <a:pt x="2131" y="516"/>
                    <a:pt x="2224" y="583"/>
                    <a:pt x="2290" y="675"/>
                  </a:cubicBezTo>
                  <a:cubicBezTo>
                    <a:pt x="2356" y="755"/>
                    <a:pt x="2409" y="847"/>
                    <a:pt x="2436" y="953"/>
                  </a:cubicBezTo>
                  <a:cubicBezTo>
                    <a:pt x="2462" y="1059"/>
                    <a:pt x="2489" y="1152"/>
                    <a:pt x="2489" y="1244"/>
                  </a:cubicBezTo>
                  <a:cubicBezTo>
                    <a:pt x="2489" y="1456"/>
                    <a:pt x="2449" y="1668"/>
                    <a:pt x="2369" y="1893"/>
                  </a:cubicBezTo>
                  <a:cubicBezTo>
                    <a:pt x="2290" y="2131"/>
                    <a:pt x="2184" y="2356"/>
                    <a:pt x="2065" y="2594"/>
                  </a:cubicBezTo>
                  <a:cubicBezTo>
                    <a:pt x="1946" y="2819"/>
                    <a:pt x="1800" y="3044"/>
                    <a:pt x="1628" y="3283"/>
                  </a:cubicBezTo>
                  <a:cubicBezTo>
                    <a:pt x="1469" y="3508"/>
                    <a:pt x="1297" y="3719"/>
                    <a:pt x="1125" y="3918"/>
                  </a:cubicBezTo>
                  <a:cubicBezTo>
                    <a:pt x="953" y="4116"/>
                    <a:pt x="781" y="4302"/>
                    <a:pt x="609" y="4474"/>
                  </a:cubicBezTo>
                  <a:cubicBezTo>
                    <a:pt x="437" y="4633"/>
                    <a:pt x="278" y="4778"/>
                    <a:pt x="133" y="4884"/>
                  </a:cubicBezTo>
                  <a:cubicBezTo>
                    <a:pt x="93" y="4910"/>
                    <a:pt x="66" y="4937"/>
                    <a:pt x="40" y="4963"/>
                  </a:cubicBezTo>
                  <a:cubicBezTo>
                    <a:pt x="14" y="4977"/>
                    <a:pt x="0" y="5003"/>
                    <a:pt x="0" y="5043"/>
                  </a:cubicBezTo>
                  <a:cubicBezTo>
                    <a:pt x="0" y="5069"/>
                    <a:pt x="14" y="5109"/>
                    <a:pt x="40" y="5135"/>
                  </a:cubicBezTo>
                  <a:cubicBezTo>
                    <a:pt x="66" y="5175"/>
                    <a:pt x="119" y="5188"/>
                    <a:pt x="186" y="5188"/>
                  </a:cubicBezTo>
                  <a:cubicBezTo>
                    <a:pt x="239" y="5188"/>
                    <a:pt x="291" y="5188"/>
                    <a:pt x="344" y="5162"/>
                  </a:cubicBezTo>
                  <a:cubicBezTo>
                    <a:pt x="384" y="5149"/>
                    <a:pt x="424" y="5122"/>
                    <a:pt x="437" y="5109"/>
                  </a:cubicBezTo>
                  <a:lnTo>
                    <a:pt x="1509" y="5109"/>
                  </a:lnTo>
                  <a:cubicBezTo>
                    <a:pt x="1641" y="5109"/>
                    <a:pt x="1761" y="5122"/>
                    <a:pt x="1893" y="5122"/>
                  </a:cubicBezTo>
                  <a:lnTo>
                    <a:pt x="2674" y="5122"/>
                  </a:lnTo>
                  <a:cubicBezTo>
                    <a:pt x="2700" y="5122"/>
                    <a:pt x="2727" y="5122"/>
                    <a:pt x="2766" y="5096"/>
                  </a:cubicBezTo>
                  <a:cubicBezTo>
                    <a:pt x="2806" y="5069"/>
                    <a:pt x="2833" y="5043"/>
                    <a:pt x="2859" y="4990"/>
                  </a:cubicBezTo>
                  <a:cubicBezTo>
                    <a:pt x="2978" y="4791"/>
                    <a:pt x="3058" y="4646"/>
                    <a:pt x="3124" y="4553"/>
                  </a:cubicBezTo>
                  <a:cubicBezTo>
                    <a:pt x="3177" y="4460"/>
                    <a:pt x="3216" y="4394"/>
                    <a:pt x="3216" y="4355"/>
                  </a:cubicBezTo>
                  <a:cubicBezTo>
                    <a:pt x="3216" y="4302"/>
                    <a:pt x="3190" y="4262"/>
                    <a:pt x="3150" y="4249"/>
                  </a:cubicBezTo>
                  <a:cubicBezTo>
                    <a:pt x="3111" y="4235"/>
                    <a:pt x="3071" y="4222"/>
                    <a:pt x="3031" y="4222"/>
                  </a:cubicBezTo>
                  <a:cubicBezTo>
                    <a:pt x="2965" y="4222"/>
                    <a:pt x="2925" y="4235"/>
                    <a:pt x="2899" y="4275"/>
                  </a:cubicBezTo>
                  <a:cubicBezTo>
                    <a:pt x="2872" y="4302"/>
                    <a:pt x="2846" y="4328"/>
                    <a:pt x="2819" y="4355"/>
                  </a:cubicBezTo>
                  <a:lnTo>
                    <a:pt x="2661" y="4619"/>
                  </a:lnTo>
                  <a:cubicBezTo>
                    <a:pt x="2621" y="4659"/>
                    <a:pt x="2594" y="4699"/>
                    <a:pt x="2568" y="4712"/>
                  </a:cubicBezTo>
                  <a:cubicBezTo>
                    <a:pt x="2555" y="4725"/>
                    <a:pt x="2528" y="4738"/>
                    <a:pt x="2489" y="4738"/>
                  </a:cubicBezTo>
                  <a:lnTo>
                    <a:pt x="2250" y="4738"/>
                  </a:lnTo>
                  <a:cubicBezTo>
                    <a:pt x="2131" y="4738"/>
                    <a:pt x="1972" y="4738"/>
                    <a:pt x="1800" y="4725"/>
                  </a:cubicBezTo>
                  <a:lnTo>
                    <a:pt x="1284" y="4725"/>
                  </a:lnTo>
                  <a:cubicBezTo>
                    <a:pt x="1099" y="4725"/>
                    <a:pt x="953" y="4712"/>
                    <a:pt x="821" y="4712"/>
                  </a:cubicBezTo>
                  <a:cubicBezTo>
                    <a:pt x="940" y="4593"/>
                    <a:pt x="1072" y="4460"/>
                    <a:pt x="1231" y="4302"/>
                  </a:cubicBezTo>
                  <a:cubicBezTo>
                    <a:pt x="1377" y="4143"/>
                    <a:pt x="1536" y="3971"/>
                    <a:pt x="1694" y="3785"/>
                  </a:cubicBezTo>
                  <a:cubicBezTo>
                    <a:pt x="1853" y="3600"/>
                    <a:pt x="1999" y="3402"/>
                    <a:pt x="2144" y="3190"/>
                  </a:cubicBezTo>
                  <a:cubicBezTo>
                    <a:pt x="2303" y="2978"/>
                    <a:pt x="2436" y="2766"/>
                    <a:pt x="2555" y="2555"/>
                  </a:cubicBezTo>
                  <a:cubicBezTo>
                    <a:pt x="2674" y="2343"/>
                    <a:pt x="2766" y="2118"/>
                    <a:pt x="2833" y="1906"/>
                  </a:cubicBezTo>
                  <a:cubicBezTo>
                    <a:pt x="2912" y="1681"/>
                    <a:pt x="2952" y="1469"/>
                    <a:pt x="2952" y="1258"/>
                  </a:cubicBezTo>
                  <a:cubicBezTo>
                    <a:pt x="2952" y="1085"/>
                    <a:pt x="2925" y="927"/>
                    <a:pt x="2872" y="781"/>
                  </a:cubicBezTo>
                  <a:cubicBezTo>
                    <a:pt x="2833" y="622"/>
                    <a:pt x="2753" y="490"/>
                    <a:pt x="2661" y="371"/>
                  </a:cubicBezTo>
                  <a:cubicBezTo>
                    <a:pt x="2555" y="252"/>
                    <a:pt x="2422" y="172"/>
                    <a:pt x="2264" y="106"/>
                  </a:cubicBezTo>
                  <a:cubicBezTo>
                    <a:pt x="2105" y="27"/>
                    <a:pt x="1906" y="0"/>
                    <a:pt x="1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0"/>
            <p:cNvSpPr/>
            <p:nvPr/>
          </p:nvSpPr>
          <p:spPr>
            <a:xfrm>
              <a:off x="2304514" y="857395"/>
              <a:ext cx="109821" cy="109766"/>
            </a:xfrm>
            <a:custGeom>
              <a:avLst/>
              <a:gdLst/>
              <a:ahLst/>
              <a:cxnLst/>
              <a:rect l="l" t="t" r="r" b="b"/>
              <a:pathLst>
                <a:path w="1987" h="1986" extrusionOk="0">
                  <a:moveTo>
                    <a:pt x="994" y="1"/>
                  </a:moveTo>
                  <a:cubicBezTo>
                    <a:pt x="927" y="1"/>
                    <a:pt x="888" y="27"/>
                    <a:pt x="848" y="67"/>
                  </a:cubicBezTo>
                  <a:cubicBezTo>
                    <a:pt x="808" y="93"/>
                    <a:pt x="795" y="146"/>
                    <a:pt x="795" y="186"/>
                  </a:cubicBezTo>
                  <a:cubicBezTo>
                    <a:pt x="795" y="252"/>
                    <a:pt x="795" y="345"/>
                    <a:pt x="795" y="451"/>
                  </a:cubicBezTo>
                  <a:cubicBezTo>
                    <a:pt x="808" y="557"/>
                    <a:pt x="808" y="676"/>
                    <a:pt x="808" y="808"/>
                  </a:cubicBezTo>
                  <a:lnTo>
                    <a:pt x="173" y="808"/>
                  </a:lnTo>
                  <a:cubicBezTo>
                    <a:pt x="133" y="808"/>
                    <a:pt x="94" y="821"/>
                    <a:pt x="67" y="861"/>
                  </a:cubicBezTo>
                  <a:cubicBezTo>
                    <a:pt x="27" y="887"/>
                    <a:pt x="1" y="940"/>
                    <a:pt x="1" y="1007"/>
                  </a:cubicBezTo>
                  <a:cubicBezTo>
                    <a:pt x="1" y="1073"/>
                    <a:pt x="27" y="1126"/>
                    <a:pt x="67" y="1165"/>
                  </a:cubicBezTo>
                  <a:cubicBezTo>
                    <a:pt x="107" y="1192"/>
                    <a:pt x="133" y="1205"/>
                    <a:pt x="173" y="1205"/>
                  </a:cubicBezTo>
                  <a:cubicBezTo>
                    <a:pt x="226" y="1205"/>
                    <a:pt x="305" y="1205"/>
                    <a:pt x="424" y="1192"/>
                  </a:cubicBezTo>
                  <a:lnTo>
                    <a:pt x="795" y="1192"/>
                  </a:lnTo>
                  <a:cubicBezTo>
                    <a:pt x="795" y="1298"/>
                    <a:pt x="782" y="1417"/>
                    <a:pt x="782" y="1536"/>
                  </a:cubicBezTo>
                  <a:cubicBezTo>
                    <a:pt x="782" y="1655"/>
                    <a:pt x="782" y="1761"/>
                    <a:pt x="782" y="1827"/>
                  </a:cubicBezTo>
                  <a:cubicBezTo>
                    <a:pt x="782" y="1854"/>
                    <a:pt x="795" y="1893"/>
                    <a:pt x="821" y="1933"/>
                  </a:cubicBezTo>
                  <a:cubicBezTo>
                    <a:pt x="861" y="1959"/>
                    <a:pt x="914" y="1986"/>
                    <a:pt x="980" y="1986"/>
                  </a:cubicBezTo>
                  <a:cubicBezTo>
                    <a:pt x="1060" y="1986"/>
                    <a:pt x="1113" y="1959"/>
                    <a:pt x="1139" y="1933"/>
                  </a:cubicBezTo>
                  <a:cubicBezTo>
                    <a:pt x="1179" y="1880"/>
                    <a:pt x="1192" y="1854"/>
                    <a:pt x="1192" y="1827"/>
                  </a:cubicBezTo>
                  <a:lnTo>
                    <a:pt x="1192" y="1192"/>
                  </a:lnTo>
                  <a:lnTo>
                    <a:pt x="1801" y="1192"/>
                  </a:lnTo>
                  <a:cubicBezTo>
                    <a:pt x="1854" y="1192"/>
                    <a:pt x="1894" y="1165"/>
                    <a:pt x="1920" y="1139"/>
                  </a:cubicBezTo>
                  <a:cubicBezTo>
                    <a:pt x="1960" y="1099"/>
                    <a:pt x="1986" y="1046"/>
                    <a:pt x="1986" y="980"/>
                  </a:cubicBezTo>
                  <a:cubicBezTo>
                    <a:pt x="1986" y="901"/>
                    <a:pt x="1973" y="848"/>
                    <a:pt x="1933" y="821"/>
                  </a:cubicBezTo>
                  <a:cubicBezTo>
                    <a:pt x="1907" y="795"/>
                    <a:pt x="1880" y="782"/>
                    <a:pt x="1854" y="782"/>
                  </a:cubicBezTo>
                  <a:cubicBezTo>
                    <a:pt x="1774" y="782"/>
                    <a:pt x="1669" y="782"/>
                    <a:pt x="1563" y="795"/>
                  </a:cubicBezTo>
                  <a:cubicBezTo>
                    <a:pt x="1457" y="808"/>
                    <a:pt x="1338" y="808"/>
                    <a:pt x="1192" y="808"/>
                  </a:cubicBezTo>
                  <a:lnTo>
                    <a:pt x="1192" y="464"/>
                  </a:lnTo>
                  <a:cubicBezTo>
                    <a:pt x="1205" y="345"/>
                    <a:pt x="1205" y="252"/>
                    <a:pt x="1205" y="186"/>
                  </a:cubicBezTo>
                  <a:cubicBezTo>
                    <a:pt x="1205" y="146"/>
                    <a:pt x="1179" y="93"/>
                    <a:pt x="1152" y="67"/>
                  </a:cubicBezTo>
                  <a:cubicBezTo>
                    <a:pt x="1113" y="27"/>
                    <a:pt x="1060" y="1"/>
                    <a:pt x="9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0"/>
            <p:cNvSpPr/>
            <p:nvPr/>
          </p:nvSpPr>
          <p:spPr>
            <a:xfrm>
              <a:off x="2428871" y="768908"/>
              <a:ext cx="177085" cy="286796"/>
            </a:xfrm>
            <a:custGeom>
              <a:avLst/>
              <a:gdLst/>
              <a:ahLst/>
              <a:cxnLst/>
              <a:rect l="l" t="t" r="r" b="b"/>
              <a:pathLst>
                <a:path w="3204" h="5189" extrusionOk="0">
                  <a:moveTo>
                    <a:pt x="1669" y="0"/>
                  </a:moveTo>
                  <a:cubicBezTo>
                    <a:pt x="1417" y="0"/>
                    <a:pt x="1192" y="53"/>
                    <a:pt x="994" y="146"/>
                  </a:cubicBezTo>
                  <a:cubicBezTo>
                    <a:pt x="808" y="252"/>
                    <a:pt x="636" y="371"/>
                    <a:pt x="504" y="516"/>
                  </a:cubicBezTo>
                  <a:cubicBezTo>
                    <a:pt x="371" y="649"/>
                    <a:pt x="279" y="808"/>
                    <a:pt x="213" y="953"/>
                  </a:cubicBezTo>
                  <a:cubicBezTo>
                    <a:pt x="146" y="1099"/>
                    <a:pt x="107" y="1231"/>
                    <a:pt x="107" y="1324"/>
                  </a:cubicBezTo>
                  <a:cubicBezTo>
                    <a:pt x="107" y="1337"/>
                    <a:pt x="107" y="1363"/>
                    <a:pt x="120" y="1416"/>
                  </a:cubicBezTo>
                  <a:cubicBezTo>
                    <a:pt x="120" y="1456"/>
                    <a:pt x="133" y="1496"/>
                    <a:pt x="146" y="1535"/>
                  </a:cubicBezTo>
                  <a:cubicBezTo>
                    <a:pt x="160" y="1575"/>
                    <a:pt x="199" y="1615"/>
                    <a:pt x="226" y="1655"/>
                  </a:cubicBezTo>
                  <a:cubicBezTo>
                    <a:pt x="279" y="1681"/>
                    <a:pt x="332" y="1694"/>
                    <a:pt x="398" y="1694"/>
                  </a:cubicBezTo>
                  <a:cubicBezTo>
                    <a:pt x="504" y="1694"/>
                    <a:pt x="583" y="1668"/>
                    <a:pt x="649" y="1615"/>
                  </a:cubicBezTo>
                  <a:cubicBezTo>
                    <a:pt x="702" y="1562"/>
                    <a:pt x="742" y="1496"/>
                    <a:pt x="742" y="1416"/>
                  </a:cubicBezTo>
                  <a:cubicBezTo>
                    <a:pt x="742" y="1377"/>
                    <a:pt x="729" y="1337"/>
                    <a:pt x="716" y="1324"/>
                  </a:cubicBezTo>
                  <a:cubicBezTo>
                    <a:pt x="702" y="1284"/>
                    <a:pt x="689" y="1271"/>
                    <a:pt x="663" y="1244"/>
                  </a:cubicBezTo>
                  <a:lnTo>
                    <a:pt x="610" y="1178"/>
                  </a:lnTo>
                  <a:cubicBezTo>
                    <a:pt x="596" y="1152"/>
                    <a:pt x="596" y="1125"/>
                    <a:pt x="596" y="1099"/>
                  </a:cubicBezTo>
                  <a:cubicBezTo>
                    <a:pt x="596" y="1072"/>
                    <a:pt x="623" y="1019"/>
                    <a:pt x="663" y="940"/>
                  </a:cubicBezTo>
                  <a:cubicBezTo>
                    <a:pt x="716" y="847"/>
                    <a:pt x="782" y="768"/>
                    <a:pt x="861" y="688"/>
                  </a:cubicBezTo>
                  <a:cubicBezTo>
                    <a:pt x="954" y="609"/>
                    <a:pt x="1060" y="530"/>
                    <a:pt x="1179" y="477"/>
                  </a:cubicBezTo>
                  <a:cubicBezTo>
                    <a:pt x="1311" y="410"/>
                    <a:pt x="1444" y="371"/>
                    <a:pt x="1602" y="371"/>
                  </a:cubicBezTo>
                  <a:cubicBezTo>
                    <a:pt x="1761" y="371"/>
                    <a:pt x="1894" y="397"/>
                    <a:pt x="2013" y="463"/>
                  </a:cubicBezTo>
                  <a:cubicBezTo>
                    <a:pt x="2119" y="516"/>
                    <a:pt x="2211" y="583"/>
                    <a:pt x="2277" y="675"/>
                  </a:cubicBezTo>
                  <a:cubicBezTo>
                    <a:pt x="2357" y="755"/>
                    <a:pt x="2396" y="847"/>
                    <a:pt x="2423" y="953"/>
                  </a:cubicBezTo>
                  <a:cubicBezTo>
                    <a:pt x="2463" y="1059"/>
                    <a:pt x="2476" y="1152"/>
                    <a:pt x="2476" y="1244"/>
                  </a:cubicBezTo>
                  <a:cubicBezTo>
                    <a:pt x="2476" y="1456"/>
                    <a:pt x="2436" y="1668"/>
                    <a:pt x="2357" y="1893"/>
                  </a:cubicBezTo>
                  <a:cubicBezTo>
                    <a:pt x="2291" y="2131"/>
                    <a:pt x="2185" y="2356"/>
                    <a:pt x="2052" y="2594"/>
                  </a:cubicBezTo>
                  <a:cubicBezTo>
                    <a:pt x="1933" y="2819"/>
                    <a:pt x="1788" y="3044"/>
                    <a:pt x="1629" y="3283"/>
                  </a:cubicBezTo>
                  <a:cubicBezTo>
                    <a:pt x="1470" y="3508"/>
                    <a:pt x="1298" y="3719"/>
                    <a:pt x="1126" y="3918"/>
                  </a:cubicBezTo>
                  <a:cubicBezTo>
                    <a:pt x="954" y="4116"/>
                    <a:pt x="769" y="4302"/>
                    <a:pt x="596" y="4474"/>
                  </a:cubicBezTo>
                  <a:cubicBezTo>
                    <a:pt x="424" y="4633"/>
                    <a:pt x="266" y="4778"/>
                    <a:pt x="120" y="4884"/>
                  </a:cubicBezTo>
                  <a:cubicBezTo>
                    <a:pt x="94" y="4910"/>
                    <a:pt x="67" y="4937"/>
                    <a:pt x="27" y="4963"/>
                  </a:cubicBezTo>
                  <a:cubicBezTo>
                    <a:pt x="14" y="4977"/>
                    <a:pt x="1" y="5003"/>
                    <a:pt x="1" y="5043"/>
                  </a:cubicBezTo>
                  <a:cubicBezTo>
                    <a:pt x="1" y="5069"/>
                    <a:pt x="14" y="5109"/>
                    <a:pt x="27" y="5135"/>
                  </a:cubicBezTo>
                  <a:cubicBezTo>
                    <a:pt x="67" y="5175"/>
                    <a:pt x="107" y="5188"/>
                    <a:pt x="173" y="5188"/>
                  </a:cubicBezTo>
                  <a:cubicBezTo>
                    <a:pt x="239" y="5188"/>
                    <a:pt x="292" y="5188"/>
                    <a:pt x="332" y="5162"/>
                  </a:cubicBezTo>
                  <a:cubicBezTo>
                    <a:pt x="385" y="5149"/>
                    <a:pt x="424" y="5122"/>
                    <a:pt x="438" y="5109"/>
                  </a:cubicBezTo>
                  <a:lnTo>
                    <a:pt x="1510" y="5109"/>
                  </a:lnTo>
                  <a:cubicBezTo>
                    <a:pt x="1642" y="5109"/>
                    <a:pt x="1761" y="5122"/>
                    <a:pt x="1880" y="5122"/>
                  </a:cubicBezTo>
                  <a:lnTo>
                    <a:pt x="2674" y="5122"/>
                  </a:lnTo>
                  <a:cubicBezTo>
                    <a:pt x="2688" y="5122"/>
                    <a:pt x="2714" y="5122"/>
                    <a:pt x="2754" y="5096"/>
                  </a:cubicBezTo>
                  <a:cubicBezTo>
                    <a:pt x="2794" y="5069"/>
                    <a:pt x="2833" y="5043"/>
                    <a:pt x="2860" y="4990"/>
                  </a:cubicBezTo>
                  <a:cubicBezTo>
                    <a:pt x="2966" y="4791"/>
                    <a:pt x="3058" y="4646"/>
                    <a:pt x="3111" y="4553"/>
                  </a:cubicBezTo>
                  <a:cubicBezTo>
                    <a:pt x="3177" y="4460"/>
                    <a:pt x="3204" y="4394"/>
                    <a:pt x="3204" y="4355"/>
                  </a:cubicBezTo>
                  <a:cubicBezTo>
                    <a:pt x="3204" y="4302"/>
                    <a:pt x="3191" y="4262"/>
                    <a:pt x="3151" y="4249"/>
                  </a:cubicBezTo>
                  <a:cubicBezTo>
                    <a:pt x="3111" y="4235"/>
                    <a:pt x="3071" y="4222"/>
                    <a:pt x="3019" y="4222"/>
                  </a:cubicBezTo>
                  <a:cubicBezTo>
                    <a:pt x="2966" y="4222"/>
                    <a:pt x="2926" y="4235"/>
                    <a:pt x="2886" y="4275"/>
                  </a:cubicBezTo>
                  <a:cubicBezTo>
                    <a:pt x="2860" y="4302"/>
                    <a:pt x="2833" y="4328"/>
                    <a:pt x="2820" y="4355"/>
                  </a:cubicBezTo>
                  <a:lnTo>
                    <a:pt x="2648" y="4619"/>
                  </a:lnTo>
                  <a:cubicBezTo>
                    <a:pt x="2621" y="4659"/>
                    <a:pt x="2595" y="4699"/>
                    <a:pt x="2569" y="4712"/>
                  </a:cubicBezTo>
                  <a:cubicBezTo>
                    <a:pt x="2542" y="4725"/>
                    <a:pt x="2516" y="4738"/>
                    <a:pt x="2489" y="4738"/>
                  </a:cubicBezTo>
                  <a:lnTo>
                    <a:pt x="2251" y="4738"/>
                  </a:lnTo>
                  <a:cubicBezTo>
                    <a:pt x="2119" y="4738"/>
                    <a:pt x="1973" y="4738"/>
                    <a:pt x="1801" y="4725"/>
                  </a:cubicBezTo>
                  <a:lnTo>
                    <a:pt x="1271" y="4725"/>
                  </a:lnTo>
                  <a:cubicBezTo>
                    <a:pt x="1099" y="4725"/>
                    <a:pt x="941" y="4712"/>
                    <a:pt x="821" y="4712"/>
                  </a:cubicBezTo>
                  <a:cubicBezTo>
                    <a:pt x="941" y="4593"/>
                    <a:pt x="1073" y="4460"/>
                    <a:pt x="1232" y="4302"/>
                  </a:cubicBezTo>
                  <a:cubicBezTo>
                    <a:pt x="1377" y="4143"/>
                    <a:pt x="1536" y="3971"/>
                    <a:pt x="1682" y="3785"/>
                  </a:cubicBezTo>
                  <a:cubicBezTo>
                    <a:pt x="1841" y="3600"/>
                    <a:pt x="1999" y="3402"/>
                    <a:pt x="2145" y="3190"/>
                  </a:cubicBezTo>
                  <a:cubicBezTo>
                    <a:pt x="2291" y="2978"/>
                    <a:pt x="2436" y="2766"/>
                    <a:pt x="2542" y="2555"/>
                  </a:cubicBezTo>
                  <a:cubicBezTo>
                    <a:pt x="2661" y="2343"/>
                    <a:pt x="2754" y="2118"/>
                    <a:pt x="2833" y="1906"/>
                  </a:cubicBezTo>
                  <a:cubicBezTo>
                    <a:pt x="2899" y="1681"/>
                    <a:pt x="2939" y="1469"/>
                    <a:pt x="2939" y="1258"/>
                  </a:cubicBezTo>
                  <a:cubicBezTo>
                    <a:pt x="2939" y="1085"/>
                    <a:pt x="2913" y="927"/>
                    <a:pt x="2873" y="781"/>
                  </a:cubicBezTo>
                  <a:cubicBezTo>
                    <a:pt x="2833" y="622"/>
                    <a:pt x="2754" y="490"/>
                    <a:pt x="2648" y="371"/>
                  </a:cubicBezTo>
                  <a:cubicBezTo>
                    <a:pt x="2542" y="252"/>
                    <a:pt x="2423" y="172"/>
                    <a:pt x="2251" y="106"/>
                  </a:cubicBezTo>
                  <a:cubicBezTo>
                    <a:pt x="2092" y="27"/>
                    <a:pt x="1894"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0"/>
            <p:cNvSpPr/>
            <p:nvPr/>
          </p:nvSpPr>
          <p:spPr>
            <a:xfrm>
              <a:off x="2632265" y="887407"/>
              <a:ext cx="93683" cy="78318"/>
            </a:xfrm>
            <a:custGeom>
              <a:avLst/>
              <a:gdLst/>
              <a:ahLst/>
              <a:cxnLst/>
              <a:rect l="l" t="t" r="r" b="b"/>
              <a:pathLst>
                <a:path w="1695" h="1417" extrusionOk="0">
                  <a:moveTo>
                    <a:pt x="159" y="0"/>
                  </a:moveTo>
                  <a:cubicBezTo>
                    <a:pt x="93" y="0"/>
                    <a:pt x="53" y="27"/>
                    <a:pt x="27" y="66"/>
                  </a:cubicBezTo>
                  <a:cubicBezTo>
                    <a:pt x="14" y="106"/>
                    <a:pt x="0" y="146"/>
                    <a:pt x="0" y="186"/>
                  </a:cubicBezTo>
                  <a:cubicBezTo>
                    <a:pt x="0" y="225"/>
                    <a:pt x="14" y="278"/>
                    <a:pt x="40" y="318"/>
                  </a:cubicBezTo>
                  <a:cubicBezTo>
                    <a:pt x="66" y="358"/>
                    <a:pt x="106" y="384"/>
                    <a:pt x="159" y="384"/>
                  </a:cubicBezTo>
                  <a:lnTo>
                    <a:pt x="821" y="384"/>
                  </a:lnTo>
                  <a:cubicBezTo>
                    <a:pt x="953" y="371"/>
                    <a:pt x="1086" y="371"/>
                    <a:pt x="1205" y="371"/>
                  </a:cubicBezTo>
                  <a:lnTo>
                    <a:pt x="1522" y="371"/>
                  </a:lnTo>
                  <a:cubicBezTo>
                    <a:pt x="1589" y="371"/>
                    <a:pt x="1641" y="344"/>
                    <a:pt x="1668" y="291"/>
                  </a:cubicBezTo>
                  <a:cubicBezTo>
                    <a:pt x="1681" y="239"/>
                    <a:pt x="1694" y="199"/>
                    <a:pt x="1694" y="172"/>
                  </a:cubicBezTo>
                  <a:cubicBezTo>
                    <a:pt x="1694" y="119"/>
                    <a:pt x="1681" y="80"/>
                    <a:pt x="1655" y="53"/>
                  </a:cubicBezTo>
                  <a:cubicBezTo>
                    <a:pt x="1628" y="14"/>
                    <a:pt x="1602" y="0"/>
                    <a:pt x="1575" y="0"/>
                  </a:cubicBezTo>
                  <a:cubicBezTo>
                    <a:pt x="1469" y="0"/>
                    <a:pt x="1364" y="0"/>
                    <a:pt x="1231" y="14"/>
                  </a:cubicBezTo>
                  <a:lnTo>
                    <a:pt x="278" y="14"/>
                  </a:lnTo>
                  <a:cubicBezTo>
                    <a:pt x="225" y="0"/>
                    <a:pt x="186" y="0"/>
                    <a:pt x="159" y="0"/>
                  </a:cubicBezTo>
                  <a:close/>
                  <a:moveTo>
                    <a:pt x="159" y="1033"/>
                  </a:moveTo>
                  <a:cubicBezTo>
                    <a:pt x="93" y="1033"/>
                    <a:pt x="53" y="1059"/>
                    <a:pt x="27" y="1099"/>
                  </a:cubicBezTo>
                  <a:cubicBezTo>
                    <a:pt x="14" y="1139"/>
                    <a:pt x="0" y="1178"/>
                    <a:pt x="0" y="1218"/>
                  </a:cubicBezTo>
                  <a:cubicBezTo>
                    <a:pt x="0" y="1271"/>
                    <a:pt x="14" y="1311"/>
                    <a:pt x="40" y="1350"/>
                  </a:cubicBezTo>
                  <a:cubicBezTo>
                    <a:pt x="66" y="1390"/>
                    <a:pt x="106" y="1416"/>
                    <a:pt x="159" y="1416"/>
                  </a:cubicBezTo>
                  <a:lnTo>
                    <a:pt x="821" y="1416"/>
                  </a:lnTo>
                  <a:cubicBezTo>
                    <a:pt x="953" y="1416"/>
                    <a:pt x="1086" y="1403"/>
                    <a:pt x="1205" y="1403"/>
                  </a:cubicBezTo>
                  <a:lnTo>
                    <a:pt x="1522" y="1403"/>
                  </a:lnTo>
                  <a:cubicBezTo>
                    <a:pt x="1589" y="1403"/>
                    <a:pt x="1641" y="1390"/>
                    <a:pt x="1668" y="1337"/>
                  </a:cubicBezTo>
                  <a:cubicBezTo>
                    <a:pt x="1681" y="1284"/>
                    <a:pt x="1694" y="1231"/>
                    <a:pt x="1694" y="1205"/>
                  </a:cubicBezTo>
                  <a:cubicBezTo>
                    <a:pt x="1694" y="1165"/>
                    <a:pt x="1681" y="1125"/>
                    <a:pt x="1655" y="1086"/>
                  </a:cubicBezTo>
                  <a:cubicBezTo>
                    <a:pt x="1628" y="1046"/>
                    <a:pt x="1602" y="1033"/>
                    <a:pt x="1575" y="1033"/>
                  </a:cubicBezTo>
                  <a:cubicBezTo>
                    <a:pt x="1469" y="1033"/>
                    <a:pt x="1364" y="1033"/>
                    <a:pt x="1231" y="1046"/>
                  </a:cubicBezTo>
                  <a:lnTo>
                    <a:pt x="278" y="1046"/>
                  </a:lnTo>
                  <a:cubicBezTo>
                    <a:pt x="225" y="1046"/>
                    <a:pt x="186" y="1033"/>
                    <a:pt x="159" y="10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0"/>
            <p:cNvSpPr/>
            <p:nvPr/>
          </p:nvSpPr>
          <p:spPr>
            <a:xfrm>
              <a:off x="2740539" y="770345"/>
              <a:ext cx="188029" cy="281711"/>
            </a:xfrm>
            <a:custGeom>
              <a:avLst/>
              <a:gdLst/>
              <a:ahLst/>
              <a:cxnLst/>
              <a:rect l="l" t="t" r="r" b="b"/>
              <a:pathLst>
                <a:path w="3402" h="5097" extrusionOk="0">
                  <a:moveTo>
                    <a:pt x="2528" y="609"/>
                  </a:moveTo>
                  <a:lnTo>
                    <a:pt x="2356" y="3190"/>
                  </a:lnTo>
                  <a:cubicBezTo>
                    <a:pt x="2210" y="3190"/>
                    <a:pt x="2038" y="3204"/>
                    <a:pt x="1853" y="3217"/>
                  </a:cubicBezTo>
                  <a:cubicBezTo>
                    <a:pt x="1668" y="3230"/>
                    <a:pt x="1496" y="3230"/>
                    <a:pt x="1324" y="3243"/>
                  </a:cubicBezTo>
                  <a:cubicBezTo>
                    <a:pt x="1165" y="3243"/>
                    <a:pt x="1019" y="3257"/>
                    <a:pt x="900" y="3257"/>
                  </a:cubicBezTo>
                  <a:lnTo>
                    <a:pt x="702" y="3257"/>
                  </a:lnTo>
                  <a:cubicBezTo>
                    <a:pt x="662" y="3257"/>
                    <a:pt x="635" y="3257"/>
                    <a:pt x="622" y="3243"/>
                  </a:cubicBezTo>
                  <a:cubicBezTo>
                    <a:pt x="622" y="3230"/>
                    <a:pt x="622" y="3230"/>
                    <a:pt x="622" y="3217"/>
                  </a:cubicBezTo>
                  <a:cubicBezTo>
                    <a:pt x="622" y="3190"/>
                    <a:pt x="622" y="3164"/>
                    <a:pt x="649" y="3137"/>
                  </a:cubicBezTo>
                  <a:cubicBezTo>
                    <a:pt x="675" y="3124"/>
                    <a:pt x="688" y="3098"/>
                    <a:pt x="688" y="3084"/>
                  </a:cubicBezTo>
                  <a:lnTo>
                    <a:pt x="2528" y="609"/>
                  </a:lnTo>
                  <a:close/>
                  <a:moveTo>
                    <a:pt x="2713" y="1"/>
                  </a:moveTo>
                  <a:cubicBezTo>
                    <a:pt x="2634" y="1"/>
                    <a:pt x="2581" y="27"/>
                    <a:pt x="2515" y="80"/>
                  </a:cubicBezTo>
                  <a:cubicBezTo>
                    <a:pt x="2462" y="120"/>
                    <a:pt x="2422" y="159"/>
                    <a:pt x="2409" y="173"/>
                  </a:cubicBezTo>
                  <a:cubicBezTo>
                    <a:pt x="2263" y="358"/>
                    <a:pt x="2131" y="530"/>
                    <a:pt x="2012" y="689"/>
                  </a:cubicBezTo>
                  <a:cubicBezTo>
                    <a:pt x="1893" y="834"/>
                    <a:pt x="1774" y="993"/>
                    <a:pt x="1668" y="1126"/>
                  </a:cubicBezTo>
                  <a:lnTo>
                    <a:pt x="1350" y="1562"/>
                  </a:lnTo>
                  <a:cubicBezTo>
                    <a:pt x="1244" y="1708"/>
                    <a:pt x="1125" y="1867"/>
                    <a:pt x="993" y="2039"/>
                  </a:cubicBezTo>
                  <a:cubicBezTo>
                    <a:pt x="874" y="2211"/>
                    <a:pt x="728" y="2396"/>
                    <a:pt x="582" y="2595"/>
                  </a:cubicBezTo>
                  <a:cubicBezTo>
                    <a:pt x="437" y="2807"/>
                    <a:pt x="265" y="3045"/>
                    <a:pt x="66" y="3309"/>
                  </a:cubicBezTo>
                  <a:cubicBezTo>
                    <a:pt x="40" y="3336"/>
                    <a:pt x="27" y="3362"/>
                    <a:pt x="13" y="3402"/>
                  </a:cubicBezTo>
                  <a:cubicBezTo>
                    <a:pt x="0" y="3415"/>
                    <a:pt x="0" y="3442"/>
                    <a:pt x="0" y="3468"/>
                  </a:cubicBezTo>
                  <a:cubicBezTo>
                    <a:pt x="0" y="3534"/>
                    <a:pt x="27" y="3574"/>
                    <a:pt x="80" y="3601"/>
                  </a:cubicBezTo>
                  <a:cubicBezTo>
                    <a:pt x="132" y="3640"/>
                    <a:pt x="185" y="3654"/>
                    <a:pt x="265" y="3654"/>
                  </a:cubicBezTo>
                  <a:cubicBezTo>
                    <a:pt x="344" y="3654"/>
                    <a:pt x="556" y="3654"/>
                    <a:pt x="900" y="3640"/>
                  </a:cubicBezTo>
                  <a:cubicBezTo>
                    <a:pt x="1231" y="3627"/>
                    <a:pt x="1721" y="3601"/>
                    <a:pt x="2343" y="3601"/>
                  </a:cubicBezTo>
                  <a:lnTo>
                    <a:pt x="2290" y="4554"/>
                  </a:lnTo>
                  <a:cubicBezTo>
                    <a:pt x="2290" y="4633"/>
                    <a:pt x="2263" y="4686"/>
                    <a:pt x="2197" y="4726"/>
                  </a:cubicBezTo>
                  <a:cubicBezTo>
                    <a:pt x="2144" y="4752"/>
                    <a:pt x="2078" y="4779"/>
                    <a:pt x="1985" y="4792"/>
                  </a:cubicBezTo>
                  <a:lnTo>
                    <a:pt x="1893" y="4792"/>
                  </a:lnTo>
                  <a:cubicBezTo>
                    <a:pt x="1853" y="4792"/>
                    <a:pt x="1800" y="4805"/>
                    <a:pt x="1747" y="4805"/>
                  </a:cubicBezTo>
                  <a:cubicBezTo>
                    <a:pt x="1694" y="4805"/>
                    <a:pt x="1641" y="4818"/>
                    <a:pt x="1575" y="4818"/>
                  </a:cubicBezTo>
                  <a:lnTo>
                    <a:pt x="1430" y="4818"/>
                  </a:lnTo>
                  <a:cubicBezTo>
                    <a:pt x="1390" y="4818"/>
                    <a:pt x="1350" y="4832"/>
                    <a:pt x="1310" y="4845"/>
                  </a:cubicBezTo>
                  <a:cubicBezTo>
                    <a:pt x="1271" y="4858"/>
                    <a:pt x="1244" y="4898"/>
                    <a:pt x="1244" y="4951"/>
                  </a:cubicBezTo>
                  <a:cubicBezTo>
                    <a:pt x="1244" y="5017"/>
                    <a:pt x="1271" y="5057"/>
                    <a:pt x="1324" y="5070"/>
                  </a:cubicBezTo>
                  <a:cubicBezTo>
                    <a:pt x="1377" y="5096"/>
                    <a:pt x="1416" y="5096"/>
                    <a:pt x="1456" y="5096"/>
                  </a:cubicBezTo>
                  <a:lnTo>
                    <a:pt x="2965" y="5096"/>
                  </a:lnTo>
                  <a:cubicBezTo>
                    <a:pt x="3044" y="5096"/>
                    <a:pt x="3110" y="5096"/>
                    <a:pt x="3163" y="5070"/>
                  </a:cubicBezTo>
                  <a:cubicBezTo>
                    <a:pt x="3216" y="5043"/>
                    <a:pt x="3230" y="5004"/>
                    <a:pt x="3230" y="4951"/>
                  </a:cubicBezTo>
                  <a:cubicBezTo>
                    <a:pt x="3230" y="4884"/>
                    <a:pt x="3216" y="4845"/>
                    <a:pt x="3163" y="4832"/>
                  </a:cubicBezTo>
                  <a:cubicBezTo>
                    <a:pt x="3124" y="4805"/>
                    <a:pt x="3057" y="4792"/>
                    <a:pt x="2965" y="4792"/>
                  </a:cubicBezTo>
                  <a:lnTo>
                    <a:pt x="2793" y="4792"/>
                  </a:lnTo>
                  <a:cubicBezTo>
                    <a:pt x="2740" y="4779"/>
                    <a:pt x="2713" y="4752"/>
                    <a:pt x="2713" y="4699"/>
                  </a:cubicBezTo>
                  <a:cubicBezTo>
                    <a:pt x="2713" y="4673"/>
                    <a:pt x="2713" y="4620"/>
                    <a:pt x="2713" y="4527"/>
                  </a:cubicBezTo>
                  <a:cubicBezTo>
                    <a:pt x="2727" y="4448"/>
                    <a:pt x="2727" y="4355"/>
                    <a:pt x="2727" y="4249"/>
                  </a:cubicBezTo>
                  <a:cubicBezTo>
                    <a:pt x="2740" y="4130"/>
                    <a:pt x="2740" y="4024"/>
                    <a:pt x="2753" y="3905"/>
                  </a:cubicBezTo>
                  <a:cubicBezTo>
                    <a:pt x="2753" y="3786"/>
                    <a:pt x="2766" y="3680"/>
                    <a:pt x="2766" y="3601"/>
                  </a:cubicBezTo>
                  <a:lnTo>
                    <a:pt x="3230" y="3601"/>
                  </a:lnTo>
                  <a:cubicBezTo>
                    <a:pt x="3256" y="3601"/>
                    <a:pt x="3296" y="3587"/>
                    <a:pt x="3335" y="3561"/>
                  </a:cubicBezTo>
                  <a:cubicBezTo>
                    <a:pt x="3388" y="3534"/>
                    <a:pt x="3402" y="3482"/>
                    <a:pt x="3402" y="3415"/>
                  </a:cubicBezTo>
                  <a:cubicBezTo>
                    <a:pt x="3402" y="3349"/>
                    <a:pt x="3388" y="3309"/>
                    <a:pt x="3349" y="3270"/>
                  </a:cubicBezTo>
                  <a:cubicBezTo>
                    <a:pt x="3309" y="3230"/>
                    <a:pt x="3256" y="3217"/>
                    <a:pt x="3190" y="3217"/>
                  </a:cubicBezTo>
                  <a:lnTo>
                    <a:pt x="2793" y="3190"/>
                  </a:lnTo>
                  <a:cubicBezTo>
                    <a:pt x="2793" y="3032"/>
                    <a:pt x="2793" y="2859"/>
                    <a:pt x="2806" y="2648"/>
                  </a:cubicBezTo>
                  <a:cubicBezTo>
                    <a:pt x="2806" y="2436"/>
                    <a:pt x="2819" y="2224"/>
                    <a:pt x="2832" y="1999"/>
                  </a:cubicBezTo>
                  <a:cubicBezTo>
                    <a:pt x="2846" y="1774"/>
                    <a:pt x="2859" y="1562"/>
                    <a:pt x="2872" y="1337"/>
                  </a:cubicBezTo>
                  <a:cubicBezTo>
                    <a:pt x="2899" y="1126"/>
                    <a:pt x="2912" y="927"/>
                    <a:pt x="2925" y="755"/>
                  </a:cubicBezTo>
                  <a:cubicBezTo>
                    <a:pt x="2938" y="583"/>
                    <a:pt x="2952" y="437"/>
                    <a:pt x="2952" y="318"/>
                  </a:cubicBezTo>
                  <a:cubicBezTo>
                    <a:pt x="2965" y="212"/>
                    <a:pt x="2965" y="146"/>
                    <a:pt x="2965" y="133"/>
                  </a:cubicBezTo>
                  <a:cubicBezTo>
                    <a:pt x="2965" y="93"/>
                    <a:pt x="2938" y="54"/>
                    <a:pt x="2899" y="40"/>
                  </a:cubicBezTo>
                  <a:cubicBezTo>
                    <a:pt x="2846" y="14"/>
                    <a:pt x="2780" y="1"/>
                    <a:pt x="2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30"/>
          <p:cNvGrpSpPr/>
          <p:nvPr/>
        </p:nvGrpSpPr>
        <p:grpSpPr>
          <a:xfrm>
            <a:off x="337299" y="1935842"/>
            <a:ext cx="595379" cy="434972"/>
            <a:chOff x="570141" y="1610117"/>
            <a:chExt cx="675952" cy="493837"/>
          </a:xfrm>
        </p:grpSpPr>
        <p:sp>
          <p:nvSpPr>
            <p:cNvPr id="759" name="Google Shape;759;p30"/>
            <p:cNvSpPr/>
            <p:nvPr/>
          </p:nvSpPr>
          <p:spPr>
            <a:xfrm>
              <a:off x="954157" y="1808371"/>
              <a:ext cx="250207" cy="292655"/>
            </a:xfrm>
            <a:custGeom>
              <a:avLst/>
              <a:gdLst/>
              <a:ahLst/>
              <a:cxnLst/>
              <a:rect l="l" t="t" r="r" b="b"/>
              <a:pathLst>
                <a:path w="4527" h="5295" extrusionOk="0">
                  <a:moveTo>
                    <a:pt x="2701" y="0"/>
                  </a:moveTo>
                  <a:cubicBezTo>
                    <a:pt x="2608" y="0"/>
                    <a:pt x="2555" y="14"/>
                    <a:pt x="2528" y="40"/>
                  </a:cubicBezTo>
                  <a:cubicBezTo>
                    <a:pt x="2502" y="53"/>
                    <a:pt x="2489" y="93"/>
                    <a:pt x="2489" y="146"/>
                  </a:cubicBezTo>
                  <a:cubicBezTo>
                    <a:pt x="2489" y="199"/>
                    <a:pt x="2502" y="239"/>
                    <a:pt x="2542" y="265"/>
                  </a:cubicBezTo>
                  <a:cubicBezTo>
                    <a:pt x="2595" y="292"/>
                    <a:pt x="2634" y="305"/>
                    <a:pt x="2701" y="305"/>
                  </a:cubicBezTo>
                  <a:cubicBezTo>
                    <a:pt x="2793" y="305"/>
                    <a:pt x="2846" y="305"/>
                    <a:pt x="2873" y="318"/>
                  </a:cubicBezTo>
                  <a:cubicBezTo>
                    <a:pt x="2912" y="318"/>
                    <a:pt x="2926" y="358"/>
                    <a:pt x="2926" y="397"/>
                  </a:cubicBezTo>
                  <a:cubicBezTo>
                    <a:pt x="2926" y="424"/>
                    <a:pt x="2912" y="477"/>
                    <a:pt x="2873" y="543"/>
                  </a:cubicBezTo>
                  <a:cubicBezTo>
                    <a:pt x="2846" y="609"/>
                    <a:pt x="2806" y="702"/>
                    <a:pt x="2753" y="808"/>
                  </a:cubicBezTo>
                  <a:cubicBezTo>
                    <a:pt x="2701" y="900"/>
                    <a:pt x="2648" y="1020"/>
                    <a:pt x="2581" y="1139"/>
                  </a:cubicBezTo>
                  <a:cubicBezTo>
                    <a:pt x="2515" y="1258"/>
                    <a:pt x="2462" y="1377"/>
                    <a:pt x="2396" y="1483"/>
                  </a:cubicBezTo>
                  <a:cubicBezTo>
                    <a:pt x="2330" y="1602"/>
                    <a:pt x="2277" y="1721"/>
                    <a:pt x="2224" y="1827"/>
                  </a:cubicBezTo>
                  <a:cubicBezTo>
                    <a:pt x="2171" y="1920"/>
                    <a:pt x="2131" y="2012"/>
                    <a:pt x="2092" y="2078"/>
                  </a:cubicBezTo>
                  <a:cubicBezTo>
                    <a:pt x="1959" y="1814"/>
                    <a:pt x="1827" y="1575"/>
                    <a:pt x="1721" y="1350"/>
                  </a:cubicBezTo>
                  <a:lnTo>
                    <a:pt x="1589" y="1086"/>
                  </a:lnTo>
                  <a:cubicBezTo>
                    <a:pt x="1536" y="993"/>
                    <a:pt x="1496" y="900"/>
                    <a:pt x="1456" y="834"/>
                  </a:cubicBezTo>
                  <a:cubicBezTo>
                    <a:pt x="1430" y="755"/>
                    <a:pt x="1403" y="689"/>
                    <a:pt x="1377" y="649"/>
                  </a:cubicBezTo>
                  <a:cubicBezTo>
                    <a:pt x="1364" y="596"/>
                    <a:pt x="1351" y="556"/>
                    <a:pt x="1351" y="543"/>
                  </a:cubicBezTo>
                  <a:cubicBezTo>
                    <a:pt x="1351" y="503"/>
                    <a:pt x="1377" y="477"/>
                    <a:pt x="1443" y="464"/>
                  </a:cubicBezTo>
                  <a:cubicBezTo>
                    <a:pt x="1496" y="450"/>
                    <a:pt x="1562" y="437"/>
                    <a:pt x="1628" y="437"/>
                  </a:cubicBezTo>
                  <a:cubicBezTo>
                    <a:pt x="1708" y="424"/>
                    <a:pt x="1774" y="411"/>
                    <a:pt x="1827" y="384"/>
                  </a:cubicBezTo>
                  <a:cubicBezTo>
                    <a:pt x="1893" y="371"/>
                    <a:pt x="1920" y="331"/>
                    <a:pt x="1920" y="278"/>
                  </a:cubicBezTo>
                  <a:cubicBezTo>
                    <a:pt x="1920" y="225"/>
                    <a:pt x="1906" y="186"/>
                    <a:pt x="1880" y="172"/>
                  </a:cubicBezTo>
                  <a:cubicBezTo>
                    <a:pt x="1853" y="146"/>
                    <a:pt x="1801" y="133"/>
                    <a:pt x="1721" y="133"/>
                  </a:cubicBezTo>
                  <a:lnTo>
                    <a:pt x="345" y="133"/>
                  </a:lnTo>
                  <a:cubicBezTo>
                    <a:pt x="212" y="133"/>
                    <a:pt x="133" y="186"/>
                    <a:pt x="133" y="278"/>
                  </a:cubicBezTo>
                  <a:cubicBezTo>
                    <a:pt x="133" y="331"/>
                    <a:pt x="159" y="371"/>
                    <a:pt x="199" y="397"/>
                  </a:cubicBezTo>
                  <a:cubicBezTo>
                    <a:pt x="252" y="411"/>
                    <a:pt x="305" y="424"/>
                    <a:pt x="358" y="424"/>
                  </a:cubicBezTo>
                  <a:cubicBezTo>
                    <a:pt x="503" y="424"/>
                    <a:pt x="623" y="437"/>
                    <a:pt x="715" y="464"/>
                  </a:cubicBezTo>
                  <a:cubicBezTo>
                    <a:pt x="808" y="490"/>
                    <a:pt x="874" y="543"/>
                    <a:pt x="914" y="622"/>
                  </a:cubicBezTo>
                  <a:lnTo>
                    <a:pt x="1880" y="2515"/>
                  </a:lnTo>
                  <a:lnTo>
                    <a:pt x="887" y="4514"/>
                  </a:lnTo>
                  <a:cubicBezTo>
                    <a:pt x="848" y="4593"/>
                    <a:pt x="808" y="4646"/>
                    <a:pt x="781" y="4686"/>
                  </a:cubicBezTo>
                  <a:cubicBezTo>
                    <a:pt x="742" y="4725"/>
                    <a:pt x="676" y="4752"/>
                    <a:pt x="596" y="4752"/>
                  </a:cubicBezTo>
                  <a:cubicBezTo>
                    <a:pt x="583" y="4752"/>
                    <a:pt x="556" y="4752"/>
                    <a:pt x="530" y="4765"/>
                  </a:cubicBezTo>
                  <a:cubicBezTo>
                    <a:pt x="490" y="4765"/>
                    <a:pt x="451" y="4765"/>
                    <a:pt x="411" y="4778"/>
                  </a:cubicBezTo>
                  <a:cubicBezTo>
                    <a:pt x="371" y="4778"/>
                    <a:pt x="331" y="4778"/>
                    <a:pt x="292" y="4792"/>
                  </a:cubicBezTo>
                  <a:lnTo>
                    <a:pt x="186" y="4792"/>
                  </a:lnTo>
                  <a:cubicBezTo>
                    <a:pt x="146" y="4792"/>
                    <a:pt x="106" y="4805"/>
                    <a:pt x="67" y="4818"/>
                  </a:cubicBezTo>
                  <a:cubicBezTo>
                    <a:pt x="14" y="4845"/>
                    <a:pt x="1" y="4871"/>
                    <a:pt x="1" y="4924"/>
                  </a:cubicBezTo>
                  <a:cubicBezTo>
                    <a:pt x="1" y="4977"/>
                    <a:pt x="27" y="5017"/>
                    <a:pt x="67" y="5043"/>
                  </a:cubicBezTo>
                  <a:cubicBezTo>
                    <a:pt x="120" y="5056"/>
                    <a:pt x="159" y="5070"/>
                    <a:pt x="199" y="5070"/>
                  </a:cubicBezTo>
                  <a:lnTo>
                    <a:pt x="1708" y="5070"/>
                  </a:lnTo>
                  <a:cubicBezTo>
                    <a:pt x="1787" y="5070"/>
                    <a:pt x="1840" y="5056"/>
                    <a:pt x="1880" y="5030"/>
                  </a:cubicBezTo>
                  <a:cubicBezTo>
                    <a:pt x="1906" y="5003"/>
                    <a:pt x="1920" y="4964"/>
                    <a:pt x="1920" y="4911"/>
                  </a:cubicBezTo>
                  <a:cubicBezTo>
                    <a:pt x="1920" y="4858"/>
                    <a:pt x="1893" y="4818"/>
                    <a:pt x="1853" y="4805"/>
                  </a:cubicBezTo>
                  <a:cubicBezTo>
                    <a:pt x="1814" y="4778"/>
                    <a:pt x="1761" y="4765"/>
                    <a:pt x="1708" y="4765"/>
                  </a:cubicBezTo>
                  <a:lnTo>
                    <a:pt x="1562" y="4765"/>
                  </a:lnTo>
                  <a:cubicBezTo>
                    <a:pt x="1523" y="4765"/>
                    <a:pt x="1483" y="4765"/>
                    <a:pt x="1443" y="4752"/>
                  </a:cubicBezTo>
                  <a:cubicBezTo>
                    <a:pt x="1403" y="4752"/>
                    <a:pt x="1364" y="4739"/>
                    <a:pt x="1351" y="4725"/>
                  </a:cubicBezTo>
                  <a:cubicBezTo>
                    <a:pt x="1324" y="4712"/>
                    <a:pt x="1311" y="4699"/>
                    <a:pt x="1311" y="4672"/>
                  </a:cubicBezTo>
                  <a:cubicBezTo>
                    <a:pt x="1311" y="4646"/>
                    <a:pt x="1324" y="4593"/>
                    <a:pt x="1364" y="4514"/>
                  </a:cubicBezTo>
                  <a:cubicBezTo>
                    <a:pt x="1403" y="4421"/>
                    <a:pt x="1456" y="4315"/>
                    <a:pt x="1509" y="4183"/>
                  </a:cubicBezTo>
                  <a:cubicBezTo>
                    <a:pt x="1576" y="4064"/>
                    <a:pt x="1642" y="3931"/>
                    <a:pt x="1708" y="3786"/>
                  </a:cubicBezTo>
                  <a:cubicBezTo>
                    <a:pt x="1774" y="3640"/>
                    <a:pt x="1840" y="3508"/>
                    <a:pt x="1893" y="3389"/>
                  </a:cubicBezTo>
                  <a:cubicBezTo>
                    <a:pt x="1959" y="3270"/>
                    <a:pt x="1999" y="3164"/>
                    <a:pt x="2039" y="3084"/>
                  </a:cubicBezTo>
                  <a:cubicBezTo>
                    <a:pt x="2078" y="3005"/>
                    <a:pt x="2105" y="2965"/>
                    <a:pt x="2105" y="2965"/>
                  </a:cubicBezTo>
                  <a:cubicBezTo>
                    <a:pt x="2290" y="3309"/>
                    <a:pt x="2449" y="3627"/>
                    <a:pt x="2595" y="3905"/>
                  </a:cubicBezTo>
                  <a:cubicBezTo>
                    <a:pt x="2661" y="4024"/>
                    <a:pt x="2714" y="4143"/>
                    <a:pt x="2780" y="4249"/>
                  </a:cubicBezTo>
                  <a:cubicBezTo>
                    <a:pt x="2833" y="4368"/>
                    <a:pt x="2886" y="4474"/>
                    <a:pt x="2939" y="4580"/>
                  </a:cubicBezTo>
                  <a:cubicBezTo>
                    <a:pt x="2992" y="4672"/>
                    <a:pt x="3031" y="4752"/>
                    <a:pt x="3058" y="4818"/>
                  </a:cubicBezTo>
                  <a:cubicBezTo>
                    <a:pt x="3084" y="4884"/>
                    <a:pt x="3098" y="4911"/>
                    <a:pt x="3098" y="4937"/>
                  </a:cubicBezTo>
                  <a:cubicBezTo>
                    <a:pt x="3098" y="4964"/>
                    <a:pt x="3071" y="4977"/>
                    <a:pt x="3031" y="4977"/>
                  </a:cubicBezTo>
                  <a:cubicBezTo>
                    <a:pt x="2992" y="4990"/>
                    <a:pt x="2939" y="5003"/>
                    <a:pt x="2886" y="5003"/>
                  </a:cubicBezTo>
                  <a:cubicBezTo>
                    <a:pt x="2833" y="5017"/>
                    <a:pt x="2793" y="5030"/>
                    <a:pt x="2740" y="5056"/>
                  </a:cubicBezTo>
                  <a:cubicBezTo>
                    <a:pt x="2701" y="5070"/>
                    <a:pt x="2687" y="5109"/>
                    <a:pt x="2687" y="5162"/>
                  </a:cubicBezTo>
                  <a:cubicBezTo>
                    <a:pt x="2687" y="5215"/>
                    <a:pt x="2701" y="5242"/>
                    <a:pt x="2727" y="5268"/>
                  </a:cubicBezTo>
                  <a:cubicBezTo>
                    <a:pt x="2753" y="5281"/>
                    <a:pt x="2806" y="5295"/>
                    <a:pt x="2873" y="5295"/>
                  </a:cubicBezTo>
                  <a:lnTo>
                    <a:pt x="4276" y="5295"/>
                  </a:lnTo>
                  <a:cubicBezTo>
                    <a:pt x="4342" y="5295"/>
                    <a:pt x="4408" y="5281"/>
                    <a:pt x="4448" y="5268"/>
                  </a:cubicBezTo>
                  <a:cubicBezTo>
                    <a:pt x="4501" y="5255"/>
                    <a:pt x="4527" y="5215"/>
                    <a:pt x="4527" y="5162"/>
                  </a:cubicBezTo>
                  <a:cubicBezTo>
                    <a:pt x="4527" y="5109"/>
                    <a:pt x="4501" y="5070"/>
                    <a:pt x="4461" y="5043"/>
                  </a:cubicBezTo>
                  <a:cubicBezTo>
                    <a:pt x="4408" y="5030"/>
                    <a:pt x="4355" y="5017"/>
                    <a:pt x="4276" y="5017"/>
                  </a:cubicBezTo>
                  <a:cubicBezTo>
                    <a:pt x="4077" y="5017"/>
                    <a:pt x="3905" y="5003"/>
                    <a:pt x="3773" y="4977"/>
                  </a:cubicBezTo>
                  <a:cubicBezTo>
                    <a:pt x="3640" y="4950"/>
                    <a:pt x="3561" y="4897"/>
                    <a:pt x="3508" y="4818"/>
                  </a:cubicBezTo>
                  <a:lnTo>
                    <a:pt x="2303" y="2515"/>
                  </a:lnTo>
                  <a:lnTo>
                    <a:pt x="3336" y="556"/>
                  </a:lnTo>
                  <a:cubicBezTo>
                    <a:pt x="3376" y="477"/>
                    <a:pt x="3415" y="424"/>
                    <a:pt x="3455" y="384"/>
                  </a:cubicBezTo>
                  <a:cubicBezTo>
                    <a:pt x="3481" y="345"/>
                    <a:pt x="3548" y="318"/>
                    <a:pt x="3640" y="318"/>
                  </a:cubicBezTo>
                  <a:cubicBezTo>
                    <a:pt x="3680" y="318"/>
                    <a:pt x="3733" y="305"/>
                    <a:pt x="3826" y="305"/>
                  </a:cubicBezTo>
                  <a:cubicBezTo>
                    <a:pt x="3918" y="305"/>
                    <a:pt x="4011" y="292"/>
                    <a:pt x="4090" y="278"/>
                  </a:cubicBezTo>
                  <a:cubicBezTo>
                    <a:pt x="4143" y="265"/>
                    <a:pt x="4183" y="252"/>
                    <a:pt x="4209" y="239"/>
                  </a:cubicBezTo>
                  <a:cubicBezTo>
                    <a:pt x="4262" y="212"/>
                    <a:pt x="4276" y="186"/>
                    <a:pt x="4276" y="133"/>
                  </a:cubicBezTo>
                  <a:cubicBezTo>
                    <a:pt x="4276" y="80"/>
                    <a:pt x="4262" y="40"/>
                    <a:pt x="4209" y="27"/>
                  </a:cubicBezTo>
                  <a:cubicBezTo>
                    <a:pt x="4183" y="14"/>
                    <a:pt x="4130" y="0"/>
                    <a:pt x="4077"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0"/>
            <p:cNvSpPr/>
            <p:nvPr/>
          </p:nvSpPr>
          <p:spPr>
            <a:xfrm>
              <a:off x="570141" y="1610117"/>
              <a:ext cx="214337" cy="166142"/>
            </a:xfrm>
            <a:custGeom>
              <a:avLst/>
              <a:gdLst/>
              <a:ahLst/>
              <a:cxnLst/>
              <a:rect l="l" t="t" r="r" b="b"/>
              <a:pathLst>
                <a:path w="3878" h="3006" extrusionOk="0">
                  <a:moveTo>
                    <a:pt x="2263" y="1"/>
                  </a:moveTo>
                  <a:cubicBezTo>
                    <a:pt x="2065" y="1"/>
                    <a:pt x="1866" y="54"/>
                    <a:pt x="1681" y="160"/>
                  </a:cubicBezTo>
                  <a:cubicBezTo>
                    <a:pt x="1509" y="265"/>
                    <a:pt x="1363" y="411"/>
                    <a:pt x="1271" y="610"/>
                  </a:cubicBezTo>
                  <a:lnTo>
                    <a:pt x="1257" y="226"/>
                  </a:lnTo>
                  <a:cubicBezTo>
                    <a:pt x="1257" y="146"/>
                    <a:pt x="1244" y="93"/>
                    <a:pt x="1218" y="67"/>
                  </a:cubicBezTo>
                  <a:cubicBezTo>
                    <a:pt x="1191" y="40"/>
                    <a:pt x="1125" y="27"/>
                    <a:pt x="1019" y="27"/>
                  </a:cubicBezTo>
                  <a:cubicBezTo>
                    <a:pt x="821" y="27"/>
                    <a:pt x="649" y="27"/>
                    <a:pt x="529" y="40"/>
                  </a:cubicBezTo>
                  <a:cubicBezTo>
                    <a:pt x="397" y="40"/>
                    <a:pt x="291" y="54"/>
                    <a:pt x="212" y="67"/>
                  </a:cubicBezTo>
                  <a:cubicBezTo>
                    <a:pt x="132" y="80"/>
                    <a:pt x="79" y="107"/>
                    <a:pt x="53" y="133"/>
                  </a:cubicBezTo>
                  <a:cubicBezTo>
                    <a:pt x="13" y="160"/>
                    <a:pt x="0" y="199"/>
                    <a:pt x="0" y="239"/>
                  </a:cubicBezTo>
                  <a:cubicBezTo>
                    <a:pt x="0" y="265"/>
                    <a:pt x="13" y="279"/>
                    <a:pt x="40" y="305"/>
                  </a:cubicBezTo>
                  <a:cubicBezTo>
                    <a:pt x="66" y="305"/>
                    <a:pt x="106" y="318"/>
                    <a:pt x="146" y="332"/>
                  </a:cubicBezTo>
                  <a:cubicBezTo>
                    <a:pt x="185" y="332"/>
                    <a:pt x="225" y="332"/>
                    <a:pt x="265" y="345"/>
                  </a:cubicBezTo>
                  <a:lnTo>
                    <a:pt x="728" y="345"/>
                  </a:lnTo>
                  <a:cubicBezTo>
                    <a:pt x="794" y="345"/>
                    <a:pt x="834" y="411"/>
                    <a:pt x="834" y="543"/>
                  </a:cubicBezTo>
                  <a:cubicBezTo>
                    <a:pt x="834" y="570"/>
                    <a:pt x="834" y="649"/>
                    <a:pt x="821" y="782"/>
                  </a:cubicBezTo>
                  <a:cubicBezTo>
                    <a:pt x="821" y="914"/>
                    <a:pt x="821" y="1060"/>
                    <a:pt x="821" y="1218"/>
                  </a:cubicBezTo>
                  <a:cubicBezTo>
                    <a:pt x="821" y="1390"/>
                    <a:pt x="807" y="1549"/>
                    <a:pt x="807" y="1708"/>
                  </a:cubicBezTo>
                  <a:cubicBezTo>
                    <a:pt x="807" y="1854"/>
                    <a:pt x="807" y="1973"/>
                    <a:pt x="807" y="2039"/>
                  </a:cubicBezTo>
                  <a:cubicBezTo>
                    <a:pt x="807" y="2079"/>
                    <a:pt x="794" y="2105"/>
                    <a:pt x="794" y="2145"/>
                  </a:cubicBezTo>
                  <a:cubicBezTo>
                    <a:pt x="794" y="2184"/>
                    <a:pt x="781" y="2224"/>
                    <a:pt x="768" y="2251"/>
                  </a:cubicBezTo>
                  <a:cubicBezTo>
                    <a:pt x="754" y="2290"/>
                    <a:pt x="741" y="2317"/>
                    <a:pt x="715" y="2343"/>
                  </a:cubicBezTo>
                  <a:cubicBezTo>
                    <a:pt x="688" y="2357"/>
                    <a:pt x="662" y="2370"/>
                    <a:pt x="622" y="2370"/>
                  </a:cubicBezTo>
                  <a:lnTo>
                    <a:pt x="503" y="2370"/>
                  </a:lnTo>
                  <a:cubicBezTo>
                    <a:pt x="450" y="2370"/>
                    <a:pt x="410" y="2383"/>
                    <a:pt x="344" y="2409"/>
                  </a:cubicBezTo>
                  <a:cubicBezTo>
                    <a:pt x="304" y="2436"/>
                    <a:pt x="278" y="2489"/>
                    <a:pt x="278" y="2555"/>
                  </a:cubicBezTo>
                  <a:cubicBezTo>
                    <a:pt x="278" y="2634"/>
                    <a:pt x="304" y="2687"/>
                    <a:pt x="357" y="2701"/>
                  </a:cubicBezTo>
                  <a:cubicBezTo>
                    <a:pt x="410" y="2714"/>
                    <a:pt x="476" y="2727"/>
                    <a:pt x="543" y="2727"/>
                  </a:cubicBezTo>
                  <a:lnTo>
                    <a:pt x="1112" y="2727"/>
                  </a:lnTo>
                  <a:cubicBezTo>
                    <a:pt x="1244" y="2714"/>
                    <a:pt x="1363" y="2714"/>
                    <a:pt x="1469" y="2714"/>
                  </a:cubicBezTo>
                  <a:lnTo>
                    <a:pt x="1654" y="2714"/>
                  </a:lnTo>
                  <a:cubicBezTo>
                    <a:pt x="1747" y="2714"/>
                    <a:pt x="1800" y="2714"/>
                    <a:pt x="1840" y="2687"/>
                  </a:cubicBezTo>
                  <a:cubicBezTo>
                    <a:pt x="1879" y="2661"/>
                    <a:pt x="1906" y="2621"/>
                    <a:pt x="1906" y="2555"/>
                  </a:cubicBezTo>
                  <a:cubicBezTo>
                    <a:pt x="1906" y="2476"/>
                    <a:pt x="1879" y="2409"/>
                    <a:pt x="1826" y="2396"/>
                  </a:cubicBezTo>
                  <a:cubicBezTo>
                    <a:pt x="1787" y="2370"/>
                    <a:pt x="1734" y="2357"/>
                    <a:pt x="1654" y="2357"/>
                  </a:cubicBezTo>
                  <a:lnTo>
                    <a:pt x="1244" y="2357"/>
                  </a:lnTo>
                  <a:lnTo>
                    <a:pt x="1244" y="1668"/>
                  </a:lnTo>
                  <a:cubicBezTo>
                    <a:pt x="1244" y="1536"/>
                    <a:pt x="1257" y="1417"/>
                    <a:pt x="1271" y="1298"/>
                  </a:cubicBezTo>
                  <a:cubicBezTo>
                    <a:pt x="1297" y="1165"/>
                    <a:pt x="1337" y="1060"/>
                    <a:pt x="1376" y="954"/>
                  </a:cubicBezTo>
                  <a:cubicBezTo>
                    <a:pt x="1456" y="808"/>
                    <a:pt x="1549" y="662"/>
                    <a:pt x="1681" y="557"/>
                  </a:cubicBezTo>
                  <a:cubicBezTo>
                    <a:pt x="1813" y="437"/>
                    <a:pt x="1972" y="371"/>
                    <a:pt x="2144" y="371"/>
                  </a:cubicBezTo>
                  <a:cubicBezTo>
                    <a:pt x="2276" y="371"/>
                    <a:pt x="2396" y="411"/>
                    <a:pt x="2462" y="490"/>
                  </a:cubicBezTo>
                  <a:cubicBezTo>
                    <a:pt x="2554" y="570"/>
                    <a:pt x="2607" y="676"/>
                    <a:pt x="2647" y="808"/>
                  </a:cubicBezTo>
                  <a:cubicBezTo>
                    <a:pt x="2700" y="927"/>
                    <a:pt x="2726" y="1086"/>
                    <a:pt x="2740" y="1258"/>
                  </a:cubicBezTo>
                  <a:cubicBezTo>
                    <a:pt x="2753" y="1430"/>
                    <a:pt x="2766" y="1615"/>
                    <a:pt x="2766" y="1801"/>
                  </a:cubicBezTo>
                  <a:cubicBezTo>
                    <a:pt x="2766" y="1814"/>
                    <a:pt x="2766" y="1880"/>
                    <a:pt x="2753" y="1986"/>
                  </a:cubicBezTo>
                  <a:cubicBezTo>
                    <a:pt x="2753" y="2105"/>
                    <a:pt x="2753" y="2251"/>
                    <a:pt x="2740" y="2409"/>
                  </a:cubicBezTo>
                  <a:cubicBezTo>
                    <a:pt x="2740" y="2502"/>
                    <a:pt x="2713" y="2568"/>
                    <a:pt x="2687" y="2595"/>
                  </a:cubicBezTo>
                  <a:cubicBezTo>
                    <a:pt x="2647" y="2621"/>
                    <a:pt x="2581" y="2634"/>
                    <a:pt x="2475" y="2648"/>
                  </a:cubicBezTo>
                  <a:cubicBezTo>
                    <a:pt x="2449" y="2661"/>
                    <a:pt x="2409" y="2674"/>
                    <a:pt x="2369" y="2701"/>
                  </a:cubicBezTo>
                  <a:cubicBezTo>
                    <a:pt x="2329" y="2727"/>
                    <a:pt x="2303" y="2767"/>
                    <a:pt x="2303" y="2833"/>
                  </a:cubicBezTo>
                  <a:cubicBezTo>
                    <a:pt x="2303" y="2899"/>
                    <a:pt x="2329" y="2939"/>
                    <a:pt x="2369" y="2965"/>
                  </a:cubicBezTo>
                  <a:cubicBezTo>
                    <a:pt x="2409" y="2992"/>
                    <a:pt x="2462" y="3005"/>
                    <a:pt x="2515" y="3005"/>
                  </a:cubicBezTo>
                  <a:cubicBezTo>
                    <a:pt x="2528" y="3005"/>
                    <a:pt x="2594" y="3005"/>
                    <a:pt x="2700" y="2992"/>
                  </a:cubicBezTo>
                  <a:lnTo>
                    <a:pt x="3653" y="2992"/>
                  </a:lnTo>
                  <a:cubicBezTo>
                    <a:pt x="3706" y="2992"/>
                    <a:pt x="3759" y="2979"/>
                    <a:pt x="3812" y="2965"/>
                  </a:cubicBezTo>
                  <a:cubicBezTo>
                    <a:pt x="3851" y="2939"/>
                    <a:pt x="3878" y="2899"/>
                    <a:pt x="3878" y="2833"/>
                  </a:cubicBezTo>
                  <a:cubicBezTo>
                    <a:pt x="3878" y="2793"/>
                    <a:pt x="3865" y="2754"/>
                    <a:pt x="3838" y="2727"/>
                  </a:cubicBezTo>
                  <a:cubicBezTo>
                    <a:pt x="3812" y="2701"/>
                    <a:pt x="3785" y="2687"/>
                    <a:pt x="3746" y="2674"/>
                  </a:cubicBezTo>
                  <a:cubicBezTo>
                    <a:pt x="3706" y="2648"/>
                    <a:pt x="3666" y="2648"/>
                    <a:pt x="3626" y="2634"/>
                  </a:cubicBezTo>
                  <a:lnTo>
                    <a:pt x="3203" y="2634"/>
                  </a:lnTo>
                  <a:lnTo>
                    <a:pt x="3203" y="1205"/>
                  </a:lnTo>
                  <a:cubicBezTo>
                    <a:pt x="3203" y="954"/>
                    <a:pt x="3163" y="755"/>
                    <a:pt x="3110" y="596"/>
                  </a:cubicBezTo>
                  <a:cubicBezTo>
                    <a:pt x="3044" y="437"/>
                    <a:pt x="2965" y="318"/>
                    <a:pt x="2872" y="226"/>
                  </a:cubicBezTo>
                  <a:cubicBezTo>
                    <a:pt x="2779" y="146"/>
                    <a:pt x="2674" y="80"/>
                    <a:pt x="2554" y="54"/>
                  </a:cubicBezTo>
                  <a:cubicBezTo>
                    <a:pt x="2449" y="14"/>
                    <a:pt x="2356" y="1"/>
                    <a:pt x="2263"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0"/>
            <p:cNvSpPr/>
            <p:nvPr/>
          </p:nvSpPr>
          <p:spPr>
            <a:xfrm>
              <a:off x="611815" y="1689153"/>
              <a:ext cx="634279" cy="414801"/>
            </a:xfrm>
            <a:custGeom>
              <a:avLst/>
              <a:gdLst/>
              <a:ahLst/>
              <a:cxnLst/>
              <a:rect l="l" t="t" r="r" b="b"/>
              <a:pathLst>
                <a:path w="11476" h="7505" extrusionOk="0">
                  <a:moveTo>
                    <a:pt x="4633" y="0"/>
                  </a:moveTo>
                  <a:cubicBezTo>
                    <a:pt x="4527" y="0"/>
                    <a:pt x="4474" y="53"/>
                    <a:pt x="4421" y="172"/>
                  </a:cubicBezTo>
                  <a:lnTo>
                    <a:pt x="3428" y="6234"/>
                  </a:lnTo>
                  <a:lnTo>
                    <a:pt x="2595" y="3031"/>
                  </a:lnTo>
                  <a:cubicBezTo>
                    <a:pt x="2542" y="2925"/>
                    <a:pt x="2489" y="2872"/>
                    <a:pt x="2383" y="2872"/>
                  </a:cubicBezTo>
                  <a:lnTo>
                    <a:pt x="225" y="2872"/>
                  </a:lnTo>
                  <a:cubicBezTo>
                    <a:pt x="120" y="2872"/>
                    <a:pt x="0" y="2978"/>
                    <a:pt x="0" y="3097"/>
                  </a:cubicBezTo>
                  <a:cubicBezTo>
                    <a:pt x="0" y="3203"/>
                    <a:pt x="120" y="3309"/>
                    <a:pt x="225" y="3309"/>
                  </a:cubicBezTo>
                  <a:lnTo>
                    <a:pt x="2211" y="3309"/>
                  </a:lnTo>
                  <a:lnTo>
                    <a:pt x="3256" y="7332"/>
                  </a:lnTo>
                  <a:cubicBezTo>
                    <a:pt x="3309" y="7452"/>
                    <a:pt x="3375" y="7504"/>
                    <a:pt x="3481" y="7504"/>
                  </a:cubicBezTo>
                  <a:cubicBezTo>
                    <a:pt x="3587" y="7504"/>
                    <a:pt x="3706" y="7399"/>
                    <a:pt x="3706" y="7332"/>
                  </a:cubicBezTo>
                  <a:lnTo>
                    <a:pt x="4858" y="450"/>
                  </a:lnTo>
                  <a:lnTo>
                    <a:pt x="11250" y="450"/>
                  </a:lnTo>
                  <a:cubicBezTo>
                    <a:pt x="11370" y="450"/>
                    <a:pt x="11475" y="331"/>
                    <a:pt x="11475" y="225"/>
                  </a:cubicBezTo>
                  <a:cubicBezTo>
                    <a:pt x="11475" y="119"/>
                    <a:pt x="11370" y="0"/>
                    <a:pt x="11250"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485A"/>
        </a:solidFill>
        <a:effectLst/>
      </p:bgPr>
    </p:bg>
    <p:spTree>
      <p:nvGrpSpPr>
        <p:cNvPr id="1" name="Shape 765"/>
        <p:cNvGrpSpPr/>
        <p:nvPr/>
      </p:nvGrpSpPr>
      <p:grpSpPr>
        <a:xfrm>
          <a:off x="0" y="0"/>
          <a:ext cx="0" cy="0"/>
          <a:chOff x="0" y="0"/>
          <a:chExt cx="0" cy="0"/>
        </a:xfrm>
      </p:grpSpPr>
      <p:grpSp>
        <p:nvGrpSpPr>
          <p:cNvPr id="769" name="Google Shape;769;p31"/>
          <p:cNvGrpSpPr/>
          <p:nvPr/>
        </p:nvGrpSpPr>
        <p:grpSpPr>
          <a:xfrm>
            <a:off x="5641385" y="2381306"/>
            <a:ext cx="2599446" cy="2521829"/>
            <a:chOff x="5641385" y="2381306"/>
            <a:chExt cx="2599446" cy="2521829"/>
          </a:xfrm>
        </p:grpSpPr>
        <p:sp>
          <p:nvSpPr>
            <p:cNvPr id="770" name="Google Shape;770;p31"/>
            <p:cNvSpPr/>
            <p:nvPr/>
          </p:nvSpPr>
          <p:spPr>
            <a:xfrm>
              <a:off x="5715495" y="4459755"/>
              <a:ext cx="2364987" cy="361232"/>
            </a:xfrm>
            <a:custGeom>
              <a:avLst/>
              <a:gdLst/>
              <a:ahLst/>
              <a:cxnLst/>
              <a:rect l="l" t="t" r="r" b="b"/>
              <a:pathLst>
                <a:path w="38516" h="5883" extrusionOk="0">
                  <a:moveTo>
                    <a:pt x="19191" y="1"/>
                  </a:moveTo>
                  <a:cubicBezTo>
                    <a:pt x="8537" y="1"/>
                    <a:pt x="0" y="1379"/>
                    <a:pt x="0" y="2925"/>
                  </a:cubicBezTo>
                  <a:cubicBezTo>
                    <a:pt x="0" y="4471"/>
                    <a:pt x="8537" y="5882"/>
                    <a:pt x="19191" y="5882"/>
                  </a:cubicBezTo>
                  <a:cubicBezTo>
                    <a:pt x="29811" y="5882"/>
                    <a:pt x="38516" y="4471"/>
                    <a:pt x="38516" y="2925"/>
                  </a:cubicBezTo>
                  <a:cubicBezTo>
                    <a:pt x="38516" y="1379"/>
                    <a:pt x="29811" y="1"/>
                    <a:pt x="19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1" name="Google Shape;771;p31"/>
            <p:cNvGrpSpPr/>
            <p:nvPr/>
          </p:nvGrpSpPr>
          <p:grpSpPr>
            <a:xfrm flipH="1">
              <a:off x="6793275" y="3690844"/>
              <a:ext cx="1447557" cy="1002468"/>
              <a:chOff x="4799733" y="3457797"/>
              <a:chExt cx="2301388" cy="1593766"/>
            </a:xfrm>
          </p:grpSpPr>
          <p:sp>
            <p:nvSpPr>
              <p:cNvPr id="772" name="Google Shape;772;p31"/>
              <p:cNvSpPr/>
              <p:nvPr/>
            </p:nvSpPr>
            <p:spPr>
              <a:xfrm>
                <a:off x="5512937" y="4441437"/>
                <a:ext cx="134693" cy="122202"/>
              </a:xfrm>
              <a:custGeom>
                <a:avLst/>
                <a:gdLst/>
                <a:ahLst/>
                <a:cxnLst/>
                <a:rect l="l" t="t" r="r" b="b"/>
                <a:pathLst>
                  <a:path w="2437" h="2211" extrusionOk="0">
                    <a:moveTo>
                      <a:pt x="1" y="1"/>
                    </a:moveTo>
                    <a:lnTo>
                      <a:pt x="1" y="715"/>
                    </a:lnTo>
                    <a:lnTo>
                      <a:pt x="1" y="1271"/>
                    </a:lnTo>
                    <a:lnTo>
                      <a:pt x="1" y="2211"/>
                    </a:lnTo>
                    <a:lnTo>
                      <a:pt x="2436" y="1112"/>
                    </a:lnTo>
                    <a:lnTo>
                      <a:pt x="1" y="1"/>
                    </a:ln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5671673" y="4450943"/>
                <a:ext cx="91527" cy="79091"/>
              </a:xfrm>
              <a:custGeom>
                <a:avLst/>
                <a:gdLst/>
                <a:ahLst/>
                <a:cxnLst/>
                <a:rect l="l" t="t" r="r" b="b"/>
                <a:pathLst>
                  <a:path w="1656" h="1431" extrusionOk="0">
                    <a:moveTo>
                      <a:pt x="1" y="1"/>
                    </a:moveTo>
                    <a:lnTo>
                      <a:pt x="1" y="1430"/>
                    </a:lnTo>
                    <a:lnTo>
                      <a:pt x="1655" y="1430"/>
                    </a:lnTo>
                    <a:lnTo>
                      <a:pt x="1655" y="1"/>
                    </a:lnTo>
                    <a:close/>
                  </a:path>
                </a:pathLst>
              </a:custGeom>
              <a:solidFill>
                <a:srgbClr val="F9CF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5670236" y="4448014"/>
                <a:ext cx="92246" cy="80528"/>
              </a:xfrm>
              <a:custGeom>
                <a:avLst/>
                <a:gdLst/>
                <a:ahLst/>
                <a:cxnLst/>
                <a:rect l="l" t="t" r="r" b="b"/>
                <a:pathLst>
                  <a:path w="1669" h="1457" extrusionOk="0">
                    <a:moveTo>
                      <a:pt x="239" y="1"/>
                    </a:moveTo>
                    <a:cubicBezTo>
                      <a:pt x="146" y="1"/>
                      <a:pt x="80" y="14"/>
                      <a:pt x="53" y="27"/>
                    </a:cubicBezTo>
                    <a:cubicBezTo>
                      <a:pt x="14" y="40"/>
                      <a:pt x="0" y="54"/>
                      <a:pt x="0" y="93"/>
                    </a:cubicBezTo>
                    <a:cubicBezTo>
                      <a:pt x="0" y="120"/>
                      <a:pt x="14" y="146"/>
                      <a:pt x="40" y="160"/>
                    </a:cubicBezTo>
                    <a:cubicBezTo>
                      <a:pt x="80" y="173"/>
                      <a:pt x="120" y="173"/>
                      <a:pt x="186" y="173"/>
                    </a:cubicBezTo>
                    <a:cubicBezTo>
                      <a:pt x="225" y="186"/>
                      <a:pt x="265" y="186"/>
                      <a:pt x="292" y="199"/>
                    </a:cubicBezTo>
                    <a:cubicBezTo>
                      <a:pt x="305" y="212"/>
                      <a:pt x="345" y="239"/>
                      <a:pt x="371" y="292"/>
                    </a:cubicBezTo>
                    <a:lnTo>
                      <a:pt x="689" y="729"/>
                    </a:lnTo>
                    <a:lnTo>
                      <a:pt x="636" y="795"/>
                    </a:lnTo>
                    <a:lnTo>
                      <a:pt x="596" y="861"/>
                    </a:lnTo>
                    <a:lnTo>
                      <a:pt x="517" y="954"/>
                    </a:lnTo>
                    <a:cubicBezTo>
                      <a:pt x="490" y="993"/>
                      <a:pt x="450" y="1046"/>
                      <a:pt x="398" y="1126"/>
                    </a:cubicBezTo>
                    <a:cubicBezTo>
                      <a:pt x="371" y="1139"/>
                      <a:pt x="358" y="1152"/>
                      <a:pt x="331" y="1165"/>
                    </a:cubicBezTo>
                    <a:cubicBezTo>
                      <a:pt x="318" y="1179"/>
                      <a:pt x="292" y="1179"/>
                      <a:pt x="265" y="1192"/>
                    </a:cubicBezTo>
                    <a:cubicBezTo>
                      <a:pt x="212" y="1192"/>
                      <a:pt x="173" y="1205"/>
                      <a:pt x="133" y="1218"/>
                    </a:cubicBezTo>
                    <a:cubicBezTo>
                      <a:pt x="93" y="1232"/>
                      <a:pt x="80" y="1245"/>
                      <a:pt x="80" y="1285"/>
                    </a:cubicBezTo>
                    <a:cubicBezTo>
                      <a:pt x="80" y="1298"/>
                      <a:pt x="80" y="1324"/>
                      <a:pt x="80" y="1337"/>
                    </a:cubicBezTo>
                    <a:cubicBezTo>
                      <a:pt x="93" y="1337"/>
                      <a:pt x="106" y="1351"/>
                      <a:pt x="120" y="1351"/>
                    </a:cubicBezTo>
                    <a:cubicBezTo>
                      <a:pt x="133" y="1364"/>
                      <a:pt x="146" y="1364"/>
                      <a:pt x="159" y="1364"/>
                    </a:cubicBezTo>
                    <a:lnTo>
                      <a:pt x="556" y="1364"/>
                    </a:lnTo>
                    <a:cubicBezTo>
                      <a:pt x="570" y="1364"/>
                      <a:pt x="583" y="1377"/>
                      <a:pt x="609" y="1377"/>
                    </a:cubicBezTo>
                    <a:lnTo>
                      <a:pt x="675" y="1377"/>
                    </a:lnTo>
                    <a:cubicBezTo>
                      <a:pt x="702" y="1377"/>
                      <a:pt x="728" y="1364"/>
                      <a:pt x="755" y="1364"/>
                    </a:cubicBezTo>
                    <a:cubicBezTo>
                      <a:pt x="781" y="1351"/>
                      <a:pt x="808" y="1324"/>
                      <a:pt x="808" y="1298"/>
                    </a:cubicBezTo>
                    <a:cubicBezTo>
                      <a:pt x="808" y="1285"/>
                      <a:pt x="795" y="1258"/>
                      <a:pt x="781" y="1245"/>
                    </a:cubicBezTo>
                    <a:cubicBezTo>
                      <a:pt x="768" y="1218"/>
                      <a:pt x="715" y="1218"/>
                      <a:pt x="662" y="1218"/>
                    </a:cubicBezTo>
                    <a:cubicBezTo>
                      <a:pt x="636" y="1218"/>
                      <a:pt x="609" y="1205"/>
                      <a:pt x="609" y="1205"/>
                    </a:cubicBezTo>
                    <a:cubicBezTo>
                      <a:pt x="609" y="1192"/>
                      <a:pt x="596" y="1192"/>
                      <a:pt x="596" y="1179"/>
                    </a:cubicBezTo>
                    <a:cubicBezTo>
                      <a:pt x="596" y="1179"/>
                      <a:pt x="609" y="1152"/>
                      <a:pt x="623" y="1139"/>
                    </a:cubicBezTo>
                    <a:cubicBezTo>
                      <a:pt x="636" y="1112"/>
                      <a:pt x="649" y="1099"/>
                      <a:pt x="662" y="1086"/>
                    </a:cubicBezTo>
                    <a:cubicBezTo>
                      <a:pt x="689" y="1046"/>
                      <a:pt x="702" y="1020"/>
                      <a:pt x="728" y="993"/>
                    </a:cubicBezTo>
                    <a:cubicBezTo>
                      <a:pt x="742" y="980"/>
                      <a:pt x="768" y="940"/>
                      <a:pt x="808" y="887"/>
                    </a:cubicBezTo>
                    <a:cubicBezTo>
                      <a:pt x="834" y="927"/>
                      <a:pt x="861" y="967"/>
                      <a:pt x="887" y="1007"/>
                    </a:cubicBezTo>
                    <a:cubicBezTo>
                      <a:pt x="914" y="1033"/>
                      <a:pt x="940" y="1073"/>
                      <a:pt x="967" y="1112"/>
                    </a:cubicBezTo>
                    <a:cubicBezTo>
                      <a:pt x="980" y="1139"/>
                      <a:pt x="1006" y="1165"/>
                      <a:pt x="1020" y="1192"/>
                    </a:cubicBezTo>
                    <a:cubicBezTo>
                      <a:pt x="1033" y="1218"/>
                      <a:pt x="1046" y="1232"/>
                      <a:pt x="1046" y="1245"/>
                    </a:cubicBezTo>
                    <a:cubicBezTo>
                      <a:pt x="1046" y="1258"/>
                      <a:pt x="1033" y="1271"/>
                      <a:pt x="1033" y="1285"/>
                    </a:cubicBezTo>
                    <a:lnTo>
                      <a:pt x="993" y="1285"/>
                    </a:lnTo>
                    <a:cubicBezTo>
                      <a:pt x="967" y="1298"/>
                      <a:pt x="953" y="1311"/>
                      <a:pt x="953" y="1324"/>
                    </a:cubicBezTo>
                    <a:cubicBezTo>
                      <a:pt x="940" y="1337"/>
                      <a:pt x="940" y="1351"/>
                      <a:pt x="940" y="1364"/>
                    </a:cubicBezTo>
                    <a:cubicBezTo>
                      <a:pt x="940" y="1377"/>
                      <a:pt x="953" y="1404"/>
                      <a:pt x="967" y="1430"/>
                    </a:cubicBezTo>
                    <a:cubicBezTo>
                      <a:pt x="993" y="1443"/>
                      <a:pt x="1033" y="1457"/>
                      <a:pt x="1086" y="1457"/>
                    </a:cubicBezTo>
                    <a:lnTo>
                      <a:pt x="1536" y="1457"/>
                    </a:lnTo>
                    <a:cubicBezTo>
                      <a:pt x="1575" y="1457"/>
                      <a:pt x="1602" y="1457"/>
                      <a:pt x="1628" y="1443"/>
                    </a:cubicBezTo>
                    <a:cubicBezTo>
                      <a:pt x="1655" y="1443"/>
                      <a:pt x="1668" y="1417"/>
                      <a:pt x="1668" y="1377"/>
                    </a:cubicBezTo>
                    <a:cubicBezTo>
                      <a:pt x="1668" y="1351"/>
                      <a:pt x="1655" y="1337"/>
                      <a:pt x="1628" y="1324"/>
                    </a:cubicBezTo>
                    <a:cubicBezTo>
                      <a:pt x="1615" y="1311"/>
                      <a:pt x="1589" y="1298"/>
                      <a:pt x="1549" y="1298"/>
                    </a:cubicBezTo>
                    <a:lnTo>
                      <a:pt x="1456" y="1298"/>
                    </a:lnTo>
                    <a:cubicBezTo>
                      <a:pt x="1430" y="1298"/>
                      <a:pt x="1403" y="1285"/>
                      <a:pt x="1364" y="1271"/>
                    </a:cubicBezTo>
                    <a:cubicBezTo>
                      <a:pt x="1350" y="1271"/>
                      <a:pt x="1337" y="1258"/>
                      <a:pt x="1324" y="1245"/>
                    </a:cubicBezTo>
                    <a:cubicBezTo>
                      <a:pt x="1311" y="1232"/>
                      <a:pt x="1284" y="1205"/>
                      <a:pt x="1245" y="1165"/>
                    </a:cubicBezTo>
                    <a:cubicBezTo>
                      <a:pt x="1218" y="1126"/>
                      <a:pt x="1178" y="1073"/>
                      <a:pt x="1125" y="1007"/>
                    </a:cubicBezTo>
                    <a:cubicBezTo>
                      <a:pt x="1073" y="927"/>
                      <a:pt x="1006" y="835"/>
                      <a:pt x="927" y="729"/>
                    </a:cubicBezTo>
                    <a:cubicBezTo>
                      <a:pt x="967" y="676"/>
                      <a:pt x="1006" y="610"/>
                      <a:pt x="1046" y="557"/>
                    </a:cubicBezTo>
                    <a:cubicBezTo>
                      <a:pt x="1073" y="504"/>
                      <a:pt x="1125" y="451"/>
                      <a:pt x="1165" y="385"/>
                    </a:cubicBezTo>
                    <a:cubicBezTo>
                      <a:pt x="1205" y="345"/>
                      <a:pt x="1245" y="318"/>
                      <a:pt x="1271" y="305"/>
                    </a:cubicBezTo>
                    <a:cubicBezTo>
                      <a:pt x="1298" y="292"/>
                      <a:pt x="1337" y="292"/>
                      <a:pt x="1390" y="292"/>
                    </a:cubicBezTo>
                    <a:cubicBezTo>
                      <a:pt x="1430" y="292"/>
                      <a:pt x="1509" y="279"/>
                      <a:pt x="1589" y="279"/>
                    </a:cubicBezTo>
                    <a:cubicBezTo>
                      <a:pt x="1615" y="279"/>
                      <a:pt x="1628" y="279"/>
                      <a:pt x="1642" y="265"/>
                    </a:cubicBezTo>
                    <a:cubicBezTo>
                      <a:pt x="1655" y="239"/>
                      <a:pt x="1655" y="226"/>
                      <a:pt x="1655" y="212"/>
                    </a:cubicBezTo>
                    <a:cubicBezTo>
                      <a:pt x="1655" y="146"/>
                      <a:pt x="1642" y="120"/>
                      <a:pt x="1589" y="120"/>
                    </a:cubicBezTo>
                    <a:lnTo>
                      <a:pt x="1020" y="120"/>
                    </a:lnTo>
                    <a:cubicBezTo>
                      <a:pt x="980" y="120"/>
                      <a:pt x="953" y="120"/>
                      <a:pt x="927" y="133"/>
                    </a:cubicBezTo>
                    <a:cubicBezTo>
                      <a:pt x="900" y="146"/>
                      <a:pt x="887" y="173"/>
                      <a:pt x="887" y="212"/>
                    </a:cubicBezTo>
                    <a:cubicBezTo>
                      <a:pt x="887" y="226"/>
                      <a:pt x="887" y="252"/>
                      <a:pt x="914" y="265"/>
                    </a:cubicBezTo>
                    <a:cubicBezTo>
                      <a:pt x="927" y="265"/>
                      <a:pt x="940" y="279"/>
                      <a:pt x="953" y="279"/>
                    </a:cubicBezTo>
                    <a:cubicBezTo>
                      <a:pt x="953" y="292"/>
                      <a:pt x="967" y="292"/>
                      <a:pt x="967" y="305"/>
                    </a:cubicBezTo>
                    <a:cubicBezTo>
                      <a:pt x="967" y="305"/>
                      <a:pt x="953" y="332"/>
                      <a:pt x="940" y="358"/>
                    </a:cubicBezTo>
                    <a:cubicBezTo>
                      <a:pt x="927" y="385"/>
                      <a:pt x="900" y="411"/>
                      <a:pt x="874" y="451"/>
                    </a:cubicBezTo>
                    <a:lnTo>
                      <a:pt x="808" y="570"/>
                    </a:lnTo>
                    <a:cubicBezTo>
                      <a:pt x="768" y="517"/>
                      <a:pt x="742" y="477"/>
                      <a:pt x="715" y="437"/>
                    </a:cubicBezTo>
                    <a:cubicBezTo>
                      <a:pt x="689" y="398"/>
                      <a:pt x="662" y="371"/>
                      <a:pt x="636" y="332"/>
                    </a:cubicBezTo>
                    <a:cubicBezTo>
                      <a:pt x="623" y="305"/>
                      <a:pt x="596" y="279"/>
                      <a:pt x="596" y="252"/>
                    </a:cubicBezTo>
                    <a:cubicBezTo>
                      <a:pt x="583" y="239"/>
                      <a:pt x="570" y="226"/>
                      <a:pt x="570" y="212"/>
                    </a:cubicBezTo>
                    <a:cubicBezTo>
                      <a:pt x="570" y="199"/>
                      <a:pt x="583" y="186"/>
                      <a:pt x="596" y="186"/>
                    </a:cubicBezTo>
                    <a:lnTo>
                      <a:pt x="662" y="186"/>
                    </a:lnTo>
                    <a:cubicBezTo>
                      <a:pt x="702" y="186"/>
                      <a:pt x="728" y="173"/>
                      <a:pt x="742" y="160"/>
                    </a:cubicBezTo>
                    <a:cubicBezTo>
                      <a:pt x="755" y="133"/>
                      <a:pt x="768" y="120"/>
                      <a:pt x="768" y="107"/>
                    </a:cubicBezTo>
                    <a:cubicBezTo>
                      <a:pt x="768" y="93"/>
                      <a:pt x="768" y="80"/>
                      <a:pt x="768" y="67"/>
                    </a:cubicBezTo>
                    <a:cubicBezTo>
                      <a:pt x="768" y="54"/>
                      <a:pt x="755" y="40"/>
                      <a:pt x="742" y="40"/>
                    </a:cubicBezTo>
                    <a:cubicBezTo>
                      <a:pt x="728" y="27"/>
                      <a:pt x="715" y="14"/>
                      <a:pt x="689" y="14"/>
                    </a:cubicBezTo>
                    <a:cubicBezTo>
                      <a:pt x="675" y="1"/>
                      <a:pt x="636" y="1"/>
                      <a:pt x="596" y="1"/>
                    </a:cubicBez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5668799" y="4448014"/>
                <a:ext cx="100260" cy="84895"/>
              </a:xfrm>
              <a:custGeom>
                <a:avLst/>
                <a:gdLst/>
                <a:ahLst/>
                <a:cxnLst/>
                <a:rect l="l" t="t" r="r" b="b"/>
                <a:pathLst>
                  <a:path w="1814" h="1536" extrusionOk="0">
                    <a:moveTo>
                      <a:pt x="768" y="107"/>
                    </a:moveTo>
                    <a:lnTo>
                      <a:pt x="768" y="160"/>
                    </a:lnTo>
                    <a:lnTo>
                      <a:pt x="662" y="160"/>
                    </a:lnTo>
                    <a:cubicBezTo>
                      <a:pt x="609" y="160"/>
                      <a:pt x="556" y="212"/>
                      <a:pt x="556" y="265"/>
                    </a:cubicBezTo>
                    <a:cubicBezTo>
                      <a:pt x="556" y="265"/>
                      <a:pt x="609" y="265"/>
                      <a:pt x="609" y="332"/>
                    </a:cubicBezTo>
                    <a:cubicBezTo>
                      <a:pt x="609" y="332"/>
                      <a:pt x="609" y="385"/>
                      <a:pt x="662" y="385"/>
                    </a:cubicBezTo>
                    <a:cubicBezTo>
                      <a:pt x="662" y="437"/>
                      <a:pt x="715" y="490"/>
                      <a:pt x="715" y="490"/>
                    </a:cubicBezTo>
                    <a:cubicBezTo>
                      <a:pt x="768" y="543"/>
                      <a:pt x="768" y="596"/>
                      <a:pt x="821" y="662"/>
                    </a:cubicBezTo>
                    <a:lnTo>
                      <a:pt x="887" y="715"/>
                    </a:lnTo>
                    <a:lnTo>
                      <a:pt x="993" y="543"/>
                    </a:lnTo>
                    <a:cubicBezTo>
                      <a:pt x="993" y="490"/>
                      <a:pt x="1046" y="437"/>
                      <a:pt x="1046" y="437"/>
                    </a:cubicBezTo>
                    <a:cubicBezTo>
                      <a:pt x="1046" y="385"/>
                      <a:pt x="1099" y="385"/>
                      <a:pt x="1099" y="332"/>
                    </a:cubicBezTo>
                    <a:cubicBezTo>
                      <a:pt x="1099" y="265"/>
                      <a:pt x="1046" y="265"/>
                      <a:pt x="1046" y="265"/>
                    </a:cubicBezTo>
                    <a:lnTo>
                      <a:pt x="993" y="265"/>
                    </a:lnTo>
                    <a:lnTo>
                      <a:pt x="993" y="212"/>
                    </a:lnTo>
                    <a:lnTo>
                      <a:pt x="1654" y="212"/>
                    </a:lnTo>
                    <a:lnTo>
                      <a:pt x="1654" y="265"/>
                    </a:lnTo>
                    <a:lnTo>
                      <a:pt x="1324" y="265"/>
                    </a:lnTo>
                    <a:cubicBezTo>
                      <a:pt x="1271" y="332"/>
                      <a:pt x="1218" y="332"/>
                      <a:pt x="1218" y="385"/>
                    </a:cubicBezTo>
                    <a:cubicBezTo>
                      <a:pt x="1151" y="437"/>
                      <a:pt x="1099" y="490"/>
                      <a:pt x="1046" y="543"/>
                    </a:cubicBezTo>
                    <a:cubicBezTo>
                      <a:pt x="993" y="596"/>
                      <a:pt x="993" y="662"/>
                      <a:pt x="940" y="715"/>
                    </a:cubicBezTo>
                    <a:lnTo>
                      <a:pt x="940" y="768"/>
                    </a:lnTo>
                    <a:lnTo>
                      <a:pt x="940" y="821"/>
                    </a:lnTo>
                    <a:cubicBezTo>
                      <a:pt x="993" y="927"/>
                      <a:pt x="1099" y="993"/>
                      <a:pt x="1151" y="1099"/>
                    </a:cubicBezTo>
                    <a:cubicBezTo>
                      <a:pt x="1218" y="1152"/>
                      <a:pt x="1218" y="1205"/>
                      <a:pt x="1271" y="1258"/>
                    </a:cubicBezTo>
                    <a:cubicBezTo>
                      <a:pt x="1324" y="1258"/>
                      <a:pt x="1324" y="1324"/>
                      <a:pt x="1324" y="1324"/>
                    </a:cubicBezTo>
                    <a:cubicBezTo>
                      <a:pt x="1376" y="1324"/>
                      <a:pt x="1376" y="1377"/>
                      <a:pt x="1429" y="1377"/>
                    </a:cubicBezTo>
                    <a:lnTo>
                      <a:pt x="1601" y="1377"/>
                    </a:lnTo>
                    <a:cubicBezTo>
                      <a:pt x="1654" y="1377"/>
                      <a:pt x="1654" y="1430"/>
                      <a:pt x="1654" y="1430"/>
                    </a:cubicBezTo>
                    <a:lnTo>
                      <a:pt x="1099" y="1430"/>
                    </a:lnTo>
                    <a:lnTo>
                      <a:pt x="1046" y="1377"/>
                    </a:lnTo>
                    <a:lnTo>
                      <a:pt x="1099" y="1377"/>
                    </a:lnTo>
                    <a:cubicBezTo>
                      <a:pt x="1151" y="1377"/>
                      <a:pt x="1151" y="1324"/>
                      <a:pt x="1151" y="1258"/>
                    </a:cubicBezTo>
                    <a:lnTo>
                      <a:pt x="1151" y="1205"/>
                    </a:lnTo>
                    <a:cubicBezTo>
                      <a:pt x="1099" y="1152"/>
                      <a:pt x="1099" y="1152"/>
                      <a:pt x="1099" y="1099"/>
                    </a:cubicBezTo>
                    <a:cubicBezTo>
                      <a:pt x="1046" y="1099"/>
                      <a:pt x="1046" y="1046"/>
                      <a:pt x="993" y="993"/>
                    </a:cubicBezTo>
                    <a:cubicBezTo>
                      <a:pt x="993" y="993"/>
                      <a:pt x="940" y="927"/>
                      <a:pt x="940" y="874"/>
                    </a:cubicBezTo>
                    <a:lnTo>
                      <a:pt x="887" y="821"/>
                    </a:lnTo>
                    <a:lnTo>
                      <a:pt x="821" y="874"/>
                    </a:lnTo>
                    <a:cubicBezTo>
                      <a:pt x="768" y="927"/>
                      <a:pt x="768" y="993"/>
                      <a:pt x="715" y="993"/>
                    </a:cubicBezTo>
                    <a:cubicBezTo>
                      <a:pt x="715" y="1046"/>
                      <a:pt x="715" y="1046"/>
                      <a:pt x="662" y="1099"/>
                    </a:cubicBezTo>
                    <a:lnTo>
                      <a:pt x="662" y="1152"/>
                    </a:lnTo>
                    <a:cubicBezTo>
                      <a:pt x="609" y="1152"/>
                      <a:pt x="609" y="1152"/>
                      <a:pt x="609" y="1205"/>
                    </a:cubicBezTo>
                    <a:lnTo>
                      <a:pt x="609" y="1258"/>
                    </a:lnTo>
                    <a:cubicBezTo>
                      <a:pt x="662" y="1324"/>
                      <a:pt x="662" y="1324"/>
                      <a:pt x="715" y="1324"/>
                    </a:cubicBezTo>
                    <a:lnTo>
                      <a:pt x="821" y="1324"/>
                    </a:lnTo>
                    <a:cubicBezTo>
                      <a:pt x="768" y="1324"/>
                      <a:pt x="768" y="1377"/>
                      <a:pt x="715" y="1377"/>
                    </a:cubicBezTo>
                    <a:lnTo>
                      <a:pt x="662" y="1377"/>
                    </a:lnTo>
                    <a:lnTo>
                      <a:pt x="609" y="1324"/>
                    </a:lnTo>
                    <a:lnTo>
                      <a:pt x="225" y="1324"/>
                    </a:lnTo>
                    <a:cubicBezTo>
                      <a:pt x="278" y="1324"/>
                      <a:pt x="278" y="1324"/>
                      <a:pt x="331" y="1258"/>
                    </a:cubicBezTo>
                    <a:lnTo>
                      <a:pt x="437" y="1258"/>
                    </a:lnTo>
                    <a:lnTo>
                      <a:pt x="490" y="1205"/>
                    </a:lnTo>
                    <a:cubicBezTo>
                      <a:pt x="556" y="1099"/>
                      <a:pt x="609" y="1046"/>
                      <a:pt x="609" y="1046"/>
                    </a:cubicBezTo>
                    <a:cubicBezTo>
                      <a:pt x="662" y="993"/>
                      <a:pt x="662" y="927"/>
                      <a:pt x="715" y="927"/>
                    </a:cubicBezTo>
                    <a:cubicBezTo>
                      <a:pt x="715" y="927"/>
                      <a:pt x="715" y="874"/>
                      <a:pt x="768" y="874"/>
                    </a:cubicBezTo>
                    <a:lnTo>
                      <a:pt x="768" y="821"/>
                    </a:lnTo>
                    <a:lnTo>
                      <a:pt x="821" y="768"/>
                    </a:lnTo>
                    <a:lnTo>
                      <a:pt x="490" y="265"/>
                    </a:lnTo>
                    <a:cubicBezTo>
                      <a:pt x="437" y="265"/>
                      <a:pt x="437" y="212"/>
                      <a:pt x="384" y="160"/>
                    </a:cubicBezTo>
                    <a:lnTo>
                      <a:pt x="106" y="160"/>
                    </a:lnTo>
                    <a:lnTo>
                      <a:pt x="106" y="107"/>
                    </a:lnTo>
                    <a:close/>
                    <a:moveTo>
                      <a:pt x="106" y="1"/>
                    </a:moveTo>
                    <a:cubicBezTo>
                      <a:pt x="53" y="54"/>
                      <a:pt x="0" y="107"/>
                      <a:pt x="0" y="107"/>
                    </a:cubicBezTo>
                    <a:cubicBezTo>
                      <a:pt x="0" y="160"/>
                      <a:pt x="53" y="212"/>
                      <a:pt x="53" y="265"/>
                    </a:cubicBezTo>
                    <a:lnTo>
                      <a:pt x="331" y="265"/>
                    </a:lnTo>
                    <a:cubicBezTo>
                      <a:pt x="331" y="332"/>
                      <a:pt x="331" y="332"/>
                      <a:pt x="384" y="385"/>
                    </a:cubicBezTo>
                    <a:lnTo>
                      <a:pt x="662" y="768"/>
                    </a:lnTo>
                    <a:lnTo>
                      <a:pt x="662" y="821"/>
                    </a:lnTo>
                    <a:cubicBezTo>
                      <a:pt x="662" y="821"/>
                      <a:pt x="609" y="821"/>
                      <a:pt x="609" y="874"/>
                    </a:cubicBezTo>
                    <a:lnTo>
                      <a:pt x="556" y="927"/>
                    </a:lnTo>
                    <a:cubicBezTo>
                      <a:pt x="490" y="993"/>
                      <a:pt x="437" y="1046"/>
                      <a:pt x="384" y="1099"/>
                    </a:cubicBezTo>
                    <a:lnTo>
                      <a:pt x="384" y="1152"/>
                    </a:lnTo>
                    <a:lnTo>
                      <a:pt x="331" y="1152"/>
                    </a:lnTo>
                    <a:cubicBezTo>
                      <a:pt x="278" y="1152"/>
                      <a:pt x="225" y="1152"/>
                      <a:pt x="159" y="1205"/>
                    </a:cubicBezTo>
                    <a:cubicBezTo>
                      <a:pt x="106" y="1205"/>
                      <a:pt x="53" y="1258"/>
                      <a:pt x="53" y="1324"/>
                    </a:cubicBezTo>
                    <a:cubicBezTo>
                      <a:pt x="53" y="1377"/>
                      <a:pt x="53" y="1377"/>
                      <a:pt x="106" y="1430"/>
                    </a:cubicBezTo>
                    <a:lnTo>
                      <a:pt x="159" y="1430"/>
                    </a:lnTo>
                    <a:cubicBezTo>
                      <a:pt x="159" y="1483"/>
                      <a:pt x="225" y="1483"/>
                      <a:pt x="225" y="1483"/>
                    </a:cubicBezTo>
                    <a:lnTo>
                      <a:pt x="715" y="1483"/>
                    </a:lnTo>
                    <a:cubicBezTo>
                      <a:pt x="768" y="1483"/>
                      <a:pt x="821" y="1483"/>
                      <a:pt x="821" y="1430"/>
                    </a:cubicBezTo>
                    <a:cubicBezTo>
                      <a:pt x="887" y="1430"/>
                      <a:pt x="940" y="1377"/>
                      <a:pt x="940" y="1324"/>
                    </a:cubicBezTo>
                    <a:cubicBezTo>
                      <a:pt x="940" y="1258"/>
                      <a:pt x="887" y="1258"/>
                      <a:pt x="887" y="1258"/>
                    </a:cubicBezTo>
                    <a:cubicBezTo>
                      <a:pt x="821" y="1205"/>
                      <a:pt x="821" y="1205"/>
                      <a:pt x="768" y="1205"/>
                    </a:cubicBezTo>
                    <a:lnTo>
                      <a:pt x="768" y="1152"/>
                    </a:lnTo>
                    <a:cubicBezTo>
                      <a:pt x="768" y="1099"/>
                      <a:pt x="821" y="1099"/>
                      <a:pt x="821" y="1099"/>
                    </a:cubicBezTo>
                    <a:cubicBezTo>
                      <a:pt x="821" y="1046"/>
                      <a:pt x="887" y="1046"/>
                      <a:pt x="887" y="1046"/>
                    </a:cubicBezTo>
                    <a:lnTo>
                      <a:pt x="887" y="1099"/>
                    </a:lnTo>
                    <a:cubicBezTo>
                      <a:pt x="940" y="1099"/>
                      <a:pt x="940" y="1152"/>
                      <a:pt x="993" y="1152"/>
                    </a:cubicBezTo>
                    <a:cubicBezTo>
                      <a:pt x="993" y="1205"/>
                      <a:pt x="993" y="1258"/>
                      <a:pt x="1046" y="1258"/>
                    </a:cubicBezTo>
                    <a:cubicBezTo>
                      <a:pt x="993" y="1258"/>
                      <a:pt x="993" y="1324"/>
                      <a:pt x="940" y="1324"/>
                    </a:cubicBezTo>
                    <a:lnTo>
                      <a:pt x="940" y="1430"/>
                    </a:lnTo>
                    <a:cubicBezTo>
                      <a:pt x="940" y="1430"/>
                      <a:pt x="940" y="1483"/>
                      <a:pt x="993" y="1483"/>
                    </a:cubicBezTo>
                    <a:cubicBezTo>
                      <a:pt x="1046" y="1536"/>
                      <a:pt x="1099" y="1536"/>
                      <a:pt x="1151" y="1536"/>
                    </a:cubicBezTo>
                    <a:lnTo>
                      <a:pt x="1707" y="1536"/>
                    </a:lnTo>
                    <a:cubicBezTo>
                      <a:pt x="1760" y="1536"/>
                      <a:pt x="1813" y="1483"/>
                      <a:pt x="1813" y="1430"/>
                    </a:cubicBezTo>
                    <a:cubicBezTo>
                      <a:pt x="1813" y="1377"/>
                      <a:pt x="1760" y="1324"/>
                      <a:pt x="1707" y="1324"/>
                    </a:cubicBezTo>
                    <a:cubicBezTo>
                      <a:pt x="1707" y="1258"/>
                      <a:pt x="1654" y="1258"/>
                      <a:pt x="1601" y="1258"/>
                    </a:cubicBezTo>
                    <a:lnTo>
                      <a:pt x="1429" y="1258"/>
                    </a:lnTo>
                    <a:cubicBezTo>
                      <a:pt x="1429" y="1205"/>
                      <a:pt x="1376" y="1205"/>
                      <a:pt x="1376" y="1152"/>
                    </a:cubicBezTo>
                    <a:cubicBezTo>
                      <a:pt x="1324" y="1099"/>
                      <a:pt x="1271" y="1046"/>
                      <a:pt x="1218" y="993"/>
                    </a:cubicBezTo>
                    <a:cubicBezTo>
                      <a:pt x="1218" y="927"/>
                      <a:pt x="1099" y="874"/>
                      <a:pt x="1046" y="768"/>
                    </a:cubicBezTo>
                    <a:cubicBezTo>
                      <a:pt x="1099" y="715"/>
                      <a:pt x="1099" y="662"/>
                      <a:pt x="1151" y="596"/>
                    </a:cubicBezTo>
                    <a:cubicBezTo>
                      <a:pt x="1218" y="596"/>
                      <a:pt x="1218" y="543"/>
                      <a:pt x="1271" y="490"/>
                    </a:cubicBezTo>
                    <a:cubicBezTo>
                      <a:pt x="1324" y="437"/>
                      <a:pt x="1324" y="437"/>
                      <a:pt x="1376" y="385"/>
                    </a:cubicBezTo>
                    <a:lnTo>
                      <a:pt x="1654" y="385"/>
                    </a:lnTo>
                    <a:cubicBezTo>
                      <a:pt x="1707" y="385"/>
                      <a:pt x="1707" y="385"/>
                      <a:pt x="1707" y="332"/>
                    </a:cubicBezTo>
                    <a:lnTo>
                      <a:pt x="1760" y="332"/>
                    </a:lnTo>
                    <a:lnTo>
                      <a:pt x="1760" y="265"/>
                    </a:lnTo>
                    <a:lnTo>
                      <a:pt x="1760" y="160"/>
                    </a:lnTo>
                    <a:cubicBezTo>
                      <a:pt x="1760" y="160"/>
                      <a:pt x="1760" y="107"/>
                      <a:pt x="1707" y="107"/>
                    </a:cubicBezTo>
                    <a:lnTo>
                      <a:pt x="940" y="107"/>
                    </a:lnTo>
                    <a:cubicBezTo>
                      <a:pt x="887" y="160"/>
                      <a:pt x="887" y="212"/>
                      <a:pt x="887" y="265"/>
                    </a:cubicBezTo>
                    <a:cubicBezTo>
                      <a:pt x="887" y="265"/>
                      <a:pt x="887" y="332"/>
                      <a:pt x="940" y="332"/>
                    </a:cubicBezTo>
                    <a:lnTo>
                      <a:pt x="940" y="385"/>
                    </a:lnTo>
                    <a:cubicBezTo>
                      <a:pt x="940" y="385"/>
                      <a:pt x="940" y="437"/>
                      <a:pt x="887" y="437"/>
                    </a:cubicBezTo>
                    <a:lnTo>
                      <a:pt x="887" y="490"/>
                    </a:lnTo>
                    <a:cubicBezTo>
                      <a:pt x="821" y="490"/>
                      <a:pt x="821" y="437"/>
                      <a:pt x="821" y="437"/>
                    </a:cubicBezTo>
                    <a:cubicBezTo>
                      <a:pt x="768" y="385"/>
                      <a:pt x="768" y="385"/>
                      <a:pt x="768" y="332"/>
                    </a:cubicBezTo>
                    <a:cubicBezTo>
                      <a:pt x="715" y="332"/>
                      <a:pt x="715" y="332"/>
                      <a:pt x="715" y="265"/>
                    </a:cubicBezTo>
                    <a:cubicBezTo>
                      <a:pt x="768" y="265"/>
                      <a:pt x="821" y="265"/>
                      <a:pt x="821" y="212"/>
                    </a:cubicBezTo>
                    <a:cubicBezTo>
                      <a:pt x="887" y="212"/>
                      <a:pt x="887" y="160"/>
                      <a:pt x="887" y="160"/>
                    </a:cubicBezTo>
                    <a:lnTo>
                      <a:pt x="887" y="107"/>
                    </a:lnTo>
                    <a:lnTo>
                      <a:pt x="887" y="54"/>
                    </a:lnTo>
                    <a:lnTo>
                      <a:pt x="821" y="54"/>
                    </a:lnTo>
                    <a:cubicBezTo>
                      <a:pt x="821" y="1"/>
                      <a:pt x="821" y="1"/>
                      <a:pt x="768" y="1"/>
                    </a:cubicBez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4799733" y="3864528"/>
                <a:ext cx="1237772" cy="1187034"/>
              </a:xfrm>
              <a:custGeom>
                <a:avLst/>
                <a:gdLst/>
                <a:ahLst/>
                <a:cxnLst/>
                <a:rect l="l" t="t" r="r" b="b"/>
                <a:pathLst>
                  <a:path w="22395" h="21477" extrusionOk="0">
                    <a:moveTo>
                      <a:pt x="17201" y="8638"/>
                    </a:moveTo>
                    <a:cubicBezTo>
                      <a:pt x="17575" y="8638"/>
                      <a:pt x="17951" y="8924"/>
                      <a:pt x="17987" y="9340"/>
                    </a:cubicBezTo>
                    <a:lnTo>
                      <a:pt x="18318" y="16672"/>
                    </a:lnTo>
                    <a:cubicBezTo>
                      <a:pt x="18371" y="17228"/>
                      <a:pt x="17868" y="17718"/>
                      <a:pt x="17273" y="17718"/>
                    </a:cubicBezTo>
                    <a:lnTo>
                      <a:pt x="9821" y="17612"/>
                    </a:lnTo>
                    <a:cubicBezTo>
                      <a:pt x="9212" y="17612"/>
                      <a:pt x="8881" y="16844"/>
                      <a:pt x="9331" y="16447"/>
                    </a:cubicBezTo>
                    <a:lnTo>
                      <a:pt x="16717" y="8837"/>
                    </a:lnTo>
                    <a:cubicBezTo>
                      <a:pt x="16855" y="8699"/>
                      <a:pt x="17028" y="8638"/>
                      <a:pt x="17201" y="8638"/>
                    </a:cubicBezTo>
                    <a:close/>
                    <a:moveTo>
                      <a:pt x="20125" y="1"/>
                    </a:moveTo>
                    <a:cubicBezTo>
                      <a:pt x="19697" y="1"/>
                      <a:pt x="19262" y="159"/>
                      <a:pt x="18927" y="512"/>
                    </a:cubicBezTo>
                    <a:lnTo>
                      <a:pt x="993" y="18711"/>
                    </a:lnTo>
                    <a:cubicBezTo>
                      <a:pt x="0" y="19756"/>
                      <a:pt x="781" y="21477"/>
                      <a:pt x="2264" y="21477"/>
                    </a:cubicBezTo>
                    <a:lnTo>
                      <a:pt x="20303" y="21477"/>
                    </a:lnTo>
                    <a:cubicBezTo>
                      <a:pt x="21508" y="21477"/>
                      <a:pt x="22395" y="20537"/>
                      <a:pt x="22395" y="19425"/>
                    </a:cubicBezTo>
                    <a:lnTo>
                      <a:pt x="21786" y="1558"/>
                    </a:lnTo>
                    <a:cubicBezTo>
                      <a:pt x="21786" y="611"/>
                      <a:pt x="20967" y="1"/>
                      <a:pt x="20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4845828" y="3874532"/>
                <a:ext cx="1027082" cy="1046648"/>
              </a:xfrm>
              <a:custGeom>
                <a:avLst/>
                <a:gdLst/>
                <a:ahLst/>
                <a:cxnLst/>
                <a:rect l="l" t="t" r="r" b="b"/>
                <a:pathLst>
                  <a:path w="18583" h="18937" extrusionOk="0">
                    <a:moveTo>
                      <a:pt x="18477" y="0"/>
                    </a:moveTo>
                    <a:cubicBezTo>
                      <a:pt x="18305" y="119"/>
                      <a:pt x="18199" y="225"/>
                      <a:pt x="18093" y="331"/>
                    </a:cubicBezTo>
                    <a:lnTo>
                      <a:pt x="159" y="18530"/>
                    </a:lnTo>
                    <a:cubicBezTo>
                      <a:pt x="106" y="18649"/>
                      <a:pt x="53" y="18702"/>
                      <a:pt x="0" y="18755"/>
                    </a:cubicBezTo>
                    <a:lnTo>
                      <a:pt x="0" y="18808"/>
                    </a:lnTo>
                    <a:cubicBezTo>
                      <a:pt x="80" y="18894"/>
                      <a:pt x="189" y="18937"/>
                      <a:pt x="293" y="18937"/>
                    </a:cubicBezTo>
                    <a:cubicBezTo>
                      <a:pt x="397" y="18937"/>
                      <a:pt x="497" y="18894"/>
                      <a:pt x="556" y="18808"/>
                    </a:cubicBezTo>
                    <a:lnTo>
                      <a:pt x="18477" y="556"/>
                    </a:lnTo>
                    <a:cubicBezTo>
                      <a:pt x="18583" y="384"/>
                      <a:pt x="18583" y="172"/>
                      <a:pt x="184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5818028" y="3941796"/>
                <a:ext cx="76107" cy="67374"/>
              </a:xfrm>
              <a:custGeom>
                <a:avLst/>
                <a:gdLst/>
                <a:ahLst/>
                <a:cxnLst/>
                <a:rect l="l" t="t" r="r" b="b"/>
                <a:pathLst>
                  <a:path w="1377" h="1219" extrusionOk="0">
                    <a:moveTo>
                      <a:pt x="0" y="1"/>
                    </a:moveTo>
                    <a:lnTo>
                      <a:pt x="0" y="160"/>
                    </a:lnTo>
                    <a:lnTo>
                      <a:pt x="1218" y="1219"/>
                    </a:lnTo>
                    <a:lnTo>
                      <a:pt x="1324" y="1219"/>
                    </a:lnTo>
                    <a:cubicBezTo>
                      <a:pt x="1376" y="1152"/>
                      <a:pt x="1376" y="1099"/>
                      <a:pt x="1324" y="1047"/>
                    </a:cubicBezTo>
                    <a:lnTo>
                      <a:pt x="172"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5647575" y="4112967"/>
                <a:ext cx="76107" cy="69585"/>
              </a:xfrm>
              <a:custGeom>
                <a:avLst/>
                <a:gdLst/>
                <a:ahLst/>
                <a:cxnLst/>
                <a:rect l="l" t="t" r="r" b="b"/>
                <a:pathLst>
                  <a:path w="1377" h="1259" extrusionOk="0">
                    <a:moveTo>
                      <a:pt x="86" y="1"/>
                    </a:moveTo>
                    <a:cubicBezTo>
                      <a:pt x="66" y="1"/>
                      <a:pt x="53" y="14"/>
                      <a:pt x="53" y="41"/>
                    </a:cubicBezTo>
                    <a:cubicBezTo>
                      <a:pt x="0" y="107"/>
                      <a:pt x="0" y="160"/>
                      <a:pt x="53" y="160"/>
                    </a:cubicBezTo>
                    <a:lnTo>
                      <a:pt x="1205" y="1258"/>
                    </a:lnTo>
                    <a:lnTo>
                      <a:pt x="1377" y="1258"/>
                    </a:lnTo>
                    <a:cubicBezTo>
                      <a:pt x="1377" y="1205"/>
                      <a:pt x="1377" y="1152"/>
                      <a:pt x="1324" y="1100"/>
                    </a:cubicBezTo>
                    <a:lnTo>
                      <a:pt x="159" y="41"/>
                    </a:lnTo>
                    <a:cubicBezTo>
                      <a:pt x="133" y="14"/>
                      <a:pt x="106" y="1"/>
                      <a:pt x="86"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1"/>
              <p:cNvSpPr/>
              <p:nvPr/>
            </p:nvSpPr>
            <p:spPr>
              <a:xfrm>
                <a:off x="5775580" y="3984243"/>
                <a:ext cx="54883" cy="49080"/>
              </a:xfrm>
              <a:custGeom>
                <a:avLst/>
                <a:gdLst/>
                <a:ahLst/>
                <a:cxnLst/>
                <a:rect l="l" t="t" r="r" b="b"/>
                <a:pathLst>
                  <a:path w="993" h="888" extrusionOk="0">
                    <a:moveTo>
                      <a:pt x="53" y="1"/>
                    </a:moveTo>
                    <a:cubicBezTo>
                      <a:pt x="0" y="54"/>
                      <a:pt x="0" y="54"/>
                      <a:pt x="53" y="120"/>
                    </a:cubicBezTo>
                    <a:lnTo>
                      <a:pt x="874" y="887"/>
                    </a:lnTo>
                    <a:lnTo>
                      <a:pt x="993" y="887"/>
                    </a:lnTo>
                    <a:lnTo>
                      <a:pt x="993" y="781"/>
                    </a:lnTo>
                    <a:lnTo>
                      <a:pt x="106"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1"/>
              <p:cNvSpPr/>
              <p:nvPr/>
            </p:nvSpPr>
            <p:spPr>
              <a:xfrm>
                <a:off x="5736062" y="4024646"/>
                <a:ext cx="54938" cy="50351"/>
              </a:xfrm>
              <a:custGeom>
                <a:avLst/>
                <a:gdLst/>
                <a:ahLst/>
                <a:cxnLst/>
                <a:rect l="l" t="t" r="r" b="b"/>
                <a:pathLst>
                  <a:path w="994" h="911" extrusionOk="0">
                    <a:moveTo>
                      <a:pt x="73" y="1"/>
                    </a:moveTo>
                    <a:cubicBezTo>
                      <a:pt x="54" y="1"/>
                      <a:pt x="27" y="17"/>
                      <a:pt x="1" y="50"/>
                    </a:cubicBezTo>
                    <a:lnTo>
                      <a:pt x="1" y="103"/>
                    </a:lnTo>
                    <a:lnTo>
                      <a:pt x="874" y="871"/>
                    </a:lnTo>
                    <a:cubicBezTo>
                      <a:pt x="901" y="898"/>
                      <a:pt x="914" y="911"/>
                      <a:pt x="929" y="911"/>
                    </a:cubicBezTo>
                    <a:cubicBezTo>
                      <a:pt x="944" y="911"/>
                      <a:pt x="960" y="898"/>
                      <a:pt x="993" y="871"/>
                    </a:cubicBezTo>
                    <a:lnTo>
                      <a:pt x="993" y="818"/>
                    </a:lnTo>
                    <a:lnTo>
                      <a:pt x="107" y="50"/>
                    </a:lnTo>
                    <a:cubicBezTo>
                      <a:pt x="107" y="17"/>
                      <a:pt x="93" y="1"/>
                      <a:pt x="73"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1"/>
              <p:cNvSpPr/>
              <p:nvPr/>
            </p:nvSpPr>
            <p:spPr>
              <a:xfrm>
                <a:off x="5695826" y="4066927"/>
                <a:ext cx="54938" cy="48306"/>
              </a:xfrm>
              <a:custGeom>
                <a:avLst/>
                <a:gdLst/>
                <a:ahLst/>
                <a:cxnLst/>
                <a:rect l="l" t="t" r="r" b="b"/>
                <a:pathLst>
                  <a:path w="994" h="874" extrusionOk="0">
                    <a:moveTo>
                      <a:pt x="1" y="0"/>
                    </a:moveTo>
                    <a:lnTo>
                      <a:pt x="1" y="106"/>
                    </a:lnTo>
                    <a:lnTo>
                      <a:pt x="887" y="874"/>
                    </a:lnTo>
                    <a:lnTo>
                      <a:pt x="940" y="874"/>
                    </a:lnTo>
                    <a:cubicBezTo>
                      <a:pt x="993" y="874"/>
                      <a:pt x="993" y="821"/>
                      <a:pt x="940" y="768"/>
                    </a:cubicBezTo>
                    <a:lnTo>
                      <a:pt x="120"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1"/>
              <p:cNvSpPr/>
              <p:nvPr/>
            </p:nvSpPr>
            <p:spPr>
              <a:xfrm>
                <a:off x="5604409" y="4158344"/>
                <a:ext cx="54883" cy="48361"/>
              </a:xfrm>
              <a:custGeom>
                <a:avLst/>
                <a:gdLst/>
                <a:ahLst/>
                <a:cxnLst/>
                <a:rect l="l" t="t" r="r" b="b"/>
                <a:pathLst>
                  <a:path w="993" h="875" extrusionOk="0">
                    <a:moveTo>
                      <a:pt x="66" y="1"/>
                    </a:moveTo>
                    <a:cubicBezTo>
                      <a:pt x="0" y="54"/>
                      <a:pt x="0" y="54"/>
                      <a:pt x="66" y="106"/>
                    </a:cubicBezTo>
                    <a:lnTo>
                      <a:pt x="887" y="874"/>
                    </a:lnTo>
                    <a:lnTo>
                      <a:pt x="993" y="874"/>
                    </a:lnTo>
                    <a:lnTo>
                      <a:pt x="993" y="768"/>
                    </a:lnTo>
                    <a:lnTo>
                      <a:pt x="119"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1"/>
              <p:cNvSpPr/>
              <p:nvPr/>
            </p:nvSpPr>
            <p:spPr>
              <a:xfrm>
                <a:off x="5564891" y="4198580"/>
                <a:ext cx="54938" cy="50517"/>
              </a:xfrm>
              <a:custGeom>
                <a:avLst/>
                <a:gdLst/>
                <a:ahLst/>
                <a:cxnLst/>
                <a:rect l="l" t="t" r="r" b="b"/>
                <a:pathLst>
                  <a:path w="994" h="914" extrusionOk="0">
                    <a:moveTo>
                      <a:pt x="87" y="1"/>
                    </a:moveTo>
                    <a:cubicBezTo>
                      <a:pt x="70" y="1"/>
                      <a:pt x="54" y="14"/>
                      <a:pt x="54" y="40"/>
                    </a:cubicBezTo>
                    <a:cubicBezTo>
                      <a:pt x="1" y="40"/>
                      <a:pt x="1" y="93"/>
                      <a:pt x="54" y="93"/>
                    </a:cubicBezTo>
                    <a:lnTo>
                      <a:pt x="887" y="874"/>
                    </a:lnTo>
                    <a:cubicBezTo>
                      <a:pt x="914" y="901"/>
                      <a:pt x="927" y="914"/>
                      <a:pt x="940" y="914"/>
                    </a:cubicBezTo>
                    <a:cubicBezTo>
                      <a:pt x="954" y="914"/>
                      <a:pt x="967" y="901"/>
                      <a:pt x="993" y="874"/>
                    </a:cubicBezTo>
                    <a:lnTo>
                      <a:pt x="993" y="808"/>
                    </a:lnTo>
                    <a:lnTo>
                      <a:pt x="120" y="40"/>
                    </a:lnTo>
                    <a:cubicBezTo>
                      <a:pt x="120" y="14"/>
                      <a:pt x="103" y="1"/>
                      <a:pt x="87"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a:off x="5525373" y="4240254"/>
                <a:ext cx="54938" cy="49080"/>
              </a:xfrm>
              <a:custGeom>
                <a:avLst/>
                <a:gdLst/>
                <a:ahLst/>
                <a:cxnLst/>
                <a:rect l="l" t="t" r="r" b="b"/>
                <a:pathLst>
                  <a:path w="994" h="888" extrusionOk="0">
                    <a:moveTo>
                      <a:pt x="1" y="1"/>
                    </a:moveTo>
                    <a:lnTo>
                      <a:pt x="1" y="120"/>
                    </a:lnTo>
                    <a:lnTo>
                      <a:pt x="888" y="888"/>
                    </a:lnTo>
                    <a:lnTo>
                      <a:pt x="994" y="888"/>
                    </a:lnTo>
                    <a:cubicBezTo>
                      <a:pt x="994" y="888"/>
                      <a:pt x="994" y="835"/>
                      <a:pt x="941" y="782"/>
                    </a:cubicBezTo>
                    <a:lnTo>
                      <a:pt x="107"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a:off x="5433956" y="4331726"/>
                <a:ext cx="57868" cy="49080"/>
              </a:xfrm>
              <a:custGeom>
                <a:avLst/>
                <a:gdLst/>
                <a:ahLst/>
                <a:cxnLst/>
                <a:rect l="l" t="t" r="r" b="b"/>
                <a:pathLst>
                  <a:path w="1047" h="888" extrusionOk="0">
                    <a:moveTo>
                      <a:pt x="53" y="0"/>
                    </a:moveTo>
                    <a:cubicBezTo>
                      <a:pt x="0" y="53"/>
                      <a:pt x="0" y="53"/>
                      <a:pt x="53" y="119"/>
                    </a:cubicBezTo>
                    <a:lnTo>
                      <a:pt x="940" y="887"/>
                    </a:lnTo>
                    <a:lnTo>
                      <a:pt x="993" y="887"/>
                    </a:lnTo>
                    <a:cubicBezTo>
                      <a:pt x="1046" y="887"/>
                      <a:pt x="1046" y="834"/>
                      <a:pt x="993" y="781"/>
                    </a:cubicBezTo>
                    <a:lnTo>
                      <a:pt x="173"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a:off x="5394438" y="4372128"/>
                <a:ext cx="54938" cy="50351"/>
              </a:xfrm>
              <a:custGeom>
                <a:avLst/>
                <a:gdLst/>
                <a:ahLst/>
                <a:cxnLst/>
                <a:rect l="l" t="t" r="r" b="b"/>
                <a:pathLst>
                  <a:path w="994" h="911" extrusionOk="0">
                    <a:moveTo>
                      <a:pt x="80" y="1"/>
                    </a:moveTo>
                    <a:cubicBezTo>
                      <a:pt x="67" y="1"/>
                      <a:pt x="54" y="17"/>
                      <a:pt x="54" y="50"/>
                    </a:cubicBezTo>
                    <a:cubicBezTo>
                      <a:pt x="1" y="50"/>
                      <a:pt x="1" y="103"/>
                      <a:pt x="54" y="103"/>
                    </a:cubicBezTo>
                    <a:lnTo>
                      <a:pt x="888" y="871"/>
                    </a:lnTo>
                    <a:cubicBezTo>
                      <a:pt x="914" y="897"/>
                      <a:pt x="940" y="910"/>
                      <a:pt x="960" y="910"/>
                    </a:cubicBezTo>
                    <a:cubicBezTo>
                      <a:pt x="980" y="910"/>
                      <a:pt x="993" y="897"/>
                      <a:pt x="993" y="871"/>
                    </a:cubicBezTo>
                    <a:lnTo>
                      <a:pt x="993" y="818"/>
                    </a:lnTo>
                    <a:lnTo>
                      <a:pt x="107" y="50"/>
                    </a:lnTo>
                    <a:cubicBezTo>
                      <a:pt x="107" y="17"/>
                      <a:pt x="93" y="1"/>
                      <a:pt x="80"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a:off x="5354975" y="4414354"/>
                <a:ext cx="54883" cy="48361"/>
              </a:xfrm>
              <a:custGeom>
                <a:avLst/>
                <a:gdLst/>
                <a:ahLst/>
                <a:cxnLst/>
                <a:rect l="l" t="t" r="r" b="b"/>
                <a:pathLst>
                  <a:path w="993" h="875" extrusionOk="0">
                    <a:moveTo>
                      <a:pt x="0" y="1"/>
                    </a:moveTo>
                    <a:cubicBezTo>
                      <a:pt x="0" y="54"/>
                      <a:pt x="0" y="54"/>
                      <a:pt x="53" y="107"/>
                    </a:cubicBezTo>
                    <a:lnTo>
                      <a:pt x="874" y="874"/>
                    </a:lnTo>
                    <a:lnTo>
                      <a:pt x="993" y="874"/>
                    </a:lnTo>
                    <a:lnTo>
                      <a:pt x="993" y="769"/>
                    </a:lnTo>
                    <a:lnTo>
                      <a:pt x="106"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a:off x="5266433" y="4505826"/>
                <a:ext cx="54938" cy="48306"/>
              </a:xfrm>
              <a:custGeom>
                <a:avLst/>
                <a:gdLst/>
                <a:ahLst/>
                <a:cxnLst/>
                <a:rect l="l" t="t" r="r" b="b"/>
                <a:pathLst>
                  <a:path w="994" h="874" extrusionOk="0">
                    <a:moveTo>
                      <a:pt x="1" y="0"/>
                    </a:moveTo>
                    <a:lnTo>
                      <a:pt x="1" y="106"/>
                    </a:lnTo>
                    <a:lnTo>
                      <a:pt x="887" y="874"/>
                    </a:lnTo>
                    <a:lnTo>
                      <a:pt x="940" y="874"/>
                    </a:lnTo>
                    <a:cubicBezTo>
                      <a:pt x="993" y="874"/>
                      <a:pt x="993" y="821"/>
                      <a:pt x="940" y="768"/>
                    </a:cubicBezTo>
                    <a:lnTo>
                      <a:pt x="106"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a:off x="5223986" y="4546063"/>
                <a:ext cx="57868" cy="50517"/>
              </a:xfrm>
              <a:custGeom>
                <a:avLst/>
                <a:gdLst/>
                <a:ahLst/>
                <a:cxnLst/>
                <a:rect l="l" t="t" r="r" b="b"/>
                <a:pathLst>
                  <a:path w="1047" h="914" extrusionOk="0">
                    <a:moveTo>
                      <a:pt x="87" y="0"/>
                    </a:moveTo>
                    <a:cubicBezTo>
                      <a:pt x="67" y="0"/>
                      <a:pt x="54" y="13"/>
                      <a:pt x="54" y="40"/>
                    </a:cubicBezTo>
                    <a:cubicBezTo>
                      <a:pt x="1" y="40"/>
                      <a:pt x="1" y="93"/>
                      <a:pt x="54" y="93"/>
                    </a:cubicBezTo>
                    <a:lnTo>
                      <a:pt x="874" y="874"/>
                    </a:lnTo>
                    <a:cubicBezTo>
                      <a:pt x="901" y="900"/>
                      <a:pt x="931" y="913"/>
                      <a:pt x="954" y="913"/>
                    </a:cubicBezTo>
                    <a:cubicBezTo>
                      <a:pt x="977" y="913"/>
                      <a:pt x="994" y="900"/>
                      <a:pt x="994" y="874"/>
                    </a:cubicBezTo>
                    <a:cubicBezTo>
                      <a:pt x="1047" y="874"/>
                      <a:pt x="1047" y="808"/>
                      <a:pt x="994" y="808"/>
                    </a:cubicBezTo>
                    <a:lnTo>
                      <a:pt x="160" y="40"/>
                    </a:lnTo>
                    <a:cubicBezTo>
                      <a:pt x="133" y="13"/>
                      <a:pt x="107" y="0"/>
                      <a:pt x="87" y="0"/>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1"/>
              <p:cNvSpPr/>
              <p:nvPr/>
            </p:nvSpPr>
            <p:spPr>
              <a:xfrm>
                <a:off x="5183804" y="4587736"/>
                <a:ext cx="54883" cy="49080"/>
              </a:xfrm>
              <a:custGeom>
                <a:avLst/>
                <a:gdLst/>
                <a:ahLst/>
                <a:cxnLst/>
                <a:rect l="l" t="t" r="r" b="b"/>
                <a:pathLst>
                  <a:path w="993" h="888" extrusionOk="0">
                    <a:moveTo>
                      <a:pt x="66" y="1"/>
                    </a:moveTo>
                    <a:cubicBezTo>
                      <a:pt x="0" y="54"/>
                      <a:pt x="0" y="120"/>
                      <a:pt x="66" y="120"/>
                    </a:cubicBezTo>
                    <a:lnTo>
                      <a:pt x="887" y="887"/>
                    </a:lnTo>
                    <a:lnTo>
                      <a:pt x="993" y="887"/>
                    </a:lnTo>
                    <a:lnTo>
                      <a:pt x="993" y="782"/>
                    </a:lnTo>
                    <a:lnTo>
                      <a:pt x="119"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1"/>
              <p:cNvSpPr/>
              <p:nvPr/>
            </p:nvSpPr>
            <p:spPr>
              <a:xfrm>
                <a:off x="5095980" y="4679208"/>
                <a:ext cx="54938" cy="49024"/>
              </a:xfrm>
              <a:custGeom>
                <a:avLst/>
                <a:gdLst/>
                <a:ahLst/>
                <a:cxnLst/>
                <a:rect l="l" t="t" r="r" b="b"/>
                <a:pathLst>
                  <a:path w="994" h="887" extrusionOk="0">
                    <a:moveTo>
                      <a:pt x="1" y="0"/>
                    </a:moveTo>
                    <a:lnTo>
                      <a:pt x="1" y="119"/>
                    </a:lnTo>
                    <a:lnTo>
                      <a:pt x="874" y="887"/>
                    </a:lnTo>
                    <a:lnTo>
                      <a:pt x="993" y="887"/>
                    </a:lnTo>
                    <a:cubicBezTo>
                      <a:pt x="993" y="887"/>
                      <a:pt x="993" y="834"/>
                      <a:pt x="927" y="781"/>
                    </a:cubicBezTo>
                    <a:lnTo>
                      <a:pt x="107"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a:off x="5055744" y="4719611"/>
                <a:ext cx="54938" cy="50351"/>
              </a:xfrm>
              <a:custGeom>
                <a:avLst/>
                <a:gdLst/>
                <a:ahLst/>
                <a:cxnLst/>
                <a:rect l="l" t="t" r="r" b="b"/>
                <a:pathLst>
                  <a:path w="994" h="911" extrusionOk="0">
                    <a:moveTo>
                      <a:pt x="41" y="0"/>
                    </a:moveTo>
                    <a:cubicBezTo>
                      <a:pt x="17" y="0"/>
                      <a:pt x="1" y="17"/>
                      <a:pt x="1" y="50"/>
                    </a:cubicBezTo>
                    <a:lnTo>
                      <a:pt x="1" y="103"/>
                    </a:lnTo>
                    <a:lnTo>
                      <a:pt x="888" y="871"/>
                    </a:lnTo>
                    <a:cubicBezTo>
                      <a:pt x="888" y="897"/>
                      <a:pt x="901" y="910"/>
                      <a:pt x="914" y="910"/>
                    </a:cubicBezTo>
                    <a:cubicBezTo>
                      <a:pt x="927" y="910"/>
                      <a:pt x="941" y="897"/>
                      <a:pt x="941" y="871"/>
                    </a:cubicBezTo>
                    <a:cubicBezTo>
                      <a:pt x="993" y="871"/>
                      <a:pt x="993" y="818"/>
                      <a:pt x="941" y="818"/>
                    </a:cubicBezTo>
                    <a:lnTo>
                      <a:pt x="120" y="50"/>
                    </a:lnTo>
                    <a:cubicBezTo>
                      <a:pt x="93" y="17"/>
                      <a:pt x="64" y="0"/>
                      <a:pt x="41" y="0"/>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a:off x="5013352" y="4761837"/>
                <a:ext cx="54883" cy="48361"/>
              </a:xfrm>
              <a:custGeom>
                <a:avLst/>
                <a:gdLst/>
                <a:ahLst/>
                <a:cxnLst/>
                <a:rect l="l" t="t" r="r" b="b"/>
                <a:pathLst>
                  <a:path w="993" h="875" extrusionOk="0">
                    <a:moveTo>
                      <a:pt x="53" y="1"/>
                    </a:moveTo>
                    <a:cubicBezTo>
                      <a:pt x="0" y="54"/>
                      <a:pt x="0" y="107"/>
                      <a:pt x="53" y="107"/>
                    </a:cubicBezTo>
                    <a:lnTo>
                      <a:pt x="887" y="874"/>
                    </a:lnTo>
                    <a:lnTo>
                      <a:pt x="993" y="874"/>
                    </a:lnTo>
                    <a:lnTo>
                      <a:pt x="993" y="768"/>
                    </a:lnTo>
                    <a:lnTo>
                      <a:pt x="106"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a:off x="4924809" y="4853309"/>
                <a:ext cx="54938" cy="48306"/>
              </a:xfrm>
              <a:custGeom>
                <a:avLst/>
                <a:gdLst/>
                <a:ahLst/>
                <a:cxnLst/>
                <a:rect l="l" t="t" r="r" b="b"/>
                <a:pathLst>
                  <a:path w="994" h="874" extrusionOk="0">
                    <a:moveTo>
                      <a:pt x="1" y="0"/>
                    </a:moveTo>
                    <a:lnTo>
                      <a:pt x="1" y="106"/>
                    </a:lnTo>
                    <a:lnTo>
                      <a:pt x="887" y="874"/>
                    </a:lnTo>
                    <a:lnTo>
                      <a:pt x="993" y="874"/>
                    </a:lnTo>
                    <a:lnTo>
                      <a:pt x="993" y="768"/>
                    </a:lnTo>
                    <a:lnTo>
                      <a:pt x="120"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a:off x="4885346" y="4893490"/>
                <a:ext cx="54883" cy="51291"/>
              </a:xfrm>
              <a:custGeom>
                <a:avLst/>
                <a:gdLst/>
                <a:ahLst/>
                <a:cxnLst/>
                <a:rect l="l" t="t" r="r" b="b"/>
                <a:pathLst>
                  <a:path w="993" h="928" extrusionOk="0">
                    <a:moveTo>
                      <a:pt x="53" y="1"/>
                    </a:moveTo>
                    <a:cubicBezTo>
                      <a:pt x="40" y="1"/>
                      <a:pt x="26" y="14"/>
                      <a:pt x="0" y="41"/>
                    </a:cubicBezTo>
                    <a:lnTo>
                      <a:pt x="0" y="94"/>
                    </a:lnTo>
                    <a:lnTo>
                      <a:pt x="887" y="874"/>
                    </a:lnTo>
                    <a:cubicBezTo>
                      <a:pt x="887" y="927"/>
                      <a:pt x="940" y="927"/>
                      <a:pt x="940" y="927"/>
                    </a:cubicBezTo>
                    <a:cubicBezTo>
                      <a:pt x="993" y="874"/>
                      <a:pt x="993" y="808"/>
                      <a:pt x="940" y="808"/>
                    </a:cubicBezTo>
                    <a:lnTo>
                      <a:pt x="106" y="41"/>
                    </a:lnTo>
                    <a:cubicBezTo>
                      <a:pt x="79" y="14"/>
                      <a:pt x="66" y="1"/>
                      <a:pt x="53"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a:off x="5480051" y="4287068"/>
                <a:ext cx="76107" cy="68645"/>
              </a:xfrm>
              <a:custGeom>
                <a:avLst/>
                <a:gdLst/>
                <a:ahLst/>
                <a:cxnLst/>
                <a:rect l="l" t="t" r="r" b="b"/>
                <a:pathLst>
                  <a:path w="1377" h="1242" extrusionOk="0">
                    <a:moveTo>
                      <a:pt x="80" y="1"/>
                    </a:moveTo>
                    <a:cubicBezTo>
                      <a:pt x="53" y="1"/>
                      <a:pt x="27" y="14"/>
                      <a:pt x="0" y="41"/>
                    </a:cubicBezTo>
                    <a:lnTo>
                      <a:pt x="0" y="147"/>
                    </a:lnTo>
                    <a:lnTo>
                      <a:pt x="1205" y="1192"/>
                    </a:lnTo>
                    <a:cubicBezTo>
                      <a:pt x="1205" y="1225"/>
                      <a:pt x="1218" y="1242"/>
                      <a:pt x="1239" y="1242"/>
                    </a:cubicBezTo>
                    <a:cubicBezTo>
                      <a:pt x="1261" y="1242"/>
                      <a:pt x="1291" y="1225"/>
                      <a:pt x="1324" y="1192"/>
                    </a:cubicBezTo>
                    <a:cubicBezTo>
                      <a:pt x="1377" y="1192"/>
                      <a:pt x="1377" y="1139"/>
                      <a:pt x="1324" y="1086"/>
                    </a:cubicBezTo>
                    <a:lnTo>
                      <a:pt x="159" y="41"/>
                    </a:lnTo>
                    <a:cubicBezTo>
                      <a:pt x="133" y="14"/>
                      <a:pt x="106" y="1"/>
                      <a:pt x="80"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a:off x="5308880" y="4459731"/>
                <a:ext cx="76107" cy="69530"/>
              </a:xfrm>
              <a:custGeom>
                <a:avLst/>
                <a:gdLst/>
                <a:ahLst/>
                <a:cxnLst/>
                <a:rect l="l" t="t" r="r" b="b"/>
                <a:pathLst>
                  <a:path w="1377" h="1258" extrusionOk="0">
                    <a:moveTo>
                      <a:pt x="53" y="0"/>
                    </a:moveTo>
                    <a:cubicBezTo>
                      <a:pt x="0" y="53"/>
                      <a:pt x="0" y="120"/>
                      <a:pt x="53" y="173"/>
                    </a:cubicBezTo>
                    <a:lnTo>
                      <a:pt x="1218" y="1218"/>
                    </a:lnTo>
                    <a:cubicBezTo>
                      <a:pt x="1244" y="1245"/>
                      <a:pt x="1271" y="1258"/>
                      <a:pt x="1291" y="1258"/>
                    </a:cubicBezTo>
                    <a:cubicBezTo>
                      <a:pt x="1311" y="1258"/>
                      <a:pt x="1324" y="1245"/>
                      <a:pt x="1324" y="1218"/>
                    </a:cubicBezTo>
                    <a:cubicBezTo>
                      <a:pt x="1377" y="1165"/>
                      <a:pt x="1377" y="1112"/>
                      <a:pt x="1324" y="1112"/>
                    </a:cubicBezTo>
                    <a:lnTo>
                      <a:pt x="172"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a:off x="5138428" y="4631621"/>
                <a:ext cx="79036" cy="68811"/>
              </a:xfrm>
              <a:custGeom>
                <a:avLst/>
                <a:gdLst/>
                <a:ahLst/>
                <a:cxnLst/>
                <a:rect l="l" t="t" r="r" b="b"/>
                <a:pathLst>
                  <a:path w="1430" h="1245" extrusionOk="0">
                    <a:moveTo>
                      <a:pt x="134" y="1"/>
                    </a:moveTo>
                    <a:cubicBezTo>
                      <a:pt x="106" y="1"/>
                      <a:pt x="80" y="14"/>
                      <a:pt x="53" y="40"/>
                    </a:cubicBezTo>
                    <a:cubicBezTo>
                      <a:pt x="0" y="93"/>
                      <a:pt x="53" y="146"/>
                      <a:pt x="53" y="146"/>
                    </a:cubicBezTo>
                    <a:lnTo>
                      <a:pt x="1271" y="1245"/>
                    </a:lnTo>
                    <a:lnTo>
                      <a:pt x="1377" y="1245"/>
                    </a:lnTo>
                    <a:cubicBezTo>
                      <a:pt x="1430" y="1192"/>
                      <a:pt x="1430" y="1139"/>
                      <a:pt x="1377" y="1086"/>
                    </a:cubicBezTo>
                    <a:lnTo>
                      <a:pt x="225" y="40"/>
                    </a:lnTo>
                    <a:cubicBezTo>
                      <a:pt x="192" y="14"/>
                      <a:pt x="163" y="1"/>
                      <a:pt x="134"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a:off x="4970904" y="4805003"/>
                <a:ext cx="76107" cy="68811"/>
              </a:xfrm>
              <a:custGeom>
                <a:avLst/>
                <a:gdLst/>
                <a:ahLst/>
                <a:cxnLst/>
                <a:rect l="l" t="t" r="r" b="b"/>
                <a:pathLst>
                  <a:path w="1377" h="1245" extrusionOk="0">
                    <a:moveTo>
                      <a:pt x="87" y="1"/>
                    </a:moveTo>
                    <a:cubicBezTo>
                      <a:pt x="67" y="1"/>
                      <a:pt x="53" y="14"/>
                      <a:pt x="53" y="40"/>
                    </a:cubicBezTo>
                    <a:cubicBezTo>
                      <a:pt x="1" y="40"/>
                      <a:pt x="1" y="93"/>
                      <a:pt x="53" y="159"/>
                    </a:cubicBezTo>
                    <a:lnTo>
                      <a:pt x="1205" y="1205"/>
                    </a:lnTo>
                    <a:cubicBezTo>
                      <a:pt x="1238" y="1231"/>
                      <a:pt x="1268" y="1245"/>
                      <a:pt x="1289" y="1245"/>
                    </a:cubicBezTo>
                    <a:cubicBezTo>
                      <a:pt x="1311" y="1245"/>
                      <a:pt x="1324" y="1231"/>
                      <a:pt x="1324" y="1205"/>
                    </a:cubicBezTo>
                    <a:cubicBezTo>
                      <a:pt x="1377" y="1205"/>
                      <a:pt x="1377" y="1152"/>
                      <a:pt x="1324" y="1086"/>
                    </a:cubicBezTo>
                    <a:lnTo>
                      <a:pt x="159" y="40"/>
                    </a:lnTo>
                    <a:cubicBezTo>
                      <a:pt x="133" y="14"/>
                      <a:pt x="106" y="1"/>
                      <a:pt x="87"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a:off x="5818028" y="4746472"/>
                <a:ext cx="1121428" cy="305090"/>
              </a:xfrm>
              <a:custGeom>
                <a:avLst/>
                <a:gdLst/>
                <a:ahLst/>
                <a:cxnLst/>
                <a:rect l="l" t="t" r="r" b="b"/>
                <a:pathLst>
                  <a:path w="20290" h="5520" extrusionOk="0">
                    <a:moveTo>
                      <a:pt x="2316" y="1"/>
                    </a:moveTo>
                    <a:cubicBezTo>
                      <a:pt x="1046" y="1"/>
                      <a:pt x="0" y="940"/>
                      <a:pt x="0" y="2092"/>
                    </a:cubicBezTo>
                    <a:lnTo>
                      <a:pt x="0" y="3534"/>
                    </a:lnTo>
                    <a:cubicBezTo>
                      <a:pt x="0" y="4633"/>
                      <a:pt x="1046" y="5520"/>
                      <a:pt x="2316" y="5520"/>
                    </a:cubicBezTo>
                    <a:lnTo>
                      <a:pt x="20290" y="5520"/>
                    </a:lnTo>
                    <a:lnTo>
                      <a:pt x="20290" y="4408"/>
                    </a:lnTo>
                    <a:lnTo>
                      <a:pt x="20290" y="1099"/>
                    </a:lnTo>
                    <a:lnTo>
                      <a:pt x="202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1"/>
              <p:cNvSpPr/>
              <p:nvPr/>
            </p:nvSpPr>
            <p:spPr>
              <a:xfrm>
                <a:off x="5979692" y="4746472"/>
                <a:ext cx="1121428" cy="305090"/>
              </a:xfrm>
              <a:custGeom>
                <a:avLst/>
                <a:gdLst/>
                <a:ahLst/>
                <a:cxnLst/>
                <a:rect l="l" t="t" r="r" b="b"/>
                <a:pathLst>
                  <a:path w="20290" h="5520" extrusionOk="0">
                    <a:moveTo>
                      <a:pt x="2263" y="1"/>
                    </a:moveTo>
                    <a:cubicBezTo>
                      <a:pt x="993" y="1"/>
                      <a:pt x="0" y="940"/>
                      <a:pt x="0" y="2092"/>
                    </a:cubicBezTo>
                    <a:lnTo>
                      <a:pt x="0" y="3534"/>
                    </a:lnTo>
                    <a:cubicBezTo>
                      <a:pt x="0" y="4633"/>
                      <a:pt x="993" y="5520"/>
                      <a:pt x="2263" y="5520"/>
                    </a:cubicBezTo>
                    <a:lnTo>
                      <a:pt x="20290" y="5520"/>
                    </a:lnTo>
                    <a:lnTo>
                      <a:pt x="20290" y="4408"/>
                    </a:lnTo>
                    <a:lnTo>
                      <a:pt x="2144" y="4408"/>
                    </a:lnTo>
                    <a:cubicBezTo>
                      <a:pt x="1707" y="4408"/>
                      <a:pt x="1324" y="3971"/>
                      <a:pt x="1324" y="3468"/>
                    </a:cubicBezTo>
                    <a:lnTo>
                      <a:pt x="1324" y="2039"/>
                    </a:lnTo>
                    <a:cubicBezTo>
                      <a:pt x="1324" y="1602"/>
                      <a:pt x="1707" y="1099"/>
                      <a:pt x="2144" y="1099"/>
                    </a:cubicBezTo>
                    <a:lnTo>
                      <a:pt x="20290" y="1099"/>
                    </a:lnTo>
                    <a:lnTo>
                      <a:pt x="202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1"/>
              <p:cNvSpPr/>
              <p:nvPr/>
            </p:nvSpPr>
            <p:spPr>
              <a:xfrm>
                <a:off x="6052814" y="4807214"/>
                <a:ext cx="1011717" cy="182944"/>
              </a:xfrm>
              <a:custGeom>
                <a:avLst/>
                <a:gdLst/>
                <a:ahLst/>
                <a:cxnLst/>
                <a:rect l="l" t="t" r="r" b="b"/>
                <a:pathLst>
                  <a:path w="18305" h="3310" extrusionOk="0">
                    <a:moveTo>
                      <a:pt x="821" y="0"/>
                    </a:moveTo>
                    <a:cubicBezTo>
                      <a:pt x="331" y="0"/>
                      <a:pt x="1" y="503"/>
                      <a:pt x="1" y="940"/>
                    </a:cubicBezTo>
                    <a:lnTo>
                      <a:pt x="1" y="2369"/>
                    </a:lnTo>
                    <a:cubicBezTo>
                      <a:pt x="1" y="2872"/>
                      <a:pt x="331" y="3309"/>
                      <a:pt x="821" y="3309"/>
                    </a:cubicBezTo>
                    <a:lnTo>
                      <a:pt x="18305" y="3309"/>
                    </a:lnTo>
                    <a:lnTo>
                      <a:pt x="183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1"/>
              <p:cNvSpPr/>
              <p:nvPr/>
            </p:nvSpPr>
            <p:spPr>
              <a:xfrm>
                <a:off x="6052814" y="4898630"/>
                <a:ext cx="1011717" cy="91527"/>
              </a:xfrm>
              <a:custGeom>
                <a:avLst/>
                <a:gdLst/>
                <a:ahLst/>
                <a:cxnLst/>
                <a:rect l="l" t="t" r="r" b="b"/>
                <a:pathLst>
                  <a:path w="18305" h="1656" extrusionOk="0">
                    <a:moveTo>
                      <a:pt x="1" y="1"/>
                    </a:moveTo>
                    <a:lnTo>
                      <a:pt x="1" y="715"/>
                    </a:lnTo>
                    <a:cubicBezTo>
                      <a:pt x="1" y="1218"/>
                      <a:pt x="331" y="1655"/>
                      <a:pt x="821" y="1655"/>
                    </a:cubicBezTo>
                    <a:lnTo>
                      <a:pt x="18305" y="1655"/>
                    </a:ln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1"/>
              <p:cNvSpPr/>
              <p:nvPr/>
            </p:nvSpPr>
            <p:spPr>
              <a:xfrm>
                <a:off x="5818028" y="4137120"/>
                <a:ext cx="1121428" cy="304372"/>
              </a:xfrm>
              <a:custGeom>
                <a:avLst/>
                <a:gdLst/>
                <a:ahLst/>
                <a:cxnLst/>
                <a:rect l="l" t="t" r="r" b="b"/>
                <a:pathLst>
                  <a:path w="20290" h="5507" extrusionOk="0">
                    <a:moveTo>
                      <a:pt x="2316" y="1"/>
                    </a:moveTo>
                    <a:cubicBezTo>
                      <a:pt x="1046" y="1"/>
                      <a:pt x="0" y="927"/>
                      <a:pt x="0" y="2092"/>
                    </a:cubicBezTo>
                    <a:lnTo>
                      <a:pt x="0" y="3521"/>
                    </a:lnTo>
                    <a:cubicBezTo>
                      <a:pt x="0" y="4633"/>
                      <a:pt x="1046" y="5507"/>
                      <a:pt x="2316" y="5507"/>
                    </a:cubicBezTo>
                    <a:lnTo>
                      <a:pt x="20290" y="5507"/>
                    </a:lnTo>
                    <a:lnTo>
                      <a:pt x="20290" y="4408"/>
                    </a:lnTo>
                    <a:lnTo>
                      <a:pt x="20290" y="1099"/>
                    </a:lnTo>
                    <a:lnTo>
                      <a:pt x="20290" y="1"/>
                    </a:lnTo>
                    <a:close/>
                  </a:path>
                </a:pathLst>
              </a:custGeom>
              <a:solidFill>
                <a:srgbClr val="3F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1"/>
              <p:cNvSpPr/>
              <p:nvPr/>
            </p:nvSpPr>
            <p:spPr>
              <a:xfrm>
                <a:off x="5979692" y="4137120"/>
                <a:ext cx="1121428" cy="304372"/>
              </a:xfrm>
              <a:custGeom>
                <a:avLst/>
                <a:gdLst/>
                <a:ahLst/>
                <a:cxnLst/>
                <a:rect l="l" t="t" r="r" b="b"/>
                <a:pathLst>
                  <a:path w="20290" h="5507" extrusionOk="0">
                    <a:moveTo>
                      <a:pt x="2263" y="1"/>
                    </a:moveTo>
                    <a:cubicBezTo>
                      <a:pt x="993" y="1"/>
                      <a:pt x="0" y="927"/>
                      <a:pt x="0" y="2092"/>
                    </a:cubicBezTo>
                    <a:lnTo>
                      <a:pt x="0" y="3521"/>
                    </a:lnTo>
                    <a:cubicBezTo>
                      <a:pt x="0" y="4633"/>
                      <a:pt x="993" y="5507"/>
                      <a:pt x="2263" y="5507"/>
                    </a:cubicBezTo>
                    <a:lnTo>
                      <a:pt x="20290" y="5507"/>
                    </a:lnTo>
                    <a:lnTo>
                      <a:pt x="20290" y="4408"/>
                    </a:lnTo>
                    <a:lnTo>
                      <a:pt x="2144" y="4408"/>
                    </a:lnTo>
                    <a:cubicBezTo>
                      <a:pt x="1707" y="4408"/>
                      <a:pt x="1324" y="3971"/>
                      <a:pt x="1324" y="3468"/>
                    </a:cubicBezTo>
                    <a:lnTo>
                      <a:pt x="1324" y="2039"/>
                    </a:lnTo>
                    <a:cubicBezTo>
                      <a:pt x="1324" y="1589"/>
                      <a:pt x="1707" y="1099"/>
                      <a:pt x="2144" y="1099"/>
                    </a:cubicBezTo>
                    <a:lnTo>
                      <a:pt x="20290" y="1099"/>
                    </a:lnTo>
                    <a:lnTo>
                      <a:pt x="2029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1"/>
              <p:cNvSpPr/>
              <p:nvPr/>
            </p:nvSpPr>
            <p:spPr>
              <a:xfrm>
                <a:off x="6052814" y="4197862"/>
                <a:ext cx="1011717" cy="182944"/>
              </a:xfrm>
              <a:custGeom>
                <a:avLst/>
                <a:gdLst/>
                <a:ahLst/>
                <a:cxnLst/>
                <a:rect l="l" t="t" r="r" b="b"/>
                <a:pathLst>
                  <a:path w="18305" h="3310" extrusionOk="0">
                    <a:moveTo>
                      <a:pt x="821" y="0"/>
                    </a:moveTo>
                    <a:cubicBezTo>
                      <a:pt x="331" y="0"/>
                      <a:pt x="1" y="490"/>
                      <a:pt x="1" y="940"/>
                    </a:cubicBezTo>
                    <a:lnTo>
                      <a:pt x="1" y="2369"/>
                    </a:lnTo>
                    <a:cubicBezTo>
                      <a:pt x="1" y="2872"/>
                      <a:pt x="331" y="3309"/>
                      <a:pt x="821" y="3309"/>
                    </a:cubicBezTo>
                    <a:lnTo>
                      <a:pt x="18305" y="3309"/>
                    </a:lnTo>
                    <a:lnTo>
                      <a:pt x="183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1"/>
              <p:cNvSpPr/>
              <p:nvPr/>
            </p:nvSpPr>
            <p:spPr>
              <a:xfrm>
                <a:off x="6052814" y="4289278"/>
                <a:ext cx="1011717" cy="91527"/>
              </a:xfrm>
              <a:custGeom>
                <a:avLst/>
                <a:gdLst/>
                <a:ahLst/>
                <a:cxnLst/>
                <a:rect l="l" t="t" r="r" b="b"/>
                <a:pathLst>
                  <a:path w="18305" h="1656" extrusionOk="0">
                    <a:moveTo>
                      <a:pt x="1" y="1"/>
                    </a:moveTo>
                    <a:lnTo>
                      <a:pt x="1" y="715"/>
                    </a:lnTo>
                    <a:cubicBezTo>
                      <a:pt x="1" y="1218"/>
                      <a:pt x="331" y="1655"/>
                      <a:pt x="821" y="1655"/>
                    </a:cubicBezTo>
                    <a:lnTo>
                      <a:pt x="18305" y="1655"/>
                    </a:ln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1"/>
              <p:cNvSpPr/>
              <p:nvPr/>
            </p:nvSpPr>
            <p:spPr>
              <a:xfrm>
                <a:off x="5878714" y="4441437"/>
                <a:ext cx="1122202" cy="305090"/>
              </a:xfrm>
              <a:custGeom>
                <a:avLst/>
                <a:gdLst/>
                <a:ahLst/>
                <a:cxnLst/>
                <a:rect l="l" t="t" r="r" b="b"/>
                <a:pathLst>
                  <a:path w="20304" h="5520" extrusionOk="0">
                    <a:moveTo>
                      <a:pt x="1" y="1"/>
                    </a:moveTo>
                    <a:lnTo>
                      <a:pt x="1" y="1112"/>
                    </a:lnTo>
                    <a:lnTo>
                      <a:pt x="1" y="4421"/>
                    </a:lnTo>
                    <a:lnTo>
                      <a:pt x="1" y="5520"/>
                    </a:lnTo>
                    <a:lnTo>
                      <a:pt x="18146" y="5520"/>
                    </a:lnTo>
                    <a:cubicBezTo>
                      <a:pt x="19417" y="5520"/>
                      <a:pt x="20303" y="4633"/>
                      <a:pt x="20303" y="3534"/>
                    </a:cubicBezTo>
                    <a:lnTo>
                      <a:pt x="20303" y="2105"/>
                    </a:lnTo>
                    <a:cubicBezTo>
                      <a:pt x="20303" y="940"/>
                      <a:pt x="19417" y="1"/>
                      <a:pt x="18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1"/>
              <p:cNvSpPr/>
              <p:nvPr/>
            </p:nvSpPr>
            <p:spPr>
              <a:xfrm>
                <a:off x="5723626" y="4441437"/>
                <a:ext cx="1121484" cy="305090"/>
              </a:xfrm>
              <a:custGeom>
                <a:avLst/>
                <a:gdLst/>
                <a:ahLst/>
                <a:cxnLst/>
                <a:rect l="l" t="t" r="r" b="b"/>
                <a:pathLst>
                  <a:path w="20291" h="5520" extrusionOk="0">
                    <a:moveTo>
                      <a:pt x="1" y="1"/>
                    </a:moveTo>
                    <a:lnTo>
                      <a:pt x="1" y="1112"/>
                    </a:lnTo>
                    <a:lnTo>
                      <a:pt x="18199" y="1112"/>
                    </a:lnTo>
                    <a:cubicBezTo>
                      <a:pt x="18636" y="1112"/>
                      <a:pt x="18967" y="1602"/>
                      <a:pt x="18967" y="2039"/>
                    </a:cubicBezTo>
                    <a:lnTo>
                      <a:pt x="18967" y="3481"/>
                    </a:lnTo>
                    <a:cubicBezTo>
                      <a:pt x="18967" y="3971"/>
                      <a:pt x="18636" y="4421"/>
                      <a:pt x="18199" y="4421"/>
                    </a:cubicBezTo>
                    <a:lnTo>
                      <a:pt x="1" y="4421"/>
                    </a:lnTo>
                    <a:lnTo>
                      <a:pt x="1" y="5520"/>
                    </a:lnTo>
                    <a:lnTo>
                      <a:pt x="18093" y="5520"/>
                    </a:lnTo>
                    <a:cubicBezTo>
                      <a:pt x="19351" y="5520"/>
                      <a:pt x="20290" y="4633"/>
                      <a:pt x="20290" y="3534"/>
                    </a:cubicBezTo>
                    <a:lnTo>
                      <a:pt x="20290" y="2105"/>
                    </a:lnTo>
                    <a:cubicBezTo>
                      <a:pt x="20290" y="940"/>
                      <a:pt x="19351" y="1"/>
                      <a:pt x="18093" y="1"/>
                    </a:cubicBezTo>
                    <a:close/>
                  </a:path>
                </a:pathLst>
              </a:custGeom>
              <a:solidFill>
                <a:srgbClr val="EE1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1"/>
              <p:cNvSpPr/>
              <p:nvPr/>
            </p:nvSpPr>
            <p:spPr>
              <a:xfrm>
                <a:off x="5760215" y="4502897"/>
                <a:ext cx="1011717" cy="182944"/>
              </a:xfrm>
              <a:custGeom>
                <a:avLst/>
                <a:gdLst/>
                <a:ahLst/>
                <a:cxnLst/>
                <a:rect l="l" t="t" r="r" b="b"/>
                <a:pathLst>
                  <a:path w="18305" h="3310" extrusionOk="0">
                    <a:moveTo>
                      <a:pt x="0" y="0"/>
                    </a:moveTo>
                    <a:lnTo>
                      <a:pt x="0" y="3309"/>
                    </a:lnTo>
                    <a:lnTo>
                      <a:pt x="17537" y="3309"/>
                    </a:lnTo>
                    <a:cubicBezTo>
                      <a:pt x="18027" y="3309"/>
                      <a:pt x="18305" y="2859"/>
                      <a:pt x="18305" y="2369"/>
                    </a:cubicBezTo>
                    <a:lnTo>
                      <a:pt x="18305" y="927"/>
                    </a:lnTo>
                    <a:cubicBezTo>
                      <a:pt x="18305" y="490"/>
                      <a:pt x="18027" y="0"/>
                      <a:pt x="17537"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1"/>
              <p:cNvSpPr/>
              <p:nvPr/>
            </p:nvSpPr>
            <p:spPr>
              <a:xfrm>
                <a:off x="5760215" y="4594314"/>
                <a:ext cx="1011717" cy="91527"/>
              </a:xfrm>
              <a:custGeom>
                <a:avLst/>
                <a:gdLst/>
                <a:ahLst/>
                <a:cxnLst/>
                <a:rect l="l" t="t" r="r" b="b"/>
                <a:pathLst>
                  <a:path w="18305" h="1656" extrusionOk="0">
                    <a:moveTo>
                      <a:pt x="0" y="1"/>
                    </a:moveTo>
                    <a:lnTo>
                      <a:pt x="0" y="1655"/>
                    </a:lnTo>
                    <a:lnTo>
                      <a:pt x="17537" y="1655"/>
                    </a:lnTo>
                    <a:cubicBezTo>
                      <a:pt x="18027" y="1655"/>
                      <a:pt x="18305" y="1205"/>
                      <a:pt x="18305" y="715"/>
                    </a:cubicBez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1"/>
              <p:cNvSpPr/>
              <p:nvPr/>
            </p:nvSpPr>
            <p:spPr>
              <a:xfrm>
                <a:off x="5485910" y="4847726"/>
                <a:ext cx="200077" cy="203836"/>
              </a:xfrm>
              <a:custGeom>
                <a:avLst/>
                <a:gdLst/>
                <a:ahLst/>
                <a:cxnLst/>
                <a:rect l="l" t="t" r="r" b="b"/>
                <a:pathLst>
                  <a:path w="3620" h="3688" extrusionOk="0">
                    <a:moveTo>
                      <a:pt x="1020" y="0"/>
                    </a:moveTo>
                    <a:cubicBezTo>
                      <a:pt x="495" y="0"/>
                      <a:pt x="74" y="143"/>
                      <a:pt x="0" y="485"/>
                    </a:cubicBezTo>
                    <a:lnTo>
                      <a:pt x="1152" y="3688"/>
                    </a:lnTo>
                    <a:lnTo>
                      <a:pt x="3468" y="1305"/>
                    </a:lnTo>
                    <a:cubicBezTo>
                      <a:pt x="3619" y="602"/>
                      <a:pt x="2099" y="0"/>
                      <a:pt x="1020" y="0"/>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1"/>
              <p:cNvSpPr/>
              <p:nvPr/>
            </p:nvSpPr>
            <p:spPr>
              <a:xfrm>
                <a:off x="5528302" y="4988168"/>
                <a:ext cx="64445" cy="63395"/>
              </a:xfrm>
              <a:custGeom>
                <a:avLst/>
                <a:gdLst/>
                <a:ahLst/>
                <a:cxnLst/>
                <a:rect l="l" t="t" r="r" b="b"/>
                <a:pathLst>
                  <a:path w="1166" h="1147" extrusionOk="0">
                    <a:moveTo>
                      <a:pt x="349" y="0"/>
                    </a:moveTo>
                    <a:cubicBezTo>
                      <a:pt x="216" y="0"/>
                      <a:pt x="102" y="26"/>
                      <a:pt x="1" y="88"/>
                    </a:cubicBezTo>
                    <a:lnTo>
                      <a:pt x="385" y="1147"/>
                    </a:lnTo>
                    <a:lnTo>
                      <a:pt x="1166" y="313"/>
                    </a:lnTo>
                    <a:cubicBezTo>
                      <a:pt x="1046" y="207"/>
                      <a:pt x="835" y="88"/>
                      <a:pt x="663" y="35"/>
                    </a:cubicBezTo>
                    <a:cubicBezTo>
                      <a:pt x="547" y="13"/>
                      <a:pt x="444" y="0"/>
                      <a:pt x="349"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1"/>
              <p:cNvSpPr/>
              <p:nvPr/>
            </p:nvSpPr>
            <p:spPr>
              <a:xfrm>
                <a:off x="5644646" y="4085222"/>
                <a:ext cx="228265" cy="152158"/>
              </a:xfrm>
              <a:custGeom>
                <a:avLst/>
                <a:gdLst/>
                <a:ahLst/>
                <a:cxnLst/>
                <a:rect l="l" t="t" r="r" b="b"/>
                <a:pathLst>
                  <a:path w="4130" h="2753" extrusionOk="0">
                    <a:moveTo>
                      <a:pt x="768" y="0"/>
                    </a:moveTo>
                    <a:cubicBezTo>
                      <a:pt x="543" y="0"/>
                      <a:pt x="384" y="106"/>
                      <a:pt x="331" y="278"/>
                    </a:cubicBezTo>
                    <a:lnTo>
                      <a:pt x="53" y="1602"/>
                    </a:lnTo>
                    <a:cubicBezTo>
                      <a:pt x="0" y="1654"/>
                      <a:pt x="53" y="1760"/>
                      <a:pt x="53" y="1866"/>
                    </a:cubicBezTo>
                    <a:cubicBezTo>
                      <a:pt x="106" y="1932"/>
                      <a:pt x="159" y="1985"/>
                      <a:pt x="265" y="2038"/>
                    </a:cubicBezTo>
                    <a:lnTo>
                      <a:pt x="331" y="2038"/>
                    </a:lnTo>
                    <a:lnTo>
                      <a:pt x="3362" y="2753"/>
                    </a:lnTo>
                    <a:cubicBezTo>
                      <a:pt x="3415" y="2753"/>
                      <a:pt x="3521" y="2753"/>
                      <a:pt x="3640" y="2700"/>
                    </a:cubicBezTo>
                    <a:cubicBezTo>
                      <a:pt x="3693" y="2647"/>
                      <a:pt x="3746" y="2594"/>
                      <a:pt x="3799" y="2475"/>
                    </a:cubicBezTo>
                    <a:lnTo>
                      <a:pt x="4077" y="1204"/>
                    </a:lnTo>
                    <a:cubicBezTo>
                      <a:pt x="4130" y="993"/>
                      <a:pt x="4024" y="821"/>
                      <a:pt x="3799" y="768"/>
                    </a:cubicBezTo>
                    <a:lnTo>
                      <a:pt x="768" y="0"/>
                    </a:lnTo>
                    <a:close/>
                  </a:path>
                </a:pathLst>
              </a:custGeom>
              <a:solidFill>
                <a:srgbClr val="EE1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1"/>
              <p:cNvSpPr/>
              <p:nvPr/>
            </p:nvSpPr>
            <p:spPr>
              <a:xfrm>
                <a:off x="5644646" y="4137120"/>
                <a:ext cx="215829" cy="100260"/>
              </a:xfrm>
              <a:custGeom>
                <a:avLst/>
                <a:gdLst/>
                <a:ahLst/>
                <a:cxnLst/>
                <a:rect l="l" t="t" r="r" b="b"/>
                <a:pathLst>
                  <a:path w="3905" h="1814" extrusionOk="0">
                    <a:moveTo>
                      <a:pt x="159" y="1"/>
                    </a:moveTo>
                    <a:lnTo>
                      <a:pt x="53" y="663"/>
                    </a:lnTo>
                    <a:cubicBezTo>
                      <a:pt x="0" y="715"/>
                      <a:pt x="53" y="821"/>
                      <a:pt x="53" y="927"/>
                    </a:cubicBezTo>
                    <a:cubicBezTo>
                      <a:pt x="106" y="993"/>
                      <a:pt x="159" y="1046"/>
                      <a:pt x="265" y="1099"/>
                    </a:cubicBezTo>
                    <a:lnTo>
                      <a:pt x="331" y="1099"/>
                    </a:lnTo>
                    <a:lnTo>
                      <a:pt x="3362" y="1814"/>
                    </a:lnTo>
                    <a:cubicBezTo>
                      <a:pt x="3415" y="1814"/>
                      <a:pt x="3521" y="1814"/>
                      <a:pt x="3640" y="1761"/>
                    </a:cubicBezTo>
                    <a:cubicBezTo>
                      <a:pt x="3693" y="1708"/>
                      <a:pt x="3746" y="1655"/>
                      <a:pt x="3799" y="1536"/>
                    </a:cubicBezTo>
                    <a:lnTo>
                      <a:pt x="3905" y="927"/>
                    </a:lnTo>
                    <a:lnTo>
                      <a:pt x="159" y="1"/>
                    </a:lnTo>
                    <a:close/>
                  </a:path>
                </a:pathLst>
              </a:custGeom>
              <a:solidFill>
                <a:srgbClr val="D41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1"/>
              <p:cNvSpPr/>
              <p:nvPr/>
            </p:nvSpPr>
            <p:spPr>
              <a:xfrm>
                <a:off x="5629280" y="4231521"/>
                <a:ext cx="209971" cy="688388"/>
              </a:xfrm>
              <a:custGeom>
                <a:avLst/>
                <a:gdLst/>
                <a:ahLst/>
                <a:cxnLst/>
                <a:rect l="l" t="t" r="r" b="b"/>
                <a:pathLst>
                  <a:path w="3799" h="12455" extrusionOk="0">
                    <a:moveTo>
                      <a:pt x="2753" y="0"/>
                    </a:moveTo>
                    <a:lnTo>
                      <a:pt x="0" y="11528"/>
                    </a:lnTo>
                    <a:lnTo>
                      <a:pt x="874" y="12454"/>
                    </a:lnTo>
                    <a:lnTo>
                      <a:pt x="3799" y="278"/>
                    </a:lnTo>
                    <a:lnTo>
                      <a:pt x="2753" y="0"/>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1"/>
              <p:cNvSpPr/>
              <p:nvPr/>
            </p:nvSpPr>
            <p:spPr>
              <a:xfrm>
                <a:off x="5559032" y="4216156"/>
                <a:ext cx="222462" cy="685459"/>
              </a:xfrm>
              <a:custGeom>
                <a:avLst/>
                <a:gdLst/>
                <a:ahLst/>
                <a:cxnLst/>
                <a:rect l="l" t="t" r="r" b="b"/>
                <a:pathLst>
                  <a:path w="4025" h="12402" extrusionOk="0">
                    <a:moveTo>
                      <a:pt x="2754" y="0"/>
                    </a:moveTo>
                    <a:lnTo>
                      <a:pt x="1" y="11475"/>
                    </a:lnTo>
                    <a:lnTo>
                      <a:pt x="437" y="12402"/>
                    </a:lnTo>
                    <a:lnTo>
                      <a:pt x="1271" y="11806"/>
                    </a:lnTo>
                    <a:lnTo>
                      <a:pt x="4024" y="278"/>
                    </a:lnTo>
                    <a:lnTo>
                      <a:pt x="2754" y="0"/>
                    </a:lnTo>
                    <a:close/>
                  </a:path>
                </a:pathLst>
              </a:custGeom>
              <a:solidFill>
                <a:srgbClr val="166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1"/>
              <p:cNvSpPr/>
              <p:nvPr/>
            </p:nvSpPr>
            <p:spPr>
              <a:xfrm>
                <a:off x="5485910" y="4200791"/>
                <a:ext cx="225336" cy="673741"/>
              </a:xfrm>
              <a:custGeom>
                <a:avLst/>
                <a:gdLst/>
                <a:ahLst/>
                <a:cxnLst/>
                <a:rect l="l" t="t" r="r" b="b"/>
                <a:pathLst>
                  <a:path w="4077" h="12190" extrusionOk="0">
                    <a:moveTo>
                      <a:pt x="2925" y="0"/>
                    </a:moveTo>
                    <a:lnTo>
                      <a:pt x="0" y="12190"/>
                    </a:lnTo>
                    <a:lnTo>
                      <a:pt x="0" y="12190"/>
                    </a:lnTo>
                    <a:lnTo>
                      <a:pt x="1324" y="11753"/>
                    </a:lnTo>
                    <a:lnTo>
                      <a:pt x="4077" y="278"/>
                    </a:lnTo>
                    <a:lnTo>
                      <a:pt x="2925" y="0"/>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1"/>
              <p:cNvSpPr/>
              <p:nvPr/>
            </p:nvSpPr>
            <p:spPr>
              <a:xfrm>
                <a:off x="5616845" y="4167132"/>
                <a:ext cx="240701" cy="161720"/>
              </a:xfrm>
              <a:custGeom>
                <a:avLst/>
                <a:gdLst/>
                <a:ahLst/>
                <a:cxnLst/>
                <a:rect l="l" t="t" r="r" b="b"/>
                <a:pathLst>
                  <a:path w="4355" h="2926" extrusionOk="0">
                    <a:moveTo>
                      <a:pt x="834" y="0"/>
                    </a:moveTo>
                    <a:cubicBezTo>
                      <a:pt x="715" y="0"/>
                      <a:pt x="609" y="0"/>
                      <a:pt x="556" y="53"/>
                    </a:cubicBezTo>
                    <a:cubicBezTo>
                      <a:pt x="437" y="120"/>
                      <a:pt x="384" y="225"/>
                      <a:pt x="331" y="278"/>
                    </a:cubicBezTo>
                    <a:lnTo>
                      <a:pt x="53" y="1655"/>
                    </a:lnTo>
                    <a:cubicBezTo>
                      <a:pt x="0" y="1880"/>
                      <a:pt x="106" y="2105"/>
                      <a:pt x="331" y="2105"/>
                    </a:cubicBezTo>
                    <a:lnTo>
                      <a:pt x="3534" y="2925"/>
                    </a:lnTo>
                    <a:cubicBezTo>
                      <a:pt x="3746" y="2925"/>
                      <a:pt x="3971" y="2819"/>
                      <a:pt x="4024" y="2594"/>
                    </a:cubicBezTo>
                    <a:lnTo>
                      <a:pt x="4302" y="1271"/>
                    </a:lnTo>
                    <a:cubicBezTo>
                      <a:pt x="4355" y="1165"/>
                      <a:pt x="4302" y="1046"/>
                      <a:pt x="4249" y="940"/>
                    </a:cubicBezTo>
                    <a:cubicBezTo>
                      <a:pt x="4196" y="887"/>
                      <a:pt x="4143" y="834"/>
                      <a:pt x="4077" y="834"/>
                    </a:cubicBezTo>
                    <a:lnTo>
                      <a:pt x="4024" y="781"/>
                    </a:lnTo>
                    <a:lnTo>
                      <a:pt x="834" y="0"/>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1"/>
              <p:cNvSpPr/>
              <p:nvPr/>
            </p:nvSpPr>
            <p:spPr>
              <a:xfrm>
                <a:off x="5629280" y="4167132"/>
                <a:ext cx="228265" cy="106837"/>
              </a:xfrm>
              <a:custGeom>
                <a:avLst/>
                <a:gdLst/>
                <a:ahLst/>
                <a:cxnLst/>
                <a:rect l="l" t="t" r="r" b="b"/>
                <a:pathLst>
                  <a:path w="4130" h="1933" extrusionOk="0">
                    <a:moveTo>
                      <a:pt x="609" y="0"/>
                    </a:moveTo>
                    <a:cubicBezTo>
                      <a:pt x="490" y="0"/>
                      <a:pt x="384" y="0"/>
                      <a:pt x="331" y="53"/>
                    </a:cubicBezTo>
                    <a:cubicBezTo>
                      <a:pt x="212" y="120"/>
                      <a:pt x="159" y="225"/>
                      <a:pt x="106" y="278"/>
                    </a:cubicBezTo>
                    <a:lnTo>
                      <a:pt x="0" y="940"/>
                    </a:lnTo>
                    <a:lnTo>
                      <a:pt x="3918" y="1933"/>
                    </a:lnTo>
                    <a:lnTo>
                      <a:pt x="4077" y="1271"/>
                    </a:lnTo>
                    <a:cubicBezTo>
                      <a:pt x="4130" y="1165"/>
                      <a:pt x="4077" y="1046"/>
                      <a:pt x="4024" y="940"/>
                    </a:cubicBezTo>
                    <a:cubicBezTo>
                      <a:pt x="3971" y="887"/>
                      <a:pt x="3918" y="834"/>
                      <a:pt x="3852" y="834"/>
                    </a:cubicBezTo>
                    <a:lnTo>
                      <a:pt x="3799" y="781"/>
                    </a:lnTo>
                    <a:lnTo>
                      <a:pt x="609" y="0"/>
                    </a:lnTo>
                    <a:close/>
                  </a:path>
                </a:pathLst>
              </a:custGeom>
              <a:solidFill>
                <a:srgbClr val="FAFB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1"/>
              <p:cNvSpPr/>
              <p:nvPr/>
            </p:nvSpPr>
            <p:spPr>
              <a:xfrm>
                <a:off x="5626351" y="4160499"/>
                <a:ext cx="243630" cy="80584"/>
              </a:xfrm>
              <a:custGeom>
                <a:avLst/>
                <a:gdLst/>
                <a:ahLst/>
                <a:cxnLst/>
                <a:rect l="l" t="t" r="r" b="b"/>
                <a:pathLst>
                  <a:path w="4408" h="1458" extrusionOk="0">
                    <a:moveTo>
                      <a:pt x="263" y="0"/>
                    </a:moveTo>
                    <a:cubicBezTo>
                      <a:pt x="159" y="0"/>
                      <a:pt x="53" y="87"/>
                      <a:pt x="53" y="173"/>
                    </a:cubicBezTo>
                    <a:cubicBezTo>
                      <a:pt x="0" y="345"/>
                      <a:pt x="106" y="504"/>
                      <a:pt x="212" y="504"/>
                    </a:cubicBezTo>
                    <a:lnTo>
                      <a:pt x="4077" y="1444"/>
                    </a:lnTo>
                    <a:cubicBezTo>
                      <a:pt x="4106" y="1454"/>
                      <a:pt x="4134" y="1458"/>
                      <a:pt x="4160" y="1458"/>
                    </a:cubicBezTo>
                    <a:cubicBezTo>
                      <a:pt x="4277" y="1458"/>
                      <a:pt x="4364" y="1372"/>
                      <a:pt x="4408" y="1285"/>
                    </a:cubicBezTo>
                    <a:cubicBezTo>
                      <a:pt x="4408" y="1113"/>
                      <a:pt x="4355" y="1007"/>
                      <a:pt x="4183" y="954"/>
                    </a:cubicBezTo>
                    <a:lnTo>
                      <a:pt x="331" y="15"/>
                    </a:lnTo>
                    <a:cubicBezTo>
                      <a:pt x="309" y="5"/>
                      <a:pt x="286" y="0"/>
                      <a:pt x="263"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1"/>
              <p:cNvSpPr/>
              <p:nvPr/>
            </p:nvSpPr>
            <p:spPr>
              <a:xfrm>
                <a:off x="5604409" y="4252690"/>
                <a:ext cx="244349" cy="79865"/>
              </a:xfrm>
              <a:custGeom>
                <a:avLst/>
                <a:gdLst/>
                <a:ahLst/>
                <a:cxnLst/>
                <a:rect l="l" t="t" r="r" b="b"/>
                <a:pathLst>
                  <a:path w="4421" h="1445" extrusionOk="0">
                    <a:moveTo>
                      <a:pt x="331" y="1"/>
                    </a:moveTo>
                    <a:cubicBezTo>
                      <a:pt x="225" y="1"/>
                      <a:pt x="66" y="54"/>
                      <a:pt x="66" y="226"/>
                    </a:cubicBezTo>
                    <a:cubicBezTo>
                      <a:pt x="0" y="332"/>
                      <a:pt x="119" y="491"/>
                      <a:pt x="225" y="491"/>
                    </a:cubicBezTo>
                    <a:lnTo>
                      <a:pt x="4090" y="1430"/>
                    </a:lnTo>
                    <a:cubicBezTo>
                      <a:pt x="4119" y="1440"/>
                      <a:pt x="4147" y="1444"/>
                      <a:pt x="4173" y="1444"/>
                    </a:cubicBezTo>
                    <a:cubicBezTo>
                      <a:pt x="4290" y="1444"/>
                      <a:pt x="4378" y="1358"/>
                      <a:pt x="4421" y="1271"/>
                    </a:cubicBezTo>
                    <a:cubicBezTo>
                      <a:pt x="4421" y="1099"/>
                      <a:pt x="4368" y="994"/>
                      <a:pt x="4196" y="941"/>
                    </a:cubicBezTo>
                    <a:lnTo>
                      <a:pt x="331" y="1"/>
                    </a:ln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1"/>
              <p:cNvSpPr/>
              <p:nvPr/>
            </p:nvSpPr>
            <p:spPr>
              <a:xfrm>
                <a:off x="6376144" y="3457797"/>
                <a:ext cx="158072" cy="233903"/>
              </a:xfrm>
              <a:custGeom>
                <a:avLst/>
                <a:gdLst/>
                <a:ahLst/>
                <a:cxnLst/>
                <a:rect l="l" t="t" r="r" b="b"/>
                <a:pathLst>
                  <a:path w="2860" h="4232" extrusionOk="0">
                    <a:moveTo>
                      <a:pt x="2381" y="0"/>
                    </a:moveTo>
                    <a:cubicBezTo>
                      <a:pt x="2298" y="0"/>
                      <a:pt x="2214" y="33"/>
                      <a:pt x="2145" y="102"/>
                    </a:cubicBezTo>
                    <a:cubicBezTo>
                      <a:pt x="2039" y="155"/>
                      <a:pt x="1" y="1532"/>
                      <a:pt x="384" y="3901"/>
                    </a:cubicBezTo>
                    <a:cubicBezTo>
                      <a:pt x="437" y="4073"/>
                      <a:pt x="596" y="4231"/>
                      <a:pt x="821" y="4231"/>
                    </a:cubicBezTo>
                    <a:lnTo>
                      <a:pt x="874" y="4231"/>
                    </a:lnTo>
                    <a:cubicBezTo>
                      <a:pt x="1099" y="4179"/>
                      <a:pt x="1258" y="3954"/>
                      <a:pt x="1205" y="3742"/>
                    </a:cubicBezTo>
                    <a:cubicBezTo>
                      <a:pt x="927" y="1968"/>
                      <a:pt x="2528" y="817"/>
                      <a:pt x="2581" y="817"/>
                    </a:cubicBezTo>
                    <a:cubicBezTo>
                      <a:pt x="2806" y="645"/>
                      <a:pt x="2859" y="380"/>
                      <a:pt x="2701" y="208"/>
                    </a:cubicBezTo>
                    <a:cubicBezTo>
                      <a:pt x="2629" y="73"/>
                      <a:pt x="2506" y="0"/>
                      <a:pt x="23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1"/>
              <p:cNvSpPr/>
              <p:nvPr/>
            </p:nvSpPr>
            <p:spPr>
              <a:xfrm>
                <a:off x="6180820" y="3609734"/>
                <a:ext cx="527497" cy="527442"/>
              </a:xfrm>
              <a:custGeom>
                <a:avLst/>
                <a:gdLst/>
                <a:ahLst/>
                <a:cxnLst/>
                <a:rect l="l" t="t" r="r" b="b"/>
                <a:pathLst>
                  <a:path w="9544" h="9543" extrusionOk="0">
                    <a:moveTo>
                      <a:pt x="4739" y="0"/>
                    </a:moveTo>
                    <a:cubicBezTo>
                      <a:pt x="2145" y="0"/>
                      <a:pt x="1" y="2144"/>
                      <a:pt x="1" y="4791"/>
                    </a:cubicBezTo>
                    <a:cubicBezTo>
                      <a:pt x="1" y="7385"/>
                      <a:pt x="2145" y="9543"/>
                      <a:pt x="4739" y="9543"/>
                    </a:cubicBezTo>
                    <a:cubicBezTo>
                      <a:pt x="7386" y="9543"/>
                      <a:pt x="9543" y="7385"/>
                      <a:pt x="9543" y="4791"/>
                    </a:cubicBezTo>
                    <a:cubicBezTo>
                      <a:pt x="9543" y="2144"/>
                      <a:pt x="7386" y="0"/>
                      <a:pt x="47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1"/>
              <p:cNvSpPr/>
              <p:nvPr/>
            </p:nvSpPr>
            <p:spPr>
              <a:xfrm>
                <a:off x="6241562" y="3659421"/>
                <a:ext cx="207815" cy="145692"/>
              </a:xfrm>
              <a:custGeom>
                <a:avLst/>
                <a:gdLst/>
                <a:ahLst/>
                <a:cxnLst/>
                <a:rect l="l" t="t" r="r" b="b"/>
                <a:pathLst>
                  <a:path w="3760" h="2636" extrusionOk="0">
                    <a:moveTo>
                      <a:pt x="2633" y="1"/>
                    </a:moveTo>
                    <a:cubicBezTo>
                      <a:pt x="2247" y="1"/>
                      <a:pt x="1778" y="140"/>
                      <a:pt x="1324" y="425"/>
                    </a:cubicBezTo>
                    <a:cubicBezTo>
                      <a:pt x="450" y="914"/>
                      <a:pt x="0" y="1748"/>
                      <a:pt x="278" y="2238"/>
                    </a:cubicBezTo>
                    <a:cubicBezTo>
                      <a:pt x="439" y="2509"/>
                      <a:pt x="746" y="2635"/>
                      <a:pt x="1120" y="2635"/>
                    </a:cubicBezTo>
                    <a:cubicBezTo>
                      <a:pt x="1513" y="2635"/>
                      <a:pt x="1981" y="2496"/>
                      <a:pt x="2436" y="2238"/>
                    </a:cubicBezTo>
                    <a:cubicBezTo>
                      <a:pt x="3309" y="1695"/>
                      <a:pt x="3759" y="861"/>
                      <a:pt x="3428" y="372"/>
                    </a:cubicBezTo>
                    <a:cubicBezTo>
                      <a:pt x="3293" y="127"/>
                      <a:pt x="3000" y="1"/>
                      <a:pt x="26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1"/>
              <p:cNvSpPr/>
              <p:nvPr/>
            </p:nvSpPr>
            <p:spPr>
              <a:xfrm>
                <a:off x="6189608" y="3719445"/>
                <a:ext cx="518709" cy="417731"/>
              </a:xfrm>
              <a:custGeom>
                <a:avLst/>
                <a:gdLst/>
                <a:ahLst/>
                <a:cxnLst/>
                <a:rect l="l" t="t" r="r" b="b"/>
                <a:pathLst>
                  <a:path w="9385" h="7558" extrusionOk="0">
                    <a:moveTo>
                      <a:pt x="8445" y="0"/>
                    </a:moveTo>
                    <a:lnTo>
                      <a:pt x="8445" y="0"/>
                    </a:lnTo>
                    <a:cubicBezTo>
                      <a:pt x="8551" y="437"/>
                      <a:pt x="8603" y="821"/>
                      <a:pt x="8603" y="1271"/>
                    </a:cubicBezTo>
                    <a:cubicBezTo>
                      <a:pt x="8603" y="3918"/>
                      <a:pt x="6512" y="6009"/>
                      <a:pt x="3865" y="6009"/>
                    </a:cubicBezTo>
                    <a:cubicBezTo>
                      <a:pt x="2264" y="6009"/>
                      <a:pt x="887" y="5242"/>
                      <a:pt x="1" y="4024"/>
                    </a:cubicBezTo>
                    <a:lnTo>
                      <a:pt x="1" y="4024"/>
                    </a:lnTo>
                    <a:cubicBezTo>
                      <a:pt x="556" y="6062"/>
                      <a:pt x="2436" y="7558"/>
                      <a:pt x="4580" y="7558"/>
                    </a:cubicBezTo>
                    <a:cubicBezTo>
                      <a:pt x="7227" y="7558"/>
                      <a:pt x="9384" y="5400"/>
                      <a:pt x="9384" y="2806"/>
                    </a:cubicBezTo>
                    <a:cubicBezTo>
                      <a:pt x="9384" y="1761"/>
                      <a:pt x="9053" y="821"/>
                      <a:pt x="84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8" name="Google Shape;828;p31"/>
            <p:cNvSpPr/>
            <p:nvPr/>
          </p:nvSpPr>
          <p:spPr>
            <a:xfrm>
              <a:off x="5641385" y="4715193"/>
              <a:ext cx="204624" cy="152288"/>
            </a:xfrm>
            <a:custGeom>
              <a:avLst/>
              <a:gdLst/>
              <a:ahLst/>
              <a:cxnLst/>
              <a:rect l="l" t="t" r="r" b="b"/>
              <a:pathLst>
                <a:path w="6588" h="4903" extrusionOk="0">
                  <a:moveTo>
                    <a:pt x="4067" y="1"/>
                  </a:moveTo>
                  <a:lnTo>
                    <a:pt x="2790" y="2790"/>
                  </a:lnTo>
                  <a:lnTo>
                    <a:pt x="404" y="3059"/>
                  </a:lnTo>
                  <a:cubicBezTo>
                    <a:pt x="135" y="3059"/>
                    <a:pt x="0" y="3496"/>
                    <a:pt x="269" y="3630"/>
                  </a:cubicBezTo>
                  <a:lnTo>
                    <a:pt x="2924" y="4739"/>
                  </a:lnTo>
                  <a:cubicBezTo>
                    <a:pt x="3134" y="4850"/>
                    <a:pt x="3343" y="4903"/>
                    <a:pt x="3545" y="4903"/>
                  </a:cubicBezTo>
                  <a:cubicBezTo>
                    <a:pt x="3892" y="4903"/>
                    <a:pt x="4215" y="4747"/>
                    <a:pt x="4470" y="4471"/>
                  </a:cubicBezTo>
                  <a:lnTo>
                    <a:pt x="6588" y="1547"/>
                  </a:lnTo>
                  <a:lnTo>
                    <a:pt x="4067" y="1"/>
                  </a:lnTo>
                  <a:close/>
                </a:path>
              </a:pathLst>
            </a:custGeom>
            <a:solidFill>
              <a:srgbClr val="D41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1"/>
            <p:cNvSpPr/>
            <p:nvPr/>
          </p:nvSpPr>
          <p:spPr>
            <a:xfrm>
              <a:off x="5767676" y="4250752"/>
              <a:ext cx="622196" cy="512492"/>
            </a:xfrm>
            <a:custGeom>
              <a:avLst/>
              <a:gdLst/>
              <a:ahLst/>
              <a:cxnLst/>
              <a:rect l="l" t="t" r="r" b="b"/>
              <a:pathLst>
                <a:path w="20032" h="16500" extrusionOk="0">
                  <a:moveTo>
                    <a:pt x="16674" y="1"/>
                  </a:moveTo>
                  <a:cubicBezTo>
                    <a:pt x="15991" y="1"/>
                    <a:pt x="15283" y="187"/>
                    <a:pt x="14688" y="536"/>
                  </a:cubicBezTo>
                  <a:lnTo>
                    <a:pt x="3765" y="7392"/>
                  </a:lnTo>
                  <a:cubicBezTo>
                    <a:pt x="3496" y="7661"/>
                    <a:pt x="3227" y="7929"/>
                    <a:pt x="2925" y="8366"/>
                  </a:cubicBezTo>
                  <a:lnTo>
                    <a:pt x="1" y="14954"/>
                  </a:lnTo>
                  <a:lnTo>
                    <a:pt x="2522" y="16500"/>
                  </a:lnTo>
                  <a:lnTo>
                    <a:pt x="6588" y="11021"/>
                  </a:lnTo>
                  <a:lnTo>
                    <a:pt x="9949" y="10316"/>
                  </a:lnTo>
                  <a:lnTo>
                    <a:pt x="15528" y="8938"/>
                  </a:lnTo>
                  <a:cubicBezTo>
                    <a:pt x="16671" y="8635"/>
                    <a:pt x="17780" y="8098"/>
                    <a:pt x="18620" y="7089"/>
                  </a:cubicBezTo>
                  <a:cubicBezTo>
                    <a:pt x="19023" y="6686"/>
                    <a:pt x="19326" y="6115"/>
                    <a:pt x="19595" y="5577"/>
                  </a:cubicBezTo>
                  <a:cubicBezTo>
                    <a:pt x="19864" y="5006"/>
                    <a:pt x="20032" y="4434"/>
                    <a:pt x="20032" y="3896"/>
                  </a:cubicBezTo>
                  <a:lnTo>
                    <a:pt x="20032" y="3460"/>
                  </a:lnTo>
                  <a:cubicBezTo>
                    <a:pt x="20032" y="2048"/>
                    <a:pt x="19191" y="804"/>
                    <a:pt x="17914" y="233"/>
                  </a:cubicBezTo>
                  <a:cubicBezTo>
                    <a:pt x="17535" y="76"/>
                    <a:pt x="17110" y="1"/>
                    <a:pt x="16674" y="1"/>
                  </a:cubicBezTo>
                  <a:close/>
                </a:path>
              </a:pathLst>
            </a:custGeom>
            <a:solidFill>
              <a:srgbClr val="758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1"/>
            <p:cNvSpPr/>
            <p:nvPr/>
          </p:nvSpPr>
          <p:spPr>
            <a:xfrm>
              <a:off x="5767676" y="4250752"/>
              <a:ext cx="622196" cy="512492"/>
            </a:xfrm>
            <a:custGeom>
              <a:avLst/>
              <a:gdLst/>
              <a:ahLst/>
              <a:cxnLst/>
              <a:rect l="l" t="t" r="r" b="b"/>
              <a:pathLst>
                <a:path w="20032" h="16500" extrusionOk="0">
                  <a:moveTo>
                    <a:pt x="16674" y="1"/>
                  </a:moveTo>
                  <a:cubicBezTo>
                    <a:pt x="15991" y="1"/>
                    <a:pt x="15283" y="187"/>
                    <a:pt x="14688" y="536"/>
                  </a:cubicBezTo>
                  <a:lnTo>
                    <a:pt x="3765" y="7392"/>
                  </a:lnTo>
                  <a:cubicBezTo>
                    <a:pt x="3496" y="7661"/>
                    <a:pt x="3227" y="7929"/>
                    <a:pt x="2925" y="8366"/>
                  </a:cubicBezTo>
                  <a:lnTo>
                    <a:pt x="1" y="14954"/>
                  </a:lnTo>
                  <a:lnTo>
                    <a:pt x="1110" y="15659"/>
                  </a:lnTo>
                  <a:lnTo>
                    <a:pt x="2522" y="16500"/>
                  </a:lnTo>
                  <a:lnTo>
                    <a:pt x="6588" y="11021"/>
                  </a:lnTo>
                  <a:lnTo>
                    <a:pt x="9949" y="10316"/>
                  </a:lnTo>
                  <a:lnTo>
                    <a:pt x="15528" y="8938"/>
                  </a:lnTo>
                  <a:cubicBezTo>
                    <a:pt x="16368" y="8770"/>
                    <a:pt x="17208" y="8366"/>
                    <a:pt x="18049" y="7661"/>
                  </a:cubicBezTo>
                  <a:cubicBezTo>
                    <a:pt x="18183" y="7526"/>
                    <a:pt x="18351" y="7392"/>
                    <a:pt x="18620" y="7089"/>
                  </a:cubicBezTo>
                  <a:cubicBezTo>
                    <a:pt x="19023" y="6686"/>
                    <a:pt x="19326" y="6115"/>
                    <a:pt x="19595" y="5577"/>
                  </a:cubicBezTo>
                  <a:cubicBezTo>
                    <a:pt x="19864" y="5006"/>
                    <a:pt x="20032" y="4434"/>
                    <a:pt x="20032" y="3896"/>
                  </a:cubicBezTo>
                  <a:lnTo>
                    <a:pt x="20032" y="3460"/>
                  </a:lnTo>
                  <a:cubicBezTo>
                    <a:pt x="20032" y="2048"/>
                    <a:pt x="19191" y="804"/>
                    <a:pt x="17914" y="233"/>
                  </a:cubicBezTo>
                  <a:cubicBezTo>
                    <a:pt x="17535" y="76"/>
                    <a:pt x="17110" y="1"/>
                    <a:pt x="16674" y="1"/>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1"/>
            <p:cNvSpPr/>
            <p:nvPr/>
          </p:nvSpPr>
          <p:spPr>
            <a:xfrm>
              <a:off x="5802121" y="4428136"/>
              <a:ext cx="435338" cy="335107"/>
            </a:xfrm>
            <a:custGeom>
              <a:avLst/>
              <a:gdLst/>
              <a:ahLst/>
              <a:cxnLst/>
              <a:rect l="l" t="t" r="r" b="b"/>
              <a:pathLst>
                <a:path w="14016" h="10789" extrusionOk="0">
                  <a:moveTo>
                    <a:pt x="11630" y="0"/>
                  </a:moveTo>
                  <a:lnTo>
                    <a:pt x="5479" y="2521"/>
                  </a:lnTo>
                  <a:cubicBezTo>
                    <a:pt x="4471" y="2924"/>
                    <a:pt x="3496" y="3764"/>
                    <a:pt x="2958" y="4739"/>
                  </a:cubicBezTo>
                  <a:cubicBezTo>
                    <a:pt x="2118" y="6151"/>
                    <a:pt x="976" y="7966"/>
                    <a:pt x="1" y="9948"/>
                  </a:cubicBezTo>
                  <a:lnTo>
                    <a:pt x="1413" y="10789"/>
                  </a:lnTo>
                  <a:lnTo>
                    <a:pt x="5479" y="5310"/>
                  </a:lnTo>
                  <a:lnTo>
                    <a:pt x="8840" y="4605"/>
                  </a:lnTo>
                  <a:lnTo>
                    <a:pt x="8974" y="4470"/>
                  </a:lnTo>
                  <a:cubicBezTo>
                    <a:pt x="9109" y="4067"/>
                    <a:pt x="9512" y="3764"/>
                    <a:pt x="9815" y="3630"/>
                  </a:cubicBezTo>
                  <a:lnTo>
                    <a:pt x="14016" y="1815"/>
                  </a:lnTo>
                  <a:cubicBezTo>
                    <a:pt x="13176" y="1244"/>
                    <a:pt x="12335" y="706"/>
                    <a:pt x="11630" y="0"/>
                  </a:cubicBez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1"/>
            <p:cNvSpPr/>
            <p:nvPr/>
          </p:nvSpPr>
          <p:spPr>
            <a:xfrm>
              <a:off x="5993172" y="3849238"/>
              <a:ext cx="435338" cy="325727"/>
            </a:xfrm>
            <a:custGeom>
              <a:avLst/>
              <a:gdLst/>
              <a:ahLst/>
              <a:cxnLst/>
              <a:rect l="l" t="t" r="r" b="b"/>
              <a:pathLst>
                <a:path w="14016" h="10487" extrusionOk="0">
                  <a:moveTo>
                    <a:pt x="11156" y="0"/>
                  </a:moveTo>
                  <a:cubicBezTo>
                    <a:pt x="10333" y="0"/>
                    <a:pt x="9506" y="386"/>
                    <a:pt x="8974" y="1128"/>
                  </a:cubicBezTo>
                  <a:lnTo>
                    <a:pt x="6050" y="5598"/>
                  </a:lnTo>
                  <a:lnTo>
                    <a:pt x="1849" y="2943"/>
                  </a:lnTo>
                  <a:lnTo>
                    <a:pt x="0" y="5598"/>
                  </a:lnTo>
                  <a:lnTo>
                    <a:pt x="5344" y="10102"/>
                  </a:lnTo>
                  <a:cubicBezTo>
                    <a:pt x="5736" y="10352"/>
                    <a:pt x="6156" y="10486"/>
                    <a:pt x="6566" y="10486"/>
                  </a:cubicBezTo>
                  <a:cubicBezTo>
                    <a:pt x="7034" y="10486"/>
                    <a:pt x="7488" y="10310"/>
                    <a:pt x="7865" y="9934"/>
                  </a:cubicBezTo>
                  <a:lnTo>
                    <a:pt x="13040" y="4489"/>
                  </a:lnTo>
                  <a:cubicBezTo>
                    <a:pt x="13881" y="3649"/>
                    <a:pt x="14015" y="2372"/>
                    <a:pt x="13444" y="1397"/>
                  </a:cubicBezTo>
                  <a:cubicBezTo>
                    <a:pt x="12937" y="453"/>
                    <a:pt x="12048" y="0"/>
                    <a:pt x="11156" y="0"/>
                  </a:cubicBezTo>
                  <a:close/>
                </a:path>
              </a:pathLst>
            </a:custGeom>
            <a:solidFill>
              <a:srgbClr val="F6E5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1"/>
            <p:cNvSpPr/>
            <p:nvPr/>
          </p:nvSpPr>
          <p:spPr>
            <a:xfrm>
              <a:off x="6106945" y="3870700"/>
              <a:ext cx="178533" cy="304824"/>
            </a:xfrm>
            <a:custGeom>
              <a:avLst/>
              <a:gdLst/>
              <a:ahLst/>
              <a:cxnLst/>
              <a:rect l="l" t="t" r="r" b="b"/>
              <a:pathLst>
                <a:path w="5748" h="9814" extrusionOk="0">
                  <a:moveTo>
                    <a:pt x="5748" y="0"/>
                  </a:moveTo>
                  <a:lnTo>
                    <a:pt x="5748" y="0"/>
                  </a:lnTo>
                  <a:cubicBezTo>
                    <a:pt x="5580" y="168"/>
                    <a:pt x="5445" y="303"/>
                    <a:pt x="5311" y="437"/>
                  </a:cubicBezTo>
                  <a:lnTo>
                    <a:pt x="2387" y="4907"/>
                  </a:lnTo>
                  <a:lnTo>
                    <a:pt x="1" y="3529"/>
                  </a:lnTo>
                  <a:lnTo>
                    <a:pt x="1" y="7999"/>
                  </a:lnTo>
                  <a:lnTo>
                    <a:pt x="1681" y="9411"/>
                  </a:lnTo>
                  <a:cubicBezTo>
                    <a:pt x="1950" y="9545"/>
                    <a:pt x="2219" y="9680"/>
                    <a:pt x="2387" y="9814"/>
                  </a:cubicBezTo>
                  <a:lnTo>
                    <a:pt x="4067" y="3932"/>
                  </a:lnTo>
                  <a:cubicBezTo>
                    <a:pt x="4471" y="2521"/>
                    <a:pt x="5042" y="1277"/>
                    <a:pt x="5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6175836" y="3779880"/>
              <a:ext cx="439532" cy="506031"/>
            </a:xfrm>
            <a:custGeom>
              <a:avLst/>
              <a:gdLst/>
              <a:ahLst/>
              <a:cxnLst/>
              <a:rect l="l" t="t" r="r" b="b"/>
              <a:pathLst>
                <a:path w="14151" h="16292" extrusionOk="0">
                  <a:moveTo>
                    <a:pt x="9109" y="0"/>
                  </a:moveTo>
                  <a:lnTo>
                    <a:pt x="5042" y="572"/>
                  </a:lnTo>
                  <a:cubicBezTo>
                    <a:pt x="3664" y="2387"/>
                    <a:pt x="2521" y="4605"/>
                    <a:pt x="1849" y="6856"/>
                  </a:cubicBezTo>
                  <a:lnTo>
                    <a:pt x="1" y="13444"/>
                  </a:lnTo>
                  <a:cubicBezTo>
                    <a:pt x="1406" y="14452"/>
                    <a:pt x="4559" y="16292"/>
                    <a:pt x="8376" y="16292"/>
                  </a:cubicBezTo>
                  <a:cubicBezTo>
                    <a:pt x="8759" y="16292"/>
                    <a:pt x="9150" y="16273"/>
                    <a:pt x="9546" y="16233"/>
                  </a:cubicBezTo>
                  <a:cubicBezTo>
                    <a:pt x="11092" y="16099"/>
                    <a:pt x="12470" y="15696"/>
                    <a:pt x="14016" y="14990"/>
                  </a:cubicBezTo>
                  <a:lnTo>
                    <a:pt x="14150" y="7831"/>
                  </a:lnTo>
                  <a:cubicBezTo>
                    <a:pt x="14150" y="5310"/>
                    <a:pt x="13175" y="2924"/>
                    <a:pt x="11361" y="1412"/>
                  </a:cubicBezTo>
                  <a:cubicBezTo>
                    <a:pt x="10655" y="841"/>
                    <a:pt x="9815" y="269"/>
                    <a:pt x="91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6446215" y="3823706"/>
              <a:ext cx="169153" cy="460404"/>
            </a:xfrm>
            <a:custGeom>
              <a:avLst/>
              <a:gdLst/>
              <a:ahLst/>
              <a:cxnLst/>
              <a:rect l="l" t="t" r="r" b="b"/>
              <a:pathLst>
                <a:path w="5446" h="14823" extrusionOk="0">
                  <a:moveTo>
                    <a:pt x="2656" y="1"/>
                  </a:moveTo>
                  <a:cubicBezTo>
                    <a:pt x="1546" y="404"/>
                    <a:pt x="706" y="1244"/>
                    <a:pt x="404" y="3496"/>
                  </a:cubicBezTo>
                  <a:cubicBezTo>
                    <a:pt x="0" y="5714"/>
                    <a:pt x="538" y="9075"/>
                    <a:pt x="706" y="11327"/>
                  </a:cubicBezTo>
                  <a:lnTo>
                    <a:pt x="841" y="14822"/>
                  </a:lnTo>
                  <a:cubicBezTo>
                    <a:pt x="2387" y="14688"/>
                    <a:pt x="3765" y="14285"/>
                    <a:pt x="5311" y="13579"/>
                  </a:cubicBezTo>
                  <a:lnTo>
                    <a:pt x="5445" y="6420"/>
                  </a:lnTo>
                  <a:lnTo>
                    <a:pt x="5445" y="6286"/>
                  </a:lnTo>
                  <a:cubicBezTo>
                    <a:pt x="5445" y="3765"/>
                    <a:pt x="4336" y="1513"/>
                    <a:pt x="2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6123655" y="4195040"/>
              <a:ext cx="501093" cy="361229"/>
            </a:xfrm>
            <a:custGeom>
              <a:avLst/>
              <a:gdLst/>
              <a:ahLst/>
              <a:cxnLst/>
              <a:rect l="l" t="t" r="r" b="b"/>
              <a:pathLst>
                <a:path w="16133" h="11630" extrusionOk="0">
                  <a:moveTo>
                    <a:pt x="1681" y="1"/>
                  </a:moveTo>
                  <a:lnTo>
                    <a:pt x="303" y="5177"/>
                  </a:lnTo>
                  <a:cubicBezTo>
                    <a:pt x="0" y="5748"/>
                    <a:pt x="303" y="6454"/>
                    <a:pt x="706" y="6991"/>
                  </a:cubicBezTo>
                  <a:cubicBezTo>
                    <a:pt x="1681" y="7832"/>
                    <a:pt x="2521" y="8537"/>
                    <a:pt x="3664" y="9243"/>
                  </a:cubicBezTo>
                  <a:cubicBezTo>
                    <a:pt x="5747" y="10655"/>
                    <a:pt x="8134" y="11629"/>
                    <a:pt x="10654" y="11629"/>
                  </a:cubicBezTo>
                  <a:cubicBezTo>
                    <a:pt x="12066" y="11629"/>
                    <a:pt x="13612" y="11495"/>
                    <a:pt x="14990" y="10789"/>
                  </a:cubicBezTo>
                  <a:cubicBezTo>
                    <a:pt x="15696" y="10487"/>
                    <a:pt x="16133" y="9815"/>
                    <a:pt x="16133" y="9109"/>
                  </a:cubicBezTo>
                  <a:lnTo>
                    <a:pt x="16133" y="8537"/>
                  </a:lnTo>
                  <a:lnTo>
                    <a:pt x="15696" y="1547"/>
                  </a:lnTo>
                  <a:cubicBezTo>
                    <a:pt x="14150" y="2253"/>
                    <a:pt x="12772" y="2656"/>
                    <a:pt x="11226" y="2790"/>
                  </a:cubicBezTo>
                  <a:cubicBezTo>
                    <a:pt x="10830" y="2830"/>
                    <a:pt x="10439" y="2849"/>
                    <a:pt x="10056" y="2849"/>
                  </a:cubicBezTo>
                  <a:cubicBezTo>
                    <a:pt x="6239" y="2849"/>
                    <a:pt x="3086" y="1009"/>
                    <a:pt x="1681" y="1"/>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6319893" y="3623306"/>
              <a:ext cx="143063" cy="253078"/>
            </a:xfrm>
            <a:custGeom>
              <a:avLst/>
              <a:gdLst/>
              <a:ahLst/>
              <a:cxnLst/>
              <a:rect l="l" t="t" r="r" b="b"/>
              <a:pathLst>
                <a:path w="4606" h="8148" extrusionOk="0">
                  <a:moveTo>
                    <a:pt x="4067" y="0"/>
                  </a:moveTo>
                  <a:lnTo>
                    <a:pt x="1" y="269"/>
                  </a:lnTo>
                  <a:lnTo>
                    <a:pt x="404" y="5882"/>
                  </a:lnTo>
                  <a:lnTo>
                    <a:pt x="404" y="6285"/>
                  </a:lnTo>
                  <a:cubicBezTo>
                    <a:pt x="560" y="7347"/>
                    <a:pt x="1413" y="8147"/>
                    <a:pt x="2423" y="8147"/>
                  </a:cubicBezTo>
                  <a:cubicBezTo>
                    <a:pt x="2500" y="8147"/>
                    <a:pt x="2577" y="8143"/>
                    <a:pt x="2656" y="8133"/>
                  </a:cubicBezTo>
                  <a:cubicBezTo>
                    <a:pt x="3765" y="7965"/>
                    <a:pt x="4605" y="6991"/>
                    <a:pt x="4471" y="5882"/>
                  </a:cubicBezTo>
                  <a:lnTo>
                    <a:pt x="4471" y="5613"/>
                  </a:lnTo>
                  <a:lnTo>
                    <a:pt x="4067" y="0"/>
                  </a:ln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1"/>
            <p:cNvSpPr/>
            <p:nvPr/>
          </p:nvSpPr>
          <p:spPr>
            <a:xfrm>
              <a:off x="5802125" y="4764263"/>
              <a:ext cx="234920" cy="138872"/>
            </a:xfrm>
            <a:custGeom>
              <a:avLst/>
              <a:gdLst/>
              <a:ahLst/>
              <a:cxnLst/>
              <a:rect l="l" t="t" r="r" b="b"/>
              <a:pathLst>
                <a:path w="6420" h="4389" extrusionOk="0">
                  <a:moveTo>
                    <a:pt x="4201" y="1"/>
                  </a:moveTo>
                  <a:lnTo>
                    <a:pt x="2790" y="2084"/>
                  </a:lnTo>
                  <a:lnTo>
                    <a:pt x="404" y="2084"/>
                  </a:lnTo>
                  <a:cubicBezTo>
                    <a:pt x="135" y="2084"/>
                    <a:pt x="0" y="2387"/>
                    <a:pt x="269" y="2521"/>
                  </a:cubicBezTo>
                  <a:lnTo>
                    <a:pt x="2655" y="4202"/>
                  </a:lnTo>
                  <a:cubicBezTo>
                    <a:pt x="2912" y="4322"/>
                    <a:pt x="3162" y="4389"/>
                    <a:pt x="3399" y="4389"/>
                  </a:cubicBezTo>
                  <a:cubicBezTo>
                    <a:pt x="3690" y="4389"/>
                    <a:pt x="3961" y="4289"/>
                    <a:pt x="4201" y="4067"/>
                  </a:cubicBezTo>
                  <a:lnTo>
                    <a:pt x="6420" y="1815"/>
                  </a:lnTo>
                  <a:lnTo>
                    <a:pt x="4201" y="1"/>
                  </a:lnTo>
                  <a:close/>
                </a:path>
              </a:pathLst>
            </a:custGeom>
            <a:solidFill>
              <a:srgbClr val="D41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1"/>
            <p:cNvSpPr/>
            <p:nvPr/>
          </p:nvSpPr>
          <p:spPr>
            <a:xfrm>
              <a:off x="5950371" y="4370395"/>
              <a:ext cx="674377" cy="457578"/>
            </a:xfrm>
            <a:custGeom>
              <a:avLst/>
              <a:gdLst/>
              <a:ahLst/>
              <a:cxnLst/>
              <a:rect l="l" t="t" r="r" b="b"/>
              <a:pathLst>
                <a:path w="21712" h="14732" extrusionOk="0">
                  <a:moveTo>
                    <a:pt x="18347" y="1"/>
                  </a:moveTo>
                  <a:cubicBezTo>
                    <a:pt x="17839" y="1"/>
                    <a:pt x="17322" y="109"/>
                    <a:pt x="16805" y="313"/>
                  </a:cubicBezTo>
                  <a:lnTo>
                    <a:pt x="13713" y="1725"/>
                  </a:lnTo>
                  <a:lnTo>
                    <a:pt x="5042" y="5489"/>
                  </a:lnTo>
                  <a:cubicBezTo>
                    <a:pt x="4739" y="5623"/>
                    <a:pt x="4336" y="5926"/>
                    <a:pt x="4201" y="6329"/>
                  </a:cubicBezTo>
                  <a:lnTo>
                    <a:pt x="4067" y="6464"/>
                  </a:lnTo>
                  <a:lnTo>
                    <a:pt x="0" y="12917"/>
                  </a:lnTo>
                  <a:lnTo>
                    <a:pt x="2219" y="14731"/>
                  </a:lnTo>
                  <a:lnTo>
                    <a:pt x="7260" y="9556"/>
                  </a:lnTo>
                  <a:lnTo>
                    <a:pt x="16368" y="8715"/>
                  </a:lnTo>
                  <a:cubicBezTo>
                    <a:pt x="17645" y="8715"/>
                    <a:pt x="18754" y="8144"/>
                    <a:pt x="19729" y="7438"/>
                  </a:cubicBezTo>
                  <a:cubicBezTo>
                    <a:pt x="20569" y="6598"/>
                    <a:pt x="21275" y="5489"/>
                    <a:pt x="21712" y="4380"/>
                  </a:cubicBezTo>
                  <a:lnTo>
                    <a:pt x="21712" y="3540"/>
                  </a:lnTo>
                  <a:cubicBezTo>
                    <a:pt x="21712" y="2263"/>
                    <a:pt x="21140" y="1154"/>
                    <a:pt x="20031" y="448"/>
                  </a:cubicBezTo>
                  <a:cubicBezTo>
                    <a:pt x="19493" y="143"/>
                    <a:pt x="18927" y="1"/>
                    <a:pt x="18347" y="1"/>
                  </a:cubicBezTo>
                  <a:close/>
                </a:path>
              </a:pathLst>
            </a:custGeom>
            <a:solidFill>
              <a:srgbClr val="758C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6428479" y="4371762"/>
              <a:ext cx="196269" cy="273515"/>
            </a:xfrm>
            <a:custGeom>
              <a:avLst/>
              <a:gdLst/>
              <a:ahLst/>
              <a:cxnLst/>
              <a:rect l="l" t="t" r="r" b="b"/>
              <a:pathLst>
                <a:path w="6319" h="8806" extrusionOk="0">
                  <a:moveTo>
                    <a:pt x="2790" y="0"/>
                  </a:moveTo>
                  <a:cubicBezTo>
                    <a:pt x="2386" y="0"/>
                    <a:pt x="1949" y="0"/>
                    <a:pt x="1546" y="269"/>
                  </a:cubicBezTo>
                  <a:cubicBezTo>
                    <a:pt x="1546" y="2219"/>
                    <a:pt x="1277" y="4202"/>
                    <a:pt x="840" y="6016"/>
                  </a:cubicBezTo>
                  <a:cubicBezTo>
                    <a:pt x="706" y="6857"/>
                    <a:pt x="437" y="7697"/>
                    <a:pt x="135" y="8537"/>
                  </a:cubicBezTo>
                  <a:lnTo>
                    <a:pt x="0" y="8806"/>
                  </a:lnTo>
                  <a:lnTo>
                    <a:pt x="0" y="8806"/>
                  </a:lnTo>
                  <a:lnTo>
                    <a:pt x="975" y="8671"/>
                  </a:lnTo>
                  <a:cubicBezTo>
                    <a:pt x="2252" y="8671"/>
                    <a:pt x="3361" y="8100"/>
                    <a:pt x="4336" y="7394"/>
                  </a:cubicBezTo>
                  <a:cubicBezTo>
                    <a:pt x="5176" y="6554"/>
                    <a:pt x="5882" y="5445"/>
                    <a:pt x="6319" y="4336"/>
                  </a:cubicBezTo>
                  <a:lnTo>
                    <a:pt x="6319" y="3496"/>
                  </a:lnTo>
                  <a:lnTo>
                    <a:pt x="6319" y="2924"/>
                  </a:lnTo>
                  <a:cubicBezTo>
                    <a:pt x="6150" y="1950"/>
                    <a:pt x="5613" y="975"/>
                    <a:pt x="4638" y="404"/>
                  </a:cubicBezTo>
                  <a:cubicBezTo>
                    <a:pt x="4067" y="135"/>
                    <a:pt x="3495" y="0"/>
                    <a:pt x="2958" y="0"/>
                  </a:cubicBez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6476498" y="3874086"/>
              <a:ext cx="226552" cy="540508"/>
            </a:xfrm>
            <a:custGeom>
              <a:avLst/>
              <a:gdLst/>
              <a:ahLst/>
              <a:cxnLst/>
              <a:rect l="l" t="t" r="r" b="b"/>
              <a:pathLst>
                <a:path w="7294" h="17402" extrusionOk="0">
                  <a:moveTo>
                    <a:pt x="2720" y="0"/>
                  </a:moveTo>
                  <a:cubicBezTo>
                    <a:pt x="2021" y="0"/>
                    <a:pt x="1314" y="296"/>
                    <a:pt x="840" y="900"/>
                  </a:cubicBezTo>
                  <a:cubicBezTo>
                    <a:pt x="269" y="1740"/>
                    <a:pt x="0" y="2849"/>
                    <a:pt x="403" y="3958"/>
                  </a:cubicBezTo>
                  <a:lnTo>
                    <a:pt x="5445" y="17267"/>
                  </a:lnTo>
                  <a:lnTo>
                    <a:pt x="5445" y="17401"/>
                  </a:lnTo>
                  <a:lnTo>
                    <a:pt x="7293" y="16998"/>
                  </a:lnTo>
                  <a:cubicBezTo>
                    <a:pt x="6856" y="11385"/>
                    <a:pt x="6150" y="5504"/>
                    <a:pt x="4907" y="1572"/>
                  </a:cubicBezTo>
                  <a:cubicBezTo>
                    <a:pt x="4580" y="532"/>
                    <a:pt x="3657" y="0"/>
                    <a:pt x="2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6645590" y="4402045"/>
              <a:ext cx="148281" cy="95013"/>
            </a:xfrm>
            <a:custGeom>
              <a:avLst/>
              <a:gdLst/>
              <a:ahLst/>
              <a:cxnLst/>
              <a:rect l="l" t="t" r="r" b="b"/>
              <a:pathLst>
                <a:path w="4774" h="3059" extrusionOk="0">
                  <a:moveTo>
                    <a:pt x="1849" y="0"/>
                  </a:moveTo>
                  <a:lnTo>
                    <a:pt x="1" y="403"/>
                  </a:lnTo>
                  <a:lnTo>
                    <a:pt x="303" y="1546"/>
                  </a:lnTo>
                  <a:cubicBezTo>
                    <a:pt x="572" y="2386"/>
                    <a:pt x="1412" y="3058"/>
                    <a:pt x="2252" y="3058"/>
                  </a:cubicBezTo>
                  <a:lnTo>
                    <a:pt x="4202" y="2386"/>
                  </a:lnTo>
                  <a:cubicBezTo>
                    <a:pt x="4773" y="2218"/>
                    <a:pt x="4773" y="1546"/>
                    <a:pt x="4202" y="1244"/>
                  </a:cubicBezTo>
                  <a:lnTo>
                    <a:pt x="1984" y="538"/>
                  </a:lnTo>
                  <a:cubicBezTo>
                    <a:pt x="1984" y="403"/>
                    <a:pt x="1984" y="135"/>
                    <a:pt x="1849" y="0"/>
                  </a:cubicBez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1"/>
            <p:cNvSpPr/>
            <p:nvPr/>
          </p:nvSpPr>
          <p:spPr>
            <a:xfrm>
              <a:off x="6454570" y="3753790"/>
              <a:ext cx="4193" cy="26122"/>
            </a:xfrm>
            <a:custGeom>
              <a:avLst/>
              <a:gdLst/>
              <a:ahLst/>
              <a:cxnLst/>
              <a:rect l="l" t="t" r="r" b="b"/>
              <a:pathLst>
                <a:path w="135" h="841" extrusionOk="0">
                  <a:moveTo>
                    <a:pt x="0" y="0"/>
                  </a:moveTo>
                  <a:lnTo>
                    <a:pt x="0" y="0"/>
                  </a:lnTo>
                  <a:lnTo>
                    <a:pt x="135" y="840"/>
                  </a:lnTo>
                  <a:lnTo>
                    <a:pt x="135" y="840"/>
                  </a:lnTo>
                  <a:lnTo>
                    <a:pt x="135" y="840"/>
                  </a:lnTo>
                  <a:close/>
                </a:path>
              </a:pathLst>
            </a:custGeom>
            <a:solidFill>
              <a:srgbClr val="D2B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1"/>
            <p:cNvSpPr/>
            <p:nvPr/>
          </p:nvSpPr>
          <p:spPr>
            <a:xfrm>
              <a:off x="6458732" y="3779880"/>
              <a:ext cx="31" cy="31"/>
            </a:xfrm>
            <a:custGeom>
              <a:avLst/>
              <a:gdLst/>
              <a:ahLst/>
              <a:cxnLst/>
              <a:rect l="l" t="t" r="r" b="b"/>
              <a:pathLst>
                <a:path w="1" h="1" extrusionOk="0">
                  <a:moveTo>
                    <a:pt x="1" y="0"/>
                  </a:moveTo>
                  <a:lnTo>
                    <a:pt x="1" y="0"/>
                  </a:lnTo>
                  <a:lnTo>
                    <a:pt x="1" y="0"/>
                  </a:lnTo>
                  <a:close/>
                </a:path>
              </a:pathLst>
            </a:custGeom>
            <a:solidFill>
              <a:srgbClr val="CBAA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6328248" y="3762114"/>
              <a:ext cx="4224" cy="21959"/>
            </a:xfrm>
            <a:custGeom>
              <a:avLst/>
              <a:gdLst/>
              <a:ahLst/>
              <a:cxnLst/>
              <a:rect l="l" t="t" r="r" b="b"/>
              <a:pathLst>
                <a:path w="136" h="707" extrusionOk="0">
                  <a:moveTo>
                    <a:pt x="1" y="1"/>
                  </a:moveTo>
                  <a:lnTo>
                    <a:pt x="135" y="707"/>
                  </a:lnTo>
                  <a:lnTo>
                    <a:pt x="135" y="707"/>
                  </a:lnTo>
                  <a:lnTo>
                    <a:pt x="1" y="1"/>
                  </a:lnTo>
                  <a:close/>
                </a:path>
              </a:pathLst>
            </a:custGeom>
            <a:solidFill>
              <a:srgbClr val="D2B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6328248" y="3753790"/>
              <a:ext cx="130515" cy="56374"/>
            </a:xfrm>
            <a:custGeom>
              <a:avLst/>
              <a:gdLst/>
              <a:ahLst/>
              <a:cxnLst/>
              <a:rect l="l" t="t" r="r" b="b"/>
              <a:pathLst>
                <a:path w="4202" h="1815" extrusionOk="0">
                  <a:moveTo>
                    <a:pt x="4067" y="0"/>
                  </a:moveTo>
                  <a:cubicBezTo>
                    <a:pt x="2958" y="269"/>
                    <a:pt x="1681" y="269"/>
                    <a:pt x="303" y="269"/>
                  </a:cubicBezTo>
                  <a:lnTo>
                    <a:pt x="1" y="269"/>
                  </a:lnTo>
                  <a:lnTo>
                    <a:pt x="135" y="975"/>
                  </a:lnTo>
                  <a:cubicBezTo>
                    <a:pt x="572" y="1546"/>
                    <a:pt x="1278" y="1815"/>
                    <a:pt x="1984" y="1815"/>
                  </a:cubicBezTo>
                  <a:cubicBezTo>
                    <a:pt x="2656" y="1815"/>
                    <a:pt x="3362" y="1546"/>
                    <a:pt x="4202" y="840"/>
                  </a:cubicBezTo>
                  <a:lnTo>
                    <a:pt x="4067" y="0"/>
                  </a:lnTo>
                  <a:close/>
                </a:path>
              </a:pathLst>
            </a:custGeom>
            <a:solidFill>
              <a:srgbClr val="895C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1"/>
            <p:cNvSpPr/>
            <p:nvPr/>
          </p:nvSpPr>
          <p:spPr>
            <a:xfrm>
              <a:off x="5797959" y="2518871"/>
              <a:ext cx="1226595" cy="1243460"/>
            </a:xfrm>
            <a:custGeom>
              <a:avLst/>
              <a:gdLst/>
              <a:ahLst/>
              <a:cxnLst/>
              <a:rect l="l" t="t" r="r" b="b"/>
              <a:pathLst>
                <a:path w="39491" h="40034" extrusionOk="0">
                  <a:moveTo>
                    <a:pt x="19594" y="0"/>
                  </a:moveTo>
                  <a:cubicBezTo>
                    <a:pt x="10083" y="0"/>
                    <a:pt x="1815" y="7125"/>
                    <a:pt x="572" y="16502"/>
                  </a:cubicBezTo>
                  <a:cubicBezTo>
                    <a:pt x="1" y="20300"/>
                    <a:pt x="572" y="23795"/>
                    <a:pt x="1950" y="26887"/>
                  </a:cubicBezTo>
                  <a:cubicBezTo>
                    <a:pt x="2387" y="27996"/>
                    <a:pt x="2656" y="29240"/>
                    <a:pt x="2656" y="30517"/>
                  </a:cubicBezTo>
                  <a:cubicBezTo>
                    <a:pt x="2790" y="31357"/>
                    <a:pt x="2790" y="32063"/>
                    <a:pt x="2656" y="32903"/>
                  </a:cubicBezTo>
                  <a:lnTo>
                    <a:pt x="2656" y="33172"/>
                  </a:lnTo>
                  <a:lnTo>
                    <a:pt x="2656" y="33878"/>
                  </a:lnTo>
                  <a:cubicBezTo>
                    <a:pt x="3361" y="37373"/>
                    <a:pt x="9512" y="39894"/>
                    <a:pt x="16805" y="40028"/>
                  </a:cubicBezTo>
                  <a:cubicBezTo>
                    <a:pt x="16986" y="40032"/>
                    <a:pt x="17166" y="40034"/>
                    <a:pt x="17345" y="40034"/>
                  </a:cubicBezTo>
                  <a:cubicBezTo>
                    <a:pt x="23364" y="40034"/>
                    <a:pt x="27959" y="37855"/>
                    <a:pt x="31223" y="34852"/>
                  </a:cubicBezTo>
                  <a:cubicBezTo>
                    <a:pt x="31660" y="34987"/>
                    <a:pt x="32063" y="34987"/>
                    <a:pt x="32500" y="34987"/>
                  </a:cubicBezTo>
                  <a:cubicBezTo>
                    <a:pt x="35424" y="34987"/>
                    <a:pt x="37945" y="32600"/>
                    <a:pt x="37945" y="29542"/>
                  </a:cubicBezTo>
                  <a:cubicBezTo>
                    <a:pt x="37945" y="28399"/>
                    <a:pt x="37676" y="27425"/>
                    <a:pt x="37104" y="26584"/>
                  </a:cubicBezTo>
                  <a:cubicBezTo>
                    <a:pt x="38079" y="24366"/>
                    <a:pt x="38650" y="22249"/>
                    <a:pt x="38650" y="20569"/>
                  </a:cubicBezTo>
                  <a:cubicBezTo>
                    <a:pt x="39491" y="9646"/>
                    <a:pt x="30820" y="134"/>
                    <a:pt x="19594" y="0"/>
                  </a:cubicBezTo>
                  <a:close/>
                </a:path>
              </a:pathLst>
            </a:custGeom>
            <a:solidFill>
              <a:srgbClr val="A67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1"/>
            <p:cNvSpPr/>
            <p:nvPr/>
          </p:nvSpPr>
          <p:spPr>
            <a:xfrm>
              <a:off x="5854333" y="3348735"/>
              <a:ext cx="1026164" cy="330945"/>
            </a:xfrm>
            <a:custGeom>
              <a:avLst/>
              <a:gdLst/>
              <a:ahLst/>
              <a:cxnLst/>
              <a:rect l="l" t="t" r="r" b="b"/>
              <a:pathLst>
                <a:path w="33038" h="10655" extrusionOk="0">
                  <a:moveTo>
                    <a:pt x="33038" y="7731"/>
                  </a:moveTo>
                  <a:cubicBezTo>
                    <a:pt x="32365" y="8134"/>
                    <a:pt x="31525" y="8269"/>
                    <a:pt x="30685" y="8269"/>
                  </a:cubicBezTo>
                  <a:cubicBezTo>
                    <a:pt x="30248" y="8269"/>
                    <a:pt x="29845" y="8269"/>
                    <a:pt x="29408" y="8134"/>
                  </a:cubicBezTo>
                  <a:cubicBezTo>
                    <a:pt x="28433" y="9109"/>
                    <a:pt x="27324" y="9949"/>
                    <a:pt x="26047" y="10655"/>
                  </a:cubicBezTo>
                  <a:lnTo>
                    <a:pt x="26047" y="10655"/>
                  </a:lnTo>
                  <a:cubicBezTo>
                    <a:pt x="27324" y="9949"/>
                    <a:pt x="28433" y="9109"/>
                    <a:pt x="29408" y="8134"/>
                  </a:cubicBezTo>
                  <a:cubicBezTo>
                    <a:pt x="29845" y="8269"/>
                    <a:pt x="30248" y="8269"/>
                    <a:pt x="30685" y="8269"/>
                  </a:cubicBezTo>
                  <a:cubicBezTo>
                    <a:pt x="31525" y="8269"/>
                    <a:pt x="32365" y="8134"/>
                    <a:pt x="33038" y="7731"/>
                  </a:cubicBezTo>
                  <a:close/>
                  <a:moveTo>
                    <a:pt x="0" y="1"/>
                  </a:moveTo>
                  <a:lnTo>
                    <a:pt x="0" y="1"/>
                  </a:lnTo>
                  <a:cubicBezTo>
                    <a:pt x="0" y="1"/>
                    <a:pt x="135" y="1"/>
                    <a:pt x="135" y="169"/>
                  </a:cubicBezTo>
                  <a:lnTo>
                    <a:pt x="135" y="303"/>
                  </a:lnTo>
                  <a:lnTo>
                    <a:pt x="135" y="169"/>
                  </a:lnTo>
                  <a:cubicBezTo>
                    <a:pt x="135" y="1"/>
                    <a:pt x="0" y="1"/>
                    <a:pt x="0" y="1"/>
                  </a:cubicBezTo>
                  <a:close/>
                </a:path>
              </a:pathLst>
            </a:custGeom>
            <a:solidFill>
              <a:srgbClr val="D2BD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1"/>
            <p:cNvSpPr/>
            <p:nvPr/>
          </p:nvSpPr>
          <p:spPr>
            <a:xfrm>
              <a:off x="5854333" y="3127432"/>
              <a:ext cx="1122202" cy="552249"/>
            </a:xfrm>
            <a:custGeom>
              <a:avLst/>
              <a:gdLst/>
              <a:ahLst/>
              <a:cxnLst/>
              <a:rect l="l" t="t" r="r" b="b"/>
              <a:pathLst>
                <a:path w="36130" h="17780" extrusionOk="0">
                  <a:moveTo>
                    <a:pt x="6151" y="1547"/>
                  </a:moveTo>
                  <a:cubicBezTo>
                    <a:pt x="5613" y="2925"/>
                    <a:pt x="4067" y="5042"/>
                    <a:pt x="2387" y="5042"/>
                  </a:cubicBezTo>
                  <a:cubicBezTo>
                    <a:pt x="2118" y="5042"/>
                    <a:pt x="1681" y="5042"/>
                    <a:pt x="1412" y="4773"/>
                  </a:cubicBezTo>
                  <a:cubicBezTo>
                    <a:pt x="1109" y="5614"/>
                    <a:pt x="706" y="6588"/>
                    <a:pt x="0" y="7126"/>
                  </a:cubicBezTo>
                  <a:cubicBezTo>
                    <a:pt x="0" y="7126"/>
                    <a:pt x="135" y="7126"/>
                    <a:pt x="135" y="7294"/>
                  </a:cubicBezTo>
                  <a:lnTo>
                    <a:pt x="135" y="7428"/>
                  </a:lnTo>
                  <a:cubicBezTo>
                    <a:pt x="1815" y="6151"/>
                    <a:pt x="4201" y="4605"/>
                    <a:pt x="7159" y="3496"/>
                  </a:cubicBezTo>
                  <a:cubicBezTo>
                    <a:pt x="6588" y="2925"/>
                    <a:pt x="6722" y="2387"/>
                    <a:pt x="6151" y="1547"/>
                  </a:cubicBezTo>
                  <a:close/>
                  <a:moveTo>
                    <a:pt x="20166" y="1"/>
                  </a:moveTo>
                  <a:cubicBezTo>
                    <a:pt x="19594" y="841"/>
                    <a:pt x="18922" y="1547"/>
                    <a:pt x="18216" y="2253"/>
                  </a:cubicBezTo>
                  <a:cubicBezTo>
                    <a:pt x="18754" y="2253"/>
                    <a:pt x="19191" y="2522"/>
                    <a:pt x="19762" y="2656"/>
                  </a:cubicBezTo>
                  <a:cubicBezTo>
                    <a:pt x="23258" y="3933"/>
                    <a:pt x="25778" y="6991"/>
                    <a:pt x="26484" y="10789"/>
                  </a:cubicBezTo>
                  <a:cubicBezTo>
                    <a:pt x="26753" y="12739"/>
                    <a:pt x="26887" y="15259"/>
                    <a:pt x="26047" y="17780"/>
                  </a:cubicBezTo>
                  <a:cubicBezTo>
                    <a:pt x="27324" y="17074"/>
                    <a:pt x="28433" y="16234"/>
                    <a:pt x="29408" y="15259"/>
                  </a:cubicBezTo>
                  <a:cubicBezTo>
                    <a:pt x="29845" y="15394"/>
                    <a:pt x="30248" y="15394"/>
                    <a:pt x="30685" y="15394"/>
                  </a:cubicBezTo>
                  <a:cubicBezTo>
                    <a:pt x="31525" y="15394"/>
                    <a:pt x="32365" y="15259"/>
                    <a:pt x="33038" y="14856"/>
                  </a:cubicBezTo>
                  <a:cubicBezTo>
                    <a:pt x="34886" y="14016"/>
                    <a:pt x="36130" y="12033"/>
                    <a:pt x="36130" y="9949"/>
                  </a:cubicBezTo>
                  <a:cubicBezTo>
                    <a:pt x="36130" y="9378"/>
                    <a:pt x="35995" y="8806"/>
                    <a:pt x="35861" y="8269"/>
                  </a:cubicBezTo>
                  <a:cubicBezTo>
                    <a:pt x="34718" y="7832"/>
                    <a:pt x="34449" y="6286"/>
                    <a:pt x="33038" y="6017"/>
                  </a:cubicBezTo>
                  <a:cubicBezTo>
                    <a:pt x="32769" y="5882"/>
                    <a:pt x="32500" y="5882"/>
                    <a:pt x="32197" y="5882"/>
                  </a:cubicBezTo>
                  <a:cubicBezTo>
                    <a:pt x="31088" y="5882"/>
                    <a:pt x="30248" y="6286"/>
                    <a:pt x="29408" y="6857"/>
                  </a:cubicBezTo>
                  <a:cubicBezTo>
                    <a:pt x="28837" y="7126"/>
                    <a:pt x="28299" y="7294"/>
                    <a:pt x="27862" y="7294"/>
                  </a:cubicBezTo>
                  <a:cubicBezTo>
                    <a:pt x="27022" y="7294"/>
                    <a:pt x="26316" y="6857"/>
                    <a:pt x="25644" y="6017"/>
                  </a:cubicBezTo>
                  <a:cubicBezTo>
                    <a:pt x="25072" y="5042"/>
                    <a:pt x="25072" y="3933"/>
                    <a:pt x="25072" y="2925"/>
                  </a:cubicBezTo>
                  <a:cubicBezTo>
                    <a:pt x="25207" y="2387"/>
                    <a:pt x="25207" y="1816"/>
                    <a:pt x="25341" y="1412"/>
                  </a:cubicBezTo>
                  <a:lnTo>
                    <a:pt x="25341" y="1412"/>
                  </a:lnTo>
                  <a:cubicBezTo>
                    <a:pt x="25072" y="2085"/>
                    <a:pt x="24367" y="2522"/>
                    <a:pt x="23392" y="2522"/>
                  </a:cubicBezTo>
                  <a:cubicBezTo>
                    <a:pt x="21980" y="2522"/>
                    <a:pt x="20166" y="1681"/>
                    <a:pt x="20166" y="270"/>
                  </a:cubicBezTo>
                  <a:lnTo>
                    <a:pt x="20166" y="1"/>
                  </a:lnTo>
                  <a:close/>
                </a:path>
              </a:pathLst>
            </a:custGeom>
            <a:solidFill>
              <a:srgbClr val="895C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1"/>
            <p:cNvSpPr/>
            <p:nvPr/>
          </p:nvSpPr>
          <p:spPr>
            <a:xfrm>
              <a:off x="5641385" y="2381306"/>
              <a:ext cx="1491724" cy="1007776"/>
            </a:xfrm>
            <a:custGeom>
              <a:avLst/>
              <a:gdLst/>
              <a:ahLst/>
              <a:cxnLst/>
              <a:rect l="l" t="t" r="r" b="b"/>
              <a:pathLst>
                <a:path w="48027" h="32446" extrusionOk="0">
                  <a:moveTo>
                    <a:pt x="22214" y="0"/>
                  </a:moveTo>
                  <a:cubicBezTo>
                    <a:pt x="21954" y="0"/>
                    <a:pt x="21689" y="15"/>
                    <a:pt x="21409" y="60"/>
                  </a:cubicBezTo>
                  <a:cubicBezTo>
                    <a:pt x="21006" y="228"/>
                    <a:pt x="20569" y="228"/>
                    <a:pt x="20165" y="497"/>
                  </a:cubicBezTo>
                  <a:cubicBezTo>
                    <a:pt x="19897" y="766"/>
                    <a:pt x="19594" y="1337"/>
                    <a:pt x="19460" y="1471"/>
                  </a:cubicBezTo>
                  <a:cubicBezTo>
                    <a:pt x="18351" y="2177"/>
                    <a:pt x="15830" y="2177"/>
                    <a:pt x="14284" y="2749"/>
                  </a:cubicBezTo>
                  <a:cubicBezTo>
                    <a:pt x="13309" y="3152"/>
                    <a:pt x="8974" y="6782"/>
                    <a:pt x="10923" y="7790"/>
                  </a:cubicBezTo>
                  <a:cubicBezTo>
                    <a:pt x="9948" y="9033"/>
                    <a:pt x="8133" y="9033"/>
                    <a:pt x="6856" y="10008"/>
                  </a:cubicBezTo>
                  <a:cubicBezTo>
                    <a:pt x="5882" y="10714"/>
                    <a:pt x="4336" y="12831"/>
                    <a:pt x="6016" y="13503"/>
                  </a:cubicBezTo>
                  <a:cubicBezTo>
                    <a:pt x="5310" y="14209"/>
                    <a:pt x="4336" y="14344"/>
                    <a:pt x="3496" y="15049"/>
                  </a:cubicBezTo>
                  <a:cubicBezTo>
                    <a:pt x="2790" y="15755"/>
                    <a:pt x="2521" y="16730"/>
                    <a:pt x="2252" y="17704"/>
                  </a:cubicBezTo>
                  <a:cubicBezTo>
                    <a:pt x="1973" y="18478"/>
                    <a:pt x="1011" y="21987"/>
                    <a:pt x="2382" y="21987"/>
                  </a:cubicBezTo>
                  <a:cubicBezTo>
                    <a:pt x="2500" y="21987"/>
                    <a:pt x="2635" y="21961"/>
                    <a:pt x="2790" y="21906"/>
                  </a:cubicBezTo>
                  <a:lnTo>
                    <a:pt x="2790" y="21906"/>
                  </a:lnTo>
                  <a:cubicBezTo>
                    <a:pt x="975" y="22611"/>
                    <a:pt x="0" y="25569"/>
                    <a:pt x="706" y="27249"/>
                  </a:cubicBezTo>
                  <a:cubicBezTo>
                    <a:pt x="1244" y="28224"/>
                    <a:pt x="1950" y="28795"/>
                    <a:pt x="3092" y="28795"/>
                  </a:cubicBezTo>
                  <a:cubicBezTo>
                    <a:pt x="3198" y="28831"/>
                    <a:pt x="3325" y="28847"/>
                    <a:pt x="3462" y="28847"/>
                  </a:cubicBezTo>
                  <a:cubicBezTo>
                    <a:pt x="3846" y="28847"/>
                    <a:pt x="4307" y="28716"/>
                    <a:pt x="4605" y="28493"/>
                  </a:cubicBezTo>
                  <a:cubicBezTo>
                    <a:pt x="4605" y="29199"/>
                    <a:pt x="4773" y="29770"/>
                    <a:pt x="5042" y="30308"/>
                  </a:cubicBezTo>
                  <a:cubicBezTo>
                    <a:pt x="5431" y="31013"/>
                    <a:pt x="5851" y="31293"/>
                    <a:pt x="6256" y="31293"/>
                  </a:cubicBezTo>
                  <a:cubicBezTo>
                    <a:pt x="7145" y="31293"/>
                    <a:pt x="7968" y="29949"/>
                    <a:pt x="8268" y="28795"/>
                  </a:cubicBezTo>
                  <a:cubicBezTo>
                    <a:pt x="8578" y="28972"/>
                    <a:pt x="8892" y="29049"/>
                    <a:pt x="9203" y="29049"/>
                  </a:cubicBezTo>
                  <a:cubicBezTo>
                    <a:pt x="10854" y="29049"/>
                    <a:pt x="12441" y="26869"/>
                    <a:pt x="13007" y="25569"/>
                  </a:cubicBezTo>
                  <a:cubicBezTo>
                    <a:pt x="13713" y="26544"/>
                    <a:pt x="13309" y="27518"/>
                    <a:pt x="14855" y="27787"/>
                  </a:cubicBezTo>
                  <a:cubicBezTo>
                    <a:pt x="15083" y="27859"/>
                    <a:pt x="15332" y="27893"/>
                    <a:pt x="15592" y="27893"/>
                  </a:cubicBezTo>
                  <a:cubicBezTo>
                    <a:pt x="16906" y="27893"/>
                    <a:pt x="18534" y="27038"/>
                    <a:pt x="19460" y="25972"/>
                  </a:cubicBezTo>
                  <a:lnTo>
                    <a:pt x="19460" y="25972"/>
                  </a:lnTo>
                  <a:cubicBezTo>
                    <a:pt x="19191" y="26544"/>
                    <a:pt x="18888" y="27384"/>
                    <a:pt x="19191" y="27653"/>
                  </a:cubicBezTo>
                  <a:cubicBezTo>
                    <a:pt x="19464" y="28079"/>
                    <a:pt x="19996" y="28220"/>
                    <a:pt x="20547" y="28220"/>
                  </a:cubicBezTo>
                  <a:cubicBezTo>
                    <a:pt x="21082" y="28220"/>
                    <a:pt x="21633" y="28087"/>
                    <a:pt x="21980" y="27955"/>
                  </a:cubicBezTo>
                  <a:cubicBezTo>
                    <a:pt x="24098" y="27249"/>
                    <a:pt x="25778" y="25838"/>
                    <a:pt x="27022" y="24023"/>
                  </a:cubicBezTo>
                  <a:lnTo>
                    <a:pt x="27022" y="24023"/>
                  </a:lnTo>
                  <a:cubicBezTo>
                    <a:pt x="26852" y="25530"/>
                    <a:pt x="28679" y="26474"/>
                    <a:pt x="30227" y="26474"/>
                  </a:cubicBezTo>
                  <a:cubicBezTo>
                    <a:pt x="31130" y="26474"/>
                    <a:pt x="31937" y="26153"/>
                    <a:pt x="32197" y="25434"/>
                  </a:cubicBezTo>
                  <a:lnTo>
                    <a:pt x="32197" y="25434"/>
                  </a:lnTo>
                  <a:cubicBezTo>
                    <a:pt x="32063" y="26678"/>
                    <a:pt x="31660" y="28627"/>
                    <a:pt x="32500" y="30039"/>
                  </a:cubicBezTo>
                  <a:cubicBezTo>
                    <a:pt x="33185" y="30911"/>
                    <a:pt x="33922" y="31296"/>
                    <a:pt x="34718" y="31296"/>
                  </a:cubicBezTo>
                  <a:cubicBezTo>
                    <a:pt x="35210" y="31296"/>
                    <a:pt x="35725" y="31149"/>
                    <a:pt x="36264" y="30879"/>
                  </a:cubicBezTo>
                  <a:cubicBezTo>
                    <a:pt x="37110" y="30341"/>
                    <a:pt x="37975" y="29900"/>
                    <a:pt x="38949" y="29900"/>
                  </a:cubicBezTo>
                  <a:cubicBezTo>
                    <a:pt x="39253" y="29900"/>
                    <a:pt x="39566" y="29943"/>
                    <a:pt x="39894" y="30039"/>
                  </a:cubicBezTo>
                  <a:cubicBezTo>
                    <a:pt x="41440" y="30308"/>
                    <a:pt x="41742" y="32291"/>
                    <a:pt x="43254" y="32425"/>
                  </a:cubicBezTo>
                  <a:cubicBezTo>
                    <a:pt x="43343" y="32439"/>
                    <a:pt x="43432" y="32446"/>
                    <a:pt x="43520" y="32446"/>
                  </a:cubicBezTo>
                  <a:cubicBezTo>
                    <a:pt x="45121" y="32446"/>
                    <a:pt x="46716" y="30235"/>
                    <a:pt x="45506" y="28930"/>
                  </a:cubicBezTo>
                  <a:cubicBezTo>
                    <a:pt x="47321" y="28493"/>
                    <a:pt x="48027" y="25972"/>
                    <a:pt x="47758" y="24292"/>
                  </a:cubicBezTo>
                  <a:cubicBezTo>
                    <a:pt x="47624" y="23888"/>
                    <a:pt x="47758" y="23754"/>
                    <a:pt x="47624" y="23317"/>
                  </a:cubicBezTo>
                  <a:cubicBezTo>
                    <a:pt x="47321" y="23048"/>
                    <a:pt x="46615" y="23048"/>
                    <a:pt x="46615" y="22746"/>
                  </a:cubicBezTo>
                  <a:cubicBezTo>
                    <a:pt x="46481" y="22342"/>
                    <a:pt x="47456" y="20931"/>
                    <a:pt x="47456" y="20393"/>
                  </a:cubicBezTo>
                  <a:cubicBezTo>
                    <a:pt x="47888" y="18166"/>
                    <a:pt x="47334" y="12258"/>
                    <a:pt x="44200" y="12258"/>
                  </a:cubicBezTo>
                  <a:cubicBezTo>
                    <a:pt x="44166" y="12258"/>
                    <a:pt x="44130" y="12258"/>
                    <a:pt x="44095" y="12260"/>
                  </a:cubicBezTo>
                  <a:cubicBezTo>
                    <a:pt x="44095" y="10311"/>
                    <a:pt x="42145" y="7924"/>
                    <a:pt x="40734" y="6647"/>
                  </a:cubicBezTo>
                  <a:cubicBezTo>
                    <a:pt x="39894" y="5807"/>
                    <a:pt x="39490" y="5941"/>
                    <a:pt x="38516" y="5673"/>
                  </a:cubicBezTo>
                  <a:cubicBezTo>
                    <a:pt x="37373" y="5404"/>
                    <a:pt x="37944" y="5269"/>
                    <a:pt x="37239" y="4127"/>
                  </a:cubicBezTo>
                  <a:cubicBezTo>
                    <a:pt x="36527" y="2605"/>
                    <a:pt x="33432" y="994"/>
                    <a:pt x="31042" y="994"/>
                  </a:cubicBezTo>
                  <a:cubicBezTo>
                    <a:pt x="30159" y="994"/>
                    <a:pt x="29372" y="1214"/>
                    <a:pt x="28836" y="1740"/>
                  </a:cubicBezTo>
                  <a:cubicBezTo>
                    <a:pt x="27727" y="60"/>
                    <a:pt x="25610" y="60"/>
                    <a:pt x="23795" y="60"/>
                  </a:cubicBezTo>
                  <a:cubicBezTo>
                    <a:pt x="23235" y="60"/>
                    <a:pt x="22735" y="0"/>
                    <a:pt x="222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1"/>
            <p:cNvSpPr/>
            <p:nvPr/>
          </p:nvSpPr>
          <p:spPr>
            <a:xfrm>
              <a:off x="5715495" y="3061677"/>
              <a:ext cx="8386" cy="5249"/>
            </a:xfrm>
            <a:custGeom>
              <a:avLst/>
              <a:gdLst/>
              <a:ahLst/>
              <a:cxnLst/>
              <a:rect l="l" t="t" r="r" b="b"/>
              <a:pathLst>
                <a:path w="270" h="169" extrusionOk="0">
                  <a:moveTo>
                    <a:pt x="269" y="1"/>
                  </a:moveTo>
                  <a:cubicBezTo>
                    <a:pt x="135" y="1"/>
                    <a:pt x="0" y="169"/>
                    <a:pt x="0" y="169"/>
                  </a:cubicBezTo>
                  <a:cubicBezTo>
                    <a:pt x="0" y="169"/>
                    <a:pt x="135" y="169"/>
                    <a:pt x="269" y="1"/>
                  </a:cubicBezTo>
                  <a:close/>
                </a:path>
              </a:pathLst>
            </a:custGeom>
            <a:solidFill>
              <a:srgbClr val="CD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1"/>
            <p:cNvSpPr/>
            <p:nvPr/>
          </p:nvSpPr>
          <p:spPr>
            <a:xfrm>
              <a:off x="6324086" y="3197379"/>
              <a:ext cx="96069" cy="52243"/>
            </a:xfrm>
            <a:custGeom>
              <a:avLst/>
              <a:gdLst/>
              <a:ahLst/>
              <a:cxnLst/>
              <a:rect l="l" t="t" r="r" b="b"/>
              <a:pathLst>
                <a:path w="3093" h="1682" extrusionOk="0">
                  <a:moveTo>
                    <a:pt x="3092" y="1"/>
                  </a:moveTo>
                  <a:lnTo>
                    <a:pt x="3092" y="1"/>
                  </a:lnTo>
                  <a:cubicBezTo>
                    <a:pt x="2118" y="673"/>
                    <a:pt x="1109" y="1244"/>
                    <a:pt x="0" y="1681"/>
                  </a:cubicBezTo>
                  <a:cubicBezTo>
                    <a:pt x="1109" y="1244"/>
                    <a:pt x="2252" y="673"/>
                    <a:pt x="3092" y="1"/>
                  </a:cubicBezTo>
                  <a:close/>
                </a:path>
              </a:pathLst>
            </a:custGeom>
            <a:solidFill>
              <a:srgbClr val="86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1"/>
            <p:cNvSpPr/>
            <p:nvPr/>
          </p:nvSpPr>
          <p:spPr>
            <a:xfrm>
              <a:off x="6420124" y="3127432"/>
              <a:ext cx="221334" cy="78334"/>
            </a:xfrm>
            <a:custGeom>
              <a:avLst/>
              <a:gdLst/>
              <a:ahLst/>
              <a:cxnLst/>
              <a:rect l="l" t="t" r="r" b="b"/>
              <a:pathLst>
                <a:path w="7126" h="2522" extrusionOk="0">
                  <a:moveTo>
                    <a:pt x="1950" y="270"/>
                  </a:moveTo>
                  <a:cubicBezTo>
                    <a:pt x="1950" y="1681"/>
                    <a:pt x="3764" y="2522"/>
                    <a:pt x="5176" y="2522"/>
                  </a:cubicBezTo>
                  <a:cubicBezTo>
                    <a:pt x="6151" y="2522"/>
                    <a:pt x="6856" y="2085"/>
                    <a:pt x="7125" y="1412"/>
                  </a:cubicBezTo>
                  <a:lnTo>
                    <a:pt x="7125" y="1412"/>
                  </a:lnTo>
                  <a:cubicBezTo>
                    <a:pt x="6856" y="2085"/>
                    <a:pt x="6151" y="2522"/>
                    <a:pt x="5176" y="2522"/>
                  </a:cubicBezTo>
                  <a:cubicBezTo>
                    <a:pt x="3764" y="2522"/>
                    <a:pt x="1950" y="1681"/>
                    <a:pt x="1950" y="270"/>
                  </a:cubicBezTo>
                  <a:close/>
                  <a:moveTo>
                    <a:pt x="1950" y="1"/>
                  </a:moveTo>
                  <a:cubicBezTo>
                    <a:pt x="1378" y="841"/>
                    <a:pt x="706" y="1547"/>
                    <a:pt x="0" y="2253"/>
                  </a:cubicBezTo>
                  <a:lnTo>
                    <a:pt x="0" y="2253"/>
                  </a:lnTo>
                  <a:cubicBezTo>
                    <a:pt x="706" y="1547"/>
                    <a:pt x="1378" y="841"/>
                    <a:pt x="1950" y="1"/>
                  </a:cubicBezTo>
                  <a:close/>
                </a:path>
              </a:pathLst>
            </a:custGeom>
            <a:solidFill>
              <a:srgbClr val="6E4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1"/>
            <p:cNvSpPr/>
            <p:nvPr/>
          </p:nvSpPr>
          <p:spPr>
            <a:xfrm>
              <a:off x="6119462" y="3187999"/>
              <a:ext cx="126353" cy="61623"/>
            </a:xfrm>
            <a:custGeom>
              <a:avLst/>
              <a:gdLst/>
              <a:ahLst/>
              <a:cxnLst/>
              <a:rect l="l" t="t" r="r" b="b"/>
              <a:pathLst>
                <a:path w="4068" h="1984" extrusionOk="0">
                  <a:moveTo>
                    <a:pt x="3933" y="0"/>
                  </a:moveTo>
                  <a:cubicBezTo>
                    <a:pt x="3093" y="1143"/>
                    <a:pt x="1413" y="1983"/>
                    <a:pt x="1" y="1983"/>
                  </a:cubicBezTo>
                  <a:cubicBezTo>
                    <a:pt x="1413" y="1983"/>
                    <a:pt x="3093" y="1143"/>
                    <a:pt x="4068" y="0"/>
                  </a:cubicBezTo>
                  <a:close/>
                </a:path>
              </a:pathLst>
            </a:custGeom>
            <a:solidFill>
              <a:srgbClr val="86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1"/>
            <p:cNvSpPr/>
            <p:nvPr/>
          </p:nvSpPr>
          <p:spPr>
            <a:xfrm>
              <a:off x="5854333" y="3344573"/>
              <a:ext cx="31" cy="4193"/>
            </a:xfrm>
            <a:custGeom>
              <a:avLst/>
              <a:gdLst/>
              <a:ahLst/>
              <a:cxnLst/>
              <a:rect l="l" t="t" r="r" b="b"/>
              <a:pathLst>
                <a:path w="1" h="135" extrusionOk="0">
                  <a:moveTo>
                    <a:pt x="0" y="0"/>
                  </a:moveTo>
                  <a:lnTo>
                    <a:pt x="0" y="0"/>
                  </a:lnTo>
                  <a:lnTo>
                    <a:pt x="0" y="135"/>
                  </a:lnTo>
                  <a:lnTo>
                    <a:pt x="0" y="135"/>
                  </a:lnTo>
                  <a:close/>
                </a:path>
              </a:pathLst>
            </a:custGeom>
            <a:solidFill>
              <a:srgbClr val="A992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1"/>
            <p:cNvSpPr/>
            <p:nvPr/>
          </p:nvSpPr>
          <p:spPr>
            <a:xfrm>
              <a:off x="5854333" y="3276272"/>
              <a:ext cx="43639" cy="72494"/>
            </a:xfrm>
            <a:custGeom>
              <a:avLst/>
              <a:gdLst/>
              <a:ahLst/>
              <a:cxnLst/>
              <a:rect l="l" t="t" r="r" b="b"/>
              <a:pathLst>
                <a:path w="1405" h="2334" extrusionOk="0">
                  <a:moveTo>
                    <a:pt x="1405" y="1"/>
                  </a:moveTo>
                  <a:lnTo>
                    <a:pt x="1405" y="1"/>
                  </a:lnTo>
                  <a:cubicBezTo>
                    <a:pt x="1103" y="837"/>
                    <a:pt x="701" y="1799"/>
                    <a:pt x="0" y="2199"/>
                  </a:cubicBezTo>
                  <a:lnTo>
                    <a:pt x="0" y="2334"/>
                  </a:lnTo>
                  <a:cubicBezTo>
                    <a:pt x="701" y="1800"/>
                    <a:pt x="1103" y="837"/>
                    <a:pt x="1405" y="1"/>
                  </a:cubicBezTo>
                  <a:close/>
                </a:path>
              </a:pathLst>
            </a:custGeom>
            <a:solidFill>
              <a:srgbClr val="6E4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1"/>
            <p:cNvSpPr/>
            <p:nvPr/>
          </p:nvSpPr>
          <p:spPr>
            <a:xfrm>
              <a:off x="5659120" y="3179644"/>
              <a:ext cx="1465664" cy="208817"/>
            </a:xfrm>
            <a:custGeom>
              <a:avLst/>
              <a:gdLst/>
              <a:ahLst/>
              <a:cxnLst/>
              <a:rect l="l" t="t" r="r" b="b"/>
              <a:pathLst>
                <a:path w="47188" h="6723" extrusionOk="0">
                  <a:moveTo>
                    <a:pt x="45372" y="4470"/>
                  </a:moveTo>
                  <a:cubicBezTo>
                    <a:pt x="45204" y="5613"/>
                    <a:pt x="44095" y="6722"/>
                    <a:pt x="42986" y="6722"/>
                  </a:cubicBezTo>
                  <a:lnTo>
                    <a:pt x="42683" y="6722"/>
                  </a:lnTo>
                  <a:cubicBezTo>
                    <a:pt x="42549" y="6722"/>
                    <a:pt x="42280" y="6722"/>
                    <a:pt x="42146" y="6588"/>
                  </a:cubicBezTo>
                  <a:lnTo>
                    <a:pt x="42146" y="6588"/>
                  </a:lnTo>
                  <a:cubicBezTo>
                    <a:pt x="42280" y="6722"/>
                    <a:pt x="42549" y="6722"/>
                    <a:pt x="42683" y="6722"/>
                  </a:cubicBezTo>
                  <a:lnTo>
                    <a:pt x="42986" y="6722"/>
                  </a:lnTo>
                  <a:cubicBezTo>
                    <a:pt x="44095" y="6722"/>
                    <a:pt x="45204" y="5613"/>
                    <a:pt x="45372" y="4470"/>
                  </a:cubicBezTo>
                  <a:close/>
                  <a:moveTo>
                    <a:pt x="1" y="135"/>
                  </a:moveTo>
                  <a:cubicBezTo>
                    <a:pt x="1" y="706"/>
                    <a:pt x="1" y="1109"/>
                    <a:pt x="135" y="1546"/>
                  </a:cubicBezTo>
                  <a:cubicBezTo>
                    <a:pt x="673" y="2521"/>
                    <a:pt x="1379" y="3092"/>
                    <a:pt x="2521" y="3092"/>
                  </a:cubicBezTo>
                  <a:lnTo>
                    <a:pt x="2656" y="3092"/>
                  </a:lnTo>
                  <a:cubicBezTo>
                    <a:pt x="3059" y="3092"/>
                    <a:pt x="3630" y="3092"/>
                    <a:pt x="4034" y="2790"/>
                  </a:cubicBezTo>
                  <a:lnTo>
                    <a:pt x="4034" y="2790"/>
                  </a:lnTo>
                  <a:cubicBezTo>
                    <a:pt x="3630" y="3092"/>
                    <a:pt x="3059" y="3092"/>
                    <a:pt x="2656" y="3092"/>
                  </a:cubicBezTo>
                  <a:lnTo>
                    <a:pt x="2521" y="3092"/>
                  </a:lnTo>
                  <a:cubicBezTo>
                    <a:pt x="1379" y="3092"/>
                    <a:pt x="673" y="2521"/>
                    <a:pt x="135" y="1546"/>
                  </a:cubicBezTo>
                  <a:cubicBezTo>
                    <a:pt x="1" y="1109"/>
                    <a:pt x="1" y="706"/>
                    <a:pt x="1" y="135"/>
                  </a:cubicBezTo>
                  <a:close/>
                  <a:moveTo>
                    <a:pt x="47187" y="0"/>
                  </a:moveTo>
                  <a:cubicBezTo>
                    <a:pt x="47053" y="1412"/>
                    <a:pt x="46347" y="2924"/>
                    <a:pt x="44935" y="3227"/>
                  </a:cubicBezTo>
                  <a:lnTo>
                    <a:pt x="44935" y="3227"/>
                  </a:lnTo>
                  <a:cubicBezTo>
                    <a:pt x="46347" y="2924"/>
                    <a:pt x="47053" y="1412"/>
                    <a:pt x="47187" y="0"/>
                  </a:cubicBezTo>
                  <a:close/>
                </a:path>
              </a:pathLst>
            </a:custGeom>
            <a:solidFill>
              <a:srgbClr val="CDC4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1"/>
            <p:cNvSpPr/>
            <p:nvPr/>
          </p:nvSpPr>
          <p:spPr>
            <a:xfrm>
              <a:off x="6968149" y="3384237"/>
              <a:ext cx="31" cy="31"/>
            </a:xfrm>
            <a:custGeom>
              <a:avLst/>
              <a:gdLst/>
              <a:ahLst/>
              <a:cxnLst/>
              <a:rect l="l" t="t" r="r" b="b"/>
              <a:pathLst>
                <a:path w="1" h="1" extrusionOk="0">
                  <a:moveTo>
                    <a:pt x="1" y="1"/>
                  </a:moveTo>
                  <a:lnTo>
                    <a:pt x="1" y="1"/>
                  </a:lnTo>
                  <a:lnTo>
                    <a:pt x="1" y="1"/>
                  </a:lnTo>
                  <a:lnTo>
                    <a:pt x="1" y="1"/>
                  </a:lnTo>
                  <a:close/>
                </a:path>
              </a:pathLst>
            </a:custGeom>
            <a:solidFill>
              <a:srgbClr val="865F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1"/>
            <p:cNvSpPr/>
            <p:nvPr/>
          </p:nvSpPr>
          <p:spPr>
            <a:xfrm>
              <a:off x="6880497" y="3314289"/>
              <a:ext cx="87683" cy="69978"/>
            </a:xfrm>
            <a:custGeom>
              <a:avLst/>
              <a:gdLst/>
              <a:ahLst/>
              <a:cxnLst/>
              <a:rect l="l" t="t" r="r" b="b"/>
              <a:pathLst>
                <a:path w="2823" h="2253" extrusionOk="0">
                  <a:moveTo>
                    <a:pt x="0" y="1"/>
                  </a:moveTo>
                  <a:cubicBezTo>
                    <a:pt x="1411" y="270"/>
                    <a:pt x="1680" y="1816"/>
                    <a:pt x="2823" y="2253"/>
                  </a:cubicBezTo>
                  <a:cubicBezTo>
                    <a:pt x="1680" y="1681"/>
                    <a:pt x="1411" y="270"/>
                    <a:pt x="0" y="1"/>
                  </a:cubicBezTo>
                  <a:close/>
                </a:path>
              </a:pathLst>
            </a:custGeom>
            <a:solidFill>
              <a:srgbClr val="6E47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1"/>
            <p:cNvSpPr/>
            <p:nvPr/>
          </p:nvSpPr>
          <p:spPr>
            <a:xfrm>
              <a:off x="5659120" y="2836212"/>
              <a:ext cx="1465664" cy="552249"/>
            </a:xfrm>
            <a:custGeom>
              <a:avLst/>
              <a:gdLst/>
              <a:ahLst/>
              <a:cxnLst/>
              <a:rect l="l" t="t" r="r" b="b"/>
              <a:pathLst>
                <a:path w="47188" h="17780" extrusionOk="0">
                  <a:moveTo>
                    <a:pt x="2084" y="7260"/>
                  </a:moveTo>
                  <a:cubicBezTo>
                    <a:pt x="2009" y="7294"/>
                    <a:pt x="1935" y="7334"/>
                    <a:pt x="1862" y="7377"/>
                  </a:cubicBezTo>
                  <a:lnTo>
                    <a:pt x="1862" y="7377"/>
                  </a:lnTo>
                  <a:cubicBezTo>
                    <a:pt x="1913" y="7328"/>
                    <a:pt x="1999" y="7260"/>
                    <a:pt x="2084" y="7260"/>
                  </a:cubicBezTo>
                  <a:close/>
                  <a:moveTo>
                    <a:pt x="28837" y="0"/>
                  </a:moveTo>
                  <a:cubicBezTo>
                    <a:pt x="28568" y="0"/>
                    <a:pt x="28400" y="0"/>
                    <a:pt x="28265" y="135"/>
                  </a:cubicBezTo>
                  <a:cubicBezTo>
                    <a:pt x="27156" y="1546"/>
                    <a:pt x="25745" y="2521"/>
                    <a:pt x="24064" y="3058"/>
                  </a:cubicBezTo>
                  <a:cubicBezTo>
                    <a:pt x="23661" y="3058"/>
                    <a:pt x="23090" y="3361"/>
                    <a:pt x="22518" y="3361"/>
                  </a:cubicBezTo>
                  <a:cubicBezTo>
                    <a:pt x="21981" y="3361"/>
                    <a:pt x="21544" y="3227"/>
                    <a:pt x="21275" y="2790"/>
                  </a:cubicBezTo>
                  <a:lnTo>
                    <a:pt x="21275" y="2655"/>
                  </a:lnTo>
                  <a:cubicBezTo>
                    <a:pt x="21140" y="2386"/>
                    <a:pt x="20838" y="2084"/>
                    <a:pt x="20569" y="2084"/>
                  </a:cubicBezTo>
                  <a:cubicBezTo>
                    <a:pt x="20435" y="2084"/>
                    <a:pt x="20300" y="2084"/>
                    <a:pt x="20166" y="2218"/>
                  </a:cubicBezTo>
                  <a:cubicBezTo>
                    <a:pt x="19326" y="2655"/>
                    <a:pt x="18317" y="3058"/>
                    <a:pt x="17477" y="3058"/>
                  </a:cubicBezTo>
                  <a:cubicBezTo>
                    <a:pt x="17343" y="3058"/>
                    <a:pt x="17074" y="2924"/>
                    <a:pt x="16939" y="2924"/>
                  </a:cubicBezTo>
                  <a:cubicBezTo>
                    <a:pt x="16099" y="2790"/>
                    <a:pt x="15797" y="2386"/>
                    <a:pt x="15662" y="2084"/>
                  </a:cubicBezTo>
                  <a:cubicBezTo>
                    <a:pt x="15528" y="1815"/>
                    <a:pt x="15259" y="1681"/>
                    <a:pt x="14956" y="1681"/>
                  </a:cubicBezTo>
                  <a:cubicBezTo>
                    <a:pt x="14822" y="1681"/>
                    <a:pt x="14553" y="1681"/>
                    <a:pt x="14419" y="1949"/>
                  </a:cubicBezTo>
                  <a:cubicBezTo>
                    <a:pt x="13847" y="2790"/>
                    <a:pt x="13007" y="3630"/>
                    <a:pt x="12032" y="4067"/>
                  </a:cubicBezTo>
                  <a:cubicBezTo>
                    <a:pt x="11058" y="4336"/>
                    <a:pt x="10083" y="4907"/>
                    <a:pt x="9377" y="5747"/>
                  </a:cubicBezTo>
                  <a:cubicBezTo>
                    <a:pt x="9075" y="6150"/>
                    <a:pt x="8672" y="6419"/>
                    <a:pt x="8403" y="6419"/>
                  </a:cubicBezTo>
                  <a:cubicBezTo>
                    <a:pt x="7966" y="6419"/>
                    <a:pt x="7562" y="6150"/>
                    <a:pt x="7126" y="5445"/>
                  </a:cubicBezTo>
                  <a:cubicBezTo>
                    <a:pt x="6991" y="5176"/>
                    <a:pt x="6857" y="4739"/>
                    <a:pt x="6857" y="4470"/>
                  </a:cubicBezTo>
                  <a:cubicBezTo>
                    <a:pt x="6722" y="4067"/>
                    <a:pt x="6420" y="3764"/>
                    <a:pt x="6151" y="3764"/>
                  </a:cubicBezTo>
                  <a:cubicBezTo>
                    <a:pt x="6017" y="3764"/>
                    <a:pt x="6017" y="3764"/>
                    <a:pt x="6017" y="3899"/>
                  </a:cubicBezTo>
                  <a:lnTo>
                    <a:pt x="5176" y="3899"/>
                  </a:lnTo>
                  <a:cubicBezTo>
                    <a:pt x="4034" y="3764"/>
                    <a:pt x="3361" y="3361"/>
                    <a:pt x="2790" y="2218"/>
                  </a:cubicBezTo>
                  <a:cubicBezTo>
                    <a:pt x="2656" y="1815"/>
                    <a:pt x="2656" y="1378"/>
                    <a:pt x="2656" y="840"/>
                  </a:cubicBezTo>
                  <a:cubicBezTo>
                    <a:pt x="2084" y="1546"/>
                    <a:pt x="1815" y="2218"/>
                    <a:pt x="1681" y="3058"/>
                  </a:cubicBezTo>
                  <a:cubicBezTo>
                    <a:pt x="1513" y="3495"/>
                    <a:pt x="1110" y="4907"/>
                    <a:pt x="1110" y="6016"/>
                  </a:cubicBezTo>
                  <a:cubicBezTo>
                    <a:pt x="1110" y="6708"/>
                    <a:pt x="1239" y="7400"/>
                    <a:pt x="1783" y="7427"/>
                  </a:cubicBezTo>
                  <a:lnTo>
                    <a:pt x="1783" y="7427"/>
                  </a:lnTo>
                  <a:cubicBezTo>
                    <a:pt x="707" y="8131"/>
                    <a:pt x="1" y="9774"/>
                    <a:pt x="1" y="11192"/>
                  </a:cubicBezTo>
                  <a:cubicBezTo>
                    <a:pt x="1" y="11763"/>
                    <a:pt x="1" y="12166"/>
                    <a:pt x="135" y="12603"/>
                  </a:cubicBezTo>
                  <a:cubicBezTo>
                    <a:pt x="673" y="13578"/>
                    <a:pt x="1379" y="14149"/>
                    <a:pt x="2521" y="14149"/>
                  </a:cubicBezTo>
                  <a:lnTo>
                    <a:pt x="2656" y="14149"/>
                  </a:lnTo>
                  <a:cubicBezTo>
                    <a:pt x="3059" y="14149"/>
                    <a:pt x="3630" y="14149"/>
                    <a:pt x="4034" y="13847"/>
                  </a:cubicBezTo>
                  <a:lnTo>
                    <a:pt x="4034" y="14284"/>
                  </a:lnTo>
                  <a:cubicBezTo>
                    <a:pt x="4034" y="14687"/>
                    <a:pt x="4202" y="15258"/>
                    <a:pt x="4471" y="15662"/>
                  </a:cubicBezTo>
                  <a:cubicBezTo>
                    <a:pt x="4874" y="16367"/>
                    <a:pt x="5311" y="16670"/>
                    <a:pt x="5714" y="16670"/>
                  </a:cubicBezTo>
                  <a:cubicBezTo>
                    <a:pt x="5882" y="16670"/>
                    <a:pt x="6151" y="16502"/>
                    <a:pt x="6285" y="16367"/>
                  </a:cubicBezTo>
                  <a:cubicBezTo>
                    <a:pt x="6991" y="15964"/>
                    <a:pt x="7394" y="14990"/>
                    <a:pt x="7697" y="14149"/>
                  </a:cubicBezTo>
                  <a:cubicBezTo>
                    <a:pt x="7966" y="14418"/>
                    <a:pt x="8403" y="14418"/>
                    <a:pt x="8672" y="14418"/>
                  </a:cubicBezTo>
                  <a:cubicBezTo>
                    <a:pt x="10352" y="14418"/>
                    <a:pt x="11898" y="12301"/>
                    <a:pt x="12436" y="10923"/>
                  </a:cubicBezTo>
                  <a:cubicBezTo>
                    <a:pt x="13007" y="11763"/>
                    <a:pt x="12873" y="12301"/>
                    <a:pt x="13444" y="12872"/>
                  </a:cubicBezTo>
                  <a:cubicBezTo>
                    <a:pt x="13578" y="13007"/>
                    <a:pt x="13847" y="13141"/>
                    <a:pt x="14284" y="13141"/>
                  </a:cubicBezTo>
                  <a:cubicBezTo>
                    <a:pt x="14419" y="13309"/>
                    <a:pt x="14688" y="13309"/>
                    <a:pt x="14822" y="13309"/>
                  </a:cubicBezTo>
                  <a:cubicBezTo>
                    <a:pt x="16234" y="13309"/>
                    <a:pt x="17914" y="12469"/>
                    <a:pt x="18889" y="11326"/>
                  </a:cubicBezTo>
                  <a:lnTo>
                    <a:pt x="18889" y="11326"/>
                  </a:lnTo>
                  <a:cubicBezTo>
                    <a:pt x="18620" y="11763"/>
                    <a:pt x="18485" y="12166"/>
                    <a:pt x="18485" y="12603"/>
                  </a:cubicBezTo>
                  <a:cubicBezTo>
                    <a:pt x="18485" y="12738"/>
                    <a:pt x="18620" y="12872"/>
                    <a:pt x="18620" y="13007"/>
                  </a:cubicBezTo>
                  <a:cubicBezTo>
                    <a:pt x="18889" y="13444"/>
                    <a:pt x="19326" y="13578"/>
                    <a:pt x="19863" y="13578"/>
                  </a:cubicBezTo>
                  <a:cubicBezTo>
                    <a:pt x="20435" y="13578"/>
                    <a:pt x="21006" y="13444"/>
                    <a:pt x="21409" y="13309"/>
                  </a:cubicBezTo>
                  <a:cubicBezTo>
                    <a:pt x="22518" y="12872"/>
                    <a:pt x="23527" y="12301"/>
                    <a:pt x="24501" y="11629"/>
                  </a:cubicBezTo>
                  <a:cubicBezTo>
                    <a:pt x="25207" y="10923"/>
                    <a:pt x="25879" y="10217"/>
                    <a:pt x="26451" y="9377"/>
                  </a:cubicBezTo>
                  <a:lnTo>
                    <a:pt x="26451" y="9646"/>
                  </a:lnTo>
                  <a:cubicBezTo>
                    <a:pt x="26451" y="11057"/>
                    <a:pt x="28265" y="11898"/>
                    <a:pt x="29677" y="11898"/>
                  </a:cubicBezTo>
                  <a:cubicBezTo>
                    <a:pt x="30652" y="11898"/>
                    <a:pt x="31357" y="11461"/>
                    <a:pt x="31626" y="10788"/>
                  </a:cubicBezTo>
                  <a:lnTo>
                    <a:pt x="31626" y="10788"/>
                  </a:lnTo>
                  <a:cubicBezTo>
                    <a:pt x="31492" y="11192"/>
                    <a:pt x="31492" y="11763"/>
                    <a:pt x="31357" y="12301"/>
                  </a:cubicBezTo>
                  <a:cubicBezTo>
                    <a:pt x="31357" y="13309"/>
                    <a:pt x="31357" y="14418"/>
                    <a:pt x="31929" y="15393"/>
                  </a:cubicBezTo>
                  <a:cubicBezTo>
                    <a:pt x="32601" y="16233"/>
                    <a:pt x="33307" y="16670"/>
                    <a:pt x="34147" y="16670"/>
                  </a:cubicBezTo>
                  <a:cubicBezTo>
                    <a:pt x="34584" y="16670"/>
                    <a:pt x="35122" y="16502"/>
                    <a:pt x="35693" y="16233"/>
                  </a:cubicBezTo>
                  <a:cubicBezTo>
                    <a:pt x="36533" y="15662"/>
                    <a:pt x="37373" y="15258"/>
                    <a:pt x="38482" y="15258"/>
                  </a:cubicBezTo>
                  <a:cubicBezTo>
                    <a:pt x="38785" y="15258"/>
                    <a:pt x="39054" y="15258"/>
                    <a:pt x="39323" y="15393"/>
                  </a:cubicBezTo>
                  <a:cubicBezTo>
                    <a:pt x="40734" y="15662"/>
                    <a:pt x="41003" y="17073"/>
                    <a:pt x="42146" y="17645"/>
                  </a:cubicBezTo>
                  <a:cubicBezTo>
                    <a:pt x="42280" y="17779"/>
                    <a:pt x="42549" y="17779"/>
                    <a:pt x="42683" y="17779"/>
                  </a:cubicBezTo>
                  <a:lnTo>
                    <a:pt x="42986" y="17779"/>
                  </a:lnTo>
                  <a:cubicBezTo>
                    <a:pt x="44095" y="17779"/>
                    <a:pt x="45204" y="16670"/>
                    <a:pt x="45372" y="15527"/>
                  </a:cubicBezTo>
                  <a:cubicBezTo>
                    <a:pt x="45372" y="15124"/>
                    <a:pt x="45204" y="14687"/>
                    <a:pt x="44935" y="14284"/>
                  </a:cubicBezTo>
                  <a:cubicBezTo>
                    <a:pt x="46347" y="13981"/>
                    <a:pt x="47053" y="12469"/>
                    <a:pt x="47187" y="11057"/>
                  </a:cubicBezTo>
                  <a:lnTo>
                    <a:pt x="47187" y="9646"/>
                  </a:lnTo>
                  <a:cubicBezTo>
                    <a:pt x="47053" y="9242"/>
                    <a:pt x="47187" y="9108"/>
                    <a:pt x="47053" y="8806"/>
                  </a:cubicBezTo>
                  <a:cubicBezTo>
                    <a:pt x="46750" y="8402"/>
                    <a:pt x="46044" y="8402"/>
                    <a:pt x="46044" y="8100"/>
                  </a:cubicBezTo>
                  <a:lnTo>
                    <a:pt x="46044" y="7965"/>
                  </a:lnTo>
                  <a:cubicBezTo>
                    <a:pt x="46044" y="7831"/>
                    <a:pt x="46044" y="7696"/>
                    <a:pt x="46212" y="7428"/>
                  </a:cubicBezTo>
                  <a:lnTo>
                    <a:pt x="46212" y="7428"/>
                  </a:lnTo>
                  <a:cubicBezTo>
                    <a:pt x="46044" y="7562"/>
                    <a:pt x="45775" y="7562"/>
                    <a:pt x="45641" y="7562"/>
                  </a:cubicBezTo>
                  <a:lnTo>
                    <a:pt x="45372" y="7562"/>
                  </a:lnTo>
                  <a:cubicBezTo>
                    <a:pt x="43826" y="7428"/>
                    <a:pt x="43524" y="5445"/>
                    <a:pt x="42011" y="5041"/>
                  </a:cubicBezTo>
                  <a:cubicBezTo>
                    <a:pt x="41709" y="5041"/>
                    <a:pt x="41440" y="4907"/>
                    <a:pt x="41171" y="4907"/>
                  </a:cubicBezTo>
                  <a:cubicBezTo>
                    <a:pt x="40028" y="4907"/>
                    <a:pt x="39188" y="5445"/>
                    <a:pt x="38348" y="5882"/>
                  </a:cubicBezTo>
                  <a:cubicBezTo>
                    <a:pt x="37810" y="6150"/>
                    <a:pt x="37239" y="6419"/>
                    <a:pt x="36802" y="6419"/>
                  </a:cubicBezTo>
                  <a:cubicBezTo>
                    <a:pt x="35962" y="6419"/>
                    <a:pt x="35290" y="6016"/>
                    <a:pt x="34584" y="5041"/>
                  </a:cubicBezTo>
                  <a:cubicBezTo>
                    <a:pt x="34012" y="4201"/>
                    <a:pt x="34012" y="3227"/>
                    <a:pt x="34012" y="2218"/>
                  </a:cubicBezTo>
                  <a:cubicBezTo>
                    <a:pt x="34012" y="1815"/>
                    <a:pt x="33744" y="1378"/>
                    <a:pt x="33307" y="1378"/>
                  </a:cubicBezTo>
                  <a:lnTo>
                    <a:pt x="33172" y="1546"/>
                  </a:lnTo>
                  <a:lnTo>
                    <a:pt x="32332" y="1546"/>
                  </a:lnTo>
                  <a:cubicBezTo>
                    <a:pt x="31223" y="1546"/>
                    <a:pt x="29946" y="1109"/>
                    <a:pt x="29408" y="269"/>
                  </a:cubicBezTo>
                  <a:cubicBezTo>
                    <a:pt x="29240" y="0"/>
                    <a:pt x="28971" y="0"/>
                    <a:pt x="288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1"/>
            <p:cNvSpPr/>
            <p:nvPr/>
          </p:nvSpPr>
          <p:spPr>
            <a:xfrm>
              <a:off x="6133036" y="3492792"/>
              <a:ext cx="178533" cy="122190"/>
            </a:xfrm>
            <a:custGeom>
              <a:avLst/>
              <a:gdLst/>
              <a:ahLst/>
              <a:cxnLst/>
              <a:rect l="l" t="t" r="r" b="b"/>
              <a:pathLst>
                <a:path w="5748" h="3934" extrusionOk="0">
                  <a:moveTo>
                    <a:pt x="5311" y="1"/>
                  </a:moveTo>
                  <a:cubicBezTo>
                    <a:pt x="5042" y="1"/>
                    <a:pt x="4740" y="270"/>
                    <a:pt x="4740" y="572"/>
                  </a:cubicBezTo>
                  <a:cubicBezTo>
                    <a:pt x="4740" y="1816"/>
                    <a:pt x="3765" y="2790"/>
                    <a:pt x="2522" y="2925"/>
                  </a:cubicBezTo>
                  <a:cubicBezTo>
                    <a:pt x="2407" y="2958"/>
                    <a:pt x="2293" y="2973"/>
                    <a:pt x="2179" y="2973"/>
                  </a:cubicBezTo>
                  <a:cubicBezTo>
                    <a:pt x="1723" y="2973"/>
                    <a:pt x="1271" y="2737"/>
                    <a:pt x="841" y="2522"/>
                  </a:cubicBezTo>
                  <a:cubicBezTo>
                    <a:pt x="802" y="2482"/>
                    <a:pt x="736" y="2466"/>
                    <a:pt x="660" y="2466"/>
                  </a:cubicBezTo>
                  <a:cubicBezTo>
                    <a:pt x="477" y="2466"/>
                    <a:pt x="230" y="2561"/>
                    <a:pt x="135" y="2656"/>
                  </a:cubicBezTo>
                  <a:cubicBezTo>
                    <a:pt x="1" y="2925"/>
                    <a:pt x="135" y="3227"/>
                    <a:pt x="270" y="3362"/>
                  </a:cubicBezTo>
                  <a:cubicBezTo>
                    <a:pt x="841" y="3765"/>
                    <a:pt x="1547" y="3933"/>
                    <a:pt x="2219" y="3933"/>
                  </a:cubicBezTo>
                  <a:lnTo>
                    <a:pt x="2656" y="3933"/>
                  </a:lnTo>
                  <a:cubicBezTo>
                    <a:pt x="4336" y="3765"/>
                    <a:pt x="5748" y="2253"/>
                    <a:pt x="5748" y="572"/>
                  </a:cubicBezTo>
                  <a:cubicBezTo>
                    <a:pt x="5748" y="270"/>
                    <a:pt x="5580" y="1"/>
                    <a:pt x="5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6337660" y="3256735"/>
              <a:ext cx="234908" cy="209376"/>
            </a:xfrm>
            <a:custGeom>
              <a:avLst/>
              <a:gdLst/>
              <a:ahLst/>
              <a:cxnLst/>
              <a:rect l="l" t="t" r="r" b="b"/>
              <a:pathLst>
                <a:path w="7563" h="6741" extrusionOk="0">
                  <a:moveTo>
                    <a:pt x="3777" y="0"/>
                  </a:moveTo>
                  <a:cubicBezTo>
                    <a:pt x="2799" y="0"/>
                    <a:pt x="1814" y="426"/>
                    <a:pt x="1109" y="1283"/>
                  </a:cubicBezTo>
                  <a:cubicBezTo>
                    <a:pt x="0" y="2694"/>
                    <a:pt x="269" y="4811"/>
                    <a:pt x="1681" y="6055"/>
                  </a:cubicBezTo>
                  <a:cubicBezTo>
                    <a:pt x="2312" y="6518"/>
                    <a:pt x="3048" y="6741"/>
                    <a:pt x="3773" y="6741"/>
                  </a:cubicBezTo>
                  <a:cubicBezTo>
                    <a:pt x="4785" y="6741"/>
                    <a:pt x="5773" y="6306"/>
                    <a:pt x="6419" y="5484"/>
                  </a:cubicBezTo>
                  <a:cubicBezTo>
                    <a:pt x="7562" y="3971"/>
                    <a:pt x="7394" y="1854"/>
                    <a:pt x="5882" y="745"/>
                  </a:cubicBezTo>
                  <a:cubicBezTo>
                    <a:pt x="5270" y="249"/>
                    <a:pt x="4525" y="0"/>
                    <a:pt x="3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1"/>
            <p:cNvSpPr/>
            <p:nvPr/>
          </p:nvSpPr>
          <p:spPr>
            <a:xfrm>
              <a:off x="6384622" y="3440611"/>
              <a:ext cx="266216" cy="134677"/>
            </a:xfrm>
            <a:custGeom>
              <a:avLst/>
              <a:gdLst/>
              <a:ahLst/>
              <a:cxnLst/>
              <a:rect l="l" t="t" r="r" b="b"/>
              <a:pathLst>
                <a:path w="8571" h="4336" extrusionOk="0">
                  <a:moveTo>
                    <a:pt x="4202" y="0"/>
                  </a:moveTo>
                  <a:cubicBezTo>
                    <a:pt x="1983" y="135"/>
                    <a:pt x="1" y="1110"/>
                    <a:pt x="169" y="2252"/>
                  </a:cubicBezTo>
                  <a:cubicBezTo>
                    <a:pt x="169" y="3496"/>
                    <a:pt x="1983" y="4336"/>
                    <a:pt x="4370" y="4336"/>
                  </a:cubicBezTo>
                  <a:cubicBezTo>
                    <a:pt x="6588" y="4202"/>
                    <a:pt x="8571" y="3227"/>
                    <a:pt x="8403" y="2084"/>
                  </a:cubicBezTo>
                  <a:cubicBezTo>
                    <a:pt x="8403" y="841"/>
                    <a:pt x="6588" y="0"/>
                    <a:pt x="4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1"/>
            <p:cNvSpPr/>
            <p:nvPr/>
          </p:nvSpPr>
          <p:spPr>
            <a:xfrm>
              <a:off x="5893997" y="3288416"/>
              <a:ext cx="217172" cy="192914"/>
            </a:xfrm>
            <a:custGeom>
              <a:avLst/>
              <a:gdLst/>
              <a:ahLst/>
              <a:cxnLst/>
              <a:rect l="l" t="t" r="r" b="b"/>
              <a:pathLst>
                <a:path w="6992" h="6211" extrusionOk="0">
                  <a:moveTo>
                    <a:pt x="3413" y="1"/>
                  </a:moveTo>
                  <a:cubicBezTo>
                    <a:pt x="2734" y="1"/>
                    <a:pt x="2061" y="223"/>
                    <a:pt x="1513" y="699"/>
                  </a:cubicBezTo>
                  <a:cubicBezTo>
                    <a:pt x="135" y="1674"/>
                    <a:pt x="0" y="3623"/>
                    <a:pt x="975" y="5035"/>
                  </a:cubicBezTo>
                  <a:cubicBezTo>
                    <a:pt x="1593" y="5821"/>
                    <a:pt x="2470" y="6211"/>
                    <a:pt x="3371" y="6211"/>
                  </a:cubicBezTo>
                  <a:cubicBezTo>
                    <a:pt x="4088" y="6211"/>
                    <a:pt x="4819" y="5963"/>
                    <a:pt x="5445" y="5472"/>
                  </a:cubicBezTo>
                  <a:cubicBezTo>
                    <a:pt x="6722" y="4464"/>
                    <a:pt x="6991" y="2514"/>
                    <a:pt x="5882" y="1103"/>
                  </a:cubicBezTo>
                  <a:cubicBezTo>
                    <a:pt x="5230" y="393"/>
                    <a:pt x="4315" y="1"/>
                    <a:pt x="3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a:off x="5880424" y="3458346"/>
              <a:ext cx="182727" cy="121569"/>
            </a:xfrm>
            <a:custGeom>
              <a:avLst/>
              <a:gdLst/>
              <a:ahLst/>
              <a:cxnLst/>
              <a:rect l="l" t="t" r="r" b="b"/>
              <a:pathLst>
                <a:path w="5883" h="3914" extrusionOk="0">
                  <a:moveTo>
                    <a:pt x="1950" y="1"/>
                  </a:moveTo>
                  <a:cubicBezTo>
                    <a:pt x="1278" y="1"/>
                    <a:pt x="572" y="135"/>
                    <a:pt x="1" y="270"/>
                  </a:cubicBezTo>
                  <a:cubicBezTo>
                    <a:pt x="135" y="1110"/>
                    <a:pt x="135" y="1816"/>
                    <a:pt x="1" y="2656"/>
                  </a:cubicBezTo>
                  <a:lnTo>
                    <a:pt x="1" y="2925"/>
                  </a:lnTo>
                  <a:lnTo>
                    <a:pt x="1" y="3631"/>
                  </a:lnTo>
                  <a:cubicBezTo>
                    <a:pt x="572" y="3899"/>
                    <a:pt x="1278" y="3899"/>
                    <a:pt x="1950" y="3899"/>
                  </a:cubicBezTo>
                  <a:cubicBezTo>
                    <a:pt x="2100" y="3909"/>
                    <a:pt x="2248" y="3914"/>
                    <a:pt x="2394" y="3914"/>
                  </a:cubicBezTo>
                  <a:cubicBezTo>
                    <a:pt x="4315" y="3914"/>
                    <a:pt x="5882" y="3115"/>
                    <a:pt x="5882" y="2085"/>
                  </a:cubicBezTo>
                  <a:cubicBezTo>
                    <a:pt x="5882" y="1513"/>
                    <a:pt x="5479" y="975"/>
                    <a:pt x="4773" y="673"/>
                  </a:cubicBezTo>
                  <a:cubicBezTo>
                    <a:pt x="4067" y="270"/>
                    <a:pt x="3093" y="1"/>
                    <a:pt x="2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1"/>
            <p:cNvSpPr/>
            <p:nvPr/>
          </p:nvSpPr>
          <p:spPr>
            <a:xfrm>
              <a:off x="5858495" y="3818488"/>
              <a:ext cx="248481" cy="358775"/>
            </a:xfrm>
            <a:custGeom>
              <a:avLst/>
              <a:gdLst/>
              <a:ahLst/>
              <a:cxnLst/>
              <a:rect l="l" t="t" r="r" b="b"/>
              <a:pathLst>
                <a:path w="8000" h="11551" extrusionOk="0">
                  <a:moveTo>
                    <a:pt x="1" y="1"/>
                  </a:moveTo>
                  <a:lnTo>
                    <a:pt x="1" y="9815"/>
                  </a:lnTo>
                  <a:cubicBezTo>
                    <a:pt x="1" y="10251"/>
                    <a:pt x="135" y="10520"/>
                    <a:pt x="438" y="10655"/>
                  </a:cubicBezTo>
                  <a:cubicBezTo>
                    <a:pt x="1508" y="11271"/>
                    <a:pt x="2617" y="11551"/>
                    <a:pt x="3747" y="11551"/>
                  </a:cubicBezTo>
                  <a:cubicBezTo>
                    <a:pt x="4958" y="11551"/>
                    <a:pt x="6193" y="11229"/>
                    <a:pt x="7428" y="10655"/>
                  </a:cubicBezTo>
                  <a:cubicBezTo>
                    <a:pt x="7865" y="10520"/>
                    <a:pt x="8000" y="10251"/>
                    <a:pt x="8000" y="9815"/>
                  </a:cubicBezTo>
                  <a:lnTo>
                    <a:pt x="8000" y="1"/>
                  </a:lnTo>
                  <a:cubicBezTo>
                    <a:pt x="8000" y="707"/>
                    <a:pt x="6185" y="1144"/>
                    <a:pt x="4067" y="1144"/>
                  </a:cubicBezTo>
                  <a:cubicBezTo>
                    <a:pt x="1816" y="1144"/>
                    <a:pt x="1" y="707"/>
                    <a:pt x="1" y="1"/>
                  </a:cubicBezTo>
                  <a:close/>
                </a:path>
              </a:pathLst>
            </a:custGeom>
            <a:solidFill>
              <a:srgbClr val="74E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1"/>
            <p:cNvSpPr/>
            <p:nvPr/>
          </p:nvSpPr>
          <p:spPr>
            <a:xfrm>
              <a:off x="5858495" y="3818488"/>
              <a:ext cx="248481" cy="357036"/>
            </a:xfrm>
            <a:custGeom>
              <a:avLst/>
              <a:gdLst/>
              <a:ahLst/>
              <a:cxnLst/>
              <a:rect l="l" t="t" r="r" b="b"/>
              <a:pathLst>
                <a:path w="8000" h="11495" extrusionOk="0">
                  <a:moveTo>
                    <a:pt x="8000" y="1"/>
                  </a:moveTo>
                  <a:lnTo>
                    <a:pt x="8000" y="1"/>
                  </a:lnTo>
                  <a:lnTo>
                    <a:pt x="8000" y="5210"/>
                  </a:lnTo>
                  <a:lnTo>
                    <a:pt x="8000" y="5210"/>
                  </a:lnTo>
                  <a:lnTo>
                    <a:pt x="8000" y="1"/>
                  </a:lnTo>
                  <a:close/>
                  <a:moveTo>
                    <a:pt x="1" y="1"/>
                  </a:moveTo>
                  <a:lnTo>
                    <a:pt x="1" y="9815"/>
                  </a:lnTo>
                  <a:cubicBezTo>
                    <a:pt x="1" y="10251"/>
                    <a:pt x="135" y="10520"/>
                    <a:pt x="438" y="10655"/>
                  </a:cubicBezTo>
                  <a:cubicBezTo>
                    <a:pt x="1547" y="11361"/>
                    <a:pt x="2656" y="11495"/>
                    <a:pt x="3799" y="11495"/>
                  </a:cubicBezTo>
                  <a:cubicBezTo>
                    <a:pt x="4908" y="11495"/>
                    <a:pt x="6185" y="11226"/>
                    <a:pt x="7428" y="10655"/>
                  </a:cubicBezTo>
                  <a:cubicBezTo>
                    <a:pt x="7865" y="10520"/>
                    <a:pt x="8000" y="10251"/>
                    <a:pt x="8000" y="9815"/>
                  </a:cubicBezTo>
                  <a:lnTo>
                    <a:pt x="8000" y="9680"/>
                  </a:lnTo>
                  <a:lnTo>
                    <a:pt x="8000" y="9680"/>
                  </a:lnTo>
                  <a:lnTo>
                    <a:pt x="8000" y="9815"/>
                  </a:lnTo>
                  <a:cubicBezTo>
                    <a:pt x="8000" y="10251"/>
                    <a:pt x="7865" y="10520"/>
                    <a:pt x="7428" y="10655"/>
                  </a:cubicBezTo>
                  <a:cubicBezTo>
                    <a:pt x="6185" y="11226"/>
                    <a:pt x="4908" y="11495"/>
                    <a:pt x="3799" y="11495"/>
                  </a:cubicBezTo>
                  <a:cubicBezTo>
                    <a:pt x="2656" y="11495"/>
                    <a:pt x="1547" y="11361"/>
                    <a:pt x="438" y="10655"/>
                  </a:cubicBezTo>
                  <a:cubicBezTo>
                    <a:pt x="135" y="10520"/>
                    <a:pt x="1" y="10251"/>
                    <a:pt x="1" y="9815"/>
                  </a:cubicBezTo>
                  <a:lnTo>
                    <a:pt x="1" y="1"/>
                  </a:lnTo>
                  <a:close/>
                </a:path>
              </a:pathLst>
            </a:custGeom>
            <a:solidFill>
              <a:srgbClr val="E7BB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6106945" y="3980311"/>
              <a:ext cx="31" cy="138870"/>
            </a:xfrm>
            <a:custGeom>
              <a:avLst/>
              <a:gdLst/>
              <a:ahLst/>
              <a:cxnLst/>
              <a:rect l="l" t="t" r="r" b="b"/>
              <a:pathLst>
                <a:path w="1" h="4471" extrusionOk="0">
                  <a:moveTo>
                    <a:pt x="1" y="0"/>
                  </a:moveTo>
                  <a:lnTo>
                    <a:pt x="1" y="4470"/>
                  </a:lnTo>
                  <a:lnTo>
                    <a:pt x="1" y="4470"/>
                  </a:lnTo>
                  <a:close/>
                </a:path>
              </a:pathLst>
            </a:custGeom>
            <a:solidFill>
              <a:srgbClr val="DB9F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1"/>
            <p:cNvSpPr/>
            <p:nvPr/>
          </p:nvSpPr>
          <p:spPr>
            <a:xfrm>
              <a:off x="6080855" y="3827899"/>
              <a:ext cx="26122" cy="12548"/>
            </a:xfrm>
            <a:custGeom>
              <a:avLst/>
              <a:gdLst/>
              <a:ahLst/>
              <a:cxnLst/>
              <a:rect l="l" t="t" r="r" b="b"/>
              <a:pathLst>
                <a:path w="841" h="404" extrusionOk="0">
                  <a:moveTo>
                    <a:pt x="841" y="0"/>
                  </a:moveTo>
                  <a:cubicBezTo>
                    <a:pt x="841" y="0"/>
                    <a:pt x="730" y="0"/>
                    <a:pt x="709" y="101"/>
                  </a:cubicBezTo>
                  <a:lnTo>
                    <a:pt x="709" y="101"/>
                  </a:lnTo>
                  <a:cubicBezTo>
                    <a:pt x="763" y="68"/>
                    <a:pt x="807" y="34"/>
                    <a:pt x="841" y="0"/>
                  </a:cubicBezTo>
                  <a:close/>
                  <a:moveTo>
                    <a:pt x="709" y="101"/>
                  </a:moveTo>
                  <a:lnTo>
                    <a:pt x="709" y="101"/>
                  </a:lnTo>
                  <a:cubicBezTo>
                    <a:pt x="609" y="164"/>
                    <a:pt x="476" y="227"/>
                    <a:pt x="317" y="289"/>
                  </a:cubicBezTo>
                  <a:lnTo>
                    <a:pt x="317" y="289"/>
                  </a:lnTo>
                  <a:cubicBezTo>
                    <a:pt x="469" y="248"/>
                    <a:pt x="605" y="215"/>
                    <a:pt x="706" y="135"/>
                  </a:cubicBezTo>
                  <a:cubicBezTo>
                    <a:pt x="706" y="122"/>
                    <a:pt x="707" y="111"/>
                    <a:pt x="709" y="101"/>
                  </a:cubicBezTo>
                  <a:close/>
                  <a:moveTo>
                    <a:pt x="317" y="289"/>
                  </a:moveTo>
                  <a:cubicBezTo>
                    <a:pt x="216" y="317"/>
                    <a:pt x="108" y="350"/>
                    <a:pt x="0" y="404"/>
                  </a:cubicBezTo>
                  <a:cubicBezTo>
                    <a:pt x="115" y="366"/>
                    <a:pt x="221" y="328"/>
                    <a:pt x="317" y="289"/>
                  </a:cubicBezTo>
                  <a:close/>
                </a:path>
              </a:pathLst>
            </a:custGeom>
            <a:solidFill>
              <a:srgbClr val="E7BB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1"/>
            <p:cNvSpPr/>
            <p:nvPr/>
          </p:nvSpPr>
          <p:spPr>
            <a:xfrm>
              <a:off x="5858495" y="3827899"/>
              <a:ext cx="248481" cy="347625"/>
            </a:xfrm>
            <a:custGeom>
              <a:avLst/>
              <a:gdLst/>
              <a:ahLst/>
              <a:cxnLst/>
              <a:rect l="l" t="t" r="r" b="b"/>
              <a:pathLst>
                <a:path w="8000" h="11192" extrusionOk="0">
                  <a:moveTo>
                    <a:pt x="1" y="0"/>
                  </a:moveTo>
                  <a:lnTo>
                    <a:pt x="1" y="9512"/>
                  </a:lnTo>
                  <a:cubicBezTo>
                    <a:pt x="1" y="9948"/>
                    <a:pt x="135" y="10217"/>
                    <a:pt x="438" y="10352"/>
                  </a:cubicBezTo>
                  <a:cubicBezTo>
                    <a:pt x="1547" y="11058"/>
                    <a:pt x="2656" y="11192"/>
                    <a:pt x="3799" y="11192"/>
                  </a:cubicBezTo>
                  <a:cubicBezTo>
                    <a:pt x="4908" y="11192"/>
                    <a:pt x="6185" y="10923"/>
                    <a:pt x="7428" y="10352"/>
                  </a:cubicBezTo>
                  <a:cubicBezTo>
                    <a:pt x="7865" y="10217"/>
                    <a:pt x="8000" y="9948"/>
                    <a:pt x="8000" y="9512"/>
                  </a:cubicBezTo>
                  <a:lnTo>
                    <a:pt x="8000" y="9377"/>
                  </a:lnTo>
                  <a:lnTo>
                    <a:pt x="8000" y="4907"/>
                  </a:lnTo>
                  <a:lnTo>
                    <a:pt x="8000" y="0"/>
                  </a:lnTo>
                  <a:cubicBezTo>
                    <a:pt x="7865" y="135"/>
                    <a:pt x="7563" y="269"/>
                    <a:pt x="7159" y="404"/>
                  </a:cubicBezTo>
                  <a:lnTo>
                    <a:pt x="7025" y="404"/>
                  </a:lnTo>
                  <a:lnTo>
                    <a:pt x="7025" y="538"/>
                  </a:lnTo>
                  <a:lnTo>
                    <a:pt x="7025" y="7831"/>
                  </a:lnTo>
                  <a:cubicBezTo>
                    <a:pt x="7025" y="8268"/>
                    <a:pt x="6857" y="8537"/>
                    <a:pt x="6588" y="8671"/>
                  </a:cubicBezTo>
                  <a:cubicBezTo>
                    <a:pt x="5613" y="9243"/>
                    <a:pt x="4773" y="9646"/>
                    <a:pt x="3799" y="9646"/>
                  </a:cubicBezTo>
                  <a:cubicBezTo>
                    <a:pt x="2958" y="9646"/>
                    <a:pt x="2253" y="9377"/>
                    <a:pt x="1412" y="8806"/>
                  </a:cubicBezTo>
                  <a:cubicBezTo>
                    <a:pt x="1143" y="8537"/>
                    <a:pt x="975" y="8268"/>
                    <a:pt x="975" y="7831"/>
                  </a:cubicBezTo>
                  <a:lnTo>
                    <a:pt x="975" y="538"/>
                  </a:lnTo>
                  <a:lnTo>
                    <a:pt x="975" y="404"/>
                  </a:lnTo>
                  <a:lnTo>
                    <a:pt x="707" y="404"/>
                  </a:lnTo>
                  <a:cubicBezTo>
                    <a:pt x="438" y="269"/>
                    <a:pt x="135" y="135"/>
                    <a:pt x="1" y="0"/>
                  </a:cubicBezTo>
                  <a:close/>
                </a:path>
              </a:pathLst>
            </a:custGeom>
            <a:solidFill>
              <a:srgbClr val="3F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1"/>
            <p:cNvSpPr/>
            <p:nvPr/>
          </p:nvSpPr>
          <p:spPr>
            <a:xfrm>
              <a:off x="5858495" y="3784042"/>
              <a:ext cx="248481" cy="69978"/>
            </a:xfrm>
            <a:custGeom>
              <a:avLst/>
              <a:gdLst/>
              <a:ahLst/>
              <a:cxnLst/>
              <a:rect l="l" t="t" r="r" b="b"/>
              <a:pathLst>
                <a:path w="8000" h="2253" extrusionOk="0">
                  <a:moveTo>
                    <a:pt x="4067" y="1"/>
                  </a:moveTo>
                  <a:cubicBezTo>
                    <a:pt x="1816" y="1"/>
                    <a:pt x="1" y="572"/>
                    <a:pt x="1" y="1110"/>
                  </a:cubicBezTo>
                  <a:cubicBezTo>
                    <a:pt x="1" y="1412"/>
                    <a:pt x="135" y="1547"/>
                    <a:pt x="438" y="1681"/>
                  </a:cubicBezTo>
                  <a:cubicBezTo>
                    <a:pt x="572" y="1816"/>
                    <a:pt x="841" y="1816"/>
                    <a:pt x="975" y="1816"/>
                  </a:cubicBezTo>
                  <a:lnTo>
                    <a:pt x="975" y="1950"/>
                  </a:lnTo>
                  <a:cubicBezTo>
                    <a:pt x="1681" y="2118"/>
                    <a:pt x="2824" y="2253"/>
                    <a:pt x="4067" y="2253"/>
                  </a:cubicBezTo>
                  <a:cubicBezTo>
                    <a:pt x="5177" y="2253"/>
                    <a:pt x="6319" y="2118"/>
                    <a:pt x="7025" y="1950"/>
                  </a:cubicBezTo>
                  <a:lnTo>
                    <a:pt x="7025" y="1816"/>
                  </a:lnTo>
                  <a:cubicBezTo>
                    <a:pt x="7159" y="1816"/>
                    <a:pt x="7428" y="1816"/>
                    <a:pt x="7563" y="1681"/>
                  </a:cubicBezTo>
                  <a:cubicBezTo>
                    <a:pt x="7865" y="1547"/>
                    <a:pt x="8000" y="1412"/>
                    <a:pt x="8000" y="1110"/>
                  </a:cubicBezTo>
                  <a:cubicBezTo>
                    <a:pt x="8000" y="572"/>
                    <a:pt x="6185" y="1"/>
                    <a:pt x="4067" y="1"/>
                  </a:cubicBezTo>
                  <a:close/>
                </a:path>
              </a:pathLst>
            </a:custGeom>
            <a:solidFill>
              <a:srgbClr val="3F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5872069" y="3797616"/>
              <a:ext cx="221334" cy="42832"/>
            </a:xfrm>
            <a:custGeom>
              <a:avLst/>
              <a:gdLst/>
              <a:ahLst/>
              <a:cxnLst/>
              <a:rect l="l" t="t" r="r" b="b"/>
              <a:pathLst>
                <a:path w="7126" h="1379" extrusionOk="0">
                  <a:moveTo>
                    <a:pt x="3630" y="1"/>
                  </a:moveTo>
                  <a:cubicBezTo>
                    <a:pt x="1816" y="1"/>
                    <a:pt x="404" y="538"/>
                    <a:pt x="1" y="1244"/>
                  </a:cubicBezTo>
                  <a:cubicBezTo>
                    <a:pt x="135" y="1379"/>
                    <a:pt x="404" y="1379"/>
                    <a:pt x="538" y="1379"/>
                  </a:cubicBezTo>
                  <a:cubicBezTo>
                    <a:pt x="841" y="975"/>
                    <a:pt x="2084" y="538"/>
                    <a:pt x="3630" y="538"/>
                  </a:cubicBezTo>
                  <a:cubicBezTo>
                    <a:pt x="3899" y="404"/>
                    <a:pt x="4067" y="270"/>
                    <a:pt x="4202" y="1"/>
                  </a:cubicBezTo>
                  <a:close/>
                  <a:moveTo>
                    <a:pt x="4605" y="1"/>
                  </a:moveTo>
                  <a:cubicBezTo>
                    <a:pt x="4336" y="270"/>
                    <a:pt x="3899" y="404"/>
                    <a:pt x="3630" y="538"/>
                  </a:cubicBezTo>
                  <a:cubicBezTo>
                    <a:pt x="5042" y="538"/>
                    <a:pt x="6286" y="975"/>
                    <a:pt x="6588" y="1379"/>
                  </a:cubicBezTo>
                  <a:cubicBezTo>
                    <a:pt x="6722" y="1379"/>
                    <a:pt x="6991" y="1379"/>
                    <a:pt x="7126" y="1244"/>
                  </a:cubicBezTo>
                  <a:cubicBezTo>
                    <a:pt x="6722" y="673"/>
                    <a:pt x="5882" y="270"/>
                    <a:pt x="46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1"/>
            <p:cNvSpPr/>
            <p:nvPr/>
          </p:nvSpPr>
          <p:spPr>
            <a:xfrm>
              <a:off x="5888779" y="3814326"/>
              <a:ext cx="187914" cy="39695"/>
            </a:xfrm>
            <a:custGeom>
              <a:avLst/>
              <a:gdLst/>
              <a:ahLst/>
              <a:cxnLst/>
              <a:rect l="l" t="t" r="r" b="b"/>
              <a:pathLst>
                <a:path w="6050" h="1278" extrusionOk="0">
                  <a:moveTo>
                    <a:pt x="3092" y="0"/>
                  </a:moveTo>
                  <a:cubicBezTo>
                    <a:pt x="1546" y="0"/>
                    <a:pt x="303" y="437"/>
                    <a:pt x="0" y="841"/>
                  </a:cubicBezTo>
                  <a:lnTo>
                    <a:pt x="0" y="975"/>
                  </a:lnTo>
                  <a:cubicBezTo>
                    <a:pt x="706" y="1143"/>
                    <a:pt x="1849" y="1278"/>
                    <a:pt x="3092" y="1278"/>
                  </a:cubicBezTo>
                  <a:cubicBezTo>
                    <a:pt x="4202" y="1278"/>
                    <a:pt x="5344" y="1143"/>
                    <a:pt x="6050" y="975"/>
                  </a:cubicBezTo>
                  <a:lnTo>
                    <a:pt x="6050" y="841"/>
                  </a:lnTo>
                  <a:cubicBezTo>
                    <a:pt x="5748" y="437"/>
                    <a:pt x="4504" y="0"/>
                    <a:pt x="3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1"/>
            <p:cNvSpPr/>
            <p:nvPr/>
          </p:nvSpPr>
          <p:spPr>
            <a:xfrm>
              <a:off x="5737423" y="3468130"/>
              <a:ext cx="217141" cy="311781"/>
            </a:xfrm>
            <a:custGeom>
              <a:avLst/>
              <a:gdLst/>
              <a:ahLst/>
              <a:cxnLst/>
              <a:rect l="l" t="t" r="r" b="b"/>
              <a:pathLst>
                <a:path w="6991" h="10038" extrusionOk="0">
                  <a:moveTo>
                    <a:pt x="2740" y="1"/>
                  </a:moveTo>
                  <a:cubicBezTo>
                    <a:pt x="2423" y="1"/>
                    <a:pt x="2107" y="33"/>
                    <a:pt x="1815" y="89"/>
                  </a:cubicBezTo>
                  <a:cubicBezTo>
                    <a:pt x="1378" y="89"/>
                    <a:pt x="672" y="89"/>
                    <a:pt x="404" y="224"/>
                  </a:cubicBezTo>
                  <a:cubicBezTo>
                    <a:pt x="1244" y="795"/>
                    <a:pt x="2353" y="358"/>
                    <a:pt x="2790" y="1635"/>
                  </a:cubicBezTo>
                  <a:cubicBezTo>
                    <a:pt x="3059" y="2610"/>
                    <a:pt x="2655" y="3181"/>
                    <a:pt x="2084" y="3719"/>
                  </a:cubicBezTo>
                  <a:cubicBezTo>
                    <a:pt x="1815" y="4021"/>
                    <a:pt x="1513" y="4156"/>
                    <a:pt x="1109" y="4425"/>
                  </a:cubicBezTo>
                  <a:cubicBezTo>
                    <a:pt x="135" y="5265"/>
                    <a:pt x="0" y="6811"/>
                    <a:pt x="1109" y="7651"/>
                  </a:cubicBezTo>
                  <a:cubicBezTo>
                    <a:pt x="1590" y="8132"/>
                    <a:pt x="2258" y="8293"/>
                    <a:pt x="2924" y="8293"/>
                  </a:cubicBezTo>
                  <a:cubicBezTo>
                    <a:pt x="3422" y="8293"/>
                    <a:pt x="3919" y="8203"/>
                    <a:pt x="4336" y="8088"/>
                  </a:cubicBezTo>
                  <a:cubicBezTo>
                    <a:pt x="4455" y="8064"/>
                    <a:pt x="4569" y="8052"/>
                    <a:pt x="4675" y="8052"/>
                  </a:cubicBezTo>
                  <a:cubicBezTo>
                    <a:pt x="5318" y="8052"/>
                    <a:pt x="5714" y="8476"/>
                    <a:pt x="5714" y="9197"/>
                  </a:cubicBezTo>
                  <a:lnTo>
                    <a:pt x="5714" y="10037"/>
                  </a:lnTo>
                  <a:cubicBezTo>
                    <a:pt x="5882" y="9768"/>
                    <a:pt x="6285" y="9466"/>
                    <a:pt x="6419" y="9197"/>
                  </a:cubicBezTo>
                  <a:cubicBezTo>
                    <a:pt x="6856" y="8626"/>
                    <a:pt x="6991" y="8222"/>
                    <a:pt x="6722" y="7517"/>
                  </a:cubicBezTo>
                  <a:cubicBezTo>
                    <a:pt x="6285" y="6676"/>
                    <a:pt x="5310" y="6676"/>
                    <a:pt x="4739" y="6105"/>
                  </a:cubicBezTo>
                  <a:cubicBezTo>
                    <a:pt x="3764" y="5399"/>
                    <a:pt x="5176" y="4727"/>
                    <a:pt x="5579" y="4021"/>
                  </a:cubicBezTo>
                  <a:cubicBezTo>
                    <a:pt x="5882" y="3450"/>
                    <a:pt x="5714" y="2610"/>
                    <a:pt x="5579" y="2038"/>
                  </a:cubicBezTo>
                  <a:cubicBezTo>
                    <a:pt x="5445" y="1198"/>
                    <a:pt x="4873" y="660"/>
                    <a:pt x="4033" y="224"/>
                  </a:cubicBezTo>
                  <a:cubicBezTo>
                    <a:pt x="3639" y="66"/>
                    <a:pt x="3188" y="1"/>
                    <a:pt x="27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1"/>
            <p:cNvSpPr/>
            <p:nvPr/>
          </p:nvSpPr>
          <p:spPr>
            <a:xfrm>
              <a:off x="5771869" y="3709933"/>
              <a:ext cx="143032" cy="43888"/>
            </a:xfrm>
            <a:custGeom>
              <a:avLst/>
              <a:gdLst/>
              <a:ahLst/>
              <a:cxnLst/>
              <a:rect l="l" t="t" r="r" b="b"/>
              <a:pathLst>
                <a:path w="4605" h="1413" extrusionOk="0">
                  <a:moveTo>
                    <a:pt x="1815" y="437"/>
                  </a:moveTo>
                  <a:lnTo>
                    <a:pt x="1815" y="437"/>
                  </a:lnTo>
                  <a:lnTo>
                    <a:pt x="1815" y="437"/>
                  </a:lnTo>
                  <a:lnTo>
                    <a:pt x="1815" y="437"/>
                  </a:lnTo>
                  <a:close/>
                  <a:moveTo>
                    <a:pt x="3227" y="303"/>
                  </a:moveTo>
                  <a:lnTo>
                    <a:pt x="3227" y="303"/>
                  </a:lnTo>
                  <a:lnTo>
                    <a:pt x="3227" y="303"/>
                  </a:lnTo>
                  <a:close/>
                  <a:moveTo>
                    <a:pt x="3227" y="303"/>
                  </a:moveTo>
                  <a:lnTo>
                    <a:pt x="3227" y="303"/>
                  </a:lnTo>
                  <a:lnTo>
                    <a:pt x="3227" y="303"/>
                  </a:lnTo>
                  <a:close/>
                  <a:moveTo>
                    <a:pt x="3630" y="303"/>
                  </a:moveTo>
                  <a:cubicBezTo>
                    <a:pt x="4201" y="303"/>
                    <a:pt x="4605" y="706"/>
                    <a:pt x="4605" y="1412"/>
                  </a:cubicBezTo>
                  <a:cubicBezTo>
                    <a:pt x="4605" y="706"/>
                    <a:pt x="4201" y="303"/>
                    <a:pt x="3630" y="303"/>
                  </a:cubicBezTo>
                  <a:close/>
                  <a:moveTo>
                    <a:pt x="3630" y="303"/>
                  </a:moveTo>
                  <a:lnTo>
                    <a:pt x="3630" y="303"/>
                  </a:lnTo>
                  <a:lnTo>
                    <a:pt x="3630" y="303"/>
                  </a:lnTo>
                  <a:lnTo>
                    <a:pt x="3630" y="303"/>
                  </a:lnTo>
                  <a:close/>
                  <a:moveTo>
                    <a:pt x="0" y="1"/>
                  </a:moveTo>
                  <a:cubicBezTo>
                    <a:pt x="572" y="303"/>
                    <a:pt x="1109" y="437"/>
                    <a:pt x="1815" y="437"/>
                  </a:cubicBezTo>
                  <a:cubicBezTo>
                    <a:pt x="1109" y="437"/>
                    <a:pt x="572" y="303"/>
                    <a:pt x="0" y="1"/>
                  </a:cubicBezTo>
                  <a:close/>
                </a:path>
              </a:pathLst>
            </a:custGeom>
            <a:solidFill>
              <a:srgbClr val="FAF2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1"/>
            <p:cNvSpPr/>
            <p:nvPr/>
          </p:nvSpPr>
          <p:spPr>
            <a:xfrm>
              <a:off x="5749940" y="3583612"/>
              <a:ext cx="191051" cy="196300"/>
            </a:xfrm>
            <a:custGeom>
              <a:avLst/>
              <a:gdLst/>
              <a:ahLst/>
              <a:cxnLst/>
              <a:rect l="l" t="t" r="r" b="b"/>
              <a:pathLst>
                <a:path w="6151" h="6320" extrusionOk="0">
                  <a:moveTo>
                    <a:pt x="1681" y="1"/>
                  </a:moveTo>
                  <a:lnTo>
                    <a:pt x="1681" y="1"/>
                  </a:lnTo>
                  <a:cubicBezTo>
                    <a:pt x="1412" y="303"/>
                    <a:pt x="1110" y="438"/>
                    <a:pt x="706" y="707"/>
                  </a:cubicBezTo>
                  <a:cubicBezTo>
                    <a:pt x="269" y="1144"/>
                    <a:pt x="1" y="1849"/>
                    <a:pt x="1" y="2387"/>
                  </a:cubicBezTo>
                  <a:cubicBezTo>
                    <a:pt x="1" y="2958"/>
                    <a:pt x="135" y="3664"/>
                    <a:pt x="706" y="3933"/>
                  </a:cubicBezTo>
                  <a:lnTo>
                    <a:pt x="706" y="4068"/>
                  </a:lnTo>
                  <a:cubicBezTo>
                    <a:pt x="1278" y="4370"/>
                    <a:pt x="1815" y="4504"/>
                    <a:pt x="2521" y="4504"/>
                  </a:cubicBezTo>
                  <a:cubicBezTo>
                    <a:pt x="2958" y="4504"/>
                    <a:pt x="3361" y="4504"/>
                    <a:pt x="3933" y="4370"/>
                  </a:cubicBezTo>
                  <a:lnTo>
                    <a:pt x="4336" y="4370"/>
                  </a:lnTo>
                  <a:cubicBezTo>
                    <a:pt x="4907" y="4370"/>
                    <a:pt x="5311" y="4773"/>
                    <a:pt x="5311" y="5479"/>
                  </a:cubicBezTo>
                  <a:lnTo>
                    <a:pt x="5311" y="5614"/>
                  </a:lnTo>
                  <a:lnTo>
                    <a:pt x="5311" y="6319"/>
                  </a:lnTo>
                  <a:cubicBezTo>
                    <a:pt x="5479" y="6050"/>
                    <a:pt x="5882" y="5748"/>
                    <a:pt x="6016" y="5479"/>
                  </a:cubicBezTo>
                  <a:cubicBezTo>
                    <a:pt x="6151" y="4202"/>
                    <a:pt x="4638" y="3664"/>
                    <a:pt x="4638" y="3664"/>
                  </a:cubicBezTo>
                  <a:cubicBezTo>
                    <a:pt x="1547" y="2958"/>
                    <a:pt x="1412" y="1144"/>
                    <a:pt x="1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5984817" y="3614951"/>
              <a:ext cx="91876" cy="199406"/>
            </a:xfrm>
            <a:custGeom>
              <a:avLst/>
              <a:gdLst/>
              <a:ahLst/>
              <a:cxnLst/>
              <a:rect l="l" t="t" r="r" b="b"/>
              <a:pathLst>
                <a:path w="2958" h="6420" extrusionOk="0">
                  <a:moveTo>
                    <a:pt x="1950" y="0"/>
                  </a:moveTo>
                  <a:lnTo>
                    <a:pt x="1815" y="135"/>
                  </a:lnTo>
                  <a:cubicBezTo>
                    <a:pt x="1412" y="403"/>
                    <a:pt x="841" y="538"/>
                    <a:pt x="572" y="975"/>
                  </a:cubicBezTo>
                  <a:cubicBezTo>
                    <a:pt x="572" y="1109"/>
                    <a:pt x="437" y="1244"/>
                    <a:pt x="437" y="1378"/>
                  </a:cubicBezTo>
                  <a:cubicBezTo>
                    <a:pt x="135" y="1815"/>
                    <a:pt x="135" y="2353"/>
                    <a:pt x="135" y="2790"/>
                  </a:cubicBezTo>
                  <a:cubicBezTo>
                    <a:pt x="269" y="3495"/>
                    <a:pt x="841" y="4033"/>
                    <a:pt x="975" y="4605"/>
                  </a:cubicBezTo>
                  <a:cubicBezTo>
                    <a:pt x="1110" y="5310"/>
                    <a:pt x="572" y="6016"/>
                    <a:pt x="0" y="6419"/>
                  </a:cubicBezTo>
                  <a:cubicBezTo>
                    <a:pt x="572" y="6151"/>
                    <a:pt x="1110" y="6016"/>
                    <a:pt x="1546" y="5714"/>
                  </a:cubicBezTo>
                  <a:cubicBezTo>
                    <a:pt x="1681" y="5579"/>
                    <a:pt x="1950" y="5445"/>
                    <a:pt x="2118" y="5310"/>
                  </a:cubicBezTo>
                  <a:cubicBezTo>
                    <a:pt x="2387" y="5041"/>
                    <a:pt x="2656" y="4739"/>
                    <a:pt x="2790" y="4201"/>
                  </a:cubicBezTo>
                  <a:cubicBezTo>
                    <a:pt x="2958" y="3495"/>
                    <a:pt x="2252" y="3059"/>
                    <a:pt x="1815" y="2655"/>
                  </a:cubicBezTo>
                  <a:cubicBezTo>
                    <a:pt x="841" y="1681"/>
                    <a:pt x="1546" y="840"/>
                    <a:pt x="19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1"/>
            <p:cNvSpPr/>
            <p:nvPr/>
          </p:nvSpPr>
          <p:spPr>
            <a:xfrm>
              <a:off x="5984817" y="3645204"/>
              <a:ext cx="74140" cy="169153"/>
            </a:xfrm>
            <a:custGeom>
              <a:avLst/>
              <a:gdLst/>
              <a:ahLst/>
              <a:cxnLst/>
              <a:rect l="l" t="t" r="r" b="b"/>
              <a:pathLst>
                <a:path w="2387" h="5446" extrusionOk="0">
                  <a:moveTo>
                    <a:pt x="572" y="1"/>
                  </a:moveTo>
                  <a:lnTo>
                    <a:pt x="572" y="1"/>
                  </a:lnTo>
                  <a:cubicBezTo>
                    <a:pt x="568" y="24"/>
                    <a:pt x="565" y="47"/>
                    <a:pt x="561" y="70"/>
                  </a:cubicBezTo>
                  <a:lnTo>
                    <a:pt x="561" y="70"/>
                  </a:lnTo>
                  <a:cubicBezTo>
                    <a:pt x="568" y="47"/>
                    <a:pt x="572" y="24"/>
                    <a:pt x="572" y="1"/>
                  </a:cubicBezTo>
                  <a:close/>
                  <a:moveTo>
                    <a:pt x="561" y="70"/>
                  </a:moveTo>
                  <a:lnTo>
                    <a:pt x="561" y="70"/>
                  </a:lnTo>
                  <a:cubicBezTo>
                    <a:pt x="530" y="181"/>
                    <a:pt x="437" y="293"/>
                    <a:pt x="437" y="404"/>
                  </a:cubicBezTo>
                  <a:cubicBezTo>
                    <a:pt x="269" y="707"/>
                    <a:pt x="135" y="1110"/>
                    <a:pt x="135" y="1379"/>
                  </a:cubicBezTo>
                  <a:lnTo>
                    <a:pt x="135" y="1816"/>
                  </a:lnTo>
                  <a:cubicBezTo>
                    <a:pt x="269" y="2521"/>
                    <a:pt x="841" y="3059"/>
                    <a:pt x="975" y="3631"/>
                  </a:cubicBezTo>
                  <a:lnTo>
                    <a:pt x="975" y="3899"/>
                  </a:lnTo>
                  <a:cubicBezTo>
                    <a:pt x="975" y="4202"/>
                    <a:pt x="841" y="4605"/>
                    <a:pt x="572" y="4908"/>
                  </a:cubicBezTo>
                  <a:cubicBezTo>
                    <a:pt x="437" y="5177"/>
                    <a:pt x="269" y="5311"/>
                    <a:pt x="0" y="5445"/>
                  </a:cubicBezTo>
                  <a:cubicBezTo>
                    <a:pt x="572" y="5177"/>
                    <a:pt x="1110" y="5042"/>
                    <a:pt x="1546" y="4740"/>
                  </a:cubicBezTo>
                  <a:cubicBezTo>
                    <a:pt x="1681" y="4605"/>
                    <a:pt x="1950" y="4471"/>
                    <a:pt x="2118" y="4336"/>
                  </a:cubicBezTo>
                  <a:cubicBezTo>
                    <a:pt x="2387" y="3227"/>
                    <a:pt x="1412" y="2387"/>
                    <a:pt x="1412" y="2387"/>
                  </a:cubicBezTo>
                  <a:cubicBezTo>
                    <a:pt x="595" y="1700"/>
                    <a:pt x="445" y="887"/>
                    <a:pt x="561" y="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1"/>
            <p:cNvSpPr/>
            <p:nvPr/>
          </p:nvSpPr>
          <p:spPr>
            <a:xfrm>
              <a:off x="5972300" y="3370663"/>
              <a:ext cx="73084" cy="78334"/>
            </a:xfrm>
            <a:custGeom>
              <a:avLst/>
              <a:gdLst/>
              <a:ahLst/>
              <a:cxnLst/>
              <a:rect l="l" t="t" r="r" b="b"/>
              <a:pathLst>
                <a:path w="2353" h="2522" extrusionOk="0">
                  <a:moveTo>
                    <a:pt x="1244" y="1"/>
                  </a:moveTo>
                  <a:cubicBezTo>
                    <a:pt x="538" y="1"/>
                    <a:pt x="0" y="572"/>
                    <a:pt x="0" y="1278"/>
                  </a:cubicBezTo>
                  <a:cubicBezTo>
                    <a:pt x="0" y="1984"/>
                    <a:pt x="538" y="2521"/>
                    <a:pt x="1244" y="2521"/>
                  </a:cubicBezTo>
                  <a:cubicBezTo>
                    <a:pt x="1815" y="2521"/>
                    <a:pt x="2353" y="1984"/>
                    <a:pt x="2353" y="1278"/>
                  </a:cubicBezTo>
                  <a:cubicBezTo>
                    <a:pt x="2353" y="572"/>
                    <a:pt x="1815" y="1"/>
                    <a:pt x="1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a:off x="6398196" y="3353953"/>
              <a:ext cx="74140" cy="73115"/>
            </a:xfrm>
            <a:custGeom>
              <a:avLst/>
              <a:gdLst/>
              <a:ahLst/>
              <a:cxnLst/>
              <a:rect l="l" t="t" r="r" b="b"/>
              <a:pathLst>
                <a:path w="2387" h="2354" extrusionOk="0">
                  <a:moveTo>
                    <a:pt x="1110" y="1"/>
                  </a:moveTo>
                  <a:cubicBezTo>
                    <a:pt x="404" y="1"/>
                    <a:pt x="0" y="539"/>
                    <a:pt x="0" y="1110"/>
                  </a:cubicBezTo>
                  <a:cubicBezTo>
                    <a:pt x="0" y="1816"/>
                    <a:pt x="404" y="2354"/>
                    <a:pt x="1110" y="2354"/>
                  </a:cubicBezTo>
                  <a:cubicBezTo>
                    <a:pt x="1815" y="2354"/>
                    <a:pt x="2387" y="1816"/>
                    <a:pt x="2387" y="1110"/>
                  </a:cubicBezTo>
                  <a:cubicBezTo>
                    <a:pt x="2387" y="539"/>
                    <a:pt x="1815" y="1"/>
                    <a:pt x="11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1"/>
            <p:cNvSpPr/>
            <p:nvPr/>
          </p:nvSpPr>
          <p:spPr>
            <a:xfrm>
              <a:off x="5949809" y="4373187"/>
              <a:ext cx="674377" cy="457578"/>
            </a:xfrm>
            <a:custGeom>
              <a:avLst/>
              <a:gdLst/>
              <a:ahLst/>
              <a:cxnLst/>
              <a:rect l="l" t="t" r="r" b="b"/>
              <a:pathLst>
                <a:path w="21712" h="14732" extrusionOk="0">
                  <a:moveTo>
                    <a:pt x="18426" y="1"/>
                  </a:moveTo>
                  <a:cubicBezTo>
                    <a:pt x="17914" y="1"/>
                    <a:pt x="17394" y="109"/>
                    <a:pt x="16939" y="313"/>
                  </a:cubicBezTo>
                  <a:lnTo>
                    <a:pt x="16805" y="313"/>
                  </a:lnTo>
                  <a:lnTo>
                    <a:pt x="13713" y="1725"/>
                  </a:lnTo>
                  <a:lnTo>
                    <a:pt x="9243" y="3674"/>
                  </a:lnTo>
                  <a:lnTo>
                    <a:pt x="5042" y="5489"/>
                  </a:lnTo>
                  <a:cubicBezTo>
                    <a:pt x="4739" y="5623"/>
                    <a:pt x="4336" y="5926"/>
                    <a:pt x="4201" y="6329"/>
                  </a:cubicBezTo>
                  <a:lnTo>
                    <a:pt x="4067" y="6464"/>
                  </a:lnTo>
                  <a:lnTo>
                    <a:pt x="0" y="12917"/>
                  </a:lnTo>
                  <a:lnTo>
                    <a:pt x="2219" y="14731"/>
                  </a:lnTo>
                  <a:lnTo>
                    <a:pt x="7260" y="9556"/>
                  </a:lnTo>
                  <a:lnTo>
                    <a:pt x="15393" y="8850"/>
                  </a:lnTo>
                  <a:lnTo>
                    <a:pt x="16368" y="8715"/>
                  </a:lnTo>
                  <a:cubicBezTo>
                    <a:pt x="17645" y="8715"/>
                    <a:pt x="18754" y="8144"/>
                    <a:pt x="19729" y="7438"/>
                  </a:cubicBezTo>
                  <a:cubicBezTo>
                    <a:pt x="20569" y="6598"/>
                    <a:pt x="21275" y="5489"/>
                    <a:pt x="21712" y="4380"/>
                  </a:cubicBezTo>
                  <a:lnTo>
                    <a:pt x="21712" y="3540"/>
                  </a:lnTo>
                  <a:lnTo>
                    <a:pt x="21712" y="2968"/>
                  </a:lnTo>
                  <a:cubicBezTo>
                    <a:pt x="21543" y="1994"/>
                    <a:pt x="21006" y="1019"/>
                    <a:pt x="20031" y="448"/>
                  </a:cubicBezTo>
                  <a:cubicBezTo>
                    <a:pt x="19583" y="143"/>
                    <a:pt x="19010" y="1"/>
                    <a:pt x="18426" y="1"/>
                  </a:cubicBezTo>
                  <a:close/>
                </a:path>
              </a:pathLst>
            </a:custGeom>
            <a:solidFill>
              <a:srgbClr val="BDB8FF"/>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4" name="Table 3"/>
          <p:cNvGraphicFramePr>
            <a:graphicFrameLocks noGrp="1"/>
          </p:cNvGraphicFramePr>
          <p:nvPr>
            <p:extLst>
              <p:ext uri="{D42A27DB-BD31-4B8C-83A1-F6EECF244321}">
                <p14:modId xmlns:p14="http://schemas.microsoft.com/office/powerpoint/2010/main" val="2391588525"/>
              </p:ext>
            </p:extLst>
          </p:nvPr>
        </p:nvGraphicFramePr>
        <p:xfrm>
          <a:off x="1725441" y="1232790"/>
          <a:ext cx="3894016" cy="2918250"/>
        </p:xfrm>
        <a:graphic>
          <a:graphicData uri="http://schemas.openxmlformats.org/drawingml/2006/table">
            <a:tbl>
              <a:tblPr firstRow="1" bandRow="1">
                <a:tableStyleId>{9D7B26C5-4107-4FEC-AEDC-1716B250A1EF}</a:tableStyleId>
              </a:tblPr>
              <a:tblGrid>
                <a:gridCol w="1947008"/>
                <a:gridCol w="1947008"/>
              </a:tblGrid>
              <a:tr h="400015">
                <a:tc>
                  <a:txBody>
                    <a:bodyPr/>
                    <a:lstStyle/>
                    <a:p>
                      <a:r>
                        <a:rPr lang="id-ID" dirty="0" smtClean="0"/>
                        <a:t>Task </a:t>
                      </a:r>
                      <a:endParaRPr lang="id-ID" dirty="0"/>
                    </a:p>
                  </a:txBody>
                  <a:tcPr/>
                </a:tc>
                <a:tc>
                  <a:txBody>
                    <a:bodyPr/>
                    <a:lstStyle/>
                    <a:p>
                      <a:r>
                        <a:rPr lang="id-ID" dirty="0" smtClean="0"/>
                        <a:t>Estimated Duration </a:t>
                      </a:r>
                      <a:endParaRPr lang="id-ID" dirty="0"/>
                    </a:p>
                  </a:txBody>
                  <a:tcPr/>
                </a:tc>
              </a:tr>
              <a:tr h="400015">
                <a:tc>
                  <a:txBody>
                    <a:bodyPr/>
                    <a:lstStyle/>
                    <a:p>
                      <a:r>
                        <a:rPr lang="id-ID" dirty="0" smtClean="0"/>
                        <a:t>Pemilihan Topic</a:t>
                      </a:r>
                      <a:endParaRPr lang="id-ID" dirty="0"/>
                    </a:p>
                  </a:txBody>
                  <a:tcPr/>
                </a:tc>
                <a:tc>
                  <a:txBody>
                    <a:bodyPr/>
                    <a:lstStyle/>
                    <a:p>
                      <a:r>
                        <a:rPr lang="id-ID" dirty="0" smtClean="0"/>
                        <a:t>2 Minggu </a:t>
                      </a:r>
                      <a:endParaRPr lang="id-ID" dirty="0"/>
                    </a:p>
                  </a:txBody>
                  <a:tcPr/>
                </a:tc>
              </a:tr>
              <a:tr h="400015">
                <a:tc>
                  <a:txBody>
                    <a:bodyPr/>
                    <a:lstStyle/>
                    <a:p>
                      <a:r>
                        <a:rPr lang="id-ID" dirty="0" smtClean="0"/>
                        <a:t>Lokasi Pengaplikasian</a:t>
                      </a:r>
                      <a:endParaRPr lang="id-ID" dirty="0"/>
                    </a:p>
                  </a:txBody>
                  <a:tcPr/>
                </a:tc>
                <a:tc>
                  <a:txBody>
                    <a:bodyPr/>
                    <a:lstStyle/>
                    <a:p>
                      <a:r>
                        <a:rPr lang="id-ID" dirty="0" smtClean="0"/>
                        <a:t>2 Minggu </a:t>
                      </a:r>
                      <a:endParaRPr lang="id-ID" dirty="0"/>
                    </a:p>
                  </a:txBody>
                  <a:tcPr/>
                </a:tc>
              </a:tr>
              <a:tr h="400015">
                <a:tc>
                  <a:txBody>
                    <a:bodyPr/>
                    <a:lstStyle/>
                    <a:p>
                      <a:r>
                        <a:rPr lang="id-ID" dirty="0" smtClean="0"/>
                        <a:t>Konsep Keseluruhan </a:t>
                      </a:r>
                      <a:endParaRPr lang="id-ID" dirty="0"/>
                    </a:p>
                  </a:txBody>
                  <a:tcPr/>
                </a:tc>
                <a:tc>
                  <a:txBody>
                    <a:bodyPr/>
                    <a:lstStyle/>
                    <a:p>
                      <a:r>
                        <a:rPr lang="id-ID" dirty="0" smtClean="0"/>
                        <a:t>2 Minggu </a:t>
                      </a:r>
                      <a:endParaRPr lang="id-ID" dirty="0"/>
                    </a:p>
                  </a:txBody>
                  <a:tcPr/>
                </a:tc>
              </a:tr>
              <a:tr h="400015">
                <a:tc>
                  <a:txBody>
                    <a:bodyPr/>
                    <a:lstStyle/>
                    <a:p>
                      <a:r>
                        <a:rPr lang="id-ID" dirty="0" smtClean="0"/>
                        <a:t>Menulis Konsep </a:t>
                      </a:r>
                      <a:endParaRPr lang="id-ID" dirty="0"/>
                    </a:p>
                  </a:txBody>
                  <a:tcPr/>
                </a:tc>
                <a:tc>
                  <a:txBody>
                    <a:bodyPr/>
                    <a:lstStyle/>
                    <a:p>
                      <a:r>
                        <a:rPr lang="id-ID" dirty="0" smtClean="0"/>
                        <a:t>2 Minggu </a:t>
                      </a:r>
                      <a:endParaRPr lang="id-ID" dirty="0"/>
                    </a:p>
                  </a:txBody>
                  <a:tcPr/>
                </a:tc>
              </a:tr>
              <a:tr h="400015">
                <a:tc>
                  <a:txBody>
                    <a:bodyPr/>
                    <a:lstStyle/>
                    <a:p>
                      <a:r>
                        <a:rPr lang="id-ID" dirty="0" smtClean="0"/>
                        <a:t>Merevisi Konsep </a:t>
                      </a:r>
                      <a:endParaRPr lang="id-ID" dirty="0"/>
                    </a:p>
                  </a:txBody>
                  <a:tcPr/>
                </a:tc>
                <a:tc>
                  <a:txBody>
                    <a:bodyPr/>
                    <a:lstStyle/>
                    <a:p>
                      <a:r>
                        <a:rPr lang="id-ID" dirty="0" smtClean="0"/>
                        <a:t>3 Minggu </a:t>
                      </a:r>
                      <a:endParaRPr lang="id-ID" dirty="0"/>
                    </a:p>
                  </a:txBody>
                  <a:tcPr/>
                </a:tc>
              </a:tr>
              <a:tr h="400015">
                <a:tc>
                  <a:txBody>
                    <a:bodyPr/>
                    <a:lstStyle/>
                    <a:p>
                      <a:r>
                        <a:rPr lang="id-ID" dirty="0" smtClean="0"/>
                        <a:t>Hasil Akhir</a:t>
                      </a:r>
                      <a:r>
                        <a:rPr lang="id-ID" baseline="0" dirty="0" smtClean="0"/>
                        <a:t> </a:t>
                      </a:r>
                      <a:endParaRPr lang="id-ID" dirty="0"/>
                    </a:p>
                  </a:txBody>
                  <a:tcPr/>
                </a:tc>
                <a:tc>
                  <a:txBody>
                    <a:bodyPr/>
                    <a:lstStyle/>
                    <a:p>
                      <a:r>
                        <a:rPr lang="id-ID" dirty="0" smtClean="0"/>
                        <a:t>3 Minggu</a:t>
                      </a:r>
                      <a:r>
                        <a:rPr lang="id-ID" baseline="0" dirty="0" smtClean="0"/>
                        <a:t> </a:t>
                      </a:r>
                      <a:endParaRPr lang="id-ID"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33"/>
          <p:cNvSpPr txBox="1">
            <a:spLocks noGrp="1"/>
          </p:cNvSpPr>
          <p:nvPr>
            <p:ph type="title" idx="6"/>
          </p:nvPr>
        </p:nvSpPr>
        <p:spPr>
          <a:xfrm>
            <a:off x="720000" y="130700"/>
            <a:ext cx="7704000" cy="555100"/>
          </a:xfrm>
          <a:prstGeom prst="rect">
            <a:avLst/>
          </a:prstGeom>
        </p:spPr>
        <p:txBody>
          <a:bodyPr spcFirstLastPara="1" wrap="square" lIns="91425" tIns="91425" rIns="91425" bIns="91425" anchor="t" anchorCtr="0">
            <a:noAutofit/>
          </a:bodyPr>
          <a:lstStyle/>
          <a:p>
            <a:pPr lvl="0"/>
            <a:r>
              <a:rPr lang="id-ID" dirty="0"/>
              <a:t>Gantt Chart</a:t>
            </a:r>
            <a:endParaRPr dirty="0"/>
          </a:p>
        </p:txBody>
      </p:sp>
      <p:pic>
        <p:nvPicPr>
          <p:cNvPr id="3" name="Picture 2"/>
          <p:cNvPicPr>
            <a:picLocks noChangeAspect="1"/>
          </p:cNvPicPr>
          <p:nvPr/>
        </p:nvPicPr>
        <p:blipFill>
          <a:blip r:embed="rId3"/>
          <a:stretch>
            <a:fillRect/>
          </a:stretch>
        </p:blipFill>
        <p:spPr>
          <a:xfrm>
            <a:off x="295275" y="762000"/>
            <a:ext cx="8677275" cy="420052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35"/>
          <p:cNvSpPr txBox="1">
            <a:spLocks noGrp="1"/>
          </p:cNvSpPr>
          <p:nvPr>
            <p:ph type="title"/>
          </p:nvPr>
        </p:nvSpPr>
        <p:spPr>
          <a:xfrm>
            <a:off x="2746926" y="56616"/>
            <a:ext cx="3424800" cy="440010"/>
          </a:xfrm>
          <a:prstGeom prst="rect">
            <a:avLst/>
          </a:prstGeom>
        </p:spPr>
        <p:txBody>
          <a:bodyPr spcFirstLastPara="1" wrap="square" lIns="91425" tIns="91425" rIns="91425" bIns="91425" anchor="ctr" anchorCtr="0">
            <a:noAutofit/>
          </a:bodyPr>
          <a:lstStyle/>
          <a:p>
            <a:pPr lvl="0" algn="ctr"/>
            <a:r>
              <a:rPr lang="id-ID" dirty="0"/>
              <a:t>TOOLS</a:t>
            </a:r>
            <a:endParaRPr dirty="0"/>
          </a:p>
        </p:txBody>
      </p:sp>
      <p:sp>
        <p:nvSpPr>
          <p:cNvPr id="1054" name="Google Shape;1054;p35"/>
          <p:cNvSpPr txBox="1">
            <a:spLocks noGrp="1"/>
          </p:cNvSpPr>
          <p:nvPr>
            <p:ph type="title" idx="2"/>
          </p:nvPr>
        </p:nvSpPr>
        <p:spPr>
          <a:xfrm>
            <a:off x="1521458" y="613319"/>
            <a:ext cx="6315000" cy="1649941"/>
          </a:xfrm>
          <a:prstGeom prst="rect">
            <a:avLst/>
          </a:prstGeom>
        </p:spPr>
        <p:txBody>
          <a:bodyPr spcFirstLastPara="1" wrap="square" lIns="91425" tIns="91425" rIns="91425" bIns="91425" anchor="ctr" anchorCtr="0">
            <a:noAutofit/>
          </a:bodyPr>
          <a:lstStyle/>
          <a:p>
            <a:pPr lvl="0" algn="l"/>
            <a:r>
              <a:rPr lang="id-ID" dirty="0"/>
              <a:t>TRELLO</a:t>
            </a:r>
            <a:br>
              <a:rPr lang="id-ID" dirty="0"/>
            </a:br>
            <a:r>
              <a:rPr lang="id-ID" sz="1400" dirty="0">
                <a:latin typeface="Times New Roman" panose="02020603050405020304" pitchFamily="18" charset="0"/>
                <a:cs typeface="Times New Roman" panose="02020603050405020304" pitchFamily="18" charset="0"/>
              </a:rPr>
              <a:t>Trello adalah alat kolaborasi yang mengatur proyek Anda ke dalam papan. Sekilas, Trello memberi tahu Anda apa yang sedang dikerjakan, siapa yang mengerjakan apa, dan di mana sesuatu sedang dalam proses. Bayangkan sebuah papan putih, diisi dengan daftar catatan tempel, dengan setiap catatan sebagai tugas Anda dan tim Anda.</a:t>
            </a:r>
            <a:r>
              <a:rPr lang="id-ID" sz="1400" dirty="0" smtClean="0">
                <a:latin typeface="Times New Roman" panose="02020603050405020304" pitchFamily="18" charset="0"/>
                <a:cs typeface="Times New Roman" panose="02020603050405020304" pitchFamily="18" charset="0"/>
              </a:rPr>
              <a:t/>
            </a:r>
            <a:br>
              <a:rPr lang="id-ID" sz="1400" dirty="0" smtClean="0">
                <a:latin typeface="Times New Roman" panose="02020603050405020304" pitchFamily="18" charset="0"/>
                <a:cs typeface="Times New Roman" panose="02020603050405020304" pitchFamily="18" charset="0"/>
              </a:rPr>
            </a:br>
            <a:endParaRPr sz="1400" dirty="0">
              <a:latin typeface="Times New Roman" panose="02020603050405020304" pitchFamily="18" charset="0"/>
              <a:cs typeface="Times New Roman" panose="02020603050405020304" pitchFamily="18" charset="0"/>
            </a:endParaRPr>
          </a:p>
        </p:txBody>
      </p:sp>
      <p:grpSp>
        <p:nvGrpSpPr>
          <p:cNvPr id="1055" name="Google Shape;1055;p35"/>
          <p:cNvGrpSpPr/>
          <p:nvPr/>
        </p:nvGrpSpPr>
        <p:grpSpPr>
          <a:xfrm>
            <a:off x="-127053" y="2903080"/>
            <a:ext cx="7315206" cy="3249434"/>
            <a:chOff x="-127053" y="2903080"/>
            <a:chExt cx="7315206" cy="3249434"/>
          </a:xfrm>
        </p:grpSpPr>
        <p:grpSp>
          <p:nvGrpSpPr>
            <p:cNvPr id="1056" name="Google Shape;1056;p35"/>
            <p:cNvGrpSpPr/>
            <p:nvPr/>
          </p:nvGrpSpPr>
          <p:grpSpPr>
            <a:xfrm flipH="1">
              <a:off x="2310483" y="3319547"/>
              <a:ext cx="2301388" cy="1593766"/>
              <a:chOff x="4799733" y="3457797"/>
              <a:chExt cx="2301388" cy="1593766"/>
            </a:xfrm>
          </p:grpSpPr>
          <p:sp>
            <p:nvSpPr>
              <p:cNvPr id="1057" name="Google Shape;1057;p35"/>
              <p:cNvSpPr/>
              <p:nvPr/>
            </p:nvSpPr>
            <p:spPr>
              <a:xfrm>
                <a:off x="5512937" y="4441437"/>
                <a:ext cx="134693" cy="122202"/>
              </a:xfrm>
              <a:custGeom>
                <a:avLst/>
                <a:gdLst/>
                <a:ahLst/>
                <a:cxnLst/>
                <a:rect l="l" t="t" r="r" b="b"/>
                <a:pathLst>
                  <a:path w="2437" h="2211" extrusionOk="0">
                    <a:moveTo>
                      <a:pt x="1" y="1"/>
                    </a:moveTo>
                    <a:lnTo>
                      <a:pt x="1" y="715"/>
                    </a:lnTo>
                    <a:lnTo>
                      <a:pt x="1" y="1271"/>
                    </a:lnTo>
                    <a:lnTo>
                      <a:pt x="1" y="2211"/>
                    </a:lnTo>
                    <a:lnTo>
                      <a:pt x="2436" y="1112"/>
                    </a:lnTo>
                    <a:lnTo>
                      <a:pt x="1" y="1"/>
                    </a:ln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5"/>
              <p:cNvSpPr/>
              <p:nvPr/>
            </p:nvSpPr>
            <p:spPr>
              <a:xfrm>
                <a:off x="5671673" y="4450943"/>
                <a:ext cx="91527" cy="79091"/>
              </a:xfrm>
              <a:custGeom>
                <a:avLst/>
                <a:gdLst/>
                <a:ahLst/>
                <a:cxnLst/>
                <a:rect l="l" t="t" r="r" b="b"/>
                <a:pathLst>
                  <a:path w="1656" h="1431" extrusionOk="0">
                    <a:moveTo>
                      <a:pt x="1" y="1"/>
                    </a:moveTo>
                    <a:lnTo>
                      <a:pt x="1" y="1430"/>
                    </a:lnTo>
                    <a:lnTo>
                      <a:pt x="1655" y="1430"/>
                    </a:lnTo>
                    <a:lnTo>
                      <a:pt x="1655" y="1"/>
                    </a:lnTo>
                    <a:close/>
                  </a:path>
                </a:pathLst>
              </a:custGeom>
              <a:solidFill>
                <a:srgbClr val="F9CF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5"/>
              <p:cNvSpPr/>
              <p:nvPr/>
            </p:nvSpPr>
            <p:spPr>
              <a:xfrm>
                <a:off x="5670236" y="4448014"/>
                <a:ext cx="92246" cy="80528"/>
              </a:xfrm>
              <a:custGeom>
                <a:avLst/>
                <a:gdLst/>
                <a:ahLst/>
                <a:cxnLst/>
                <a:rect l="l" t="t" r="r" b="b"/>
                <a:pathLst>
                  <a:path w="1669" h="1457" extrusionOk="0">
                    <a:moveTo>
                      <a:pt x="239" y="1"/>
                    </a:moveTo>
                    <a:cubicBezTo>
                      <a:pt x="146" y="1"/>
                      <a:pt x="80" y="14"/>
                      <a:pt x="53" y="27"/>
                    </a:cubicBezTo>
                    <a:cubicBezTo>
                      <a:pt x="14" y="40"/>
                      <a:pt x="0" y="54"/>
                      <a:pt x="0" y="93"/>
                    </a:cubicBezTo>
                    <a:cubicBezTo>
                      <a:pt x="0" y="120"/>
                      <a:pt x="14" y="146"/>
                      <a:pt x="40" y="160"/>
                    </a:cubicBezTo>
                    <a:cubicBezTo>
                      <a:pt x="80" y="173"/>
                      <a:pt x="120" y="173"/>
                      <a:pt x="186" y="173"/>
                    </a:cubicBezTo>
                    <a:cubicBezTo>
                      <a:pt x="225" y="186"/>
                      <a:pt x="265" y="186"/>
                      <a:pt x="292" y="199"/>
                    </a:cubicBezTo>
                    <a:cubicBezTo>
                      <a:pt x="305" y="212"/>
                      <a:pt x="345" y="239"/>
                      <a:pt x="371" y="292"/>
                    </a:cubicBezTo>
                    <a:lnTo>
                      <a:pt x="689" y="729"/>
                    </a:lnTo>
                    <a:lnTo>
                      <a:pt x="636" y="795"/>
                    </a:lnTo>
                    <a:lnTo>
                      <a:pt x="596" y="861"/>
                    </a:lnTo>
                    <a:lnTo>
                      <a:pt x="517" y="954"/>
                    </a:lnTo>
                    <a:cubicBezTo>
                      <a:pt x="490" y="993"/>
                      <a:pt x="450" y="1046"/>
                      <a:pt x="398" y="1126"/>
                    </a:cubicBezTo>
                    <a:cubicBezTo>
                      <a:pt x="371" y="1139"/>
                      <a:pt x="358" y="1152"/>
                      <a:pt x="331" y="1165"/>
                    </a:cubicBezTo>
                    <a:cubicBezTo>
                      <a:pt x="318" y="1179"/>
                      <a:pt x="292" y="1179"/>
                      <a:pt x="265" y="1192"/>
                    </a:cubicBezTo>
                    <a:cubicBezTo>
                      <a:pt x="212" y="1192"/>
                      <a:pt x="173" y="1205"/>
                      <a:pt x="133" y="1218"/>
                    </a:cubicBezTo>
                    <a:cubicBezTo>
                      <a:pt x="93" y="1232"/>
                      <a:pt x="80" y="1245"/>
                      <a:pt x="80" y="1285"/>
                    </a:cubicBezTo>
                    <a:cubicBezTo>
                      <a:pt x="80" y="1298"/>
                      <a:pt x="80" y="1324"/>
                      <a:pt x="80" y="1337"/>
                    </a:cubicBezTo>
                    <a:cubicBezTo>
                      <a:pt x="93" y="1337"/>
                      <a:pt x="106" y="1351"/>
                      <a:pt x="120" y="1351"/>
                    </a:cubicBezTo>
                    <a:cubicBezTo>
                      <a:pt x="133" y="1364"/>
                      <a:pt x="146" y="1364"/>
                      <a:pt x="159" y="1364"/>
                    </a:cubicBezTo>
                    <a:lnTo>
                      <a:pt x="556" y="1364"/>
                    </a:lnTo>
                    <a:cubicBezTo>
                      <a:pt x="570" y="1364"/>
                      <a:pt x="583" y="1377"/>
                      <a:pt x="609" y="1377"/>
                    </a:cubicBezTo>
                    <a:lnTo>
                      <a:pt x="675" y="1377"/>
                    </a:lnTo>
                    <a:cubicBezTo>
                      <a:pt x="702" y="1377"/>
                      <a:pt x="728" y="1364"/>
                      <a:pt x="755" y="1364"/>
                    </a:cubicBezTo>
                    <a:cubicBezTo>
                      <a:pt x="781" y="1351"/>
                      <a:pt x="808" y="1324"/>
                      <a:pt x="808" y="1298"/>
                    </a:cubicBezTo>
                    <a:cubicBezTo>
                      <a:pt x="808" y="1285"/>
                      <a:pt x="795" y="1258"/>
                      <a:pt x="781" y="1245"/>
                    </a:cubicBezTo>
                    <a:cubicBezTo>
                      <a:pt x="768" y="1218"/>
                      <a:pt x="715" y="1218"/>
                      <a:pt x="662" y="1218"/>
                    </a:cubicBezTo>
                    <a:cubicBezTo>
                      <a:pt x="636" y="1218"/>
                      <a:pt x="609" y="1205"/>
                      <a:pt x="609" y="1205"/>
                    </a:cubicBezTo>
                    <a:cubicBezTo>
                      <a:pt x="609" y="1192"/>
                      <a:pt x="596" y="1192"/>
                      <a:pt x="596" y="1179"/>
                    </a:cubicBezTo>
                    <a:cubicBezTo>
                      <a:pt x="596" y="1179"/>
                      <a:pt x="609" y="1152"/>
                      <a:pt x="623" y="1139"/>
                    </a:cubicBezTo>
                    <a:cubicBezTo>
                      <a:pt x="636" y="1112"/>
                      <a:pt x="649" y="1099"/>
                      <a:pt x="662" y="1086"/>
                    </a:cubicBezTo>
                    <a:cubicBezTo>
                      <a:pt x="689" y="1046"/>
                      <a:pt x="702" y="1020"/>
                      <a:pt x="728" y="993"/>
                    </a:cubicBezTo>
                    <a:cubicBezTo>
                      <a:pt x="742" y="980"/>
                      <a:pt x="768" y="940"/>
                      <a:pt x="808" y="887"/>
                    </a:cubicBezTo>
                    <a:cubicBezTo>
                      <a:pt x="834" y="927"/>
                      <a:pt x="861" y="967"/>
                      <a:pt x="887" y="1007"/>
                    </a:cubicBezTo>
                    <a:cubicBezTo>
                      <a:pt x="914" y="1033"/>
                      <a:pt x="940" y="1073"/>
                      <a:pt x="967" y="1112"/>
                    </a:cubicBezTo>
                    <a:cubicBezTo>
                      <a:pt x="980" y="1139"/>
                      <a:pt x="1006" y="1165"/>
                      <a:pt x="1020" y="1192"/>
                    </a:cubicBezTo>
                    <a:cubicBezTo>
                      <a:pt x="1033" y="1218"/>
                      <a:pt x="1046" y="1232"/>
                      <a:pt x="1046" y="1245"/>
                    </a:cubicBezTo>
                    <a:cubicBezTo>
                      <a:pt x="1046" y="1258"/>
                      <a:pt x="1033" y="1271"/>
                      <a:pt x="1033" y="1285"/>
                    </a:cubicBezTo>
                    <a:lnTo>
                      <a:pt x="993" y="1285"/>
                    </a:lnTo>
                    <a:cubicBezTo>
                      <a:pt x="967" y="1298"/>
                      <a:pt x="953" y="1311"/>
                      <a:pt x="953" y="1324"/>
                    </a:cubicBezTo>
                    <a:cubicBezTo>
                      <a:pt x="940" y="1337"/>
                      <a:pt x="940" y="1351"/>
                      <a:pt x="940" y="1364"/>
                    </a:cubicBezTo>
                    <a:cubicBezTo>
                      <a:pt x="940" y="1377"/>
                      <a:pt x="953" y="1404"/>
                      <a:pt x="967" y="1430"/>
                    </a:cubicBezTo>
                    <a:cubicBezTo>
                      <a:pt x="993" y="1443"/>
                      <a:pt x="1033" y="1457"/>
                      <a:pt x="1086" y="1457"/>
                    </a:cubicBezTo>
                    <a:lnTo>
                      <a:pt x="1536" y="1457"/>
                    </a:lnTo>
                    <a:cubicBezTo>
                      <a:pt x="1575" y="1457"/>
                      <a:pt x="1602" y="1457"/>
                      <a:pt x="1628" y="1443"/>
                    </a:cubicBezTo>
                    <a:cubicBezTo>
                      <a:pt x="1655" y="1443"/>
                      <a:pt x="1668" y="1417"/>
                      <a:pt x="1668" y="1377"/>
                    </a:cubicBezTo>
                    <a:cubicBezTo>
                      <a:pt x="1668" y="1351"/>
                      <a:pt x="1655" y="1337"/>
                      <a:pt x="1628" y="1324"/>
                    </a:cubicBezTo>
                    <a:cubicBezTo>
                      <a:pt x="1615" y="1311"/>
                      <a:pt x="1589" y="1298"/>
                      <a:pt x="1549" y="1298"/>
                    </a:cubicBezTo>
                    <a:lnTo>
                      <a:pt x="1456" y="1298"/>
                    </a:lnTo>
                    <a:cubicBezTo>
                      <a:pt x="1430" y="1298"/>
                      <a:pt x="1403" y="1285"/>
                      <a:pt x="1364" y="1271"/>
                    </a:cubicBezTo>
                    <a:cubicBezTo>
                      <a:pt x="1350" y="1271"/>
                      <a:pt x="1337" y="1258"/>
                      <a:pt x="1324" y="1245"/>
                    </a:cubicBezTo>
                    <a:cubicBezTo>
                      <a:pt x="1311" y="1232"/>
                      <a:pt x="1284" y="1205"/>
                      <a:pt x="1245" y="1165"/>
                    </a:cubicBezTo>
                    <a:cubicBezTo>
                      <a:pt x="1218" y="1126"/>
                      <a:pt x="1178" y="1073"/>
                      <a:pt x="1125" y="1007"/>
                    </a:cubicBezTo>
                    <a:cubicBezTo>
                      <a:pt x="1073" y="927"/>
                      <a:pt x="1006" y="835"/>
                      <a:pt x="927" y="729"/>
                    </a:cubicBezTo>
                    <a:cubicBezTo>
                      <a:pt x="967" y="676"/>
                      <a:pt x="1006" y="610"/>
                      <a:pt x="1046" y="557"/>
                    </a:cubicBezTo>
                    <a:cubicBezTo>
                      <a:pt x="1073" y="504"/>
                      <a:pt x="1125" y="451"/>
                      <a:pt x="1165" y="385"/>
                    </a:cubicBezTo>
                    <a:cubicBezTo>
                      <a:pt x="1205" y="345"/>
                      <a:pt x="1245" y="318"/>
                      <a:pt x="1271" y="305"/>
                    </a:cubicBezTo>
                    <a:cubicBezTo>
                      <a:pt x="1298" y="292"/>
                      <a:pt x="1337" y="292"/>
                      <a:pt x="1390" y="292"/>
                    </a:cubicBezTo>
                    <a:cubicBezTo>
                      <a:pt x="1430" y="292"/>
                      <a:pt x="1509" y="279"/>
                      <a:pt x="1589" y="279"/>
                    </a:cubicBezTo>
                    <a:cubicBezTo>
                      <a:pt x="1615" y="279"/>
                      <a:pt x="1628" y="279"/>
                      <a:pt x="1642" y="265"/>
                    </a:cubicBezTo>
                    <a:cubicBezTo>
                      <a:pt x="1655" y="239"/>
                      <a:pt x="1655" y="226"/>
                      <a:pt x="1655" y="212"/>
                    </a:cubicBezTo>
                    <a:cubicBezTo>
                      <a:pt x="1655" y="146"/>
                      <a:pt x="1642" y="120"/>
                      <a:pt x="1589" y="120"/>
                    </a:cubicBezTo>
                    <a:lnTo>
                      <a:pt x="1020" y="120"/>
                    </a:lnTo>
                    <a:cubicBezTo>
                      <a:pt x="980" y="120"/>
                      <a:pt x="953" y="120"/>
                      <a:pt x="927" y="133"/>
                    </a:cubicBezTo>
                    <a:cubicBezTo>
                      <a:pt x="900" y="146"/>
                      <a:pt x="887" y="173"/>
                      <a:pt x="887" y="212"/>
                    </a:cubicBezTo>
                    <a:cubicBezTo>
                      <a:pt x="887" y="226"/>
                      <a:pt x="887" y="252"/>
                      <a:pt x="914" y="265"/>
                    </a:cubicBezTo>
                    <a:cubicBezTo>
                      <a:pt x="927" y="265"/>
                      <a:pt x="940" y="279"/>
                      <a:pt x="953" y="279"/>
                    </a:cubicBezTo>
                    <a:cubicBezTo>
                      <a:pt x="953" y="292"/>
                      <a:pt x="967" y="292"/>
                      <a:pt x="967" y="305"/>
                    </a:cubicBezTo>
                    <a:cubicBezTo>
                      <a:pt x="967" y="305"/>
                      <a:pt x="953" y="332"/>
                      <a:pt x="940" y="358"/>
                    </a:cubicBezTo>
                    <a:cubicBezTo>
                      <a:pt x="927" y="385"/>
                      <a:pt x="900" y="411"/>
                      <a:pt x="874" y="451"/>
                    </a:cubicBezTo>
                    <a:lnTo>
                      <a:pt x="808" y="570"/>
                    </a:lnTo>
                    <a:cubicBezTo>
                      <a:pt x="768" y="517"/>
                      <a:pt x="742" y="477"/>
                      <a:pt x="715" y="437"/>
                    </a:cubicBezTo>
                    <a:cubicBezTo>
                      <a:pt x="689" y="398"/>
                      <a:pt x="662" y="371"/>
                      <a:pt x="636" y="332"/>
                    </a:cubicBezTo>
                    <a:cubicBezTo>
                      <a:pt x="623" y="305"/>
                      <a:pt x="596" y="279"/>
                      <a:pt x="596" y="252"/>
                    </a:cubicBezTo>
                    <a:cubicBezTo>
                      <a:pt x="583" y="239"/>
                      <a:pt x="570" y="226"/>
                      <a:pt x="570" y="212"/>
                    </a:cubicBezTo>
                    <a:cubicBezTo>
                      <a:pt x="570" y="199"/>
                      <a:pt x="583" y="186"/>
                      <a:pt x="596" y="186"/>
                    </a:cubicBezTo>
                    <a:lnTo>
                      <a:pt x="662" y="186"/>
                    </a:lnTo>
                    <a:cubicBezTo>
                      <a:pt x="702" y="186"/>
                      <a:pt x="728" y="173"/>
                      <a:pt x="742" y="160"/>
                    </a:cubicBezTo>
                    <a:cubicBezTo>
                      <a:pt x="755" y="133"/>
                      <a:pt x="768" y="120"/>
                      <a:pt x="768" y="107"/>
                    </a:cubicBezTo>
                    <a:cubicBezTo>
                      <a:pt x="768" y="93"/>
                      <a:pt x="768" y="80"/>
                      <a:pt x="768" y="67"/>
                    </a:cubicBezTo>
                    <a:cubicBezTo>
                      <a:pt x="768" y="54"/>
                      <a:pt x="755" y="40"/>
                      <a:pt x="742" y="40"/>
                    </a:cubicBezTo>
                    <a:cubicBezTo>
                      <a:pt x="728" y="27"/>
                      <a:pt x="715" y="14"/>
                      <a:pt x="689" y="14"/>
                    </a:cubicBezTo>
                    <a:cubicBezTo>
                      <a:pt x="675" y="1"/>
                      <a:pt x="636" y="1"/>
                      <a:pt x="596" y="1"/>
                    </a:cubicBez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a:off x="5668799" y="4448014"/>
                <a:ext cx="100260" cy="84895"/>
              </a:xfrm>
              <a:custGeom>
                <a:avLst/>
                <a:gdLst/>
                <a:ahLst/>
                <a:cxnLst/>
                <a:rect l="l" t="t" r="r" b="b"/>
                <a:pathLst>
                  <a:path w="1814" h="1536" extrusionOk="0">
                    <a:moveTo>
                      <a:pt x="768" y="107"/>
                    </a:moveTo>
                    <a:lnTo>
                      <a:pt x="768" y="160"/>
                    </a:lnTo>
                    <a:lnTo>
                      <a:pt x="662" y="160"/>
                    </a:lnTo>
                    <a:cubicBezTo>
                      <a:pt x="609" y="160"/>
                      <a:pt x="556" y="212"/>
                      <a:pt x="556" y="265"/>
                    </a:cubicBezTo>
                    <a:cubicBezTo>
                      <a:pt x="556" y="265"/>
                      <a:pt x="609" y="265"/>
                      <a:pt x="609" y="332"/>
                    </a:cubicBezTo>
                    <a:cubicBezTo>
                      <a:pt x="609" y="332"/>
                      <a:pt x="609" y="385"/>
                      <a:pt x="662" y="385"/>
                    </a:cubicBezTo>
                    <a:cubicBezTo>
                      <a:pt x="662" y="437"/>
                      <a:pt x="715" y="490"/>
                      <a:pt x="715" y="490"/>
                    </a:cubicBezTo>
                    <a:cubicBezTo>
                      <a:pt x="768" y="543"/>
                      <a:pt x="768" y="596"/>
                      <a:pt x="821" y="662"/>
                    </a:cubicBezTo>
                    <a:lnTo>
                      <a:pt x="887" y="715"/>
                    </a:lnTo>
                    <a:lnTo>
                      <a:pt x="993" y="543"/>
                    </a:lnTo>
                    <a:cubicBezTo>
                      <a:pt x="993" y="490"/>
                      <a:pt x="1046" y="437"/>
                      <a:pt x="1046" y="437"/>
                    </a:cubicBezTo>
                    <a:cubicBezTo>
                      <a:pt x="1046" y="385"/>
                      <a:pt x="1099" y="385"/>
                      <a:pt x="1099" y="332"/>
                    </a:cubicBezTo>
                    <a:cubicBezTo>
                      <a:pt x="1099" y="265"/>
                      <a:pt x="1046" y="265"/>
                      <a:pt x="1046" y="265"/>
                    </a:cubicBezTo>
                    <a:lnTo>
                      <a:pt x="993" y="265"/>
                    </a:lnTo>
                    <a:lnTo>
                      <a:pt x="993" y="212"/>
                    </a:lnTo>
                    <a:lnTo>
                      <a:pt x="1654" y="212"/>
                    </a:lnTo>
                    <a:lnTo>
                      <a:pt x="1654" y="265"/>
                    </a:lnTo>
                    <a:lnTo>
                      <a:pt x="1324" y="265"/>
                    </a:lnTo>
                    <a:cubicBezTo>
                      <a:pt x="1271" y="332"/>
                      <a:pt x="1218" y="332"/>
                      <a:pt x="1218" y="385"/>
                    </a:cubicBezTo>
                    <a:cubicBezTo>
                      <a:pt x="1151" y="437"/>
                      <a:pt x="1099" y="490"/>
                      <a:pt x="1046" y="543"/>
                    </a:cubicBezTo>
                    <a:cubicBezTo>
                      <a:pt x="993" y="596"/>
                      <a:pt x="993" y="662"/>
                      <a:pt x="940" y="715"/>
                    </a:cubicBezTo>
                    <a:lnTo>
                      <a:pt x="940" y="768"/>
                    </a:lnTo>
                    <a:lnTo>
                      <a:pt x="940" y="821"/>
                    </a:lnTo>
                    <a:cubicBezTo>
                      <a:pt x="993" y="927"/>
                      <a:pt x="1099" y="993"/>
                      <a:pt x="1151" y="1099"/>
                    </a:cubicBezTo>
                    <a:cubicBezTo>
                      <a:pt x="1218" y="1152"/>
                      <a:pt x="1218" y="1205"/>
                      <a:pt x="1271" y="1258"/>
                    </a:cubicBezTo>
                    <a:cubicBezTo>
                      <a:pt x="1324" y="1258"/>
                      <a:pt x="1324" y="1324"/>
                      <a:pt x="1324" y="1324"/>
                    </a:cubicBezTo>
                    <a:cubicBezTo>
                      <a:pt x="1376" y="1324"/>
                      <a:pt x="1376" y="1377"/>
                      <a:pt x="1429" y="1377"/>
                    </a:cubicBezTo>
                    <a:lnTo>
                      <a:pt x="1601" y="1377"/>
                    </a:lnTo>
                    <a:cubicBezTo>
                      <a:pt x="1654" y="1377"/>
                      <a:pt x="1654" y="1430"/>
                      <a:pt x="1654" y="1430"/>
                    </a:cubicBezTo>
                    <a:lnTo>
                      <a:pt x="1099" y="1430"/>
                    </a:lnTo>
                    <a:lnTo>
                      <a:pt x="1046" y="1377"/>
                    </a:lnTo>
                    <a:lnTo>
                      <a:pt x="1099" y="1377"/>
                    </a:lnTo>
                    <a:cubicBezTo>
                      <a:pt x="1151" y="1377"/>
                      <a:pt x="1151" y="1324"/>
                      <a:pt x="1151" y="1258"/>
                    </a:cubicBezTo>
                    <a:lnTo>
                      <a:pt x="1151" y="1205"/>
                    </a:lnTo>
                    <a:cubicBezTo>
                      <a:pt x="1099" y="1152"/>
                      <a:pt x="1099" y="1152"/>
                      <a:pt x="1099" y="1099"/>
                    </a:cubicBezTo>
                    <a:cubicBezTo>
                      <a:pt x="1046" y="1099"/>
                      <a:pt x="1046" y="1046"/>
                      <a:pt x="993" y="993"/>
                    </a:cubicBezTo>
                    <a:cubicBezTo>
                      <a:pt x="993" y="993"/>
                      <a:pt x="940" y="927"/>
                      <a:pt x="940" y="874"/>
                    </a:cubicBezTo>
                    <a:lnTo>
                      <a:pt x="887" y="821"/>
                    </a:lnTo>
                    <a:lnTo>
                      <a:pt x="821" y="874"/>
                    </a:lnTo>
                    <a:cubicBezTo>
                      <a:pt x="768" y="927"/>
                      <a:pt x="768" y="993"/>
                      <a:pt x="715" y="993"/>
                    </a:cubicBezTo>
                    <a:cubicBezTo>
                      <a:pt x="715" y="1046"/>
                      <a:pt x="715" y="1046"/>
                      <a:pt x="662" y="1099"/>
                    </a:cubicBezTo>
                    <a:lnTo>
                      <a:pt x="662" y="1152"/>
                    </a:lnTo>
                    <a:cubicBezTo>
                      <a:pt x="609" y="1152"/>
                      <a:pt x="609" y="1152"/>
                      <a:pt x="609" y="1205"/>
                    </a:cubicBezTo>
                    <a:lnTo>
                      <a:pt x="609" y="1258"/>
                    </a:lnTo>
                    <a:cubicBezTo>
                      <a:pt x="662" y="1324"/>
                      <a:pt x="662" y="1324"/>
                      <a:pt x="715" y="1324"/>
                    </a:cubicBezTo>
                    <a:lnTo>
                      <a:pt x="821" y="1324"/>
                    </a:lnTo>
                    <a:cubicBezTo>
                      <a:pt x="768" y="1324"/>
                      <a:pt x="768" y="1377"/>
                      <a:pt x="715" y="1377"/>
                    </a:cubicBezTo>
                    <a:lnTo>
                      <a:pt x="662" y="1377"/>
                    </a:lnTo>
                    <a:lnTo>
                      <a:pt x="609" y="1324"/>
                    </a:lnTo>
                    <a:lnTo>
                      <a:pt x="225" y="1324"/>
                    </a:lnTo>
                    <a:cubicBezTo>
                      <a:pt x="278" y="1324"/>
                      <a:pt x="278" y="1324"/>
                      <a:pt x="331" y="1258"/>
                    </a:cubicBezTo>
                    <a:lnTo>
                      <a:pt x="437" y="1258"/>
                    </a:lnTo>
                    <a:lnTo>
                      <a:pt x="490" y="1205"/>
                    </a:lnTo>
                    <a:cubicBezTo>
                      <a:pt x="556" y="1099"/>
                      <a:pt x="609" y="1046"/>
                      <a:pt x="609" y="1046"/>
                    </a:cubicBezTo>
                    <a:cubicBezTo>
                      <a:pt x="662" y="993"/>
                      <a:pt x="662" y="927"/>
                      <a:pt x="715" y="927"/>
                    </a:cubicBezTo>
                    <a:cubicBezTo>
                      <a:pt x="715" y="927"/>
                      <a:pt x="715" y="874"/>
                      <a:pt x="768" y="874"/>
                    </a:cubicBezTo>
                    <a:lnTo>
                      <a:pt x="768" y="821"/>
                    </a:lnTo>
                    <a:lnTo>
                      <a:pt x="821" y="768"/>
                    </a:lnTo>
                    <a:lnTo>
                      <a:pt x="490" y="265"/>
                    </a:lnTo>
                    <a:cubicBezTo>
                      <a:pt x="437" y="265"/>
                      <a:pt x="437" y="212"/>
                      <a:pt x="384" y="160"/>
                    </a:cubicBezTo>
                    <a:lnTo>
                      <a:pt x="106" y="160"/>
                    </a:lnTo>
                    <a:lnTo>
                      <a:pt x="106" y="107"/>
                    </a:lnTo>
                    <a:close/>
                    <a:moveTo>
                      <a:pt x="106" y="1"/>
                    </a:moveTo>
                    <a:cubicBezTo>
                      <a:pt x="53" y="54"/>
                      <a:pt x="0" y="107"/>
                      <a:pt x="0" y="107"/>
                    </a:cubicBezTo>
                    <a:cubicBezTo>
                      <a:pt x="0" y="160"/>
                      <a:pt x="53" y="212"/>
                      <a:pt x="53" y="265"/>
                    </a:cubicBezTo>
                    <a:lnTo>
                      <a:pt x="331" y="265"/>
                    </a:lnTo>
                    <a:cubicBezTo>
                      <a:pt x="331" y="332"/>
                      <a:pt x="331" y="332"/>
                      <a:pt x="384" y="385"/>
                    </a:cubicBezTo>
                    <a:lnTo>
                      <a:pt x="662" y="768"/>
                    </a:lnTo>
                    <a:lnTo>
                      <a:pt x="662" y="821"/>
                    </a:lnTo>
                    <a:cubicBezTo>
                      <a:pt x="662" y="821"/>
                      <a:pt x="609" y="821"/>
                      <a:pt x="609" y="874"/>
                    </a:cubicBezTo>
                    <a:lnTo>
                      <a:pt x="556" y="927"/>
                    </a:lnTo>
                    <a:cubicBezTo>
                      <a:pt x="490" y="993"/>
                      <a:pt x="437" y="1046"/>
                      <a:pt x="384" y="1099"/>
                    </a:cubicBezTo>
                    <a:lnTo>
                      <a:pt x="384" y="1152"/>
                    </a:lnTo>
                    <a:lnTo>
                      <a:pt x="331" y="1152"/>
                    </a:lnTo>
                    <a:cubicBezTo>
                      <a:pt x="278" y="1152"/>
                      <a:pt x="225" y="1152"/>
                      <a:pt x="159" y="1205"/>
                    </a:cubicBezTo>
                    <a:cubicBezTo>
                      <a:pt x="106" y="1205"/>
                      <a:pt x="53" y="1258"/>
                      <a:pt x="53" y="1324"/>
                    </a:cubicBezTo>
                    <a:cubicBezTo>
                      <a:pt x="53" y="1377"/>
                      <a:pt x="53" y="1377"/>
                      <a:pt x="106" y="1430"/>
                    </a:cubicBezTo>
                    <a:lnTo>
                      <a:pt x="159" y="1430"/>
                    </a:lnTo>
                    <a:cubicBezTo>
                      <a:pt x="159" y="1483"/>
                      <a:pt x="225" y="1483"/>
                      <a:pt x="225" y="1483"/>
                    </a:cubicBezTo>
                    <a:lnTo>
                      <a:pt x="715" y="1483"/>
                    </a:lnTo>
                    <a:cubicBezTo>
                      <a:pt x="768" y="1483"/>
                      <a:pt x="821" y="1483"/>
                      <a:pt x="821" y="1430"/>
                    </a:cubicBezTo>
                    <a:cubicBezTo>
                      <a:pt x="887" y="1430"/>
                      <a:pt x="940" y="1377"/>
                      <a:pt x="940" y="1324"/>
                    </a:cubicBezTo>
                    <a:cubicBezTo>
                      <a:pt x="940" y="1258"/>
                      <a:pt x="887" y="1258"/>
                      <a:pt x="887" y="1258"/>
                    </a:cubicBezTo>
                    <a:cubicBezTo>
                      <a:pt x="821" y="1205"/>
                      <a:pt x="821" y="1205"/>
                      <a:pt x="768" y="1205"/>
                    </a:cubicBezTo>
                    <a:lnTo>
                      <a:pt x="768" y="1152"/>
                    </a:lnTo>
                    <a:cubicBezTo>
                      <a:pt x="768" y="1099"/>
                      <a:pt x="821" y="1099"/>
                      <a:pt x="821" y="1099"/>
                    </a:cubicBezTo>
                    <a:cubicBezTo>
                      <a:pt x="821" y="1046"/>
                      <a:pt x="887" y="1046"/>
                      <a:pt x="887" y="1046"/>
                    </a:cubicBezTo>
                    <a:lnTo>
                      <a:pt x="887" y="1099"/>
                    </a:lnTo>
                    <a:cubicBezTo>
                      <a:pt x="940" y="1099"/>
                      <a:pt x="940" y="1152"/>
                      <a:pt x="993" y="1152"/>
                    </a:cubicBezTo>
                    <a:cubicBezTo>
                      <a:pt x="993" y="1205"/>
                      <a:pt x="993" y="1258"/>
                      <a:pt x="1046" y="1258"/>
                    </a:cubicBezTo>
                    <a:cubicBezTo>
                      <a:pt x="993" y="1258"/>
                      <a:pt x="993" y="1324"/>
                      <a:pt x="940" y="1324"/>
                    </a:cubicBezTo>
                    <a:lnTo>
                      <a:pt x="940" y="1430"/>
                    </a:lnTo>
                    <a:cubicBezTo>
                      <a:pt x="940" y="1430"/>
                      <a:pt x="940" y="1483"/>
                      <a:pt x="993" y="1483"/>
                    </a:cubicBezTo>
                    <a:cubicBezTo>
                      <a:pt x="1046" y="1536"/>
                      <a:pt x="1099" y="1536"/>
                      <a:pt x="1151" y="1536"/>
                    </a:cubicBezTo>
                    <a:lnTo>
                      <a:pt x="1707" y="1536"/>
                    </a:lnTo>
                    <a:cubicBezTo>
                      <a:pt x="1760" y="1536"/>
                      <a:pt x="1813" y="1483"/>
                      <a:pt x="1813" y="1430"/>
                    </a:cubicBezTo>
                    <a:cubicBezTo>
                      <a:pt x="1813" y="1377"/>
                      <a:pt x="1760" y="1324"/>
                      <a:pt x="1707" y="1324"/>
                    </a:cubicBezTo>
                    <a:cubicBezTo>
                      <a:pt x="1707" y="1258"/>
                      <a:pt x="1654" y="1258"/>
                      <a:pt x="1601" y="1258"/>
                    </a:cubicBezTo>
                    <a:lnTo>
                      <a:pt x="1429" y="1258"/>
                    </a:lnTo>
                    <a:cubicBezTo>
                      <a:pt x="1429" y="1205"/>
                      <a:pt x="1376" y="1205"/>
                      <a:pt x="1376" y="1152"/>
                    </a:cubicBezTo>
                    <a:cubicBezTo>
                      <a:pt x="1324" y="1099"/>
                      <a:pt x="1271" y="1046"/>
                      <a:pt x="1218" y="993"/>
                    </a:cubicBezTo>
                    <a:cubicBezTo>
                      <a:pt x="1218" y="927"/>
                      <a:pt x="1099" y="874"/>
                      <a:pt x="1046" y="768"/>
                    </a:cubicBezTo>
                    <a:cubicBezTo>
                      <a:pt x="1099" y="715"/>
                      <a:pt x="1099" y="662"/>
                      <a:pt x="1151" y="596"/>
                    </a:cubicBezTo>
                    <a:cubicBezTo>
                      <a:pt x="1218" y="596"/>
                      <a:pt x="1218" y="543"/>
                      <a:pt x="1271" y="490"/>
                    </a:cubicBezTo>
                    <a:cubicBezTo>
                      <a:pt x="1324" y="437"/>
                      <a:pt x="1324" y="437"/>
                      <a:pt x="1376" y="385"/>
                    </a:cubicBezTo>
                    <a:lnTo>
                      <a:pt x="1654" y="385"/>
                    </a:lnTo>
                    <a:cubicBezTo>
                      <a:pt x="1707" y="385"/>
                      <a:pt x="1707" y="385"/>
                      <a:pt x="1707" y="332"/>
                    </a:cubicBezTo>
                    <a:lnTo>
                      <a:pt x="1760" y="332"/>
                    </a:lnTo>
                    <a:lnTo>
                      <a:pt x="1760" y="265"/>
                    </a:lnTo>
                    <a:lnTo>
                      <a:pt x="1760" y="160"/>
                    </a:lnTo>
                    <a:cubicBezTo>
                      <a:pt x="1760" y="160"/>
                      <a:pt x="1760" y="107"/>
                      <a:pt x="1707" y="107"/>
                    </a:cubicBezTo>
                    <a:lnTo>
                      <a:pt x="940" y="107"/>
                    </a:lnTo>
                    <a:cubicBezTo>
                      <a:pt x="887" y="160"/>
                      <a:pt x="887" y="212"/>
                      <a:pt x="887" y="265"/>
                    </a:cubicBezTo>
                    <a:cubicBezTo>
                      <a:pt x="887" y="265"/>
                      <a:pt x="887" y="332"/>
                      <a:pt x="940" y="332"/>
                    </a:cubicBezTo>
                    <a:lnTo>
                      <a:pt x="940" y="385"/>
                    </a:lnTo>
                    <a:cubicBezTo>
                      <a:pt x="940" y="385"/>
                      <a:pt x="940" y="437"/>
                      <a:pt x="887" y="437"/>
                    </a:cubicBezTo>
                    <a:lnTo>
                      <a:pt x="887" y="490"/>
                    </a:lnTo>
                    <a:cubicBezTo>
                      <a:pt x="821" y="490"/>
                      <a:pt x="821" y="437"/>
                      <a:pt x="821" y="437"/>
                    </a:cubicBezTo>
                    <a:cubicBezTo>
                      <a:pt x="768" y="385"/>
                      <a:pt x="768" y="385"/>
                      <a:pt x="768" y="332"/>
                    </a:cubicBezTo>
                    <a:cubicBezTo>
                      <a:pt x="715" y="332"/>
                      <a:pt x="715" y="332"/>
                      <a:pt x="715" y="265"/>
                    </a:cubicBezTo>
                    <a:cubicBezTo>
                      <a:pt x="768" y="265"/>
                      <a:pt x="821" y="265"/>
                      <a:pt x="821" y="212"/>
                    </a:cubicBezTo>
                    <a:cubicBezTo>
                      <a:pt x="887" y="212"/>
                      <a:pt x="887" y="160"/>
                      <a:pt x="887" y="160"/>
                    </a:cubicBezTo>
                    <a:lnTo>
                      <a:pt x="887" y="107"/>
                    </a:lnTo>
                    <a:lnTo>
                      <a:pt x="887" y="54"/>
                    </a:lnTo>
                    <a:lnTo>
                      <a:pt x="821" y="54"/>
                    </a:lnTo>
                    <a:cubicBezTo>
                      <a:pt x="821" y="1"/>
                      <a:pt x="821" y="1"/>
                      <a:pt x="768" y="1"/>
                    </a:cubicBezTo>
                    <a:close/>
                  </a:path>
                </a:pathLst>
              </a:custGeom>
              <a:solidFill>
                <a:srgbClr val="F09C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a:off x="4799733" y="3864528"/>
                <a:ext cx="1237772" cy="1187034"/>
              </a:xfrm>
              <a:custGeom>
                <a:avLst/>
                <a:gdLst/>
                <a:ahLst/>
                <a:cxnLst/>
                <a:rect l="l" t="t" r="r" b="b"/>
                <a:pathLst>
                  <a:path w="22395" h="21477" extrusionOk="0">
                    <a:moveTo>
                      <a:pt x="17201" y="8638"/>
                    </a:moveTo>
                    <a:cubicBezTo>
                      <a:pt x="17575" y="8638"/>
                      <a:pt x="17951" y="8924"/>
                      <a:pt x="17987" y="9340"/>
                    </a:cubicBezTo>
                    <a:lnTo>
                      <a:pt x="18318" y="16672"/>
                    </a:lnTo>
                    <a:cubicBezTo>
                      <a:pt x="18371" y="17228"/>
                      <a:pt x="17868" y="17718"/>
                      <a:pt x="17273" y="17718"/>
                    </a:cubicBezTo>
                    <a:lnTo>
                      <a:pt x="9821" y="17612"/>
                    </a:lnTo>
                    <a:cubicBezTo>
                      <a:pt x="9212" y="17612"/>
                      <a:pt x="8881" y="16844"/>
                      <a:pt x="9331" y="16447"/>
                    </a:cubicBezTo>
                    <a:lnTo>
                      <a:pt x="16717" y="8837"/>
                    </a:lnTo>
                    <a:cubicBezTo>
                      <a:pt x="16855" y="8699"/>
                      <a:pt x="17028" y="8638"/>
                      <a:pt x="17201" y="8638"/>
                    </a:cubicBezTo>
                    <a:close/>
                    <a:moveTo>
                      <a:pt x="20125" y="1"/>
                    </a:moveTo>
                    <a:cubicBezTo>
                      <a:pt x="19697" y="1"/>
                      <a:pt x="19262" y="159"/>
                      <a:pt x="18927" y="512"/>
                    </a:cubicBezTo>
                    <a:lnTo>
                      <a:pt x="993" y="18711"/>
                    </a:lnTo>
                    <a:cubicBezTo>
                      <a:pt x="0" y="19756"/>
                      <a:pt x="781" y="21477"/>
                      <a:pt x="2264" y="21477"/>
                    </a:cubicBezTo>
                    <a:lnTo>
                      <a:pt x="20303" y="21477"/>
                    </a:lnTo>
                    <a:cubicBezTo>
                      <a:pt x="21508" y="21477"/>
                      <a:pt x="22395" y="20537"/>
                      <a:pt x="22395" y="19425"/>
                    </a:cubicBezTo>
                    <a:lnTo>
                      <a:pt x="21786" y="1558"/>
                    </a:lnTo>
                    <a:cubicBezTo>
                      <a:pt x="21786" y="611"/>
                      <a:pt x="20967" y="1"/>
                      <a:pt x="20125" y="1"/>
                    </a:cubicBezTo>
                    <a:close/>
                  </a:path>
                </a:pathLst>
              </a:custGeom>
              <a:solidFill>
                <a:srgbClr val="FFE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a:off x="4845828" y="3874532"/>
                <a:ext cx="1027082" cy="1046648"/>
              </a:xfrm>
              <a:custGeom>
                <a:avLst/>
                <a:gdLst/>
                <a:ahLst/>
                <a:cxnLst/>
                <a:rect l="l" t="t" r="r" b="b"/>
                <a:pathLst>
                  <a:path w="18583" h="18937" extrusionOk="0">
                    <a:moveTo>
                      <a:pt x="18477" y="0"/>
                    </a:moveTo>
                    <a:cubicBezTo>
                      <a:pt x="18305" y="119"/>
                      <a:pt x="18199" y="225"/>
                      <a:pt x="18093" y="331"/>
                    </a:cubicBezTo>
                    <a:lnTo>
                      <a:pt x="159" y="18530"/>
                    </a:lnTo>
                    <a:cubicBezTo>
                      <a:pt x="106" y="18649"/>
                      <a:pt x="53" y="18702"/>
                      <a:pt x="0" y="18755"/>
                    </a:cubicBezTo>
                    <a:lnTo>
                      <a:pt x="0" y="18808"/>
                    </a:lnTo>
                    <a:cubicBezTo>
                      <a:pt x="80" y="18894"/>
                      <a:pt x="189" y="18937"/>
                      <a:pt x="293" y="18937"/>
                    </a:cubicBezTo>
                    <a:cubicBezTo>
                      <a:pt x="397" y="18937"/>
                      <a:pt x="497" y="18894"/>
                      <a:pt x="556" y="18808"/>
                    </a:cubicBezTo>
                    <a:lnTo>
                      <a:pt x="18477" y="556"/>
                    </a:lnTo>
                    <a:cubicBezTo>
                      <a:pt x="18583" y="384"/>
                      <a:pt x="18583" y="172"/>
                      <a:pt x="18477" y="0"/>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a:off x="5818028" y="3941796"/>
                <a:ext cx="76107" cy="67374"/>
              </a:xfrm>
              <a:custGeom>
                <a:avLst/>
                <a:gdLst/>
                <a:ahLst/>
                <a:cxnLst/>
                <a:rect l="l" t="t" r="r" b="b"/>
                <a:pathLst>
                  <a:path w="1377" h="1219" extrusionOk="0">
                    <a:moveTo>
                      <a:pt x="0" y="1"/>
                    </a:moveTo>
                    <a:lnTo>
                      <a:pt x="0" y="160"/>
                    </a:lnTo>
                    <a:lnTo>
                      <a:pt x="1218" y="1219"/>
                    </a:lnTo>
                    <a:lnTo>
                      <a:pt x="1324" y="1219"/>
                    </a:lnTo>
                    <a:cubicBezTo>
                      <a:pt x="1376" y="1152"/>
                      <a:pt x="1376" y="1099"/>
                      <a:pt x="1324" y="1047"/>
                    </a:cubicBezTo>
                    <a:lnTo>
                      <a:pt x="172"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5647575" y="4112967"/>
                <a:ext cx="76107" cy="69585"/>
              </a:xfrm>
              <a:custGeom>
                <a:avLst/>
                <a:gdLst/>
                <a:ahLst/>
                <a:cxnLst/>
                <a:rect l="l" t="t" r="r" b="b"/>
                <a:pathLst>
                  <a:path w="1377" h="1259" extrusionOk="0">
                    <a:moveTo>
                      <a:pt x="86" y="1"/>
                    </a:moveTo>
                    <a:cubicBezTo>
                      <a:pt x="66" y="1"/>
                      <a:pt x="53" y="14"/>
                      <a:pt x="53" y="41"/>
                    </a:cubicBezTo>
                    <a:cubicBezTo>
                      <a:pt x="0" y="107"/>
                      <a:pt x="0" y="160"/>
                      <a:pt x="53" y="160"/>
                    </a:cubicBezTo>
                    <a:lnTo>
                      <a:pt x="1205" y="1258"/>
                    </a:lnTo>
                    <a:lnTo>
                      <a:pt x="1377" y="1258"/>
                    </a:lnTo>
                    <a:cubicBezTo>
                      <a:pt x="1377" y="1205"/>
                      <a:pt x="1377" y="1152"/>
                      <a:pt x="1324" y="1100"/>
                    </a:cubicBezTo>
                    <a:lnTo>
                      <a:pt x="159" y="41"/>
                    </a:lnTo>
                    <a:cubicBezTo>
                      <a:pt x="133" y="14"/>
                      <a:pt x="106" y="1"/>
                      <a:pt x="86"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5"/>
              <p:cNvSpPr/>
              <p:nvPr/>
            </p:nvSpPr>
            <p:spPr>
              <a:xfrm>
                <a:off x="5775580" y="3984243"/>
                <a:ext cx="54883" cy="49080"/>
              </a:xfrm>
              <a:custGeom>
                <a:avLst/>
                <a:gdLst/>
                <a:ahLst/>
                <a:cxnLst/>
                <a:rect l="l" t="t" r="r" b="b"/>
                <a:pathLst>
                  <a:path w="993" h="888" extrusionOk="0">
                    <a:moveTo>
                      <a:pt x="53" y="1"/>
                    </a:moveTo>
                    <a:cubicBezTo>
                      <a:pt x="0" y="54"/>
                      <a:pt x="0" y="54"/>
                      <a:pt x="53" y="120"/>
                    </a:cubicBezTo>
                    <a:lnTo>
                      <a:pt x="874" y="887"/>
                    </a:lnTo>
                    <a:lnTo>
                      <a:pt x="993" y="887"/>
                    </a:lnTo>
                    <a:lnTo>
                      <a:pt x="993" y="781"/>
                    </a:lnTo>
                    <a:lnTo>
                      <a:pt x="106"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5"/>
              <p:cNvSpPr/>
              <p:nvPr/>
            </p:nvSpPr>
            <p:spPr>
              <a:xfrm>
                <a:off x="5736062" y="4024646"/>
                <a:ext cx="54938" cy="50351"/>
              </a:xfrm>
              <a:custGeom>
                <a:avLst/>
                <a:gdLst/>
                <a:ahLst/>
                <a:cxnLst/>
                <a:rect l="l" t="t" r="r" b="b"/>
                <a:pathLst>
                  <a:path w="994" h="911" extrusionOk="0">
                    <a:moveTo>
                      <a:pt x="73" y="1"/>
                    </a:moveTo>
                    <a:cubicBezTo>
                      <a:pt x="54" y="1"/>
                      <a:pt x="27" y="17"/>
                      <a:pt x="1" y="50"/>
                    </a:cubicBezTo>
                    <a:lnTo>
                      <a:pt x="1" y="103"/>
                    </a:lnTo>
                    <a:lnTo>
                      <a:pt x="874" y="871"/>
                    </a:lnTo>
                    <a:cubicBezTo>
                      <a:pt x="901" y="898"/>
                      <a:pt x="914" y="911"/>
                      <a:pt x="929" y="911"/>
                    </a:cubicBezTo>
                    <a:cubicBezTo>
                      <a:pt x="944" y="911"/>
                      <a:pt x="960" y="898"/>
                      <a:pt x="993" y="871"/>
                    </a:cubicBezTo>
                    <a:lnTo>
                      <a:pt x="993" y="818"/>
                    </a:lnTo>
                    <a:lnTo>
                      <a:pt x="107" y="50"/>
                    </a:lnTo>
                    <a:cubicBezTo>
                      <a:pt x="107" y="17"/>
                      <a:pt x="93" y="1"/>
                      <a:pt x="73"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5695826" y="4066927"/>
                <a:ext cx="54938" cy="48306"/>
              </a:xfrm>
              <a:custGeom>
                <a:avLst/>
                <a:gdLst/>
                <a:ahLst/>
                <a:cxnLst/>
                <a:rect l="l" t="t" r="r" b="b"/>
                <a:pathLst>
                  <a:path w="994" h="874" extrusionOk="0">
                    <a:moveTo>
                      <a:pt x="1" y="0"/>
                    </a:moveTo>
                    <a:lnTo>
                      <a:pt x="1" y="106"/>
                    </a:lnTo>
                    <a:lnTo>
                      <a:pt x="887" y="874"/>
                    </a:lnTo>
                    <a:lnTo>
                      <a:pt x="940" y="874"/>
                    </a:lnTo>
                    <a:cubicBezTo>
                      <a:pt x="993" y="874"/>
                      <a:pt x="993" y="821"/>
                      <a:pt x="940" y="768"/>
                    </a:cubicBezTo>
                    <a:lnTo>
                      <a:pt x="120"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5"/>
              <p:cNvSpPr/>
              <p:nvPr/>
            </p:nvSpPr>
            <p:spPr>
              <a:xfrm>
                <a:off x="5604409" y="4158344"/>
                <a:ext cx="54883" cy="48361"/>
              </a:xfrm>
              <a:custGeom>
                <a:avLst/>
                <a:gdLst/>
                <a:ahLst/>
                <a:cxnLst/>
                <a:rect l="l" t="t" r="r" b="b"/>
                <a:pathLst>
                  <a:path w="993" h="875" extrusionOk="0">
                    <a:moveTo>
                      <a:pt x="66" y="1"/>
                    </a:moveTo>
                    <a:cubicBezTo>
                      <a:pt x="0" y="54"/>
                      <a:pt x="0" y="54"/>
                      <a:pt x="66" y="106"/>
                    </a:cubicBezTo>
                    <a:lnTo>
                      <a:pt x="887" y="874"/>
                    </a:lnTo>
                    <a:lnTo>
                      <a:pt x="993" y="874"/>
                    </a:lnTo>
                    <a:lnTo>
                      <a:pt x="993" y="768"/>
                    </a:lnTo>
                    <a:lnTo>
                      <a:pt x="119"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5"/>
              <p:cNvSpPr/>
              <p:nvPr/>
            </p:nvSpPr>
            <p:spPr>
              <a:xfrm>
                <a:off x="5564891" y="4198580"/>
                <a:ext cx="54938" cy="50517"/>
              </a:xfrm>
              <a:custGeom>
                <a:avLst/>
                <a:gdLst/>
                <a:ahLst/>
                <a:cxnLst/>
                <a:rect l="l" t="t" r="r" b="b"/>
                <a:pathLst>
                  <a:path w="994" h="914" extrusionOk="0">
                    <a:moveTo>
                      <a:pt x="87" y="1"/>
                    </a:moveTo>
                    <a:cubicBezTo>
                      <a:pt x="70" y="1"/>
                      <a:pt x="54" y="14"/>
                      <a:pt x="54" y="40"/>
                    </a:cubicBezTo>
                    <a:cubicBezTo>
                      <a:pt x="1" y="40"/>
                      <a:pt x="1" y="93"/>
                      <a:pt x="54" y="93"/>
                    </a:cubicBezTo>
                    <a:lnTo>
                      <a:pt x="887" y="874"/>
                    </a:lnTo>
                    <a:cubicBezTo>
                      <a:pt x="914" y="901"/>
                      <a:pt x="927" y="914"/>
                      <a:pt x="940" y="914"/>
                    </a:cubicBezTo>
                    <a:cubicBezTo>
                      <a:pt x="954" y="914"/>
                      <a:pt x="967" y="901"/>
                      <a:pt x="993" y="874"/>
                    </a:cubicBezTo>
                    <a:lnTo>
                      <a:pt x="993" y="808"/>
                    </a:lnTo>
                    <a:lnTo>
                      <a:pt x="120" y="40"/>
                    </a:lnTo>
                    <a:cubicBezTo>
                      <a:pt x="120" y="14"/>
                      <a:pt x="103" y="1"/>
                      <a:pt x="87"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5"/>
              <p:cNvSpPr/>
              <p:nvPr/>
            </p:nvSpPr>
            <p:spPr>
              <a:xfrm>
                <a:off x="5525373" y="4240254"/>
                <a:ext cx="54938" cy="49080"/>
              </a:xfrm>
              <a:custGeom>
                <a:avLst/>
                <a:gdLst/>
                <a:ahLst/>
                <a:cxnLst/>
                <a:rect l="l" t="t" r="r" b="b"/>
                <a:pathLst>
                  <a:path w="994" h="888" extrusionOk="0">
                    <a:moveTo>
                      <a:pt x="1" y="1"/>
                    </a:moveTo>
                    <a:lnTo>
                      <a:pt x="1" y="120"/>
                    </a:lnTo>
                    <a:lnTo>
                      <a:pt x="888" y="888"/>
                    </a:lnTo>
                    <a:lnTo>
                      <a:pt x="994" y="888"/>
                    </a:lnTo>
                    <a:cubicBezTo>
                      <a:pt x="994" y="888"/>
                      <a:pt x="994" y="835"/>
                      <a:pt x="941" y="782"/>
                    </a:cubicBezTo>
                    <a:lnTo>
                      <a:pt x="107"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5"/>
              <p:cNvSpPr/>
              <p:nvPr/>
            </p:nvSpPr>
            <p:spPr>
              <a:xfrm>
                <a:off x="5433956" y="4331726"/>
                <a:ext cx="57868" cy="49080"/>
              </a:xfrm>
              <a:custGeom>
                <a:avLst/>
                <a:gdLst/>
                <a:ahLst/>
                <a:cxnLst/>
                <a:rect l="l" t="t" r="r" b="b"/>
                <a:pathLst>
                  <a:path w="1047" h="888" extrusionOk="0">
                    <a:moveTo>
                      <a:pt x="53" y="0"/>
                    </a:moveTo>
                    <a:cubicBezTo>
                      <a:pt x="0" y="53"/>
                      <a:pt x="0" y="53"/>
                      <a:pt x="53" y="119"/>
                    </a:cubicBezTo>
                    <a:lnTo>
                      <a:pt x="940" y="887"/>
                    </a:lnTo>
                    <a:lnTo>
                      <a:pt x="993" y="887"/>
                    </a:lnTo>
                    <a:cubicBezTo>
                      <a:pt x="1046" y="887"/>
                      <a:pt x="1046" y="834"/>
                      <a:pt x="993" y="781"/>
                    </a:cubicBezTo>
                    <a:lnTo>
                      <a:pt x="173"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5"/>
              <p:cNvSpPr/>
              <p:nvPr/>
            </p:nvSpPr>
            <p:spPr>
              <a:xfrm>
                <a:off x="5394438" y="4372128"/>
                <a:ext cx="54938" cy="50351"/>
              </a:xfrm>
              <a:custGeom>
                <a:avLst/>
                <a:gdLst/>
                <a:ahLst/>
                <a:cxnLst/>
                <a:rect l="l" t="t" r="r" b="b"/>
                <a:pathLst>
                  <a:path w="994" h="911" extrusionOk="0">
                    <a:moveTo>
                      <a:pt x="80" y="1"/>
                    </a:moveTo>
                    <a:cubicBezTo>
                      <a:pt x="67" y="1"/>
                      <a:pt x="54" y="17"/>
                      <a:pt x="54" y="50"/>
                    </a:cubicBezTo>
                    <a:cubicBezTo>
                      <a:pt x="1" y="50"/>
                      <a:pt x="1" y="103"/>
                      <a:pt x="54" y="103"/>
                    </a:cubicBezTo>
                    <a:lnTo>
                      <a:pt x="888" y="871"/>
                    </a:lnTo>
                    <a:cubicBezTo>
                      <a:pt x="914" y="897"/>
                      <a:pt x="940" y="910"/>
                      <a:pt x="960" y="910"/>
                    </a:cubicBezTo>
                    <a:cubicBezTo>
                      <a:pt x="980" y="910"/>
                      <a:pt x="993" y="897"/>
                      <a:pt x="993" y="871"/>
                    </a:cubicBezTo>
                    <a:lnTo>
                      <a:pt x="993" y="818"/>
                    </a:lnTo>
                    <a:lnTo>
                      <a:pt x="107" y="50"/>
                    </a:lnTo>
                    <a:cubicBezTo>
                      <a:pt x="107" y="17"/>
                      <a:pt x="93" y="1"/>
                      <a:pt x="80"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5"/>
              <p:cNvSpPr/>
              <p:nvPr/>
            </p:nvSpPr>
            <p:spPr>
              <a:xfrm>
                <a:off x="5354975" y="4414354"/>
                <a:ext cx="54883" cy="48361"/>
              </a:xfrm>
              <a:custGeom>
                <a:avLst/>
                <a:gdLst/>
                <a:ahLst/>
                <a:cxnLst/>
                <a:rect l="l" t="t" r="r" b="b"/>
                <a:pathLst>
                  <a:path w="993" h="875" extrusionOk="0">
                    <a:moveTo>
                      <a:pt x="0" y="1"/>
                    </a:moveTo>
                    <a:cubicBezTo>
                      <a:pt x="0" y="54"/>
                      <a:pt x="0" y="54"/>
                      <a:pt x="53" y="107"/>
                    </a:cubicBezTo>
                    <a:lnTo>
                      <a:pt x="874" y="874"/>
                    </a:lnTo>
                    <a:lnTo>
                      <a:pt x="993" y="874"/>
                    </a:lnTo>
                    <a:lnTo>
                      <a:pt x="993" y="769"/>
                    </a:lnTo>
                    <a:lnTo>
                      <a:pt x="106"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5"/>
              <p:cNvSpPr/>
              <p:nvPr/>
            </p:nvSpPr>
            <p:spPr>
              <a:xfrm>
                <a:off x="5266433" y="4505826"/>
                <a:ext cx="54938" cy="48306"/>
              </a:xfrm>
              <a:custGeom>
                <a:avLst/>
                <a:gdLst/>
                <a:ahLst/>
                <a:cxnLst/>
                <a:rect l="l" t="t" r="r" b="b"/>
                <a:pathLst>
                  <a:path w="994" h="874" extrusionOk="0">
                    <a:moveTo>
                      <a:pt x="1" y="0"/>
                    </a:moveTo>
                    <a:lnTo>
                      <a:pt x="1" y="106"/>
                    </a:lnTo>
                    <a:lnTo>
                      <a:pt x="887" y="874"/>
                    </a:lnTo>
                    <a:lnTo>
                      <a:pt x="940" y="874"/>
                    </a:lnTo>
                    <a:cubicBezTo>
                      <a:pt x="993" y="874"/>
                      <a:pt x="993" y="821"/>
                      <a:pt x="940" y="768"/>
                    </a:cubicBezTo>
                    <a:lnTo>
                      <a:pt x="106"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5"/>
              <p:cNvSpPr/>
              <p:nvPr/>
            </p:nvSpPr>
            <p:spPr>
              <a:xfrm>
                <a:off x="5223986" y="4546063"/>
                <a:ext cx="57868" cy="50517"/>
              </a:xfrm>
              <a:custGeom>
                <a:avLst/>
                <a:gdLst/>
                <a:ahLst/>
                <a:cxnLst/>
                <a:rect l="l" t="t" r="r" b="b"/>
                <a:pathLst>
                  <a:path w="1047" h="914" extrusionOk="0">
                    <a:moveTo>
                      <a:pt x="87" y="0"/>
                    </a:moveTo>
                    <a:cubicBezTo>
                      <a:pt x="67" y="0"/>
                      <a:pt x="54" y="13"/>
                      <a:pt x="54" y="40"/>
                    </a:cubicBezTo>
                    <a:cubicBezTo>
                      <a:pt x="1" y="40"/>
                      <a:pt x="1" y="93"/>
                      <a:pt x="54" y="93"/>
                    </a:cubicBezTo>
                    <a:lnTo>
                      <a:pt x="874" y="874"/>
                    </a:lnTo>
                    <a:cubicBezTo>
                      <a:pt x="901" y="900"/>
                      <a:pt x="931" y="913"/>
                      <a:pt x="954" y="913"/>
                    </a:cubicBezTo>
                    <a:cubicBezTo>
                      <a:pt x="977" y="913"/>
                      <a:pt x="994" y="900"/>
                      <a:pt x="994" y="874"/>
                    </a:cubicBezTo>
                    <a:cubicBezTo>
                      <a:pt x="1047" y="874"/>
                      <a:pt x="1047" y="808"/>
                      <a:pt x="994" y="808"/>
                    </a:cubicBezTo>
                    <a:lnTo>
                      <a:pt x="160" y="40"/>
                    </a:lnTo>
                    <a:cubicBezTo>
                      <a:pt x="133" y="13"/>
                      <a:pt x="107" y="0"/>
                      <a:pt x="87" y="0"/>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5"/>
              <p:cNvSpPr/>
              <p:nvPr/>
            </p:nvSpPr>
            <p:spPr>
              <a:xfrm>
                <a:off x="5183804" y="4587736"/>
                <a:ext cx="54883" cy="49080"/>
              </a:xfrm>
              <a:custGeom>
                <a:avLst/>
                <a:gdLst/>
                <a:ahLst/>
                <a:cxnLst/>
                <a:rect l="l" t="t" r="r" b="b"/>
                <a:pathLst>
                  <a:path w="993" h="888" extrusionOk="0">
                    <a:moveTo>
                      <a:pt x="66" y="1"/>
                    </a:moveTo>
                    <a:cubicBezTo>
                      <a:pt x="0" y="54"/>
                      <a:pt x="0" y="120"/>
                      <a:pt x="66" y="120"/>
                    </a:cubicBezTo>
                    <a:lnTo>
                      <a:pt x="887" y="887"/>
                    </a:lnTo>
                    <a:lnTo>
                      <a:pt x="993" y="887"/>
                    </a:lnTo>
                    <a:lnTo>
                      <a:pt x="993" y="782"/>
                    </a:lnTo>
                    <a:lnTo>
                      <a:pt x="119"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5"/>
              <p:cNvSpPr/>
              <p:nvPr/>
            </p:nvSpPr>
            <p:spPr>
              <a:xfrm>
                <a:off x="5095980" y="4679208"/>
                <a:ext cx="54938" cy="49024"/>
              </a:xfrm>
              <a:custGeom>
                <a:avLst/>
                <a:gdLst/>
                <a:ahLst/>
                <a:cxnLst/>
                <a:rect l="l" t="t" r="r" b="b"/>
                <a:pathLst>
                  <a:path w="994" h="887" extrusionOk="0">
                    <a:moveTo>
                      <a:pt x="1" y="0"/>
                    </a:moveTo>
                    <a:lnTo>
                      <a:pt x="1" y="119"/>
                    </a:lnTo>
                    <a:lnTo>
                      <a:pt x="874" y="887"/>
                    </a:lnTo>
                    <a:lnTo>
                      <a:pt x="993" y="887"/>
                    </a:lnTo>
                    <a:cubicBezTo>
                      <a:pt x="993" y="887"/>
                      <a:pt x="993" y="834"/>
                      <a:pt x="927" y="781"/>
                    </a:cubicBezTo>
                    <a:lnTo>
                      <a:pt x="107"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5"/>
              <p:cNvSpPr/>
              <p:nvPr/>
            </p:nvSpPr>
            <p:spPr>
              <a:xfrm>
                <a:off x="5055744" y="4719611"/>
                <a:ext cx="54938" cy="50351"/>
              </a:xfrm>
              <a:custGeom>
                <a:avLst/>
                <a:gdLst/>
                <a:ahLst/>
                <a:cxnLst/>
                <a:rect l="l" t="t" r="r" b="b"/>
                <a:pathLst>
                  <a:path w="994" h="911" extrusionOk="0">
                    <a:moveTo>
                      <a:pt x="41" y="0"/>
                    </a:moveTo>
                    <a:cubicBezTo>
                      <a:pt x="17" y="0"/>
                      <a:pt x="1" y="17"/>
                      <a:pt x="1" y="50"/>
                    </a:cubicBezTo>
                    <a:lnTo>
                      <a:pt x="1" y="103"/>
                    </a:lnTo>
                    <a:lnTo>
                      <a:pt x="888" y="871"/>
                    </a:lnTo>
                    <a:cubicBezTo>
                      <a:pt x="888" y="897"/>
                      <a:pt x="901" y="910"/>
                      <a:pt x="914" y="910"/>
                    </a:cubicBezTo>
                    <a:cubicBezTo>
                      <a:pt x="927" y="910"/>
                      <a:pt x="941" y="897"/>
                      <a:pt x="941" y="871"/>
                    </a:cubicBezTo>
                    <a:cubicBezTo>
                      <a:pt x="993" y="871"/>
                      <a:pt x="993" y="818"/>
                      <a:pt x="941" y="818"/>
                    </a:cubicBezTo>
                    <a:lnTo>
                      <a:pt x="120" y="50"/>
                    </a:lnTo>
                    <a:cubicBezTo>
                      <a:pt x="93" y="17"/>
                      <a:pt x="64" y="0"/>
                      <a:pt x="41" y="0"/>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5"/>
              <p:cNvSpPr/>
              <p:nvPr/>
            </p:nvSpPr>
            <p:spPr>
              <a:xfrm>
                <a:off x="5013352" y="4761837"/>
                <a:ext cx="54883" cy="48361"/>
              </a:xfrm>
              <a:custGeom>
                <a:avLst/>
                <a:gdLst/>
                <a:ahLst/>
                <a:cxnLst/>
                <a:rect l="l" t="t" r="r" b="b"/>
                <a:pathLst>
                  <a:path w="993" h="875" extrusionOk="0">
                    <a:moveTo>
                      <a:pt x="53" y="1"/>
                    </a:moveTo>
                    <a:cubicBezTo>
                      <a:pt x="0" y="54"/>
                      <a:pt x="0" y="107"/>
                      <a:pt x="53" y="107"/>
                    </a:cubicBezTo>
                    <a:lnTo>
                      <a:pt x="887" y="874"/>
                    </a:lnTo>
                    <a:lnTo>
                      <a:pt x="993" y="874"/>
                    </a:lnTo>
                    <a:lnTo>
                      <a:pt x="993" y="768"/>
                    </a:lnTo>
                    <a:lnTo>
                      <a:pt x="106"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5"/>
              <p:cNvSpPr/>
              <p:nvPr/>
            </p:nvSpPr>
            <p:spPr>
              <a:xfrm>
                <a:off x="4924809" y="4853309"/>
                <a:ext cx="54938" cy="48306"/>
              </a:xfrm>
              <a:custGeom>
                <a:avLst/>
                <a:gdLst/>
                <a:ahLst/>
                <a:cxnLst/>
                <a:rect l="l" t="t" r="r" b="b"/>
                <a:pathLst>
                  <a:path w="994" h="874" extrusionOk="0">
                    <a:moveTo>
                      <a:pt x="1" y="0"/>
                    </a:moveTo>
                    <a:lnTo>
                      <a:pt x="1" y="106"/>
                    </a:lnTo>
                    <a:lnTo>
                      <a:pt x="887" y="874"/>
                    </a:lnTo>
                    <a:lnTo>
                      <a:pt x="993" y="874"/>
                    </a:lnTo>
                    <a:lnTo>
                      <a:pt x="993" y="768"/>
                    </a:lnTo>
                    <a:lnTo>
                      <a:pt x="120"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5"/>
              <p:cNvSpPr/>
              <p:nvPr/>
            </p:nvSpPr>
            <p:spPr>
              <a:xfrm>
                <a:off x="4885346" y="4893490"/>
                <a:ext cx="54883" cy="51291"/>
              </a:xfrm>
              <a:custGeom>
                <a:avLst/>
                <a:gdLst/>
                <a:ahLst/>
                <a:cxnLst/>
                <a:rect l="l" t="t" r="r" b="b"/>
                <a:pathLst>
                  <a:path w="993" h="928" extrusionOk="0">
                    <a:moveTo>
                      <a:pt x="53" y="1"/>
                    </a:moveTo>
                    <a:cubicBezTo>
                      <a:pt x="40" y="1"/>
                      <a:pt x="26" y="14"/>
                      <a:pt x="0" y="41"/>
                    </a:cubicBezTo>
                    <a:lnTo>
                      <a:pt x="0" y="94"/>
                    </a:lnTo>
                    <a:lnTo>
                      <a:pt x="887" y="874"/>
                    </a:lnTo>
                    <a:cubicBezTo>
                      <a:pt x="887" y="927"/>
                      <a:pt x="940" y="927"/>
                      <a:pt x="940" y="927"/>
                    </a:cubicBezTo>
                    <a:cubicBezTo>
                      <a:pt x="993" y="874"/>
                      <a:pt x="993" y="808"/>
                      <a:pt x="940" y="808"/>
                    </a:cubicBezTo>
                    <a:lnTo>
                      <a:pt x="106" y="41"/>
                    </a:lnTo>
                    <a:cubicBezTo>
                      <a:pt x="79" y="14"/>
                      <a:pt x="66" y="1"/>
                      <a:pt x="53"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5"/>
              <p:cNvSpPr/>
              <p:nvPr/>
            </p:nvSpPr>
            <p:spPr>
              <a:xfrm>
                <a:off x="5480051" y="4287068"/>
                <a:ext cx="76107" cy="68645"/>
              </a:xfrm>
              <a:custGeom>
                <a:avLst/>
                <a:gdLst/>
                <a:ahLst/>
                <a:cxnLst/>
                <a:rect l="l" t="t" r="r" b="b"/>
                <a:pathLst>
                  <a:path w="1377" h="1242" extrusionOk="0">
                    <a:moveTo>
                      <a:pt x="80" y="1"/>
                    </a:moveTo>
                    <a:cubicBezTo>
                      <a:pt x="53" y="1"/>
                      <a:pt x="27" y="14"/>
                      <a:pt x="0" y="41"/>
                    </a:cubicBezTo>
                    <a:lnTo>
                      <a:pt x="0" y="147"/>
                    </a:lnTo>
                    <a:lnTo>
                      <a:pt x="1205" y="1192"/>
                    </a:lnTo>
                    <a:cubicBezTo>
                      <a:pt x="1205" y="1225"/>
                      <a:pt x="1218" y="1242"/>
                      <a:pt x="1239" y="1242"/>
                    </a:cubicBezTo>
                    <a:cubicBezTo>
                      <a:pt x="1261" y="1242"/>
                      <a:pt x="1291" y="1225"/>
                      <a:pt x="1324" y="1192"/>
                    </a:cubicBezTo>
                    <a:cubicBezTo>
                      <a:pt x="1377" y="1192"/>
                      <a:pt x="1377" y="1139"/>
                      <a:pt x="1324" y="1086"/>
                    </a:cubicBezTo>
                    <a:lnTo>
                      <a:pt x="159" y="41"/>
                    </a:lnTo>
                    <a:cubicBezTo>
                      <a:pt x="133" y="14"/>
                      <a:pt x="106" y="1"/>
                      <a:pt x="80"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5"/>
              <p:cNvSpPr/>
              <p:nvPr/>
            </p:nvSpPr>
            <p:spPr>
              <a:xfrm>
                <a:off x="5308880" y="4459731"/>
                <a:ext cx="76107" cy="69530"/>
              </a:xfrm>
              <a:custGeom>
                <a:avLst/>
                <a:gdLst/>
                <a:ahLst/>
                <a:cxnLst/>
                <a:rect l="l" t="t" r="r" b="b"/>
                <a:pathLst>
                  <a:path w="1377" h="1258" extrusionOk="0">
                    <a:moveTo>
                      <a:pt x="53" y="0"/>
                    </a:moveTo>
                    <a:cubicBezTo>
                      <a:pt x="0" y="53"/>
                      <a:pt x="0" y="120"/>
                      <a:pt x="53" y="173"/>
                    </a:cubicBezTo>
                    <a:lnTo>
                      <a:pt x="1218" y="1218"/>
                    </a:lnTo>
                    <a:cubicBezTo>
                      <a:pt x="1244" y="1245"/>
                      <a:pt x="1271" y="1258"/>
                      <a:pt x="1291" y="1258"/>
                    </a:cubicBezTo>
                    <a:cubicBezTo>
                      <a:pt x="1311" y="1258"/>
                      <a:pt x="1324" y="1245"/>
                      <a:pt x="1324" y="1218"/>
                    </a:cubicBezTo>
                    <a:cubicBezTo>
                      <a:pt x="1377" y="1165"/>
                      <a:pt x="1377" y="1112"/>
                      <a:pt x="1324" y="1112"/>
                    </a:cubicBezTo>
                    <a:lnTo>
                      <a:pt x="172"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5"/>
              <p:cNvSpPr/>
              <p:nvPr/>
            </p:nvSpPr>
            <p:spPr>
              <a:xfrm>
                <a:off x="5138428" y="4631621"/>
                <a:ext cx="79036" cy="68811"/>
              </a:xfrm>
              <a:custGeom>
                <a:avLst/>
                <a:gdLst/>
                <a:ahLst/>
                <a:cxnLst/>
                <a:rect l="l" t="t" r="r" b="b"/>
                <a:pathLst>
                  <a:path w="1430" h="1245" extrusionOk="0">
                    <a:moveTo>
                      <a:pt x="134" y="1"/>
                    </a:moveTo>
                    <a:cubicBezTo>
                      <a:pt x="106" y="1"/>
                      <a:pt x="80" y="14"/>
                      <a:pt x="53" y="40"/>
                    </a:cubicBezTo>
                    <a:cubicBezTo>
                      <a:pt x="0" y="93"/>
                      <a:pt x="53" y="146"/>
                      <a:pt x="53" y="146"/>
                    </a:cubicBezTo>
                    <a:lnTo>
                      <a:pt x="1271" y="1245"/>
                    </a:lnTo>
                    <a:lnTo>
                      <a:pt x="1377" y="1245"/>
                    </a:lnTo>
                    <a:cubicBezTo>
                      <a:pt x="1430" y="1192"/>
                      <a:pt x="1430" y="1139"/>
                      <a:pt x="1377" y="1086"/>
                    </a:cubicBezTo>
                    <a:lnTo>
                      <a:pt x="225" y="40"/>
                    </a:lnTo>
                    <a:cubicBezTo>
                      <a:pt x="192" y="14"/>
                      <a:pt x="163" y="1"/>
                      <a:pt x="134"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5"/>
              <p:cNvSpPr/>
              <p:nvPr/>
            </p:nvSpPr>
            <p:spPr>
              <a:xfrm>
                <a:off x="4970904" y="4805003"/>
                <a:ext cx="76107" cy="68811"/>
              </a:xfrm>
              <a:custGeom>
                <a:avLst/>
                <a:gdLst/>
                <a:ahLst/>
                <a:cxnLst/>
                <a:rect l="l" t="t" r="r" b="b"/>
                <a:pathLst>
                  <a:path w="1377" h="1245" extrusionOk="0">
                    <a:moveTo>
                      <a:pt x="87" y="1"/>
                    </a:moveTo>
                    <a:cubicBezTo>
                      <a:pt x="67" y="1"/>
                      <a:pt x="53" y="14"/>
                      <a:pt x="53" y="40"/>
                    </a:cubicBezTo>
                    <a:cubicBezTo>
                      <a:pt x="1" y="40"/>
                      <a:pt x="1" y="93"/>
                      <a:pt x="53" y="159"/>
                    </a:cubicBezTo>
                    <a:lnTo>
                      <a:pt x="1205" y="1205"/>
                    </a:lnTo>
                    <a:cubicBezTo>
                      <a:pt x="1238" y="1231"/>
                      <a:pt x="1268" y="1245"/>
                      <a:pt x="1289" y="1245"/>
                    </a:cubicBezTo>
                    <a:cubicBezTo>
                      <a:pt x="1311" y="1245"/>
                      <a:pt x="1324" y="1231"/>
                      <a:pt x="1324" y="1205"/>
                    </a:cubicBezTo>
                    <a:cubicBezTo>
                      <a:pt x="1377" y="1205"/>
                      <a:pt x="1377" y="1152"/>
                      <a:pt x="1324" y="1086"/>
                    </a:cubicBezTo>
                    <a:lnTo>
                      <a:pt x="159" y="40"/>
                    </a:lnTo>
                    <a:cubicBezTo>
                      <a:pt x="133" y="14"/>
                      <a:pt x="106" y="1"/>
                      <a:pt x="87" y="1"/>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5"/>
              <p:cNvSpPr/>
              <p:nvPr/>
            </p:nvSpPr>
            <p:spPr>
              <a:xfrm>
                <a:off x="5818028" y="4746472"/>
                <a:ext cx="1121428" cy="305090"/>
              </a:xfrm>
              <a:custGeom>
                <a:avLst/>
                <a:gdLst/>
                <a:ahLst/>
                <a:cxnLst/>
                <a:rect l="l" t="t" r="r" b="b"/>
                <a:pathLst>
                  <a:path w="20290" h="5520" extrusionOk="0">
                    <a:moveTo>
                      <a:pt x="2316" y="1"/>
                    </a:moveTo>
                    <a:cubicBezTo>
                      <a:pt x="1046" y="1"/>
                      <a:pt x="0" y="940"/>
                      <a:pt x="0" y="2092"/>
                    </a:cubicBezTo>
                    <a:lnTo>
                      <a:pt x="0" y="3534"/>
                    </a:lnTo>
                    <a:cubicBezTo>
                      <a:pt x="0" y="4633"/>
                      <a:pt x="1046" y="5520"/>
                      <a:pt x="2316" y="5520"/>
                    </a:cubicBezTo>
                    <a:lnTo>
                      <a:pt x="20290" y="5520"/>
                    </a:lnTo>
                    <a:lnTo>
                      <a:pt x="20290" y="4408"/>
                    </a:lnTo>
                    <a:lnTo>
                      <a:pt x="20290" y="1099"/>
                    </a:lnTo>
                    <a:lnTo>
                      <a:pt x="20290" y="1"/>
                    </a:ln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5"/>
              <p:cNvSpPr/>
              <p:nvPr/>
            </p:nvSpPr>
            <p:spPr>
              <a:xfrm>
                <a:off x="5979692" y="4746472"/>
                <a:ext cx="1121428" cy="305090"/>
              </a:xfrm>
              <a:custGeom>
                <a:avLst/>
                <a:gdLst/>
                <a:ahLst/>
                <a:cxnLst/>
                <a:rect l="l" t="t" r="r" b="b"/>
                <a:pathLst>
                  <a:path w="20290" h="5520" extrusionOk="0">
                    <a:moveTo>
                      <a:pt x="2263" y="1"/>
                    </a:moveTo>
                    <a:cubicBezTo>
                      <a:pt x="993" y="1"/>
                      <a:pt x="0" y="940"/>
                      <a:pt x="0" y="2092"/>
                    </a:cubicBezTo>
                    <a:lnTo>
                      <a:pt x="0" y="3534"/>
                    </a:lnTo>
                    <a:cubicBezTo>
                      <a:pt x="0" y="4633"/>
                      <a:pt x="993" y="5520"/>
                      <a:pt x="2263" y="5520"/>
                    </a:cubicBezTo>
                    <a:lnTo>
                      <a:pt x="20290" y="5520"/>
                    </a:lnTo>
                    <a:lnTo>
                      <a:pt x="20290" y="4408"/>
                    </a:lnTo>
                    <a:lnTo>
                      <a:pt x="2144" y="4408"/>
                    </a:lnTo>
                    <a:cubicBezTo>
                      <a:pt x="1707" y="4408"/>
                      <a:pt x="1324" y="3971"/>
                      <a:pt x="1324" y="3468"/>
                    </a:cubicBezTo>
                    <a:lnTo>
                      <a:pt x="1324" y="2039"/>
                    </a:lnTo>
                    <a:cubicBezTo>
                      <a:pt x="1324" y="1602"/>
                      <a:pt x="1707" y="1099"/>
                      <a:pt x="2144" y="1099"/>
                    </a:cubicBezTo>
                    <a:lnTo>
                      <a:pt x="20290" y="1099"/>
                    </a:lnTo>
                    <a:lnTo>
                      <a:pt x="20290" y="1"/>
                    </a:ln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5"/>
              <p:cNvSpPr/>
              <p:nvPr/>
            </p:nvSpPr>
            <p:spPr>
              <a:xfrm>
                <a:off x="6052814" y="4807214"/>
                <a:ext cx="1011717" cy="182944"/>
              </a:xfrm>
              <a:custGeom>
                <a:avLst/>
                <a:gdLst/>
                <a:ahLst/>
                <a:cxnLst/>
                <a:rect l="l" t="t" r="r" b="b"/>
                <a:pathLst>
                  <a:path w="18305" h="3310" extrusionOk="0">
                    <a:moveTo>
                      <a:pt x="821" y="0"/>
                    </a:moveTo>
                    <a:cubicBezTo>
                      <a:pt x="331" y="0"/>
                      <a:pt x="1" y="503"/>
                      <a:pt x="1" y="940"/>
                    </a:cubicBezTo>
                    <a:lnTo>
                      <a:pt x="1" y="2369"/>
                    </a:lnTo>
                    <a:cubicBezTo>
                      <a:pt x="1" y="2872"/>
                      <a:pt x="331" y="3309"/>
                      <a:pt x="821" y="3309"/>
                    </a:cubicBezTo>
                    <a:lnTo>
                      <a:pt x="18305" y="3309"/>
                    </a:lnTo>
                    <a:lnTo>
                      <a:pt x="183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5"/>
              <p:cNvSpPr/>
              <p:nvPr/>
            </p:nvSpPr>
            <p:spPr>
              <a:xfrm>
                <a:off x="6052814" y="4898630"/>
                <a:ext cx="1011717" cy="91527"/>
              </a:xfrm>
              <a:custGeom>
                <a:avLst/>
                <a:gdLst/>
                <a:ahLst/>
                <a:cxnLst/>
                <a:rect l="l" t="t" r="r" b="b"/>
                <a:pathLst>
                  <a:path w="18305" h="1656" extrusionOk="0">
                    <a:moveTo>
                      <a:pt x="1" y="1"/>
                    </a:moveTo>
                    <a:lnTo>
                      <a:pt x="1" y="715"/>
                    </a:lnTo>
                    <a:cubicBezTo>
                      <a:pt x="1" y="1218"/>
                      <a:pt x="331" y="1655"/>
                      <a:pt x="821" y="1655"/>
                    </a:cubicBezTo>
                    <a:lnTo>
                      <a:pt x="18305" y="1655"/>
                    </a:ln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5"/>
              <p:cNvSpPr/>
              <p:nvPr/>
            </p:nvSpPr>
            <p:spPr>
              <a:xfrm>
                <a:off x="5818028" y="4137120"/>
                <a:ext cx="1121428" cy="304372"/>
              </a:xfrm>
              <a:custGeom>
                <a:avLst/>
                <a:gdLst/>
                <a:ahLst/>
                <a:cxnLst/>
                <a:rect l="l" t="t" r="r" b="b"/>
                <a:pathLst>
                  <a:path w="20290" h="5507" extrusionOk="0">
                    <a:moveTo>
                      <a:pt x="2316" y="1"/>
                    </a:moveTo>
                    <a:cubicBezTo>
                      <a:pt x="1046" y="1"/>
                      <a:pt x="0" y="927"/>
                      <a:pt x="0" y="2092"/>
                    </a:cubicBezTo>
                    <a:lnTo>
                      <a:pt x="0" y="3521"/>
                    </a:lnTo>
                    <a:cubicBezTo>
                      <a:pt x="0" y="4633"/>
                      <a:pt x="1046" y="5507"/>
                      <a:pt x="2316" y="5507"/>
                    </a:cubicBezTo>
                    <a:lnTo>
                      <a:pt x="20290" y="5507"/>
                    </a:lnTo>
                    <a:lnTo>
                      <a:pt x="20290" y="4408"/>
                    </a:lnTo>
                    <a:lnTo>
                      <a:pt x="20290" y="1099"/>
                    </a:lnTo>
                    <a:lnTo>
                      <a:pt x="20290" y="1"/>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5"/>
              <p:cNvSpPr/>
              <p:nvPr/>
            </p:nvSpPr>
            <p:spPr>
              <a:xfrm>
                <a:off x="5979692" y="4137120"/>
                <a:ext cx="1121428" cy="304372"/>
              </a:xfrm>
              <a:custGeom>
                <a:avLst/>
                <a:gdLst/>
                <a:ahLst/>
                <a:cxnLst/>
                <a:rect l="l" t="t" r="r" b="b"/>
                <a:pathLst>
                  <a:path w="20290" h="5507" extrusionOk="0">
                    <a:moveTo>
                      <a:pt x="2263" y="1"/>
                    </a:moveTo>
                    <a:cubicBezTo>
                      <a:pt x="993" y="1"/>
                      <a:pt x="0" y="927"/>
                      <a:pt x="0" y="2092"/>
                    </a:cubicBezTo>
                    <a:lnTo>
                      <a:pt x="0" y="3521"/>
                    </a:lnTo>
                    <a:cubicBezTo>
                      <a:pt x="0" y="4633"/>
                      <a:pt x="993" y="5507"/>
                      <a:pt x="2263" y="5507"/>
                    </a:cubicBezTo>
                    <a:lnTo>
                      <a:pt x="20290" y="5507"/>
                    </a:lnTo>
                    <a:lnTo>
                      <a:pt x="20290" y="4408"/>
                    </a:lnTo>
                    <a:lnTo>
                      <a:pt x="2144" y="4408"/>
                    </a:lnTo>
                    <a:cubicBezTo>
                      <a:pt x="1707" y="4408"/>
                      <a:pt x="1324" y="3971"/>
                      <a:pt x="1324" y="3468"/>
                    </a:cubicBezTo>
                    <a:lnTo>
                      <a:pt x="1324" y="2039"/>
                    </a:lnTo>
                    <a:cubicBezTo>
                      <a:pt x="1324" y="1589"/>
                      <a:pt x="1707" y="1099"/>
                      <a:pt x="2144" y="1099"/>
                    </a:cubicBezTo>
                    <a:lnTo>
                      <a:pt x="20290" y="1099"/>
                    </a:lnTo>
                    <a:lnTo>
                      <a:pt x="20290" y="1"/>
                    </a:lnTo>
                    <a:close/>
                  </a:path>
                </a:pathLst>
              </a:custGeom>
              <a:solidFill>
                <a:srgbClr val="3F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5"/>
              <p:cNvSpPr/>
              <p:nvPr/>
            </p:nvSpPr>
            <p:spPr>
              <a:xfrm>
                <a:off x="6052814" y="4197862"/>
                <a:ext cx="1011717" cy="182944"/>
              </a:xfrm>
              <a:custGeom>
                <a:avLst/>
                <a:gdLst/>
                <a:ahLst/>
                <a:cxnLst/>
                <a:rect l="l" t="t" r="r" b="b"/>
                <a:pathLst>
                  <a:path w="18305" h="3310" extrusionOk="0">
                    <a:moveTo>
                      <a:pt x="821" y="0"/>
                    </a:moveTo>
                    <a:cubicBezTo>
                      <a:pt x="331" y="0"/>
                      <a:pt x="1" y="490"/>
                      <a:pt x="1" y="940"/>
                    </a:cubicBezTo>
                    <a:lnTo>
                      <a:pt x="1" y="2369"/>
                    </a:lnTo>
                    <a:cubicBezTo>
                      <a:pt x="1" y="2872"/>
                      <a:pt x="331" y="3309"/>
                      <a:pt x="821" y="3309"/>
                    </a:cubicBezTo>
                    <a:lnTo>
                      <a:pt x="18305" y="3309"/>
                    </a:lnTo>
                    <a:lnTo>
                      <a:pt x="1830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5"/>
              <p:cNvSpPr/>
              <p:nvPr/>
            </p:nvSpPr>
            <p:spPr>
              <a:xfrm>
                <a:off x="6052814" y="4289278"/>
                <a:ext cx="1011717" cy="91527"/>
              </a:xfrm>
              <a:custGeom>
                <a:avLst/>
                <a:gdLst/>
                <a:ahLst/>
                <a:cxnLst/>
                <a:rect l="l" t="t" r="r" b="b"/>
                <a:pathLst>
                  <a:path w="18305" h="1656" extrusionOk="0">
                    <a:moveTo>
                      <a:pt x="1" y="1"/>
                    </a:moveTo>
                    <a:lnTo>
                      <a:pt x="1" y="715"/>
                    </a:lnTo>
                    <a:cubicBezTo>
                      <a:pt x="1" y="1218"/>
                      <a:pt x="331" y="1655"/>
                      <a:pt x="821" y="1655"/>
                    </a:cubicBezTo>
                    <a:lnTo>
                      <a:pt x="18305" y="1655"/>
                    </a:ln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5"/>
              <p:cNvSpPr/>
              <p:nvPr/>
            </p:nvSpPr>
            <p:spPr>
              <a:xfrm>
                <a:off x="5878714" y="4441437"/>
                <a:ext cx="1122202" cy="305090"/>
              </a:xfrm>
              <a:custGeom>
                <a:avLst/>
                <a:gdLst/>
                <a:ahLst/>
                <a:cxnLst/>
                <a:rect l="l" t="t" r="r" b="b"/>
                <a:pathLst>
                  <a:path w="20304" h="5520" extrusionOk="0">
                    <a:moveTo>
                      <a:pt x="1" y="1"/>
                    </a:moveTo>
                    <a:lnTo>
                      <a:pt x="1" y="1112"/>
                    </a:lnTo>
                    <a:lnTo>
                      <a:pt x="1" y="4421"/>
                    </a:lnTo>
                    <a:lnTo>
                      <a:pt x="1" y="5520"/>
                    </a:lnTo>
                    <a:lnTo>
                      <a:pt x="18146" y="5520"/>
                    </a:lnTo>
                    <a:cubicBezTo>
                      <a:pt x="19417" y="5520"/>
                      <a:pt x="20303" y="4633"/>
                      <a:pt x="20303" y="3534"/>
                    </a:cubicBezTo>
                    <a:lnTo>
                      <a:pt x="20303" y="2105"/>
                    </a:lnTo>
                    <a:cubicBezTo>
                      <a:pt x="20303" y="940"/>
                      <a:pt x="19417" y="1"/>
                      <a:pt x="18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5"/>
              <p:cNvSpPr/>
              <p:nvPr/>
            </p:nvSpPr>
            <p:spPr>
              <a:xfrm>
                <a:off x="5723626" y="4441437"/>
                <a:ext cx="1121484" cy="305090"/>
              </a:xfrm>
              <a:custGeom>
                <a:avLst/>
                <a:gdLst/>
                <a:ahLst/>
                <a:cxnLst/>
                <a:rect l="l" t="t" r="r" b="b"/>
                <a:pathLst>
                  <a:path w="20291" h="5520" extrusionOk="0">
                    <a:moveTo>
                      <a:pt x="1" y="1"/>
                    </a:moveTo>
                    <a:lnTo>
                      <a:pt x="1" y="1112"/>
                    </a:lnTo>
                    <a:lnTo>
                      <a:pt x="18199" y="1112"/>
                    </a:lnTo>
                    <a:cubicBezTo>
                      <a:pt x="18636" y="1112"/>
                      <a:pt x="18967" y="1602"/>
                      <a:pt x="18967" y="2039"/>
                    </a:cubicBezTo>
                    <a:lnTo>
                      <a:pt x="18967" y="3481"/>
                    </a:lnTo>
                    <a:cubicBezTo>
                      <a:pt x="18967" y="3971"/>
                      <a:pt x="18636" y="4421"/>
                      <a:pt x="18199" y="4421"/>
                    </a:cubicBezTo>
                    <a:lnTo>
                      <a:pt x="1" y="4421"/>
                    </a:lnTo>
                    <a:lnTo>
                      <a:pt x="1" y="5520"/>
                    </a:lnTo>
                    <a:lnTo>
                      <a:pt x="18093" y="5520"/>
                    </a:lnTo>
                    <a:cubicBezTo>
                      <a:pt x="19351" y="5520"/>
                      <a:pt x="20290" y="4633"/>
                      <a:pt x="20290" y="3534"/>
                    </a:cubicBezTo>
                    <a:lnTo>
                      <a:pt x="20290" y="2105"/>
                    </a:lnTo>
                    <a:cubicBezTo>
                      <a:pt x="20290" y="940"/>
                      <a:pt x="19351" y="1"/>
                      <a:pt x="180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5"/>
              <p:cNvSpPr/>
              <p:nvPr/>
            </p:nvSpPr>
            <p:spPr>
              <a:xfrm>
                <a:off x="5760215" y="4502897"/>
                <a:ext cx="1011717" cy="182944"/>
              </a:xfrm>
              <a:custGeom>
                <a:avLst/>
                <a:gdLst/>
                <a:ahLst/>
                <a:cxnLst/>
                <a:rect l="l" t="t" r="r" b="b"/>
                <a:pathLst>
                  <a:path w="18305" h="3310" extrusionOk="0">
                    <a:moveTo>
                      <a:pt x="0" y="0"/>
                    </a:moveTo>
                    <a:lnTo>
                      <a:pt x="0" y="3309"/>
                    </a:lnTo>
                    <a:lnTo>
                      <a:pt x="17537" y="3309"/>
                    </a:lnTo>
                    <a:cubicBezTo>
                      <a:pt x="18027" y="3309"/>
                      <a:pt x="18305" y="2859"/>
                      <a:pt x="18305" y="2369"/>
                    </a:cubicBezTo>
                    <a:lnTo>
                      <a:pt x="18305" y="927"/>
                    </a:lnTo>
                    <a:cubicBezTo>
                      <a:pt x="18305" y="490"/>
                      <a:pt x="18027" y="0"/>
                      <a:pt x="17537"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5"/>
              <p:cNvSpPr/>
              <p:nvPr/>
            </p:nvSpPr>
            <p:spPr>
              <a:xfrm>
                <a:off x="5760215" y="4594314"/>
                <a:ext cx="1011717" cy="91527"/>
              </a:xfrm>
              <a:custGeom>
                <a:avLst/>
                <a:gdLst/>
                <a:ahLst/>
                <a:cxnLst/>
                <a:rect l="l" t="t" r="r" b="b"/>
                <a:pathLst>
                  <a:path w="18305" h="1656" extrusionOk="0">
                    <a:moveTo>
                      <a:pt x="0" y="1"/>
                    </a:moveTo>
                    <a:lnTo>
                      <a:pt x="0" y="1655"/>
                    </a:lnTo>
                    <a:lnTo>
                      <a:pt x="17537" y="1655"/>
                    </a:lnTo>
                    <a:cubicBezTo>
                      <a:pt x="18027" y="1655"/>
                      <a:pt x="18305" y="1205"/>
                      <a:pt x="18305" y="715"/>
                    </a:cubicBezTo>
                    <a:lnTo>
                      <a:pt x="18305" y="1"/>
                    </a:lnTo>
                    <a:close/>
                  </a:path>
                </a:pathLst>
              </a:custGeom>
              <a:solidFill>
                <a:srgbClr val="E3E8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5"/>
              <p:cNvSpPr/>
              <p:nvPr/>
            </p:nvSpPr>
            <p:spPr>
              <a:xfrm>
                <a:off x="5485910" y="4847726"/>
                <a:ext cx="200077" cy="203836"/>
              </a:xfrm>
              <a:custGeom>
                <a:avLst/>
                <a:gdLst/>
                <a:ahLst/>
                <a:cxnLst/>
                <a:rect l="l" t="t" r="r" b="b"/>
                <a:pathLst>
                  <a:path w="3620" h="3688" extrusionOk="0">
                    <a:moveTo>
                      <a:pt x="1020" y="0"/>
                    </a:moveTo>
                    <a:cubicBezTo>
                      <a:pt x="495" y="0"/>
                      <a:pt x="74" y="143"/>
                      <a:pt x="0" y="485"/>
                    </a:cubicBezTo>
                    <a:lnTo>
                      <a:pt x="1152" y="3688"/>
                    </a:lnTo>
                    <a:lnTo>
                      <a:pt x="3468" y="1305"/>
                    </a:lnTo>
                    <a:cubicBezTo>
                      <a:pt x="3619" y="602"/>
                      <a:pt x="2099" y="0"/>
                      <a:pt x="1020" y="0"/>
                    </a:cubicBez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5"/>
              <p:cNvSpPr/>
              <p:nvPr/>
            </p:nvSpPr>
            <p:spPr>
              <a:xfrm>
                <a:off x="5528302" y="4988168"/>
                <a:ext cx="64445" cy="63395"/>
              </a:xfrm>
              <a:custGeom>
                <a:avLst/>
                <a:gdLst/>
                <a:ahLst/>
                <a:cxnLst/>
                <a:rect l="l" t="t" r="r" b="b"/>
                <a:pathLst>
                  <a:path w="1166" h="1147" extrusionOk="0">
                    <a:moveTo>
                      <a:pt x="349" y="0"/>
                    </a:moveTo>
                    <a:cubicBezTo>
                      <a:pt x="216" y="0"/>
                      <a:pt x="102" y="26"/>
                      <a:pt x="1" y="88"/>
                    </a:cubicBezTo>
                    <a:lnTo>
                      <a:pt x="385" y="1147"/>
                    </a:lnTo>
                    <a:lnTo>
                      <a:pt x="1166" y="313"/>
                    </a:lnTo>
                    <a:cubicBezTo>
                      <a:pt x="1046" y="207"/>
                      <a:pt x="835" y="88"/>
                      <a:pt x="663" y="35"/>
                    </a:cubicBezTo>
                    <a:cubicBezTo>
                      <a:pt x="547" y="13"/>
                      <a:pt x="444" y="0"/>
                      <a:pt x="349"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5"/>
              <p:cNvSpPr/>
              <p:nvPr/>
            </p:nvSpPr>
            <p:spPr>
              <a:xfrm>
                <a:off x="5644646" y="4085222"/>
                <a:ext cx="228265" cy="152158"/>
              </a:xfrm>
              <a:custGeom>
                <a:avLst/>
                <a:gdLst/>
                <a:ahLst/>
                <a:cxnLst/>
                <a:rect l="l" t="t" r="r" b="b"/>
                <a:pathLst>
                  <a:path w="4130" h="2753" extrusionOk="0">
                    <a:moveTo>
                      <a:pt x="768" y="0"/>
                    </a:moveTo>
                    <a:cubicBezTo>
                      <a:pt x="543" y="0"/>
                      <a:pt x="384" y="106"/>
                      <a:pt x="331" y="278"/>
                    </a:cubicBezTo>
                    <a:lnTo>
                      <a:pt x="53" y="1602"/>
                    </a:lnTo>
                    <a:cubicBezTo>
                      <a:pt x="0" y="1654"/>
                      <a:pt x="53" y="1760"/>
                      <a:pt x="53" y="1866"/>
                    </a:cubicBezTo>
                    <a:cubicBezTo>
                      <a:pt x="106" y="1932"/>
                      <a:pt x="159" y="1985"/>
                      <a:pt x="265" y="2038"/>
                    </a:cubicBezTo>
                    <a:lnTo>
                      <a:pt x="331" y="2038"/>
                    </a:lnTo>
                    <a:lnTo>
                      <a:pt x="3362" y="2753"/>
                    </a:lnTo>
                    <a:cubicBezTo>
                      <a:pt x="3415" y="2753"/>
                      <a:pt x="3521" y="2753"/>
                      <a:pt x="3640" y="2700"/>
                    </a:cubicBezTo>
                    <a:cubicBezTo>
                      <a:pt x="3693" y="2647"/>
                      <a:pt x="3746" y="2594"/>
                      <a:pt x="3799" y="2475"/>
                    </a:cubicBezTo>
                    <a:lnTo>
                      <a:pt x="4077" y="1204"/>
                    </a:lnTo>
                    <a:cubicBezTo>
                      <a:pt x="4130" y="993"/>
                      <a:pt x="4024" y="821"/>
                      <a:pt x="3799" y="768"/>
                    </a:cubicBezTo>
                    <a:lnTo>
                      <a:pt x="768" y="0"/>
                    </a:lnTo>
                    <a:close/>
                  </a:path>
                </a:pathLst>
              </a:custGeom>
              <a:solidFill>
                <a:srgbClr val="EE1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5"/>
              <p:cNvSpPr/>
              <p:nvPr/>
            </p:nvSpPr>
            <p:spPr>
              <a:xfrm>
                <a:off x="5645836" y="4137120"/>
                <a:ext cx="215829" cy="100260"/>
              </a:xfrm>
              <a:custGeom>
                <a:avLst/>
                <a:gdLst/>
                <a:ahLst/>
                <a:cxnLst/>
                <a:rect l="l" t="t" r="r" b="b"/>
                <a:pathLst>
                  <a:path w="3905" h="1814" extrusionOk="0">
                    <a:moveTo>
                      <a:pt x="159" y="1"/>
                    </a:moveTo>
                    <a:lnTo>
                      <a:pt x="53" y="663"/>
                    </a:lnTo>
                    <a:cubicBezTo>
                      <a:pt x="0" y="715"/>
                      <a:pt x="53" y="821"/>
                      <a:pt x="53" y="927"/>
                    </a:cubicBezTo>
                    <a:cubicBezTo>
                      <a:pt x="106" y="993"/>
                      <a:pt x="159" y="1046"/>
                      <a:pt x="265" y="1099"/>
                    </a:cubicBezTo>
                    <a:lnTo>
                      <a:pt x="331" y="1099"/>
                    </a:lnTo>
                    <a:lnTo>
                      <a:pt x="3362" y="1814"/>
                    </a:lnTo>
                    <a:cubicBezTo>
                      <a:pt x="3415" y="1814"/>
                      <a:pt x="3521" y="1814"/>
                      <a:pt x="3640" y="1761"/>
                    </a:cubicBezTo>
                    <a:cubicBezTo>
                      <a:pt x="3693" y="1708"/>
                      <a:pt x="3746" y="1655"/>
                      <a:pt x="3799" y="1536"/>
                    </a:cubicBezTo>
                    <a:lnTo>
                      <a:pt x="3905" y="927"/>
                    </a:lnTo>
                    <a:lnTo>
                      <a:pt x="159" y="1"/>
                    </a:lnTo>
                    <a:close/>
                  </a:path>
                </a:pathLst>
              </a:custGeom>
              <a:solidFill>
                <a:srgbClr val="D41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5"/>
              <p:cNvSpPr/>
              <p:nvPr/>
            </p:nvSpPr>
            <p:spPr>
              <a:xfrm>
                <a:off x="5629280" y="4231521"/>
                <a:ext cx="209971" cy="688388"/>
              </a:xfrm>
              <a:custGeom>
                <a:avLst/>
                <a:gdLst/>
                <a:ahLst/>
                <a:cxnLst/>
                <a:rect l="l" t="t" r="r" b="b"/>
                <a:pathLst>
                  <a:path w="3799" h="12455" extrusionOk="0">
                    <a:moveTo>
                      <a:pt x="2753" y="0"/>
                    </a:moveTo>
                    <a:lnTo>
                      <a:pt x="0" y="11528"/>
                    </a:lnTo>
                    <a:lnTo>
                      <a:pt x="874" y="12454"/>
                    </a:lnTo>
                    <a:lnTo>
                      <a:pt x="3799" y="278"/>
                    </a:lnTo>
                    <a:lnTo>
                      <a:pt x="2753" y="0"/>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5"/>
              <p:cNvSpPr/>
              <p:nvPr/>
            </p:nvSpPr>
            <p:spPr>
              <a:xfrm>
                <a:off x="5559032" y="4216156"/>
                <a:ext cx="222462" cy="685459"/>
              </a:xfrm>
              <a:custGeom>
                <a:avLst/>
                <a:gdLst/>
                <a:ahLst/>
                <a:cxnLst/>
                <a:rect l="l" t="t" r="r" b="b"/>
                <a:pathLst>
                  <a:path w="4025" h="12402" extrusionOk="0">
                    <a:moveTo>
                      <a:pt x="2754" y="0"/>
                    </a:moveTo>
                    <a:lnTo>
                      <a:pt x="1" y="11475"/>
                    </a:lnTo>
                    <a:lnTo>
                      <a:pt x="437" y="12402"/>
                    </a:lnTo>
                    <a:lnTo>
                      <a:pt x="1271" y="11806"/>
                    </a:lnTo>
                    <a:lnTo>
                      <a:pt x="4024" y="278"/>
                    </a:lnTo>
                    <a:lnTo>
                      <a:pt x="2754" y="0"/>
                    </a:lnTo>
                    <a:close/>
                  </a:path>
                </a:pathLst>
              </a:custGeom>
              <a:solidFill>
                <a:srgbClr val="166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5"/>
              <p:cNvSpPr/>
              <p:nvPr/>
            </p:nvSpPr>
            <p:spPr>
              <a:xfrm>
                <a:off x="5485910" y="4200791"/>
                <a:ext cx="225336" cy="673741"/>
              </a:xfrm>
              <a:custGeom>
                <a:avLst/>
                <a:gdLst/>
                <a:ahLst/>
                <a:cxnLst/>
                <a:rect l="l" t="t" r="r" b="b"/>
                <a:pathLst>
                  <a:path w="4077" h="12190" extrusionOk="0">
                    <a:moveTo>
                      <a:pt x="2925" y="0"/>
                    </a:moveTo>
                    <a:lnTo>
                      <a:pt x="0" y="12190"/>
                    </a:lnTo>
                    <a:lnTo>
                      <a:pt x="0" y="12190"/>
                    </a:lnTo>
                    <a:lnTo>
                      <a:pt x="1324" y="11753"/>
                    </a:lnTo>
                    <a:lnTo>
                      <a:pt x="4077" y="278"/>
                    </a:lnTo>
                    <a:lnTo>
                      <a:pt x="2925" y="0"/>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5"/>
              <p:cNvSpPr/>
              <p:nvPr/>
            </p:nvSpPr>
            <p:spPr>
              <a:xfrm>
                <a:off x="5616845" y="4167132"/>
                <a:ext cx="240701" cy="161720"/>
              </a:xfrm>
              <a:custGeom>
                <a:avLst/>
                <a:gdLst/>
                <a:ahLst/>
                <a:cxnLst/>
                <a:rect l="l" t="t" r="r" b="b"/>
                <a:pathLst>
                  <a:path w="4355" h="2926" extrusionOk="0">
                    <a:moveTo>
                      <a:pt x="834" y="0"/>
                    </a:moveTo>
                    <a:cubicBezTo>
                      <a:pt x="715" y="0"/>
                      <a:pt x="609" y="0"/>
                      <a:pt x="556" y="53"/>
                    </a:cubicBezTo>
                    <a:cubicBezTo>
                      <a:pt x="437" y="120"/>
                      <a:pt x="384" y="225"/>
                      <a:pt x="331" y="278"/>
                    </a:cubicBezTo>
                    <a:lnTo>
                      <a:pt x="53" y="1655"/>
                    </a:lnTo>
                    <a:cubicBezTo>
                      <a:pt x="0" y="1880"/>
                      <a:pt x="106" y="2105"/>
                      <a:pt x="331" y="2105"/>
                    </a:cubicBezTo>
                    <a:lnTo>
                      <a:pt x="3534" y="2925"/>
                    </a:lnTo>
                    <a:cubicBezTo>
                      <a:pt x="3746" y="2925"/>
                      <a:pt x="3971" y="2819"/>
                      <a:pt x="4024" y="2594"/>
                    </a:cubicBezTo>
                    <a:lnTo>
                      <a:pt x="4302" y="1271"/>
                    </a:lnTo>
                    <a:cubicBezTo>
                      <a:pt x="4355" y="1165"/>
                      <a:pt x="4302" y="1046"/>
                      <a:pt x="4249" y="940"/>
                    </a:cubicBezTo>
                    <a:cubicBezTo>
                      <a:pt x="4196" y="887"/>
                      <a:pt x="4143" y="834"/>
                      <a:pt x="4077" y="834"/>
                    </a:cubicBezTo>
                    <a:lnTo>
                      <a:pt x="4024" y="781"/>
                    </a:lnTo>
                    <a:lnTo>
                      <a:pt x="834" y="0"/>
                    </a:ln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5"/>
              <p:cNvSpPr/>
              <p:nvPr/>
            </p:nvSpPr>
            <p:spPr>
              <a:xfrm>
                <a:off x="5626354" y="4167125"/>
                <a:ext cx="234130" cy="106851"/>
              </a:xfrm>
              <a:custGeom>
                <a:avLst/>
                <a:gdLst/>
                <a:ahLst/>
                <a:cxnLst/>
                <a:rect l="l" t="t" r="r" b="b"/>
                <a:pathLst>
                  <a:path w="4130" h="1933" extrusionOk="0">
                    <a:moveTo>
                      <a:pt x="609" y="0"/>
                    </a:moveTo>
                    <a:cubicBezTo>
                      <a:pt x="490" y="0"/>
                      <a:pt x="384" y="0"/>
                      <a:pt x="331" y="53"/>
                    </a:cubicBezTo>
                    <a:cubicBezTo>
                      <a:pt x="212" y="120"/>
                      <a:pt x="159" y="225"/>
                      <a:pt x="106" y="278"/>
                    </a:cubicBezTo>
                    <a:lnTo>
                      <a:pt x="0" y="940"/>
                    </a:lnTo>
                    <a:lnTo>
                      <a:pt x="3918" y="1933"/>
                    </a:lnTo>
                    <a:lnTo>
                      <a:pt x="4077" y="1271"/>
                    </a:lnTo>
                    <a:cubicBezTo>
                      <a:pt x="4130" y="1165"/>
                      <a:pt x="4077" y="1046"/>
                      <a:pt x="4024" y="940"/>
                    </a:cubicBezTo>
                    <a:cubicBezTo>
                      <a:pt x="3971" y="887"/>
                      <a:pt x="3918" y="834"/>
                      <a:pt x="3852" y="834"/>
                    </a:cubicBezTo>
                    <a:lnTo>
                      <a:pt x="3799" y="781"/>
                    </a:lnTo>
                    <a:lnTo>
                      <a:pt x="609" y="0"/>
                    </a:lnTo>
                    <a:close/>
                  </a:path>
                </a:pathLst>
              </a:custGeom>
              <a:solidFill>
                <a:srgbClr val="FAFB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5"/>
              <p:cNvSpPr/>
              <p:nvPr/>
            </p:nvSpPr>
            <p:spPr>
              <a:xfrm>
                <a:off x="5626351" y="4160499"/>
                <a:ext cx="243630" cy="80584"/>
              </a:xfrm>
              <a:custGeom>
                <a:avLst/>
                <a:gdLst/>
                <a:ahLst/>
                <a:cxnLst/>
                <a:rect l="l" t="t" r="r" b="b"/>
                <a:pathLst>
                  <a:path w="4408" h="1458" extrusionOk="0">
                    <a:moveTo>
                      <a:pt x="263" y="0"/>
                    </a:moveTo>
                    <a:cubicBezTo>
                      <a:pt x="159" y="0"/>
                      <a:pt x="53" y="87"/>
                      <a:pt x="53" y="173"/>
                    </a:cubicBezTo>
                    <a:cubicBezTo>
                      <a:pt x="0" y="345"/>
                      <a:pt x="106" y="504"/>
                      <a:pt x="212" y="504"/>
                    </a:cubicBezTo>
                    <a:lnTo>
                      <a:pt x="4077" y="1444"/>
                    </a:lnTo>
                    <a:cubicBezTo>
                      <a:pt x="4106" y="1454"/>
                      <a:pt x="4134" y="1458"/>
                      <a:pt x="4160" y="1458"/>
                    </a:cubicBezTo>
                    <a:cubicBezTo>
                      <a:pt x="4277" y="1458"/>
                      <a:pt x="4364" y="1372"/>
                      <a:pt x="4408" y="1285"/>
                    </a:cubicBezTo>
                    <a:cubicBezTo>
                      <a:pt x="4408" y="1113"/>
                      <a:pt x="4355" y="1007"/>
                      <a:pt x="4183" y="954"/>
                    </a:cubicBezTo>
                    <a:lnTo>
                      <a:pt x="331" y="15"/>
                    </a:lnTo>
                    <a:cubicBezTo>
                      <a:pt x="309" y="5"/>
                      <a:pt x="286" y="0"/>
                      <a:pt x="263"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5"/>
              <p:cNvSpPr/>
              <p:nvPr/>
            </p:nvSpPr>
            <p:spPr>
              <a:xfrm>
                <a:off x="5602623" y="4255666"/>
                <a:ext cx="244349" cy="79865"/>
              </a:xfrm>
              <a:custGeom>
                <a:avLst/>
                <a:gdLst/>
                <a:ahLst/>
                <a:cxnLst/>
                <a:rect l="l" t="t" r="r" b="b"/>
                <a:pathLst>
                  <a:path w="4421" h="1445" extrusionOk="0">
                    <a:moveTo>
                      <a:pt x="331" y="1"/>
                    </a:moveTo>
                    <a:cubicBezTo>
                      <a:pt x="225" y="1"/>
                      <a:pt x="66" y="54"/>
                      <a:pt x="66" y="226"/>
                    </a:cubicBezTo>
                    <a:cubicBezTo>
                      <a:pt x="0" y="332"/>
                      <a:pt x="119" y="491"/>
                      <a:pt x="225" y="491"/>
                    </a:cubicBezTo>
                    <a:lnTo>
                      <a:pt x="4090" y="1430"/>
                    </a:lnTo>
                    <a:cubicBezTo>
                      <a:pt x="4119" y="1440"/>
                      <a:pt x="4147" y="1444"/>
                      <a:pt x="4173" y="1444"/>
                    </a:cubicBezTo>
                    <a:cubicBezTo>
                      <a:pt x="4290" y="1444"/>
                      <a:pt x="4378" y="1358"/>
                      <a:pt x="4421" y="1271"/>
                    </a:cubicBezTo>
                    <a:cubicBezTo>
                      <a:pt x="4421" y="1099"/>
                      <a:pt x="4368" y="994"/>
                      <a:pt x="4196" y="941"/>
                    </a:cubicBezTo>
                    <a:lnTo>
                      <a:pt x="331" y="1"/>
                    </a:ln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5"/>
              <p:cNvSpPr/>
              <p:nvPr/>
            </p:nvSpPr>
            <p:spPr>
              <a:xfrm>
                <a:off x="6376144" y="3457797"/>
                <a:ext cx="158072" cy="233903"/>
              </a:xfrm>
              <a:custGeom>
                <a:avLst/>
                <a:gdLst/>
                <a:ahLst/>
                <a:cxnLst/>
                <a:rect l="l" t="t" r="r" b="b"/>
                <a:pathLst>
                  <a:path w="2860" h="4232" extrusionOk="0">
                    <a:moveTo>
                      <a:pt x="2381" y="0"/>
                    </a:moveTo>
                    <a:cubicBezTo>
                      <a:pt x="2298" y="0"/>
                      <a:pt x="2214" y="33"/>
                      <a:pt x="2145" y="102"/>
                    </a:cubicBezTo>
                    <a:cubicBezTo>
                      <a:pt x="2039" y="155"/>
                      <a:pt x="1" y="1532"/>
                      <a:pt x="384" y="3901"/>
                    </a:cubicBezTo>
                    <a:cubicBezTo>
                      <a:pt x="437" y="4073"/>
                      <a:pt x="596" y="4231"/>
                      <a:pt x="821" y="4231"/>
                    </a:cubicBezTo>
                    <a:lnTo>
                      <a:pt x="874" y="4231"/>
                    </a:lnTo>
                    <a:cubicBezTo>
                      <a:pt x="1099" y="4179"/>
                      <a:pt x="1258" y="3954"/>
                      <a:pt x="1205" y="3742"/>
                    </a:cubicBezTo>
                    <a:cubicBezTo>
                      <a:pt x="927" y="1968"/>
                      <a:pt x="2528" y="817"/>
                      <a:pt x="2581" y="817"/>
                    </a:cubicBezTo>
                    <a:cubicBezTo>
                      <a:pt x="2806" y="645"/>
                      <a:pt x="2859" y="380"/>
                      <a:pt x="2701" y="208"/>
                    </a:cubicBezTo>
                    <a:cubicBezTo>
                      <a:pt x="2629" y="73"/>
                      <a:pt x="2506" y="0"/>
                      <a:pt x="2381" y="0"/>
                    </a:cubicBezTo>
                    <a:close/>
                  </a:path>
                </a:pathLst>
              </a:custGeom>
              <a:solidFill>
                <a:srgbClr val="74E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5"/>
              <p:cNvSpPr/>
              <p:nvPr/>
            </p:nvSpPr>
            <p:spPr>
              <a:xfrm>
                <a:off x="6180820" y="3609734"/>
                <a:ext cx="527497" cy="527442"/>
              </a:xfrm>
              <a:custGeom>
                <a:avLst/>
                <a:gdLst/>
                <a:ahLst/>
                <a:cxnLst/>
                <a:rect l="l" t="t" r="r" b="b"/>
                <a:pathLst>
                  <a:path w="9544" h="9543" extrusionOk="0">
                    <a:moveTo>
                      <a:pt x="4739" y="0"/>
                    </a:moveTo>
                    <a:cubicBezTo>
                      <a:pt x="2145" y="0"/>
                      <a:pt x="1" y="2144"/>
                      <a:pt x="1" y="4791"/>
                    </a:cubicBezTo>
                    <a:cubicBezTo>
                      <a:pt x="1" y="7385"/>
                      <a:pt x="2145" y="9543"/>
                      <a:pt x="4739" y="9543"/>
                    </a:cubicBezTo>
                    <a:cubicBezTo>
                      <a:pt x="7386" y="9543"/>
                      <a:pt x="9543" y="7385"/>
                      <a:pt x="9543" y="4791"/>
                    </a:cubicBezTo>
                    <a:cubicBezTo>
                      <a:pt x="9543" y="2144"/>
                      <a:pt x="7386" y="0"/>
                      <a:pt x="4739" y="0"/>
                    </a:cubicBezTo>
                    <a:close/>
                  </a:path>
                </a:pathLst>
              </a:custGeom>
              <a:solidFill>
                <a:srgbClr val="D41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5"/>
              <p:cNvSpPr/>
              <p:nvPr/>
            </p:nvSpPr>
            <p:spPr>
              <a:xfrm>
                <a:off x="6241562" y="3659421"/>
                <a:ext cx="207815" cy="145692"/>
              </a:xfrm>
              <a:custGeom>
                <a:avLst/>
                <a:gdLst/>
                <a:ahLst/>
                <a:cxnLst/>
                <a:rect l="l" t="t" r="r" b="b"/>
                <a:pathLst>
                  <a:path w="3760" h="2636" extrusionOk="0">
                    <a:moveTo>
                      <a:pt x="2633" y="1"/>
                    </a:moveTo>
                    <a:cubicBezTo>
                      <a:pt x="2247" y="1"/>
                      <a:pt x="1778" y="140"/>
                      <a:pt x="1324" y="425"/>
                    </a:cubicBezTo>
                    <a:cubicBezTo>
                      <a:pt x="450" y="914"/>
                      <a:pt x="0" y="1748"/>
                      <a:pt x="278" y="2238"/>
                    </a:cubicBezTo>
                    <a:cubicBezTo>
                      <a:pt x="439" y="2509"/>
                      <a:pt x="746" y="2635"/>
                      <a:pt x="1120" y="2635"/>
                    </a:cubicBezTo>
                    <a:cubicBezTo>
                      <a:pt x="1513" y="2635"/>
                      <a:pt x="1981" y="2496"/>
                      <a:pt x="2436" y="2238"/>
                    </a:cubicBezTo>
                    <a:cubicBezTo>
                      <a:pt x="3309" y="1695"/>
                      <a:pt x="3759" y="861"/>
                      <a:pt x="3428" y="372"/>
                    </a:cubicBezTo>
                    <a:cubicBezTo>
                      <a:pt x="3293" y="127"/>
                      <a:pt x="3000" y="1"/>
                      <a:pt x="2633" y="1"/>
                    </a:cubicBezTo>
                    <a:close/>
                  </a:path>
                </a:pathLst>
              </a:custGeom>
              <a:solidFill>
                <a:srgbClr val="EE1D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5"/>
              <p:cNvSpPr/>
              <p:nvPr/>
            </p:nvSpPr>
            <p:spPr>
              <a:xfrm>
                <a:off x="6189608" y="3719445"/>
                <a:ext cx="518709" cy="417731"/>
              </a:xfrm>
              <a:custGeom>
                <a:avLst/>
                <a:gdLst/>
                <a:ahLst/>
                <a:cxnLst/>
                <a:rect l="l" t="t" r="r" b="b"/>
                <a:pathLst>
                  <a:path w="9385" h="7558" extrusionOk="0">
                    <a:moveTo>
                      <a:pt x="8445" y="0"/>
                    </a:moveTo>
                    <a:lnTo>
                      <a:pt x="8445" y="0"/>
                    </a:lnTo>
                    <a:cubicBezTo>
                      <a:pt x="8551" y="437"/>
                      <a:pt x="8603" y="821"/>
                      <a:pt x="8603" y="1271"/>
                    </a:cubicBezTo>
                    <a:cubicBezTo>
                      <a:pt x="8603" y="3918"/>
                      <a:pt x="6512" y="6009"/>
                      <a:pt x="3865" y="6009"/>
                    </a:cubicBezTo>
                    <a:cubicBezTo>
                      <a:pt x="2264" y="6009"/>
                      <a:pt x="887" y="5242"/>
                      <a:pt x="1" y="4024"/>
                    </a:cubicBezTo>
                    <a:lnTo>
                      <a:pt x="1" y="4024"/>
                    </a:lnTo>
                    <a:cubicBezTo>
                      <a:pt x="556" y="6062"/>
                      <a:pt x="2436" y="7558"/>
                      <a:pt x="4580" y="7558"/>
                    </a:cubicBezTo>
                    <a:cubicBezTo>
                      <a:pt x="7227" y="7558"/>
                      <a:pt x="9384" y="5400"/>
                      <a:pt x="9384" y="2806"/>
                    </a:cubicBezTo>
                    <a:cubicBezTo>
                      <a:pt x="9384" y="1761"/>
                      <a:pt x="9053" y="821"/>
                      <a:pt x="8445" y="0"/>
                    </a:cubicBezTo>
                    <a:close/>
                  </a:path>
                </a:pathLst>
              </a:custGeom>
              <a:solidFill>
                <a:srgbClr val="D414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3" name="Google Shape;1113;p35"/>
            <p:cNvGrpSpPr/>
            <p:nvPr/>
          </p:nvGrpSpPr>
          <p:grpSpPr>
            <a:xfrm>
              <a:off x="135793" y="2903080"/>
              <a:ext cx="2205346" cy="3249434"/>
              <a:chOff x="1329643" y="3033268"/>
              <a:chExt cx="2205346" cy="3249434"/>
            </a:xfrm>
          </p:grpSpPr>
          <p:grpSp>
            <p:nvGrpSpPr>
              <p:cNvPr id="1114" name="Google Shape;1114;p35"/>
              <p:cNvGrpSpPr/>
              <p:nvPr/>
            </p:nvGrpSpPr>
            <p:grpSpPr>
              <a:xfrm>
                <a:off x="1329643" y="3795496"/>
                <a:ext cx="870180" cy="1256066"/>
                <a:chOff x="3234643" y="3795496"/>
                <a:chExt cx="870180" cy="1256066"/>
              </a:xfrm>
            </p:grpSpPr>
            <p:sp>
              <p:nvSpPr>
                <p:cNvPr id="1115" name="Google Shape;1115;p35"/>
                <p:cNvSpPr/>
                <p:nvPr/>
              </p:nvSpPr>
              <p:spPr>
                <a:xfrm>
                  <a:off x="3236476" y="3795496"/>
                  <a:ext cx="868347" cy="1256066"/>
                </a:xfrm>
                <a:custGeom>
                  <a:avLst/>
                  <a:gdLst/>
                  <a:ahLst/>
                  <a:cxnLst/>
                  <a:rect l="l" t="t" r="r" b="b"/>
                  <a:pathLst>
                    <a:path w="15711" h="22726" extrusionOk="0">
                      <a:moveTo>
                        <a:pt x="1099" y="1"/>
                      </a:moveTo>
                      <a:cubicBezTo>
                        <a:pt x="490" y="1"/>
                        <a:pt x="1" y="491"/>
                        <a:pt x="1" y="1099"/>
                      </a:cubicBezTo>
                      <a:lnTo>
                        <a:pt x="1" y="21614"/>
                      </a:lnTo>
                      <a:cubicBezTo>
                        <a:pt x="1" y="22223"/>
                        <a:pt x="490" y="22726"/>
                        <a:pt x="1099" y="22726"/>
                      </a:cubicBezTo>
                      <a:lnTo>
                        <a:pt x="14612" y="22726"/>
                      </a:lnTo>
                      <a:cubicBezTo>
                        <a:pt x="15221" y="22726"/>
                        <a:pt x="15711" y="22223"/>
                        <a:pt x="15711" y="21614"/>
                      </a:cubicBezTo>
                      <a:lnTo>
                        <a:pt x="15711" y="1099"/>
                      </a:lnTo>
                      <a:cubicBezTo>
                        <a:pt x="15711" y="491"/>
                        <a:pt x="15221" y="1"/>
                        <a:pt x="14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6" name="Google Shape;1116;p35"/>
                <p:cNvGrpSpPr/>
                <p:nvPr/>
              </p:nvGrpSpPr>
              <p:grpSpPr>
                <a:xfrm>
                  <a:off x="3234643" y="3795496"/>
                  <a:ext cx="865418" cy="1256066"/>
                  <a:chOff x="3234643" y="3795496"/>
                  <a:chExt cx="865418" cy="1256066"/>
                </a:xfrm>
              </p:grpSpPr>
              <p:sp>
                <p:nvSpPr>
                  <p:cNvPr id="1117" name="Google Shape;1117;p35"/>
                  <p:cNvSpPr/>
                  <p:nvPr/>
                </p:nvSpPr>
                <p:spPr>
                  <a:xfrm>
                    <a:off x="3234643" y="3795496"/>
                    <a:ext cx="865418" cy="389985"/>
                  </a:xfrm>
                  <a:custGeom>
                    <a:avLst/>
                    <a:gdLst/>
                    <a:ahLst/>
                    <a:cxnLst/>
                    <a:rect l="l" t="t" r="r" b="b"/>
                    <a:pathLst>
                      <a:path w="15658" h="7056" extrusionOk="0">
                        <a:moveTo>
                          <a:pt x="1046" y="1"/>
                        </a:moveTo>
                        <a:cubicBezTo>
                          <a:pt x="437" y="1"/>
                          <a:pt x="1" y="491"/>
                          <a:pt x="1" y="1099"/>
                        </a:cubicBezTo>
                        <a:lnTo>
                          <a:pt x="1" y="7055"/>
                        </a:lnTo>
                        <a:lnTo>
                          <a:pt x="15658" y="7055"/>
                        </a:lnTo>
                        <a:lnTo>
                          <a:pt x="15658" y="1099"/>
                        </a:lnTo>
                        <a:cubicBezTo>
                          <a:pt x="15658" y="491"/>
                          <a:pt x="15168" y="1"/>
                          <a:pt x="145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5"/>
                  <p:cNvSpPr/>
                  <p:nvPr/>
                </p:nvSpPr>
                <p:spPr>
                  <a:xfrm>
                    <a:off x="3306725" y="3905262"/>
                    <a:ext cx="719118" cy="182888"/>
                  </a:xfrm>
                  <a:custGeom>
                    <a:avLst/>
                    <a:gdLst/>
                    <a:ahLst/>
                    <a:cxnLst/>
                    <a:rect l="l" t="t" r="r" b="b"/>
                    <a:pathLst>
                      <a:path w="13011" h="3309" extrusionOk="0">
                        <a:moveTo>
                          <a:pt x="662" y="0"/>
                        </a:moveTo>
                        <a:cubicBezTo>
                          <a:pt x="278" y="0"/>
                          <a:pt x="0" y="278"/>
                          <a:pt x="0" y="662"/>
                        </a:cubicBezTo>
                        <a:lnTo>
                          <a:pt x="0" y="2647"/>
                        </a:lnTo>
                        <a:cubicBezTo>
                          <a:pt x="0" y="3031"/>
                          <a:pt x="278" y="3309"/>
                          <a:pt x="662" y="3309"/>
                        </a:cubicBezTo>
                        <a:lnTo>
                          <a:pt x="12349" y="3309"/>
                        </a:lnTo>
                        <a:cubicBezTo>
                          <a:pt x="12733" y="3309"/>
                          <a:pt x="13011" y="3031"/>
                          <a:pt x="13011" y="2647"/>
                        </a:cubicBezTo>
                        <a:lnTo>
                          <a:pt x="13011" y="662"/>
                        </a:lnTo>
                        <a:cubicBezTo>
                          <a:pt x="13011" y="278"/>
                          <a:pt x="12733" y="0"/>
                          <a:pt x="12349"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5"/>
                  <p:cNvSpPr/>
                  <p:nvPr/>
                </p:nvSpPr>
                <p:spPr>
                  <a:xfrm>
                    <a:off x="3309654" y="4261478"/>
                    <a:ext cx="146355" cy="143426"/>
                  </a:xfrm>
                  <a:custGeom>
                    <a:avLst/>
                    <a:gdLst/>
                    <a:ahLst/>
                    <a:cxnLst/>
                    <a:rect l="l" t="t" r="r" b="b"/>
                    <a:pathLst>
                      <a:path w="2648" h="2595" extrusionOk="0">
                        <a:moveTo>
                          <a:pt x="556" y="1"/>
                        </a:moveTo>
                        <a:cubicBezTo>
                          <a:pt x="278" y="1"/>
                          <a:pt x="0" y="226"/>
                          <a:pt x="0" y="504"/>
                        </a:cubicBezTo>
                        <a:lnTo>
                          <a:pt x="0" y="2052"/>
                        </a:lnTo>
                        <a:cubicBezTo>
                          <a:pt x="0" y="2383"/>
                          <a:pt x="278" y="2595"/>
                          <a:pt x="556" y="2595"/>
                        </a:cubicBezTo>
                        <a:lnTo>
                          <a:pt x="2091" y="2595"/>
                        </a:lnTo>
                        <a:cubicBezTo>
                          <a:pt x="2369" y="2595"/>
                          <a:pt x="2647" y="2383"/>
                          <a:pt x="2647" y="2052"/>
                        </a:cubicBezTo>
                        <a:lnTo>
                          <a:pt x="2647" y="504"/>
                        </a:lnTo>
                        <a:cubicBezTo>
                          <a:pt x="2647" y="226"/>
                          <a:pt x="2369" y="1"/>
                          <a:pt x="20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5"/>
                  <p:cNvSpPr/>
                  <p:nvPr/>
                </p:nvSpPr>
                <p:spPr>
                  <a:xfrm>
                    <a:off x="3501275" y="4261478"/>
                    <a:ext cx="143426" cy="143426"/>
                  </a:xfrm>
                  <a:custGeom>
                    <a:avLst/>
                    <a:gdLst/>
                    <a:ahLst/>
                    <a:cxnLst/>
                    <a:rect l="l" t="t" r="r" b="b"/>
                    <a:pathLst>
                      <a:path w="2595" h="2595" extrusionOk="0">
                        <a:moveTo>
                          <a:pt x="557" y="1"/>
                        </a:moveTo>
                        <a:cubicBezTo>
                          <a:pt x="226" y="1"/>
                          <a:pt x="1" y="226"/>
                          <a:pt x="1" y="504"/>
                        </a:cubicBezTo>
                        <a:lnTo>
                          <a:pt x="1" y="2052"/>
                        </a:lnTo>
                        <a:cubicBezTo>
                          <a:pt x="1" y="2383"/>
                          <a:pt x="226" y="2595"/>
                          <a:pt x="557" y="2595"/>
                        </a:cubicBezTo>
                        <a:lnTo>
                          <a:pt x="2105" y="2595"/>
                        </a:lnTo>
                        <a:cubicBezTo>
                          <a:pt x="2383" y="2595"/>
                          <a:pt x="2595" y="2383"/>
                          <a:pt x="2595" y="2052"/>
                        </a:cubicBezTo>
                        <a:lnTo>
                          <a:pt x="2595" y="504"/>
                        </a:lnTo>
                        <a:cubicBezTo>
                          <a:pt x="2595" y="226"/>
                          <a:pt x="2383" y="1"/>
                          <a:pt x="2105"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5"/>
                  <p:cNvSpPr/>
                  <p:nvPr/>
                </p:nvSpPr>
                <p:spPr>
                  <a:xfrm>
                    <a:off x="3693670" y="4261478"/>
                    <a:ext cx="143426" cy="143426"/>
                  </a:xfrm>
                  <a:custGeom>
                    <a:avLst/>
                    <a:gdLst/>
                    <a:ahLst/>
                    <a:cxnLst/>
                    <a:rect l="l" t="t" r="r" b="b"/>
                    <a:pathLst>
                      <a:path w="2595" h="2595" extrusionOk="0">
                        <a:moveTo>
                          <a:pt x="490" y="1"/>
                        </a:moveTo>
                        <a:cubicBezTo>
                          <a:pt x="226" y="1"/>
                          <a:pt x="1" y="226"/>
                          <a:pt x="1" y="504"/>
                        </a:cubicBezTo>
                        <a:lnTo>
                          <a:pt x="1" y="2052"/>
                        </a:lnTo>
                        <a:cubicBezTo>
                          <a:pt x="1" y="2383"/>
                          <a:pt x="226" y="2595"/>
                          <a:pt x="490" y="2595"/>
                        </a:cubicBezTo>
                        <a:lnTo>
                          <a:pt x="2092" y="2595"/>
                        </a:lnTo>
                        <a:cubicBezTo>
                          <a:pt x="2370" y="2595"/>
                          <a:pt x="2595" y="2383"/>
                          <a:pt x="2595" y="2052"/>
                        </a:cubicBezTo>
                        <a:lnTo>
                          <a:pt x="2595" y="504"/>
                        </a:lnTo>
                        <a:cubicBezTo>
                          <a:pt x="2595" y="226"/>
                          <a:pt x="2370" y="1"/>
                          <a:pt x="2092"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5"/>
                  <p:cNvSpPr/>
                  <p:nvPr/>
                </p:nvSpPr>
                <p:spPr>
                  <a:xfrm>
                    <a:off x="3309654" y="4453872"/>
                    <a:ext cx="146355" cy="143426"/>
                  </a:xfrm>
                  <a:custGeom>
                    <a:avLst/>
                    <a:gdLst/>
                    <a:ahLst/>
                    <a:cxnLst/>
                    <a:rect l="l" t="t" r="r" b="b"/>
                    <a:pathLst>
                      <a:path w="2648" h="2595" extrusionOk="0">
                        <a:moveTo>
                          <a:pt x="556" y="1"/>
                        </a:moveTo>
                        <a:cubicBezTo>
                          <a:pt x="278" y="1"/>
                          <a:pt x="0" y="226"/>
                          <a:pt x="0" y="556"/>
                        </a:cubicBezTo>
                        <a:lnTo>
                          <a:pt x="0" y="2092"/>
                        </a:lnTo>
                        <a:cubicBezTo>
                          <a:pt x="0" y="2370"/>
                          <a:pt x="278" y="2595"/>
                          <a:pt x="556" y="2595"/>
                        </a:cubicBezTo>
                        <a:lnTo>
                          <a:pt x="2091" y="2595"/>
                        </a:lnTo>
                        <a:cubicBezTo>
                          <a:pt x="2369" y="2595"/>
                          <a:pt x="2647" y="2370"/>
                          <a:pt x="2647" y="2092"/>
                        </a:cubicBezTo>
                        <a:lnTo>
                          <a:pt x="2647" y="556"/>
                        </a:lnTo>
                        <a:cubicBezTo>
                          <a:pt x="2647" y="226"/>
                          <a:pt x="2369" y="1"/>
                          <a:pt x="2091"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5"/>
                  <p:cNvSpPr/>
                  <p:nvPr/>
                </p:nvSpPr>
                <p:spPr>
                  <a:xfrm>
                    <a:off x="3501275" y="4453872"/>
                    <a:ext cx="143426" cy="143426"/>
                  </a:xfrm>
                  <a:custGeom>
                    <a:avLst/>
                    <a:gdLst/>
                    <a:ahLst/>
                    <a:cxnLst/>
                    <a:rect l="l" t="t" r="r" b="b"/>
                    <a:pathLst>
                      <a:path w="2595" h="2595" extrusionOk="0">
                        <a:moveTo>
                          <a:pt x="557" y="1"/>
                        </a:moveTo>
                        <a:cubicBezTo>
                          <a:pt x="226" y="1"/>
                          <a:pt x="1" y="226"/>
                          <a:pt x="1" y="556"/>
                        </a:cubicBezTo>
                        <a:lnTo>
                          <a:pt x="1" y="2092"/>
                        </a:lnTo>
                        <a:cubicBezTo>
                          <a:pt x="1" y="2370"/>
                          <a:pt x="226" y="2595"/>
                          <a:pt x="557" y="2595"/>
                        </a:cubicBezTo>
                        <a:lnTo>
                          <a:pt x="2105" y="2595"/>
                        </a:lnTo>
                        <a:cubicBezTo>
                          <a:pt x="2383" y="2595"/>
                          <a:pt x="2595" y="2370"/>
                          <a:pt x="2595" y="2092"/>
                        </a:cubicBezTo>
                        <a:lnTo>
                          <a:pt x="2595" y="556"/>
                        </a:lnTo>
                        <a:cubicBezTo>
                          <a:pt x="2595" y="226"/>
                          <a:pt x="2383" y="1"/>
                          <a:pt x="2105"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5"/>
                  <p:cNvSpPr/>
                  <p:nvPr/>
                </p:nvSpPr>
                <p:spPr>
                  <a:xfrm>
                    <a:off x="3693670" y="4453872"/>
                    <a:ext cx="143426" cy="143426"/>
                  </a:xfrm>
                  <a:custGeom>
                    <a:avLst/>
                    <a:gdLst/>
                    <a:ahLst/>
                    <a:cxnLst/>
                    <a:rect l="l" t="t" r="r" b="b"/>
                    <a:pathLst>
                      <a:path w="2595" h="2595" extrusionOk="0">
                        <a:moveTo>
                          <a:pt x="490" y="1"/>
                        </a:moveTo>
                        <a:cubicBezTo>
                          <a:pt x="226" y="1"/>
                          <a:pt x="1" y="226"/>
                          <a:pt x="1" y="556"/>
                        </a:cubicBezTo>
                        <a:lnTo>
                          <a:pt x="1" y="2092"/>
                        </a:lnTo>
                        <a:cubicBezTo>
                          <a:pt x="1" y="2370"/>
                          <a:pt x="226" y="2595"/>
                          <a:pt x="490" y="2595"/>
                        </a:cubicBezTo>
                        <a:lnTo>
                          <a:pt x="2092" y="2595"/>
                        </a:lnTo>
                        <a:cubicBezTo>
                          <a:pt x="2370" y="2595"/>
                          <a:pt x="2595" y="2370"/>
                          <a:pt x="2595" y="2092"/>
                        </a:cubicBezTo>
                        <a:lnTo>
                          <a:pt x="2595" y="556"/>
                        </a:lnTo>
                        <a:cubicBezTo>
                          <a:pt x="2595" y="226"/>
                          <a:pt x="2370" y="1"/>
                          <a:pt x="2092" y="1"/>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5"/>
                  <p:cNvSpPr/>
                  <p:nvPr/>
                </p:nvSpPr>
                <p:spPr>
                  <a:xfrm>
                    <a:off x="3309654" y="4645549"/>
                    <a:ext cx="146355" cy="146355"/>
                  </a:xfrm>
                  <a:custGeom>
                    <a:avLst/>
                    <a:gdLst/>
                    <a:ahLst/>
                    <a:cxnLst/>
                    <a:rect l="l" t="t" r="r" b="b"/>
                    <a:pathLst>
                      <a:path w="2648" h="2648" extrusionOk="0">
                        <a:moveTo>
                          <a:pt x="556" y="0"/>
                        </a:moveTo>
                        <a:cubicBezTo>
                          <a:pt x="278" y="0"/>
                          <a:pt x="0" y="278"/>
                          <a:pt x="0" y="556"/>
                        </a:cubicBezTo>
                        <a:lnTo>
                          <a:pt x="0" y="2105"/>
                        </a:lnTo>
                        <a:cubicBezTo>
                          <a:pt x="0" y="2383"/>
                          <a:pt x="278" y="2647"/>
                          <a:pt x="556" y="2647"/>
                        </a:cubicBezTo>
                        <a:lnTo>
                          <a:pt x="2091" y="2647"/>
                        </a:lnTo>
                        <a:cubicBezTo>
                          <a:pt x="2369" y="2647"/>
                          <a:pt x="2647" y="2383"/>
                          <a:pt x="2647" y="2105"/>
                        </a:cubicBezTo>
                        <a:lnTo>
                          <a:pt x="2647" y="556"/>
                        </a:lnTo>
                        <a:cubicBezTo>
                          <a:pt x="2647" y="278"/>
                          <a:pt x="2369" y="0"/>
                          <a:pt x="2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5"/>
                  <p:cNvSpPr/>
                  <p:nvPr/>
                </p:nvSpPr>
                <p:spPr>
                  <a:xfrm>
                    <a:off x="3501275" y="4645549"/>
                    <a:ext cx="143426" cy="146355"/>
                  </a:xfrm>
                  <a:custGeom>
                    <a:avLst/>
                    <a:gdLst/>
                    <a:ahLst/>
                    <a:cxnLst/>
                    <a:rect l="l" t="t" r="r" b="b"/>
                    <a:pathLst>
                      <a:path w="2595" h="2648" extrusionOk="0">
                        <a:moveTo>
                          <a:pt x="557" y="0"/>
                        </a:moveTo>
                        <a:cubicBezTo>
                          <a:pt x="226" y="0"/>
                          <a:pt x="1" y="278"/>
                          <a:pt x="1" y="556"/>
                        </a:cubicBezTo>
                        <a:lnTo>
                          <a:pt x="1" y="2105"/>
                        </a:lnTo>
                        <a:cubicBezTo>
                          <a:pt x="1" y="2383"/>
                          <a:pt x="226" y="2647"/>
                          <a:pt x="557" y="2647"/>
                        </a:cubicBezTo>
                        <a:lnTo>
                          <a:pt x="2105" y="2647"/>
                        </a:lnTo>
                        <a:cubicBezTo>
                          <a:pt x="2383" y="2647"/>
                          <a:pt x="2595" y="2383"/>
                          <a:pt x="2595" y="2105"/>
                        </a:cubicBezTo>
                        <a:lnTo>
                          <a:pt x="2595" y="556"/>
                        </a:lnTo>
                        <a:cubicBezTo>
                          <a:pt x="2595" y="278"/>
                          <a:pt x="2383" y="0"/>
                          <a:pt x="2105"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5"/>
                  <p:cNvSpPr/>
                  <p:nvPr/>
                </p:nvSpPr>
                <p:spPr>
                  <a:xfrm>
                    <a:off x="3693670" y="4645549"/>
                    <a:ext cx="143426" cy="146355"/>
                  </a:xfrm>
                  <a:custGeom>
                    <a:avLst/>
                    <a:gdLst/>
                    <a:ahLst/>
                    <a:cxnLst/>
                    <a:rect l="l" t="t" r="r" b="b"/>
                    <a:pathLst>
                      <a:path w="2595" h="2648" extrusionOk="0">
                        <a:moveTo>
                          <a:pt x="490" y="0"/>
                        </a:moveTo>
                        <a:cubicBezTo>
                          <a:pt x="226" y="0"/>
                          <a:pt x="1" y="278"/>
                          <a:pt x="1" y="556"/>
                        </a:cubicBezTo>
                        <a:lnTo>
                          <a:pt x="1" y="2105"/>
                        </a:lnTo>
                        <a:cubicBezTo>
                          <a:pt x="1" y="2383"/>
                          <a:pt x="226" y="2647"/>
                          <a:pt x="490" y="2647"/>
                        </a:cubicBezTo>
                        <a:lnTo>
                          <a:pt x="2092" y="2647"/>
                        </a:lnTo>
                        <a:cubicBezTo>
                          <a:pt x="2370" y="2647"/>
                          <a:pt x="2595" y="2383"/>
                          <a:pt x="2595" y="2105"/>
                        </a:cubicBezTo>
                        <a:lnTo>
                          <a:pt x="2595" y="556"/>
                        </a:lnTo>
                        <a:cubicBezTo>
                          <a:pt x="2595" y="278"/>
                          <a:pt x="2370" y="0"/>
                          <a:pt x="2092" y="0"/>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5"/>
                  <p:cNvSpPr/>
                  <p:nvPr/>
                </p:nvSpPr>
                <p:spPr>
                  <a:xfrm>
                    <a:off x="3309654" y="4840873"/>
                    <a:ext cx="146355" cy="143426"/>
                  </a:xfrm>
                  <a:custGeom>
                    <a:avLst/>
                    <a:gdLst/>
                    <a:ahLst/>
                    <a:cxnLst/>
                    <a:rect l="l" t="t" r="r" b="b"/>
                    <a:pathLst>
                      <a:path w="2648" h="2595" extrusionOk="0">
                        <a:moveTo>
                          <a:pt x="556" y="0"/>
                        </a:moveTo>
                        <a:cubicBezTo>
                          <a:pt x="278" y="0"/>
                          <a:pt x="0" y="225"/>
                          <a:pt x="0" y="503"/>
                        </a:cubicBezTo>
                        <a:lnTo>
                          <a:pt x="0" y="2091"/>
                        </a:lnTo>
                        <a:cubicBezTo>
                          <a:pt x="0" y="2369"/>
                          <a:pt x="278" y="2594"/>
                          <a:pt x="556" y="2594"/>
                        </a:cubicBezTo>
                        <a:lnTo>
                          <a:pt x="2091" y="2594"/>
                        </a:lnTo>
                        <a:cubicBezTo>
                          <a:pt x="2369" y="2594"/>
                          <a:pt x="2647" y="2369"/>
                          <a:pt x="2647" y="2091"/>
                        </a:cubicBezTo>
                        <a:lnTo>
                          <a:pt x="2647" y="503"/>
                        </a:lnTo>
                        <a:cubicBezTo>
                          <a:pt x="2647" y="225"/>
                          <a:pt x="2369" y="0"/>
                          <a:pt x="20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5"/>
                  <p:cNvSpPr/>
                  <p:nvPr/>
                </p:nvSpPr>
                <p:spPr>
                  <a:xfrm>
                    <a:off x="3501275" y="4840873"/>
                    <a:ext cx="143426" cy="143426"/>
                  </a:xfrm>
                  <a:custGeom>
                    <a:avLst/>
                    <a:gdLst/>
                    <a:ahLst/>
                    <a:cxnLst/>
                    <a:rect l="l" t="t" r="r" b="b"/>
                    <a:pathLst>
                      <a:path w="2595" h="2595" extrusionOk="0">
                        <a:moveTo>
                          <a:pt x="557" y="0"/>
                        </a:moveTo>
                        <a:cubicBezTo>
                          <a:pt x="226" y="0"/>
                          <a:pt x="1" y="225"/>
                          <a:pt x="1" y="503"/>
                        </a:cubicBezTo>
                        <a:lnTo>
                          <a:pt x="1" y="2091"/>
                        </a:lnTo>
                        <a:cubicBezTo>
                          <a:pt x="1" y="2369"/>
                          <a:pt x="226" y="2594"/>
                          <a:pt x="557" y="2594"/>
                        </a:cubicBezTo>
                        <a:lnTo>
                          <a:pt x="2105" y="2594"/>
                        </a:lnTo>
                        <a:cubicBezTo>
                          <a:pt x="2383" y="2594"/>
                          <a:pt x="2595" y="2369"/>
                          <a:pt x="2595" y="2091"/>
                        </a:cubicBezTo>
                        <a:lnTo>
                          <a:pt x="2595" y="503"/>
                        </a:lnTo>
                        <a:cubicBezTo>
                          <a:pt x="2595" y="225"/>
                          <a:pt x="2383" y="0"/>
                          <a:pt x="2105" y="0"/>
                        </a:cubicBez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5"/>
                  <p:cNvSpPr/>
                  <p:nvPr/>
                </p:nvSpPr>
                <p:spPr>
                  <a:xfrm>
                    <a:off x="3693670" y="4840873"/>
                    <a:ext cx="143426" cy="143426"/>
                  </a:xfrm>
                  <a:custGeom>
                    <a:avLst/>
                    <a:gdLst/>
                    <a:ahLst/>
                    <a:cxnLst/>
                    <a:rect l="l" t="t" r="r" b="b"/>
                    <a:pathLst>
                      <a:path w="2595" h="2595" extrusionOk="0">
                        <a:moveTo>
                          <a:pt x="490" y="0"/>
                        </a:moveTo>
                        <a:cubicBezTo>
                          <a:pt x="226" y="0"/>
                          <a:pt x="1" y="225"/>
                          <a:pt x="1" y="503"/>
                        </a:cubicBezTo>
                        <a:lnTo>
                          <a:pt x="1" y="2091"/>
                        </a:lnTo>
                        <a:cubicBezTo>
                          <a:pt x="1" y="2369"/>
                          <a:pt x="226" y="2594"/>
                          <a:pt x="490" y="2594"/>
                        </a:cubicBezTo>
                        <a:lnTo>
                          <a:pt x="2092" y="2594"/>
                        </a:lnTo>
                        <a:cubicBezTo>
                          <a:pt x="2370" y="2594"/>
                          <a:pt x="2595" y="2369"/>
                          <a:pt x="2595" y="2091"/>
                        </a:cubicBezTo>
                        <a:lnTo>
                          <a:pt x="2595" y="503"/>
                        </a:lnTo>
                        <a:cubicBezTo>
                          <a:pt x="2595" y="225"/>
                          <a:pt x="2370" y="0"/>
                          <a:pt x="2092"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5"/>
                  <p:cNvSpPr/>
                  <p:nvPr/>
                </p:nvSpPr>
                <p:spPr>
                  <a:xfrm>
                    <a:off x="3855335" y="4185426"/>
                    <a:ext cx="243685" cy="866136"/>
                  </a:xfrm>
                  <a:custGeom>
                    <a:avLst/>
                    <a:gdLst/>
                    <a:ahLst/>
                    <a:cxnLst/>
                    <a:rect l="l" t="t" r="r" b="b"/>
                    <a:pathLst>
                      <a:path w="4409" h="15671" extrusionOk="0">
                        <a:moveTo>
                          <a:pt x="2595" y="1377"/>
                        </a:moveTo>
                        <a:cubicBezTo>
                          <a:pt x="2926" y="1377"/>
                          <a:pt x="3137" y="1602"/>
                          <a:pt x="3137" y="1880"/>
                        </a:cubicBezTo>
                        <a:lnTo>
                          <a:pt x="3137" y="3428"/>
                        </a:lnTo>
                        <a:cubicBezTo>
                          <a:pt x="3137" y="3759"/>
                          <a:pt x="2926" y="3971"/>
                          <a:pt x="2595" y="3971"/>
                        </a:cubicBezTo>
                        <a:lnTo>
                          <a:pt x="1046" y="3971"/>
                        </a:lnTo>
                        <a:cubicBezTo>
                          <a:pt x="768" y="3971"/>
                          <a:pt x="543" y="3759"/>
                          <a:pt x="543" y="3428"/>
                        </a:cubicBezTo>
                        <a:lnTo>
                          <a:pt x="543" y="1880"/>
                        </a:lnTo>
                        <a:cubicBezTo>
                          <a:pt x="543" y="1602"/>
                          <a:pt x="768" y="1377"/>
                          <a:pt x="1046" y="1377"/>
                        </a:cubicBezTo>
                        <a:close/>
                        <a:moveTo>
                          <a:pt x="2595" y="4858"/>
                        </a:moveTo>
                        <a:cubicBezTo>
                          <a:pt x="2926" y="4858"/>
                          <a:pt x="3137" y="5083"/>
                          <a:pt x="3137" y="5413"/>
                        </a:cubicBezTo>
                        <a:lnTo>
                          <a:pt x="3137" y="6949"/>
                        </a:lnTo>
                        <a:cubicBezTo>
                          <a:pt x="3137" y="7227"/>
                          <a:pt x="2926" y="7452"/>
                          <a:pt x="2595" y="7452"/>
                        </a:cubicBezTo>
                        <a:lnTo>
                          <a:pt x="1046" y="7452"/>
                        </a:lnTo>
                        <a:cubicBezTo>
                          <a:pt x="768" y="7452"/>
                          <a:pt x="543" y="7227"/>
                          <a:pt x="543" y="6949"/>
                        </a:cubicBezTo>
                        <a:lnTo>
                          <a:pt x="543" y="5413"/>
                        </a:lnTo>
                        <a:cubicBezTo>
                          <a:pt x="543" y="5083"/>
                          <a:pt x="768" y="4858"/>
                          <a:pt x="1046" y="4858"/>
                        </a:cubicBezTo>
                        <a:close/>
                        <a:moveTo>
                          <a:pt x="2595" y="8325"/>
                        </a:moveTo>
                        <a:cubicBezTo>
                          <a:pt x="2926" y="8325"/>
                          <a:pt x="3137" y="8603"/>
                          <a:pt x="3137" y="8881"/>
                        </a:cubicBezTo>
                        <a:lnTo>
                          <a:pt x="3137" y="13950"/>
                        </a:lnTo>
                        <a:cubicBezTo>
                          <a:pt x="3137" y="14228"/>
                          <a:pt x="2926" y="14453"/>
                          <a:pt x="2595" y="14453"/>
                        </a:cubicBezTo>
                        <a:lnTo>
                          <a:pt x="1046" y="14453"/>
                        </a:lnTo>
                        <a:cubicBezTo>
                          <a:pt x="768" y="14453"/>
                          <a:pt x="543" y="14228"/>
                          <a:pt x="543" y="13950"/>
                        </a:cubicBezTo>
                        <a:lnTo>
                          <a:pt x="543" y="8881"/>
                        </a:lnTo>
                        <a:cubicBezTo>
                          <a:pt x="543" y="8603"/>
                          <a:pt x="768" y="8325"/>
                          <a:pt x="1046" y="8325"/>
                        </a:cubicBezTo>
                        <a:close/>
                        <a:moveTo>
                          <a:pt x="1" y="0"/>
                        </a:moveTo>
                        <a:lnTo>
                          <a:pt x="1" y="15671"/>
                        </a:lnTo>
                        <a:lnTo>
                          <a:pt x="3415" y="15671"/>
                        </a:lnTo>
                        <a:cubicBezTo>
                          <a:pt x="3521" y="15671"/>
                          <a:pt x="3693" y="15605"/>
                          <a:pt x="3799" y="15605"/>
                        </a:cubicBezTo>
                        <a:cubicBezTo>
                          <a:pt x="4183" y="15446"/>
                          <a:pt x="4408" y="15009"/>
                          <a:pt x="4408" y="14559"/>
                        </a:cubicBezTo>
                        <a:lnTo>
                          <a:pt x="440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5"/>
                  <p:cNvSpPr/>
                  <p:nvPr/>
                </p:nvSpPr>
                <p:spPr>
                  <a:xfrm>
                    <a:off x="3855335" y="3795496"/>
                    <a:ext cx="243685" cy="389985"/>
                  </a:xfrm>
                  <a:custGeom>
                    <a:avLst/>
                    <a:gdLst/>
                    <a:ahLst/>
                    <a:cxnLst/>
                    <a:rect l="l" t="t" r="r" b="b"/>
                    <a:pathLst>
                      <a:path w="4409" h="7056" extrusionOk="0">
                        <a:moveTo>
                          <a:pt x="1" y="1"/>
                        </a:moveTo>
                        <a:lnTo>
                          <a:pt x="1" y="1986"/>
                        </a:lnTo>
                        <a:lnTo>
                          <a:pt x="2423" y="1986"/>
                        </a:lnTo>
                        <a:cubicBezTo>
                          <a:pt x="2807" y="1986"/>
                          <a:pt x="3085" y="2264"/>
                          <a:pt x="3085" y="2648"/>
                        </a:cubicBezTo>
                        <a:lnTo>
                          <a:pt x="3085" y="4633"/>
                        </a:lnTo>
                        <a:cubicBezTo>
                          <a:pt x="3085" y="5017"/>
                          <a:pt x="2807" y="5295"/>
                          <a:pt x="2423" y="5295"/>
                        </a:cubicBezTo>
                        <a:lnTo>
                          <a:pt x="1" y="5295"/>
                        </a:lnTo>
                        <a:lnTo>
                          <a:pt x="1" y="7055"/>
                        </a:lnTo>
                        <a:lnTo>
                          <a:pt x="4408" y="7055"/>
                        </a:lnTo>
                        <a:lnTo>
                          <a:pt x="4408" y="1099"/>
                        </a:lnTo>
                        <a:cubicBezTo>
                          <a:pt x="4408" y="491"/>
                          <a:pt x="4024" y="1"/>
                          <a:pt x="34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5"/>
                  <p:cNvSpPr/>
                  <p:nvPr/>
                </p:nvSpPr>
                <p:spPr>
                  <a:xfrm>
                    <a:off x="3855335" y="3905262"/>
                    <a:ext cx="170508" cy="182888"/>
                  </a:xfrm>
                  <a:custGeom>
                    <a:avLst/>
                    <a:gdLst/>
                    <a:ahLst/>
                    <a:cxnLst/>
                    <a:rect l="l" t="t" r="r" b="b"/>
                    <a:pathLst>
                      <a:path w="3085" h="3309" extrusionOk="0">
                        <a:moveTo>
                          <a:pt x="1" y="0"/>
                        </a:moveTo>
                        <a:lnTo>
                          <a:pt x="1" y="768"/>
                        </a:lnTo>
                        <a:lnTo>
                          <a:pt x="1761" y="768"/>
                        </a:lnTo>
                        <a:lnTo>
                          <a:pt x="1761" y="2594"/>
                        </a:lnTo>
                        <a:lnTo>
                          <a:pt x="1" y="2594"/>
                        </a:lnTo>
                        <a:lnTo>
                          <a:pt x="1" y="3309"/>
                        </a:lnTo>
                        <a:lnTo>
                          <a:pt x="2423" y="3309"/>
                        </a:lnTo>
                        <a:cubicBezTo>
                          <a:pt x="2807" y="3309"/>
                          <a:pt x="3085" y="3031"/>
                          <a:pt x="3085" y="2647"/>
                        </a:cubicBezTo>
                        <a:lnTo>
                          <a:pt x="3085" y="662"/>
                        </a:lnTo>
                        <a:cubicBezTo>
                          <a:pt x="3085" y="278"/>
                          <a:pt x="2807" y="0"/>
                          <a:pt x="2423"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5"/>
                  <p:cNvSpPr/>
                  <p:nvPr/>
                </p:nvSpPr>
                <p:spPr>
                  <a:xfrm>
                    <a:off x="3723681" y="3945499"/>
                    <a:ext cx="35870" cy="100260"/>
                  </a:xfrm>
                  <a:custGeom>
                    <a:avLst/>
                    <a:gdLst/>
                    <a:ahLst/>
                    <a:cxnLst/>
                    <a:rect l="l" t="t" r="r" b="b"/>
                    <a:pathLst>
                      <a:path w="649" h="1814" extrusionOk="0">
                        <a:moveTo>
                          <a:pt x="80" y="0"/>
                        </a:moveTo>
                        <a:cubicBezTo>
                          <a:pt x="67" y="0"/>
                          <a:pt x="40" y="13"/>
                          <a:pt x="27" y="13"/>
                        </a:cubicBezTo>
                        <a:cubicBezTo>
                          <a:pt x="14" y="27"/>
                          <a:pt x="0" y="40"/>
                          <a:pt x="0" y="66"/>
                        </a:cubicBezTo>
                        <a:cubicBezTo>
                          <a:pt x="0" y="93"/>
                          <a:pt x="14" y="106"/>
                          <a:pt x="27" y="106"/>
                        </a:cubicBezTo>
                        <a:cubicBezTo>
                          <a:pt x="40" y="106"/>
                          <a:pt x="67" y="119"/>
                          <a:pt x="80" y="119"/>
                        </a:cubicBezTo>
                        <a:lnTo>
                          <a:pt x="278" y="119"/>
                        </a:lnTo>
                        <a:cubicBezTo>
                          <a:pt x="278" y="132"/>
                          <a:pt x="292" y="132"/>
                          <a:pt x="292" y="146"/>
                        </a:cubicBezTo>
                        <a:cubicBezTo>
                          <a:pt x="292" y="146"/>
                          <a:pt x="292" y="159"/>
                          <a:pt x="292" y="172"/>
                        </a:cubicBezTo>
                        <a:cubicBezTo>
                          <a:pt x="292" y="172"/>
                          <a:pt x="292" y="185"/>
                          <a:pt x="292" y="185"/>
                        </a:cubicBezTo>
                        <a:cubicBezTo>
                          <a:pt x="292" y="225"/>
                          <a:pt x="292" y="265"/>
                          <a:pt x="292" y="305"/>
                        </a:cubicBezTo>
                        <a:cubicBezTo>
                          <a:pt x="292" y="331"/>
                          <a:pt x="292" y="371"/>
                          <a:pt x="292" y="424"/>
                        </a:cubicBezTo>
                        <a:cubicBezTo>
                          <a:pt x="292" y="463"/>
                          <a:pt x="292" y="516"/>
                          <a:pt x="292" y="582"/>
                        </a:cubicBezTo>
                        <a:cubicBezTo>
                          <a:pt x="292" y="635"/>
                          <a:pt x="292" y="715"/>
                          <a:pt x="292" y="794"/>
                        </a:cubicBezTo>
                        <a:cubicBezTo>
                          <a:pt x="278" y="913"/>
                          <a:pt x="278" y="1006"/>
                          <a:pt x="278" y="1085"/>
                        </a:cubicBezTo>
                        <a:cubicBezTo>
                          <a:pt x="278" y="1165"/>
                          <a:pt x="278" y="1231"/>
                          <a:pt x="278" y="1284"/>
                        </a:cubicBezTo>
                        <a:cubicBezTo>
                          <a:pt x="278" y="1350"/>
                          <a:pt x="278" y="1403"/>
                          <a:pt x="265" y="1443"/>
                        </a:cubicBezTo>
                        <a:cubicBezTo>
                          <a:pt x="265" y="1496"/>
                          <a:pt x="265" y="1549"/>
                          <a:pt x="265" y="1602"/>
                        </a:cubicBezTo>
                        <a:cubicBezTo>
                          <a:pt x="265" y="1628"/>
                          <a:pt x="252" y="1641"/>
                          <a:pt x="239" y="1655"/>
                        </a:cubicBezTo>
                        <a:cubicBezTo>
                          <a:pt x="225" y="1668"/>
                          <a:pt x="212" y="1681"/>
                          <a:pt x="186" y="1694"/>
                        </a:cubicBezTo>
                        <a:lnTo>
                          <a:pt x="133" y="1694"/>
                        </a:lnTo>
                        <a:cubicBezTo>
                          <a:pt x="119" y="1694"/>
                          <a:pt x="93" y="1707"/>
                          <a:pt x="80" y="1707"/>
                        </a:cubicBezTo>
                        <a:lnTo>
                          <a:pt x="27" y="1707"/>
                        </a:lnTo>
                        <a:cubicBezTo>
                          <a:pt x="14" y="1721"/>
                          <a:pt x="0" y="1734"/>
                          <a:pt x="0" y="1760"/>
                        </a:cubicBezTo>
                        <a:cubicBezTo>
                          <a:pt x="0" y="1774"/>
                          <a:pt x="14" y="1787"/>
                          <a:pt x="27" y="1800"/>
                        </a:cubicBezTo>
                        <a:cubicBezTo>
                          <a:pt x="53" y="1800"/>
                          <a:pt x="80" y="1813"/>
                          <a:pt x="106" y="1813"/>
                        </a:cubicBezTo>
                        <a:lnTo>
                          <a:pt x="596" y="1813"/>
                        </a:lnTo>
                        <a:cubicBezTo>
                          <a:pt x="609" y="1813"/>
                          <a:pt x="622" y="1800"/>
                          <a:pt x="622" y="1800"/>
                        </a:cubicBezTo>
                        <a:cubicBezTo>
                          <a:pt x="636" y="1787"/>
                          <a:pt x="649" y="1774"/>
                          <a:pt x="649" y="1760"/>
                        </a:cubicBezTo>
                        <a:cubicBezTo>
                          <a:pt x="649" y="1734"/>
                          <a:pt x="636" y="1721"/>
                          <a:pt x="622" y="1707"/>
                        </a:cubicBezTo>
                        <a:cubicBezTo>
                          <a:pt x="609" y="1694"/>
                          <a:pt x="583" y="1694"/>
                          <a:pt x="569" y="1694"/>
                        </a:cubicBezTo>
                        <a:lnTo>
                          <a:pt x="424" y="1694"/>
                        </a:lnTo>
                        <a:lnTo>
                          <a:pt x="464" y="66"/>
                        </a:lnTo>
                        <a:cubicBezTo>
                          <a:pt x="464" y="40"/>
                          <a:pt x="450" y="27"/>
                          <a:pt x="450" y="13"/>
                        </a:cubicBezTo>
                        <a:cubicBezTo>
                          <a:pt x="450" y="0"/>
                          <a:pt x="437" y="0"/>
                          <a:pt x="411"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5"/>
                  <p:cNvSpPr/>
                  <p:nvPr/>
                </p:nvSpPr>
                <p:spPr>
                  <a:xfrm>
                    <a:off x="3764636" y="3944007"/>
                    <a:ext cx="63671" cy="102471"/>
                  </a:xfrm>
                  <a:custGeom>
                    <a:avLst/>
                    <a:gdLst/>
                    <a:ahLst/>
                    <a:cxnLst/>
                    <a:rect l="l" t="t" r="r" b="b"/>
                    <a:pathLst>
                      <a:path w="1152" h="1854" extrusionOk="0">
                        <a:moveTo>
                          <a:pt x="596" y="1"/>
                        </a:moveTo>
                        <a:cubicBezTo>
                          <a:pt x="503" y="1"/>
                          <a:pt x="424" y="27"/>
                          <a:pt x="358" y="54"/>
                        </a:cubicBezTo>
                        <a:cubicBezTo>
                          <a:pt x="292" y="93"/>
                          <a:pt x="226" y="133"/>
                          <a:pt x="186" y="186"/>
                        </a:cubicBezTo>
                        <a:cubicBezTo>
                          <a:pt x="133" y="239"/>
                          <a:pt x="106" y="292"/>
                          <a:pt x="80" y="345"/>
                        </a:cubicBezTo>
                        <a:cubicBezTo>
                          <a:pt x="53" y="398"/>
                          <a:pt x="40" y="437"/>
                          <a:pt x="40" y="477"/>
                        </a:cubicBezTo>
                        <a:cubicBezTo>
                          <a:pt x="40" y="477"/>
                          <a:pt x="40" y="490"/>
                          <a:pt x="40" y="504"/>
                        </a:cubicBezTo>
                        <a:cubicBezTo>
                          <a:pt x="40" y="517"/>
                          <a:pt x="53" y="543"/>
                          <a:pt x="53" y="557"/>
                        </a:cubicBezTo>
                        <a:cubicBezTo>
                          <a:pt x="67" y="570"/>
                          <a:pt x="67" y="583"/>
                          <a:pt x="80" y="596"/>
                        </a:cubicBezTo>
                        <a:cubicBezTo>
                          <a:pt x="106" y="609"/>
                          <a:pt x="120" y="609"/>
                          <a:pt x="146" y="609"/>
                        </a:cubicBezTo>
                        <a:cubicBezTo>
                          <a:pt x="186" y="609"/>
                          <a:pt x="212" y="596"/>
                          <a:pt x="239" y="583"/>
                        </a:cubicBezTo>
                        <a:cubicBezTo>
                          <a:pt x="252" y="570"/>
                          <a:pt x="265" y="543"/>
                          <a:pt x="265" y="504"/>
                        </a:cubicBezTo>
                        <a:cubicBezTo>
                          <a:pt x="265" y="490"/>
                          <a:pt x="265" y="477"/>
                          <a:pt x="252" y="477"/>
                        </a:cubicBezTo>
                        <a:cubicBezTo>
                          <a:pt x="252" y="464"/>
                          <a:pt x="252" y="451"/>
                          <a:pt x="239" y="451"/>
                        </a:cubicBezTo>
                        <a:lnTo>
                          <a:pt x="226" y="424"/>
                        </a:lnTo>
                        <a:cubicBezTo>
                          <a:pt x="212" y="424"/>
                          <a:pt x="212" y="411"/>
                          <a:pt x="212" y="398"/>
                        </a:cubicBezTo>
                        <a:cubicBezTo>
                          <a:pt x="212" y="384"/>
                          <a:pt x="226" y="371"/>
                          <a:pt x="239" y="345"/>
                        </a:cubicBezTo>
                        <a:cubicBezTo>
                          <a:pt x="252" y="305"/>
                          <a:pt x="278" y="279"/>
                          <a:pt x="318" y="252"/>
                        </a:cubicBezTo>
                        <a:cubicBezTo>
                          <a:pt x="345" y="226"/>
                          <a:pt x="384" y="199"/>
                          <a:pt x="424" y="173"/>
                        </a:cubicBezTo>
                        <a:cubicBezTo>
                          <a:pt x="464" y="146"/>
                          <a:pt x="517" y="133"/>
                          <a:pt x="570" y="133"/>
                        </a:cubicBezTo>
                        <a:cubicBezTo>
                          <a:pt x="636" y="133"/>
                          <a:pt x="676" y="146"/>
                          <a:pt x="715" y="173"/>
                        </a:cubicBezTo>
                        <a:cubicBezTo>
                          <a:pt x="755" y="186"/>
                          <a:pt x="795" y="212"/>
                          <a:pt x="821" y="239"/>
                        </a:cubicBezTo>
                        <a:cubicBezTo>
                          <a:pt x="848" y="279"/>
                          <a:pt x="861" y="305"/>
                          <a:pt x="874" y="345"/>
                        </a:cubicBezTo>
                        <a:cubicBezTo>
                          <a:pt x="887" y="384"/>
                          <a:pt x="887" y="411"/>
                          <a:pt x="887" y="451"/>
                        </a:cubicBezTo>
                        <a:cubicBezTo>
                          <a:pt x="887" y="530"/>
                          <a:pt x="874" y="596"/>
                          <a:pt x="848" y="676"/>
                        </a:cubicBezTo>
                        <a:cubicBezTo>
                          <a:pt x="821" y="768"/>
                          <a:pt x="781" y="848"/>
                          <a:pt x="742" y="927"/>
                        </a:cubicBezTo>
                        <a:cubicBezTo>
                          <a:pt x="689" y="1007"/>
                          <a:pt x="636" y="1099"/>
                          <a:pt x="583" y="1179"/>
                        </a:cubicBezTo>
                        <a:cubicBezTo>
                          <a:pt x="530" y="1258"/>
                          <a:pt x="464" y="1337"/>
                          <a:pt x="398" y="1404"/>
                        </a:cubicBezTo>
                        <a:cubicBezTo>
                          <a:pt x="345" y="1470"/>
                          <a:pt x="278" y="1536"/>
                          <a:pt x="212" y="1602"/>
                        </a:cubicBezTo>
                        <a:cubicBezTo>
                          <a:pt x="159" y="1655"/>
                          <a:pt x="93" y="1708"/>
                          <a:pt x="53" y="1748"/>
                        </a:cubicBezTo>
                        <a:cubicBezTo>
                          <a:pt x="40" y="1761"/>
                          <a:pt x="27" y="1761"/>
                          <a:pt x="14" y="1774"/>
                        </a:cubicBezTo>
                        <a:cubicBezTo>
                          <a:pt x="1" y="1787"/>
                          <a:pt x="1" y="1787"/>
                          <a:pt x="1" y="1801"/>
                        </a:cubicBezTo>
                        <a:cubicBezTo>
                          <a:pt x="1" y="1814"/>
                          <a:pt x="1" y="1827"/>
                          <a:pt x="14" y="1840"/>
                        </a:cubicBezTo>
                        <a:cubicBezTo>
                          <a:pt x="27" y="1854"/>
                          <a:pt x="40" y="1854"/>
                          <a:pt x="67" y="1854"/>
                        </a:cubicBezTo>
                        <a:cubicBezTo>
                          <a:pt x="80" y="1854"/>
                          <a:pt x="106" y="1854"/>
                          <a:pt x="120" y="1840"/>
                        </a:cubicBezTo>
                        <a:cubicBezTo>
                          <a:pt x="146" y="1840"/>
                          <a:pt x="146" y="1840"/>
                          <a:pt x="159" y="1827"/>
                        </a:cubicBezTo>
                        <a:lnTo>
                          <a:pt x="676" y="1827"/>
                        </a:lnTo>
                        <a:cubicBezTo>
                          <a:pt x="715" y="1827"/>
                          <a:pt x="768" y="1827"/>
                          <a:pt x="808" y="1840"/>
                        </a:cubicBezTo>
                        <a:lnTo>
                          <a:pt x="953" y="1840"/>
                        </a:lnTo>
                        <a:cubicBezTo>
                          <a:pt x="967" y="1840"/>
                          <a:pt x="967" y="1827"/>
                          <a:pt x="980" y="1827"/>
                        </a:cubicBezTo>
                        <a:cubicBezTo>
                          <a:pt x="1006" y="1814"/>
                          <a:pt x="1020" y="1801"/>
                          <a:pt x="1020" y="1787"/>
                        </a:cubicBezTo>
                        <a:cubicBezTo>
                          <a:pt x="1059" y="1721"/>
                          <a:pt x="1099" y="1668"/>
                          <a:pt x="1112" y="1629"/>
                        </a:cubicBezTo>
                        <a:cubicBezTo>
                          <a:pt x="1139" y="1589"/>
                          <a:pt x="1152" y="1576"/>
                          <a:pt x="1152" y="1562"/>
                        </a:cubicBezTo>
                        <a:cubicBezTo>
                          <a:pt x="1152" y="1536"/>
                          <a:pt x="1139" y="1523"/>
                          <a:pt x="1126" y="1523"/>
                        </a:cubicBezTo>
                        <a:cubicBezTo>
                          <a:pt x="1112" y="1509"/>
                          <a:pt x="1099" y="1509"/>
                          <a:pt x="1086" y="1509"/>
                        </a:cubicBezTo>
                        <a:cubicBezTo>
                          <a:pt x="1059" y="1509"/>
                          <a:pt x="1046" y="1509"/>
                          <a:pt x="1033" y="1523"/>
                        </a:cubicBezTo>
                        <a:cubicBezTo>
                          <a:pt x="1020" y="1536"/>
                          <a:pt x="1020" y="1549"/>
                          <a:pt x="1006" y="1562"/>
                        </a:cubicBezTo>
                        <a:lnTo>
                          <a:pt x="953" y="1655"/>
                        </a:lnTo>
                        <a:cubicBezTo>
                          <a:pt x="940" y="1668"/>
                          <a:pt x="927" y="1682"/>
                          <a:pt x="914" y="1682"/>
                        </a:cubicBezTo>
                        <a:cubicBezTo>
                          <a:pt x="914" y="1695"/>
                          <a:pt x="901" y="1695"/>
                          <a:pt x="887" y="1695"/>
                        </a:cubicBezTo>
                        <a:lnTo>
                          <a:pt x="464" y="1695"/>
                        </a:lnTo>
                        <a:cubicBezTo>
                          <a:pt x="398" y="1695"/>
                          <a:pt x="345" y="1682"/>
                          <a:pt x="292" y="1682"/>
                        </a:cubicBezTo>
                        <a:cubicBezTo>
                          <a:pt x="331" y="1642"/>
                          <a:pt x="384" y="1602"/>
                          <a:pt x="437" y="1536"/>
                        </a:cubicBezTo>
                        <a:cubicBezTo>
                          <a:pt x="490" y="1483"/>
                          <a:pt x="543" y="1417"/>
                          <a:pt x="609" y="1351"/>
                        </a:cubicBezTo>
                        <a:cubicBezTo>
                          <a:pt x="662" y="1284"/>
                          <a:pt x="715" y="1218"/>
                          <a:pt x="768" y="1139"/>
                        </a:cubicBezTo>
                        <a:cubicBezTo>
                          <a:pt x="821" y="1073"/>
                          <a:pt x="874" y="993"/>
                          <a:pt x="914" y="914"/>
                        </a:cubicBezTo>
                        <a:cubicBezTo>
                          <a:pt x="953" y="834"/>
                          <a:pt x="993" y="768"/>
                          <a:pt x="1006" y="689"/>
                        </a:cubicBezTo>
                        <a:cubicBezTo>
                          <a:pt x="1033" y="609"/>
                          <a:pt x="1046" y="530"/>
                          <a:pt x="1046" y="451"/>
                        </a:cubicBezTo>
                        <a:cubicBezTo>
                          <a:pt x="1046" y="398"/>
                          <a:pt x="1046" y="332"/>
                          <a:pt x="1033" y="279"/>
                        </a:cubicBezTo>
                        <a:cubicBezTo>
                          <a:pt x="1006" y="226"/>
                          <a:pt x="980" y="173"/>
                          <a:pt x="953" y="133"/>
                        </a:cubicBezTo>
                        <a:cubicBezTo>
                          <a:pt x="914" y="93"/>
                          <a:pt x="861" y="67"/>
                          <a:pt x="808" y="40"/>
                        </a:cubicBezTo>
                        <a:cubicBezTo>
                          <a:pt x="755" y="14"/>
                          <a:pt x="676" y="1"/>
                          <a:pt x="596"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5"/>
                  <p:cNvSpPr/>
                  <p:nvPr/>
                </p:nvSpPr>
                <p:spPr>
                  <a:xfrm>
                    <a:off x="3829745" y="3991539"/>
                    <a:ext cx="65882" cy="57149"/>
                  </a:xfrm>
                  <a:custGeom>
                    <a:avLst/>
                    <a:gdLst/>
                    <a:ahLst/>
                    <a:cxnLst/>
                    <a:rect l="l" t="t" r="r" b="b"/>
                    <a:pathLst>
                      <a:path w="1192" h="1034" extrusionOk="0">
                        <a:moveTo>
                          <a:pt x="173" y="1"/>
                        </a:moveTo>
                        <a:cubicBezTo>
                          <a:pt x="93" y="1"/>
                          <a:pt x="53" y="1"/>
                          <a:pt x="27" y="14"/>
                        </a:cubicBezTo>
                        <a:cubicBezTo>
                          <a:pt x="14" y="27"/>
                          <a:pt x="0" y="41"/>
                          <a:pt x="0" y="67"/>
                        </a:cubicBezTo>
                        <a:cubicBezTo>
                          <a:pt x="0" y="80"/>
                          <a:pt x="14" y="107"/>
                          <a:pt x="27" y="107"/>
                        </a:cubicBezTo>
                        <a:cubicBezTo>
                          <a:pt x="53" y="120"/>
                          <a:pt x="80" y="120"/>
                          <a:pt x="120" y="120"/>
                        </a:cubicBezTo>
                        <a:cubicBezTo>
                          <a:pt x="159" y="120"/>
                          <a:pt x="186" y="133"/>
                          <a:pt x="199" y="147"/>
                        </a:cubicBezTo>
                        <a:cubicBezTo>
                          <a:pt x="212" y="147"/>
                          <a:pt x="239" y="173"/>
                          <a:pt x="265" y="199"/>
                        </a:cubicBezTo>
                        <a:lnTo>
                          <a:pt x="490" y="517"/>
                        </a:lnTo>
                        <a:lnTo>
                          <a:pt x="450" y="557"/>
                        </a:lnTo>
                        <a:lnTo>
                          <a:pt x="424" y="610"/>
                        </a:lnTo>
                        <a:lnTo>
                          <a:pt x="371" y="676"/>
                        </a:lnTo>
                        <a:cubicBezTo>
                          <a:pt x="345" y="702"/>
                          <a:pt x="318" y="742"/>
                          <a:pt x="278" y="795"/>
                        </a:cubicBezTo>
                        <a:cubicBezTo>
                          <a:pt x="265" y="808"/>
                          <a:pt x="252" y="822"/>
                          <a:pt x="239" y="835"/>
                        </a:cubicBezTo>
                        <a:cubicBezTo>
                          <a:pt x="225" y="835"/>
                          <a:pt x="199" y="835"/>
                          <a:pt x="186" y="848"/>
                        </a:cubicBezTo>
                        <a:cubicBezTo>
                          <a:pt x="146" y="848"/>
                          <a:pt x="120" y="848"/>
                          <a:pt x="93" y="861"/>
                        </a:cubicBezTo>
                        <a:cubicBezTo>
                          <a:pt x="67" y="874"/>
                          <a:pt x="53" y="888"/>
                          <a:pt x="53" y="914"/>
                        </a:cubicBezTo>
                        <a:cubicBezTo>
                          <a:pt x="53" y="927"/>
                          <a:pt x="53" y="941"/>
                          <a:pt x="53" y="941"/>
                        </a:cubicBezTo>
                        <a:cubicBezTo>
                          <a:pt x="67" y="954"/>
                          <a:pt x="67" y="954"/>
                          <a:pt x="80" y="967"/>
                        </a:cubicBezTo>
                        <a:lnTo>
                          <a:pt x="398" y="967"/>
                        </a:lnTo>
                        <a:cubicBezTo>
                          <a:pt x="398" y="967"/>
                          <a:pt x="411" y="967"/>
                          <a:pt x="424" y="980"/>
                        </a:cubicBezTo>
                        <a:lnTo>
                          <a:pt x="477" y="980"/>
                        </a:lnTo>
                        <a:cubicBezTo>
                          <a:pt x="490" y="980"/>
                          <a:pt x="517" y="967"/>
                          <a:pt x="530" y="967"/>
                        </a:cubicBezTo>
                        <a:cubicBezTo>
                          <a:pt x="556" y="954"/>
                          <a:pt x="570" y="941"/>
                          <a:pt x="570" y="914"/>
                        </a:cubicBezTo>
                        <a:cubicBezTo>
                          <a:pt x="570" y="901"/>
                          <a:pt x="556" y="901"/>
                          <a:pt x="556" y="888"/>
                        </a:cubicBezTo>
                        <a:cubicBezTo>
                          <a:pt x="543" y="861"/>
                          <a:pt x="503" y="861"/>
                          <a:pt x="464" y="861"/>
                        </a:cubicBezTo>
                        <a:cubicBezTo>
                          <a:pt x="450" y="861"/>
                          <a:pt x="437" y="861"/>
                          <a:pt x="424" y="848"/>
                        </a:cubicBezTo>
                        <a:cubicBezTo>
                          <a:pt x="424" y="848"/>
                          <a:pt x="424" y="848"/>
                          <a:pt x="424" y="835"/>
                        </a:cubicBezTo>
                        <a:cubicBezTo>
                          <a:pt x="424" y="835"/>
                          <a:pt x="424" y="822"/>
                          <a:pt x="437" y="808"/>
                        </a:cubicBezTo>
                        <a:cubicBezTo>
                          <a:pt x="450" y="782"/>
                          <a:pt x="464" y="782"/>
                          <a:pt x="464" y="769"/>
                        </a:cubicBezTo>
                        <a:cubicBezTo>
                          <a:pt x="490" y="742"/>
                          <a:pt x="503" y="729"/>
                          <a:pt x="517" y="702"/>
                        </a:cubicBezTo>
                        <a:cubicBezTo>
                          <a:pt x="530" y="689"/>
                          <a:pt x="543" y="663"/>
                          <a:pt x="570" y="636"/>
                        </a:cubicBezTo>
                        <a:cubicBezTo>
                          <a:pt x="583" y="649"/>
                          <a:pt x="609" y="676"/>
                          <a:pt x="623" y="716"/>
                        </a:cubicBezTo>
                        <a:cubicBezTo>
                          <a:pt x="649" y="742"/>
                          <a:pt x="662" y="755"/>
                          <a:pt x="689" y="782"/>
                        </a:cubicBezTo>
                        <a:cubicBezTo>
                          <a:pt x="702" y="808"/>
                          <a:pt x="715" y="835"/>
                          <a:pt x="728" y="848"/>
                        </a:cubicBezTo>
                        <a:cubicBezTo>
                          <a:pt x="728" y="861"/>
                          <a:pt x="742" y="874"/>
                          <a:pt x="742" y="888"/>
                        </a:cubicBezTo>
                        <a:cubicBezTo>
                          <a:pt x="742" y="901"/>
                          <a:pt x="742" y="901"/>
                          <a:pt x="728" y="914"/>
                        </a:cubicBezTo>
                        <a:lnTo>
                          <a:pt x="702" y="914"/>
                        </a:lnTo>
                        <a:cubicBezTo>
                          <a:pt x="689" y="914"/>
                          <a:pt x="675" y="927"/>
                          <a:pt x="675" y="941"/>
                        </a:cubicBezTo>
                        <a:cubicBezTo>
                          <a:pt x="675" y="954"/>
                          <a:pt x="662" y="967"/>
                          <a:pt x="662" y="967"/>
                        </a:cubicBezTo>
                        <a:cubicBezTo>
                          <a:pt x="662" y="980"/>
                          <a:pt x="675" y="994"/>
                          <a:pt x="689" y="1007"/>
                        </a:cubicBezTo>
                        <a:cubicBezTo>
                          <a:pt x="702" y="1033"/>
                          <a:pt x="728" y="1033"/>
                          <a:pt x="768" y="1033"/>
                        </a:cubicBezTo>
                        <a:lnTo>
                          <a:pt x="1086" y="1033"/>
                        </a:lnTo>
                        <a:cubicBezTo>
                          <a:pt x="1112" y="1033"/>
                          <a:pt x="1139" y="1033"/>
                          <a:pt x="1152" y="1020"/>
                        </a:cubicBezTo>
                        <a:cubicBezTo>
                          <a:pt x="1178" y="1020"/>
                          <a:pt x="1192" y="1007"/>
                          <a:pt x="1192" y="980"/>
                        </a:cubicBezTo>
                        <a:cubicBezTo>
                          <a:pt x="1192" y="954"/>
                          <a:pt x="1178" y="941"/>
                          <a:pt x="1165" y="941"/>
                        </a:cubicBezTo>
                        <a:cubicBezTo>
                          <a:pt x="1139" y="927"/>
                          <a:pt x="1125" y="927"/>
                          <a:pt x="1099" y="927"/>
                        </a:cubicBezTo>
                        <a:cubicBezTo>
                          <a:pt x="1073" y="927"/>
                          <a:pt x="1046" y="914"/>
                          <a:pt x="1033" y="914"/>
                        </a:cubicBezTo>
                        <a:cubicBezTo>
                          <a:pt x="1020" y="914"/>
                          <a:pt x="993" y="914"/>
                          <a:pt x="967" y="901"/>
                        </a:cubicBezTo>
                        <a:cubicBezTo>
                          <a:pt x="967" y="901"/>
                          <a:pt x="953" y="888"/>
                          <a:pt x="940" y="888"/>
                        </a:cubicBezTo>
                        <a:cubicBezTo>
                          <a:pt x="927" y="874"/>
                          <a:pt x="914" y="848"/>
                          <a:pt x="887" y="822"/>
                        </a:cubicBezTo>
                        <a:cubicBezTo>
                          <a:pt x="861" y="795"/>
                          <a:pt x="834" y="755"/>
                          <a:pt x="795" y="716"/>
                        </a:cubicBezTo>
                        <a:cubicBezTo>
                          <a:pt x="755" y="663"/>
                          <a:pt x="715" y="597"/>
                          <a:pt x="649" y="517"/>
                        </a:cubicBezTo>
                        <a:cubicBezTo>
                          <a:pt x="689" y="477"/>
                          <a:pt x="715" y="438"/>
                          <a:pt x="742" y="398"/>
                        </a:cubicBezTo>
                        <a:cubicBezTo>
                          <a:pt x="768" y="358"/>
                          <a:pt x="795" y="319"/>
                          <a:pt x="834" y="266"/>
                        </a:cubicBezTo>
                        <a:cubicBezTo>
                          <a:pt x="861" y="239"/>
                          <a:pt x="874" y="226"/>
                          <a:pt x="900" y="213"/>
                        </a:cubicBezTo>
                        <a:cubicBezTo>
                          <a:pt x="927" y="213"/>
                          <a:pt x="940" y="199"/>
                          <a:pt x="980" y="199"/>
                        </a:cubicBezTo>
                        <a:lnTo>
                          <a:pt x="1125" y="199"/>
                        </a:lnTo>
                        <a:cubicBezTo>
                          <a:pt x="1139" y="199"/>
                          <a:pt x="1152" y="186"/>
                          <a:pt x="1165" y="186"/>
                        </a:cubicBezTo>
                        <a:cubicBezTo>
                          <a:pt x="1178" y="173"/>
                          <a:pt x="1178" y="160"/>
                          <a:pt x="1178" y="147"/>
                        </a:cubicBezTo>
                        <a:cubicBezTo>
                          <a:pt x="1178" y="107"/>
                          <a:pt x="1165" y="80"/>
                          <a:pt x="1125" y="80"/>
                        </a:cubicBezTo>
                        <a:lnTo>
                          <a:pt x="728" y="80"/>
                        </a:lnTo>
                        <a:cubicBezTo>
                          <a:pt x="689" y="80"/>
                          <a:pt x="675" y="80"/>
                          <a:pt x="649" y="94"/>
                        </a:cubicBezTo>
                        <a:cubicBezTo>
                          <a:pt x="636" y="107"/>
                          <a:pt x="623" y="120"/>
                          <a:pt x="623" y="147"/>
                        </a:cubicBezTo>
                        <a:cubicBezTo>
                          <a:pt x="623" y="160"/>
                          <a:pt x="636" y="173"/>
                          <a:pt x="649" y="186"/>
                        </a:cubicBezTo>
                        <a:cubicBezTo>
                          <a:pt x="662" y="186"/>
                          <a:pt x="662" y="199"/>
                          <a:pt x="675" y="199"/>
                        </a:cubicBezTo>
                        <a:cubicBezTo>
                          <a:pt x="675" y="199"/>
                          <a:pt x="689" y="199"/>
                          <a:pt x="689" y="213"/>
                        </a:cubicBezTo>
                        <a:cubicBezTo>
                          <a:pt x="689" y="213"/>
                          <a:pt x="675" y="226"/>
                          <a:pt x="662" y="252"/>
                        </a:cubicBezTo>
                        <a:cubicBezTo>
                          <a:pt x="649" y="266"/>
                          <a:pt x="636" y="292"/>
                          <a:pt x="623" y="319"/>
                        </a:cubicBezTo>
                        <a:lnTo>
                          <a:pt x="570" y="398"/>
                        </a:lnTo>
                        <a:cubicBezTo>
                          <a:pt x="543" y="372"/>
                          <a:pt x="517" y="345"/>
                          <a:pt x="503" y="305"/>
                        </a:cubicBezTo>
                        <a:cubicBezTo>
                          <a:pt x="477" y="279"/>
                          <a:pt x="464" y="252"/>
                          <a:pt x="450" y="239"/>
                        </a:cubicBezTo>
                        <a:cubicBezTo>
                          <a:pt x="437" y="213"/>
                          <a:pt x="424" y="199"/>
                          <a:pt x="411" y="173"/>
                        </a:cubicBezTo>
                        <a:cubicBezTo>
                          <a:pt x="411" y="160"/>
                          <a:pt x="398" y="147"/>
                          <a:pt x="398" y="147"/>
                        </a:cubicBezTo>
                        <a:cubicBezTo>
                          <a:pt x="398" y="133"/>
                          <a:pt x="411" y="133"/>
                          <a:pt x="424" y="133"/>
                        </a:cubicBezTo>
                        <a:lnTo>
                          <a:pt x="477" y="133"/>
                        </a:lnTo>
                        <a:cubicBezTo>
                          <a:pt x="490" y="133"/>
                          <a:pt x="517" y="120"/>
                          <a:pt x="530" y="107"/>
                        </a:cubicBezTo>
                        <a:cubicBezTo>
                          <a:pt x="543" y="94"/>
                          <a:pt x="543" y="80"/>
                          <a:pt x="543" y="67"/>
                        </a:cubicBezTo>
                        <a:cubicBezTo>
                          <a:pt x="543" y="54"/>
                          <a:pt x="543" y="54"/>
                          <a:pt x="543" y="41"/>
                        </a:cubicBezTo>
                        <a:cubicBezTo>
                          <a:pt x="543" y="41"/>
                          <a:pt x="530" y="27"/>
                          <a:pt x="530" y="27"/>
                        </a:cubicBezTo>
                        <a:cubicBezTo>
                          <a:pt x="517" y="14"/>
                          <a:pt x="503" y="14"/>
                          <a:pt x="490" y="1"/>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5"/>
                  <p:cNvSpPr/>
                  <p:nvPr/>
                </p:nvSpPr>
                <p:spPr>
                  <a:xfrm>
                    <a:off x="3901430" y="3946218"/>
                    <a:ext cx="60023" cy="100260"/>
                  </a:xfrm>
                  <a:custGeom>
                    <a:avLst/>
                    <a:gdLst/>
                    <a:ahLst/>
                    <a:cxnLst/>
                    <a:rect l="l" t="t" r="r" b="b"/>
                    <a:pathLst>
                      <a:path w="1086" h="1814" extrusionOk="0">
                        <a:moveTo>
                          <a:pt x="861" y="0"/>
                        </a:moveTo>
                        <a:cubicBezTo>
                          <a:pt x="834" y="0"/>
                          <a:pt x="781" y="0"/>
                          <a:pt x="728" y="14"/>
                        </a:cubicBezTo>
                        <a:lnTo>
                          <a:pt x="530" y="14"/>
                        </a:lnTo>
                        <a:cubicBezTo>
                          <a:pt x="464" y="14"/>
                          <a:pt x="398" y="27"/>
                          <a:pt x="331" y="27"/>
                        </a:cubicBezTo>
                        <a:cubicBezTo>
                          <a:pt x="265" y="40"/>
                          <a:pt x="212" y="40"/>
                          <a:pt x="173" y="40"/>
                        </a:cubicBezTo>
                        <a:cubicBezTo>
                          <a:pt x="146" y="53"/>
                          <a:pt x="133" y="67"/>
                          <a:pt x="133" y="93"/>
                        </a:cubicBezTo>
                        <a:cubicBezTo>
                          <a:pt x="133" y="159"/>
                          <a:pt x="120" y="212"/>
                          <a:pt x="120" y="265"/>
                        </a:cubicBezTo>
                        <a:cubicBezTo>
                          <a:pt x="120" y="318"/>
                          <a:pt x="106" y="358"/>
                          <a:pt x="106" y="397"/>
                        </a:cubicBezTo>
                        <a:cubicBezTo>
                          <a:pt x="106" y="437"/>
                          <a:pt x="93" y="477"/>
                          <a:pt x="93" y="530"/>
                        </a:cubicBezTo>
                        <a:cubicBezTo>
                          <a:pt x="93" y="569"/>
                          <a:pt x="80" y="622"/>
                          <a:pt x="67" y="675"/>
                        </a:cubicBezTo>
                        <a:cubicBezTo>
                          <a:pt x="67" y="702"/>
                          <a:pt x="67" y="715"/>
                          <a:pt x="67" y="742"/>
                        </a:cubicBezTo>
                        <a:cubicBezTo>
                          <a:pt x="67" y="755"/>
                          <a:pt x="67" y="768"/>
                          <a:pt x="67" y="781"/>
                        </a:cubicBezTo>
                        <a:cubicBezTo>
                          <a:pt x="67" y="821"/>
                          <a:pt x="67" y="861"/>
                          <a:pt x="80" y="887"/>
                        </a:cubicBezTo>
                        <a:cubicBezTo>
                          <a:pt x="93" y="914"/>
                          <a:pt x="106" y="927"/>
                          <a:pt x="146" y="927"/>
                        </a:cubicBezTo>
                        <a:cubicBezTo>
                          <a:pt x="159" y="927"/>
                          <a:pt x="173" y="927"/>
                          <a:pt x="212" y="914"/>
                        </a:cubicBezTo>
                        <a:cubicBezTo>
                          <a:pt x="239" y="914"/>
                          <a:pt x="265" y="900"/>
                          <a:pt x="305" y="900"/>
                        </a:cubicBezTo>
                        <a:cubicBezTo>
                          <a:pt x="345" y="887"/>
                          <a:pt x="384" y="874"/>
                          <a:pt x="424" y="874"/>
                        </a:cubicBezTo>
                        <a:cubicBezTo>
                          <a:pt x="464" y="861"/>
                          <a:pt x="503" y="861"/>
                          <a:pt x="556" y="861"/>
                        </a:cubicBezTo>
                        <a:cubicBezTo>
                          <a:pt x="623" y="861"/>
                          <a:pt x="689" y="874"/>
                          <a:pt x="728" y="887"/>
                        </a:cubicBezTo>
                        <a:cubicBezTo>
                          <a:pt x="781" y="914"/>
                          <a:pt x="821" y="940"/>
                          <a:pt x="848" y="967"/>
                        </a:cubicBezTo>
                        <a:cubicBezTo>
                          <a:pt x="874" y="993"/>
                          <a:pt x="901" y="1033"/>
                          <a:pt x="914" y="1072"/>
                        </a:cubicBezTo>
                        <a:cubicBezTo>
                          <a:pt x="914" y="1112"/>
                          <a:pt x="927" y="1152"/>
                          <a:pt x="927" y="1192"/>
                        </a:cubicBezTo>
                        <a:cubicBezTo>
                          <a:pt x="927" y="1244"/>
                          <a:pt x="914" y="1311"/>
                          <a:pt x="887" y="1364"/>
                        </a:cubicBezTo>
                        <a:cubicBezTo>
                          <a:pt x="874" y="1430"/>
                          <a:pt x="834" y="1483"/>
                          <a:pt x="795" y="1522"/>
                        </a:cubicBezTo>
                        <a:cubicBezTo>
                          <a:pt x="742" y="1575"/>
                          <a:pt x="689" y="1615"/>
                          <a:pt x="623" y="1642"/>
                        </a:cubicBezTo>
                        <a:cubicBezTo>
                          <a:pt x="543" y="1668"/>
                          <a:pt x="464" y="1681"/>
                          <a:pt x="371" y="1681"/>
                        </a:cubicBezTo>
                        <a:lnTo>
                          <a:pt x="292" y="1681"/>
                        </a:lnTo>
                        <a:cubicBezTo>
                          <a:pt x="265" y="1668"/>
                          <a:pt x="239" y="1668"/>
                          <a:pt x="212" y="1655"/>
                        </a:cubicBezTo>
                        <a:cubicBezTo>
                          <a:pt x="199" y="1642"/>
                          <a:pt x="173" y="1642"/>
                          <a:pt x="159" y="1628"/>
                        </a:cubicBezTo>
                        <a:cubicBezTo>
                          <a:pt x="146" y="1615"/>
                          <a:pt x="146" y="1602"/>
                          <a:pt x="146" y="1589"/>
                        </a:cubicBezTo>
                        <a:cubicBezTo>
                          <a:pt x="146" y="1562"/>
                          <a:pt x="146" y="1549"/>
                          <a:pt x="159" y="1549"/>
                        </a:cubicBezTo>
                        <a:cubicBezTo>
                          <a:pt x="173" y="1536"/>
                          <a:pt x="199" y="1536"/>
                          <a:pt x="212" y="1536"/>
                        </a:cubicBezTo>
                        <a:cubicBezTo>
                          <a:pt x="226" y="1522"/>
                          <a:pt x="239" y="1522"/>
                          <a:pt x="252" y="1509"/>
                        </a:cubicBezTo>
                        <a:cubicBezTo>
                          <a:pt x="265" y="1496"/>
                          <a:pt x="278" y="1483"/>
                          <a:pt x="278" y="1456"/>
                        </a:cubicBezTo>
                        <a:cubicBezTo>
                          <a:pt x="278" y="1417"/>
                          <a:pt x="265" y="1390"/>
                          <a:pt x="239" y="1377"/>
                        </a:cubicBezTo>
                        <a:cubicBezTo>
                          <a:pt x="226" y="1364"/>
                          <a:pt x="199" y="1364"/>
                          <a:pt x="173" y="1364"/>
                        </a:cubicBezTo>
                        <a:cubicBezTo>
                          <a:pt x="146" y="1364"/>
                          <a:pt x="133" y="1364"/>
                          <a:pt x="106" y="1377"/>
                        </a:cubicBezTo>
                        <a:cubicBezTo>
                          <a:pt x="93" y="1390"/>
                          <a:pt x="67" y="1403"/>
                          <a:pt x="53" y="1417"/>
                        </a:cubicBezTo>
                        <a:cubicBezTo>
                          <a:pt x="40" y="1443"/>
                          <a:pt x="27" y="1456"/>
                          <a:pt x="14" y="1483"/>
                        </a:cubicBezTo>
                        <a:cubicBezTo>
                          <a:pt x="14" y="1509"/>
                          <a:pt x="1" y="1536"/>
                          <a:pt x="1" y="1562"/>
                        </a:cubicBezTo>
                        <a:cubicBezTo>
                          <a:pt x="1" y="1628"/>
                          <a:pt x="27" y="1681"/>
                          <a:pt x="53" y="1708"/>
                        </a:cubicBezTo>
                        <a:cubicBezTo>
                          <a:pt x="80" y="1747"/>
                          <a:pt x="120" y="1774"/>
                          <a:pt x="159" y="1787"/>
                        </a:cubicBezTo>
                        <a:cubicBezTo>
                          <a:pt x="199" y="1800"/>
                          <a:pt x="239" y="1814"/>
                          <a:pt x="278" y="1814"/>
                        </a:cubicBezTo>
                        <a:lnTo>
                          <a:pt x="371" y="1814"/>
                        </a:lnTo>
                        <a:cubicBezTo>
                          <a:pt x="503" y="1814"/>
                          <a:pt x="609" y="1800"/>
                          <a:pt x="689" y="1761"/>
                        </a:cubicBezTo>
                        <a:cubicBezTo>
                          <a:pt x="781" y="1721"/>
                          <a:pt x="861" y="1681"/>
                          <a:pt x="914" y="1615"/>
                        </a:cubicBezTo>
                        <a:cubicBezTo>
                          <a:pt x="980" y="1562"/>
                          <a:pt x="1020" y="1496"/>
                          <a:pt x="1046" y="1417"/>
                        </a:cubicBezTo>
                        <a:cubicBezTo>
                          <a:pt x="1073" y="1350"/>
                          <a:pt x="1086" y="1271"/>
                          <a:pt x="1086" y="1205"/>
                        </a:cubicBezTo>
                        <a:cubicBezTo>
                          <a:pt x="1086" y="1152"/>
                          <a:pt x="1086" y="1086"/>
                          <a:pt x="1059" y="1033"/>
                        </a:cubicBezTo>
                        <a:cubicBezTo>
                          <a:pt x="1046" y="967"/>
                          <a:pt x="1020" y="914"/>
                          <a:pt x="967" y="874"/>
                        </a:cubicBezTo>
                        <a:cubicBezTo>
                          <a:pt x="940" y="821"/>
                          <a:pt x="887" y="781"/>
                          <a:pt x="821" y="755"/>
                        </a:cubicBezTo>
                        <a:cubicBezTo>
                          <a:pt x="755" y="728"/>
                          <a:pt x="662" y="715"/>
                          <a:pt x="570" y="715"/>
                        </a:cubicBezTo>
                        <a:lnTo>
                          <a:pt x="464" y="715"/>
                        </a:lnTo>
                        <a:cubicBezTo>
                          <a:pt x="424" y="728"/>
                          <a:pt x="384" y="728"/>
                          <a:pt x="358" y="742"/>
                        </a:cubicBezTo>
                        <a:cubicBezTo>
                          <a:pt x="318" y="742"/>
                          <a:pt x="292" y="755"/>
                          <a:pt x="265" y="755"/>
                        </a:cubicBezTo>
                        <a:cubicBezTo>
                          <a:pt x="239" y="768"/>
                          <a:pt x="226" y="768"/>
                          <a:pt x="212" y="768"/>
                        </a:cubicBezTo>
                        <a:lnTo>
                          <a:pt x="292" y="199"/>
                        </a:lnTo>
                        <a:cubicBezTo>
                          <a:pt x="318" y="186"/>
                          <a:pt x="345" y="186"/>
                          <a:pt x="398" y="172"/>
                        </a:cubicBezTo>
                        <a:cubicBezTo>
                          <a:pt x="464" y="172"/>
                          <a:pt x="517" y="172"/>
                          <a:pt x="570" y="159"/>
                        </a:cubicBezTo>
                        <a:lnTo>
                          <a:pt x="874" y="159"/>
                        </a:lnTo>
                        <a:cubicBezTo>
                          <a:pt x="901" y="159"/>
                          <a:pt x="914" y="146"/>
                          <a:pt x="940" y="146"/>
                        </a:cubicBezTo>
                        <a:cubicBezTo>
                          <a:pt x="967" y="133"/>
                          <a:pt x="980" y="106"/>
                          <a:pt x="980" y="80"/>
                        </a:cubicBezTo>
                        <a:cubicBezTo>
                          <a:pt x="980" y="53"/>
                          <a:pt x="967" y="27"/>
                          <a:pt x="940" y="27"/>
                        </a:cubicBezTo>
                        <a:cubicBezTo>
                          <a:pt x="927" y="14"/>
                          <a:pt x="887" y="0"/>
                          <a:pt x="861" y="0"/>
                        </a:cubicBezTo>
                        <a:close/>
                      </a:path>
                    </a:pathLst>
                  </a:custGeom>
                  <a:solidFill>
                    <a:srgbClr val="D2D2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5"/>
                  <p:cNvSpPr/>
                  <p:nvPr/>
                </p:nvSpPr>
                <p:spPr>
                  <a:xfrm>
                    <a:off x="3885346" y="4261478"/>
                    <a:ext cx="143426" cy="143426"/>
                  </a:xfrm>
                  <a:custGeom>
                    <a:avLst/>
                    <a:gdLst/>
                    <a:ahLst/>
                    <a:cxnLst/>
                    <a:rect l="l" t="t" r="r" b="b"/>
                    <a:pathLst>
                      <a:path w="2595" h="2595" extrusionOk="0">
                        <a:moveTo>
                          <a:pt x="503" y="1"/>
                        </a:moveTo>
                        <a:cubicBezTo>
                          <a:pt x="225" y="1"/>
                          <a:pt x="0" y="226"/>
                          <a:pt x="0" y="504"/>
                        </a:cubicBezTo>
                        <a:lnTo>
                          <a:pt x="0" y="2052"/>
                        </a:lnTo>
                        <a:cubicBezTo>
                          <a:pt x="0" y="2383"/>
                          <a:pt x="225" y="2595"/>
                          <a:pt x="503" y="2595"/>
                        </a:cubicBezTo>
                        <a:lnTo>
                          <a:pt x="2052" y="2595"/>
                        </a:lnTo>
                        <a:cubicBezTo>
                          <a:pt x="2383" y="2595"/>
                          <a:pt x="2594" y="2383"/>
                          <a:pt x="2594" y="2052"/>
                        </a:cubicBezTo>
                        <a:lnTo>
                          <a:pt x="2594" y="504"/>
                        </a:lnTo>
                        <a:cubicBezTo>
                          <a:pt x="2594" y="226"/>
                          <a:pt x="2383" y="1"/>
                          <a:pt x="2052"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5"/>
                  <p:cNvSpPr/>
                  <p:nvPr/>
                </p:nvSpPr>
                <p:spPr>
                  <a:xfrm>
                    <a:off x="3885346" y="4453872"/>
                    <a:ext cx="143426" cy="143426"/>
                  </a:xfrm>
                  <a:custGeom>
                    <a:avLst/>
                    <a:gdLst/>
                    <a:ahLst/>
                    <a:cxnLst/>
                    <a:rect l="l" t="t" r="r" b="b"/>
                    <a:pathLst>
                      <a:path w="2595" h="2595" extrusionOk="0">
                        <a:moveTo>
                          <a:pt x="503" y="1"/>
                        </a:moveTo>
                        <a:cubicBezTo>
                          <a:pt x="225" y="1"/>
                          <a:pt x="0" y="226"/>
                          <a:pt x="0" y="556"/>
                        </a:cubicBezTo>
                        <a:lnTo>
                          <a:pt x="0" y="2092"/>
                        </a:lnTo>
                        <a:cubicBezTo>
                          <a:pt x="0" y="2370"/>
                          <a:pt x="225" y="2595"/>
                          <a:pt x="503" y="2595"/>
                        </a:cubicBezTo>
                        <a:lnTo>
                          <a:pt x="2052" y="2595"/>
                        </a:lnTo>
                        <a:cubicBezTo>
                          <a:pt x="2383" y="2595"/>
                          <a:pt x="2594" y="2370"/>
                          <a:pt x="2594" y="2092"/>
                        </a:cubicBezTo>
                        <a:lnTo>
                          <a:pt x="2594" y="556"/>
                        </a:lnTo>
                        <a:cubicBezTo>
                          <a:pt x="2594" y="226"/>
                          <a:pt x="2383" y="1"/>
                          <a:pt x="2052" y="1"/>
                        </a:cubicBezTo>
                        <a:close/>
                      </a:path>
                    </a:pathLst>
                  </a:custGeom>
                  <a:solidFill>
                    <a:srgbClr val="A0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5"/>
                  <p:cNvSpPr/>
                  <p:nvPr/>
                </p:nvSpPr>
                <p:spPr>
                  <a:xfrm>
                    <a:off x="3885346" y="4645549"/>
                    <a:ext cx="143426" cy="338750"/>
                  </a:xfrm>
                  <a:custGeom>
                    <a:avLst/>
                    <a:gdLst/>
                    <a:ahLst/>
                    <a:cxnLst/>
                    <a:rect l="l" t="t" r="r" b="b"/>
                    <a:pathLst>
                      <a:path w="2595" h="6129" extrusionOk="0">
                        <a:moveTo>
                          <a:pt x="503" y="0"/>
                        </a:moveTo>
                        <a:cubicBezTo>
                          <a:pt x="225" y="0"/>
                          <a:pt x="0" y="278"/>
                          <a:pt x="0" y="556"/>
                        </a:cubicBezTo>
                        <a:lnTo>
                          <a:pt x="0" y="5625"/>
                        </a:lnTo>
                        <a:cubicBezTo>
                          <a:pt x="0" y="5903"/>
                          <a:pt x="225" y="6128"/>
                          <a:pt x="503" y="6128"/>
                        </a:cubicBezTo>
                        <a:lnTo>
                          <a:pt x="2052" y="6128"/>
                        </a:lnTo>
                        <a:cubicBezTo>
                          <a:pt x="2383" y="6128"/>
                          <a:pt x="2594" y="5903"/>
                          <a:pt x="2594" y="5625"/>
                        </a:cubicBezTo>
                        <a:lnTo>
                          <a:pt x="2594" y="556"/>
                        </a:lnTo>
                        <a:cubicBezTo>
                          <a:pt x="2594" y="278"/>
                          <a:pt x="2383" y="0"/>
                          <a:pt x="2052" y="0"/>
                        </a:cubicBezTo>
                        <a:close/>
                      </a:path>
                    </a:pathLst>
                  </a:custGeom>
                  <a:solidFill>
                    <a:srgbClr val="808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1" name="Google Shape;1141;p35"/>
              <p:cNvSpPr/>
              <p:nvPr/>
            </p:nvSpPr>
            <p:spPr>
              <a:xfrm>
                <a:off x="2147989" y="3033268"/>
                <a:ext cx="278008" cy="1899077"/>
              </a:xfrm>
              <a:custGeom>
                <a:avLst/>
                <a:gdLst/>
                <a:ahLst/>
                <a:cxnLst/>
                <a:rect l="l" t="t" r="r" b="b"/>
                <a:pathLst>
                  <a:path w="5030" h="34360" extrusionOk="0">
                    <a:moveTo>
                      <a:pt x="1" y="1"/>
                    </a:moveTo>
                    <a:lnTo>
                      <a:pt x="1" y="34359"/>
                    </a:lnTo>
                    <a:lnTo>
                      <a:pt x="5030" y="34359"/>
                    </a:lnTo>
                    <a:lnTo>
                      <a:pt x="5030" y="1"/>
                    </a:lnTo>
                    <a:close/>
                  </a:path>
                </a:pathLst>
              </a:custGeom>
              <a:solidFill>
                <a:srgbClr val="FFE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5"/>
              <p:cNvSpPr/>
              <p:nvPr/>
            </p:nvSpPr>
            <p:spPr>
              <a:xfrm>
                <a:off x="2385761" y="3033268"/>
                <a:ext cx="40237" cy="1899077"/>
              </a:xfrm>
              <a:custGeom>
                <a:avLst/>
                <a:gdLst/>
                <a:ahLst/>
                <a:cxnLst/>
                <a:rect l="l" t="t" r="r" b="b"/>
                <a:pathLst>
                  <a:path w="728" h="34360" extrusionOk="0">
                    <a:moveTo>
                      <a:pt x="0" y="1"/>
                    </a:moveTo>
                    <a:lnTo>
                      <a:pt x="0" y="34359"/>
                    </a:lnTo>
                    <a:lnTo>
                      <a:pt x="728" y="34359"/>
                    </a:lnTo>
                    <a:lnTo>
                      <a:pt x="728"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5"/>
              <p:cNvSpPr/>
              <p:nvPr/>
            </p:nvSpPr>
            <p:spPr>
              <a:xfrm>
                <a:off x="2243109" y="3094728"/>
                <a:ext cx="182888" cy="8843"/>
              </a:xfrm>
              <a:custGeom>
                <a:avLst/>
                <a:gdLst/>
                <a:ahLst/>
                <a:cxnLst/>
                <a:rect l="l" t="t" r="r" b="b"/>
                <a:pathLst>
                  <a:path w="3309" h="160" extrusionOk="0">
                    <a:moveTo>
                      <a:pt x="0" y="1"/>
                    </a:moveTo>
                    <a:lnTo>
                      <a:pt x="0" y="159"/>
                    </a:lnTo>
                    <a:lnTo>
                      <a:pt x="3309" y="159"/>
                    </a:lnTo>
                    <a:lnTo>
                      <a:pt x="3309"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5"/>
              <p:cNvSpPr/>
              <p:nvPr/>
            </p:nvSpPr>
            <p:spPr>
              <a:xfrm>
                <a:off x="2303795" y="3170835"/>
                <a:ext cx="122202" cy="8788"/>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5"/>
              <p:cNvSpPr/>
              <p:nvPr/>
            </p:nvSpPr>
            <p:spPr>
              <a:xfrm>
                <a:off x="2303795" y="3273969"/>
                <a:ext cx="122202" cy="12491"/>
              </a:xfrm>
              <a:custGeom>
                <a:avLst/>
                <a:gdLst/>
                <a:ahLst/>
                <a:cxnLst/>
                <a:rect l="l" t="t" r="r" b="b"/>
                <a:pathLst>
                  <a:path w="2211" h="226" extrusionOk="0">
                    <a:moveTo>
                      <a:pt x="1" y="0"/>
                    </a:moveTo>
                    <a:lnTo>
                      <a:pt x="1" y="225"/>
                    </a:lnTo>
                    <a:lnTo>
                      <a:pt x="2211" y="225"/>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5"/>
              <p:cNvSpPr/>
              <p:nvPr/>
            </p:nvSpPr>
            <p:spPr>
              <a:xfrm>
                <a:off x="2303795" y="3380750"/>
                <a:ext cx="122202" cy="9562"/>
              </a:xfrm>
              <a:custGeom>
                <a:avLst/>
                <a:gdLst/>
                <a:ahLst/>
                <a:cxnLst/>
                <a:rect l="l" t="t" r="r" b="b"/>
                <a:pathLst>
                  <a:path w="2211" h="173" extrusionOk="0">
                    <a:moveTo>
                      <a:pt x="1" y="1"/>
                    </a:moveTo>
                    <a:lnTo>
                      <a:pt x="1" y="173"/>
                    </a:lnTo>
                    <a:lnTo>
                      <a:pt x="2211" y="173"/>
                    </a:lnTo>
                    <a:lnTo>
                      <a:pt x="2211" y="1"/>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5"/>
              <p:cNvSpPr/>
              <p:nvPr/>
            </p:nvSpPr>
            <p:spPr>
              <a:xfrm>
                <a:off x="2303795" y="3545344"/>
                <a:ext cx="122202" cy="9562"/>
              </a:xfrm>
              <a:custGeom>
                <a:avLst/>
                <a:gdLst/>
                <a:ahLst/>
                <a:cxnLst/>
                <a:rect l="l" t="t" r="r" b="b"/>
                <a:pathLst>
                  <a:path w="2211" h="173" extrusionOk="0">
                    <a:moveTo>
                      <a:pt x="1" y="0"/>
                    </a:moveTo>
                    <a:lnTo>
                      <a:pt x="1" y="173"/>
                    </a:lnTo>
                    <a:lnTo>
                      <a:pt x="2211" y="173"/>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5"/>
              <p:cNvSpPr/>
              <p:nvPr/>
            </p:nvSpPr>
            <p:spPr>
              <a:xfrm>
                <a:off x="2303795" y="3652126"/>
                <a:ext cx="122202" cy="9562"/>
              </a:xfrm>
              <a:custGeom>
                <a:avLst/>
                <a:gdLst/>
                <a:ahLst/>
                <a:cxnLst/>
                <a:rect l="l" t="t" r="r" b="b"/>
                <a:pathLst>
                  <a:path w="2211" h="173" extrusionOk="0">
                    <a:moveTo>
                      <a:pt x="1" y="1"/>
                    </a:moveTo>
                    <a:lnTo>
                      <a:pt x="1" y="173"/>
                    </a:lnTo>
                    <a:lnTo>
                      <a:pt x="2211" y="173"/>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5"/>
              <p:cNvSpPr/>
              <p:nvPr/>
            </p:nvSpPr>
            <p:spPr>
              <a:xfrm>
                <a:off x="2303795" y="3758963"/>
                <a:ext cx="122202" cy="8788"/>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5"/>
              <p:cNvSpPr/>
              <p:nvPr/>
            </p:nvSpPr>
            <p:spPr>
              <a:xfrm>
                <a:off x="2303795" y="3920628"/>
                <a:ext cx="122202" cy="8788"/>
              </a:xfrm>
              <a:custGeom>
                <a:avLst/>
                <a:gdLst/>
                <a:ahLst/>
                <a:cxnLst/>
                <a:rect l="l" t="t" r="r" b="b"/>
                <a:pathLst>
                  <a:path w="2211" h="159" extrusionOk="0">
                    <a:moveTo>
                      <a:pt x="1" y="0"/>
                    </a:moveTo>
                    <a:lnTo>
                      <a:pt x="1" y="159"/>
                    </a:lnTo>
                    <a:lnTo>
                      <a:pt x="2211" y="159"/>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5"/>
              <p:cNvSpPr/>
              <p:nvPr/>
            </p:nvSpPr>
            <p:spPr>
              <a:xfrm>
                <a:off x="2303795" y="4023761"/>
                <a:ext cx="122202" cy="12491"/>
              </a:xfrm>
              <a:custGeom>
                <a:avLst/>
                <a:gdLst/>
                <a:ahLst/>
                <a:cxnLst/>
                <a:rect l="l" t="t" r="r" b="b"/>
                <a:pathLst>
                  <a:path w="2211" h="226" extrusionOk="0">
                    <a:moveTo>
                      <a:pt x="1" y="0"/>
                    </a:moveTo>
                    <a:lnTo>
                      <a:pt x="1" y="225"/>
                    </a:lnTo>
                    <a:lnTo>
                      <a:pt x="2211" y="225"/>
                    </a:lnTo>
                    <a:lnTo>
                      <a:pt x="2211"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5"/>
              <p:cNvSpPr/>
              <p:nvPr/>
            </p:nvSpPr>
            <p:spPr>
              <a:xfrm>
                <a:off x="2303795" y="4130543"/>
                <a:ext cx="122202" cy="9562"/>
              </a:xfrm>
              <a:custGeom>
                <a:avLst/>
                <a:gdLst/>
                <a:ahLst/>
                <a:cxnLst/>
                <a:rect l="l" t="t" r="r" b="b"/>
                <a:pathLst>
                  <a:path w="2211" h="173" extrusionOk="0">
                    <a:moveTo>
                      <a:pt x="1" y="1"/>
                    </a:moveTo>
                    <a:lnTo>
                      <a:pt x="1" y="173"/>
                    </a:lnTo>
                    <a:lnTo>
                      <a:pt x="2211" y="173"/>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5"/>
              <p:cNvSpPr/>
              <p:nvPr/>
            </p:nvSpPr>
            <p:spPr>
              <a:xfrm>
                <a:off x="2303795" y="4292208"/>
                <a:ext cx="122202" cy="12491"/>
              </a:xfrm>
              <a:custGeom>
                <a:avLst/>
                <a:gdLst/>
                <a:ahLst/>
                <a:cxnLst/>
                <a:rect l="l" t="t" r="r" b="b"/>
                <a:pathLst>
                  <a:path w="2211" h="226" extrusionOk="0">
                    <a:moveTo>
                      <a:pt x="1" y="1"/>
                    </a:moveTo>
                    <a:lnTo>
                      <a:pt x="1" y="226"/>
                    </a:lnTo>
                    <a:lnTo>
                      <a:pt x="2211" y="226"/>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5"/>
              <p:cNvSpPr/>
              <p:nvPr/>
            </p:nvSpPr>
            <p:spPr>
              <a:xfrm>
                <a:off x="2303795" y="4398989"/>
                <a:ext cx="122202" cy="8843"/>
              </a:xfrm>
              <a:custGeom>
                <a:avLst/>
                <a:gdLst/>
                <a:ahLst/>
                <a:cxnLst/>
                <a:rect l="l" t="t" r="r" b="b"/>
                <a:pathLst>
                  <a:path w="2211" h="160" extrusionOk="0">
                    <a:moveTo>
                      <a:pt x="1" y="1"/>
                    </a:moveTo>
                    <a:lnTo>
                      <a:pt x="1" y="160"/>
                    </a:lnTo>
                    <a:lnTo>
                      <a:pt x="2211" y="160"/>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5"/>
              <p:cNvSpPr/>
              <p:nvPr/>
            </p:nvSpPr>
            <p:spPr>
              <a:xfrm>
                <a:off x="2303795" y="4505826"/>
                <a:ext cx="122202" cy="8843"/>
              </a:xfrm>
              <a:custGeom>
                <a:avLst/>
                <a:gdLst/>
                <a:ahLst/>
                <a:cxnLst/>
                <a:rect l="l" t="t" r="r" b="b"/>
                <a:pathLst>
                  <a:path w="2211" h="160" extrusionOk="0">
                    <a:moveTo>
                      <a:pt x="1" y="0"/>
                    </a:moveTo>
                    <a:lnTo>
                      <a:pt x="1" y="159"/>
                    </a:lnTo>
                    <a:lnTo>
                      <a:pt x="2211" y="159"/>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5"/>
              <p:cNvSpPr/>
              <p:nvPr/>
            </p:nvSpPr>
            <p:spPr>
              <a:xfrm>
                <a:off x="2303795" y="4667491"/>
                <a:ext cx="122202" cy="8843"/>
              </a:xfrm>
              <a:custGeom>
                <a:avLst/>
                <a:gdLst/>
                <a:ahLst/>
                <a:cxnLst/>
                <a:rect l="l" t="t" r="r" b="b"/>
                <a:pathLst>
                  <a:path w="2211" h="160" extrusionOk="0">
                    <a:moveTo>
                      <a:pt x="1" y="0"/>
                    </a:moveTo>
                    <a:lnTo>
                      <a:pt x="1" y="159"/>
                    </a:lnTo>
                    <a:lnTo>
                      <a:pt x="2211" y="159"/>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5"/>
              <p:cNvSpPr/>
              <p:nvPr/>
            </p:nvSpPr>
            <p:spPr>
              <a:xfrm>
                <a:off x="2303795" y="4773554"/>
                <a:ext cx="122202" cy="9562"/>
              </a:xfrm>
              <a:custGeom>
                <a:avLst/>
                <a:gdLst/>
                <a:ahLst/>
                <a:cxnLst/>
                <a:rect l="l" t="t" r="r" b="b"/>
                <a:pathLst>
                  <a:path w="2211" h="173" extrusionOk="0">
                    <a:moveTo>
                      <a:pt x="1" y="0"/>
                    </a:moveTo>
                    <a:lnTo>
                      <a:pt x="1" y="172"/>
                    </a:lnTo>
                    <a:lnTo>
                      <a:pt x="2211" y="172"/>
                    </a:lnTo>
                    <a:lnTo>
                      <a:pt x="2211"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5"/>
              <p:cNvSpPr/>
              <p:nvPr/>
            </p:nvSpPr>
            <p:spPr>
              <a:xfrm>
                <a:off x="2303795" y="4877406"/>
                <a:ext cx="122202" cy="12491"/>
              </a:xfrm>
              <a:custGeom>
                <a:avLst/>
                <a:gdLst/>
                <a:ahLst/>
                <a:cxnLst/>
                <a:rect l="l" t="t" r="r" b="b"/>
                <a:pathLst>
                  <a:path w="2211" h="226" extrusionOk="0">
                    <a:moveTo>
                      <a:pt x="1" y="1"/>
                    </a:moveTo>
                    <a:lnTo>
                      <a:pt x="1" y="226"/>
                    </a:lnTo>
                    <a:lnTo>
                      <a:pt x="2211" y="226"/>
                    </a:lnTo>
                    <a:lnTo>
                      <a:pt x="2211"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5"/>
              <p:cNvSpPr/>
              <p:nvPr/>
            </p:nvSpPr>
            <p:spPr>
              <a:xfrm>
                <a:off x="2243109" y="3466363"/>
                <a:ext cx="182888" cy="12491"/>
              </a:xfrm>
              <a:custGeom>
                <a:avLst/>
                <a:gdLst/>
                <a:ahLst/>
                <a:cxnLst/>
                <a:rect l="l" t="t" r="r" b="b"/>
                <a:pathLst>
                  <a:path w="3309" h="226" extrusionOk="0">
                    <a:moveTo>
                      <a:pt x="0" y="0"/>
                    </a:moveTo>
                    <a:lnTo>
                      <a:pt x="0" y="225"/>
                    </a:lnTo>
                    <a:lnTo>
                      <a:pt x="3309" y="225"/>
                    </a:lnTo>
                    <a:lnTo>
                      <a:pt x="3309"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5"/>
              <p:cNvSpPr/>
              <p:nvPr/>
            </p:nvSpPr>
            <p:spPr>
              <a:xfrm>
                <a:off x="2243109" y="3840873"/>
                <a:ext cx="182888" cy="9562"/>
              </a:xfrm>
              <a:custGeom>
                <a:avLst/>
                <a:gdLst/>
                <a:ahLst/>
                <a:cxnLst/>
                <a:rect l="l" t="t" r="r" b="b"/>
                <a:pathLst>
                  <a:path w="3309" h="173" extrusionOk="0">
                    <a:moveTo>
                      <a:pt x="0" y="0"/>
                    </a:moveTo>
                    <a:lnTo>
                      <a:pt x="0" y="173"/>
                    </a:lnTo>
                    <a:lnTo>
                      <a:pt x="3309" y="173"/>
                    </a:lnTo>
                    <a:lnTo>
                      <a:pt x="3309"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5"/>
              <p:cNvSpPr/>
              <p:nvPr/>
            </p:nvSpPr>
            <p:spPr>
              <a:xfrm>
                <a:off x="2243109" y="4213227"/>
                <a:ext cx="182888" cy="8843"/>
              </a:xfrm>
              <a:custGeom>
                <a:avLst/>
                <a:gdLst/>
                <a:ahLst/>
                <a:cxnLst/>
                <a:rect l="l" t="t" r="r" b="b"/>
                <a:pathLst>
                  <a:path w="3309" h="160" extrusionOk="0">
                    <a:moveTo>
                      <a:pt x="0" y="0"/>
                    </a:moveTo>
                    <a:lnTo>
                      <a:pt x="0" y="159"/>
                    </a:lnTo>
                    <a:lnTo>
                      <a:pt x="3309" y="159"/>
                    </a:lnTo>
                    <a:lnTo>
                      <a:pt x="3309" y="0"/>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5"/>
              <p:cNvSpPr/>
              <p:nvPr/>
            </p:nvSpPr>
            <p:spPr>
              <a:xfrm>
                <a:off x="2243109" y="4587736"/>
                <a:ext cx="182888" cy="9562"/>
              </a:xfrm>
              <a:custGeom>
                <a:avLst/>
                <a:gdLst/>
                <a:ahLst/>
                <a:cxnLst/>
                <a:rect l="l" t="t" r="r" b="b"/>
                <a:pathLst>
                  <a:path w="3309" h="173" extrusionOk="0">
                    <a:moveTo>
                      <a:pt x="0" y="1"/>
                    </a:moveTo>
                    <a:lnTo>
                      <a:pt x="0" y="173"/>
                    </a:lnTo>
                    <a:lnTo>
                      <a:pt x="3309" y="173"/>
                    </a:lnTo>
                    <a:lnTo>
                      <a:pt x="3309" y="1"/>
                    </a:lnTo>
                    <a:close/>
                  </a:path>
                </a:pathLst>
              </a:custGeom>
              <a:solidFill>
                <a:srgbClr val="EA78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5"/>
              <p:cNvSpPr/>
              <p:nvPr/>
            </p:nvSpPr>
            <p:spPr>
              <a:xfrm>
                <a:off x="2330877" y="3728233"/>
                <a:ext cx="317526" cy="1058089"/>
              </a:xfrm>
              <a:custGeom>
                <a:avLst/>
                <a:gdLst/>
                <a:ahLst/>
                <a:cxnLst/>
                <a:rect l="l" t="t" r="r" b="b"/>
                <a:pathLst>
                  <a:path w="5745" h="19144" extrusionOk="0">
                    <a:moveTo>
                      <a:pt x="3097" y="0"/>
                    </a:moveTo>
                    <a:lnTo>
                      <a:pt x="450" y="331"/>
                    </a:lnTo>
                    <a:cubicBezTo>
                      <a:pt x="67" y="2263"/>
                      <a:pt x="0" y="5466"/>
                      <a:pt x="397" y="8987"/>
                    </a:cubicBezTo>
                    <a:cubicBezTo>
                      <a:pt x="1047" y="14626"/>
                      <a:pt x="2590" y="19143"/>
                      <a:pt x="3848" y="19143"/>
                    </a:cubicBezTo>
                    <a:cubicBezTo>
                      <a:pt x="3872" y="19143"/>
                      <a:pt x="3895" y="19142"/>
                      <a:pt x="3918" y="19138"/>
                    </a:cubicBezTo>
                    <a:cubicBezTo>
                      <a:pt x="5242" y="18980"/>
                      <a:pt x="5744" y="14228"/>
                      <a:pt x="5083" y="8497"/>
                    </a:cubicBezTo>
                    <a:cubicBezTo>
                      <a:pt x="4633" y="4911"/>
                      <a:pt x="3918" y="1827"/>
                      <a:pt x="3097" y="0"/>
                    </a:cubicBez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5"/>
              <p:cNvSpPr/>
              <p:nvPr/>
            </p:nvSpPr>
            <p:spPr>
              <a:xfrm>
                <a:off x="2340384" y="4042056"/>
                <a:ext cx="286796" cy="744266"/>
              </a:xfrm>
              <a:custGeom>
                <a:avLst/>
                <a:gdLst/>
                <a:ahLst/>
                <a:cxnLst/>
                <a:rect l="l" t="t" r="r" b="b"/>
                <a:pathLst>
                  <a:path w="5189" h="13466" extrusionOk="0">
                    <a:moveTo>
                      <a:pt x="0" y="0"/>
                    </a:moveTo>
                    <a:cubicBezTo>
                      <a:pt x="53" y="1059"/>
                      <a:pt x="106" y="2158"/>
                      <a:pt x="225" y="3309"/>
                    </a:cubicBezTo>
                    <a:cubicBezTo>
                      <a:pt x="875" y="8948"/>
                      <a:pt x="2418" y="13465"/>
                      <a:pt x="3676" y="13465"/>
                    </a:cubicBezTo>
                    <a:cubicBezTo>
                      <a:pt x="3700" y="13465"/>
                      <a:pt x="3723" y="13464"/>
                      <a:pt x="3746" y="13460"/>
                    </a:cubicBezTo>
                    <a:cubicBezTo>
                      <a:pt x="4686" y="13355"/>
                      <a:pt x="5189" y="10919"/>
                      <a:pt x="5189" y="7505"/>
                    </a:cubicBezTo>
                    <a:lnTo>
                      <a:pt x="5189" y="7505"/>
                    </a:lnTo>
                    <a:cubicBezTo>
                      <a:pt x="4695" y="7986"/>
                      <a:pt x="4237" y="8200"/>
                      <a:pt x="3813" y="8200"/>
                    </a:cubicBezTo>
                    <a:cubicBezTo>
                      <a:pt x="1860" y="8200"/>
                      <a:pt x="631" y="3676"/>
                      <a:pt x="0" y="0"/>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5"/>
              <p:cNvSpPr/>
              <p:nvPr/>
            </p:nvSpPr>
            <p:spPr>
              <a:xfrm>
                <a:off x="2455953" y="3840431"/>
                <a:ext cx="101034" cy="247886"/>
              </a:xfrm>
              <a:custGeom>
                <a:avLst/>
                <a:gdLst/>
                <a:ahLst/>
                <a:cxnLst/>
                <a:rect l="l" t="t" r="r" b="b"/>
                <a:pathLst>
                  <a:path w="1828" h="4485" extrusionOk="0">
                    <a:moveTo>
                      <a:pt x="561" y="1"/>
                    </a:moveTo>
                    <a:cubicBezTo>
                      <a:pt x="542" y="1"/>
                      <a:pt x="522" y="3"/>
                      <a:pt x="504" y="8"/>
                    </a:cubicBezTo>
                    <a:cubicBezTo>
                      <a:pt x="173" y="75"/>
                      <a:pt x="1" y="1120"/>
                      <a:pt x="226" y="2325"/>
                    </a:cubicBezTo>
                    <a:cubicBezTo>
                      <a:pt x="445" y="3561"/>
                      <a:pt x="914" y="4484"/>
                      <a:pt x="1244" y="4484"/>
                    </a:cubicBezTo>
                    <a:cubicBezTo>
                      <a:pt x="1253" y="4484"/>
                      <a:pt x="1262" y="4483"/>
                      <a:pt x="1271" y="4482"/>
                    </a:cubicBezTo>
                    <a:cubicBezTo>
                      <a:pt x="1655" y="4376"/>
                      <a:pt x="1827" y="3317"/>
                      <a:pt x="1602" y="2113"/>
                    </a:cubicBezTo>
                    <a:cubicBezTo>
                      <a:pt x="1388" y="955"/>
                      <a:pt x="935" y="1"/>
                      <a:pt x="561" y="1"/>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5"/>
              <p:cNvSpPr/>
              <p:nvPr/>
            </p:nvSpPr>
            <p:spPr>
              <a:xfrm>
                <a:off x="2257700" y="3341232"/>
                <a:ext cx="396562" cy="371691"/>
              </a:xfrm>
              <a:custGeom>
                <a:avLst/>
                <a:gdLst/>
                <a:ahLst/>
                <a:cxnLst/>
                <a:rect l="l" t="t" r="r" b="b"/>
                <a:pathLst>
                  <a:path w="7175" h="6725" extrusionOk="0">
                    <a:moveTo>
                      <a:pt x="993" y="1"/>
                    </a:moveTo>
                    <a:cubicBezTo>
                      <a:pt x="2317" y="2489"/>
                      <a:pt x="663" y="2595"/>
                      <a:pt x="332" y="4143"/>
                    </a:cubicBezTo>
                    <a:cubicBezTo>
                      <a:pt x="1" y="5679"/>
                      <a:pt x="1443" y="6724"/>
                      <a:pt x="1443" y="6724"/>
                    </a:cubicBezTo>
                    <a:lnTo>
                      <a:pt x="4580" y="6393"/>
                    </a:lnTo>
                    <a:cubicBezTo>
                      <a:pt x="7174" y="1430"/>
                      <a:pt x="994" y="1"/>
                      <a:pt x="993" y="1"/>
                    </a:cubicBezTo>
                    <a:close/>
                  </a:path>
                </a:pathLst>
              </a:custGeom>
              <a:solidFill>
                <a:srgbClr val="BDB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5"/>
              <p:cNvSpPr/>
              <p:nvPr/>
            </p:nvSpPr>
            <p:spPr>
              <a:xfrm>
                <a:off x="2300875" y="3488925"/>
                <a:ext cx="248478" cy="223999"/>
              </a:xfrm>
              <a:custGeom>
                <a:avLst/>
                <a:gdLst/>
                <a:ahLst/>
                <a:cxnLst/>
                <a:rect l="l" t="t" r="r" b="b"/>
                <a:pathLst>
                  <a:path w="4461" h="4053" extrusionOk="0">
                    <a:moveTo>
                      <a:pt x="3299" y="0"/>
                    </a:moveTo>
                    <a:cubicBezTo>
                      <a:pt x="3169" y="0"/>
                      <a:pt x="3085" y="164"/>
                      <a:pt x="3085" y="585"/>
                    </a:cubicBezTo>
                    <a:cubicBezTo>
                      <a:pt x="3069" y="1166"/>
                      <a:pt x="2954" y="1354"/>
                      <a:pt x="2792" y="1354"/>
                    </a:cubicBezTo>
                    <a:cubicBezTo>
                      <a:pt x="2490" y="1354"/>
                      <a:pt x="2027" y="703"/>
                      <a:pt x="1739" y="703"/>
                    </a:cubicBezTo>
                    <a:cubicBezTo>
                      <a:pt x="1652" y="703"/>
                      <a:pt x="1582" y="762"/>
                      <a:pt x="1536" y="916"/>
                    </a:cubicBezTo>
                    <a:cubicBezTo>
                      <a:pt x="1340" y="1528"/>
                      <a:pt x="1938" y="3037"/>
                      <a:pt x="1419" y="3037"/>
                    </a:cubicBezTo>
                    <a:cubicBezTo>
                      <a:pt x="1377" y="3037"/>
                      <a:pt x="1328" y="3027"/>
                      <a:pt x="1271" y="3007"/>
                    </a:cubicBezTo>
                    <a:cubicBezTo>
                      <a:pt x="708" y="2797"/>
                      <a:pt x="369" y="2411"/>
                      <a:pt x="211" y="2411"/>
                    </a:cubicBezTo>
                    <a:cubicBezTo>
                      <a:pt x="119" y="2411"/>
                      <a:pt x="87" y="2538"/>
                      <a:pt x="107" y="2901"/>
                    </a:cubicBezTo>
                    <a:cubicBezTo>
                      <a:pt x="107" y="3126"/>
                      <a:pt x="54" y="3285"/>
                      <a:pt x="1" y="3391"/>
                    </a:cubicBezTo>
                    <a:cubicBezTo>
                      <a:pt x="332" y="3841"/>
                      <a:pt x="662" y="4052"/>
                      <a:pt x="662" y="4052"/>
                    </a:cubicBezTo>
                    <a:lnTo>
                      <a:pt x="3799" y="3721"/>
                    </a:lnTo>
                    <a:cubicBezTo>
                      <a:pt x="4249" y="2848"/>
                      <a:pt x="4461" y="2067"/>
                      <a:pt x="4408" y="1352"/>
                    </a:cubicBezTo>
                    <a:cubicBezTo>
                      <a:pt x="4074" y="756"/>
                      <a:pt x="3580" y="0"/>
                      <a:pt x="3299"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5"/>
              <p:cNvSpPr/>
              <p:nvPr/>
            </p:nvSpPr>
            <p:spPr>
              <a:xfrm>
                <a:off x="2319160" y="3684625"/>
                <a:ext cx="216603" cy="130382"/>
              </a:xfrm>
              <a:custGeom>
                <a:avLst/>
                <a:gdLst/>
                <a:ahLst/>
                <a:cxnLst/>
                <a:rect l="l" t="t" r="r" b="b"/>
                <a:pathLst>
                  <a:path w="3919" h="2359" extrusionOk="0">
                    <a:moveTo>
                      <a:pt x="3604" y="1"/>
                    </a:moveTo>
                    <a:cubicBezTo>
                      <a:pt x="3580" y="1"/>
                      <a:pt x="3553" y="7"/>
                      <a:pt x="3521" y="22"/>
                    </a:cubicBezTo>
                    <a:lnTo>
                      <a:pt x="106" y="405"/>
                    </a:lnTo>
                    <a:cubicBezTo>
                      <a:pt x="54" y="405"/>
                      <a:pt x="1" y="458"/>
                      <a:pt x="1" y="511"/>
                    </a:cubicBezTo>
                    <a:lnTo>
                      <a:pt x="159" y="2232"/>
                    </a:lnTo>
                    <a:cubicBezTo>
                      <a:pt x="159" y="2309"/>
                      <a:pt x="223" y="2359"/>
                      <a:pt x="278" y="2359"/>
                    </a:cubicBezTo>
                    <a:cubicBezTo>
                      <a:pt x="298" y="2359"/>
                      <a:pt x="317" y="2352"/>
                      <a:pt x="331" y="2338"/>
                    </a:cubicBezTo>
                    <a:lnTo>
                      <a:pt x="3799" y="1954"/>
                    </a:lnTo>
                    <a:cubicBezTo>
                      <a:pt x="3852" y="1954"/>
                      <a:pt x="3918" y="1901"/>
                      <a:pt x="3918" y="1782"/>
                    </a:cubicBezTo>
                    <a:lnTo>
                      <a:pt x="3746" y="127"/>
                    </a:lnTo>
                    <a:cubicBezTo>
                      <a:pt x="3707" y="50"/>
                      <a:pt x="3669" y="1"/>
                      <a:pt x="3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5"/>
              <p:cNvSpPr/>
              <p:nvPr/>
            </p:nvSpPr>
            <p:spPr>
              <a:xfrm rot="41991">
                <a:off x="2322089" y="3738932"/>
                <a:ext cx="216019" cy="77266"/>
              </a:xfrm>
              <a:custGeom>
                <a:avLst/>
                <a:gdLst/>
                <a:ahLst/>
                <a:cxnLst/>
                <a:rect l="l" t="t" r="r" b="b"/>
                <a:pathLst>
                  <a:path w="3866" h="1398" extrusionOk="0">
                    <a:moveTo>
                      <a:pt x="3746" y="0"/>
                    </a:moveTo>
                    <a:lnTo>
                      <a:pt x="1" y="437"/>
                    </a:lnTo>
                    <a:lnTo>
                      <a:pt x="106" y="1271"/>
                    </a:lnTo>
                    <a:cubicBezTo>
                      <a:pt x="106" y="1348"/>
                      <a:pt x="170" y="1398"/>
                      <a:pt x="225" y="1398"/>
                    </a:cubicBezTo>
                    <a:cubicBezTo>
                      <a:pt x="245" y="1398"/>
                      <a:pt x="264" y="1391"/>
                      <a:pt x="278" y="1377"/>
                    </a:cubicBezTo>
                    <a:lnTo>
                      <a:pt x="3746" y="993"/>
                    </a:lnTo>
                    <a:cubicBezTo>
                      <a:pt x="3799" y="993"/>
                      <a:pt x="3865" y="940"/>
                      <a:pt x="3865" y="821"/>
                    </a:cubicBezTo>
                    <a:lnTo>
                      <a:pt x="3746" y="0"/>
                    </a:lnTo>
                    <a:close/>
                  </a:path>
                </a:pathLst>
              </a:custGeom>
              <a:solidFill>
                <a:srgbClr val="CCC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5"/>
              <p:cNvSpPr/>
              <p:nvPr/>
            </p:nvSpPr>
            <p:spPr>
              <a:xfrm>
                <a:off x="2456672" y="4432649"/>
                <a:ext cx="239982" cy="242138"/>
              </a:xfrm>
              <a:custGeom>
                <a:avLst/>
                <a:gdLst/>
                <a:ahLst/>
                <a:cxnLst/>
                <a:rect l="l" t="t" r="r" b="b"/>
                <a:pathLst>
                  <a:path w="4342" h="4381" extrusionOk="0">
                    <a:moveTo>
                      <a:pt x="2635" y="1"/>
                    </a:moveTo>
                    <a:lnTo>
                      <a:pt x="107" y="3085"/>
                    </a:lnTo>
                    <a:cubicBezTo>
                      <a:pt x="0" y="3839"/>
                      <a:pt x="1571" y="4380"/>
                      <a:pt x="2831" y="4380"/>
                    </a:cubicBezTo>
                    <a:cubicBezTo>
                      <a:pt x="3605" y="4380"/>
                      <a:pt x="4261" y="4177"/>
                      <a:pt x="4342" y="3693"/>
                    </a:cubicBezTo>
                    <a:lnTo>
                      <a:pt x="2635" y="1"/>
                    </a:lnTo>
                    <a:close/>
                  </a:path>
                </a:pathLst>
              </a:custGeom>
              <a:solidFill>
                <a:srgbClr val="F9A9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5"/>
              <p:cNvSpPr/>
              <p:nvPr/>
            </p:nvSpPr>
            <p:spPr>
              <a:xfrm>
                <a:off x="2462531" y="3783060"/>
                <a:ext cx="356326" cy="853756"/>
              </a:xfrm>
              <a:custGeom>
                <a:avLst/>
                <a:gdLst/>
                <a:ahLst/>
                <a:cxnLst/>
                <a:rect l="l" t="t" r="r" b="b"/>
                <a:pathLst>
                  <a:path w="6447" h="15447" extrusionOk="0">
                    <a:moveTo>
                      <a:pt x="2198" y="1"/>
                    </a:moveTo>
                    <a:lnTo>
                      <a:pt x="1" y="14785"/>
                    </a:lnTo>
                    <a:lnTo>
                      <a:pt x="4236" y="15446"/>
                    </a:lnTo>
                    <a:lnTo>
                      <a:pt x="6446" y="610"/>
                    </a:lnTo>
                    <a:lnTo>
                      <a:pt x="2198" y="1"/>
                    </a:lnTo>
                    <a:close/>
                  </a:path>
                </a:pathLst>
              </a:custGeom>
              <a:solidFill>
                <a:srgbClr val="309A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5"/>
              <p:cNvSpPr/>
              <p:nvPr/>
            </p:nvSpPr>
            <p:spPr>
              <a:xfrm>
                <a:off x="2575171" y="3798426"/>
                <a:ext cx="243685" cy="838391"/>
              </a:xfrm>
              <a:custGeom>
                <a:avLst/>
                <a:gdLst/>
                <a:ahLst/>
                <a:cxnLst/>
                <a:rect l="l" t="t" r="r" b="b"/>
                <a:pathLst>
                  <a:path w="4409" h="15169" extrusionOk="0">
                    <a:moveTo>
                      <a:pt x="2198" y="1"/>
                    </a:moveTo>
                    <a:lnTo>
                      <a:pt x="1" y="14838"/>
                    </a:lnTo>
                    <a:lnTo>
                      <a:pt x="2198" y="15168"/>
                    </a:lnTo>
                    <a:lnTo>
                      <a:pt x="4408" y="332"/>
                    </a:lnTo>
                    <a:lnTo>
                      <a:pt x="2198" y="1"/>
                    </a:lnTo>
                    <a:close/>
                  </a:path>
                </a:pathLst>
              </a:custGeom>
              <a:solidFill>
                <a:srgbClr val="1F83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5"/>
              <p:cNvSpPr/>
              <p:nvPr/>
            </p:nvSpPr>
            <p:spPr>
              <a:xfrm>
                <a:off x="2578542" y="3612663"/>
                <a:ext cx="240314" cy="242083"/>
              </a:xfrm>
              <a:custGeom>
                <a:avLst/>
                <a:gdLst/>
                <a:ahLst/>
                <a:cxnLst/>
                <a:rect l="l" t="t" r="r" b="b"/>
                <a:pathLst>
                  <a:path w="4348" h="4380" extrusionOk="0">
                    <a:moveTo>
                      <a:pt x="2587" y="0"/>
                    </a:moveTo>
                    <a:lnTo>
                      <a:pt x="99" y="3084"/>
                    </a:lnTo>
                    <a:cubicBezTo>
                      <a:pt x="0" y="3839"/>
                      <a:pt x="1569" y="4380"/>
                      <a:pt x="2830" y="4380"/>
                    </a:cubicBezTo>
                    <a:cubicBezTo>
                      <a:pt x="3604" y="4380"/>
                      <a:pt x="4262" y="4176"/>
                      <a:pt x="4347" y="3693"/>
                    </a:cubicBezTo>
                    <a:lnTo>
                      <a:pt x="2587" y="0"/>
                    </a:lnTo>
                    <a:close/>
                  </a:path>
                </a:pathLst>
              </a:custGeom>
              <a:solidFill>
                <a:srgbClr val="FFE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5"/>
              <p:cNvSpPr/>
              <p:nvPr/>
            </p:nvSpPr>
            <p:spPr>
              <a:xfrm>
                <a:off x="2675431" y="3611472"/>
                <a:ext cx="79755" cy="77267"/>
              </a:xfrm>
              <a:custGeom>
                <a:avLst/>
                <a:gdLst/>
                <a:ahLst/>
                <a:cxnLst/>
                <a:rect l="l" t="t" r="r" b="b"/>
                <a:pathLst>
                  <a:path w="1443" h="1398" extrusionOk="0">
                    <a:moveTo>
                      <a:pt x="834" y="0"/>
                    </a:moveTo>
                    <a:lnTo>
                      <a:pt x="0" y="1046"/>
                    </a:lnTo>
                    <a:cubicBezTo>
                      <a:pt x="172" y="1218"/>
                      <a:pt x="384" y="1324"/>
                      <a:pt x="662" y="1377"/>
                    </a:cubicBezTo>
                    <a:cubicBezTo>
                      <a:pt x="736" y="1391"/>
                      <a:pt x="811" y="1397"/>
                      <a:pt x="884" y="1397"/>
                    </a:cubicBezTo>
                    <a:cubicBezTo>
                      <a:pt x="1085" y="1397"/>
                      <a:pt x="1278" y="1348"/>
                      <a:pt x="1443" y="1271"/>
                    </a:cubicBezTo>
                    <a:lnTo>
                      <a:pt x="834" y="0"/>
                    </a:ln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5"/>
              <p:cNvSpPr/>
              <p:nvPr/>
            </p:nvSpPr>
            <p:spPr>
              <a:xfrm>
                <a:off x="2071937" y="4088096"/>
                <a:ext cx="777649" cy="963467"/>
              </a:xfrm>
              <a:custGeom>
                <a:avLst/>
                <a:gdLst/>
                <a:ahLst/>
                <a:cxnLst/>
                <a:rect l="l" t="t" r="r" b="b"/>
                <a:pathLst>
                  <a:path w="14070" h="17432" extrusionOk="0">
                    <a:moveTo>
                      <a:pt x="0" y="1"/>
                    </a:moveTo>
                    <a:lnTo>
                      <a:pt x="0" y="13726"/>
                    </a:lnTo>
                    <a:cubicBezTo>
                      <a:pt x="0" y="15777"/>
                      <a:pt x="1377" y="17432"/>
                      <a:pt x="3097" y="17432"/>
                    </a:cubicBezTo>
                    <a:lnTo>
                      <a:pt x="10972" y="17432"/>
                    </a:lnTo>
                    <a:cubicBezTo>
                      <a:pt x="12693" y="17432"/>
                      <a:pt x="14069" y="15777"/>
                      <a:pt x="14069" y="13726"/>
                    </a:cubicBezTo>
                    <a:lnTo>
                      <a:pt x="14069" y="1"/>
                    </a:lnTo>
                    <a:close/>
                  </a:path>
                </a:pathLst>
              </a:custGeom>
              <a:solidFill>
                <a:srgbClr val="74E2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5"/>
              <p:cNvSpPr/>
              <p:nvPr/>
            </p:nvSpPr>
            <p:spPr>
              <a:xfrm>
                <a:off x="2108471" y="4088096"/>
                <a:ext cx="741115" cy="963467"/>
              </a:xfrm>
              <a:custGeom>
                <a:avLst/>
                <a:gdLst/>
                <a:ahLst/>
                <a:cxnLst/>
                <a:rect l="l" t="t" r="r" b="b"/>
                <a:pathLst>
                  <a:path w="13409" h="17432" extrusionOk="0">
                    <a:moveTo>
                      <a:pt x="11701" y="1"/>
                    </a:moveTo>
                    <a:lnTo>
                      <a:pt x="11701" y="12469"/>
                    </a:lnTo>
                    <a:cubicBezTo>
                      <a:pt x="11701" y="14507"/>
                      <a:pt x="10258" y="16161"/>
                      <a:pt x="8551" y="16161"/>
                    </a:cubicBezTo>
                    <a:lnTo>
                      <a:pt x="716" y="16161"/>
                    </a:lnTo>
                    <a:cubicBezTo>
                      <a:pt x="451" y="16161"/>
                      <a:pt x="226" y="16108"/>
                      <a:pt x="1" y="16042"/>
                    </a:cubicBezTo>
                    <a:lnTo>
                      <a:pt x="1" y="16042"/>
                    </a:lnTo>
                    <a:cubicBezTo>
                      <a:pt x="557" y="16876"/>
                      <a:pt x="1443" y="17432"/>
                      <a:pt x="2436" y="17432"/>
                    </a:cubicBezTo>
                    <a:lnTo>
                      <a:pt x="10311" y="17432"/>
                    </a:lnTo>
                    <a:cubicBezTo>
                      <a:pt x="12032" y="17432"/>
                      <a:pt x="13408" y="15777"/>
                      <a:pt x="13408" y="13726"/>
                    </a:cubicBezTo>
                    <a:lnTo>
                      <a:pt x="13408" y="1"/>
                    </a:lnTo>
                    <a:close/>
                  </a:path>
                </a:pathLst>
              </a:custGeom>
              <a:solidFill>
                <a:srgbClr val="3FB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5"/>
              <p:cNvSpPr/>
              <p:nvPr/>
            </p:nvSpPr>
            <p:spPr>
              <a:xfrm>
                <a:off x="2166283" y="4298066"/>
                <a:ext cx="460897" cy="490908"/>
              </a:xfrm>
              <a:custGeom>
                <a:avLst/>
                <a:gdLst/>
                <a:ahLst/>
                <a:cxnLst/>
                <a:rect l="l" t="t" r="r" b="b"/>
                <a:pathLst>
                  <a:path w="8339" h="8882" extrusionOk="0">
                    <a:moveTo>
                      <a:pt x="4196" y="1"/>
                    </a:moveTo>
                    <a:cubicBezTo>
                      <a:pt x="1880" y="1"/>
                      <a:pt x="0" y="1986"/>
                      <a:pt x="0" y="4421"/>
                    </a:cubicBezTo>
                    <a:cubicBezTo>
                      <a:pt x="0" y="6896"/>
                      <a:pt x="1880" y="8881"/>
                      <a:pt x="4196" y="8881"/>
                    </a:cubicBezTo>
                    <a:cubicBezTo>
                      <a:pt x="6459" y="8881"/>
                      <a:pt x="8339" y="6896"/>
                      <a:pt x="8339" y="4421"/>
                    </a:cubicBezTo>
                    <a:cubicBezTo>
                      <a:pt x="8339" y="1986"/>
                      <a:pt x="6459" y="1"/>
                      <a:pt x="41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5"/>
              <p:cNvSpPr/>
              <p:nvPr/>
            </p:nvSpPr>
            <p:spPr>
              <a:xfrm>
                <a:off x="3108471" y="4362456"/>
                <a:ext cx="426519" cy="429448"/>
              </a:xfrm>
              <a:custGeom>
                <a:avLst/>
                <a:gdLst/>
                <a:ahLst/>
                <a:cxnLst/>
                <a:rect l="l" t="t" r="r" b="b"/>
                <a:pathLst>
                  <a:path w="7717" h="7770" extrusionOk="0">
                    <a:moveTo>
                      <a:pt x="3865" y="1430"/>
                    </a:moveTo>
                    <a:cubicBezTo>
                      <a:pt x="5189" y="1430"/>
                      <a:pt x="6287" y="2541"/>
                      <a:pt x="6287" y="3865"/>
                    </a:cubicBezTo>
                    <a:cubicBezTo>
                      <a:pt x="6287" y="5241"/>
                      <a:pt x="5189" y="6287"/>
                      <a:pt x="3865" y="6287"/>
                    </a:cubicBezTo>
                    <a:cubicBezTo>
                      <a:pt x="2542" y="6287"/>
                      <a:pt x="1430" y="5241"/>
                      <a:pt x="1430" y="3865"/>
                    </a:cubicBezTo>
                    <a:cubicBezTo>
                      <a:pt x="1430" y="2541"/>
                      <a:pt x="2542" y="1430"/>
                      <a:pt x="3865" y="1430"/>
                    </a:cubicBezTo>
                    <a:close/>
                    <a:moveTo>
                      <a:pt x="3865" y="0"/>
                    </a:moveTo>
                    <a:cubicBezTo>
                      <a:pt x="1708" y="0"/>
                      <a:pt x="0" y="1708"/>
                      <a:pt x="0" y="3865"/>
                    </a:cubicBezTo>
                    <a:cubicBezTo>
                      <a:pt x="0" y="6009"/>
                      <a:pt x="1708" y="7769"/>
                      <a:pt x="3865" y="7769"/>
                    </a:cubicBezTo>
                    <a:cubicBezTo>
                      <a:pt x="6009" y="7769"/>
                      <a:pt x="7717" y="6009"/>
                      <a:pt x="7717" y="3865"/>
                    </a:cubicBezTo>
                    <a:cubicBezTo>
                      <a:pt x="7717" y="1708"/>
                      <a:pt x="6009" y="0"/>
                      <a:pt x="3865" y="0"/>
                    </a:cubicBez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5"/>
              <p:cNvSpPr/>
              <p:nvPr/>
            </p:nvSpPr>
            <p:spPr>
              <a:xfrm>
                <a:off x="2627125" y="4246886"/>
                <a:ext cx="658432" cy="768142"/>
              </a:xfrm>
              <a:custGeom>
                <a:avLst/>
                <a:gdLst/>
                <a:ahLst/>
                <a:cxnLst/>
                <a:rect l="l" t="t" r="r" b="b"/>
                <a:pathLst>
                  <a:path w="11913" h="13898" extrusionOk="0">
                    <a:moveTo>
                      <a:pt x="1" y="0"/>
                    </a:moveTo>
                    <a:lnTo>
                      <a:pt x="1" y="10853"/>
                    </a:lnTo>
                    <a:cubicBezTo>
                      <a:pt x="1" y="12507"/>
                      <a:pt x="1205" y="13897"/>
                      <a:pt x="2648" y="13897"/>
                    </a:cubicBezTo>
                    <a:lnTo>
                      <a:pt x="9265" y="13897"/>
                    </a:lnTo>
                    <a:cubicBezTo>
                      <a:pt x="10695" y="13897"/>
                      <a:pt x="11912" y="12507"/>
                      <a:pt x="11912" y="10853"/>
                    </a:cubicBezTo>
                    <a:lnTo>
                      <a:pt x="11912" y="0"/>
                    </a:lnTo>
                    <a:close/>
                  </a:path>
                </a:pathLst>
              </a:custGeom>
              <a:solidFill>
                <a:srgbClr val="FFE7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5"/>
              <p:cNvSpPr/>
              <p:nvPr/>
            </p:nvSpPr>
            <p:spPr>
              <a:xfrm>
                <a:off x="2660066" y="4246886"/>
                <a:ext cx="625491" cy="768142"/>
              </a:xfrm>
              <a:custGeom>
                <a:avLst/>
                <a:gdLst/>
                <a:ahLst/>
                <a:cxnLst/>
                <a:rect l="l" t="t" r="r" b="b"/>
                <a:pathLst>
                  <a:path w="11317" h="13898" extrusionOk="0">
                    <a:moveTo>
                      <a:pt x="9768" y="0"/>
                    </a:moveTo>
                    <a:lnTo>
                      <a:pt x="9768" y="9860"/>
                    </a:lnTo>
                    <a:cubicBezTo>
                      <a:pt x="9768" y="11462"/>
                      <a:pt x="8669" y="12785"/>
                      <a:pt x="7174" y="12785"/>
                    </a:cubicBezTo>
                    <a:lnTo>
                      <a:pt x="609" y="12785"/>
                    </a:lnTo>
                    <a:cubicBezTo>
                      <a:pt x="397" y="12785"/>
                      <a:pt x="172" y="12785"/>
                      <a:pt x="0" y="12732"/>
                    </a:cubicBezTo>
                    <a:lnTo>
                      <a:pt x="0" y="12732"/>
                    </a:lnTo>
                    <a:cubicBezTo>
                      <a:pt x="503" y="13394"/>
                      <a:pt x="1218" y="13897"/>
                      <a:pt x="2052" y="13897"/>
                    </a:cubicBezTo>
                    <a:lnTo>
                      <a:pt x="8669" y="13897"/>
                    </a:lnTo>
                    <a:cubicBezTo>
                      <a:pt x="10099" y="13897"/>
                      <a:pt x="11316" y="12507"/>
                      <a:pt x="11316" y="10853"/>
                    </a:cubicBezTo>
                    <a:lnTo>
                      <a:pt x="11316" y="0"/>
                    </a:lnTo>
                    <a:close/>
                  </a:path>
                </a:pathLst>
              </a:custGeom>
              <a:solidFill>
                <a:srgbClr val="EDD5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1" name="Google Shape;1181;p35"/>
              <p:cNvGrpSpPr/>
              <p:nvPr/>
            </p:nvGrpSpPr>
            <p:grpSpPr>
              <a:xfrm>
                <a:off x="2774143" y="4536556"/>
                <a:ext cx="320455" cy="156580"/>
                <a:chOff x="2774143" y="4536556"/>
                <a:chExt cx="320455" cy="156580"/>
              </a:xfrm>
            </p:grpSpPr>
            <p:sp>
              <p:nvSpPr>
                <p:cNvPr id="1182" name="Google Shape;1182;p35"/>
                <p:cNvSpPr/>
                <p:nvPr/>
              </p:nvSpPr>
              <p:spPr>
                <a:xfrm>
                  <a:off x="2774143" y="4562865"/>
                  <a:ext cx="112751" cy="98104"/>
                </a:xfrm>
                <a:custGeom>
                  <a:avLst/>
                  <a:gdLst/>
                  <a:ahLst/>
                  <a:cxnLst/>
                  <a:rect l="l" t="t" r="r" b="b"/>
                  <a:pathLst>
                    <a:path w="2040" h="1775" extrusionOk="0">
                      <a:moveTo>
                        <a:pt x="292" y="1"/>
                      </a:moveTo>
                      <a:cubicBezTo>
                        <a:pt x="173" y="1"/>
                        <a:pt x="94" y="14"/>
                        <a:pt x="67" y="27"/>
                      </a:cubicBezTo>
                      <a:cubicBezTo>
                        <a:pt x="27" y="40"/>
                        <a:pt x="1" y="67"/>
                        <a:pt x="1" y="107"/>
                      </a:cubicBezTo>
                      <a:cubicBezTo>
                        <a:pt x="1" y="146"/>
                        <a:pt x="27" y="173"/>
                        <a:pt x="54" y="186"/>
                      </a:cubicBezTo>
                      <a:cubicBezTo>
                        <a:pt x="94" y="199"/>
                        <a:pt x="147" y="212"/>
                        <a:pt x="226" y="212"/>
                      </a:cubicBezTo>
                      <a:cubicBezTo>
                        <a:pt x="279" y="226"/>
                        <a:pt x="319" y="239"/>
                        <a:pt x="345" y="252"/>
                      </a:cubicBezTo>
                      <a:cubicBezTo>
                        <a:pt x="385" y="265"/>
                        <a:pt x="411" y="292"/>
                        <a:pt x="451" y="358"/>
                      </a:cubicBezTo>
                      <a:lnTo>
                        <a:pt x="835" y="887"/>
                      </a:lnTo>
                      <a:lnTo>
                        <a:pt x="782" y="967"/>
                      </a:lnTo>
                      <a:lnTo>
                        <a:pt x="729" y="1033"/>
                      </a:lnTo>
                      <a:lnTo>
                        <a:pt x="636" y="1165"/>
                      </a:lnTo>
                      <a:cubicBezTo>
                        <a:pt x="597" y="1205"/>
                        <a:pt x="544" y="1271"/>
                        <a:pt x="477" y="1364"/>
                      </a:cubicBezTo>
                      <a:cubicBezTo>
                        <a:pt x="464" y="1390"/>
                        <a:pt x="438" y="1404"/>
                        <a:pt x="411" y="1417"/>
                      </a:cubicBezTo>
                      <a:cubicBezTo>
                        <a:pt x="385" y="1430"/>
                        <a:pt x="358" y="1443"/>
                        <a:pt x="319" y="1443"/>
                      </a:cubicBezTo>
                      <a:cubicBezTo>
                        <a:pt x="266" y="1443"/>
                        <a:pt x="213" y="1457"/>
                        <a:pt x="173" y="1470"/>
                      </a:cubicBezTo>
                      <a:cubicBezTo>
                        <a:pt x="120" y="1483"/>
                        <a:pt x="94" y="1509"/>
                        <a:pt x="94" y="1562"/>
                      </a:cubicBezTo>
                      <a:cubicBezTo>
                        <a:pt x="94" y="1576"/>
                        <a:pt x="94" y="1602"/>
                        <a:pt x="107" y="1615"/>
                      </a:cubicBezTo>
                      <a:cubicBezTo>
                        <a:pt x="120" y="1629"/>
                        <a:pt x="133" y="1642"/>
                        <a:pt x="147" y="1642"/>
                      </a:cubicBezTo>
                      <a:cubicBezTo>
                        <a:pt x="160" y="1655"/>
                        <a:pt x="186" y="1655"/>
                        <a:pt x="199" y="1668"/>
                      </a:cubicBezTo>
                      <a:lnTo>
                        <a:pt x="385" y="1668"/>
                      </a:lnTo>
                      <a:cubicBezTo>
                        <a:pt x="438" y="1655"/>
                        <a:pt x="491" y="1655"/>
                        <a:pt x="544" y="1655"/>
                      </a:cubicBezTo>
                      <a:cubicBezTo>
                        <a:pt x="570" y="1655"/>
                        <a:pt x="597" y="1655"/>
                        <a:pt x="623" y="1668"/>
                      </a:cubicBezTo>
                      <a:lnTo>
                        <a:pt x="822" y="1668"/>
                      </a:lnTo>
                      <a:cubicBezTo>
                        <a:pt x="848" y="1668"/>
                        <a:pt x="888" y="1655"/>
                        <a:pt x="927" y="1655"/>
                      </a:cubicBezTo>
                      <a:cubicBezTo>
                        <a:pt x="954" y="1642"/>
                        <a:pt x="980" y="1615"/>
                        <a:pt x="980" y="1562"/>
                      </a:cubicBezTo>
                      <a:cubicBezTo>
                        <a:pt x="980" y="1549"/>
                        <a:pt x="967" y="1536"/>
                        <a:pt x="954" y="1509"/>
                      </a:cubicBezTo>
                      <a:cubicBezTo>
                        <a:pt x="927" y="1483"/>
                        <a:pt x="874" y="1470"/>
                        <a:pt x="808" y="1470"/>
                      </a:cubicBezTo>
                      <a:cubicBezTo>
                        <a:pt x="769" y="1470"/>
                        <a:pt x="755" y="1470"/>
                        <a:pt x="742" y="1457"/>
                      </a:cubicBezTo>
                      <a:cubicBezTo>
                        <a:pt x="742" y="1457"/>
                        <a:pt x="729" y="1443"/>
                        <a:pt x="729" y="1430"/>
                      </a:cubicBezTo>
                      <a:cubicBezTo>
                        <a:pt x="729" y="1417"/>
                        <a:pt x="742" y="1404"/>
                        <a:pt x="755" y="1377"/>
                      </a:cubicBezTo>
                      <a:cubicBezTo>
                        <a:pt x="782" y="1351"/>
                        <a:pt x="795" y="1324"/>
                        <a:pt x="808" y="1311"/>
                      </a:cubicBezTo>
                      <a:cubicBezTo>
                        <a:pt x="835" y="1271"/>
                        <a:pt x="861" y="1245"/>
                        <a:pt x="888" y="1218"/>
                      </a:cubicBezTo>
                      <a:cubicBezTo>
                        <a:pt x="901" y="1179"/>
                        <a:pt x="941" y="1139"/>
                        <a:pt x="980" y="1086"/>
                      </a:cubicBezTo>
                      <a:cubicBezTo>
                        <a:pt x="1007" y="1126"/>
                        <a:pt x="1047" y="1165"/>
                        <a:pt x="1086" y="1218"/>
                      </a:cubicBezTo>
                      <a:cubicBezTo>
                        <a:pt x="1113" y="1258"/>
                        <a:pt x="1152" y="1298"/>
                        <a:pt x="1179" y="1337"/>
                      </a:cubicBezTo>
                      <a:cubicBezTo>
                        <a:pt x="1205" y="1377"/>
                        <a:pt x="1219" y="1417"/>
                        <a:pt x="1245" y="1457"/>
                      </a:cubicBezTo>
                      <a:cubicBezTo>
                        <a:pt x="1258" y="1483"/>
                        <a:pt x="1272" y="1496"/>
                        <a:pt x="1272" y="1509"/>
                      </a:cubicBezTo>
                      <a:cubicBezTo>
                        <a:pt x="1272" y="1536"/>
                        <a:pt x="1258" y="1549"/>
                        <a:pt x="1258" y="1549"/>
                      </a:cubicBezTo>
                      <a:lnTo>
                        <a:pt x="1205" y="1562"/>
                      </a:lnTo>
                      <a:cubicBezTo>
                        <a:pt x="1179" y="1576"/>
                        <a:pt x="1166" y="1589"/>
                        <a:pt x="1152" y="1602"/>
                      </a:cubicBezTo>
                      <a:cubicBezTo>
                        <a:pt x="1152" y="1629"/>
                        <a:pt x="1152" y="1642"/>
                        <a:pt x="1152" y="1655"/>
                      </a:cubicBezTo>
                      <a:cubicBezTo>
                        <a:pt x="1152" y="1682"/>
                        <a:pt x="1166" y="1708"/>
                        <a:pt x="1179" y="1734"/>
                      </a:cubicBezTo>
                      <a:cubicBezTo>
                        <a:pt x="1219" y="1761"/>
                        <a:pt x="1258" y="1774"/>
                        <a:pt x="1324" y="1774"/>
                      </a:cubicBezTo>
                      <a:cubicBezTo>
                        <a:pt x="1364" y="1774"/>
                        <a:pt x="1404" y="1774"/>
                        <a:pt x="1444" y="1761"/>
                      </a:cubicBezTo>
                      <a:lnTo>
                        <a:pt x="1708" y="1761"/>
                      </a:lnTo>
                      <a:cubicBezTo>
                        <a:pt x="1761" y="1774"/>
                        <a:pt x="1814" y="1774"/>
                        <a:pt x="1867" y="1774"/>
                      </a:cubicBezTo>
                      <a:cubicBezTo>
                        <a:pt x="1907" y="1774"/>
                        <a:pt x="1947" y="1761"/>
                        <a:pt x="1986" y="1761"/>
                      </a:cubicBezTo>
                      <a:cubicBezTo>
                        <a:pt x="2013" y="1748"/>
                        <a:pt x="2039" y="1721"/>
                        <a:pt x="2039" y="1668"/>
                      </a:cubicBezTo>
                      <a:cubicBezTo>
                        <a:pt x="2039" y="1642"/>
                        <a:pt x="2013" y="1615"/>
                        <a:pt x="1986" y="1602"/>
                      </a:cubicBezTo>
                      <a:cubicBezTo>
                        <a:pt x="1960" y="1589"/>
                        <a:pt x="1933" y="1576"/>
                        <a:pt x="1880" y="1576"/>
                      </a:cubicBezTo>
                      <a:lnTo>
                        <a:pt x="1774" y="1576"/>
                      </a:lnTo>
                      <a:cubicBezTo>
                        <a:pt x="1735" y="1562"/>
                        <a:pt x="1708" y="1562"/>
                        <a:pt x="1669" y="1549"/>
                      </a:cubicBezTo>
                      <a:cubicBezTo>
                        <a:pt x="1655" y="1536"/>
                        <a:pt x="1629" y="1536"/>
                        <a:pt x="1602" y="1509"/>
                      </a:cubicBezTo>
                      <a:cubicBezTo>
                        <a:pt x="1589" y="1496"/>
                        <a:pt x="1563" y="1457"/>
                        <a:pt x="1523" y="1417"/>
                      </a:cubicBezTo>
                      <a:cubicBezTo>
                        <a:pt x="1483" y="1364"/>
                        <a:pt x="1430" y="1298"/>
                        <a:pt x="1364" y="1218"/>
                      </a:cubicBezTo>
                      <a:cubicBezTo>
                        <a:pt x="1298" y="1126"/>
                        <a:pt x="1219" y="1020"/>
                        <a:pt x="1126" y="887"/>
                      </a:cubicBezTo>
                      <a:cubicBezTo>
                        <a:pt x="1179" y="808"/>
                        <a:pt x="1219" y="742"/>
                        <a:pt x="1272" y="676"/>
                      </a:cubicBezTo>
                      <a:cubicBezTo>
                        <a:pt x="1311" y="609"/>
                        <a:pt x="1364" y="543"/>
                        <a:pt x="1430" y="464"/>
                      </a:cubicBezTo>
                      <a:cubicBezTo>
                        <a:pt x="1470" y="424"/>
                        <a:pt x="1510" y="384"/>
                        <a:pt x="1549" y="371"/>
                      </a:cubicBezTo>
                      <a:cubicBezTo>
                        <a:pt x="1576" y="358"/>
                        <a:pt x="1629" y="345"/>
                        <a:pt x="1682" y="345"/>
                      </a:cubicBezTo>
                      <a:lnTo>
                        <a:pt x="1933" y="345"/>
                      </a:lnTo>
                      <a:cubicBezTo>
                        <a:pt x="1960" y="345"/>
                        <a:pt x="1986" y="332"/>
                        <a:pt x="1999" y="318"/>
                      </a:cubicBezTo>
                      <a:cubicBezTo>
                        <a:pt x="2013" y="292"/>
                        <a:pt x="2013" y="279"/>
                        <a:pt x="2013" y="252"/>
                      </a:cubicBezTo>
                      <a:cubicBezTo>
                        <a:pt x="2013" y="173"/>
                        <a:pt x="1986" y="133"/>
                        <a:pt x="1933" y="133"/>
                      </a:cubicBezTo>
                      <a:lnTo>
                        <a:pt x="1245" y="133"/>
                      </a:lnTo>
                      <a:cubicBezTo>
                        <a:pt x="1192" y="133"/>
                        <a:pt x="1152" y="146"/>
                        <a:pt x="1126" y="159"/>
                      </a:cubicBezTo>
                      <a:cubicBezTo>
                        <a:pt x="1086" y="186"/>
                        <a:pt x="1073" y="212"/>
                        <a:pt x="1073" y="252"/>
                      </a:cubicBezTo>
                      <a:cubicBezTo>
                        <a:pt x="1073" y="279"/>
                        <a:pt x="1086" y="305"/>
                        <a:pt x="1099" y="318"/>
                      </a:cubicBezTo>
                      <a:cubicBezTo>
                        <a:pt x="1126" y="332"/>
                        <a:pt x="1139" y="332"/>
                        <a:pt x="1152" y="345"/>
                      </a:cubicBezTo>
                      <a:cubicBezTo>
                        <a:pt x="1166" y="345"/>
                        <a:pt x="1179" y="358"/>
                        <a:pt x="1179" y="358"/>
                      </a:cubicBezTo>
                      <a:cubicBezTo>
                        <a:pt x="1179" y="371"/>
                        <a:pt x="1166" y="398"/>
                        <a:pt x="1139" y="437"/>
                      </a:cubicBezTo>
                      <a:cubicBezTo>
                        <a:pt x="1126" y="464"/>
                        <a:pt x="1099" y="504"/>
                        <a:pt x="1073" y="543"/>
                      </a:cubicBezTo>
                      <a:lnTo>
                        <a:pt x="980" y="689"/>
                      </a:lnTo>
                      <a:cubicBezTo>
                        <a:pt x="941" y="636"/>
                        <a:pt x="901" y="583"/>
                        <a:pt x="861" y="530"/>
                      </a:cubicBezTo>
                      <a:cubicBezTo>
                        <a:pt x="835" y="490"/>
                        <a:pt x="808" y="437"/>
                        <a:pt x="782" y="411"/>
                      </a:cubicBezTo>
                      <a:cubicBezTo>
                        <a:pt x="755" y="371"/>
                        <a:pt x="729" y="332"/>
                        <a:pt x="716" y="305"/>
                      </a:cubicBezTo>
                      <a:cubicBezTo>
                        <a:pt x="702" y="279"/>
                        <a:pt x="702" y="265"/>
                        <a:pt x="702" y="252"/>
                      </a:cubicBezTo>
                      <a:cubicBezTo>
                        <a:pt x="702" y="239"/>
                        <a:pt x="702" y="226"/>
                        <a:pt x="729" y="226"/>
                      </a:cubicBezTo>
                      <a:lnTo>
                        <a:pt x="808" y="226"/>
                      </a:lnTo>
                      <a:cubicBezTo>
                        <a:pt x="848" y="226"/>
                        <a:pt x="888" y="212"/>
                        <a:pt x="901" y="186"/>
                      </a:cubicBezTo>
                      <a:cubicBezTo>
                        <a:pt x="927" y="173"/>
                        <a:pt x="941" y="146"/>
                        <a:pt x="941" y="120"/>
                      </a:cubicBezTo>
                      <a:cubicBezTo>
                        <a:pt x="941" y="107"/>
                        <a:pt x="941" y="93"/>
                        <a:pt x="927" y="80"/>
                      </a:cubicBezTo>
                      <a:cubicBezTo>
                        <a:pt x="927" y="67"/>
                        <a:pt x="927" y="54"/>
                        <a:pt x="901" y="40"/>
                      </a:cubicBezTo>
                      <a:cubicBezTo>
                        <a:pt x="901" y="27"/>
                        <a:pt x="874" y="27"/>
                        <a:pt x="848" y="14"/>
                      </a:cubicBezTo>
                      <a:cubicBezTo>
                        <a:pt x="822" y="1"/>
                        <a:pt x="782" y="1"/>
                        <a:pt x="729" y="1"/>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5"/>
                <p:cNvSpPr/>
                <p:nvPr/>
              </p:nvSpPr>
              <p:spPr>
                <a:xfrm>
                  <a:off x="2897782" y="4536556"/>
                  <a:ext cx="65882" cy="66600"/>
                </a:xfrm>
                <a:custGeom>
                  <a:avLst/>
                  <a:gdLst/>
                  <a:ahLst/>
                  <a:cxnLst/>
                  <a:rect l="l" t="t" r="r" b="b"/>
                  <a:pathLst>
                    <a:path w="1192" h="1205" extrusionOk="0">
                      <a:moveTo>
                        <a:pt x="596" y="0"/>
                      </a:moveTo>
                      <a:cubicBezTo>
                        <a:pt x="557" y="0"/>
                        <a:pt x="530" y="13"/>
                        <a:pt x="504" y="40"/>
                      </a:cubicBezTo>
                      <a:cubicBezTo>
                        <a:pt x="477" y="53"/>
                        <a:pt x="477" y="80"/>
                        <a:pt x="477" y="106"/>
                      </a:cubicBezTo>
                      <a:cubicBezTo>
                        <a:pt x="477" y="159"/>
                        <a:pt x="477" y="212"/>
                        <a:pt x="477" y="278"/>
                      </a:cubicBezTo>
                      <a:cubicBezTo>
                        <a:pt x="477" y="331"/>
                        <a:pt x="477" y="410"/>
                        <a:pt x="477" y="490"/>
                      </a:cubicBezTo>
                      <a:lnTo>
                        <a:pt x="93" y="490"/>
                      </a:lnTo>
                      <a:cubicBezTo>
                        <a:pt x="67" y="490"/>
                        <a:pt x="54" y="503"/>
                        <a:pt x="27" y="516"/>
                      </a:cubicBezTo>
                      <a:cubicBezTo>
                        <a:pt x="1" y="543"/>
                        <a:pt x="1" y="569"/>
                        <a:pt x="1" y="609"/>
                      </a:cubicBezTo>
                      <a:cubicBezTo>
                        <a:pt x="1" y="649"/>
                        <a:pt x="1" y="688"/>
                        <a:pt x="27" y="702"/>
                      </a:cubicBezTo>
                      <a:cubicBezTo>
                        <a:pt x="54" y="728"/>
                        <a:pt x="80" y="728"/>
                        <a:pt x="93" y="728"/>
                      </a:cubicBezTo>
                      <a:lnTo>
                        <a:pt x="252" y="728"/>
                      </a:lnTo>
                      <a:cubicBezTo>
                        <a:pt x="318" y="728"/>
                        <a:pt x="398" y="728"/>
                        <a:pt x="477" y="715"/>
                      </a:cubicBezTo>
                      <a:lnTo>
                        <a:pt x="477" y="715"/>
                      </a:lnTo>
                      <a:cubicBezTo>
                        <a:pt x="477" y="781"/>
                        <a:pt x="464" y="860"/>
                        <a:pt x="464" y="940"/>
                      </a:cubicBezTo>
                      <a:cubicBezTo>
                        <a:pt x="464" y="1006"/>
                        <a:pt x="464" y="1072"/>
                        <a:pt x="464" y="1112"/>
                      </a:cubicBezTo>
                      <a:cubicBezTo>
                        <a:pt x="464" y="1125"/>
                        <a:pt x="477" y="1152"/>
                        <a:pt x="490" y="1165"/>
                      </a:cubicBezTo>
                      <a:cubicBezTo>
                        <a:pt x="517" y="1191"/>
                        <a:pt x="543" y="1205"/>
                        <a:pt x="583" y="1205"/>
                      </a:cubicBezTo>
                      <a:cubicBezTo>
                        <a:pt x="636" y="1205"/>
                        <a:pt x="662" y="1191"/>
                        <a:pt x="689" y="1165"/>
                      </a:cubicBezTo>
                      <a:cubicBezTo>
                        <a:pt x="702" y="1138"/>
                        <a:pt x="715" y="1125"/>
                        <a:pt x="715" y="1112"/>
                      </a:cubicBezTo>
                      <a:lnTo>
                        <a:pt x="715" y="715"/>
                      </a:lnTo>
                      <a:lnTo>
                        <a:pt x="1086" y="715"/>
                      </a:lnTo>
                      <a:cubicBezTo>
                        <a:pt x="1112" y="715"/>
                        <a:pt x="1139" y="715"/>
                        <a:pt x="1165" y="688"/>
                      </a:cubicBezTo>
                      <a:cubicBezTo>
                        <a:pt x="1179" y="662"/>
                        <a:pt x="1192" y="635"/>
                        <a:pt x="1192" y="596"/>
                      </a:cubicBezTo>
                      <a:cubicBezTo>
                        <a:pt x="1192" y="543"/>
                        <a:pt x="1192" y="516"/>
                        <a:pt x="1165" y="503"/>
                      </a:cubicBezTo>
                      <a:cubicBezTo>
                        <a:pt x="1152" y="477"/>
                        <a:pt x="1139" y="477"/>
                        <a:pt x="1112" y="477"/>
                      </a:cubicBezTo>
                      <a:lnTo>
                        <a:pt x="940" y="477"/>
                      </a:lnTo>
                      <a:cubicBezTo>
                        <a:pt x="874" y="490"/>
                        <a:pt x="808" y="490"/>
                        <a:pt x="715" y="490"/>
                      </a:cubicBezTo>
                      <a:lnTo>
                        <a:pt x="715" y="278"/>
                      </a:lnTo>
                      <a:cubicBezTo>
                        <a:pt x="715" y="212"/>
                        <a:pt x="729" y="159"/>
                        <a:pt x="729" y="106"/>
                      </a:cubicBezTo>
                      <a:cubicBezTo>
                        <a:pt x="729" y="80"/>
                        <a:pt x="715" y="53"/>
                        <a:pt x="689" y="40"/>
                      </a:cubicBezTo>
                      <a:cubicBezTo>
                        <a:pt x="662" y="13"/>
                        <a:pt x="636" y="0"/>
                        <a:pt x="596" y="0"/>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5"/>
                <p:cNvSpPr/>
                <p:nvPr/>
              </p:nvSpPr>
              <p:spPr>
                <a:xfrm>
                  <a:off x="2967311" y="4565794"/>
                  <a:ext cx="127287" cy="127342"/>
                </a:xfrm>
                <a:custGeom>
                  <a:avLst/>
                  <a:gdLst/>
                  <a:ahLst/>
                  <a:cxnLst/>
                  <a:rect l="l" t="t" r="r" b="b"/>
                  <a:pathLst>
                    <a:path w="2303" h="2304" extrusionOk="0">
                      <a:moveTo>
                        <a:pt x="225" y="1"/>
                      </a:moveTo>
                      <a:cubicBezTo>
                        <a:pt x="172" y="1"/>
                        <a:pt x="119" y="14"/>
                        <a:pt x="66" y="40"/>
                      </a:cubicBezTo>
                      <a:cubicBezTo>
                        <a:pt x="27" y="54"/>
                        <a:pt x="0" y="80"/>
                        <a:pt x="0" y="133"/>
                      </a:cubicBezTo>
                      <a:cubicBezTo>
                        <a:pt x="0" y="173"/>
                        <a:pt x="27" y="199"/>
                        <a:pt x="79" y="212"/>
                      </a:cubicBezTo>
                      <a:cubicBezTo>
                        <a:pt x="119" y="212"/>
                        <a:pt x="199" y="226"/>
                        <a:pt x="291" y="226"/>
                      </a:cubicBezTo>
                      <a:lnTo>
                        <a:pt x="371" y="226"/>
                      </a:lnTo>
                      <a:cubicBezTo>
                        <a:pt x="384" y="226"/>
                        <a:pt x="397" y="239"/>
                        <a:pt x="424" y="239"/>
                      </a:cubicBezTo>
                      <a:cubicBezTo>
                        <a:pt x="437" y="252"/>
                        <a:pt x="450" y="252"/>
                        <a:pt x="450" y="279"/>
                      </a:cubicBezTo>
                      <a:cubicBezTo>
                        <a:pt x="463" y="292"/>
                        <a:pt x="477" y="305"/>
                        <a:pt x="490" y="331"/>
                      </a:cubicBezTo>
                      <a:lnTo>
                        <a:pt x="1231" y="1655"/>
                      </a:lnTo>
                      <a:cubicBezTo>
                        <a:pt x="1191" y="1734"/>
                        <a:pt x="1165" y="1801"/>
                        <a:pt x="1125" y="1854"/>
                      </a:cubicBezTo>
                      <a:cubicBezTo>
                        <a:pt x="1099" y="1906"/>
                        <a:pt x="1059" y="1946"/>
                        <a:pt x="1019" y="1986"/>
                      </a:cubicBezTo>
                      <a:cubicBezTo>
                        <a:pt x="993" y="2012"/>
                        <a:pt x="953" y="2039"/>
                        <a:pt x="913" y="2065"/>
                      </a:cubicBezTo>
                      <a:cubicBezTo>
                        <a:pt x="874" y="2079"/>
                        <a:pt x="821" y="2092"/>
                        <a:pt x="781" y="2092"/>
                      </a:cubicBezTo>
                      <a:cubicBezTo>
                        <a:pt x="715" y="2092"/>
                        <a:pt x="649" y="2079"/>
                        <a:pt x="609" y="2039"/>
                      </a:cubicBezTo>
                      <a:cubicBezTo>
                        <a:pt x="556" y="2012"/>
                        <a:pt x="529" y="1973"/>
                        <a:pt x="529" y="1933"/>
                      </a:cubicBezTo>
                      <a:cubicBezTo>
                        <a:pt x="529" y="1906"/>
                        <a:pt x="543" y="1893"/>
                        <a:pt x="556" y="1867"/>
                      </a:cubicBezTo>
                      <a:cubicBezTo>
                        <a:pt x="556" y="1854"/>
                        <a:pt x="582" y="1840"/>
                        <a:pt x="609" y="1840"/>
                      </a:cubicBezTo>
                      <a:lnTo>
                        <a:pt x="649" y="1840"/>
                      </a:lnTo>
                      <a:cubicBezTo>
                        <a:pt x="662" y="1827"/>
                        <a:pt x="675" y="1827"/>
                        <a:pt x="702" y="1814"/>
                      </a:cubicBezTo>
                      <a:cubicBezTo>
                        <a:pt x="715" y="1814"/>
                        <a:pt x="728" y="1801"/>
                        <a:pt x="728" y="1787"/>
                      </a:cubicBezTo>
                      <a:cubicBezTo>
                        <a:pt x="741" y="1761"/>
                        <a:pt x="754" y="1748"/>
                        <a:pt x="754" y="1721"/>
                      </a:cubicBezTo>
                      <a:cubicBezTo>
                        <a:pt x="754" y="1681"/>
                        <a:pt x="728" y="1655"/>
                        <a:pt x="702" y="1629"/>
                      </a:cubicBezTo>
                      <a:cubicBezTo>
                        <a:pt x="675" y="1615"/>
                        <a:pt x="649" y="1602"/>
                        <a:pt x="609" y="1602"/>
                      </a:cubicBezTo>
                      <a:cubicBezTo>
                        <a:pt x="582" y="1602"/>
                        <a:pt x="543" y="1615"/>
                        <a:pt x="516" y="1629"/>
                      </a:cubicBezTo>
                      <a:cubicBezTo>
                        <a:pt x="477" y="1642"/>
                        <a:pt x="450" y="1655"/>
                        <a:pt x="424" y="1681"/>
                      </a:cubicBezTo>
                      <a:cubicBezTo>
                        <a:pt x="397" y="1708"/>
                        <a:pt x="371" y="1748"/>
                        <a:pt x="357" y="1787"/>
                      </a:cubicBezTo>
                      <a:cubicBezTo>
                        <a:pt x="344" y="1827"/>
                        <a:pt x="331" y="1880"/>
                        <a:pt x="331" y="1933"/>
                      </a:cubicBezTo>
                      <a:cubicBezTo>
                        <a:pt x="331" y="1986"/>
                        <a:pt x="344" y="2039"/>
                        <a:pt x="371" y="2092"/>
                      </a:cubicBezTo>
                      <a:cubicBezTo>
                        <a:pt x="397" y="2131"/>
                        <a:pt x="424" y="2171"/>
                        <a:pt x="463" y="2198"/>
                      </a:cubicBezTo>
                      <a:cubicBezTo>
                        <a:pt x="503" y="2237"/>
                        <a:pt x="543" y="2264"/>
                        <a:pt x="582" y="2277"/>
                      </a:cubicBezTo>
                      <a:cubicBezTo>
                        <a:pt x="635" y="2290"/>
                        <a:pt x="688" y="2304"/>
                        <a:pt x="741" y="2304"/>
                      </a:cubicBezTo>
                      <a:cubicBezTo>
                        <a:pt x="847" y="2304"/>
                        <a:pt x="927" y="2277"/>
                        <a:pt x="1006" y="2237"/>
                      </a:cubicBezTo>
                      <a:cubicBezTo>
                        <a:pt x="1085" y="2198"/>
                        <a:pt x="1165" y="2145"/>
                        <a:pt x="1244" y="2052"/>
                      </a:cubicBezTo>
                      <a:cubicBezTo>
                        <a:pt x="1297" y="1986"/>
                        <a:pt x="1350" y="1906"/>
                        <a:pt x="1403" y="1801"/>
                      </a:cubicBezTo>
                      <a:cubicBezTo>
                        <a:pt x="1443" y="1695"/>
                        <a:pt x="1496" y="1589"/>
                        <a:pt x="1535" y="1443"/>
                      </a:cubicBezTo>
                      <a:lnTo>
                        <a:pt x="1919" y="371"/>
                      </a:lnTo>
                      <a:cubicBezTo>
                        <a:pt x="1932" y="331"/>
                        <a:pt x="1959" y="305"/>
                        <a:pt x="1972" y="305"/>
                      </a:cubicBezTo>
                      <a:cubicBezTo>
                        <a:pt x="1999" y="292"/>
                        <a:pt x="2038" y="279"/>
                        <a:pt x="2091" y="279"/>
                      </a:cubicBezTo>
                      <a:cubicBezTo>
                        <a:pt x="2144" y="279"/>
                        <a:pt x="2197" y="265"/>
                        <a:pt x="2237" y="252"/>
                      </a:cubicBezTo>
                      <a:cubicBezTo>
                        <a:pt x="2277" y="252"/>
                        <a:pt x="2303" y="212"/>
                        <a:pt x="2303" y="173"/>
                      </a:cubicBezTo>
                      <a:cubicBezTo>
                        <a:pt x="2303" y="133"/>
                        <a:pt x="2277" y="106"/>
                        <a:pt x="2237" y="93"/>
                      </a:cubicBezTo>
                      <a:cubicBezTo>
                        <a:pt x="2197" y="80"/>
                        <a:pt x="2157" y="67"/>
                        <a:pt x="2091" y="67"/>
                      </a:cubicBezTo>
                      <a:lnTo>
                        <a:pt x="1469" y="67"/>
                      </a:lnTo>
                      <a:cubicBezTo>
                        <a:pt x="1403" y="67"/>
                        <a:pt x="1377" y="80"/>
                        <a:pt x="1350" y="93"/>
                      </a:cubicBezTo>
                      <a:cubicBezTo>
                        <a:pt x="1337" y="106"/>
                        <a:pt x="1337" y="133"/>
                        <a:pt x="1337" y="173"/>
                      </a:cubicBezTo>
                      <a:cubicBezTo>
                        <a:pt x="1337" y="199"/>
                        <a:pt x="1337" y="226"/>
                        <a:pt x="1363" y="252"/>
                      </a:cubicBezTo>
                      <a:cubicBezTo>
                        <a:pt x="1390" y="265"/>
                        <a:pt x="1443" y="279"/>
                        <a:pt x="1496" y="279"/>
                      </a:cubicBezTo>
                      <a:cubicBezTo>
                        <a:pt x="1562" y="279"/>
                        <a:pt x="1602" y="292"/>
                        <a:pt x="1615" y="305"/>
                      </a:cubicBezTo>
                      <a:cubicBezTo>
                        <a:pt x="1628" y="305"/>
                        <a:pt x="1641" y="318"/>
                        <a:pt x="1641" y="345"/>
                      </a:cubicBezTo>
                      <a:cubicBezTo>
                        <a:pt x="1641" y="384"/>
                        <a:pt x="1628" y="424"/>
                        <a:pt x="1615" y="490"/>
                      </a:cubicBezTo>
                      <a:lnTo>
                        <a:pt x="1324" y="1364"/>
                      </a:lnTo>
                      <a:lnTo>
                        <a:pt x="807" y="384"/>
                      </a:lnTo>
                      <a:cubicBezTo>
                        <a:pt x="794" y="358"/>
                        <a:pt x="794" y="331"/>
                        <a:pt x="781" y="318"/>
                      </a:cubicBezTo>
                      <a:cubicBezTo>
                        <a:pt x="781" y="292"/>
                        <a:pt x="781" y="279"/>
                        <a:pt x="781" y="265"/>
                      </a:cubicBezTo>
                      <a:cubicBezTo>
                        <a:pt x="781" y="239"/>
                        <a:pt x="781" y="226"/>
                        <a:pt x="781" y="226"/>
                      </a:cubicBezTo>
                      <a:cubicBezTo>
                        <a:pt x="794" y="226"/>
                        <a:pt x="807" y="212"/>
                        <a:pt x="821" y="212"/>
                      </a:cubicBezTo>
                      <a:cubicBezTo>
                        <a:pt x="874" y="212"/>
                        <a:pt x="900" y="199"/>
                        <a:pt x="927" y="186"/>
                      </a:cubicBezTo>
                      <a:cubicBezTo>
                        <a:pt x="940" y="159"/>
                        <a:pt x="953" y="133"/>
                        <a:pt x="953" y="106"/>
                      </a:cubicBezTo>
                      <a:cubicBezTo>
                        <a:pt x="953" y="80"/>
                        <a:pt x="940" y="54"/>
                        <a:pt x="913" y="40"/>
                      </a:cubicBezTo>
                      <a:cubicBezTo>
                        <a:pt x="900" y="14"/>
                        <a:pt x="860" y="1"/>
                        <a:pt x="794" y="1"/>
                      </a:cubicBezTo>
                      <a:close/>
                    </a:path>
                  </a:pathLst>
                </a:custGeom>
                <a:solidFill>
                  <a:srgbClr val="233E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5" name="Google Shape;1185;p35"/>
              <p:cNvSpPr/>
              <p:nvPr/>
            </p:nvSpPr>
            <p:spPr>
              <a:xfrm>
                <a:off x="2760989" y="5002538"/>
                <a:ext cx="389985" cy="49024"/>
              </a:xfrm>
              <a:custGeom>
                <a:avLst/>
                <a:gdLst/>
                <a:ahLst/>
                <a:cxnLst/>
                <a:rect l="l" t="t" r="r" b="b"/>
                <a:pathLst>
                  <a:path w="7056" h="887" extrusionOk="0">
                    <a:moveTo>
                      <a:pt x="1" y="0"/>
                    </a:moveTo>
                    <a:lnTo>
                      <a:pt x="1" y="887"/>
                    </a:lnTo>
                    <a:lnTo>
                      <a:pt x="7055" y="887"/>
                    </a:lnTo>
                    <a:lnTo>
                      <a:pt x="7055" y="0"/>
                    </a:lnTo>
                    <a:close/>
                  </a:path>
                </a:pathLst>
              </a:custGeom>
              <a:solidFill>
                <a:srgbClr val="8D7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5"/>
              <p:cNvSpPr/>
              <p:nvPr/>
            </p:nvSpPr>
            <p:spPr>
              <a:xfrm>
                <a:off x="2239406" y="5831311"/>
                <a:ext cx="265628" cy="451390"/>
              </a:xfrm>
              <a:custGeom>
                <a:avLst/>
                <a:gdLst/>
                <a:ahLst/>
                <a:cxnLst/>
                <a:rect l="l" t="t" r="r" b="b"/>
                <a:pathLst>
                  <a:path w="4806" h="8167" extrusionOk="0">
                    <a:moveTo>
                      <a:pt x="1" y="1"/>
                    </a:moveTo>
                    <a:lnTo>
                      <a:pt x="1" y="8167"/>
                    </a:lnTo>
                    <a:lnTo>
                      <a:pt x="4805" y="8167"/>
                    </a:lnTo>
                    <a:lnTo>
                      <a:pt x="4805"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5"/>
              <p:cNvSpPr/>
              <p:nvPr/>
            </p:nvSpPr>
            <p:spPr>
              <a:xfrm>
                <a:off x="2239406" y="5831311"/>
                <a:ext cx="265628" cy="164649"/>
              </a:xfrm>
              <a:custGeom>
                <a:avLst/>
                <a:gdLst/>
                <a:ahLst/>
                <a:cxnLst/>
                <a:rect l="l" t="t" r="r" b="b"/>
                <a:pathLst>
                  <a:path w="4806" h="2979" extrusionOk="0">
                    <a:moveTo>
                      <a:pt x="1" y="1"/>
                    </a:moveTo>
                    <a:lnTo>
                      <a:pt x="1" y="2978"/>
                    </a:lnTo>
                    <a:lnTo>
                      <a:pt x="4805" y="2978"/>
                    </a:lnTo>
                    <a:lnTo>
                      <a:pt x="480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8" name="Google Shape;1188;p35"/>
            <p:cNvGrpSpPr/>
            <p:nvPr/>
          </p:nvGrpSpPr>
          <p:grpSpPr>
            <a:xfrm>
              <a:off x="-127053" y="4913257"/>
              <a:ext cx="7315206" cy="1231195"/>
              <a:chOff x="929285" y="5051507"/>
              <a:chExt cx="7315206" cy="1231195"/>
            </a:xfrm>
          </p:grpSpPr>
          <p:sp>
            <p:nvSpPr>
              <p:cNvPr id="1189" name="Google Shape;1189;p35"/>
              <p:cNvSpPr/>
              <p:nvPr/>
            </p:nvSpPr>
            <p:spPr>
              <a:xfrm>
                <a:off x="929285" y="5051507"/>
                <a:ext cx="7315206" cy="420715"/>
              </a:xfrm>
              <a:custGeom>
                <a:avLst/>
                <a:gdLst/>
                <a:ahLst/>
                <a:cxnLst/>
                <a:rect l="l" t="t" r="r" b="b"/>
                <a:pathLst>
                  <a:path w="132354" h="7612" extrusionOk="0">
                    <a:moveTo>
                      <a:pt x="1" y="1"/>
                    </a:moveTo>
                    <a:lnTo>
                      <a:pt x="1" y="7611"/>
                    </a:lnTo>
                    <a:lnTo>
                      <a:pt x="132353" y="7611"/>
                    </a:lnTo>
                    <a:lnTo>
                      <a:pt x="132353" y="1"/>
                    </a:lnTo>
                    <a:close/>
                  </a:path>
                </a:pathLst>
              </a:custGeom>
              <a:solidFill>
                <a:srgbClr val="EFED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5"/>
              <p:cNvSpPr/>
              <p:nvPr/>
            </p:nvSpPr>
            <p:spPr>
              <a:xfrm>
                <a:off x="929285" y="5051507"/>
                <a:ext cx="7315206" cy="133919"/>
              </a:xfrm>
              <a:custGeom>
                <a:avLst/>
                <a:gdLst/>
                <a:ahLst/>
                <a:cxnLst/>
                <a:rect l="l" t="t" r="r" b="b"/>
                <a:pathLst>
                  <a:path w="132354" h="2423" extrusionOk="0">
                    <a:moveTo>
                      <a:pt x="1" y="1"/>
                    </a:moveTo>
                    <a:lnTo>
                      <a:pt x="1" y="2423"/>
                    </a:lnTo>
                    <a:lnTo>
                      <a:pt x="132353" y="2423"/>
                    </a:lnTo>
                    <a:lnTo>
                      <a:pt x="132353" y="1"/>
                    </a:lnTo>
                    <a:close/>
                  </a:path>
                </a:pathLst>
              </a:custGeom>
              <a:solidFill>
                <a:srgbClr val="FFF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5"/>
              <p:cNvSpPr/>
              <p:nvPr/>
            </p:nvSpPr>
            <p:spPr>
              <a:xfrm>
                <a:off x="6668743" y="5831311"/>
                <a:ext cx="264854" cy="451390"/>
              </a:xfrm>
              <a:custGeom>
                <a:avLst/>
                <a:gdLst/>
                <a:ahLst/>
                <a:cxnLst/>
                <a:rect l="l" t="t" r="r" b="b"/>
                <a:pathLst>
                  <a:path w="4792" h="8167" extrusionOk="0">
                    <a:moveTo>
                      <a:pt x="1" y="1"/>
                    </a:moveTo>
                    <a:lnTo>
                      <a:pt x="1" y="8167"/>
                    </a:lnTo>
                    <a:lnTo>
                      <a:pt x="4792" y="8167"/>
                    </a:lnTo>
                    <a:lnTo>
                      <a:pt x="4792" y="1"/>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5"/>
              <p:cNvSpPr/>
              <p:nvPr/>
            </p:nvSpPr>
            <p:spPr>
              <a:xfrm>
                <a:off x="6668743" y="5831311"/>
                <a:ext cx="264854" cy="164649"/>
              </a:xfrm>
              <a:custGeom>
                <a:avLst/>
                <a:gdLst/>
                <a:ahLst/>
                <a:cxnLst/>
                <a:rect l="l" t="t" r="r" b="b"/>
                <a:pathLst>
                  <a:path w="4792" h="2979" extrusionOk="0">
                    <a:moveTo>
                      <a:pt x="1" y="1"/>
                    </a:moveTo>
                    <a:lnTo>
                      <a:pt x="1" y="2978"/>
                    </a:lnTo>
                    <a:lnTo>
                      <a:pt x="4792" y="2978"/>
                    </a:lnTo>
                    <a:lnTo>
                      <a:pt x="479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5"/>
              <p:cNvSpPr/>
              <p:nvPr/>
            </p:nvSpPr>
            <p:spPr>
              <a:xfrm>
                <a:off x="1654207" y="5472167"/>
                <a:ext cx="5864644" cy="359200"/>
              </a:xfrm>
              <a:custGeom>
                <a:avLst/>
                <a:gdLst/>
                <a:ahLst/>
                <a:cxnLst/>
                <a:rect l="l" t="t" r="r" b="b"/>
                <a:pathLst>
                  <a:path w="106109" h="6499" extrusionOk="0">
                    <a:moveTo>
                      <a:pt x="1" y="0"/>
                    </a:moveTo>
                    <a:lnTo>
                      <a:pt x="1" y="6499"/>
                    </a:lnTo>
                    <a:lnTo>
                      <a:pt x="106108" y="6499"/>
                    </a:lnTo>
                    <a:lnTo>
                      <a:pt x="106108" y="0"/>
                    </a:lnTo>
                    <a:close/>
                  </a:path>
                </a:pathLst>
              </a:custGeom>
              <a:solidFill>
                <a:srgbClr val="CECC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5"/>
              <p:cNvSpPr/>
              <p:nvPr/>
            </p:nvSpPr>
            <p:spPr>
              <a:xfrm>
                <a:off x="1654207" y="5472167"/>
                <a:ext cx="5864644" cy="176311"/>
              </a:xfrm>
              <a:custGeom>
                <a:avLst/>
                <a:gdLst/>
                <a:ahLst/>
                <a:cxnLst/>
                <a:rect l="l" t="t" r="r" b="b"/>
                <a:pathLst>
                  <a:path w="106109" h="3190" extrusionOk="0">
                    <a:moveTo>
                      <a:pt x="1" y="0"/>
                    </a:moveTo>
                    <a:lnTo>
                      <a:pt x="1" y="3190"/>
                    </a:lnTo>
                    <a:lnTo>
                      <a:pt x="106108" y="3190"/>
                    </a:lnTo>
                    <a:lnTo>
                      <a:pt x="10610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5" name="Google Shape;1195;p35"/>
          <p:cNvGrpSpPr/>
          <p:nvPr/>
        </p:nvGrpSpPr>
        <p:grpSpPr>
          <a:xfrm>
            <a:off x="302027" y="4298865"/>
            <a:ext cx="675314" cy="304797"/>
            <a:chOff x="4763863" y="259761"/>
            <a:chExt cx="766705" cy="346045"/>
          </a:xfrm>
        </p:grpSpPr>
        <p:sp>
          <p:nvSpPr>
            <p:cNvPr id="1196" name="Google Shape;1196;p35"/>
            <p:cNvSpPr/>
            <p:nvPr/>
          </p:nvSpPr>
          <p:spPr>
            <a:xfrm>
              <a:off x="4763863" y="392187"/>
              <a:ext cx="184436" cy="160946"/>
            </a:xfrm>
            <a:custGeom>
              <a:avLst/>
              <a:gdLst/>
              <a:ahLst/>
              <a:cxnLst/>
              <a:rect l="l" t="t" r="r" b="b"/>
              <a:pathLst>
                <a:path w="3337" h="2912" extrusionOk="0">
                  <a:moveTo>
                    <a:pt x="477" y="0"/>
                  </a:moveTo>
                  <a:cubicBezTo>
                    <a:pt x="279" y="0"/>
                    <a:pt x="147" y="13"/>
                    <a:pt x="94" y="40"/>
                  </a:cubicBezTo>
                  <a:cubicBezTo>
                    <a:pt x="27" y="66"/>
                    <a:pt x="1" y="106"/>
                    <a:pt x="1" y="172"/>
                  </a:cubicBezTo>
                  <a:cubicBezTo>
                    <a:pt x="1" y="238"/>
                    <a:pt x="27" y="291"/>
                    <a:pt x="80" y="304"/>
                  </a:cubicBezTo>
                  <a:cubicBezTo>
                    <a:pt x="147" y="331"/>
                    <a:pt x="239" y="344"/>
                    <a:pt x="358" y="344"/>
                  </a:cubicBezTo>
                  <a:cubicBezTo>
                    <a:pt x="451" y="357"/>
                    <a:pt x="517" y="371"/>
                    <a:pt x="570" y="397"/>
                  </a:cubicBezTo>
                  <a:cubicBezTo>
                    <a:pt x="610" y="424"/>
                    <a:pt x="676" y="477"/>
                    <a:pt x="742" y="569"/>
                  </a:cubicBezTo>
                  <a:lnTo>
                    <a:pt x="1364" y="1456"/>
                  </a:lnTo>
                  <a:lnTo>
                    <a:pt x="1272" y="1575"/>
                  </a:lnTo>
                  <a:lnTo>
                    <a:pt x="1179" y="1707"/>
                  </a:lnTo>
                  <a:lnTo>
                    <a:pt x="1033" y="1906"/>
                  </a:lnTo>
                  <a:cubicBezTo>
                    <a:pt x="967" y="1972"/>
                    <a:pt x="888" y="2091"/>
                    <a:pt x="782" y="2237"/>
                  </a:cubicBezTo>
                  <a:cubicBezTo>
                    <a:pt x="742" y="2276"/>
                    <a:pt x="702" y="2303"/>
                    <a:pt x="663" y="2329"/>
                  </a:cubicBezTo>
                  <a:cubicBezTo>
                    <a:pt x="623" y="2343"/>
                    <a:pt x="570" y="2356"/>
                    <a:pt x="517" y="2369"/>
                  </a:cubicBezTo>
                  <a:cubicBezTo>
                    <a:pt x="424" y="2382"/>
                    <a:pt x="345" y="2396"/>
                    <a:pt x="266" y="2422"/>
                  </a:cubicBezTo>
                  <a:cubicBezTo>
                    <a:pt x="186" y="2435"/>
                    <a:pt x="133" y="2488"/>
                    <a:pt x="133" y="2554"/>
                  </a:cubicBezTo>
                  <a:cubicBezTo>
                    <a:pt x="133" y="2594"/>
                    <a:pt x="147" y="2634"/>
                    <a:pt x="160" y="2647"/>
                  </a:cubicBezTo>
                  <a:cubicBezTo>
                    <a:pt x="186" y="2674"/>
                    <a:pt x="213" y="2687"/>
                    <a:pt x="226" y="2700"/>
                  </a:cubicBezTo>
                  <a:cubicBezTo>
                    <a:pt x="266" y="2713"/>
                    <a:pt x="292" y="2726"/>
                    <a:pt x="319" y="2726"/>
                  </a:cubicBezTo>
                  <a:lnTo>
                    <a:pt x="1099" y="2726"/>
                  </a:lnTo>
                  <a:cubicBezTo>
                    <a:pt x="1139" y="2726"/>
                    <a:pt x="1166" y="2726"/>
                    <a:pt x="1205" y="2740"/>
                  </a:cubicBezTo>
                  <a:lnTo>
                    <a:pt x="1338" y="2740"/>
                  </a:lnTo>
                  <a:cubicBezTo>
                    <a:pt x="1391" y="2740"/>
                    <a:pt x="1444" y="2726"/>
                    <a:pt x="1510" y="2713"/>
                  </a:cubicBezTo>
                  <a:cubicBezTo>
                    <a:pt x="1563" y="2687"/>
                    <a:pt x="1602" y="2647"/>
                    <a:pt x="1602" y="2568"/>
                  </a:cubicBezTo>
                  <a:cubicBezTo>
                    <a:pt x="1602" y="2541"/>
                    <a:pt x="1576" y="2515"/>
                    <a:pt x="1549" y="2475"/>
                  </a:cubicBezTo>
                  <a:cubicBezTo>
                    <a:pt x="1510" y="2435"/>
                    <a:pt x="1430" y="2409"/>
                    <a:pt x="1311" y="2409"/>
                  </a:cubicBezTo>
                  <a:cubicBezTo>
                    <a:pt x="1258" y="2409"/>
                    <a:pt x="1219" y="2409"/>
                    <a:pt x="1205" y="2396"/>
                  </a:cubicBezTo>
                  <a:cubicBezTo>
                    <a:pt x="1205" y="2382"/>
                    <a:pt x="1192" y="2369"/>
                    <a:pt x="1192" y="2356"/>
                  </a:cubicBezTo>
                  <a:cubicBezTo>
                    <a:pt x="1192" y="2329"/>
                    <a:pt x="1205" y="2303"/>
                    <a:pt x="1245" y="2263"/>
                  </a:cubicBezTo>
                  <a:cubicBezTo>
                    <a:pt x="1272" y="2210"/>
                    <a:pt x="1298" y="2184"/>
                    <a:pt x="1324" y="2157"/>
                  </a:cubicBezTo>
                  <a:cubicBezTo>
                    <a:pt x="1364" y="2091"/>
                    <a:pt x="1404" y="2038"/>
                    <a:pt x="1444" y="1985"/>
                  </a:cubicBezTo>
                  <a:cubicBezTo>
                    <a:pt x="1483" y="1932"/>
                    <a:pt x="1536" y="1866"/>
                    <a:pt x="1602" y="1774"/>
                  </a:cubicBezTo>
                  <a:cubicBezTo>
                    <a:pt x="1655" y="1840"/>
                    <a:pt x="1708" y="1919"/>
                    <a:pt x="1761" y="1999"/>
                  </a:cubicBezTo>
                  <a:cubicBezTo>
                    <a:pt x="1827" y="2065"/>
                    <a:pt x="1867" y="2131"/>
                    <a:pt x="1920" y="2197"/>
                  </a:cubicBezTo>
                  <a:cubicBezTo>
                    <a:pt x="1960" y="2263"/>
                    <a:pt x="1999" y="2329"/>
                    <a:pt x="2026" y="2382"/>
                  </a:cubicBezTo>
                  <a:cubicBezTo>
                    <a:pt x="2066" y="2435"/>
                    <a:pt x="2079" y="2462"/>
                    <a:pt x="2079" y="2475"/>
                  </a:cubicBezTo>
                  <a:cubicBezTo>
                    <a:pt x="2079" y="2515"/>
                    <a:pt x="2066" y="2541"/>
                    <a:pt x="2052" y="2554"/>
                  </a:cubicBezTo>
                  <a:lnTo>
                    <a:pt x="1973" y="2568"/>
                  </a:lnTo>
                  <a:cubicBezTo>
                    <a:pt x="1933" y="2581"/>
                    <a:pt x="1907" y="2594"/>
                    <a:pt x="1894" y="2634"/>
                  </a:cubicBezTo>
                  <a:cubicBezTo>
                    <a:pt x="1880" y="2674"/>
                    <a:pt x="1880" y="2700"/>
                    <a:pt x="1880" y="2726"/>
                  </a:cubicBezTo>
                  <a:cubicBezTo>
                    <a:pt x="1880" y="2753"/>
                    <a:pt x="1894" y="2793"/>
                    <a:pt x="1933" y="2832"/>
                  </a:cubicBezTo>
                  <a:cubicBezTo>
                    <a:pt x="1986" y="2885"/>
                    <a:pt x="2052" y="2912"/>
                    <a:pt x="2158" y="2912"/>
                  </a:cubicBezTo>
                  <a:cubicBezTo>
                    <a:pt x="2238" y="2912"/>
                    <a:pt x="2304" y="2899"/>
                    <a:pt x="2357" y="2899"/>
                  </a:cubicBezTo>
                  <a:lnTo>
                    <a:pt x="2807" y="2899"/>
                  </a:lnTo>
                  <a:cubicBezTo>
                    <a:pt x="2873" y="2899"/>
                    <a:pt x="2966" y="2912"/>
                    <a:pt x="3072" y="2912"/>
                  </a:cubicBezTo>
                  <a:cubicBezTo>
                    <a:pt x="3124" y="2912"/>
                    <a:pt x="3191" y="2899"/>
                    <a:pt x="3244" y="2885"/>
                  </a:cubicBezTo>
                  <a:cubicBezTo>
                    <a:pt x="3297" y="2872"/>
                    <a:pt x="3336" y="2819"/>
                    <a:pt x="3336" y="2740"/>
                  </a:cubicBezTo>
                  <a:cubicBezTo>
                    <a:pt x="3336" y="2687"/>
                    <a:pt x="3310" y="2660"/>
                    <a:pt x="3257" y="2634"/>
                  </a:cubicBezTo>
                  <a:cubicBezTo>
                    <a:pt x="3217" y="2607"/>
                    <a:pt x="3151" y="2594"/>
                    <a:pt x="3085" y="2594"/>
                  </a:cubicBezTo>
                  <a:cubicBezTo>
                    <a:pt x="3019" y="2581"/>
                    <a:pt x="2952" y="2581"/>
                    <a:pt x="2899" y="2581"/>
                  </a:cubicBezTo>
                  <a:cubicBezTo>
                    <a:pt x="2847" y="2568"/>
                    <a:pt x="2794" y="2554"/>
                    <a:pt x="2727" y="2541"/>
                  </a:cubicBezTo>
                  <a:cubicBezTo>
                    <a:pt x="2701" y="2528"/>
                    <a:pt x="2674" y="2515"/>
                    <a:pt x="2635" y="2475"/>
                  </a:cubicBezTo>
                  <a:cubicBezTo>
                    <a:pt x="2595" y="2449"/>
                    <a:pt x="2555" y="2396"/>
                    <a:pt x="2489" y="2316"/>
                  </a:cubicBezTo>
                  <a:cubicBezTo>
                    <a:pt x="2423" y="2237"/>
                    <a:pt x="2330" y="2131"/>
                    <a:pt x="2238" y="1999"/>
                  </a:cubicBezTo>
                  <a:cubicBezTo>
                    <a:pt x="2132" y="1853"/>
                    <a:pt x="1999" y="1668"/>
                    <a:pt x="1841" y="1443"/>
                  </a:cubicBezTo>
                  <a:cubicBezTo>
                    <a:pt x="1920" y="1324"/>
                    <a:pt x="1999" y="1218"/>
                    <a:pt x="2066" y="1112"/>
                  </a:cubicBezTo>
                  <a:cubicBezTo>
                    <a:pt x="2145" y="993"/>
                    <a:pt x="2224" y="887"/>
                    <a:pt x="2330" y="768"/>
                  </a:cubicBezTo>
                  <a:cubicBezTo>
                    <a:pt x="2397" y="675"/>
                    <a:pt x="2476" y="622"/>
                    <a:pt x="2542" y="609"/>
                  </a:cubicBezTo>
                  <a:cubicBezTo>
                    <a:pt x="2582" y="582"/>
                    <a:pt x="2661" y="569"/>
                    <a:pt x="2754" y="569"/>
                  </a:cubicBezTo>
                  <a:cubicBezTo>
                    <a:pt x="2860" y="556"/>
                    <a:pt x="2992" y="556"/>
                    <a:pt x="3177" y="556"/>
                  </a:cubicBezTo>
                  <a:cubicBezTo>
                    <a:pt x="3217" y="556"/>
                    <a:pt x="3244" y="543"/>
                    <a:pt x="3270" y="516"/>
                  </a:cubicBezTo>
                  <a:cubicBezTo>
                    <a:pt x="3297" y="477"/>
                    <a:pt x="3310" y="437"/>
                    <a:pt x="3310" y="424"/>
                  </a:cubicBezTo>
                  <a:cubicBezTo>
                    <a:pt x="3310" y="291"/>
                    <a:pt x="3257" y="225"/>
                    <a:pt x="3164" y="225"/>
                  </a:cubicBezTo>
                  <a:lnTo>
                    <a:pt x="2026" y="225"/>
                  </a:lnTo>
                  <a:cubicBezTo>
                    <a:pt x="1947" y="225"/>
                    <a:pt x="1880" y="238"/>
                    <a:pt x="1827" y="265"/>
                  </a:cubicBezTo>
                  <a:cubicBezTo>
                    <a:pt x="1788" y="291"/>
                    <a:pt x="1761" y="331"/>
                    <a:pt x="1761" y="410"/>
                  </a:cubicBezTo>
                  <a:cubicBezTo>
                    <a:pt x="1761" y="450"/>
                    <a:pt x="1774" y="490"/>
                    <a:pt x="1801" y="516"/>
                  </a:cubicBezTo>
                  <a:cubicBezTo>
                    <a:pt x="1841" y="529"/>
                    <a:pt x="1867" y="543"/>
                    <a:pt x="1880" y="556"/>
                  </a:cubicBezTo>
                  <a:cubicBezTo>
                    <a:pt x="1907" y="569"/>
                    <a:pt x="1920" y="582"/>
                    <a:pt x="1920" y="596"/>
                  </a:cubicBezTo>
                  <a:cubicBezTo>
                    <a:pt x="1920" y="609"/>
                    <a:pt x="1907" y="649"/>
                    <a:pt x="1867" y="702"/>
                  </a:cubicBezTo>
                  <a:cubicBezTo>
                    <a:pt x="1841" y="754"/>
                    <a:pt x="1801" y="821"/>
                    <a:pt x="1748" y="900"/>
                  </a:cubicBezTo>
                  <a:lnTo>
                    <a:pt x="1602" y="1125"/>
                  </a:lnTo>
                  <a:cubicBezTo>
                    <a:pt x="1536" y="1032"/>
                    <a:pt x="1470" y="953"/>
                    <a:pt x="1417" y="874"/>
                  </a:cubicBezTo>
                  <a:cubicBezTo>
                    <a:pt x="1364" y="794"/>
                    <a:pt x="1311" y="715"/>
                    <a:pt x="1272" y="662"/>
                  </a:cubicBezTo>
                  <a:cubicBezTo>
                    <a:pt x="1232" y="596"/>
                    <a:pt x="1192" y="543"/>
                    <a:pt x="1166" y="503"/>
                  </a:cubicBezTo>
                  <a:cubicBezTo>
                    <a:pt x="1152" y="463"/>
                    <a:pt x="1139" y="437"/>
                    <a:pt x="1139" y="424"/>
                  </a:cubicBezTo>
                  <a:cubicBezTo>
                    <a:pt x="1139" y="384"/>
                    <a:pt x="1152" y="371"/>
                    <a:pt x="1179" y="371"/>
                  </a:cubicBezTo>
                  <a:cubicBezTo>
                    <a:pt x="1219" y="371"/>
                    <a:pt x="1272" y="357"/>
                    <a:pt x="1324" y="357"/>
                  </a:cubicBezTo>
                  <a:cubicBezTo>
                    <a:pt x="1391" y="357"/>
                    <a:pt x="1444" y="344"/>
                    <a:pt x="1470" y="304"/>
                  </a:cubicBezTo>
                  <a:cubicBezTo>
                    <a:pt x="1510" y="265"/>
                    <a:pt x="1523" y="238"/>
                    <a:pt x="1523" y="199"/>
                  </a:cubicBezTo>
                  <a:cubicBezTo>
                    <a:pt x="1523" y="172"/>
                    <a:pt x="1523" y="146"/>
                    <a:pt x="1523" y="132"/>
                  </a:cubicBezTo>
                  <a:cubicBezTo>
                    <a:pt x="1523" y="106"/>
                    <a:pt x="1510" y="79"/>
                    <a:pt x="1483" y="66"/>
                  </a:cubicBezTo>
                  <a:cubicBezTo>
                    <a:pt x="1457" y="40"/>
                    <a:pt x="1430" y="27"/>
                    <a:pt x="1377" y="13"/>
                  </a:cubicBezTo>
                  <a:cubicBezTo>
                    <a:pt x="1338" y="0"/>
                    <a:pt x="1272" y="0"/>
                    <a:pt x="1179"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5"/>
            <p:cNvSpPr/>
            <p:nvPr/>
          </p:nvSpPr>
          <p:spPr>
            <a:xfrm>
              <a:off x="4962835" y="259761"/>
              <a:ext cx="166860" cy="289725"/>
            </a:xfrm>
            <a:custGeom>
              <a:avLst/>
              <a:gdLst/>
              <a:ahLst/>
              <a:cxnLst/>
              <a:rect l="l" t="t" r="r" b="b"/>
              <a:pathLst>
                <a:path w="3019" h="5242" extrusionOk="0">
                  <a:moveTo>
                    <a:pt x="2873" y="0"/>
                  </a:moveTo>
                  <a:cubicBezTo>
                    <a:pt x="2767" y="0"/>
                    <a:pt x="2688" y="27"/>
                    <a:pt x="2635" y="80"/>
                  </a:cubicBezTo>
                  <a:cubicBezTo>
                    <a:pt x="2595" y="133"/>
                    <a:pt x="2529" y="225"/>
                    <a:pt x="2476" y="358"/>
                  </a:cubicBezTo>
                  <a:cubicBezTo>
                    <a:pt x="2383" y="530"/>
                    <a:pt x="2317" y="675"/>
                    <a:pt x="2264" y="781"/>
                  </a:cubicBezTo>
                  <a:lnTo>
                    <a:pt x="2119" y="1073"/>
                  </a:lnTo>
                  <a:cubicBezTo>
                    <a:pt x="2079" y="1152"/>
                    <a:pt x="2052" y="1231"/>
                    <a:pt x="2013" y="1298"/>
                  </a:cubicBezTo>
                  <a:cubicBezTo>
                    <a:pt x="1973" y="1377"/>
                    <a:pt x="1933" y="1456"/>
                    <a:pt x="1880" y="1562"/>
                  </a:cubicBezTo>
                  <a:cubicBezTo>
                    <a:pt x="1827" y="1668"/>
                    <a:pt x="1761" y="1787"/>
                    <a:pt x="1682" y="1946"/>
                  </a:cubicBezTo>
                  <a:cubicBezTo>
                    <a:pt x="1589" y="2092"/>
                    <a:pt x="1483" y="2277"/>
                    <a:pt x="1364" y="2515"/>
                  </a:cubicBezTo>
                  <a:cubicBezTo>
                    <a:pt x="1258" y="2700"/>
                    <a:pt x="1179" y="2846"/>
                    <a:pt x="1126" y="2952"/>
                  </a:cubicBezTo>
                  <a:cubicBezTo>
                    <a:pt x="1060" y="3058"/>
                    <a:pt x="1007" y="3150"/>
                    <a:pt x="967" y="3217"/>
                  </a:cubicBezTo>
                  <a:cubicBezTo>
                    <a:pt x="941" y="3283"/>
                    <a:pt x="901" y="3323"/>
                    <a:pt x="874" y="3362"/>
                  </a:cubicBezTo>
                  <a:cubicBezTo>
                    <a:pt x="861" y="3402"/>
                    <a:pt x="835" y="3442"/>
                    <a:pt x="808" y="3481"/>
                  </a:cubicBezTo>
                  <a:cubicBezTo>
                    <a:pt x="782" y="3521"/>
                    <a:pt x="755" y="3574"/>
                    <a:pt x="716" y="3640"/>
                  </a:cubicBezTo>
                  <a:cubicBezTo>
                    <a:pt x="689" y="3693"/>
                    <a:pt x="636" y="3786"/>
                    <a:pt x="583" y="3892"/>
                  </a:cubicBezTo>
                  <a:cubicBezTo>
                    <a:pt x="530" y="4011"/>
                    <a:pt x="451" y="4156"/>
                    <a:pt x="358" y="4328"/>
                  </a:cubicBezTo>
                  <a:cubicBezTo>
                    <a:pt x="266" y="4514"/>
                    <a:pt x="160" y="4739"/>
                    <a:pt x="14" y="5017"/>
                  </a:cubicBezTo>
                  <a:cubicBezTo>
                    <a:pt x="1" y="5030"/>
                    <a:pt x="1" y="5043"/>
                    <a:pt x="1" y="5070"/>
                  </a:cubicBezTo>
                  <a:cubicBezTo>
                    <a:pt x="1" y="5122"/>
                    <a:pt x="27" y="5162"/>
                    <a:pt x="54" y="5189"/>
                  </a:cubicBezTo>
                  <a:cubicBezTo>
                    <a:pt x="94" y="5228"/>
                    <a:pt x="133" y="5242"/>
                    <a:pt x="173" y="5242"/>
                  </a:cubicBezTo>
                  <a:cubicBezTo>
                    <a:pt x="239" y="5242"/>
                    <a:pt x="279" y="5228"/>
                    <a:pt x="332" y="5202"/>
                  </a:cubicBezTo>
                  <a:cubicBezTo>
                    <a:pt x="385" y="5175"/>
                    <a:pt x="411" y="5149"/>
                    <a:pt x="438" y="5096"/>
                  </a:cubicBezTo>
                  <a:lnTo>
                    <a:pt x="2939" y="384"/>
                  </a:lnTo>
                  <a:cubicBezTo>
                    <a:pt x="2952" y="358"/>
                    <a:pt x="2966" y="318"/>
                    <a:pt x="2992" y="265"/>
                  </a:cubicBezTo>
                  <a:cubicBezTo>
                    <a:pt x="3005" y="225"/>
                    <a:pt x="3019" y="186"/>
                    <a:pt x="3019" y="146"/>
                  </a:cubicBezTo>
                  <a:cubicBezTo>
                    <a:pt x="3019" y="120"/>
                    <a:pt x="3019" y="93"/>
                    <a:pt x="2992" y="53"/>
                  </a:cubicBezTo>
                  <a:cubicBezTo>
                    <a:pt x="2979" y="14"/>
                    <a:pt x="2939" y="0"/>
                    <a:pt x="2873"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5"/>
            <p:cNvSpPr/>
            <p:nvPr/>
          </p:nvSpPr>
          <p:spPr>
            <a:xfrm>
              <a:off x="5141357" y="259761"/>
              <a:ext cx="177085" cy="287515"/>
            </a:xfrm>
            <a:custGeom>
              <a:avLst/>
              <a:gdLst/>
              <a:ahLst/>
              <a:cxnLst/>
              <a:rect l="l" t="t" r="r" b="b"/>
              <a:pathLst>
                <a:path w="3204" h="5202" extrusionOk="0">
                  <a:moveTo>
                    <a:pt x="1668" y="0"/>
                  </a:moveTo>
                  <a:cubicBezTo>
                    <a:pt x="1417" y="0"/>
                    <a:pt x="1192" y="53"/>
                    <a:pt x="993" y="159"/>
                  </a:cubicBezTo>
                  <a:cubicBezTo>
                    <a:pt x="808" y="252"/>
                    <a:pt x="636" y="371"/>
                    <a:pt x="503" y="517"/>
                  </a:cubicBezTo>
                  <a:cubicBezTo>
                    <a:pt x="371" y="662"/>
                    <a:pt x="278" y="808"/>
                    <a:pt x="199" y="953"/>
                  </a:cubicBezTo>
                  <a:cubicBezTo>
                    <a:pt x="133" y="1099"/>
                    <a:pt x="106" y="1231"/>
                    <a:pt x="106" y="1324"/>
                  </a:cubicBezTo>
                  <a:cubicBezTo>
                    <a:pt x="106" y="1337"/>
                    <a:pt x="106" y="1377"/>
                    <a:pt x="106" y="1417"/>
                  </a:cubicBezTo>
                  <a:cubicBezTo>
                    <a:pt x="119" y="1456"/>
                    <a:pt x="133" y="1496"/>
                    <a:pt x="146" y="1549"/>
                  </a:cubicBezTo>
                  <a:cubicBezTo>
                    <a:pt x="159" y="1589"/>
                    <a:pt x="199" y="1615"/>
                    <a:pt x="225" y="1655"/>
                  </a:cubicBezTo>
                  <a:cubicBezTo>
                    <a:pt x="265" y="1681"/>
                    <a:pt x="318" y="1708"/>
                    <a:pt x="384" y="1708"/>
                  </a:cubicBezTo>
                  <a:cubicBezTo>
                    <a:pt x="503" y="1708"/>
                    <a:pt x="583" y="1681"/>
                    <a:pt x="649" y="1628"/>
                  </a:cubicBezTo>
                  <a:cubicBezTo>
                    <a:pt x="702" y="1575"/>
                    <a:pt x="742" y="1496"/>
                    <a:pt x="742" y="1417"/>
                  </a:cubicBezTo>
                  <a:cubicBezTo>
                    <a:pt x="742" y="1377"/>
                    <a:pt x="728" y="1350"/>
                    <a:pt x="715" y="1324"/>
                  </a:cubicBezTo>
                  <a:cubicBezTo>
                    <a:pt x="702" y="1298"/>
                    <a:pt x="689" y="1271"/>
                    <a:pt x="662" y="1245"/>
                  </a:cubicBezTo>
                  <a:lnTo>
                    <a:pt x="609" y="1178"/>
                  </a:lnTo>
                  <a:cubicBezTo>
                    <a:pt x="596" y="1165"/>
                    <a:pt x="596" y="1139"/>
                    <a:pt x="596" y="1099"/>
                  </a:cubicBezTo>
                  <a:cubicBezTo>
                    <a:pt x="596" y="1073"/>
                    <a:pt x="622" y="1020"/>
                    <a:pt x="662" y="940"/>
                  </a:cubicBezTo>
                  <a:cubicBezTo>
                    <a:pt x="715" y="861"/>
                    <a:pt x="781" y="768"/>
                    <a:pt x="861" y="689"/>
                  </a:cubicBezTo>
                  <a:cubicBezTo>
                    <a:pt x="953" y="609"/>
                    <a:pt x="1059" y="530"/>
                    <a:pt x="1178" y="477"/>
                  </a:cubicBezTo>
                  <a:cubicBezTo>
                    <a:pt x="1297" y="411"/>
                    <a:pt x="1443" y="371"/>
                    <a:pt x="1602" y="371"/>
                  </a:cubicBezTo>
                  <a:cubicBezTo>
                    <a:pt x="1761" y="371"/>
                    <a:pt x="1893" y="411"/>
                    <a:pt x="2012" y="464"/>
                  </a:cubicBezTo>
                  <a:cubicBezTo>
                    <a:pt x="2118" y="517"/>
                    <a:pt x="2211" y="583"/>
                    <a:pt x="2277" y="675"/>
                  </a:cubicBezTo>
                  <a:cubicBezTo>
                    <a:pt x="2343" y="755"/>
                    <a:pt x="2396" y="848"/>
                    <a:pt x="2422" y="953"/>
                  </a:cubicBezTo>
                  <a:cubicBezTo>
                    <a:pt x="2462" y="1059"/>
                    <a:pt x="2475" y="1152"/>
                    <a:pt x="2475" y="1258"/>
                  </a:cubicBezTo>
                  <a:cubicBezTo>
                    <a:pt x="2475" y="1456"/>
                    <a:pt x="2436" y="1668"/>
                    <a:pt x="2356" y="1906"/>
                  </a:cubicBezTo>
                  <a:cubicBezTo>
                    <a:pt x="2290" y="2131"/>
                    <a:pt x="2184" y="2356"/>
                    <a:pt x="2052" y="2595"/>
                  </a:cubicBezTo>
                  <a:cubicBezTo>
                    <a:pt x="1933" y="2820"/>
                    <a:pt x="1787" y="3058"/>
                    <a:pt x="1628" y="3283"/>
                  </a:cubicBezTo>
                  <a:cubicBezTo>
                    <a:pt x="1469" y="3508"/>
                    <a:pt x="1297" y="3720"/>
                    <a:pt x="1112" y="3931"/>
                  </a:cubicBezTo>
                  <a:cubicBezTo>
                    <a:pt x="940" y="4117"/>
                    <a:pt x="768" y="4302"/>
                    <a:pt x="596" y="4474"/>
                  </a:cubicBezTo>
                  <a:cubicBezTo>
                    <a:pt x="424" y="4633"/>
                    <a:pt x="265" y="4778"/>
                    <a:pt x="119" y="4884"/>
                  </a:cubicBezTo>
                  <a:cubicBezTo>
                    <a:pt x="93" y="4911"/>
                    <a:pt x="67" y="4937"/>
                    <a:pt x="27" y="4964"/>
                  </a:cubicBezTo>
                  <a:cubicBezTo>
                    <a:pt x="14" y="4977"/>
                    <a:pt x="0" y="5003"/>
                    <a:pt x="0" y="5043"/>
                  </a:cubicBezTo>
                  <a:cubicBezTo>
                    <a:pt x="0" y="5070"/>
                    <a:pt x="14" y="5109"/>
                    <a:pt x="27" y="5136"/>
                  </a:cubicBezTo>
                  <a:cubicBezTo>
                    <a:pt x="67" y="5175"/>
                    <a:pt x="106" y="5202"/>
                    <a:pt x="172" y="5202"/>
                  </a:cubicBezTo>
                  <a:cubicBezTo>
                    <a:pt x="225" y="5202"/>
                    <a:pt x="292" y="5189"/>
                    <a:pt x="331" y="5162"/>
                  </a:cubicBezTo>
                  <a:cubicBezTo>
                    <a:pt x="384" y="5149"/>
                    <a:pt x="411" y="5136"/>
                    <a:pt x="437" y="5109"/>
                  </a:cubicBezTo>
                  <a:lnTo>
                    <a:pt x="1112" y="5109"/>
                  </a:lnTo>
                  <a:cubicBezTo>
                    <a:pt x="1244" y="5109"/>
                    <a:pt x="1377" y="5109"/>
                    <a:pt x="1509" y="5122"/>
                  </a:cubicBezTo>
                  <a:lnTo>
                    <a:pt x="1880" y="5122"/>
                  </a:lnTo>
                  <a:cubicBezTo>
                    <a:pt x="2012" y="5122"/>
                    <a:pt x="2131" y="5122"/>
                    <a:pt x="2264" y="5136"/>
                  </a:cubicBezTo>
                  <a:lnTo>
                    <a:pt x="2674" y="5136"/>
                  </a:lnTo>
                  <a:cubicBezTo>
                    <a:pt x="2687" y="5136"/>
                    <a:pt x="2714" y="5122"/>
                    <a:pt x="2753" y="5096"/>
                  </a:cubicBezTo>
                  <a:cubicBezTo>
                    <a:pt x="2793" y="5083"/>
                    <a:pt x="2833" y="5043"/>
                    <a:pt x="2859" y="4990"/>
                  </a:cubicBezTo>
                  <a:cubicBezTo>
                    <a:pt x="2965" y="4792"/>
                    <a:pt x="3058" y="4646"/>
                    <a:pt x="3111" y="4553"/>
                  </a:cubicBezTo>
                  <a:cubicBezTo>
                    <a:pt x="3177" y="4461"/>
                    <a:pt x="3203" y="4395"/>
                    <a:pt x="3203" y="4355"/>
                  </a:cubicBezTo>
                  <a:cubicBezTo>
                    <a:pt x="3203" y="4302"/>
                    <a:pt x="3190" y="4275"/>
                    <a:pt x="3137" y="4249"/>
                  </a:cubicBezTo>
                  <a:cubicBezTo>
                    <a:pt x="3111" y="4236"/>
                    <a:pt x="3071" y="4222"/>
                    <a:pt x="3018" y="4222"/>
                  </a:cubicBezTo>
                  <a:cubicBezTo>
                    <a:pt x="2965" y="4222"/>
                    <a:pt x="2925" y="4236"/>
                    <a:pt x="2886" y="4275"/>
                  </a:cubicBezTo>
                  <a:cubicBezTo>
                    <a:pt x="2859" y="4302"/>
                    <a:pt x="2833" y="4328"/>
                    <a:pt x="2819" y="4368"/>
                  </a:cubicBezTo>
                  <a:lnTo>
                    <a:pt x="2647" y="4620"/>
                  </a:lnTo>
                  <a:cubicBezTo>
                    <a:pt x="2621" y="4672"/>
                    <a:pt x="2594" y="4699"/>
                    <a:pt x="2568" y="4712"/>
                  </a:cubicBezTo>
                  <a:cubicBezTo>
                    <a:pt x="2542" y="4725"/>
                    <a:pt x="2515" y="4739"/>
                    <a:pt x="2489" y="4739"/>
                  </a:cubicBezTo>
                  <a:lnTo>
                    <a:pt x="1800" y="4739"/>
                  </a:lnTo>
                  <a:cubicBezTo>
                    <a:pt x="1628" y="4725"/>
                    <a:pt x="1456" y="4725"/>
                    <a:pt x="1271" y="4725"/>
                  </a:cubicBezTo>
                  <a:cubicBezTo>
                    <a:pt x="1099" y="4725"/>
                    <a:pt x="940" y="4712"/>
                    <a:pt x="821" y="4712"/>
                  </a:cubicBezTo>
                  <a:cubicBezTo>
                    <a:pt x="940" y="4593"/>
                    <a:pt x="1072" y="4461"/>
                    <a:pt x="1218" y="4302"/>
                  </a:cubicBezTo>
                  <a:cubicBezTo>
                    <a:pt x="1377" y="4143"/>
                    <a:pt x="1536" y="3971"/>
                    <a:pt x="1681" y="3786"/>
                  </a:cubicBezTo>
                  <a:cubicBezTo>
                    <a:pt x="1840" y="3600"/>
                    <a:pt x="1999" y="3402"/>
                    <a:pt x="2144" y="3203"/>
                  </a:cubicBezTo>
                  <a:cubicBezTo>
                    <a:pt x="2290" y="2992"/>
                    <a:pt x="2436" y="2780"/>
                    <a:pt x="2542" y="2555"/>
                  </a:cubicBezTo>
                  <a:cubicBezTo>
                    <a:pt x="2661" y="2343"/>
                    <a:pt x="2753" y="2131"/>
                    <a:pt x="2833" y="1906"/>
                  </a:cubicBezTo>
                  <a:cubicBezTo>
                    <a:pt x="2899" y="1681"/>
                    <a:pt x="2939" y="1470"/>
                    <a:pt x="2939" y="1271"/>
                  </a:cubicBezTo>
                  <a:cubicBezTo>
                    <a:pt x="2939" y="1086"/>
                    <a:pt x="2912" y="927"/>
                    <a:pt x="2872" y="781"/>
                  </a:cubicBezTo>
                  <a:cubicBezTo>
                    <a:pt x="2833" y="623"/>
                    <a:pt x="2753" y="490"/>
                    <a:pt x="2647" y="371"/>
                  </a:cubicBezTo>
                  <a:cubicBezTo>
                    <a:pt x="2542" y="265"/>
                    <a:pt x="2409" y="173"/>
                    <a:pt x="2250" y="106"/>
                  </a:cubicBezTo>
                  <a:cubicBezTo>
                    <a:pt x="2092" y="40"/>
                    <a:pt x="1893" y="0"/>
                    <a:pt x="1668" y="0"/>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5"/>
            <p:cNvSpPr/>
            <p:nvPr/>
          </p:nvSpPr>
          <p:spPr>
            <a:xfrm>
              <a:off x="5320598" y="397272"/>
              <a:ext cx="209971" cy="208534"/>
            </a:xfrm>
            <a:custGeom>
              <a:avLst/>
              <a:gdLst/>
              <a:ahLst/>
              <a:cxnLst/>
              <a:rect l="l" t="t" r="r" b="b"/>
              <a:pathLst>
                <a:path w="3799" h="3773" extrusionOk="0">
                  <a:moveTo>
                    <a:pt x="384" y="1"/>
                  </a:moveTo>
                  <a:cubicBezTo>
                    <a:pt x="278" y="1"/>
                    <a:pt x="199" y="14"/>
                    <a:pt x="119" y="54"/>
                  </a:cubicBezTo>
                  <a:cubicBezTo>
                    <a:pt x="40" y="80"/>
                    <a:pt x="0" y="133"/>
                    <a:pt x="0" y="199"/>
                  </a:cubicBezTo>
                  <a:cubicBezTo>
                    <a:pt x="0" y="279"/>
                    <a:pt x="53" y="318"/>
                    <a:pt x="132" y="332"/>
                  </a:cubicBezTo>
                  <a:cubicBezTo>
                    <a:pt x="212" y="345"/>
                    <a:pt x="331" y="358"/>
                    <a:pt x="490" y="358"/>
                  </a:cubicBezTo>
                  <a:lnTo>
                    <a:pt x="609" y="358"/>
                  </a:lnTo>
                  <a:cubicBezTo>
                    <a:pt x="649" y="371"/>
                    <a:pt x="675" y="371"/>
                    <a:pt x="701" y="385"/>
                  </a:cubicBezTo>
                  <a:cubicBezTo>
                    <a:pt x="728" y="398"/>
                    <a:pt x="741" y="411"/>
                    <a:pt x="754" y="437"/>
                  </a:cubicBezTo>
                  <a:cubicBezTo>
                    <a:pt x="781" y="464"/>
                    <a:pt x="794" y="490"/>
                    <a:pt x="821" y="530"/>
                  </a:cubicBezTo>
                  <a:lnTo>
                    <a:pt x="2025" y="2714"/>
                  </a:lnTo>
                  <a:cubicBezTo>
                    <a:pt x="1972" y="2833"/>
                    <a:pt x="1919" y="2939"/>
                    <a:pt x="1866" y="3032"/>
                  </a:cubicBezTo>
                  <a:cubicBezTo>
                    <a:pt x="1813" y="3124"/>
                    <a:pt x="1760" y="3190"/>
                    <a:pt x="1694" y="3257"/>
                  </a:cubicBezTo>
                  <a:cubicBezTo>
                    <a:pt x="1641" y="3296"/>
                    <a:pt x="1575" y="3349"/>
                    <a:pt x="1509" y="3376"/>
                  </a:cubicBezTo>
                  <a:cubicBezTo>
                    <a:pt x="1429" y="3415"/>
                    <a:pt x="1363" y="3429"/>
                    <a:pt x="1297" y="3429"/>
                  </a:cubicBezTo>
                  <a:cubicBezTo>
                    <a:pt x="1178" y="3429"/>
                    <a:pt x="1072" y="3402"/>
                    <a:pt x="993" y="3349"/>
                  </a:cubicBezTo>
                  <a:cubicBezTo>
                    <a:pt x="926" y="3296"/>
                    <a:pt x="887" y="3230"/>
                    <a:pt x="887" y="3164"/>
                  </a:cubicBezTo>
                  <a:cubicBezTo>
                    <a:pt x="887" y="3137"/>
                    <a:pt x="900" y="3098"/>
                    <a:pt x="913" y="3071"/>
                  </a:cubicBezTo>
                  <a:cubicBezTo>
                    <a:pt x="940" y="3045"/>
                    <a:pt x="966" y="3018"/>
                    <a:pt x="993" y="3018"/>
                  </a:cubicBezTo>
                  <a:cubicBezTo>
                    <a:pt x="1019" y="3018"/>
                    <a:pt x="1046" y="3018"/>
                    <a:pt x="1072" y="3005"/>
                  </a:cubicBezTo>
                  <a:cubicBezTo>
                    <a:pt x="1099" y="3005"/>
                    <a:pt x="1125" y="2992"/>
                    <a:pt x="1151" y="2979"/>
                  </a:cubicBezTo>
                  <a:cubicBezTo>
                    <a:pt x="1178" y="2965"/>
                    <a:pt x="1204" y="2939"/>
                    <a:pt x="1218" y="2912"/>
                  </a:cubicBezTo>
                  <a:cubicBezTo>
                    <a:pt x="1231" y="2899"/>
                    <a:pt x="1244" y="2859"/>
                    <a:pt x="1244" y="2820"/>
                  </a:cubicBezTo>
                  <a:cubicBezTo>
                    <a:pt x="1244" y="2754"/>
                    <a:pt x="1218" y="2701"/>
                    <a:pt x="1165" y="2674"/>
                  </a:cubicBezTo>
                  <a:cubicBezTo>
                    <a:pt x="1125" y="2648"/>
                    <a:pt x="1072" y="2634"/>
                    <a:pt x="1019" y="2634"/>
                  </a:cubicBezTo>
                  <a:cubicBezTo>
                    <a:pt x="966" y="2634"/>
                    <a:pt x="913" y="2634"/>
                    <a:pt x="847" y="2661"/>
                  </a:cubicBezTo>
                  <a:cubicBezTo>
                    <a:pt x="794" y="2687"/>
                    <a:pt x="754" y="2714"/>
                    <a:pt x="701" y="2754"/>
                  </a:cubicBezTo>
                  <a:cubicBezTo>
                    <a:pt x="662" y="2807"/>
                    <a:pt x="622" y="2859"/>
                    <a:pt x="596" y="2926"/>
                  </a:cubicBezTo>
                  <a:cubicBezTo>
                    <a:pt x="569" y="2992"/>
                    <a:pt x="556" y="3071"/>
                    <a:pt x="556" y="3164"/>
                  </a:cubicBezTo>
                  <a:cubicBezTo>
                    <a:pt x="556" y="3257"/>
                    <a:pt x="582" y="3349"/>
                    <a:pt x="622" y="3415"/>
                  </a:cubicBezTo>
                  <a:cubicBezTo>
                    <a:pt x="649" y="3495"/>
                    <a:pt x="701" y="3561"/>
                    <a:pt x="768" y="3614"/>
                  </a:cubicBezTo>
                  <a:cubicBezTo>
                    <a:pt x="821" y="3667"/>
                    <a:pt x="900" y="3707"/>
                    <a:pt x="979" y="3733"/>
                  </a:cubicBezTo>
                  <a:cubicBezTo>
                    <a:pt x="1059" y="3759"/>
                    <a:pt x="1138" y="3773"/>
                    <a:pt x="1231" y="3773"/>
                  </a:cubicBezTo>
                  <a:cubicBezTo>
                    <a:pt x="1390" y="3773"/>
                    <a:pt x="1535" y="3733"/>
                    <a:pt x="1668" y="3667"/>
                  </a:cubicBezTo>
                  <a:cubicBezTo>
                    <a:pt x="1800" y="3614"/>
                    <a:pt x="1932" y="3508"/>
                    <a:pt x="2051" y="3376"/>
                  </a:cubicBezTo>
                  <a:cubicBezTo>
                    <a:pt x="2144" y="3257"/>
                    <a:pt x="2237" y="3111"/>
                    <a:pt x="2303" y="2952"/>
                  </a:cubicBezTo>
                  <a:cubicBezTo>
                    <a:pt x="2382" y="2780"/>
                    <a:pt x="2462" y="2595"/>
                    <a:pt x="2541" y="2370"/>
                  </a:cubicBezTo>
                  <a:lnTo>
                    <a:pt x="3176" y="596"/>
                  </a:lnTo>
                  <a:cubicBezTo>
                    <a:pt x="3203" y="530"/>
                    <a:pt x="3229" y="490"/>
                    <a:pt x="3256" y="477"/>
                  </a:cubicBezTo>
                  <a:cubicBezTo>
                    <a:pt x="3296" y="464"/>
                    <a:pt x="3362" y="451"/>
                    <a:pt x="3454" y="451"/>
                  </a:cubicBezTo>
                  <a:cubicBezTo>
                    <a:pt x="3534" y="451"/>
                    <a:pt x="3613" y="437"/>
                    <a:pt x="3679" y="411"/>
                  </a:cubicBezTo>
                  <a:cubicBezTo>
                    <a:pt x="3759" y="398"/>
                    <a:pt x="3799" y="345"/>
                    <a:pt x="3799" y="279"/>
                  </a:cubicBezTo>
                  <a:cubicBezTo>
                    <a:pt x="3799" y="212"/>
                    <a:pt x="3759" y="160"/>
                    <a:pt x="3693" y="146"/>
                  </a:cubicBezTo>
                  <a:cubicBezTo>
                    <a:pt x="3626" y="120"/>
                    <a:pt x="3547" y="107"/>
                    <a:pt x="3454" y="107"/>
                  </a:cubicBezTo>
                  <a:lnTo>
                    <a:pt x="2422" y="107"/>
                  </a:lnTo>
                  <a:cubicBezTo>
                    <a:pt x="2329" y="107"/>
                    <a:pt x="2263" y="120"/>
                    <a:pt x="2237" y="146"/>
                  </a:cubicBezTo>
                  <a:cubicBezTo>
                    <a:pt x="2210" y="160"/>
                    <a:pt x="2197" y="212"/>
                    <a:pt x="2197" y="279"/>
                  </a:cubicBezTo>
                  <a:cubicBezTo>
                    <a:pt x="2197" y="318"/>
                    <a:pt x="2224" y="358"/>
                    <a:pt x="2263" y="398"/>
                  </a:cubicBezTo>
                  <a:cubicBezTo>
                    <a:pt x="2303" y="437"/>
                    <a:pt x="2382" y="451"/>
                    <a:pt x="2475" y="451"/>
                  </a:cubicBezTo>
                  <a:cubicBezTo>
                    <a:pt x="2568" y="451"/>
                    <a:pt x="2634" y="464"/>
                    <a:pt x="2660" y="477"/>
                  </a:cubicBezTo>
                  <a:cubicBezTo>
                    <a:pt x="2687" y="504"/>
                    <a:pt x="2700" y="517"/>
                    <a:pt x="2700" y="557"/>
                  </a:cubicBezTo>
                  <a:cubicBezTo>
                    <a:pt x="2700" y="623"/>
                    <a:pt x="2687" y="689"/>
                    <a:pt x="2647" y="795"/>
                  </a:cubicBezTo>
                  <a:lnTo>
                    <a:pt x="2197" y="2224"/>
                  </a:lnTo>
                  <a:lnTo>
                    <a:pt x="1337" y="623"/>
                  </a:lnTo>
                  <a:cubicBezTo>
                    <a:pt x="1324" y="583"/>
                    <a:pt x="1310" y="543"/>
                    <a:pt x="1297" y="504"/>
                  </a:cubicBezTo>
                  <a:cubicBezTo>
                    <a:pt x="1284" y="464"/>
                    <a:pt x="1284" y="437"/>
                    <a:pt x="1284" y="424"/>
                  </a:cubicBezTo>
                  <a:cubicBezTo>
                    <a:pt x="1284" y="385"/>
                    <a:pt x="1284" y="358"/>
                    <a:pt x="1297" y="358"/>
                  </a:cubicBezTo>
                  <a:cubicBezTo>
                    <a:pt x="1324" y="345"/>
                    <a:pt x="1337" y="345"/>
                    <a:pt x="1363" y="345"/>
                  </a:cubicBezTo>
                  <a:cubicBezTo>
                    <a:pt x="1443" y="345"/>
                    <a:pt x="1496" y="332"/>
                    <a:pt x="1522" y="292"/>
                  </a:cubicBezTo>
                  <a:cubicBezTo>
                    <a:pt x="1549" y="252"/>
                    <a:pt x="1562" y="212"/>
                    <a:pt x="1562" y="160"/>
                  </a:cubicBezTo>
                  <a:cubicBezTo>
                    <a:pt x="1562" y="120"/>
                    <a:pt x="1549" y="80"/>
                    <a:pt x="1522" y="54"/>
                  </a:cubicBezTo>
                  <a:cubicBezTo>
                    <a:pt x="1496" y="14"/>
                    <a:pt x="1416" y="1"/>
                    <a:pt x="1310" y="1"/>
                  </a:cubicBezTo>
                  <a:close/>
                </a:path>
              </a:pathLst>
            </a:custGeom>
            <a:solidFill>
              <a:srgbClr val="3F79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0" name="Google Shape;1200;p35"/>
          <p:cNvSpPr/>
          <p:nvPr/>
        </p:nvSpPr>
        <p:spPr>
          <a:xfrm>
            <a:off x="832580" y="3630902"/>
            <a:ext cx="84950" cy="18350"/>
          </a:xfrm>
          <a:custGeom>
            <a:avLst/>
            <a:gdLst/>
            <a:ahLst/>
            <a:cxnLst/>
            <a:rect l="l" t="t" r="r" b="b"/>
            <a:pathLst>
              <a:path w="1537" h="332" extrusionOk="0">
                <a:moveTo>
                  <a:pt x="1" y="1"/>
                </a:moveTo>
                <a:lnTo>
                  <a:pt x="1" y="332"/>
                </a:lnTo>
                <a:lnTo>
                  <a:pt x="1536" y="332"/>
                </a:lnTo>
                <a:lnTo>
                  <a:pt x="15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4239517" y="2266964"/>
            <a:ext cx="4577026" cy="225442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34"/>
          <p:cNvSpPr txBox="1">
            <a:spLocks noGrp="1"/>
          </p:cNvSpPr>
          <p:nvPr>
            <p:ph type="title"/>
          </p:nvPr>
        </p:nvSpPr>
        <p:spPr>
          <a:xfrm>
            <a:off x="628316" y="37521"/>
            <a:ext cx="7704000" cy="572700"/>
          </a:xfrm>
          <a:prstGeom prst="rect">
            <a:avLst/>
          </a:prstGeom>
        </p:spPr>
        <p:txBody>
          <a:bodyPr spcFirstLastPara="1" wrap="square" lIns="91425" tIns="91425" rIns="91425" bIns="91425" anchor="t" anchorCtr="0">
            <a:noAutofit/>
          </a:bodyPr>
          <a:lstStyle/>
          <a:p>
            <a:pPr lvl="0"/>
            <a:r>
              <a:rPr lang="id-ID" dirty="0"/>
              <a:t>DRAW.IO</a:t>
            </a:r>
            <a:endParaRPr dirty="0"/>
          </a:p>
        </p:txBody>
      </p:sp>
      <p:grpSp>
        <p:nvGrpSpPr>
          <p:cNvPr id="1030" name="Google Shape;1030;p34"/>
          <p:cNvGrpSpPr/>
          <p:nvPr/>
        </p:nvGrpSpPr>
        <p:grpSpPr>
          <a:xfrm>
            <a:off x="6510373" y="-21774"/>
            <a:ext cx="2329385" cy="2128658"/>
            <a:chOff x="2679875" y="2361475"/>
            <a:chExt cx="780425" cy="760575"/>
          </a:xfrm>
        </p:grpSpPr>
        <p:sp>
          <p:nvSpPr>
            <p:cNvPr id="1031" name="Google Shape;1031;p34"/>
            <p:cNvSpPr/>
            <p:nvPr/>
          </p:nvSpPr>
          <p:spPr>
            <a:xfrm>
              <a:off x="2812050" y="2361475"/>
              <a:ext cx="516050" cy="266400"/>
            </a:xfrm>
            <a:custGeom>
              <a:avLst/>
              <a:gdLst/>
              <a:ahLst/>
              <a:cxnLst/>
              <a:rect l="l" t="t" r="r" b="b"/>
              <a:pathLst>
                <a:path w="20642" h="10656" extrusionOk="0">
                  <a:moveTo>
                    <a:pt x="10321" y="0"/>
                  </a:moveTo>
                  <a:cubicBezTo>
                    <a:pt x="4630" y="0"/>
                    <a:pt x="1" y="4630"/>
                    <a:pt x="1" y="10321"/>
                  </a:cubicBezTo>
                  <a:cubicBezTo>
                    <a:pt x="1" y="10385"/>
                    <a:pt x="2" y="10450"/>
                    <a:pt x="4" y="10514"/>
                  </a:cubicBezTo>
                  <a:cubicBezTo>
                    <a:pt x="1580" y="9686"/>
                    <a:pt x="3307" y="9273"/>
                    <a:pt x="5033" y="9273"/>
                  </a:cubicBezTo>
                  <a:cubicBezTo>
                    <a:pt x="6858" y="9273"/>
                    <a:pt x="8681" y="9735"/>
                    <a:pt x="10321" y="10655"/>
                  </a:cubicBezTo>
                  <a:cubicBezTo>
                    <a:pt x="11962" y="9735"/>
                    <a:pt x="13786" y="9273"/>
                    <a:pt x="15610" y="9273"/>
                  </a:cubicBezTo>
                  <a:cubicBezTo>
                    <a:pt x="17337" y="9273"/>
                    <a:pt x="19065" y="9686"/>
                    <a:pt x="20640" y="10514"/>
                  </a:cubicBezTo>
                  <a:cubicBezTo>
                    <a:pt x="20640" y="10450"/>
                    <a:pt x="20642" y="10385"/>
                    <a:pt x="20642" y="10321"/>
                  </a:cubicBezTo>
                  <a:cubicBezTo>
                    <a:pt x="20642" y="4630"/>
                    <a:pt x="16012" y="0"/>
                    <a:pt x="10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3082750" y="2645625"/>
              <a:ext cx="377550" cy="476425"/>
            </a:xfrm>
            <a:custGeom>
              <a:avLst/>
              <a:gdLst/>
              <a:ahLst/>
              <a:cxnLst/>
              <a:rect l="l" t="t" r="r" b="b"/>
              <a:pathLst>
                <a:path w="15102" h="19057" extrusionOk="0">
                  <a:moveTo>
                    <a:pt x="10272" y="0"/>
                  </a:moveTo>
                  <a:cubicBezTo>
                    <a:pt x="9934" y="3512"/>
                    <a:pt x="7912" y="6539"/>
                    <a:pt x="5024" y="8262"/>
                  </a:cubicBezTo>
                  <a:cubicBezTo>
                    <a:pt x="5031" y="8418"/>
                    <a:pt x="5036" y="8577"/>
                    <a:pt x="5036" y="8736"/>
                  </a:cubicBezTo>
                  <a:cubicBezTo>
                    <a:pt x="5036" y="12577"/>
                    <a:pt x="3024" y="15957"/>
                    <a:pt x="1" y="17879"/>
                  </a:cubicBezTo>
                  <a:cubicBezTo>
                    <a:pt x="1471" y="18653"/>
                    <a:pt x="3109" y="19056"/>
                    <a:pt x="4771" y="19056"/>
                  </a:cubicBezTo>
                  <a:cubicBezTo>
                    <a:pt x="4774" y="19056"/>
                    <a:pt x="4778" y="19056"/>
                    <a:pt x="4781" y="19056"/>
                  </a:cubicBezTo>
                  <a:cubicBezTo>
                    <a:pt x="10472" y="19056"/>
                    <a:pt x="15102" y="14427"/>
                    <a:pt x="15102" y="8736"/>
                  </a:cubicBezTo>
                  <a:cubicBezTo>
                    <a:pt x="15102" y="5062"/>
                    <a:pt x="13170" y="1831"/>
                    <a:pt x="102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3082750" y="2605975"/>
              <a:ext cx="244675" cy="231900"/>
            </a:xfrm>
            <a:custGeom>
              <a:avLst/>
              <a:gdLst/>
              <a:ahLst/>
              <a:cxnLst/>
              <a:rect l="l" t="t" r="r" b="b"/>
              <a:pathLst>
                <a:path w="9787" h="9276" extrusionOk="0">
                  <a:moveTo>
                    <a:pt x="4781" y="1"/>
                  </a:moveTo>
                  <a:cubicBezTo>
                    <a:pt x="3141" y="1"/>
                    <a:pt x="1499" y="393"/>
                    <a:pt x="1" y="1178"/>
                  </a:cubicBezTo>
                  <a:cubicBezTo>
                    <a:pt x="2747" y="2923"/>
                    <a:pt x="4656" y="5871"/>
                    <a:pt x="4984" y="9276"/>
                  </a:cubicBezTo>
                  <a:cubicBezTo>
                    <a:pt x="7683" y="7574"/>
                    <a:pt x="9542" y="4656"/>
                    <a:pt x="9787" y="1300"/>
                  </a:cubicBezTo>
                  <a:cubicBezTo>
                    <a:pt x="8232" y="434"/>
                    <a:pt x="6507" y="1"/>
                    <a:pt x="47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2679875" y="2645625"/>
              <a:ext cx="377575" cy="476425"/>
            </a:xfrm>
            <a:custGeom>
              <a:avLst/>
              <a:gdLst/>
              <a:ahLst/>
              <a:cxnLst/>
              <a:rect l="l" t="t" r="r" b="b"/>
              <a:pathLst>
                <a:path w="15103" h="19057" extrusionOk="0">
                  <a:moveTo>
                    <a:pt x="4831" y="0"/>
                  </a:moveTo>
                  <a:cubicBezTo>
                    <a:pt x="1931" y="1831"/>
                    <a:pt x="0" y="5062"/>
                    <a:pt x="0" y="8736"/>
                  </a:cubicBezTo>
                  <a:cubicBezTo>
                    <a:pt x="0" y="14427"/>
                    <a:pt x="4631" y="19056"/>
                    <a:pt x="10321" y="19056"/>
                  </a:cubicBezTo>
                  <a:cubicBezTo>
                    <a:pt x="10324" y="19056"/>
                    <a:pt x="10327" y="19056"/>
                    <a:pt x="10331" y="19056"/>
                  </a:cubicBezTo>
                  <a:cubicBezTo>
                    <a:pt x="11993" y="19056"/>
                    <a:pt x="13630" y="18653"/>
                    <a:pt x="15102" y="17879"/>
                  </a:cubicBezTo>
                  <a:cubicBezTo>
                    <a:pt x="12077" y="15957"/>
                    <a:pt x="10068" y="12577"/>
                    <a:pt x="10068" y="8736"/>
                  </a:cubicBezTo>
                  <a:cubicBezTo>
                    <a:pt x="10068" y="8577"/>
                    <a:pt x="10071" y="8418"/>
                    <a:pt x="10079" y="8262"/>
                  </a:cubicBezTo>
                  <a:cubicBezTo>
                    <a:pt x="7192" y="6540"/>
                    <a:pt x="5169" y="3512"/>
                    <a:pt x="48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2812775" y="2605975"/>
              <a:ext cx="244675" cy="231900"/>
            </a:xfrm>
            <a:custGeom>
              <a:avLst/>
              <a:gdLst/>
              <a:ahLst/>
              <a:cxnLst/>
              <a:rect l="l" t="t" r="r" b="b"/>
              <a:pathLst>
                <a:path w="9787" h="9276" extrusionOk="0">
                  <a:moveTo>
                    <a:pt x="5005" y="1"/>
                  </a:moveTo>
                  <a:cubicBezTo>
                    <a:pt x="3280" y="1"/>
                    <a:pt x="1555" y="434"/>
                    <a:pt x="1" y="1300"/>
                  </a:cubicBezTo>
                  <a:cubicBezTo>
                    <a:pt x="246" y="4658"/>
                    <a:pt x="2103" y="7574"/>
                    <a:pt x="4801" y="9276"/>
                  </a:cubicBezTo>
                  <a:cubicBezTo>
                    <a:pt x="5130" y="5871"/>
                    <a:pt x="7040" y="2923"/>
                    <a:pt x="9786" y="1178"/>
                  </a:cubicBezTo>
                  <a:cubicBezTo>
                    <a:pt x="8288" y="393"/>
                    <a:pt x="6646" y="1"/>
                    <a:pt x="50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2944250" y="2859150"/>
              <a:ext cx="251675" cy="226375"/>
            </a:xfrm>
            <a:custGeom>
              <a:avLst/>
              <a:gdLst/>
              <a:ahLst/>
              <a:cxnLst/>
              <a:rect l="l" t="t" r="r" b="b"/>
              <a:pathLst>
                <a:path w="10067" h="9055" extrusionOk="0">
                  <a:moveTo>
                    <a:pt x="4" y="1"/>
                  </a:moveTo>
                  <a:cubicBezTo>
                    <a:pt x="2" y="65"/>
                    <a:pt x="0" y="130"/>
                    <a:pt x="0" y="195"/>
                  </a:cubicBezTo>
                  <a:cubicBezTo>
                    <a:pt x="0" y="3954"/>
                    <a:pt x="2023" y="7250"/>
                    <a:pt x="5033" y="9055"/>
                  </a:cubicBezTo>
                  <a:cubicBezTo>
                    <a:pt x="8045" y="7250"/>
                    <a:pt x="10066" y="3954"/>
                    <a:pt x="10066" y="195"/>
                  </a:cubicBezTo>
                  <a:cubicBezTo>
                    <a:pt x="10066" y="130"/>
                    <a:pt x="10066" y="65"/>
                    <a:pt x="10065" y="1"/>
                  </a:cubicBezTo>
                  <a:cubicBezTo>
                    <a:pt x="8490" y="829"/>
                    <a:pt x="6762" y="1243"/>
                    <a:pt x="5034" y="1243"/>
                  </a:cubicBezTo>
                  <a:cubicBezTo>
                    <a:pt x="3306" y="1243"/>
                    <a:pt x="1578" y="829"/>
                    <a:pt x="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7" name="Google Shape;1037;p34"/>
          <p:cNvSpPr txBox="1"/>
          <p:nvPr/>
        </p:nvSpPr>
        <p:spPr>
          <a:xfrm>
            <a:off x="6339000" y="1516784"/>
            <a:ext cx="2079600" cy="590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chemeClr val="lt1"/>
              </a:solidFill>
              <a:latin typeface="Mukta Light"/>
              <a:ea typeface="Mukta Light"/>
              <a:cs typeface="Mukta Light"/>
              <a:sym typeface="Mukta Light"/>
            </a:endParaRPr>
          </a:p>
        </p:txBody>
      </p:sp>
      <p:sp>
        <p:nvSpPr>
          <p:cNvPr id="1038" name="Google Shape;1038;p34"/>
          <p:cNvSpPr txBox="1"/>
          <p:nvPr/>
        </p:nvSpPr>
        <p:spPr>
          <a:xfrm>
            <a:off x="6502424" y="1251363"/>
            <a:ext cx="2079600" cy="35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200" b="1" dirty="0">
              <a:solidFill>
                <a:schemeClr val="accent4"/>
              </a:solidFill>
              <a:latin typeface="Life Savers"/>
              <a:ea typeface="Life Savers"/>
              <a:cs typeface="Life Savers"/>
              <a:sym typeface="Life Savers"/>
            </a:endParaRPr>
          </a:p>
        </p:txBody>
      </p:sp>
      <p:sp>
        <p:nvSpPr>
          <p:cNvPr id="1040" name="Google Shape;1040;p34"/>
          <p:cNvSpPr txBox="1"/>
          <p:nvPr/>
        </p:nvSpPr>
        <p:spPr>
          <a:xfrm>
            <a:off x="725397" y="1251363"/>
            <a:ext cx="20796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b="1" dirty="0">
              <a:solidFill>
                <a:schemeClr val="accent1"/>
              </a:solidFill>
              <a:latin typeface="Life Savers"/>
              <a:ea typeface="Life Savers"/>
              <a:cs typeface="Life Savers"/>
              <a:sym typeface="Life Savers"/>
            </a:endParaRPr>
          </a:p>
        </p:txBody>
      </p:sp>
      <p:sp>
        <p:nvSpPr>
          <p:cNvPr id="1041" name="Google Shape;1041;p34"/>
          <p:cNvSpPr txBox="1"/>
          <p:nvPr/>
        </p:nvSpPr>
        <p:spPr>
          <a:xfrm>
            <a:off x="6339000" y="2774434"/>
            <a:ext cx="2079600" cy="590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dirty="0">
              <a:solidFill>
                <a:schemeClr val="lt1"/>
              </a:solidFill>
              <a:latin typeface="Mukta Light"/>
              <a:ea typeface="Mukta Light"/>
              <a:cs typeface="Mukta Light"/>
              <a:sym typeface="Mukta Light"/>
            </a:endParaRPr>
          </a:p>
        </p:txBody>
      </p:sp>
      <p:sp>
        <p:nvSpPr>
          <p:cNvPr id="1042" name="Google Shape;1042;p34"/>
          <p:cNvSpPr txBox="1"/>
          <p:nvPr/>
        </p:nvSpPr>
        <p:spPr>
          <a:xfrm>
            <a:off x="6339000" y="2509013"/>
            <a:ext cx="2079600" cy="35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200" b="1" dirty="0">
              <a:solidFill>
                <a:schemeClr val="accent4"/>
              </a:solidFill>
              <a:latin typeface="Life Savers"/>
              <a:ea typeface="Life Savers"/>
              <a:cs typeface="Life Savers"/>
              <a:sym typeface="Life Savers"/>
            </a:endParaRPr>
          </a:p>
        </p:txBody>
      </p:sp>
      <p:sp>
        <p:nvSpPr>
          <p:cNvPr id="1043" name="Google Shape;1043;p34"/>
          <p:cNvSpPr txBox="1"/>
          <p:nvPr/>
        </p:nvSpPr>
        <p:spPr>
          <a:xfrm>
            <a:off x="725397" y="2758181"/>
            <a:ext cx="2079600" cy="59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latin typeface="Mukta Light"/>
              <a:ea typeface="Mukta Light"/>
              <a:cs typeface="Mukta Light"/>
              <a:sym typeface="Mukta Light"/>
            </a:endParaRPr>
          </a:p>
        </p:txBody>
      </p:sp>
      <p:sp>
        <p:nvSpPr>
          <p:cNvPr id="1044" name="Google Shape;1044;p34"/>
          <p:cNvSpPr txBox="1"/>
          <p:nvPr/>
        </p:nvSpPr>
        <p:spPr>
          <a:xfrm>
            <a:off x="725397" y="2509013"/>
            <a:ext cx="20796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b="1" dirty="0">
              <a:solidFill>
                <a:schemeClr val="lt2"/>
              </a:solidFill>
              <a:latin typeface="Life Savers"/>
              <a:ea typeface="Life Savers"/>
              <a:cs typeface="Life Savers"/>
              <a:sym typeface="Life Savers"/>
            </a:endParaRPr>
          </a:p>
        </p:txBody>
      </p:sp>
      <p:sp>
        <p:nvSpPr>
          <p:cNvPr id="1045" name="Google Shape;1045;p34"/>
          <p:cNvSpPr txBox="1"/>
          <p:nvPr/>
        </p:nvSpPr>
        <p:spPr>
          <a:xfrm>
            <a:off x="352425" y="3394538"/>
            <a:ext cx="8066175" cy="1235584"/>
          </a:xfrm>
          <a:prstGeom prst="rect">
            <a:avLst/>
          </a:prstGeom>
          <a:noFill/>
          <a:ln>
            <a:noFill/>
          </a:ln>
        </p:spPr>
        <p:txBody>
          <a:bodyPr spcFirstLastPara="1" wrap="square" lIns="91425" tIns="91425" rIns="91425" bIns="91425" anchor="ctr" anchorCtr="0">
            <a:noAutofit/>
          </a:bodyPr>
          <a:lstStyle/>
          <a:p>
            <a:pPr lvl="0"/>
            <a:r>
              <a:rPr lang="id-ID" dirty="0">
                <a:solidFill>
                  <a:schemeClr val="lt1"/>
                </a:solidFill>
                <a:latin typeface="Times New Roman" panose="02020603050405020304" pitchFamily="18" charset="0"/>
                <a:ea typeface="Mukta Light"/>
                <a:cs typeface="Times New Roman" panose="02020603050405020304" pitchFamily="18" charset="0"/>
                <a:sym typeface="Mukta Light"/>
              </a:rPr>
              <a:t>draw.io adalah solusi diagram alur yang dirancang untuk membantu pengembang, admin jaringan, analis TI, dan desainer menggunakan fungsionalitas drag and drop untuk membuat dan menerbitkan diagram. Sistem ini memungkinkan para profesional untuk menambahkan lapisan pengalih dengan URL yang dapat disesuaikan dan menyelaraskan teks di dalam bentuk</a:t>
            </a:r>
            <a:r>
              <a:rPr lang="id-ID" dirty="0">
                <a:solidFill>
                  <a:schemeClr val="lt1"/>
                </a:solidFill>
                <a:latin typeface="Mukta Light"/>
                <a:ea typeface="Mukta Light"/>
                <a:cs typeface="Mukta Light"/>
                <a:sym typeface="Mukta Light"/>
              </a:rPr>
              <a:t>.</a:t>
            </a:r>
            <a:endParaRPr dirty="0">
              <a:solidFill>
                <a:schemeClr val="lt1"/>
              </a:solidFill>
              <a:latin typeface="Mukta Light"/>
              <a:ea typeface="Mukta Light"/>
              <a:cs typeface="Mukta Light"/>
              <a:sym typeface="Mukta Light"/>
            </a:endParaRPr>
          </a:p>
        </p:txBody>
      </p:sp>
      <p:sp>
        <p:nvSpPr>
          <p:cNvPr id="1046" name="Google Shape;1046;p34"/>
          <p:cNvSpPr txBox="1"/>
          <p:nvPr/>
        </p:nvSpPr>
        <p:spPr>
          <a:xfrm>
            <a:off x="6339000" y="3766663"/>
            <a:ext cx="2079600" cy="35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200" b="1" dirty="0">
              <a:solidFill>
                <a:schemeClr val="accent4"/>
              </a:solidFill>
              <a:latin typeface="Life Savers"/>
              <a:ea typeface="Life Savers"/>
              <a:cs typeface="Life Savers"/>
              <a:sym typeface="Life Savers"/>
            </a:endParaRPr>
          </a:p>
        </p:txBody>
      </p:sp>
      <p:sp>
        <p:nvSpPr>
          <p:cNvPr id="1047" name="Google Shape;1047;p34"/>
          <p:cNvSpPr txBox="1"/>
          <p:nvPr/>
        </p:nvSpPr>
        <p:spPr>
          <a:xfrm>
            <a:off x="725397" y="4015831"/>
            <a:ext cx="2079600" cy="590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1"/>
              </a:solidFill>
              <a:latin typeface="Mukta Light"/>
              <a:ea typeface="Mukta Light"/>
              <a:cs typeface="Mukta Light"/>
              <a:sym typeface="Mukta Light"/>
            </a:endParaRPr>
          </a:p>
        </p:txBody>
      </p:sp>
      <p:sp>
        <p:nvSpPr>
          <p:cNvPr id="1048" name="Google Shape;1048;p34"/>
          <p:cNvSpPr txBox="1"/>
          <p:nvPr/>
        </p:nvSpPr>
        <p:spPr>
          <a:xfrm>
            <a:off x="725397" y="3766663"/>
            <a:ext cx="2079600" cy="35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200" b="1" dirty="0">
              <a:solidFill>
                <a:schemeClr val="accent1"/>
              </a:solidFill>
              <a:latin typeface="Life Savers"/>
              <a:ea typeface="Life Savers"/>
              <a:cs typeface="Life Savers"/>
              <a:sym typeface="Life Savers"/>
            </a:endParaRPr>
          </a:p>
        </p:txBody>
      </p:sp>
      <p:pic>
        <p:nvPicPr>
          <p:cNvPr id="2" name="Picture 1"/>
          <p:cNvPicPr>
            <a:picLocks noChangeAspect="1"/>
          </p:cNvPicPr>
          <p:nvPr/>
        </p:nvPicPr>
        <p:blipFill>
          <a:blip r:embed="rId3"/>
          <a:stretch>
            <a:fillRect/>
          </a:stretch>
        </p:blipFill>
        <p:spPr>
          <a:xfrm>
            <a:off x="669505" y="840339"/>
            <a:ext cx="5031227" cy="247814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ath Workshop for Kids by Slidesgo">
  <a:themeElements>
    <a:clrScheme name="Simple Light">
      <a:dk1>
        <a:srgbClr val="27485A"/>
      </a:dk1>
      <a:lt1>
        <a:srgbClr val="FFFFFF"/>
      </a:lt1>
      <a:dk2>
        <a:srgbClr val="3F798D"/>
      </a:dk2>
      <a:lt2>
        <a:srgbClr val="FFEC9D"/>
      </a:lt2>
      <a:accent1>
        <a:srgbClr val="EDD56E"/>
      </a:accent1>
      <a:accent2>
        <a:srgbClr val="74E2ED"/>
      </a:accent2>
      <a:accent3>
        <a:srgbClr val="8D7DFF"/>
      </a:accent3>
      <a:accent4>
        <a:srgbClr val="BDB8FF"/>
      </a:accent4>
      <a:accent5>
        <a:srgbClr val="FA518F"/>
      </a:accent5>
      <a:accent6>
        <a:srgbClr val="D4145A"/>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316</Words>
  <Application>Microsoft Office PowerPoint</Application>
  <PresentationFormat>On-screen Show (16:9)</PresentationFormat>
  <Paragraphs>61</Paragraphs>
  <Slides>15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Special Elite</vt:lpstr>
      <vt:lpstr>Mukta</vt:lpstr>
      <vt:lpstr>Mukta Light</vt:lpstr>
      <vt:lpstr>Times New Roman</vt:lpstr>
      <vt:lpstr>Life Savers</vt:lpstr>
      <vt:lpstr>Math Workshop for Kids by Slidesgo</vt:lpstr>
      <vt:lpstr> </vt:lpstr>
      <vt:lpstr>Project Charter</vt:lpstr>
      <vt:lpstr>PowerPoint Presentation</vt:lpstr>
      <vt:lpstr>Project Scope Statement</vt:lpstr>
      <vt:lpstr>Work Breakdown Structure</vt:lpstr>
      <vt:lpstr>PowerPoint Presentation</vt:lpstr>
      <vt:lpstr>Gantt Chart</vt:lpstr>
      <vt:lpstr>TOOLS</vt:lpstr>
      <vt:lpstr>DRAW.IO</vt:lpstr>
      <vt:lpstr>BALSAMIQ</vt:lpstr>
      <vt:lpstr>FIGMA</vt:lpstr>
      <vt:lpstr>PowerPoint Presentation</vt:lpstr>
      <vt:lpstr>PowerPoint Presentation</vt:lpstr>
      <vt:lpstr>PowerPoint Presentation</vt:lpstr>
      <vt:lpstr>TERIMAKASIH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User</dc:creator>
  <cp:lastModifiedBy>Malcom</cp:lastModifiedBy>
  <cp:revision>10</cp:revision>
  <dcterms:modified xsi:type="dcterms:W3CDTF">2021-04-21T16:34:42Z</dcterms:modified>
</cp:coreProperties>
</file>