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01" r:id="rId3"/>
    <p:sldId id="257" r:id="rId4"/>
    <p:sldId id="259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ubik Light" panose="020B0604020202020204" charset="-79"/>
      <p:bold r:id="rId14"/>
      <p:boldItalic r:id="rId15"/>
    </p:embeddedFont>
    <p:embeddedFont>
      <p:font typeface="Inter" panose="020B0604020202020204" charset="0"/>
      <p:regular r:id="rId16"/>
      <p:bold r:id="rId17"/>
    </p:embeddedFont>
    <p:embeddedFont>
      <p:font typeface="Lucida Handwriting" panose="03010101010101010101" pitchFamily="66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E9FAFC-4180-45F4-AEB4-E4EB9DBB44C9}">
  <a:tblStyle styleId="{4AE9FAFC-4180-45F4-AEB4-E4EB9DBB44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95207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90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d4afe119d_0_20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d4afe119d_0_20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93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a63fda8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a63fda84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57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d4afe119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bd4afe119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9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18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bd4afe119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bd4afe119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0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5750" y="-53600"/>
            <a:ext cx="3366000" cy="750600"/>
            <a:chOff x="708950" y="-197625"/>
            <a:chExt cx="3366000" cy="750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" name="Google Shape;1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39575" y="383000"/>
            <a:ext cx="3366000" cy="750600"/>
            <a:chOff x="708950" y="-197625"/>
            <a:chExt cx="3366000" cy="75060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6268775" y="3438050"/>
            <a:ext cx="3366000" cy="750600"/>
            <a:chOff x="708950" y="-197625"/>
            <a:chExt cx="3366000" cy="750600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5582600" y="3874650"/>
            <a:ext cx="3366000" cy="750600"/>
            <a:chOff x="708950" y="-197625"/>
            <a:chExt cx="3366000" cy="75060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2" name="Google Shape;3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4896425" y="4311250"/>
            <a:ext cx="3366000" cy="750600"/>
            <a:chOff x="708950" y="-197625"/>
            <a:chExt cx="3366000" cy="750600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511925" y="-490200"/>
            <a:ext cx="3366000" cy="750600"/>
            <a:chOff x="708950" y="-197625"/>
            <a:chExt cx="3366000" cy="750600"/>
          </a:xfrm>
        </p:grpSpPr>
        <p:grpSp>
          <p:nvGrpSpPr>
            <p:cNvPr id="40" name="Google Shape;4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4210250" y="4747850"/>
            <a:ext cx="3366000" cy="750600"/>
            <a:chOff x="708950" y="-197625"/>
            <a:chExt cx="3366000" cy="750600"/>
          </a:xfrm>
        </p:grpSpPr>
        <p:grpSp>
          <p:nvGrpSpPr>
            <p:cNvPr id="46" name="Google Shape;4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-546600" y="819600"/>
            <a:ext cx="3366000" cy="750600"/>
            <a:chOff x="708950" y="-197625"/>
            <a:chExt cx="3366000" cy="7506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6881600" y="-310550"/>
            <a:ext cx="3366000" cy="750600"/>
            <a:chOff x="708950" y="-197625"/>
            <a:chExt cx="3366000" cy="750600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195425" y="126050"/>
            <a:ext cx="3366000" cy="750600"/>
            <a:chOff x="708950" y="-197625"/>
            <a:chExt cx="3366000" cy="750600"/>
          </a:xfrm>
        </p:grpSpPr>
        <p:grpSp>
          <p:nvGrpSpPr>
            <p:cNvPr id="64" name="Google Shape;6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5509250" y="562650"/>
            <a:ext cx="3366000" cy="750600"/>
            <a:chOff x="708950" y="-197625"/>
            <a:chExt cx="3366000" cy="7506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1511925" y="1981500"/>
            <a:ext cx="3366000" cy="750600"/>
            <a:chOff x="708950" y="-197625"/>
            <a:chExt cx="3366000" cy="750600"/>
          </a:xfrm>
        </p:grpSpPr>
        <p:grpSp>
          <p:nvGrpSpPr>
            <p:cNvPr id="84" name="Google Shape;84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88" name="Google Shape;88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825750" y="2418100"/>
            <a:ext cx="3366000" cy="750600"/>
            <a:chOff x="708950" y="-197625"/>
            <a:chExt cx="3366000" cy="750600"/>
          </a:xfrm>
        </p:grpSpPr>
        <p:grpSp>
          <p:nvGrpSpPr>
            <p:cNvPr id="90" name="Google Shape;90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" name="Google Shape;93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139575" y="2854700"/>
            <a:ext cx="3366000" cy="750600"/>
            <a:chOff x="708950" y="-197625"/>
            <a:chExt cx="3366000" cy="7506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268775" y="1067100"/>
            <a:ext cx="3366000" cy="750600"/>
            <a:chOff x="708950" y="-197625"/>
            <a:chExt cx="3366000" cy="750600"/>
          </a:xfrm>
        </p:grpSpPr>
        <p:grpSp>
          <p:nvGrpSpPr>
            <p:cNvPr id="102" name="Google Shape;102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" name="Google Shape;105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5582600" y="1503700"/>
            <a:ext cx="3366000" cy="750600"/>
            <a:chOff x="708950" y="-197625"/>
            <a:chExt cx="3366000" cy="750600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4896425" y="1940300"/>
            <a:ext cx="3366000" cy="750600"/>
            <a:chOff x="708950" y="-197625"/>
            <a:chExt cx="3366000" cy="750600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4210250" y="2376900"/>
            <a:ext cx="3366000" cy="750600"/>
            <a:chOff x="708950" y="-197625"/>
            <a:chExt cx="3366000" cy="750600"/>
          </a:xfrm>
        </p:grpSpPr>
        <p:grpSp>
          <p:nvGrpSpPr>
            <p:cNvPr id="120" name="Google Shape;120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123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-546600" y="3291300"/>
            <a:ext cx="3366000" cy="750600"/>
            <a:chOff x="708950" y="-197625"/>
            <a:chExt cx="3366000" cy="750600"/>
          </a:xfrm>
        </p:grpSpPr>
        <p:grpSp>
          <p:nvGrpSpPr>
            <p:cNvPr id="126" name="Google Shape;126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" name="Google Shape;129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2046900" y="557250"/>
            <a:ext cx="5050200" cy="4029000"/>
            <a:chOff x="3846500" y="1285975"/>
            <a:chExt cx="5050200" cy="4029000"/>
          </a:xfrm>
        </p:grpSpPr>
        <p:sp>
          <p:nvSpPr>
            <p:cNvPr id="132" name="Google Shape;132;p3"/>
            <p:cNvSpPr/>
            <p:nvPr/>
          </p:nvSpPr>
          <p:spPr>
            <a:xfrm>
              <a:off x="3846500" y="1285975"/>
              <a:ext cx="5050200" cy="40290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" name="Google Shape;136;p3"/>
            <p:cNvCxnSpPr/>
            <p:nvPr/>
          </p:nvCxnSpPr>
          <p:spPr>
            <a:xfrm>
              <a:off x="3846500" y="1667125"/>
              <a:ext cx="504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3013675" y="2578060"/>
            <a:ext cx="31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3131325" y="3452585"/>
            <a:ext cx="28971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3123450" y="1174960"/>
            <a:ext cx="28971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247200" y="332350"/>
            <a:ext cx="8649600" cy="44787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147" name="Google Shape;147;p5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5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5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1330200" y="3534775"/>
            <a:ext cx="2769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1690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5044200" y="3534775"/>
            <a:ext cx="2769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5404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9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183" name="Google Shape;183;p9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9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85" name="Google Shape;185;p9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6" name="Google Shape;186;p9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4378800" y="1267200"/>
            <a:ext cx="3633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378800" y="3155725"/>
            <a:ext cx="40452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0"/>
          <p:cNvGrpSpPr/>
          <p:nvPr/>
        </p:nvGrpSpPr>
        <p:grpSpPr>
          <a:xfrm>
            <a:off x="580475" y="2717975"/>
            <a:ext cx="5050200" cy="1980600"/>
            <a:chOff x="3846500" y="1285975"/>
            <a:chExt cx="5050200" cy="1980600"/>
          </a:xfrm>
        </p:grpSpPr>
        <p:sp>
          <p:nvSpPr>
            <p:cNvPr id="193" name="Google Shape;193;p10"/>
            <p:cNvSpPr/>
            <p:nvPr/>
          </p:nvSpPr>
          <p:spPr>
            <a:xfrm>
              <a:off x="3846500" y="1285975"/>
              <a:ext cx="5050200" cy="19806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" name="Google Shape;197;p10"/>
            <p:cNvCxnSpPr/>
            <p:nvPr/>
          </p:nvCxnSpPr>
          <p:spPr>
            <a:xfrm>
              <a:off x="3846500" y="1667125"/>
              <a:ext cx="504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796200" y="3481425"/>
            <a:ext cx="45900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900">
                <a:latin typeface="Rubik Light"/>
                <a:ea typeface="Rubik Light"/>
                <a:cs typeface="Rubik Light"/>
                <a:sym typeface="Rubik Ligh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7200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2"/>
          </p:nvPr>
        </p:nvSpPr>
        <p:spPr>
          <a:xfrm>
            <a:off x="9472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3"/>
          </p:nvPr>
        </p:nvSpPr>
        <p:spPr>
          <a:xfrm>
            <a:off x="33201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4"/>
          </p:nvPr>
        </p:nvSpPr>
        <p:spPr>
          <a:xfrm>
            <a:off x="35473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5"/>
          </p:nvPr>
        </p:nvSpPr>
        <p:spPr>
          <a:xfrm>
            <a:off x="59202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6"/>
          </p:nvPr>
        </p:nvSpPr>
        <p:spPr>
          <a:xfrm>
            <a:off x="61474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subTitle" idx="7"/>
          </p:nvPr>
        </p:nvSpPr>
        <p:spPr>
          <a:xfrm>
            <a:off x="7200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8"/>
          </p:nvPr>
        </p:nvSpPr>
        <p:spPr>
          <a:xfrm>
            <a:off x="9472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subTitle" idx="9"/>
          </p:nvPr>
        </p:nvSpPr>
        <p:spPr>
          <a:xfrm>
            <a:off x="33201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subTitle" idx="13"/>
          </p:nvPr>
        </p:nvSpPr>
        <p:spPr>
          <a:xfrm>
            <a:off x="35473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ubTitle" idx="14"/>
          </p:nvPr>
        </p:nvSpPr>
        <p:spPr>
          <a:xfrm>
            <a:off x="59202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subTitle" idx="15"/>
          </p:nvPr>
        </p:nvSpPr>
        <p:spPr>
          <a:xfrm>
            <a:off x="61474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8" r:id="rId7"/>
    <p:sldLayoutId id="2147483663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smtClean="0">
                <a:highlight>
                  <a:schemeClr val="accent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PROYEK PERANGKAT LUNAK APLIKASI APPOINTMET GAME DEVELOPER </a:t>
            </a:r>
            <a:endParaRPr sz="3200" dirty="0">
              <a:highlight>
                <a:schemeClr val="accent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4" name="Google Shape;424;p27"/>
          <p:cNvGrpSpPr/>
          <p:nvPr/>
        </p:nvGrpSpPr>
        <p:grpSpPr>
          <a:xfrm>
            <a:off x="490750" y="3845200"/>
            <a:ext cx="3366000" cy="750600"/>
            <a:chOff x="2532375" y="2321825"/>
            <a:chExt cx="3366000" cy="750600"/>
          </a:xfrm>
        </p:grpSpPr>
        <p:sp>
          <p:nvSpPr>
            <p:cNvPr id="425" name="Google Shape;425;p27"/>
            <p:cNvSpPr/>
            <p:nvPr/>
          </p:nvSpPr>
          <p:spPr>
            <a:xfrm>
              <a:off x="2532375" y="2321825"/>
              <a:ext cx="3366000" cy="750600"/>
            </a:xfrm>
            <a:prstGeom prst="roundRect">
              <a:avLst>
                <a:gd name="adj" fmla="val 574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5539200" y="2454650"/>
              <a:ext cx="260400" cy="2604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334" y="3055615"/>
            <a:ext cx="1320882" cy="13311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852" y="1003852"/>
            <a:ext cx="4899991" cy="2416008"/>
          </a:xfrm>
        </p:spPr>
        <p:txBody>
          <a:bodyPr/>
          <a:lstStyle/>
          <a:p>
            <a:pPr algn="l">
              <a:lnSpc>
                <a:spcPct val="106000"/>
              </a:lnSpc>
              <a:spcAft>
                <a:spcPts val="800"/>
              </a:spcAft>
            </a:pPr>
            <a: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Maulana</a:t>
            </a:r>
            <a:r>
              <a:rPr lang="en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Khalid </a:t>
            </a:r>
            <a:r>
              <a:rPr lang="en-ID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Fahrelsyah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A11.2018.10927</a:t>
            </a:r>
            <a: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Sofyan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Daffa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Laksana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A11.2018.10941</a:t>
            </a:r>
            <a: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Akbar </a:t>
            </a:r>
            <a:r>
              <a:rPr lang="en-ID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Firmansyah</a:t>
            </a:r>
            <a:r>
              <a:rPr lang="en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A11.2018.10937</a:t>
            </a:r>
            <a: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Rendi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Andrea </a:t>
            </a:r>
            <a:r>
              <a:rPr lang="en-ID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Pramana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A11.2018.11149</a:t>
            </a:r>
            <a: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Akbar </a:t>
            </a:r>
            <a:r>
              <a:rPr lang="en-ID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Dewanata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D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A11.2018.11558</a:t>
            </a:r>
            <a: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id-ID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9575" y="918107"/>
            <a:ext cx="2897100" cy="566400"/>
          </a:xfrm>
        </p:spPr>
        <p:txBody>
          <a:bodyPr/>
          <a:lstStyle/>
          <a:p>
            <a:r>
              <a:rPr lang="id-ID" sz="2000" dirty="0" smtClean="0">
                <a:solidFill>
                  <a:srgbClr val="FF0000"/>
                </a:solidFill>
                <a:latin typeface="Lucida Handwriting" panose="03010101010101010101" pitchFamily="66" charset="0"/>
              </a:rPr>
              <a:t>KELOMPOK 5 </a:t>
            </a:r>
            <a:endParaRPr lang="id-ID" sz="2000" dirty="0">
              <a:solidFill>
                <a:srgbClr val="FF000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8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Google Shape;434;p2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2485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appointment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janjian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appointment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designer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publisher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bertemu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mereview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appointment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notifikasi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diexport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en-ID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I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pengcodinggannya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Setelah melakukan Cooding, jika kita run maka hasil aplikasinya seperti dibawah ini. 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1876179" y="4205875"/>
            <a:ext cx="2769600" cy="6102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1" dirty="0" smtClean="0">
                <a:latin typeface="Lucida Handwriting" panose="03010101010101010101" pitchFamily="66" charset="0"/>
              </a:rPr>
              <a:t>U</a:t>
            </a:r>
            <a:r>
              <a:rPr sz="1400" b="1" dirty="0" err="1" smtClean="0">
                <a:latin typeface="Lucida Handwriting" panose="03010101010101010101" pitchFamily="66" charset="0"/>
              </a:rPr>
              <a:t>ntuk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r>
              <a:rPr sz="1400" b="1" dirty="0" err="1" smtClean="0">
                <a:latin typeface="Lucida Handwriting" panose="03010101010101010101" pitchFamily="66" charset="0"/>
              </a:rPr>
              <a:t>tampilan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r>
              <a:rPr sz="1400" b="1" dirty="0" err="1" smtClean="0">
                <a:latin typeface="Lucida Handwriting" panose="03010101010101010101" pitchFamily="66" charset="0"/>
              </a:rPr>
              <a:t>halaman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r>
              <a:rPr sz="1400" b="1" dirty="0" err="1" smtClean="0">
                <a:latin typeface="Lucida Handwriting" panose="03010101010101010101" pitchFamily="66" charset="0"/>
              </a:rPr>
              <a:t>awal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r>
              <a:rPr sz="1400" b="1" dirty="0" err="1" smtClean="0">
                <a:latin typeface="Lucida Handwriting" panose="03010101010101010101" pitchFamily="66" charset="0"/>
              </a:rPr>
              <a:t>aplikasi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endParaRPr sz="1400" b="1" dirty="0">
              <a:latin typeface="Lucida Handwriting" panose="03010101010101010101" pitchFamily="66" charset="0"/>
            </a:endParaRPr>
          </a:p>
        </p:txBody>
      </p:sp>
      <p:sp>
        <p:nvSpPr>
          <p:cNvPr id="465" name="Google Shape;465;p30"/>
          <p:cNvSpPr txBox="1">
            <a:spLocks noGrp="1"/>
          </p:cNvSpPr>
          <p:nvPr>
            <p:ph type="subTitle" idx="3"/>
          </p:nvPr>
        </p:nvSpPr>
        <p:spPr>
          <a:xfrm>
            <a:off x="4052381" y="1760900"/>
            <a:ext cx="2782640" cy="733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b="1" dirty="0" smtClean="0">
                <a:latin typeface="Lucida Handwriting" panose="03010101010101010101" pitchFamily="66" charset="0"/>
              </a:rPr>
              <a:t>A</a:t>
            </a:r>
            <a:r>
              <a:rPr sz="1400" b="1" dirty="0" err="1" smtClean="0">
                <a:latin typeface="Lucida Handwriting" panose="03010101010101010101" pitchFamily="66" charset="0"/>
              </a:rPr>
              <a:t>pabila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r>
              <a:rPr sz="1400" b="1" dirty="0" err="1" smtClean="0">
                <a:latin typeface="Lucida Handwriting" panose="03010101010101010101" pitchFamily="66" charset="0"/>
              </a:rPr>
              <a:t>belum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r>
              <a:rPr sz="1400" b="1" dirty="0" err="1" smtClean="0">
                <a:latin typeface="Lucida Handwriting" panose="03010101010101010101" pitchFamily="66" charset="0"/>
              </a:rPr>
              <a:t>memiliki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r>
              <a:rPr sz="1400" b="1" dirty="0" err="1" smtClean="0">
                <a:latin typeface="Lucida Handwriting" panose="03010101010101010101" pitchFamily="66" charset="0"/>
              </a:rPr>
              <a:t>akun</a:t>
            </a:r>
            <a:r>
              <a:rPr sz="1400" b="1" dirty="0" smtClean="0">
                <a:latin typeface="Lucida Handwriting" panose="03010101010101010101" pitchFamily="66" charset="0"/>
              </a:rPr>
              <a:t> bi</a:t>
            </a:r>
            <a:r>
              <a:rPr lang="id-ID" sz="1400" b="1" dirty="0" smtClean="0">
                <a:latin typeface="Lucida Handwriting" panose="03010101010101010101" pitchFamily="66" charset="0"/>
              </a:rPr>
              <a:t>as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r>
              <a:rPr sz="1400" b="1" dirty="0" err="1" smtClean="0">
                <a:latin typeface="Lucida Handwriting" panose="03010101010101010101" pitchFamily="66" charset="0"/>
              </a:rPr>
              <a:t>membuatnya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r>
              <a:rPr sz="1400" b="1" dirty="0" err="1" smtClean="0">
                <a:latin typeface="Lucida Handwriting" panose="03010101010101010101" pitchFamily="66" charset="0"/>
              </a:rPr>
              <a:t>seperti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r>
              <a:rPr sz="1400" b="1" dirty="0" err="1" smtClean="0">
                <a:latin typeface="Lucida Handwriting" panose="03010101010101010101" pitchFamily="66" charset="0"/>
              </a:rPr>
              <a:t>ini</a:t>
            </a:r>
            <a:r>
              <a:rPr sz="1400" b="1" dirty="0" smtClean="0">
                <a:latin typeface="Lucida Handwriting" panose="03010101010101010101" pitchFamily="66" charset="0"/>
              </a:rPr>
              <a:t> </a:t>
            </a:r>
            <a:endParaRPr sz="1400" b="1" dirty="0">
              <a:latin typeface="Lucida Handwriting" panose="03010101010101010101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7" y="1741088"/>
            <a:ext cx="1474377" cy="30552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021" y="1760900"/>
            <a:ext cx="1434336" cy="3035455"/>
          </a:xfrm>
          <a:prstGeom prst="rect">
            <a:avLst/>
          </a:prstGeom>
        </p:spPr>
      </p:pic>
      <p:sp>
        <p:nvSpPr>
          <p:cNvPr id="6" name="Bent Arrow 5"/>
          <p:cNvSpPr/>
          <p:nvPr/>
        </p:nvSpPr>
        <p:spPr>
          <a:xfrm flipH="1">
            <a:off x="1923893" y="3362672"/>
            <a:ext cx="620524" cy="8432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1923894" y="3362672"/>
            <a:ext cx="620524" cy="8432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flipV="1">
            <a:off x="6144922" y="2405271"/>
            <a:ext cx="620523" cy="9574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subTitle" idx="1"/>
          </p:nvPr>
        </p:nvSpPr>
        <p:spPr>
          <a:xfrm>
            <a:off x="399912" y="4002163"/>
            <a:ext cx="3318808" cy="804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b="1" dirty="0" smtClean="0">
                <a:latin typeface="Lucida Handwriting" panose="03010101010101010101" pitchFamily="66" charset="0"/>
              </a:rPr>
              <a:t>U</a:t>
            </a:r>
            <a:r>
              <a:rPr sz="1100" b="1" dirty="0" err="1" smtClean="0">
                <a:latin typeface="Lucida Handwriting" panose="03010101010101010101" pitchFamily="66" charset="0"/>
              </a:rPr>
              <a:t>ntuk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memasukan</a:t>
            </a:r>
            <a:r>
              <a:rPr sz="1100" b="1" dirty="0" smtClean="0">
                <a:latin typeface="Lucida Handwriting" panose="03010101010101010101" pitchFamily="66" charset="0"/>
              </a:rPr>
              <a:t> data project, </a:t>
            </a:r>
            <a:r>
              <a:rPr sz="1100" b="1" dirty="0" err="1" smtClean="0">
                <a:latin typeface="Lucida Handwriting" panose="03010101010101010101" pitchFamily="66" charset="0"/>
              </a:rPr>
              <a:t>maka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masukan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ke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ikon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tambah</a:t>
            </a:r>
            <a:r>
              <a:rPr sz="1100" b="1" dirty="0" smtClean="0">
                <a:latin typeface="Lucida Handwriting" panose="03010101010101010101" pitchFamily="66" charset="0"/>
              </a:rPr>
              <a:t>(+) </a:t>
            </a:r>
            <a:r>
              <a:rPr sz="1100" b="1" dirty="0" err="1" smtClean="0">
                <a:latin typeface="Lucida Handwriting" panose="03010101010101010101" pitchFamily="66" charset="0"/>
              </a:rPr>
              <a:t>dan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isi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beberapa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isian</a:t>
            </a:r>
            <a:r>
              <a:rPr sz="1100" b="1" dirty="0" smtClean="0">
                <a:latin typeface="Lucida Handwriting" panose="03010101010101010101" pitchFamily="66" charset="0"/>
              </a:rPr>
              <a:t> yang </a:t>
            </a:r>
            <a:r>
              <a:rPr sz="1100" b="1" dirty="0" err="1" smtClean="0">
                <a:latin typeface="Lucida Handwriting" panose="03010101010101010101" pitchFamily="66" charset="0"/>
              </a:rPr>
              <a:t>ada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didalamnya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setelah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itu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klik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tombol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tambah</a:t>
            </a:r>
            <a:endParaRPr sz="1100" b="1" dirty="0">
              <a:latin typeface="Lucida Handwriting" panose="03010101010101010101" pitchFamily="66" charset="0"/>
            </a:endParaRPr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3"/>
          </p:nvPr>
        </p:nvSpPr>
        <p:spPr>
          <a:xfrm>
            <a:off x="3309730" y="1584255"/>
            <a:ext cx="2524539" cy="517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b="1" dirty="0" smtClean="0">
                <a:latin typeface="Lucida Handwriting" panose="03010101010101010101" pitchFamily="66" charset="0"/>
              </a:rPr>
              <a:t>J</a:t>
            </a:r>
            <a:r>
              <a:rPr sz="1100" b="1" dirty="0" err="1" smtClean="0">
                <a:latin typeface="Lucida Handwriting" panose="03010101010101010101" pitchFamily="66" charset="0"/>
              </a:rPr>
              <a:t>ika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sudah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diisi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akan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tampil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halaman</a:t>
            </a:r>
            <a:r>
              <a:rPr sz="1100" b="1" dirty="0" smtClean="0">
                <a:latin typeface="Lucida Handwriting" panose="03010101010101010101" pitchFamily="66" charset="0"/>
              </a:rPr>
              <a:t> menu </a:t>
            </a:r>
            <a:r>
              <a:rPr sz="1100" b="1" dirty="0" err="1" smtClean="0">
                <a:latin typeface="Lucida Handwriting" panose="03010101010101010101" pitchFamily="66" charset="0"/>
              </a:rPr>
              <a:t>seperti</a:t>
            </a:r>
            <a:r>
              <a:rPr sz="1100" b="1" dirty="0" smtClean="0">
                <a:latin typeface="Lucida Handwriting" panose="03010101010101010101" pitchFamily="66" charset="0"/>
              </a:rPr>
              <a:t> </a:t>
            </a:r>
            <a:r>
              <a:rPr sz="1100" b="1" dirty="0" err="1" smtClean="0">
                <a:latin typeface="Lucida Handwriting" panose="03010101010101010101" pitchFamily="66" charset="0"/>
              </a:rPr>
              <a:t>ini</a:t>
            </a:r>
            <a:endParaRPr sz="1100" b="1" dirty="0">
              <a:latin typeface="Lucida Handwriting" panose="03010101010101010101" pitchFamily="66" charset="0"/>
            </a:endParaRPr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5"/>
          </p:nvPr>
        </p:nvSpPr>
        <p:spPr>
          <a:xfrm>
            <a:off x="5416827" y="4002163"/>
            <a:ext cx="3727173" cy="1027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id-ID" sz="1100" b="1" dirty="0" smtClean="0">
              <a:latin typeface="Lucida Handwriting" panose="03010101010101010101" pitchFamily="66" charset="0"/>
            </a:endParaRPr>
          </a:p>
          <a:p>
            <a:pPr algn="l"/>
            <a:r>
              <a:rPr lang="id-ID" sz="1100" b="1" dirty="0">
                <a:latin typeface="Lucida Handwriting" panose="03010101010101010101" pitchFamily="66" charset="0"/>
              </a:rPr>
              <a:t>	</a:t>
            </a:r>
            <a:r>
              <a:rPr lang="en-ID" sz="1100" b="1" dirty="0" err="1" smtClean="0">
                <a:latin typeface="Lucida Handwriting" panose="03010101010101010101" pitchFamily="66" charset="0"/>
              </a:rPr>
              <a:t>Apabila</a:t>
            </a:r>
            <a:r>
              <a:rPr lang="en-ID" sz="1100" b="1" dirty="0" smtClean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menambahkan</a:t>
            </a:r>
            <a:r>
              <a:rPr lang="en-ID" sz="1100" b="1" dirty="0">
                <a:latin typeface="Lucida Handwriting" panose="03010101010101010101" pitchFamily="66" charset="0"/>
              </a:rPr>
              <a:t> project </a:t>
            </a:r>
            <a:r>
              <a:rPr lang="en-ID" sz="1100" b="1" dirty="0" err="1">
                <a:latin typeface="Lucida Handwriting" panose="03010101010101010101" pitchFamily="66" charset="0"/>
              </a:rPr>
              <a:t>lagi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 smtClean="0">
                <a:latin typeface="Lucida Handwriting" panose="03010101010101010101" pitchFamily="66" charset="0"/>
              </a:rPr>
              <a:t>maka</a:t>
            </a:r>
            <a:r>
              <a:rPr lang="id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 smtClean="0">
                <a:latin typeface="Lucida Handwriting" panose="03010101010101010101" pitchFamily="66" charset="0"/>
              </a:rPr>
              <a:t>halaman</a:t>
            </a:r>
            <a:r>
              <a:rPr lang="en-ID" sz="1100" b="1" dirty="0" smtClean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menunya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akan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bertambah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dari</a:t>
            </a:r>
            <a:r>
              <a:rPr lang="en-ID" sz="1100" b="1" dirty="0">
                <a:latin typeface="Lucida Handwriting" panose="03010101010101010101" pitchFamily="66" charset="0"/>
              </a:rPr>
              <a:t> project yang </a:t>
            </a:r>
            <a:r>
              <a:rPr lang="en-ID" sz="1100" b="1" dirty="0" err="1">
                <a:latin typeface="Lucida Handwriting" panose="03010101010101010101" pitchFamily="66" charset="0"/>
              </a:rPr>
              <a:t>ditambahkan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sebelumnya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endParaRPr lang="id-ID" sz="1100" b="1" dirty="0">
              <a:latin typeface="Lucida Handwriting" panose="03010101010101010101" pitchFamily="66" charset="0"/>
            </a:endParaRPr>
          </a:p>
          <a:p>
            <a:pPr algn="l"/>
            <a:r>
              <a:rPr lang="en-ID" dirty="0"/>
              <a:t> </a:t>
            </a:r>
            <a:endParaRPr lang="id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" name="Picture 71" descr="https://cdn.discordapp.com/attachments/775929164331089941/862369384298971136/unknow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2" y="1411951"/>
            <a:ext cx="1528279" cy="257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72" descr="https://cdn.discordapp.com/attachments/775929164331089941/862369332343996446/unknow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720" y="2101976"/>
            <a:ext cx="1429750" cy="257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Picture 73" descr="https://cdn.discordapp.com/attachments/775929164331089941/862369656090001408/unknown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22" y="1411951"/>
            <a:ext cx="1461914" cy="252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Bent Arrow 9"/>
          <p:cNvSpPr/>
          <p:nvPr/>
        </p:nvSpPr>
        <p:spPr>
          <a:xfrm flipH="1">
            <a:off x="1929677" y="3412438"/>
            <a:ext cx="407504" cy="6261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6" name="Bent Arrow 75"/>
          <p:cNvSpPr/>
          <p:nvPr/>
        </p:nvSpPr>
        <p:spPr>
          <a:xfrm flipV="1">
            <a:off x="3348626" y="2101976"/>
            <a:ext cx="340276" cy="76126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7" name="Bent Arrow 76"/>
          <p:cNvSpPr/>
          <p:nvPr/>
        </p:nvSpPr>
        <p:spPr>
          <a:xfrm>
            <a:off x="6235944" y="3359426"/>
            <a:ext cx="362778" cy="6261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2"/>
          <p:cNvSpPr txBox="1">
            <a:spLocks noGrp="1"/>
          </p:cNvSpPr>
          <p:nvPr>
            <p:ph type="subTitle" idx="1"/>
          </p:nvPr>
        </p:nvSpPr>
        <p:spPr>
          <a:xfrm>
            <a:off x="2802597" y="3670275"/>
            <a:ext cx="40452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ID" sz="1100" b="1" dirty="0" err="1">
                <a:latin typeface="Lucida Handwriting" panose="03010101010101010101" pitchFamily="66" charset="0"/>
              </a:rPr>
              <a:t>Untuk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tampilan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halaman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akunnya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seperti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ini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lengkap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dengan</a:t>
            </a:r>
            <a:r>
              <a:rPr lang="en-ID" sz="1100" b="1" dirty="0">
                <a:latin typeface="Lucida Handwriting" panose="03010101010101010101" pitchFamily="66" charset="0"/>
              </a:rPr>
              <a:t> data </a:t>
            </a:r>
            <a:r>
              <a:rPr lang="en-ID" sz="1100" b="1" dirty="0" err="1">
                <a:latin typeface="Lucida Handwriting" panose="03010101010101010101" pitchFamily="66" charset="0"/>
              </a:rPr>
              <a:t>saat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pembuatan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akun</a:t>
            </a:r>
            <a:r>
              <a:rPr lang="en-ID" sz="1100" b="1" dirty="0">
                <a:latin typeface="Lucida Handwriting" panose="03010101010101010101" pitchFamily="66" charset="0"/>
              </a:rPr>
              <a:t>. </a:t>
            </a:r>
            <a:r>
              <a:rPr lang="en-ID" sz="1100" b="1" dirty="0" err="1">
                <a:latin typeface="Lucida Handwriting" panose="03010101010101010101" pitchFamily="66" charset="0"/>
              </a:rPr>
              <a:t>dan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jika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ingin</a:t>
            </a:r>
            <a:r>
              <a:rPr lang="en-ID" sz="1100" b="1" dirty="0">
                <a:latin typeface="Lucida Handwriting" panose="03010101010101010101" pitchFamily="66" charset="0"/>
              </a:rPr>
              <a:t> log out </a:t>
            </a:r>
            <a:r>
              <a:rPr lang="en-ID" sz="1100" b="1" dirty="0" err="1">
                <a:latin typeface="Lucida Handwriting" panose="03010101010101010101" pitchFamily="66" charset="0"/>
              </a:rPr>
              <a:t>bisa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masuk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ke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halaman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akun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dan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klik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tombol</a:t>
            </a:r>
            <a:r>
              <a:rPr lang="en-ID" sz="1100" b="1" dirty="0">
                <a:latin typeface="Lucida Handwriting" panose="03010101010101010101" pitchFamily="66" charset="0"/>
              </a:rPr>
              <a:t> log out di </a:t>
            </a:r>
            <a:r>
              <a:rPr lang="en-ID" sz="1100" b="1" dirty="0" err="1">
                <a:latin typeface="Lucida Handwriting" panose="03010101010101010101" pitchFamily="66" charset="0"/>
              </a:rPr>
              <a:t>bawah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pojok</a:t>
            </a:r>
            <a:r>
              <a:rPr lang="en-ID" sz="1100" b="1" dirty="0">
                <a:latin typeface="Lucida Handwriting" panose="03010101010101010101" pitchFamily="66" charset="0"/>
              </a:rPr>
              <a:t> </a:t>
            </a:r>
            <a:r>
              <a:rPr lang="en-ID" sz="1100" b="1" dirty="0" err="1">
                <a:latin typeface="Lucida Handwriting" panose="03010101010101010101" pitchFamily="66" charset="0"/>
              </a:rPr>
              <a:t>kanan</a:t>
            </a:r>
            <a:r>
              <a:rPr lang="en-ID" sz="1100" b="1" dirty="0">
                <a:latin typeface="Lucida Handwriting" panose="03010101010101010101" pitchFamily="66" charset="0"/>
              </a:rPr>
              <a:t>.</a:t>
            </a:r>
            <a:endParaRPr sz="1100" b="1" dirty="0">
              <a:latin typeface="Lucida Handwriting" panose="03010101010101010101" pitchFamily="66" charset="0"/>
            </a:endParaRPr>
          </a:p>
        </p:txBody>
      </p:sp>
      <p:pic>
        <p:nvPicPr>
          <p:cNvPr id="560" name="Google Shape;560;p32"/>
          <p:cNvPicPr preferRelativeResize="0"/>
          <p:nvPr/>
        </p:nvPicPr>
        <p:blipFill rotWithShape="1">
          <a:blip r:embed="rId3">
            <a:alphaModFix/>
          </a:blip>
          <a:srcRect l="16291" r="21761"/>
          <a:stretch/>
        </p:blipFill>
        <p:spPr>
          <a:xfrm>
            <a:off x="319350" y="795025"/>
            <a:ext cx="2700075" cy="2662550"/>
          </a:xfrm>
          <a:prstGeom prst="roundRect">
            <a:avLst>
              <a:gd name="adj" fmla="val 4616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300000" algn="bl" rotWithShape="0">
              <a:srgbClr val="000000"/>
            </a:outerShdw>
          </a:effectLst>
        </p:spPr>
      </p:pic>
      <p:pic>
        <p:nvPicPr>
          <p:cNvPr id="6" name="Picture 5" descr="https://cdn.discordapp.com/attachments/775929164331089941/862369715681624084/unknown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797" y="929700"/>
            <a:ext cx="1775778" cy="31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ent Arrow 1"/>
          <p:cNvSpPr/>
          <p:nvPr/>
        </p:nvSpPr>
        <p:spPr>
          <a:xfrm>
            <a:off x="6390597" y="2365350"/>
            <a:ext cx="457200" cy="130492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body" idx="1"/>
          </p:nvPr>
        </p:nvSpPr>
        <p:spPr>
          <a:xfrm>
            <a:off x="796200" y="3481425"/>
            <a:ext cx="45900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 dirty="0" smtClean="0">
                <a:highlight>
                  <a:schemeClr val="lt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TERIMAKASIH </a:t>
            </a:r>
            <a:endParaRPr sz="4000" dirty="0">
              <a:highlight>
                <a:schemeClr val="lt2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ttle Pop-Up Windows Meeting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206</Words>
  <Application>Microsoft Office PowerPoint</Application>
  <PresentationFormat>On-screen Show (16:9)</PresentationFormat>
  <Paragraphs>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Times New Roman</vt:lpstr>
      <vt:lpstr>Roboto Condensed Light</vt:lpstr>
      <vt:lpstr>Arial</vt:lpstr>
      <vt:lpstr>Rubik Light</vt:lpstr>
      <vt:lpstr>Inter</vt:lpstr>
      <vt:lpstr>Lucida Handwriting</vt:lpstr>
      <vt:lpstr>Little Pop-Up Windows Meeting by Slidesgo</vt:lpstr>
      <vt:lpstr>PROYEK PERANGKAT LUNAK APLIKASI APPOINTMET GAME DEVELOPER </vt:lpstr>
      <vt:lpstr>   Maulana Khalid Fahrelsyah  - A11.2018.10927 Sofyan Daffa Laksana   - A11.2018.10941 M. Akbar Firmansyah   - A11.2018.10937 Rendi Andrea Pramana   - A11.2018.11149 Akbar Dewanata   - A11.2018.11558 </vt:lpstr>
      <vt:lpstr>Deskripsi proyek : </vt:lpstr>
      <vt:lpstr>Setelah melakukan Cooding, jika kita run maka hasil aplikasinya seperti dibawah ini.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PERANGKAT LUNAK APLIKASI APPOINTMET GAME DEVELOPER</dc:title>
  <dc:creator>User</dc:creator>
  <cp:lastModifiedBy>User</cp:lastModifiedBy>
  <cp:revision>7</cp:revision>
  <dcterms:modified xsi:type="dcterms:W3CDTF">2021-07-07T17:19:51Z</dcterms:modified>
</cp:coreProperties>
</file>