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07"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17" r:id="rId27"/>
  </p:sldIdLst>
  <p:sldSz cx="11998325" cy="7559675"/>
  <p:notesSz cx="7559675" cy="10691813"/>
  <p:embeddedFontLst>
    <p:embeddedFont>
      <p:font typeface="Noto Sans Symbols" pitchFamily="2" charset="0"/>
      <p:regular r:id="rId29"/>
      <p:bold r:id="rId30"/>
    </p:embeddedFont>
    <p:embeddedFont>
      <p:font typeface="Source Sans Pro" panose="020B05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2b93b3549_0_6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82b93b3549_0_6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2b93b3549_0_7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g82b93b3549_0_7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b93b3549_0_8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82b93b3549_0_8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b93b3549_0_9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g82b93b3549_0_9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2b93b3549_0_10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82b93b3549_0_10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2b93b3549_0_11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g82b93b3549_0_11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2b93b3549_0_12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g82b93b3549_0_12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2b93b3549_0_1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82b93b3549_0_1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2b93b3549_0_13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g82b93b3549_0_13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2b93b3549_0_1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g82b93b3549_0_1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border-[disesuaikan kebutuhan], misal yang dipanggil adalah properti untuk bottom maka dipanggilah border-bottom.</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2b93b3549_0_16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g82b93b3549_0_16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2b93b3549_0_16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g82b93b3549_0_16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2b93b3549_0_17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g82b93b3549_0_17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2b93b3549_0_1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g82b93b3549_0_1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2b93b3549_0_19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g82b93b3549_0_19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a9993e53_0_1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a9993e53_0_1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2b93b3549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g82b93b3549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2b93b3549_0_1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g82b93b3549_0_1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b93b3549_0_2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82b93b3549_0_2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2b93b3549_0_3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g82b93b3549_0_3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b93b3549_0_4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82b93b3549_0_4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2b93b3549_0_5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82b93b3549_0_5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8055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7004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4131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9392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20486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6757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7110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0909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98383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23605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9868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1686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63449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68139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665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9671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0798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994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806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0209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920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74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1699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696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2286034441"/>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1130293817"/>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a:solidFill>
                  <a:srgbClr val="1B75BC"/>
                </a:solidFill>
              </a:rPr>
              <a:t>Properti </a:t>
            </a:r>
            <a:r>
              <a:rPr lang="en-US" sz="5600" b="1" dirty="0">
                <a:solidFill>
                  <a:srgbClr val="1B75BC"/>
                </a:solidFill>
              </a:rPr>
              <a:t>CSS</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(1)</a:t>
            </a:r>
            <a:endParaRPr sz="4400" b="1" strike="noStrike">
              <a:solidFill>
                <a:srgbClr val="FFFFFF"/>
              </a:solidFill>
              <a:latin typeface="Arial"/>
              <a:ea typeface="Arial"/>
              <a:cs typeface="Arial"/>
              <a:sym typeface="Arial"/>
            </a:endParaRPr>
          </a:p>
        </p:txBody>
      </p:sp>
      <p:sp>
        <p:nvSpPr>
          <p:cNvPr id="212" name="Google Shape;212;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13" name="Google Shape;213;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14" name="Google Shape;214;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 Direction</a:t>
            </a:r>
            <a:r>
              <a:rPr lang="en-US" sz="3200">
                <a:solidFill>
                  <a:schemeClr val="dk1"/>
                </a:solidFill>
                <a:latin typeface="Times New Roman"/>
                <a:ea typeface="Times New Roman"/>
                <a:cs typeface="Times New Roman"/>
                <a:sym typeface="Times New Roman"/>
              </a:rPr>
              <a:t>, properti ini mendefinisikan direction dari text.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direction: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Values: rtl | ltr</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(2)</a:t>
            </a:r>
            <a:endParaRPr sz="4400" b="1" strike="noStrike">
              <a:solidFill>
                <a:srgbClr val="FFFFFF"/>
              </a:solidFill>
              <a:latin typeface="Arial"/>
              <a:ea typeface="Arial"/>
              <a:cs typeface="Arial"/>
              <a:sym typeface="Arial"/>
            </a:endParaRPr>
          </a:p>
        </p:txBody>
      </p:sp>
      <p:sp>
        <p:nvSpPr>
          <p:cNvPr id="220" name="Google Shape;220;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21" name="Google Shape;221;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22" name="Google Shape;222;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text-align</a:t>
            </a:r>
            <a:r>
              <a:rPr lang="en-US" sz="3200">
                <a:solidFill>
                  <a:schemeClr val="dk1"/>
                </a:solidFill>
                <a:latin typeface="Times New Roman"/>
                <a:ea typeface="Times New Roman"/>
                <a:cs typeface="Times New Roman"/>
                <a:sym typeface="Times New Roman"/>
              </a:rPr>
              <a:t>, properti ini medefinsikan alignment text.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text-align: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Values: left | right | center | justify</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(3)</a:t>
            </a:r>
            <a:endParaRPr sz="4400" b="1" strike="noStrike">
              <a:solidFill>
                <a:srgbClr val="FFFFFF"/>
              </a:solidFill>
              <a:latin typeface="Arial"/>
              <a:ea typeface="Arial"/>
              <a:cs typeface="Arial"/>
              <a:sym typeface="Arial"/>
            </a:endParaRPr>
          </a:p>
        </p:txBody>
      </p:sp>
      <p:sp>
        <p:nvSpPr>
          <p:cNvPr id="228" name="Google Shape;228;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29" name="Google Shape;229;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230" name="Google Shape;230;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text-decoration</a:t>
            </a:r>
            <a:r>
              <a:rPr lang="en-US" sz="3200">
                <a:solidFill>
                  <a:schemeClr val="dk1"/>
                </a:solidFill>
                <a:latin typeface="Times New Roman"/>
                <a:ea typeface="Times New Roman"/>
                <a:cs typeface="Times New Roman"/>
                <a:sym typeface="Times New Roman"/>
              </a:rPr>
              <a:t>, Properti ini memberikan dekorasi sebuah text.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text-decoration: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none | [ underline || overline || line-through</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 blink]</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(4)</a:t>
            </a:r>
            <a:endParaRPr sz="4400" b="1" strike="noStrike">
              <a:solidFill>
                <a:srgbClr val="FFFFFF"/>
              </a:solidFill>
              <a:latin typeface="Arial"/>
              <a:ea typeface="Arial"/>
              <a:cs typeface="Arial"/>
              <a:sym typeface="Arial"/>
            </a:endParaRPr>
          </a:p>
        </p:txBody>
      </p:sp>
      <p:sp>
        <p:nvSpPr>
          <p:cNvPr id="236" name="Google Shape;236;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37" name="Google Shape;237;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238" name="Google Shape;238;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text-indent</a:t>
            </a:r>
            <a:r>
              <a:rPr lang="en-US" sz="3200">
                <a:solidFill>
                  <a:schemeClr val="dk1"/>
                </a:solidFill>
                <a:latin typeface="Times New Roman"/>
                <a:ea typeface="Times New Roman"/>
                <a:cs typeface="Times New Roman"/>
                <a:sym typeface="Times New Roman"/>
              </a:rPr>
              <a:t>, properti ini mendefinisikan indentation /tabulasi.</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text-indent: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&lt;length&gt; | &lt;percentage&gt;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(5)</a:t>
            </a:r>
            <a:endParaRPr sz="4400" b="1" strike="noStrike">
              <a:solidFill>
                <a:srgbClr val="FFFFFF"/>
              </a:solidFill>
              <a:latin typeface="Arial"/>
              <a:ea typeface="Arial"/>
              <a:cs typeface="Arial"/>
              <a:sym typeface="Arial"/>
            </a:endParaRPr>
          </a:p>
        </p:txBody>
      </p:sp>
      <p:sp>
        <p:nvSpPr>
          <p:cNvPr id="244" name="Google Shape;24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45" name="Google Shape;245;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246" name="Google Shape;246;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font-family</a:t>
            </a:r>
            <a:r>
              <a:rPr lang="en-US" sz="3200">
                <a:solidFill>
                  <a:schemeClr val="dk1"/>
                </a:solidFill>
                <a:latin typeface="Times New Roman"/>
                <a:ea typeface="Times New Roman"/>
                <a:cs typeface="Times New Roman"/>
                <a:sym typeface="Times New Roman"/>
              </a:rPr>
              <a:t>, properti yang digunakan untuk menentukan keluarga penulisan seperti (Arial, Times new roman, Helvetica, dsb).</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font-family: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[[&lt;family-name&gt; | &lt;generic-family&gt;],] * [&lt;family-</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name&gt; | &lt;generic-family&gt;]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(6)</a:t>
            </a:r>
            <a:endParaRPr sz="4400" b="1" strike="noStrike">
              <a:solidFill>
                <a:srgbClr val="FFFFFF"/>
              </a:solidFill>
              <a:latin typeface="Arial"/>
              <a:ea typeface="Arial"/>
              <a:cs typeface="Arial"/>
              <a:sym typeface="Arial"/>
            </a:endParaRPr>
          </a:p>
        </p:txBody>
      </p:sp>
      <p:sp>
        <p:nvSpPr>
          <p:cNvPr id="252" name="Google Shape;252;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53" name="Google Shape;253;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54" name="Google Shape;254;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font-style</a:t>
            </a:r>
            <a:r>
              <a:rPr lang="en-US" sz="3200">
                <a:solidFill>
                  <a:schemeClr val="dk1"/>
                </a:solidFill>
                <a:latin typeface="Times New Roman"/>
                <a:ea typeface="Times New Roman"/>
                <a:cs typeface="Times New Roman"/>
                <a:sym typeface="Times New Roman"/>
              </a:rPr>
              <a:t>, properti yang digunakan untuk menginisasi jenis/gaya penulisan sebuah font.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font-style: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normal | italic | oblique</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(6)</a:t>
            </a:r>
            <a:endParaRPr sz="4400" b="1" strike="noStrike">
              <a:solidFill>
                <a:srgbClr val="FFFFFF"/>
              </a:solidFill>
              <a:latin typeface="Arial"/>
              <a:ea typeface="Arial"/>
              <a:cs typeface="Arial"/>
              <a:sym typeface="Arial"/>
            </a:endParaRPr>
          </a:p>
        </p:txBody>
      </p:sp>
      <p:sp>
        <p:nvSpPr>
          <p:cNvPr id="260" name="Google Shape;260;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61" name="Google Shape;261;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62" name="Google Shape;262;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font-size</a:t>
            </a:r>
            <a:r>
              <a:rPr lang="en-US" sz="3200">
                <a:solidFill>
                  <a:schemeClr val="dk1"/>
                </a:solidFill>
                <a:latin typeface="Times New Roman"/>
                <a:ea typeface="Times New Roman"/>
                <a:cs typeface="Times New Roman"/>
                <a:sym typeface="Times New Roman"/>
              </a:rPr>
              <a:t>, properti yang digunakan untuk menetukan ukuran sebuah font.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font-size: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&lt;absolute-size&gt; | &lt;relative-size&gt; | &lt;length&gt;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|&lt;percentage&gt;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Border</a:t>
            </a:r>
            <a:endParaRPr sz="4400" b="1" strike="noStrike">
              <a:solidFill>
                <a:srgbClr val="FFFFFF"/>
              </a:solidFill>
              <a:latin typeface="Arial"/>
              <a:ea typeface="Arial"/>
              <a:cs typeface="Arial"/>
              <a:sym typeface="Arial"/>
            </a:endParaRPr>
          </a:p>
        </p:txBody>
      </p:sp>
      <p:sp>
        <p:nvSpPr>
          <p:cNvPr id="268" name="Google Shape;268;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69" name="Google Shape;269;p4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70" name="Google Shape;270;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memungkinkan untuk menentukan gaya, lebar, dan warna batas elemen. Dengan css border pilihan bentuk gaya lebih variatif daripada hanya menggunakan atribut border yang ada pada HTML.</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Border (1)</a:t>
            </a:r>
            <a:endParaRPr sz="4400" b="1" strike="noStrike">
              <a:solidFill>
                <a:srgbClr val="FFFFFF"/>
              </a:solidFill>
              <a:latin typeface="Arial"/>
              <a:ea typeface="Arial"/>
              <a:cs typeface="Arial"/>
              <a:sym typeface="Arial"/>
            </a:endParaRPr>
          </a:p>
        </p:txBody>
      </p:sp>
      <p:sp>
        <p:nvSpPr>
          <p:cNvPr id="276" name="Google Shape;276;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77" name="Google Shape;277;p4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78" name="Google Shape;278;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border-style</a:t>
            </a:r>
            <a:r>
              <a:rPr lang="en-US" sz="3200">
                <a:latin typeface="Times New Roman"/>
                <a:ea typeface="Times New Roman"/>
                <a:cs typeface="Times New Roman"/>
                <a:sym typeface="Times New Roman"/>
              </a:rPr>
              <a:t>, Properti border-style mendefinisikan style dari keempat border (border-left, border-top, border-right, and border-bottom).</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border-style: &lt;value&gt;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none | dotted | dashed | solid</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 double | groove | ridge | inset | outset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Border (2)</a:t>
            </a:r>
            <a:endParaRPr sz="4400" b="1" strike="noStrike">
              <a:solidFill>
                <a:srgbClr val="FFFFFF"/>
              </a:solidFill>
              <a:latin typeface="Arial"/>
              <a:ea typeface="Arial"/>
              <a:cs typeface="Arial"/>
              <a:sym typeface="Arial"/>
            </a:endParaRPr>
          </a:p>
        </p:txBody>
      </p:sp>
      <p:sp>
        <p:nvSpPr>
          <p:cNvPr id="284" name="Google Shape;284;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85" name="Google Shape;285;p4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86" name="Google Shape;286;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Border dibagi menjadi empat inisiasi (</a:t>
            </a:r>
            <a:r>
              <a:rPr lang="en-US" sz="3200" b="1">
                <a:latin typeface="Times New Roman"/>
                <a:ea typeface="Times New Roman"/>
                <a:cs typeface="Times New Roman"/>
                <a:sym typeface="Times New Roman"/>
              </a:rPr>
              <a:t>border-top, border-right, border-bottom, border-left</a:t>
            </a:r>
            <a:r>
              <a:rPr lang="en-US"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border-[disesuaikan]: &lt;value&gt;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&lt;border-</a:t>
            </a:r>
            <a:r>
              <a:rPr lang="en-US" sz="3200">
                <a:solidFill>
                  <a:schemeClr val="dk1"/>
                </a:solidFill>
                <a:latin typeface="Courier New"/>
                <a:ea typeface="Courier New"/>
                <a:cs typeface="Courier New"/>
                <a:sym typeface="Courier New"/>
              </a:rPr>
              <a:t>[disesuaikan]</a:t>
            </a:r>
            <a:r>
              <a:rPr lang="en-US" sz="3200">
                <a:latin typeface="Courier New"/>
                <a:ea typeface="Courier New"/>
                <a:cs typeface="Courier New"/>
                <a:sym typeface="Courier New"/>
              </a:rPr>
              <a:t>-width&gt; || &lt;border-style&gt; || &lt;color&gt;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properti-properti</a:t>
            </a:r>
            <a:r>
              <a:rPr lang="en-US" sz="3200" dirty="0">
                <a:latin typeface="Times New Roman"/>
                <a:ea typeface="Times New Roman"/>
                <a:cs typeface="Times New Roman"/>
                <a:sym typeface="Times New Roman"/>
              </a:rPr>
              <a:t> CSS selector.</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Mengerti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penggunaan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properti-properti</a:t>
            </a:r>
            <a:r>
              <a:rPr lang="en-US" sz="3200" dirty="0">
                <a:latin typeface="Times New Roman"/>
                <a:ea typeface="Times New Roman"/>
                <a:cs typeface="Times New Roman"/>
                <a:sym typeface="Times New Roman"/>
              </a:rPr>
              <a:t> CSS selector pada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HTML.</a:t>
            </a:r>
            <a:endParaRPr lang="en-US"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Margin</a:t>
            </a:r>
            <a:endParaRPr sz="4400" b="1" strike="noStrike">
              <a:solidFill>
                <a:srgbClr val="FFFFFF"/>
              </a:solidFill>
              <a:latin typeface="Arial"/>
              <a:ea typeface="Arial"/>
              <a:cs typeface="Arial"/>
              <a:sym typeface="Arial"/>
            </a:endParaRPr>
          </a:p>
        </p:txBody>
      </p:sp>
      <p:sp>
        <p:nvSpPr>
          <p:cNvPr id="292" name="Google Shape;292;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93" name="Google Shape;293;p4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94" name="Google Shape;294;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digunakan untuk menetapkan margin pada sebuah elemen. Properti ini diinsiasi oleh margin, margin-top, margin-left, margin-right, dan margin-bottom.</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margin-[disesuaikan]:&lt;value&gt;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&lt;length&gt; | &lt;percentage&gt; | auto</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Padding</a:t>
            </a:r>
            <a:endParaRPr sz="4400" b="1" strike="noStrike">
              <a:solidFill>
                <a:srgbClr val="FFFFFF"/>
              </a:solidFill>
              <a:latin typeface="Arial"/>
              <a:ea typeface="Arial"/>
              <a:cs typeface="Arial"/>
              <a:sym typeface="Arial"/>
            </a:endParaRPr>
          </a:p>
        </p:txBody>
      </p:sp>
      <p:sp>
        <p:nvSpPr>
          <p:cNvPr id="300" name="Google Shape;300;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01" name="Google Shape;301;p4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302" name="Google Shape;302;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digunakan untuk menetapkan padding pada sebuah elemen. Properti ini diinsiasi oleh padding, padding-top, padding-left, padding-right, dan padding-bottom.</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padding-[disesuaikan]:&lt;value&gt;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&lt;length&gt; | &lt;percentage&gt;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List</a:t>
            </a:r>
            <a:endParaRPr sz="4400" b="1" strike="noStrike">
              <a:solidFill>
                <a:srgbClr val="FFFFFF"/>
              </a:solidFill>
              <a:latin typeface="Arial"/>
              <a:ea typeface="Arial"/>
              <a:cs typeface="Arial"/>
              <a:sym typeface="Arial"/>
            </a:endParaRPr>
          </a:p>
        </p:txBody>
      </p:sp>
      <p:sp>
        <p:nvSpPr>
          <p:cNvPr id="308" name="Google Shape;308;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09" name="Google Shape;309;p4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310" name="Google Shape;310;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digunakan untuk memperindah atau memberikan gaya pada sebuah list. Biasanya properti ini digunakan untuk melengkapi elemen dalam &lt;li&gt; sehingga gaya lebih variatif.</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List (1)</a:t>
            </a:r>
            <a:endParaRPr sz="4400" b="1" strike="noStrike">
              <a:solidFill>
                <a:srgbClr val="FFFFFF"/>
              </a:solidFill>
              <a:latin typeface="Arial"/>
              <a:ea typeface="Arial"/>
              <a:cs typeface="Arial"/>
              <a:sym typeface="Arial"/>
            </a:endParaRPr>
          </a:p>
        </p:txBody>
      </p:sp>
      <p:sp>
        <p:nvSpPr>
          <p:cNvPr id="316" name="Google Shape;316;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17" name="Google Shape;317;p4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318" name="Google Shape;318;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List-style-type</a:t>
            </a:r>
            <a:r>
              <a:rPr lang="en-US" sz="3200">
                <a:latin typeface="Times New Roman"/>
                <a:ea typeface="Times New Roman"/>
                <a:cs typeface="Times New Roman"/>
                <a:sym typeface="Times New Roman"/>
              </a:rPr>
              <a:t>, Properti ini mendefinisikan tipe tanda item unordered dan ordered lists.</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list-style-type:&lt;value&gt;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circle, disc, square,decima, lower-roman.</a:t>
            </a:r>
            <a:r>
              <a:rPr lang="en-US" sz="3200" b="1">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List (2)</a:t>
            </a:r>
            <a:endParaRPr sz="4400" b="1" strike="noStrike">
              <a:solidFill>
                <a:srgbClr val="FFFFFF"/>
              </a:solidFill>
              <a:latin typeface="Arial"/>
              <a:ea typeface="Arial"/>
              <a:cs typeface="Arial"/>
              <a:sym typeface="Arial"/>
            </a:endParaRPr>
          </a:p>
        </p:txBody>
      </p:sp>
      <p:sp>
        <p:nvSpPr>
          <p:cNvPr id="324" name="Google Shape;324;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25" name="Google Shape;325;p5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326" name="Google Shape;326;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List-style-image</a:t>
            </a:r>
            <a:r>
              <a:rPr lang="en-US" sz="3200">
                <a:latin typeface="Times New Roman"/>
                <a:ea typeface="Times New Roman"/>
                <a:cs typeface="Times New Roman"/>
                <a:sym typeface="Times New Roman"/>
              </a:rPr>
              <a:t>, Properti ini mendefinisikan suatu image sebagai tipe tanda item pada list.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list-style-image: &lt;value&gt;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url, none.</a:t>
            </a:r>
            <a:r>
              <a:rPr lang="en-US" sz="3200" b="1">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58" name="Google Shape;158;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Properti-properti ini menggambarkan warna (color) dan latar belakang (background) dari suatu elemen. Kita dapat menentukan warna latar (background color) dan gambar latar belakang (background image). Posisi dari gambar (image), bagaimana jika berulang-ulang, dan apakah tetap atau relatif terhadap canvas juga dapat di tentukan</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(1)</a:t>
            </a:r>
            <a:endParaRPr sz="4400" b="1" strike="noStrike">
              <a:solidFill>
                <a:srgbClr val="FFFFFF"/>
              </a:solidFill>
              <a:latin typeface="Arial"/>
              <a:ea typeface="Arial"/>
              <a:cs typeface="Arial"/>
              <a:sym typeface="Arial"/>
            </a:endParaRPr>
          </a:p>
        </p:txBody>
      </p:sp>
      <p:sp>
        <p:nvSpPr>
          <p:cNvPr id="164" name="Google Shape;164;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65" name="Google Shape;165;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66" name="Google Shape;166;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Color</a:t>
            </a:r>
            <a:r>
              <a:rPr lang="en-US" sz="3200">
                <a:solidFill>
                  <a:schemeClr val="dk1"/>
                </a:solidFill>
                <a:latin typeface="Times New Roman"/>
                <a:ea typeface="Times New Roman"/>
                <a:cs typeface="Times New Roman"/>
                <a:sym typeface="Times New Roman"/>
              </a:rPr>
              <a:t>, Properti color digunakan untuk menentukan warna dari elemen HTML.</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color: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Contoh :</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H1 {color: blue}</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H2 {color: #FFCC88}</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H3 {color: #00CCCC}</a:t>
            </a:r>
            <a:endParaRPr sz="320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(2)</a:t>
            </a:r>
            <a:endParaRPr sz="4400" b="1" strike="noStrike">
              <a:solidFill>
                <a:srgbClr val="FFFFFF"/>
              </a:solidFill>
              <a:latin typeface="Arial"/>
              <a:ea typeface="Arial"/>
              <a:cs typeface="Arial"/>
              <a:sym typeface="Arial"/>
            </a:endParaRPr>
          </a:p>
        </p:txBody>
      </p:sp>
      <p:sp>
        <p:nvSpPr>
          <p:cNvPr id="172" name="Google Shape;172;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73" name="Google Shape;173;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74" name="Google Shape;174;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 Color</a:t>
            </a:r>
            <a:r>
              <a:rPr lang="en-US" sz="3200">
                <a:solidFill>
                  <a:schemeClr val="dk1"/>
                </a:solidFill>
                <a:latin typeface="Times New Roman"/>
                <a:ea typeface="Times New Roman"/>
                <a:cs typeface="Times New Roman"/>
                <a:sym typeface="Times New Roman"/>
              </a:rPr>
              <a:t>, Properti background color digunakan untuk menentukan background color (warna latar belakang dokumen).</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background-color: &lt;value&gt;</a:t>
            </a:r>
            <a:endParaRPr sz="3200">
              <a:solidFill>
                <a:schemeClr val="dk1"/>
              </a:solidFill>
              <a:latin typeface="Courier New"/>
              <a:ea typeface="Courier New"/>
              <a:cs typeface="Courier New"/>
              <a:sym typeface="Courier New"/>
            </a:endParaRPr>
          </a:p>
          <a:p>
            <a:pPr marL="137160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Possible Values: &lt;color&gt; | transparent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Contoh :</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BODY {background-color: white}</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H1 {background-color: #000080}</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(3)</a:t>
            </a:r>
            <a:endParaRPr sz="4400" b="1" strike="noStrike">
              <a:solidFill>
                <a:srgbClr val="FFFFFF"/>
              </a:solidFill>
              <a:latin typeface="Arial"/>
              <a:ea typeface="Arial"/>
              <a:cs typeface="Arial"/>
              <a:sym typeface="Arial"/>
            </a:endParaRPr>
          </a:p>
        </p:txBody>
      </p:sp>
      <p:sp>
        <p:nvSpPr>
          <p:cNvPr id="180" name="Google Shape;180;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1" name="Google Shape;181;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82" name="Google Shape;182;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 Image</a:t>
            </a:r>
            <a:r>
              <a:rPr lang="en-US" sz="3200">
                <a:solidFill>
                  <a:schemeClr val="dk1"/>
                </a:solidFill>
                <a:latin typeface="Times New Roman"/>
                <a:ea typeface="Times New Roman"/>
                <a:cs typeface="Times New Roman"/>
                <a:sym typeface="Times New Roman"/>
              </a:rPr>
              <a:t>, Properti background-image digunakan untuk memberikan background-body image dari suatu elemen.</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background-image: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Contoh :</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400">
                <a:solidFill>
                  <a:schemeClr val="dk1"/>
                </a:solidFill>
                <a:latin typeface="Courier New"/>
                <a:ea typeface="Courier New"/>
                <a:cs typeface="Courier New"/>
                <a:sym typeface="Courier New"/>
              </a:rPr>
              <a:t>BODY {background-image: url(http://www.myserver.com/foo.gif)}</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2400">
                <a:solidFill>
                  <a:schemeClr val="dk1"/>
                </a:solidFill>
                <a:latin typeface="Courier New"/>
                <a:ea typeface="Courier New"/>
                <a:cs typeface="Courier New"/>
                <a:sym typeface="Courier New"/>
              </a:rPr>
              <a:t>P {background-image: url(http://www.myserver.com/bg.png)}</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(3)</a:t>
            </a:r>
            <a:endParaRPr sz="4400" b="1" strike="noStrike">
              <a:solidFill>
                <a:srgbClr val="FFFFFF"/>
              </a:solidFill>
              <a:latin typeface="Arial"/>
              <a:ea typeface="Arial"/>
              <a:cs typeface="Arial"/>
              <a:sym typeface="Arial"/>
            </a:endParaRPr>
          </a:p>
        </p:txBody>
      </p:sp>
      <p:sp>
        <p:nvSpPr>
          <p:cNvPr id="188" name="Google Shape;188;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9" name="Google Shape;189;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90" name="Google Shape;190;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 Repeat</a:t>
            </a:r>
            <a:r>
              <a:rPr lang="en-US" sz="3200">
                <a:solidFill>
                  <a:schemeClr val="dk1"/>
                </a:solidFill>
                <a:latin typeface="Times New Roman"/>
                <a:ea typeface="Times New Roman"/>
                <a:cs typeface="Times New Roman"/>
                <a:sym typeface="Times New Roman"/>
              </a:rPr>
              <a:t>, Properti background-repeat menetukan bagaimana suatu background image yang telah didefinisikan ditampilkan berulang-ulang, repeat-x value akan mengulang image secara horizontal sedangkan repeat-y value akan mengulang image secara vertikal.</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2400">
                <a:solidFill>
                  <a:schemeClr val="dk1"/>
                </a:solidFill>
                <a:latin typeface="Courier New"/>
                <a:ea typeface="Courier New"/>
                <a:cs typeface="Courier New"/>
                <a:sym typeface="Courier New"/>
              </a:rPr>
              <a:t>background-repeat: &lt;value&gt;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Possible Values:</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repeat | repeat-x | repeat-y | no-repeat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(4)</a:t>
            </a:r>
            <a:endParaRPr sz="4400" b="1" strike="noStrike">
              <a:solidFill>
                <a:srgbClr val="FFFFFF"/>
              </a:solidFill>
              <a:latin typeface="Arial"/>
              <a:ea typeface="Arial"/>
              <a:cs typeface="Arial"/>
              <a:sym typeface="Arial"/>
            </a:endParaRPr>
          </a:p>
        </p:txBody>
      </p:sp>
      <p:sp>
        <p:nvSpPr>
          <p:cNvPr id="196" name="Google Shape;196;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97" name="Google Shape;197;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98" name="Google Shape;198;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a:t>
            </a:r>
            <a:r>
              <a:rPr lang="en-US" sz="3200">
                <a:solidFill>
                  <a:schemeClr val="dk1"/>
                </a:solidFill>
                <a:latin typeface="Times New Roman"/>
                <a:ea typeface="Times New Roman"/>
                <a:cs typeface="Times New Roman"/>
                <a:sym typeface="Times New Roman"/>
              </a:rPr>
              <a:t>, Properti ini memiliki value yang mungkin seperti background-color, background-image, background-repeat.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2400">
                <a:solidFill>
                  <a:schemeClr val="dk1"/>
                </a:solidFill>
                <a:latin typeface="Courier New"/>
                <a:ea typeface="Courier New"/>
                <a:cs typeface="Courier New"/>
                <a:sym typeface="Courier New"/>
              </a:rPr>
              <a:t>background: &lt;value&gt;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Possible Values: &lt;background-color&gt; || &lt;background-image&gt;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 &lt;background-repeat&gt;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a:t>
            </a:r>
            <a:endParaRPr sz="4400" b="1" strike="noStrike">
              <a:solidFill>
                <a:srgbClr val="FFFFFF"/>
              </a:solidFill>
              <a:latin typeface="Arial"/>
              <a:ea typeface="Arial"/>
              <a:cs typeface="Arial"/>
              <a:sym typeface="Arial"/>
            </a:endParaRPr>
          </a:p>
        </p:txBody>
      </p:sp>
      <p:sp>
        <p:nvSpPr>
          <p:cNvPr id="204" name="Google Shape;204;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05" name="Google Shape;205;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06" name="Google Shape;206;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Properti text memungkinkan kita mengatur tampilan dari text. Dengan properti text ini kita dapat merubah warna text, menambah atau mengurangi spasi antar karakter dalam text, alignment text, dekorasi text, tabulasi baris pertama sebuah text dan lain-lain.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1032</Words>
  <Application>Microsoft Office PowerPoint</Application>
  <PresentationFormat>Custom</PresentationFormat>
  <Paragraphs>171</Paragraphs>
  <Slides>25</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Courier New</vt:lpstr>
      <vt:lpstr>Times New Roman</vt:lpstr>
      <vt:lpstr>Noto Sans Symbols</vt:lpstr>
      <vt:lpstr>Wingdings</vt:lpstr>
      <vt:lpstr>Source Sans Pro</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67</cp:revision>
  <dcterms:modified xsi:type="dcterms:W3CDTF">2024-02-09T04:16:40Z</dcterms:modified>
</cp:coreProperties>
</file>