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708" r:id="rId2"/>
  </p:sldMasterIdLst>
  <p:notesMasterIdLst>
    <p:notesMasterId r:id="rId37"/>
  </p:notesMasterIdLst>
  <p:sldIdLst>
    <p:sldId id="256" r:id="rId3"/>
    <p:sldId id="257" r:id="rId4"/>
    <p:sldId id="358" r:id="rId5"/>
    <p:sldId id="362" r:id="rId6"/>
    <p:sldId id="364" r:id="rId7"/>
    <p:sldId id="365" r:id="rId8"/>
    <p:sldId id="363" r:id="rId9"/>
    <p:sldId id="366" r:id="rId10"/>
    <p:sldId id="359" r:id="rId11"/>
    <p:sldId id="367" r:id="rId12"/>
    <p:sldId id="360" r:id="rId13"/>
    <p:sldId id="520" r:id="rId14"/>
    <p:sldId id="370" r:id="rId15"/>
    <p:sldId id="521" r:id="rId16"/>
    <p:sldId id="371" r:id="rId17"/>
    <p:sldId id="372" r:id="rId18"/>
    <p:sldId id="373" r:id="rId19"/>
    <p:sldId id="517" r:id="rId20"/>
    <p:sldId id="519" r:id="rId21"/>
    <p:sldId id="522" r:id="rId22"/>
    <p:sldId id="523" r:id="rId23"/>
    <p:sldId id="495" r:id="rId24"/>
    <p:sldId id="524" r:id="rId25"/>
    <p:sldId id="496" r:id="rId26"/>
    <p:sldId id="530" r:id="rId27"/>
    <p:sldId id="531" r:id="rId28"/>
    <p:sldId id="532" r:id="rId29"/>
    <p:sldId id="529" r:id="rId30"/>
    <p:sldId id="533" r:id="rId31"/>
    <p:sldId id="534" r:id="rId32"/>
    <p:sldId id="525" r:id="rId33"/>
    <p:sldId id="526" r:id="rId34"/>
    <p:sldId id="528" r:id="rId35"/>
    <p:sldId id="357" r:id="rId36"/>
  </p:sldIdLst>
  <p:sldSz cx="11998325" cy="7559675"/>
  <p:notesSz cx="7559675" cy="10691813"/>
  <p:embeddedFontLst>
    <p:embeddedFont>
      <p:font typeface="Consolas" panose="020B0609020204030204" pitchFamily="49" charset="0"/>
      <p:regular r:id="rId38"/>
      <p:bold r:id="rId39"/>
      <p:italic r:id="rId40"/>
      <p:boldItalic r:id="rId41"/>
    </p:embeddedFont>
    <p:embeddedFont>
      <p:font typeface="Noto Sans Symbols" pitchFamily="2" charset="0"/>
      <p:regular r:id="rId42"/>
      <p:bold r:id="rId43"/>
    </p:embeddedFont>
    <p:embeddedFont>
      <p:font typeface="Source Sans Pro" panose="020B0503030403020204"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ADBA5-B232-44F7-815A-289309402D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572BAA4C-9534-4B4A-A468-4B585455C84E}">
      <dgm:prSet phldrT="[Text]"/>
      <dgm:spPr/>
      <dgm:t>
        <a:bodyPr/>
        <a:lstStyle/>
        <a:p>
          <a:r>
            <a:rPr lang="en-US" dirty="0"/>
            <a:t>Proprietary</a:t>
          </a:r>
        </a:p>
      </dgm:t>
    </dgm:pt>
    <dgm:pt modelId="{C0E5776C-589B-4898-8722-A9DEFFE44BA7}" type="parTrans" cxnId="{90F6F9DC-2462-467E-9B32-3241F1D9E2CF}">
      <dgm:prSet/>
      <dgm:spPr/>
      <dgm:t>
        <a:bodyPr/>
        <a:lstStyle/>
        <a:p>
          <a:endParaRPr lang="en-US"/>
        </a:p>
      </dgm:t>
    </dgm:pt>
    <dgm:pt modelId="{65D8B2A2-4180-45C0-BF81-FA6FC54DC9CA}" type="sibTrans" cxnId="{90F6F9DC-2462-467E-9B32-3241F1D9E2CF}">
      <dgm:prSet/>
      <dgm:spPr/>
      <dgm:t>
        <a:bodyPr/>
        <a:lstStyle/>
        <a:p>
          <a:endParaRPr lang="en-US"/>
        </a:p>
      </dgm:t>
    </dgm:pt>
    <dgm:pt modelId="{E62D627A-5179-44E9-BB84-E0F4B377F3C6}">
      <dgm:prSet phldrT="[Text]"/>
      <dgm:spPr/>
      <dgm:t>
        <a:bodyPr/>
        <a:lstStyle/>
        <a:p>
          <a:r>
            <a:rPr lang="en-US" dirty="0"/>
            <a:t>Oracle</a:t>
          </a:r>
        </a:p>
      </dgm:t>
    </dgm:pt>
    <dgm:pt modelId="{F7858E7E-0E04-4F26-A284-2AB93E1710B3}" type="parTrans" cxnId="{83712839-5B14-4346-AE69-FE591B39B2C8}">
      <dgm:prSet/>
      <dgm:spPr/>
      <dgm:t>
        <a:bodyPr/>
        <a:lstStyle/>
        <a:p>
          <a:endParaRPr lang="en-US"/>
        </a:p>
      </dgm:t>
    </dgm:pt>
    <dgm:pt modelId="{5715DF26-F86A-4927-978D-5BE2C17BF6CA}" type="sibTrans" cxnId="{83712839-5B14-4346-AE69-FE591B39B2C8}">
      <dgm:prSet/>
      <dgm:spPr/>
      <dgm:t>
        <a:bodyPr/>
        <a:lstStyle/>
        <a:p>
          <a:endParaRPr lang="en-US"/>
        </a:p>
      </dgm:t>
    </dgm:pt>
    <dgm:pt modelId="{B6004525-0DDB-47A3-91B1-C7E5E0FBC7F3}">
      <dgm:prSet phldrT="[Text]"/>
      <dgm:spPr/>
      <dgm:t>
        <a:bodyPr/>
        <a:lstStyle/>
        <a:p>
          <a:r>
            <a:rPr lang="en-US" dirty="0"/>
            <a:t>SQL Server</a:t>
          </a:r>
        </a:p>
      </dgm:t>
    </dgm:pt>
    <dgm:pt modelId="{E3602B44-80AB-4E55-80BC-38269105E593}" type="parTrans" cxnId="{1AE5F8B8-46FA-4B97-BA00-A00FA44B4DE6}">
      <dgm:prSet/>
      <dgm:spPr/>
      <dgm:t>
        <a:bodyPr/>
        <a:lstStyle/>
        <a:p>
          <a:endParaRPr lang="en-US"/>
        </a:p>
      </dgm:t>
    </dgm:pt>
    <dgm:pt modelId="{BC701588-5D6F-4655-B380-84E32DB1F16C}" type="sibTrans" cxnId="{1AE5F8B8-46FA-4B97-BA00-A00FA44B4DE6}">
      <dgm:prSet/>
      <dgm:spPr/>
      <dgm:t>
        <a:bodyPr/>
        <a:lstStyle/>
        <a:p>
          <a:endParaRPr lang="en-US"/>
        </a:p>
      </dgm:t>
    </dgm:pt>
    <dgm:pt modelId="{06E8E569-CAE5-4C40-AA71-5C2630D118FC}">
      <dgm:prSet phldrT="[Text]"/>
      <dgm:spPr/>
      <dgm:t>
        <a:bodyPr/>
        <a:lstStyle/>
        <a:p>
          <a:r>
            <a:rPr lang="en-US" dirty="0"/>
            <a:t>Open Source</a:t>
          </a:r>
        </a:p>
      </dgm:t>
    </dgm:pt>
    <dgm:pt modelId="{022FDE75-CDEA-4732-BCD9-3FF099169B89}" type="parTrans" cxnId="{B6485136-F222-4E7C-B180-83BCD8FC1E99}">
      <dgm:prSet/>
      <dgm:spPr/>
      <dgm:t>
        <a:bodyPr/>
        <a:lstStyle/>
        <a:p>
          <a:endParaRPr lang="en-US"/>
        </a:p>
      </dgm:t>
    </dgm:pt>
    <dgm:pt modelId="{AA2951DF-9F6D-43FC-9052-EFC736A3DED0}" type="sibTrans" cxnId="{B6485136-F222-4E7C-B180-83BCD8FC1E99}">
      <dgm:prSet/>
      <dgm:spPr/>
      <dgm:t>
        <a:bodyPr/>
        <a:lstStyle/>
        <a:p>
          <a:endParaRPr lang="en-US"/>
        </a:p>
      </dgm:t>
    </dgm:pt>
    <dgm:pt modelId="{2C0AD1D1-B588-49E7-9C51-C92A697C2AD9}">
      <dgm:prSet phldrT="[Text]"/>
      <dgm:spPr/>
      <dgm:t>
        <a:bodyPr/>
        <a:lstStyle/>
        <a:p>
          <a:r>
            <a:rPr lang="en-US" dirty="0"/>
            <a:t>MariaDB</a:t>
          </a:r>
        </a:p>
      </dgm:t>
    </dgm:pt>
    <dgm:pt modelId="{1A5B4E16-68C3-4C5A-AFD2-140BB115827B}" type="parTrans" cxnId="{5D5D1795-AF9F-4A38-AF3B-471D6FADD44F}">
      <dgm:prSet/>
      <dgm:spPr/>
      <dgm:t>
        <a:bodyPr/>
        <a:lstStyle/>
        <a:p>
          <a:endParaRPr lang="en-US"/>
        </a:p>
      </dgm:t>
    </dgm:pt>
    <dgm:pt modelId="{117D17F8-7227-4E0E-A620-3889EB4CD19C}" type="sibTrans" cxnId="{5D5D1795-AF9F-4A38-AF3B-471D6FADD44F}">
      <dgm:prSet/>
      <dgm:spPr/>
      <dgm:t>
        <a:bodyPr/>
        <a:lstStyle/>
        <a:p>
          <a:endParaRPr lang="en-US"/>
        </a:p>
      </dgm:t>
    </dgm:pt>
    <dgm:pt modelId="{CD187350-9403-4EEB-8F08-B1365B1D7FE8}">
      <dgm:prSet phldrT="[Text]"/>
      <dgm:spPr/>
      <dgm:t>
        <a:bodyPr/>
        <a:lstStyle/>
        <a:p>
          <a:r>
            <a:rPr lang="en-US" dirty="0"/>
            <a:t>PostgreSQL</a:t>
          </a:r>
        </a:p>
      </dgm:t>
    </dgm:pt>
    <dgm:pt modelId="{6942D814-F2AA-4677-A856-D235CB5E9B53}" type="parTrans" cxnId="{6E8B83A6-EA24-416A-A256-56BD9DE4BDD4}">
      <dgm:prSet/>
      <dgm:spPr/>
      <dgm:t>
        <a:bodyPr/>
        <a:lstStyle/>
        <a:p>
          <a:endParaRPr lang="en-US"/>
        </a:p>
      </dgm:t>
    </dgm:pt>
    <dgm:pt modelId="{FF93039A-3EC4-4046-8ACE-FA1EE41AFBC3}" type="sibTrans" cxnId="{6E8B83A6-EA24-416A-A256-56BD9DE4BDD4}">
      <dgm:prSet/>
      <dgm:spPr/>
      <dgm:t>
        <a:bodyPr/>
        <a:lstStyle/>
        <a:p>
          <a:endParaRPr lang="en-US"/>
        </a:p>
      </dgm:t>
    </dgm:pt>
    <dgm:pt modelId="{53FA8DB6-BCF6-4F80-B04C-8CB298F3416F}">
      <dgm:prSet phldrT="[Text]"/>
      <dgm:spPr/>
      <dgm:t>
        <a:bodyPr/>
        <a:lstStyle/>
        <a:p>
          <a:r>
            <a:rPr lang="en-US" dirty="0"/>
            <a:t>IBM DB2</a:t>
          </a:r>
        </a:p>
      </dgm:t>
    </dgm:pt>
    <dgm:pt modelId="{F534FA8D-D4A8-43D9-9C9B-C632CEA1790E}" type="parTrans" cxnId="{BA2AF4A8-0EF2-447E-A178-2DB69621181D}">
      <dgm:prSet/>
      <dgm:spPr/>
      <dgm:t>
        <a:bodyPr/>
        <a:lstStyle/>
        <a:p>
          <a:endParaRPr lang="en-US"/>
        </a:p>
      </dgm:t>
    </dgm:pt>
    <dgm:pt modelId="{6421464B-9791-4166-B4ED-19B0537DCA41}" type="sibTrans" cxnId="{BA2AF4A8-0EF2-447E-A178-2DB69621181D}">
      <dgm:prSet/>
      <dgm:spPr/>
      <dgm:t>
        <a:bodyPr/>
        <a:lstStyle/>
        <a:p>
          <a:endParaRPr lang="en-US"/>
        </a:p>
      </dgm:t>
    </dgm:pt>
    <dgm:pt modelId="{FEAF9EF4-4C30-4D25-B46E-BC8152921830}">
      <dgm:prSet phldrT="[Text]"/>
      <dgm:spPr/>
      <dgm:t>
        <a:bodyPr/>
        <a:lstStyle/>
        <a:p>
          <a:r>
            <a:rPr lang="en-US" dirty="0"/>
            <a:t>MongoDB</a:t>
          </a:r>
        </a:p>
      </dgm:t>
    </dgm:pt>
    <dgm:pt modelId="{1AB1C1A2-7A5B-4B92-9048-4C1A4A8D9FE7}" type="parTrans" cxnId="{5E7396A4-3EDF-411D-93A8-CC87016C85D3}">
      <dgm:prSet/>
      <dgm:spPr/>
      <dgm:t>
        <a:bodyPr/>
        <a:lstStyle/>
        <a:p>
          <a:endParaRPr lang="en-US"/>
        </a:p>
      </dgm:t>
    </dgm:pt>
    <dgm:pt modelId="{D4BE83A3-1537-4F87-9E63-3FDF629C419E}" type="sibTrans" cxnId="{5E7396A4-3EDF-411D-93A8-CC87016C85D3}">
      <dgm:prSet/>
      <dgm:spPr/>
      <dgm:t>
        <a:bodyPr/>
        <a:lstStyle/>
        <a:p>
          <a:endParaRPr lang="en-US"/>
        </a:p>
      </dgm:t>
    </dgm:pt>
    <dgm:pt modelId="{42A1F075-8004-4C14-B8AA-4C80BABCF696}" type="pres">
      <dgm:prSet presAssocID="{A13ADBA5-B232-44F7-815A-289309402D84}" presName="Name0" presStyleCnt="0">
        <dgm:presLayoutVars>
          <dgm:dir/>
          <dgm:animLvl val="lvl"/>
          <dgm:resizeHandles/>
        </dgm:presLayoutVars>
      </dgm:prSet>
      <dgm:spPr/>
    </dgm:pt>
    <dgm:pt modelId="{A34FA508-6F42-4AC0-80EF-68985C07CCDD}" type="pres">
      <dgm:prSet presAssocID="{572BAA4C-9534-4B4A-A468-4B585455C84E}" presName="linNode" presStyleCnt="0"/>
      <dgm:spPr/>
    </dgm:pt>
    <dgm:pt modelId="{8065B2F4-C7FA-48D0-A9B6-EFBD245040C9}" type="pres">
      <dgm:prSet presAssocID="{572BAA4C-9534-4B4A-A468-4B585455C84E}" presName="parentShp" presStyleLbl="node1" presStyleIdx="0" presStyleCnt="2">
        <dgm:presLayoutVars>
          <dgm:bulletEnabled val="1"/>
        </dgm:presLayoutVars>
      </dgm:prSet>
      <dgm:spPr/>
    </dgm:pt>
    <dgm:pt modelId="{85E5ED57-FD42-4C8E-9145-A798D8868F5F}" type="pres">
      <dgm:prSet presAssocID="{572BAA4C-9534-4B4A-A468-4B585455C84E}" presName="childShp" presStyleLbl="bgAccFollowNode1" presStyleIdx="0" presStyleCnt="2">
        <dgm:presLayoutVars>
          <dgm:bulletEnabled val="1"/>
        </dgm:presLayoutVars>
      </dgm:prSet>
      <dgm:spPr/>
    </dgm:pt>
    <dgm:pt modelId="{690A8104-2056-4A8C-8A3C-71EFE3D2BF7F}" type="pres">
      <dgm:prSet presAssocID="{65D8B2A2-4180-45C0-BF81-FA6FC54DC9CA}" presName="spacing" presStyleCnt="0"/>
      <dgm:spPr/>
    </dgm:pt>
    <dgm:pt modelId="{12104246-7A5F-47E5-9DA8-6ECBE549CA79}" type="pres">
      <dgm:prSet presAssocID="{06E8E569-CAE5-4C40-AA71-5C2630D118FC}" presName="linNode" presStyleCnt="0"/>
      <dgm:spPr/>
    </dgm:pt>
    <dgm:pt modelId="{CC78F806-DFB0-4E9E-8C4B-C3FABC53521C}" type="pres">
      <dgm:prSet presAssocID="{06E8E569-CAE5-4C40-AA71-5C2630D118FC}" presName="parentShp" presStyleLbl="node1" presStyleIdx="1" presStyleCnt="2">
        <dgm:presLayoutVars>
          <dgm:bulletEnabled val="1"/>
        </dgm:presLayoutVars>
      </dgm:prSet>
      <dgm:spPr/>
    </dgm:pt>
    <dgm:pt modelId="{07603F85-9258-49A9-8000-C07CCE4ECDB0}" type="pres">
      <dgm:prSet presAssocID="{06E8E569-CAE5-4C40-AA71-5C2630D118FC}" presName="childShp" presStyleLbl="bgAccFollowNode1" presStyleIdx="1" presStyleCnt="2">
        <dgm:presLayoutVars>
          <dgm:bulletEnabled val="1"/>
        </dgm:presLayoutVars>
      </dgm:prSet>
      <dgm:spPr/>
    </dgm:pt>
  </dgm:ptLst>
  <dgm:cxnLst>
    <dgm:cxn modelId="{03C24203-B9A9-4CFF-A534-30C25CD4DF92}" type="presOf" srcId="{CD187350-9403-4EEB-8F08-B1365B1D7FE8}" destId="{07603F85-9258-49A9-8000-C07CCE4ECDB0}" srcOrd="0" destOrd="1" presId="urn:microsoft.com/office/officeart/2005/8/layout/vList6"/>
    <dgm:cxn modelId="{8BEA021D-CF29-4A41-BF3D-C8EE82D54A7F}" type="presOf" srcId="{53FA8DB6-BCF6-4F80-B04C-8CB298F3416F}" destId="{85E5ED57-FD42-4C8E-9145-A798D8868F5F}" srcOrd="0" destOrd="2" presId="urn:microsoft.com/office/officeart/2005/8/layout/vList6"/>
    <dgm:cxn modelId="{7D265D20-D4F3-4598-9266-91FDA408B1A7}" type="presOf" srcId="{2C0AD1D1-B588-49E7-9C51-C92A697C2AD9}" destId="{07603F85-9258-49A9-8000-C07CCE4ECDB0}" srcOrd="0" destOrd="0" presId="urn:microsoft.com/office/officeart/2005/8/layout/vList6"/>
    <dgm:cxn modelId="{B6485136-F222-4E7C-B180-83BCD8FC1E99}" srcId="{A13ADBA5-B232-44F7-815A-289309402D84}" destId="{06E8E569-CAE5-4C40-AA71-5C2630D118FC}" srcOrd="1" destOrd="0" parTransId="{022FDE75-CDEA-4732-BCD9-3FF099169B89}" sibTransId="{AA2951DF-9F6D-43FC-9052-EFC736A3DED0}"/>
    <dgm:cxn modelId="{83712839-5B14-4346-AE69-FE591B39B2C8}" srcId="{572BAA4C-9534-4B4A-A468-4B585455C84E}" destId="{E62D627A-5179-44E9-BB84-E0F4B377F3C6}" srcOrd="0" destOrd="0" parTransId="{F7858E7E-0E04-4F26-A284-2AB93E1710B3}" sibTransId="{5715DF26-F86A-4927-978D-5BE2C17BF6CA}"/>
    <dgm:cxn modelId="{26190A61-0C52-4A65-9D98-FCDDB4A1C9AA}" type="presOf" srcId="{572BAA4C-9534-4B4A-A468-4B585455C84E}" destId="{8065B2F4-C7FA-48D0-A9B6-EFBD245040C9}" srcOrd="0" destOrd="0" presId="urn:microsoft.com/office/officeart/2005/8/layout/vList6"/>
    <dgm:cxn modelId="{2B000F69-AE02-4A01-B466-A641C01EC661}" type="presOf" srcId="{A13ADBA5-B232-44F7-815A-289309402D84}" destId="{42A1F075-8004-4C14-B8AA-4C80BABCF696}" srcOrd="0" destOrd="0" presId="urn:microsoft.com/office/officeart/2005/8/layout/vList6"/>
    <dgm:cxn modelId="{0C16C683-E2B5-4254-BCCD-47436BD6D0EB}" type="presOf" srcId="{06E8E569-CAE5-4C40-AA71-5C2630D118FC}" destId="{CC78F806-DFB0-4E9E-8C4B-C3FABC53521C}" srcOrd="0" destOrd="0" presId="urn:microsoft.com/office/officeart/2005/8/layout/vList6"/>
    <dgm:cxn modelId="{5D5D1795-AF9F-4A38-AF3B-471D6FADD44F}" srcId="{06E8E569-CAE5-4C40-AA71-5C2630D118FC}" destId="{2C0AD1D1-B588-49E7-9C51-C92A697C2AD9}" srcOrd="0" destOrd="0" parTransId="{1A5B4E16-68C3-4C5A-AFD2-140BB115827B}" sibTransId="{117D17F8-7227-4E0E-A620-3889EB4CD19C}"/>
    <dgm:cxn modelId="{FA817F96-231C-49A8-8FBB-B7BBCB200EC9}" type="presOf" srcId="{B6004525-0DDB-47A3-91B1-C7E5E0FBC7F3}" destId="{85E5ED57-FD42-4C8E-9145-A798D8868F5F}" srcOrd="0" destOrd="1" presId="urn:microsoft.com/office/officeart/2005/8/layout/vList6"/>
    <dgm:cxn modelId="{5E7396A4-3EDF-411D-93A8-CC87016C85D3}" srcId="{06E8E569-CAE5-4C40-AA71-5C2630D118FC}" destId="{FEAF9EF4-4C30-4D25-B46E-BC8152921830}" srcOrd="2" destOrd="0" parTransId="{1AB1C1A2-7A5B-4B92-9048-4C1A4A8D9FE7}" sibTransId="{D4BE83A3-1537-4F87-9E63-3FDF629C419E}"/>
    <dgm:cxn modelId="{6E8B83A6-EA24-416A-A256-56BD9DE4BDD4}" srcId="{06E8E569-CAE5-4C40-AA71-5C2630D118FC}" destId="{CD187350-9403-4EEB-8F08-B1365B1D7FE8}" srcOrd="1" destOrd="0" parTransId="{6942D814-F2AA-4677-A856-D235CB5E9B53}" sibTransId="{FF93039A-3EC4-4046-8ACE-FA1EE41AFBC3}"/>
    <dgm:cxn modelId="{BA2AF4A8-0EF2-447E-A178-2DB69621181D}" srcId="{572BAA4C-9534-4B4A-A468-4B585455C84E}" destId="{53FA8DB6-BCF6-4F80-B04C-8CB298F3416F}" srcOrd="2" destOrd="0" parTransId="{F534FA8D-D4A8-43D9-9C9B-C632CEA1790E}" sibTransId="{6421464B-9791-4166-B4ED-19B0537DCA41}"/>
    <dgm:cxn modelId="{1AE5F8B8-46FA-4B97-BA00-A00FA44B4DE6}" srcId="{572BAA4C-9534-4B4A-A468-4B585455C84E}" destId="{B6004525-0DDB-47A3-91B1-C7E5E0FBC7F3}" srcOrd="1" destOrd="0" parTransId="{E3602B44-80AB-4E55-80BC-38269105E593}" sibTransId="{BC701588-5D6F-4655-B380-84E32DB1F16C}"/>
    <dgm:cxn modelId="{C5C52FC4-88E7-4B55-8D4B-0131B721EE3A}" type="presOf" srcId="{FEAF9EF4-4C30-4D25-B46E-BC8152921830}" destId="{07603F85-9258-49A9-8000-C07CCE4ECDB0}" srcOrd="0" destOrd="2" presId="urn:microsoft.com/office/officeart/2005/8/layout/vList6"/>
    <dgm:cxn modelId="{7BB8F8DA-9AEA-4B32-AC9E-7B78FF6D526A}" type="presOf" srcId="{E62D627A-5179-44E9-BB84-E0F4B377F3C6}" destId="{85E5ED57-FD42-4C8E-9145-A798D8868F5F}" srcOrd="0" destOrd="0" presId="urn:microsoft.com/office/officeart/2005/8/layout/vList6"/>
    <dgm:cxn modelId="{90F6F9DC-2462-467E-9B32-3241F1D9E2CF}" srcId="{A13ADBA5-B232-44F7-815A-289309402D84}" destId="{572BAA4C-9534-4B4A-A468-4B585455C84E}" srcOrd="0" destOrd="0" parTransId="{C0E5776C-589B-4898-8722-A9DEFFE44BA7}" sibTransId="{65D8B2A2-4180-45C0-BF81-FA6FC54DC9CA}"/>
    <dgm:cxn modelId="{846A25EC-DB68-4B2D-83CB-AC5C51E6AB59}" type="presParOf" srcId="{42A1F075-8004-4C14-B8AA-4C80BABCF696}" destId="{A34FA508-6F42-4AC0-80EF-68985C07CCDD}" srcOrd="0" destOrd="0" presId="urn:microsoft.com/office/officeart/2005/8/layout/vList6"/>
    <dgm:cxn modelId="{9911A8DC-253C-449B-ADEE-0DD8290F2FDD}" type="presParOf" srcId="{A34FA508-6F42-4AC0-80EF-68985C07CCDD}" destId="{8065B2F4-C7FA-48D0-A9B6-EFBD245040C9}" srcOrd="0" destOrd="0" presId="urn:microsoft.com/office/officeart/2005/8/layout/vList6"/>
    <dgm:cxn modelId="{79981AE1-C565-46A9-82C8-5883302CE7A2}" type="presParOf" srcId="{A34FA508-6F42-4AC0-80EF-68985C07CCDD}" destId="{85E5ED57-FD42-4C8E-9145-A798D8868F5F}" srcOrd="1" destOrd="0" presId="urn:microsoft.com/office/officeart/2005/8/layout/vList6"/>
    <dgm:cxn modelId="{5300918B-DD98-4B52-81B3-BFD273B9E604}" type="presParOf" srcId="{42A1F075-8004-4C14-B8AA-4C80BABCF696}" destId="{690A8104-2056-4A8C-8A3C-71EFE3D2BF7F}" srcOrd="1" destOrd="0" presId="urn:microsoft.com/office/officeart/2005/8/layout/vList6"/>
    <dgm:cxn modelId="{ADEEE802-06E9-46E4-B129-3E5EAFEA5243}" type="presParOf" srcId="{42A1F075-8004-4C14-B8AA-4C80BABCF696}" destId="{12104246-7A5F-47E5-9DA8-6ECBE549CA79}" srcOrd="2" destOrd="0" presId="urn:microsoft.com/office/officeart/2005/8/layout/vList6"/>
    <dgm:cxn modelId="{B426D619-0743-4BEB-9854-B9AE6C0E7CD1}" type="presParOf" srcId="{12104246-7A5F-47E5-9DA8-6ECBE549CA79}" destId="{CC78F806-DFB0-4E9E-8C4B-C3FABC53521C}" srcOrd="0" destOrd="0" presId="urn:microsoft.com/office/officeart/2005/8/layout/vList6"/>
    <dgm:cxn modelId="{8D9FD04B-3471-4436-9A15-BB484E567E4F}" type="presParOf" srcId="{12104246-7A5F-47E5-9DA8-6ECBE549CA79}" destId="{07603F85-9258-49A9-8000-C07CCE4ECDB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AAB54E-B872-4555-B9F9-C0829D161D0F}"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78D0E68A-3842-494B-9C69-1734DD3F57D4}">
      <dgm:prSet phldrT="[Text]"/>
      <dgm:spPr/>
      <dgm:t>
        <a:bodyPr/>
        <a:lstStyle/>
        <a:p>
          <a:r>
            <a:rPr lang="en-US" dirty="0"/>
            <a:t>Table</a:t>
          </a:r>
        </a:p>
      </dgm:t>
    </dgm:pt>
    <dgm:pt modelId="{6B750A41-83AF-45CB-AADF-962B7E965338}" type="parTrans" cxnId="{BE759C1B-65BF-454B-B9E5-99CA0E06C745}">
      <dgm:prSet/>
      <dgm:spPr/>
      <dgm:t>
        <a:bodyPr/>
        <a:lstStyle/>
        <a:p>
          <a:endParaRPr lang="en-US"/>
        </a:p>
      </dgm:t>
    </dgm:pt>
    <dgm:pt modelId="{16E6A88C-8F46-478F-AFC7-8BFB4897149F}" type="sibTrans" cxnId="{BE759C1B-65BF-454B-B9E5-99CA0E06C745}">
      <dgm:prSet/>
      <dgm:spPr/>
      <dgm:t>
        <a:bodyPr/>
        <a:lstStyle/>
        <a:p>
          <a:endParaRPr lang="en-US"/>
        </a:p>
      </dgm:t>
    </dgm:pt>
    <dgm:pt modelId="{B64A25DF-E1B3-4FBC-9A3C-6D791A8FC95C}">
      <dgm:prSet phldrT="[Text]"/>
      <dgm:spPr/>
      <dgm:t>
        <a:bodyPr/>
        <a:lstStyle/>
        <a:p>
          <a:r>
            <a:rPr lang="en-US" dirty="0"/>
            <a:t>Field</a:t>
          </a:r>
        </a:p>
      </dgm:t>
    </dgm:pt>
    <dgm:pt modelId="{5E5DFF8A-702B-468E-AC7F-137E64745090}" type="parTrans" cxnId="{23DA06D8-186C-466E-9ECA-9F515F4301C7}">
      <dgm:prSet/>
      <dgm:spPr/>
      <dgm:t>
        <a:bodyPr/>
        <a:lstStyle/>
        <a:p>
          <a:endParaRPr lang="en-US"/>
        </a:p>
      </dgm:t>
    </dgm:pt>
    <dgm:pt modelId="{EC59E529-65AB-47D1-B8C7-AAEBF1939BBC}" type="sibTrans" cxnId="{23DA06D8-186C-466E-9ECA-9F515F4301C7}">
      <dgm:prSet/>
      <dgm:spPr/>
      <dgm:t>
        <a:bodyPr/>
        <a:lstStyle/>
        <a:p>
          <a:endParaRPr lang="en-US"/>
        </a:p>
      </dgm:t>
    </dgm:pt>
    <dgm:pt modelId="{978B7229-0919-4E75-913A-095DCEC119AF}">
      <dgm:prSet phldrT="[Text]"/>
      <dgm:spPr/>
      <dgm:t>
        <a:bodyPr/>
        <a:lstStyle/>
        <a:p>
          <a:r>
            <a:rPr lang="en-US" dirty="0"/>
            <a:t>Record</a:t>
          </a:r>
        </a:p>
      </dgm:t>
    </dgm:pt>
    <dgm:pt modelId="{6BDF8047-2FCC-4C09-9CA9-88CF955AC53B}" type="parTrans" cxnId="{72181224-EAFA-499A-A7E0-858EADA3179D}">
      <dgm:prSet/>
      <dgm:spPr/>
      <dgm:t>
        <a:bodyPr/>
        <a:lstStyle/>
        <a:p>
          <a:endParaRPr lang="en-US"/>
        </a:p>
      </dgm:t>
    </dgm:pt>
    <dgm:pt modelId="{DC80C265-DDF8-4AB8-BD7A-A01556A77798}" type="sibTrans" cxnId="{72181224-EAFA-499A-A7E0-858EADA3179D}">
      <dgm:prSet/>
      <dgm:spPr/>
      <dgm:t>
        <a:bodyPr/>
        <a:lstStyle/>
        <a:p>
          <a:endParaRPr lang="en-US"/>
        </a:p>
      </dgm:t>
    </dgm:pt>
    <dgm:pt modelId="{FEEBBF9C-A57B-40E3-9654-AAEFBA30F409}">
      <dgm:prSet phldrT="[Text]"/>
      <dgm:spPr/>
      <dgm:t>
        <a:bodyPr/>
        <a:lstStyle/>
        <a:p>
          <a:r>
            <a:rPr lang="en-US" dirty="0"/>
            <a:t>Key</a:t>
          </a:r>
        </a:p>
      </dgm:t>
    </dgm:pt>
    <dgm:pt modelId="{059BB671-CAE5-4503-93A8-5B9807FB1108}" type="parTrans" cxnId="{E4123E4F-1880-4236-A340-A87A34DF8401}">
      <dgm:prSet/>
      <dgm:spPr/>
      <dgm:t>
        <a:bodyPr/>
        <a:lstStyle/>
        <a:p>
          <a:endParaRPr lang="en-US"/>
        </a:p>
      </dgm:t>
    </dgm:pt>
    <dgm:pt modelId="{E28CC6C0-BD30-4114-9662-1C12FB20A45C}" type="sibTrans" cxnId="{E4123E4F-1880-4236-A340-A87A34DF8401}">
      <dgm:prSet/>
      <dgm:spPr/>
      <dgm:t>
        <a:bodyPr/>
        <a:lstStyle/>
        <a:p>
          <a:endParaRPr lang="en-US"/>
        </a:p>
      </dgm:t>
    </dgm:pt>
    <dgm:pt modelId="{D311D678-63BD-4920-9032-B87FB9E31EB0}">
      <dgm:prSet phldrT="[Text]"/>
      <dgm:spPr/>
      <dgm:t>
        <a:bodyPr/>
        <a:lstStyle/>
        <a:p>
          <a:r>
            <a:rPr lang="en-US" dirty="0"/>
            <a:t>SQL</a:t>
          </a:r>
        </a:p>
      </dgm:t>
    </dgm:pt>
    <dgm:pt modelId="{5C4B9C90-1C88-4F07-B628-D460E550685F}" type="parTrans" cxnId="{ECE0C807-DBA9-4AE4-952B-0A02325872CC}">
      <dgm:prSet/>
      <dgm:spPr/>
      <dgm:t>
        <a:bodyPr/>
        <a:lstStyle/>
        <a:p>
          <a:endParaRPr lang="en-US"/>
        </a:p>
      </dgm:t>
    </dgm:pt>
    <dgm:pt modelId="{62A68D76-7CC4-4E05-AFA9-42648DB64333}" type="sibTrans" cxnId="{ECE0C807-DBA9-4AE4-952B-0A02325872CC}">
      <dgm:prSet/>
      <dgm:spPr/>
      <dgm:t>
        <a:bodyPr/>
        <a:lstStyle/>
        <a:p>
          <a:endParaRPr lang="en-US"/>
        </a:p>
      </dgm:t>
    </dgm:pt>
    <dgm:pt modelId="{9AC31D66-ABF2-4799-A977-45755512C648}">
      <dgm:prSet phldrT="[Text]"/>
      <dgm:spPr/>
      <dgm:t>
        <a:bodyPr/>
        <a:lstStyle/>
        <a:p>
          <a:r>
            <a:rPr lang="en-US" dirty="0"/>
            <a:t>RDBMS</a:t>
          </a:r>
        </a:p>
      </dgm:t>
    </dgm:pt>
    <dgm:pt modelId="{BF174D02-847F-47DD-A0C1-B8F4D6434B9E}" type="parTrans" cxnId="{B3BD583C-C227-454D-BFE4-EFAA18042545}">
      <dgm:prSet/>
      <dgm:spPr/>
    </dgm:pt>
    <dgm:pt modelId="{56961E86-D2D1-4851-A2DD-94DC5AD573DD}" type="sibTrans" cxnId="{B3BD583C-C227-454D-BFE4-EFAA18042545}">
      <dgm:prSet/>
      <dgm:spPr/>
    </dgm:pt>
    <dgm:pt modelId="{9E102773-6AF0-4FFE-966B-FA2EAFFEDF89}" type="pres">
      <dgm:prSet presAssocID="{FCAAB54E-B872-4555-B9F9-C0829D161D0F}" presName="Name0" presStyleCnt="0">
        <dgm:presLayoutVars>
          <dgm:chMax val="7"/>
          <dgm:chPref val="7"/>
          <dgm:dir/>
        </dgm:presLayoutVars>
      </dgm:prSet>
      <dgm:spPr/>
    </dgm:pt>
    <dgm:pt modelId="{4E8068A8-20C9-4466-A59B-581DA466898F}" type="pres">
      <dgm:prSet presAssocID="{FCAAB54E-B872-4555-B9F9-C0829D161D0F}" presName="Name1" presStyleCnt="0"/>
      <dgm:spPr/>
    </dgm:pt>
    <dgm:pt modelId="{0E1C5DDF-8F34-49F4-8427-331D2D5452DA}" type="pres">
      <dgm:prSet presAssocID="{FCAAB54E-B872-4555-B9F9-C0829D161D0F}" presName="cycle" presStyleCnt="0"/>
      <dgm:spPr/>
    </dgm:pt>
    <dgm:pt modelId="{64552FA8-018E-4D49-8251-6EC23F4999AC}" type="pres">
      <dgm:prSet presAssocID="{FCAAB54E-B872-4555-B9F9-C0829D161D0F}" presName="srcNode" presStyleLbl="node1" presStyleIdx="0" presStyleCnt="6"/>
      <dgm:spPr/>
    </dgm:pt>
    <dgm:pt modelId="{1AECA753-2422-44BA-9A00-75C5ECA70855}" type="pres">
      <dgm:prSet presAssocID="{FCAAB54E-B872-4555-B9F9-C0829D161D0F}" presName="conn" presStyleLbl="parChTrans1D2" presStyleIdx="0" presStyleCnt="1"/>
      <dgm:spPr/>
    </dgm:pt>
    <dgm:pt modelId="{158C5A35-571C-49B7-B957-58F6D441A756}" type="pres">
      <dgm:prSet presAssocID="{FCAAB54E-B872-4555-B9F9-C0829D161D0F}" presName="extraNode" presStyleLbl="node1" presStyleIdx="0" presStyleCnt="6"/>
      <dgm:spPr/>
    </dgm:pt>
    <dgm:pt modelId="{CA66FC0A-817E-4B30-87BF-E38DBDD882FB}" type="pres">
      <dgm:prSet presAssocID="{FCAAB54E-B872-4555-B9F9-C0829D161D0F}" presName="dstNode" presStyleLbl="node1" presStyleIdx="0" presStyleCnt="6"/>
      <dgm:spPr/>
    </dgm:pt>
    <dgm:pt modelId="{71AF6EEA-441A-48D6-8A16-1AAF337E510D}" type="pres">
      <dgm:prSet presAssocID="{78D0E68A-3842-494B-9C69-1734DD3F57D4}" presName="text_1" presStyleLbl="node1" presStyleIdx="0" presStyleCnt="6">
        <dgm:presLayoutVars>
          <dgm:bulletEnabled val="1"/>
        </dgm:presLayoutVars>
      </dgm:prSet>
      <dgm:spPr/>
    </dgm:pt>
    <dgm:pt modelId="{B451E6AD-EEEF-4F9E-B660-5BC3C4D0CCD1}" type="pres">
      <dgm:prSet presAssocID="{78D0E68A-3842-494B-9C69-1734DD3F57D4}" presName="accent_1" presStyleCnt="0"/>
      <dgm:spPr/>
    </dgm:pt>
    <dgm:pt modelId="{2361B2BE-8806-4D70-9271-A2500FFF55F1}" type="pres">
      <dgm:prSet presAssocID="{78D0E68A-3842-494B-9C69-1734DD3F57D4}" presName="accentRepeatNode" presStyleLbl="solidFgAcc1" presStyleIdx="0" presStyleCnt="6"/>
      <dgm:spPr/>
    </dgm:pt>
    <dgm:pt modelId="{88606BE5-AAA3-4071-9500-3999501C3391}" type="pres">
      <dgm:prSet presAssocID="{B64A25DF-E1B3-4FBC-9A3C-6D791A8FC95C}" presName="text_2" presStyleLbl="node1" presStyleIdx="1" presStyleCnt="6">
        <dgm:presLayoutVars>
          <dgm:bulletEnabled val="1"/>
        </dgm:presLayoutVars>
      </dgm:prSet>
      <dgm:spPr/>
    </dgm:pt>
    <dgm:pt modelId="{ADA9612D-BD98-4D1E-BA76-48DE10340F4B}" type="pres">
      <dgm:prSet presAssocID="{B64A25DF-E1B3-4FBC-9A3C-6D791A8FC95C}" presName="accent_2" presStyleCnt="0"/>
      <dgm:spPr/>
    </dgm:pt>
    <dgm:pt modelId="{C9901727-438A-413D-839E-08243A478EE6}" type="pres">
      <dgm:prSet presAssocID="{B64A25DF-E1B3-4FBC-9A3C-6D791A8FC95C}" presName="accentRepeatNode" presStyleLbl="solidFgAcc1" presStyleIdx="1" presStyleCnt="6"/>
      <dgm:spPr/>
    </dgm:pt>
    <dgm:pt modelId="{9F908A2B-5D69-4854-B084-04C5A0E616BE}" type="pres">
      <dgm:prSet presAssocID="{978B7229-0919-4E75-913A-095DCEC119AF}" presName="text_3" presStyleLbl="node1" presStyleIdx="2" presStyleCnt="6">
        <dgm:presLayoutVars>
          <dgm:bulletEnabled val="1"/>
        </dgm:presLayoutVars>
      </dgm:prSet>
      <dgm:spPr/>
    </dgm:pt>
    <dgm:pt modelId="{EDBB46D3-CAC5-4AF1-B133-4E67F6142B0F}" type="pres">
      <dgm:prSet presAssocID="{978B7229-0919-4E75-913A-095DCEC119AF}" presName="accent_3" presStyleCnt="0"/>
      <dgm:spPr/>
    </dgm:pt>
    <dgm:pt modelId="{A4248848-27F0-4E42-A8F1-D662A1536476}" type="pres">
      <dgm:prSet presAssocID="{978B7229-0919-4E75-913A-095DCEC119AF}" presName="accentRepeatNode" presStyleLbl="solidFgAcc1" presStyleIdx="2" presStyleCnt="6"/>
      <dgm:spPr/>
    </dgm:pt>
    <dgm:pt modelId="{2C7209F7-0C84-4730-98C1-D43CC64E2929}" type="pres">
      <dgm:prSet presAssocID="{FEEBBF9C-A57B-40E3-9654-AAEFBA30F409}" presName="text_4" presStyleLbl="node1" presStyleIdx="3" presStyleCnt="6">
        <dgm:presLayoutVars>
          <dgm:bulletEnabled val="1"/>
        </dgm:presLayoutVars>
      </dgm:prSet>
      <dgm:spPr/>
    </dgm:pt>
    <dgm:pt modelId="{03C86211-D1FF-4F09-A242-99A1C744BEA1}" type="pres">
      <dgm:prSet presAssocID="{FEEBBF9C-A57B-40E3-9654-AAEFBA30F409}" presName="accent_4" presStyleCnt="0"/>
      <dgm:spPr/>
    </dgm:pt>
    <dgm:pt modelId="{AF5BE4D5-A560-4C91-A40E-51B6C380083D}" type="pres">
      <dgm:prSet presAssocID="{FEEBBF9C-A57B-40E3-9654-AAEFBA30F409}" presName="accentRepeatNode" presStyleLbl="solidFgAcc1" presStyleIdx="3" presStyleCnt="6"/>
      <dgm:spPr/>
    </dgm:pt>
    <dgm:pt modelId="{92C25E11-3C9B-4A7C-A10C-FFE9B8424875}" type="pres">
      <dgm:prSet presAssocID="{D311D678-63BD-4920-9032-B87FB9E31EB0}" presName="text_5" presStyleLbl="node1" presStyleIdx="4" presStyleCnt="6">
        <dgm:presLayoutVars>
          <dgm:bulletEnabled val="1"/>
        </dgm:presLayoutVars>
      </dgm:prSet>
      <dgm:spPr/>
    </dgm:pt>
    <dgm:pt modelId="{E1169FD7-B9BF-4E30-91A3-2046FBE465C9}" type="pres">
      <dgm:prSet presAssocID="{D311D678-63BD-4920-9032-B87FB9E31EB0}" presName="accent_5" presStyleCnt="0"/>
      <dgm:spPr/>
    </dgm:pt>
    <dgm:pt modelId="{6E39F101-C480-45B4-8EAF-EAEB4C53CF41}" type="pres">
      <dgm:prSet presAssocID="{D311D678-63BD-4920-9032-B87FB9E31EB0}" presName="accentRepeatNode" presStyleLbl="solidFgAcc1" presStyleIdx="4" presStyleCnt="6"/>
      <dgm:spPr/>
    </dgm:pt>
    <dgm:pt modelId="{D4F7E73A-00FC-4303-B28F-3E79F6E82426}" type="pres">
      <dgm:prSet presAssocID="{9AC31D66-ABF2-4799-A977-45755512C648}" presName="text_6" presStyleLbl="node1" presStyleIdx="5" presStyleCnt="6">
        <dgm:presLayoutVars>
          <dgm:bulletEnabled val="1"/>
        </dgm:presLayoutVars>
      </dgm:prSet>
      <dgm:spPr/>
    </dgm:pt>
    <dgm:pt modelId="{C1740B4D-4196-43B2-A4B3-06CCA64A1854}" type="pres">
      <dgm:prSet presAssocID="{9AC31D66-ABF2-4799-A977-45755512C648}" presName="accent_6" presStyleCnt="0"/>
      <dgm:spPr/>
    </dgm:pt>
    <dgm:pt modelId="{9E46FDEA-19CD-4C8E-AE59-A2D53C580C8E}" type="pres">
      <dgm:prSet presAssocID="{9AC31D66-ABF2-4799-A977-45755512C648}" presName="accentRepeatNode" presStyleLbl="solidFgAcc1" presStyleIdx="5" presStyleCnt="6"/>
      <dgm:spPr/>
    </dgm:pt>
  </dgm:ptLst>
  <dgm:cxnLst>
    <dgm:cxn modelId="{70964801-4CF7-4CE5-8C99-228DC0B20124}" type="presOf" srcId="{978B7229-0919-4E75-913A-095DCEC119AF}" destId="{9F908A2B-5D69-4854-B084-04C5A0E616BE}" srcOrd="0" destOrd="0" presId="urn:microsoft.com/office/officeart/2008/layout/VerticalCurvedList"/>
    <dgm:cxn modelId="{ECE0C807-DBA9-4AE4-952B-0A02325872CC}" srcId="{FCAAB54E-B872-4555-B9F9-C0829D161D0F}" destId="{D311D678-63BD-4920-9032-B87FB9E31EB0}" srcOrd="4" destOrd="0" parTransId="{5C4B9C90-1C88-4F07-B628-D460E550685F}" sibTransId="{62A68D76-7CC4-4E05-AFA9-42648DB64333}"/>
    <dgm:cxn modelId="{BE759C1B-65BF-454B-B9E5-99CA0E06C745}" srcId="{FCAAB54E-B872-4555-B9F9-C0829D161D0F}" destId="{78D0E68A-3842-494B-9C69-1734DD3F57D4}" srcOrd="0" destOrd="0" parTransId="{6B750A41-83AF-45CB-AADF-962B7E965338}" sibTransId="{16E6A88C-8F46-478F-AFC7-8BFB4897149F}"/>
    <dgm:cxn modelId="{72181224-EAFA-499A-A7E0-858EADA3179D}" srcId="{FCAAB54E-B872-4555-B9F9-C0829D161D0F}" destId="{978B7229-0919-4E75-913A-095DCEC119AF}" srcOrd="2" destOrd="0" parTransId="{6BDF8047-2FCC-4C09-9CA9-88CF955AC53B}" sibTransId="{DC80C265-DDF8-4AB8-BD7A-A01556A77798}"/>
    <dgm:cxn modelId="{B3BD583C-C227-454D-BFE4-EFAA18042545}" srcId="{FCAAB54E-B872-4555-B9F9-C0829D161D0F}" destId="{9AC31D66-ABF2-4799-A977-45755512C648}" srcOrd="5" destOrd="0" parTransId="{BF174D02-847F-47DD-A0C1-B8F4D6434B9E}" sibTransId="{56961E86-D2D1-4851-A2DD-94DC5AD573DD}"/>
    <dgm:cxn modelId="{A3E83E4A-7537-4C14-A399-6E778CEC51AB}" type="presOf" srcId="{78D0E68A-3842-494B-9C69-1734DD3F57D4}" destId="{71AF6EEA-441A-48D6-8A16-1AAF337E510D}" srcOrd="0" destOrd="0" presId="urn:microsoft.com/office/officeart/2008/layout/VerticalCurvedList"/>
    <dgm:cxn modelId="{C3C0AB4A-A2A4-41E1-AB2E-8C642A6AF0E8}" type="presOf" srcId="{FEEBBF9C-A57B-40E3-9654-AAEFBA30F409}" destId="{2C7209F7-0C84-4730-98C1-D43CC64E2929}" srcOrd="0" destOrd="0" presId="urn:microsoft.com/office/officeart/2008/layout/VerticalCurvedList"/>
    <dgm:cxn modelId="{9E63D36B-5805-40A6-B088-C0CDD4F7B1E1}" type="presOf" srcId="{16E6A88C-8F46-478F-AFC7-8BFB4897149F}" destId="{1AECA753-2422-44BA-9A00-75C5ECA70855}" srcOrd="0" destOrd="0" presId="urn:microsoft.com/office/officeart/2008/layout/VerticalCurvedList"/>
    <dgm:cxn modelId="{E4123E4F-1880-4236-A340-A87A34DF8401}" srcId="{FCAAB54E-B872-4555-B9F9-C0829D161D0F}" destId="{FEEBBF9C-A57B-40E3-9654-AAEFBA30F409}" srcOrd="3" destOrd="0" parTransId="{059BB671-CAE5-4503-93A8-5B9807FB1108}" sibTransId="{E28CC6C0-BD30-4114-9662-1C12FB20A45C}"/>
    <dgm:cxn modelId="{ED4A4088-AD88-4B67-B7E2-23C93F447DAA}" type="presOf" srcId="{9AC31D66-ABF2-4799-A977-45755512C648}" destId="{D4F7E73A-00FC-4303-B28F-3E79F6E82426}" srcOrd="0" destOrd="0" presId="urn:microsoft.com/office/officeart/2008/layout/VerticalCurvedList"/>
    <dgm:cxn modelId="{10C40398-6AC6-4969-A51F-695F375515B1}" type="presOf" srcId="{FCAAB54E-B872-4555-B9F9-C0829D161D0F}" destId="{9E102773-6AF0-4FFE-966B-FA2EAFFEDF89}" srcOrd="0" destOrd="0" presId="urn:microsoft.com/office/officeart/2008/layout/VerticalCurvedList"/>
    <dgm:cxn modelId="{7517F9CF-870A-4EA7-B101-AF8285FB8584}" type="presOf" srcId="{D311D678-63BD-4920-9032-B87FB9E31EB0}" destId="{92C25E11-3C9B-4A7C-A10C-FFE9B8424875}" srcOrd="0" destOrd="0" presId="urn:microsoft.com/office/officeart/2008/layout/VerticalCurvedList"/>
    <dgm:cxn modelId="{23B667D5-4AC0-4EB6-B098-B6F7A64D5C8B}" type="presOf" srcId="{B64A25DF-E1B3-4FBC-9A3C-6D791A8FC95C}" destId="{88606BE5-AAA3-4071-9500-3999501C3391}" srcOrd="0" destOrd="0" presId="urn:microsoft.com/office/officeart/2008/layout/VerticalCurvedList"/>
    <dgm:cxn modelId="{23DA06D8-186C-466E-9ECA-9F515F4301C7}" srcId="{FCAAB54E-B872-4555-B9F9-C0829D161D0F}" destId="{B64A25DF-E1B3-4FBC-9A3C-6D791A8FC95C}" srcOrd="1" destOrd="0" parTransId="{5E5DFF8A-702B-468E-AC7F-137E64745090}" sibTransId="{EC59E529-65AB-47D1-B8C7-AAEBF1939BBC}"/>
    <dgm:cxn modelId="{56844A92-6012-4FC2-B41A-2CFFEB5F0ECC}" type="presParOf" srcId="{9E102773-6AF0-4FFE-966B-FA2EAFFEDF89}" destId="{4E8068A8-20C9-4466-A59B-581DA466898F}" srcOrd="0" destOrd="0" presId="urn:microsoft.com/office/officeart/2008/layout/VerticalCurvedList"/>
    <dgm:cxn modelId="{DEE92284-98FE-480D-9152-087976E6A2D7}" type="presParOf" srcId="{4E8068A8-20C9-4466-A59B-581DA466898F}" destId="{0E1C5DDF-8F34-49F4-8427-331D2D5452DA}" srcOrd="0" destOrd="0" presId="urn:microsoft.com/office/officeart/2008/layout/VerticalCurvedList"/>
    <dgm:cxn modelId="{BC1B4A56-6334-4074-BFD6-A08FE44309E0}" type="presParOf" srcId="{0E1C5DDF-8F34-49F4-8427-331D2D5452DA}" destId="{64552FA8-018E-4D49-8251-6EC23F4999AC}" srcOrd="0" destOrd="0" presId="urn:microsoft.com/office/officeart/2008/layout/VerticalCurvedList"/>
    <dgm:cxn modelId="{D4F270C5-DF7F-4810-A699-7723F150DF39}" type="presParOf" srcId="{0E1C5DDF-8F34-49F4-8427-331D2D5452DA}" destId="{1AECA753-2422-44BA-9A00-75C5ECA70855}" srcOrd="1" destOrd="0" presId="urn:microsoft.com/office/officeart/2008/layout/VerticalCurvedList"/>
    <dgm:cxn modelId="{CB1E68A1-6B48-48C8-A4FD-48061EA89B15}" type="presParOf" srcId="{0E1C5DDF-8F34-49F4-8427-331D2D5452DA}" destId="{158C5A35-571C-49B7-B957-58F6D441A756}" srcOrd="2" destOrd="0" presId="urn:microsoft.com/office/officeart/2008/layout/VerticalCurvedList"/>
    <dgm:cxn modelId="{C2355D11-3831-41CF-BEF2-FC86FDC763DE}" type="presParOf" srcId="{0E1C5DDF-8F34-49F4-8427-331D2D5452DA}" destId="{CA66FC0A-817E-4B30-87BF-E38DBDD882FB}" srcOrd="3" destOrd="0" presId="urn:microsoft.com/office/officeart/2008/layout/VerticalCurvedList"/>
    <dgm:cxn modelId="{3FBD772F-FE72-4797-8CFF-B431E0D5D7C3}" type="presParOf" srcId="{4E8068A8-20C9-4466-A59B-581DA466898F}" destId="{71AF6EEA-441A-48D6-8A16-1AAF337E510D}" srcOrd="1" destOrd="0" presId="urn:microsoft.com/office/officeart/2008/layout/VerticalCurvedList"/>
    <dgm:cxn modelId="{F98ADD07-B01A-4683-BC17-5472A0B236D3}" type="presParOf" srcId="{4E8068A8-20C9-4466-A59B-581DA466898F}" destId="{B451E6AD-EEEF-4F9E-B660-5BC3C4D0CCD1}" srcOrd="2" destOrd="0" presId="urn:microsoft.com/office/officeart/2008/layout/VerticalCurvedList"/>
    <dgm:cxn modelId="{FC593CA9-3F1F-40E4-B950-5A1E6B9AE4BD}" type="presParOf" srcId="{B451E6AD-EEEF-4F9E-B660-5BC3C4D0CCD1}" destId="{2361B2BE-8806-4D70-9271-A2500FFF55F1}" srcOrd="0" destOrd="0" presId="urn:microsoft.com/office/officeart/2008/layout/VerticalCurvedList"/>
    <dgm:cxn modelId="{A40F8A93-C44A-4A0F-9A74-28D1089D28A5}" type="presParOf" srcId="{4E8068A8-20C9-4466-A59B-581DA466898F}" destId="{88606BE5-AAA3-4071-9500-3999501C3391}" srcOrd="3" destOrd="0" presId="urn:microsoft.com/office/officeart/2008/layout/VerticalCurvedList"/>
    <dgm:cxn modelId="{4F97D05C-F9B1-4B19-B6AD-2B76B558038B}" type="presParOf" srcId="{4E8068A8-20C9-4466-A59B-581DA466898F}" destId="{ADA9612D-BD98-4D1E-BA76-48DE10340F4B}" srcOrd="4" destOrd="0" presId="urn:microsoft.com/office/officeart/2008/layout/VerticalCurvedList"/>
    <dgm:cxn modelId="{1B6FAED2-7B3B-4021-81C6-A4D3B7051035}" type="presParOf" srcId="{ADA9612D-BD98-4D1E-BA76-48DE10340F4B}" destId="{C9901727-438A-413D-839E-08243A478EE6}" srcOrd="0" destOrd="0" presId="urn:microsoft.com/office/officeart/2008/layout/VerticalCurvedList"/>
    <dgm:cxn modelId="{3B57D72A-13C7-4D1F-8F69-B141F08B455A}" type="presParOf" srcId="{4E8068A8-20C9-4466-A59B-581DA466898F}" destId="{9F908A2B-5D69-4854-B084-04C5A0E616BE}" srcOrd="5" destOrd="0" presId="urn:microsoft.com/office/officeart/2008/layout/VerticalCurvedList"/>
    <dgm:cxn modelId="{297EC5A3-8342-444C-8F54-C3FCC85B3D3F}" type="presParOf" srcId="{4E8068A8-20C9-4466-A59B-581DA466898F}" destId="{EDBB46D3-CAC5-4AF1-B133-4E67F6142B0F}" srcOrd="6" destOrd="0" presId="urn:microsoft.com/office/officeart/2008/layout/VerticalCurvedList"/>
    <dgm:cxn modelId="{7629E731-3EA4-4056-9401-4A8DECECB419}" type="presParOf" srcId="{EDBB46D3-CAC5-4AF1-B133-4E67F6142B0F}" destId="{A4248848-27F0-4E42-A8F1-D662A1536476}" srcOrd="0" destOrd="0" presId="urn:microsoft.com/office/officeart/2008/layout/VerticalCurvedList"/>
    <dgm:cxn modelId="{ACC28F43-4CC3-4C3C-A91A-A3249413FA3E}" type="presParOf" srcId="{4E8068A8-20C9-4466-A59B-581DA466898F}" destId="{2C7209F7-0C84-4730-98C1-D43CC64E2929}" srcOrd="7" destOrd="0" presId="urn:microsoft.com/office/officeart/2008/layout/VerticalCurvedList"/>
    <dgm:cxn modelId="{6FD07A57-29B8-4B28-A6CC-BFBA6C1810D4}" type="presParOf" srcId="{4E8068A8-20C9-4466-A59B-581DA466898F}" destId="{03C86211-D1FF-4F09-A242-99A1C744BEA1}" srcOrd="8" destOrd="0" presId="urn:microsoft.com/office/officeart/2008/layout/VerticalCurvedList"/>
    <dgm:cxn modelId="{42932324-380D-4510-BD75-9A474C7E3712}" type="presParOf" srcId="{03C86211-D1FF-4F09-A242-99A1C744BEA1}" destId="{AF5BE4D5-A560-4C91-A40E-51B6C380083D}" srcOrd="0" destOrd="0" presId="urn:microsoft.com/office/officeart/2008/layout/VerticalCurvedList"/>
    <dgm:cxn modelId="{FE5E5BC2-1528-4975-9298-55242DCD7042}" type="presParOf" srcId="{4E8068A8-20C9-4466-A59B-581DA466898F}" destId="{92C25E11-3C9B-4A7C-A10C-FFE9B8424875}" srcOrd="9" destOrd="0" presId="urn:microsoft.com/office/officeart/2008/layout/VerticalCurvedList"/>
    <dgm:cxn modelId="{45252608-4C24-4995-9E2C-8FE5346600F2}" type="presParOf" srcId="{4E8068A8-20C9-4466-A59B-581DA466898F}" destId="{E1169FD7-B9BF-4E30-91A3-2046FBE465C9}" srcOrd="10" destOrd="0" presId="urn:microsoft.com/office/officeart/2008/layout/VerticalCurvedList"/>
    <dgm:cxn modelId="{EFDD5561-0D87-451B-9ADF-47A83BC6933E}" type="presParOf" srcId="{E1169FD7-B9BF-4E30-91A3-2046FBE465C9}" destId="{6E39F101-C480-45B4-8EAF-EAEB4C53CF41}" srcOrd="0" destOrd="0" presId="urn:microsoft.com/office/officeart/2008/layout/VerticalCurvedList"/>
    <dgm:cxn modelId="{548429DA-86CB-4A5F-A040-4F53429FBE5E}" type="presParOf" srcId="{4E8068A8-20C9-4466-A59B-581DA466898F}" destId="{D4F7E73A-00FC-4303-B28F-3E79F6E82426}" srcOrd="11" destOrd="0" presId="urn:microsoft.com/office/officeart/2008/layout/VerticalCurvedList"/>
    <dgm:cxn modelId="{28DC5B4F-7284-4847-A3A4-608E644BBDA7}" type="presParOf" srcId="{4E8068A8-20C9-4466-A59B-581DA466898F}" destId="{C1740B4D-4196-43B2-A4B3-06CCA64A1854}" srcOrd="12" destOrd="0" presId="urn:microsoft.com/office/officeart/2008/layout/VerticalCurvedList"/>
    <dgm:cxn modelId="{B7648FB4-E3DE-4955-99E0-C5C40203548F}" type="presParOf" srcId="{C1740B4D-4196-43B2-A4B3-06CCA64A1854}" destId="{9E46FDEA-19CD-4C8E-AE59-A2D53C580C8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99B01A-9A43-4EF4-BAF7-2AF0CA5C8EA9}" type="doc">
      <dgm:prSet loTypeId="urn:microsoft.com/office/officeart/2008/layout/PictureStrips" loCatId="list" qsTypeId="urn:microsoft.com/office/officeart/2005/8/quickstyle/3d1" qsCatId="3D" csTypeId="urn:microsoft.com/office/officeart/2005/8/colors/accent1_2" csCatId="accent1" phldr="1"/>
      <dgm:spPr/>
      <dgm:t>
        <a:bodyPr/>
        <a:lstStyle/>
        <a:p>
          <a:endParaRPr lang="en-US"/>
        </a:p>
      </dgm:t>
    </dgm:pt>
    <dgm:pt modelId="{797CE72F-2F26-4C06-869A-EC2C23DEC83A}">
      <dgm:prSet/>
      <dgm:spPr/>
      <dgm:t>
        <a:bodyPr/>
        <a:lstStyle/>
        <a:p>
          <a:r>
            <a:rPr lang="en-US" b="0" i="0">
              <a:latin typeface="Times New Roman" panose="02020603050405020304" pitchFamily="18" charset="0"/>
              <a:cs typeface="Times New Roman" panose="02020603050405020304" pitchFamily="18" charset="0"/>
            </a:rPr>
            <a:t>MySQL Workbench</a:t>
          </a:r>
          <a:endParaRPr lang="en-US">
            <a:latin typeface="Times New Roman" panose="02020603050405020304" pitchFamily="18" charset="0"/>
            <a:cs typeface="Times New Roman" panose="02020603050405020304" pitchFamily="18" charset="0"/>
          </a:endParaRPr>
        </a:p>
      </dgm:t>
    </dgm:pt>
    <dgm:pt modelId="{406DB2A0-A519-494E-AF57-03B2C30017FF}" type="parTrans" cxnId="{01DD367C-187B-4EDC-8653-1AD4CB95B603}">
      <dgm:prSet/>
      <dgm:spPr/>
      <dgm:t>
        <a:bodyPr/>
        <a:lstStyle/>
        <a:p>
          <a:endParaRPr lang="en-US">
            <a:latin typeface="Times New Roman" panose="02020603050405020304" pitchFamily="18" charset="0"/>
            <a:cs typeface="Times New Roman" panose="02020603050405020304" pitchFamily="18" charset="0"/>
          </a:endParaRPr>
        </a:p>
      </dgm:t>
    </dgm:pt>
    <dgm:pt modelId="{D51872B9-CC44-4FED-B08F-816FECC20F1C}" type="sibTrans" cxnId="{01DD367C-187B-4EDC-8653-1AD4CB95B603}">
      <dgm:prSet/>
      <dgm:spPr/>
      <dgm:t>
        <a:bodyPr/>
        <a:lstStyle/>
        <a:p>
          <a:endParaRPr lang="en-US">
            <a:latin typeface="Times New Roman" panose="02020603050405020304" pitchFamily="18" charset="0"/>
            <a:cs typeface="Times New Roman" panose="02020603050405020304" pitchFamily="18" charset="0"/>
          </a:endParaRPr>
        </a:p>
      </dgm:t>
    </dgm:pt>
    <dgm:pt modelId="{A3549798-9470-4890-B94C-1B6C1762C8D9}">
      <dgm:prSet/>
      <dgm:spPr/>
      <dgm:t>
        <a:bodyPr/>
        <a:lstStyle/>
        <a:p>
          <a:r>
            <a:rPr lang="en-US" b="0" i="0">
              <a:latin typeface="Times New Roman" panose="02020603050405020304" pitchFamily="18" charset="0"/>
              <a:cs typeface="Times New Roman" panose="02020603050405020304" pitchFamily="18" charset="0"/>
            </a:rPr>
            <a:t>DBEdit</a:t>
          </a:r>
          <a:endParaRPr lang="en-US">
            <a:latin typeface="Times New Roman" panose="02020603050405020304" pitchFamily="18" charset="0"/>
            <a:cs typeface="Times New Roman" panose="02020603050405020304" pitchFamily="18" charset="0"/>
          </a:endParaRPr>
        </a:p>
      </dgm:t>
    </dgm:pt>
    <dgm:pt modelId="{02124568-CF42-44AA-85D7-BE31139A422B}" type="parTrans" cxnId="{CEFE1B94-E809-479A-B929-0A4939F2AC7D}">
      <dgm:prSet/>
      <dgm:spPr/>
      <dgm:t>
        <a:bodyPr/>
        <a:lstStyle/>
        <a:p>
          <a:endParaRPr lang="en-US">
            <a:latin typeface="Times New Roman" panose="02020603050405020304" pitchFamily="18" charset="0"/>
            <a:cs typeface="Times New Roman" panose="02020603050405020304" pitchFamily="18" charset="0"/>
          </a:endParaRPr>
        </a:p>
      </dgm:t>
    </dgm:pt>
    <dgm:pt modelId="{600D3817-3B6F-43A0-A26C-D57DE48E96EA}" type="sibTrans" cxnId="{CEFE1B94-E809-479A-B929-0A4939F2AC7D}">
      <dgm:prSet/>
      <dgm:spPr/>
      <dgm:t>
        <a:bodyPr/>
        <a:lstStyle/>
        <a:p>
          <a:endParaRPr lang="en-US">
            <a:latin typeface="Times New Roman" panose="02020603050405020304" pitchFamily="18" charset="0"/>
            <a:cs typeface="Times New Roman" panose="02020603050405020304" pitchFamily="18" charset="0"/>
          </a:endParaRPr>
        </a:p>
      </dgm:t>
    </dgm:pt>
    <dgm:pt modelId="{FFEF9642-8132-4D70-85CE-B4AB1DF4FF95}">
      <dgm:prSet/>
      <dgm:spPr/>
      <dgm:t>
        <a:bodyPr/>
        <a:lstStyle/>
        <a:p>
          <a:r>
            <a:rPr lang="en-US" b="0" i="0">
              <a:latin typeface="Times New Roman" panose="02020603050405020304" pitchFamily="18" charset="0"/>
              <a:cs typeface="Times New Roman" panose="02020603050405020304" pitchFamily="18" charset="0"/>
            </a:rPr>
            <a:t>HeidiSQL</a:t>
          </a:r>
          <a:endParaRPr lang="en-US">
            <a:latin typeface="Times New Roman" panose="02020603050405020304" pitchFamily="18" charset="0"/>
            <a:cs typeface="Times New Roman" panose="02020603050405020304" pitchFamily="18" charset="0"/>
          </a:endParaRPr>
        </a:p>
      </dgm:t>
    </dgm:pt>
    <dgm:pt modelId="{A8FCD4E9-86B8-478F-839D-F72F788D6861}" type="parTrans" cxnId="{F73C109D-F71F-45A2-86F9-D0E6091F1B96}">
      <dgm:prSet/>
      <dgm:spPr/>
      <dgm:t>
        <a:bodyPr/>
        <a:lstStyle/>
        <a:p>
          <a:endParaRPr lang="en-US">
            <a:latin typeface="Times New Roman" panose="02020603050405020304" pitchFamily="18" charset="0"/>
            <a:cs typeface="Times New Roman" panose="02020603050405020304" pitchFamily="18" charset="0"/>
          </a:endParaRPr>
        </a:p>
      </dgm:t>
    </dgm:pt>
    <dgm:pt modelId="{AAA45695-A03C-4B0D-909E-A41B0662C96E}" type="sibTrans" cxnId="{F73C109D-F71F-45A2-86F9-D0E6091F1B96}">
      <dgm:prSet/>
      <dgm:spPr/>
      <dgm:t>
        <a:bodyPr/>
        <a:lstStyle/>
        <a:p>
          <a:endParaRPr lang="en-US">
            <a:latin typeface="Times New Roman" panose="02020603050405020304" pitchFamily="18" charset="0"/>
            <a:cs typeface="Times New Roman" panose="02020603050405020304" pitchFamily="18" charset="0"/>
          </a:endParaRPr>
        </a:p>
      </dgm:t>
    </dgm:pt>
    <dgm:pt modelId="{2A509E82-DAC0-48A5-85FC-55267D0E18EE}">
      <dgm:prSet/>
      <dgm:spPr/>
      <dgm:t>
        <a:bodyPr/>
        <a:lstStyle/>
        <a:p>
          <a:r>
            <a:rPr lang="en-US" b="0" i="0">
              <a:latin typeface="Times New Roman" panose="02020603050405020304" pitchFamily="18" charset="0"/>
              <a:cs typeface="Times New Roman" panose="02020603050405020304" pitchFamily="18" charset="0"/>
            </a:rPr>
            <a:t>Navicat</a:t>
          </a:r>
          <a:endParaRPr lang="en-US">
            <a:latin typeface="Times New Roman" panose="02020603050405020304" pitchFamily="18" charset="0"/>
            <a:cs typeface="Times New Roman" panose="02020603050405020304" pitchFamily="18" charset="0"/>
          </a:endParaRPr>
        </a:p>
      </dgm:t>
    </dgm:pt>
    <dgm:pt modelId="{77D24E43-80A6-4448-AB68-8034528D3E1F}" type="parTrans" cxnId="{8377573A-B6DE-45AC-A68A-C309C6A6500A}">
      <dgm:prSet/>
      <dgm:spPr/>
      <dgm:t>
        <a:bodyPr/>
        <a:lstStyle/>
        <a:p>
          <a:endParaRPr lang="en-US">
            <a:latin typeface="Times New Roman" panose="02020603050405020304" pitchFamily="18" charset="0"/>
            <a:cs typeface="Times New Roman" panose="02020603050405020304" pitchFamily="18" charset="0"/>
          </a:endParaRPr>
        </a:p>
      </dgm:t>
    </dgm:pt>
    <dgm:pt modelId="{94B8ABAB-02C1-4B20-8776-6646675698AC}" type="sibTrans" cxnId="{8377573A-B6DE-45AC-A68A-C309C6A6500A}">
      <dgm:prSet/>
      <dgm:spPr/>
      <dgm:t>
        <a:bodyPr/>
        <a:lstStyle/>
        <a:p>
          <a:endParaRPr lang="en-US">
            <a:latin typeface="Times New Roman" panose="02020603050405020304" pitchFamily="18" charset="0"/>
            <a:cs typeface="Times New Roman" panose="02020603050405020304" pitchFamily="18" charset="0"/>
          </a:endParaRPr>
        </a:p>
      </dgm:t>
    </dgm:pt>
    <dgm:pt modelId="{F185932B-4DB6-4A9A-8B5C-A94C35F6B150}">
      <dgm:prSet/>
      <dgm:spPr/>
      <dgm:t>
        <a:bodyPr/>
        <a:lstStyle/>
        <a:p>
          <a:r>
            <a:rPr lang="en-US" b="0" i="0">
              <a:latin typeface="Times New Roman" panose="02020603050405020304" pitchFamily="18" charset="0"/>
              <a:cs typeface="Times New Roman" panose="02020603050405020304" pitchFamily="18" charset="0"/>
            </a:rPr>
            <a:t>phpMyAdmin</a:t>
          </a:r>
          <a:endParaRPr lang="en-US">
            <a:latin typeface="Times New Roman" panose="02020603050405020304" pitchFamily="18" charset="0"/>
            <a:cs typeface="Times New Roman" panose="02020603050405020304" pitchFamily="18" charset="0"/>
          </a:endParaRPr>
        </a:p>
      </dgm:t>
    </dgm:pt>
    <dgm:pt modelId="{D99633C9-61B7-4E80-838C-FFFF57BEC471}" type="parTrans" cxnId="{AAEA7486-9BD1-4118-BECE-E3FDDA45A2E1}">
      <dgm:prSet/>
      <dgm:spPr/>
      <dgm:t>
        <a:bodyPr/>
        <a:lstStyle/>
        <a:p>
          <a:endParaRPr lang="en-US">
            <a:latin typeface="Times New Roman" panose="02020603050405020304" pitchFamily="18" charset="0"/>
            <a:cs typeface="Times New Roman" panose="02020603050405020304" pitchFamily="18" charset="0"/>
          </a:endParaRPr>
        </a:p>
      </dgm:t>
    </dgm:pt>
    <dgm:pt modelId="{184BB30F-030C-4D28-BD3E-67149EE0906B}" type="sibTrans" cxnId="{AAEA7486-9BD1-4118-BECE-E3FDDA45A2E1}">
      <dgm:prSet/>
      <dgm:spPr/>
      <dgm:t>
        <a:bodyPr/>
        <a:lstStyle/>
        <a:p>
          <a:endParaRPr lang="en-US">
            <a:latin typeface="Times New Roman" panose="02020603050405020304" pitchFamily="18" charset="0"/>
            <a:cs typeface="Times New Roman" panose="02020603050405020304" pitchFamily="18" charset="0"/>
          </a:endParaRPr>
        </a:p>
      </dgm:t>
    </dgm:pt>
    <dgm:pt modelId="{DACBA534-1D9A-4C4A-B59A-AB53E29366C7}">
      <dgm:prSet/>
      <dgm:spPr/>
      <dgm:t>
        <a:bodyPr/>
        <a:lstStyle/>
        <a:p>
          <a:r>
            <a:rPr lang="en-US" b="0" i="0">
              <a:latin typeface="Times New Roman" panose="02020603050405020304" pitchFamily="18" charset="0"/>
              <a:cs typeface="Times New Roman" panose="02020603050405020304" pitchFamily="18" charset="0"/>
            </a:rPr>
            <a:t>SQLyog</a:t>
          </a:r>
          <a:endParaRPr lang="en-US">
            <a:latin typeface="Times New Roman" panose="02020603050405020304" pitchFamily="18" charset="0"/>
            <a:cs typeface="Times New Roman" panose="02020603050405020304" pitchFamily="18" charset="0"/>
          </a:endParaRPr>
        </a:p>
      </dgm:t>
    </dgm:pt>
    <dgm:pt modelId="{B45648DD-0431-4378-90E7-E4D1C1A25F51}" type="parTrans" cxnId="{B2D69017-3F22-4DC1-95EA-41E527965AD6}">
      <dgm:prSet/>
      <dgm:spPr/>
      <dgm:t>
        <a:bodyPr/>
        <a:lstStyle/>
        <a:p>
          <a:endParaRPr lang="en-US">
            <a:latin typeface="Times New Roman" panose="02020603050405020304" pitchFamily="18" charset="0"/>
            <a:cs typeface="Times New Roman" panose="02020603050405020304" pitchFamily="18" charset="0"/>
          </a:endParaRPr>
        </a:p>
      </dgm:t>
    </dgm:pt>
    <dgm:pt modelId="{249183E0-0E28-4AF5-9A8F-AB0C0164F8B8}" type="sibTrans" cxnId="{B2D69017-3F22-4DC1-95EA-41E527965AD6}">
      <dgm:prSet/>
      <dgm:spPr/>
      <dgm:t>
        <a:bodyPr/>
        <a:lstStyle/>
        <a:p>
          <a:endParaRPr lang="en-US">
            <a:latin typeface="Times New Roman" panose="02020603050405020304" pitchFamily="18" charset="0"/>
            <a:cs typeface="Times New Roman" panose="02020603050405020304" pitchFamily="18" charset="0"/>
          </a:endParaRPr>
        </a:p>
      </dgm:t>
    </dgm:pt>
    <dgm:pt modelId="{F7E4D18A-79E5-4452-867C-DBD65EAB2782}" type="pres">
      <dgm:prSet presAssocID="{5699B01A-9A43-4EF4-BAF7-2AF0CA5C8EA9}" presName="Name0" presStyleCnt="0">
        <dgm:presLayoutVars>
          <dgm:dir/>
          <dgm:resizeHandles val="exact"/>
        </dgm:presLayoutVars>
      </dgm:prSet>
      <dgm:spPr/>
    </dgm:pt>
    <dgm:pt modelId="{E82EFE95-C8FA-4512-AC2B-66AD37853AB0}" type="pres">
      <dgm:prSet presAssocID="{797CE72F-2F26-4C06-869A-EC2C23DEC83A}" presName="composite" presStyleCnt="0"/>
      <dgm:spPr/>
    </dgm:pt>
    <dgm:pt modelId="{90B7744A-0BCE-4704-B620-D68A4F90D9F5}" type="pres">
      <dgm:prSet presAssocID="{797CE72F-2F26-4C06-869A-EC2C23DEC83A}" presName="rect1" presStyleLbl="trAlignAcc1" presStyleIdx="0" presStyleCnt="6">
        <dgm:presLayoutVars>
          <dgm:bulletEnabled val="1"/>
        </dgm:presLayoutVars>
      </dgm:prSet>
      <dgm:spPr/>
    </dgm:pt>
    <dgm:pt modelId="{676C2032-4C91-4C2B-A5D5-66526EDC4913}" type="pres">
      <dgm:prSet presAssocID="{797CE72F-2F26-4C06-869A-EC2C23DEC83A}" presName="rect2" presStyleLbl="fgImgPlace1" presStyleIdx="0" presStyleCnt="6"/>
      <dgm:spPr/>
    </dgm:pt>
    <dgm:pt modelId="{AF4EE96F-00A6-4EEA-A9C5-501A0DBF8751}" type="pres">
      <dgm:prSet presAssocID="{D51872B9-CC44-4FED-B08F-816FECC20F1C}" presName="sibTrans" presStyleCnt="0"/>
      <dgm:spPr/>
    </dgm:pt>
    <dgm:pt modelId="{94FFBD7C-BDCD-4524-A8DE-B8196858B101}" type="pres">
      <dgm:prSet presAssocID="{A3549798-9470-4890-B94C-1B6C1762C8D9}" presName="composite" presStyleCnt="0"/>
      <dgm:spPr/>
    </dgm:pt>
    <dgm:pt modelId="{30B8B7E4-A1B8-415B-95F0-27E06899B53D}" type="pres">
      <dgm:prSet presAssocID="{A3549798-9470-4890-B94C-1B6C1762C8D9}" presName="rect1" presStyleLbl="trAlignAcc1" presStyleIdx="1" presStyleCnt="6">
        <dgm:presLayoutVars>
          <dgm:bulletEnabled val="1"/>
        </dgm:presLayoutVars>
      </dgm:prSet>
      <dgm:spPr/>
    </dgm:pt>
    <dgm:pt modelId="{380CC11F-A855-41B4-9F26-1D4E9E7FC66C}" type="pres">
      <dgm:prSet presAssocID="{A3549798-9470-4890-B94C-1B6C1762C8D9}" presName="rect2" presStyleLbl="fgImgPlace1" presStyleIdx="1" presStyleCnt="6"/>
      <dgm:spPr/>
    </dgm:pt>
    <dgm:pt modelId="{2EE91F5E-CE6E-4A6C-8066-C9F5BD8799D9}" type="pres">
      <dgm:prSet presAssocID="{600D3817-3B6F-43A0-A26C-D57DE48E96EA}" presName="sibTrans" presStyleCnt="0"/>
      <dgm:spPr/>
    </dgm:pt>
    <dgm:pt modelId="{964CF696-9283-4384-882D-EC3901720534}" type="pres">
      <dgm:prSet presAssocID="{FFEF9642-8132-4D70-85CE-B4AB1DF4FF95}" presName="composite" presStyleCnt="0"/>
      <dgm:spPr/>
    </dgm:pt>
    <dgm:pt modelId="{323EBDAA-B528-4846-8994-B639B0B9AD43}" type="pres">
      <dgm:prSet presAssocID="{FFEF9642-8132-4D70-85CE-B4AB1DF4FF95}" presName="rect1" presStyleLbl="trAlignAcc1" presStyleIdx="2" presStyleCnt="6">
        <dgm:presLayoutVars>
          <dgm:bulletEnabled val="1"/>
        </dgm:presLayoutVars>
      </dgm:prSet>
      <dgm:spPr/>
    </dgm:pt>
    <dgm:pt modelId="{F200D13D-585B-4947-BADB-B26DC3BC0149}" type="pres">
      <dgm:prSet presAssocID="{FFEF9642-8132-4D70-85CE-B4AB1DF4FF95}" presName="rect2" presStyleLbl="fgImgPlace1" presStyleIdx="2" presStyleCnt="6"/>
      <dgm:spPr/>
    </dgm:pt>
    <dgm:pt modelId="{994941B1-8848-4C4F-81CB-4AA22F96ADF0}" type="pres">
      <dgm:prSet presAssocID="{AAA45695-A03C-4B0D-909E-A41B0662C96E}" presName="sibTrans" presStyleCnt="0"/>
      <dgm:spPr/>
    </dgm:pt>
    <dgm:pt modelId="{306A59B8-9182-49EF-B16C-02DBBFDCA296}" type="pres">
      <dgm:prSet presAssocID="{2A509E82-DAC0-48A5-85FC-55267D0E18EE}" presName="composite" presStyleCnt="0"/>
      <dgm:spPr/>
    </dgm:pt>
    <dgm:pt modelId="{AE593A7A-EB2A-45F9-9233-B823697B8930}" type="pres">
      <dgm:prSet presAssocID="{2A509E82-DAC0-48A5-85FC-55267D0E18EE}" presName="rect1" presStyleLbl="trAlignAcc1" presStyleIdx="3" presStyleCnt="6">
        <dgm:presLayoutVars>
          <dgm:bulletEnabled val="1"/>
        </dgm:presLayoutVars>
      </dgm:prSet>
      <dgm:spPr/>
    </dgm:pt>
    <dgm:pt modelId="{43C2F6F7-1B51-41A7-987A-394537E4219E}" type="pres">
      <dgm:prSet presAssocID="{2A509E82-DAC0-48A5-85FC-55267D0E18EE}" presName="rect2" presStyleLbl="fgImgPlace1" presStyleIdx="3" presStyleCnt="6"/>
      <dgm:spPr/>
    </dgm:pt>
    <dgm:pt modelId="{4E3B7F38-43CB-4032-85B8-501BC57E427B}" type="pres">
      <dgm:prSet presAssocID="{94B8ABAB-02C1-4B20-8776-6646675698AC}" presName="sibTrans" presStyleCnt="0"/>
      <dgm:spPr/>
    </dgm:pt>
    <dgm:pt modelId="{D4435FF5-0568-4432-864B-FE78308F639C}" type="pres">
      <dgm:prSet presAssocID="{F185932B-4DB6-4A9A-8B5C-A94C35F6B150}" presName="composite" presStyleCnt="0"/>
      <dgm:spPr/>
    </dgm:pt>
    <dgm:pt modelId="{2417FB6E-B353-4B78-83B6-B15A88DA18A9}" type="pres">
      <dgm:prSet presAssocID="{F185932B-4DB6-4A9A-8B5C-A94C35F6B150}" presName="rect1" presStyleLbl="trAlignAcc1" presStyleIdx="4" presStyleCnt="6">
        <dgm:presLayoutVars>
          <dgm:bulletEnabled val="1"/>
        </dgm:presLayoutVars>
      </dgm:prSet>
      <dgm:spPr/>
    </dgm:pt>
    <dgm:pt modelId="{FAF4895E-727D-4F80-B00F-60F7A7B474B6}" type="pres">
      <dgm:prSet presAssocID="{F185932B-4DB6-4A9A-8B5C-A94C35F6B150}" presName="rect2" presStyleLbl="fgImgPlace1" presStyleIdx="4" presStyleCnt="6"/>
      <dgm:spPr/>
    </dgm:pt>
    <dgm:pt modelId="{592B1177-FD52-4683-A025-E6714C2A08A5}" type="pres">
      <dgm:prSet presAssocID="{184BB30F-030C-4D28-BD3E-67149EE0906B}" presName="sibTrans" presStyleCnt="0"/>
      <dgm:spPr/>
    </dgm:pt>
    <dgm:pt modelId="{9808E3D0-63BF-4EB4-A638-8485DBD71D33}" type="pres">
      <dgm:prSet presAssocID="{DACBA534-1D9A-4C4A-B59A-AB53E29366C7}" presName="composite" presStyleCnt="0"/>
      <dgm:spPr/>
    </dgm:pt>
    <dgm:pt modelId="{55E1B956-F8D8-4EBD-B200-7D7238FCD071}" type="pres">
      <dgm:prSet presAssocID="{DACBA534-1D9A-4C4A-B59A-AB53E29366C7}" presName="rect1" presStyleLbl="trAlignAcc1" presStyleIdx="5" presStyleCnt="6">
        <dgm:presLayoutVars>
          <dgm:bulletEnabled val="1"/>
        </dgm:presLayoutVars>
      </dgm:prSet>
      <dgm:spPr/>
    </dgm:pt>
    <dgm:pt modelId="{0CBBE25C-B851-49DD-932A-6352E5F8A8A1}" type="pres">
      <dgm:prSet presAssocID="{DACBA534-1D9A-4C4A-B59A-AB53E29366C7}" presName="rect2" presStyleLbl="fgImgPlace1" presStyleIdx="5" presStyleCnt="6"/>
      <dgm:spPr/>
    </dgm:pt>
  </dgm:ptLst>
  <dgm:cxnLst>
    <dgm:cxn modelId="{B2D69017-3F22-4DC1-95EA-41E527965AD6}" srcId="{5699B01A-9A43-4EF4-BAF7-2AF0CA5C8EA9}" destId="{DACBA534-1D9A-4C4A-B59A-AB53E29366C7}" srcOrd="5" destOrd="0" parTransId="{B45648DD-0431-4378-90E7-E4D1C1A25F51}" sibTransId="{249183E0-0E28-4AF5-9A8F-AB0C0164F8B8}"/>
    <dgm:cxn modelId="{D02E542B-2AE9-4ABE-84FE-D2AAF187883C}" type="presOf" srcId="{DACBA534-1D9A-4C4A-B59A-AB53E29366C7}" destId="{55E1B956-F8D8-4EBD-B200-7D7238FCD071}" srcOrd="0" destOrd="0" presId="urn:microsoft.com/office/officeart/2008/layout/PictureStrips"/>
    <dgm:cxn modelId="{8377573A-B6DE-45AC-A68A-C309C6A6500A}" srcId="{5699B01A-9A43-4EF4-BAF7-2AF0CA5C8EA9}" destId="{2A509E82-DAC0-48A5-85FC-55267D0E18EE}" srcOrd="3" destOrd="0" parTransId="{77D24E43-80A6-4448-AB68-8034528D3E1F}" sibTransId="{94B8ABAB-02C1-4B20-8776-6646675698AC}"/>
    <dgm:cxn modelId="{B8342647-C3A1-4D8C-83FC-71CFD0BB39B8}" type="presOf" srcId="{F185932B-4DB6-4A9A-8B5C-A94C35F6B150}" destId="{2417FB6E-B353-4B78-83B6-B15A88DA18A9}" srcOrd="0" destOrd="0" presId="urn:microsoft.com/office/officeart/2008/layout/PictureStrips"/>
    <dgm:cxn modelId="{D947946D-A616-4F99-9DF2-C0F54E615C46}" type="presOf" srcId="{FFEF9642-8132-4D70-85CE-B4AB1DF4FF95}" destId="{323EBDAA-B528-4846-8994-B639B0B9AD43}" srcOrd="0" destOrd="0" presId="urn:microsoft.com/office/officeart/2008/layout/PictureStrips"/>
    <dgm:cxn modelId="{01DD367C-187B-4EDC-8653-1AD4CB95B603}" srcId="{5699B01A-9A43-4EF4-BAF7-2AF0CA5C8EA9}" destId="{797CE72F-2F26-4C06-869A-EC2C23DEC83A}" srcOrd="0" destOrd="0" parTransId="{406DB2A0-A519-494E-AF57-03B2C30017FF}" sibTransId="{D51872B9-CC44-4FED-B08F-816FECC20F1C}"/>
    <dgm:cxn modelId="{AAEA7486-9BD1-4118-BECE-E3FDDA45A2E1}" srcId="{5699B01A-9A43-4EF4-BAF7-2AF0CA5C8EA9}" destId="{F185932B-4DB6-4A9A-8B5C-A94C35F6B150}" srcOrd="4" destOrd="0" parTransId="{D99633C9-61B7-4E80-838C-FFFF57BEC471}" sibTransId="{184BB30F-030C-4D28-BD3E-67149EE0906B}"/>
    <dgm:cxn modelId="{23AEC189-7479-437C-98C4-EFC39CD33077}" type="presOf" srcId="{2A509E82-DAC0-48A5-85FC-55267D0E18EE}" destId="{AE593A7A-EB2A-45F9-9233-B823697B8930}" srcOrd="0" destOrd="0" presId="urn:microsoft.com/office/officeart/2008/layout/PictureStrips"/>
    <dgm:cxn modelId="{CEFE1B94-E809-479A-B929-0A4939F2AC7D}" srcId="{5699B01A-9A43-4EF4-BAF7-2AF0CA5C8EA9}" destId="{A3549798-9470-4890-B94C-1B6C1762C8D9}" srcOrd="1" destOrd="0" parTransId="{02124568-CF42-44AA-85D7-BE31139A422B}" sibTransId="{600D3817-3B6F-43A0-A26C-D57DE48E96EA}"/>
    <dgm:cxn modelId="{5E9BA299-751D-47B6-B2C1-642FFA216CCD}" type="presOf" srcId="{A3549798-9470-4890-B94C-1B6C1762C8D9}" destId="{30B8B7E4-A1B8-415B-95F0-27E06899B53D}" srcOrd="0" destOrd="0" presId="urn:microsoft.com/office/officeart/2008/layout/PictureStrips"/>
    <dgm:cxn modelId="{F73C109D-F71F-45A2-86F9-D0E6091F1B96}" srcId="{5699B01A-9A43-4EF4-BAF7-2AF0CA5C8EA9}" destId="{FFEF9642-8132-4D70-85CE-B4AB1DF4FF95}" srcOrd="2" destOrd="0" parTransId="{A8FCD4E9-86B8-478F-839D-F72F788D6861}" sibTransId="{AAA45695-A03C-4B0D-909E-A41B0662C96E}"/>
    <dgm:cxn modelId="{1FA102E2-2CEA-45F3-85BA-1A042BB6DEB8}" type="presOf" srcId="{797CE72F-2F26-4C06-869A-EC2C23DEC83A}" destId="{90B7744A-0BCE-4704-B620-D68A4F90D9F5}" srcOrd="0" destOrd="0" presId="urn:microsoft.com/office/officeart/2008/layout/PictureStrips"/>
    <dgm:cxn modelId="{EF6E58E3-AB20-4D87-BF08-F2A48F7AF414}" type="presOf" srcId="{5699B01A-9A43-4EF4-BAF7-2AF0CA5C8EA9}" destId="{F7E4D18A-79E5-4452-867C-DBD65EAB2782}" srcOrd="0" destOrd="0" presId="urn:microsoft.com/office/officeart/2008/layout/PictureStrips"/>
    <dgm:cxn modelId="{369C0B79-A629-477D-B84C-592EF7914A09}" type="presParOf" srcId="{F7E4D18A-79E5-4452-867C-DBD65EAB2782}" destId="{E82EFE95-C8FA-4512-AC2B-66AD37853AB0}" srcOrd="0" destOrd="0" presId="urn:microsoft.com/office/officeart/2008/layout/PictureStrips"/>
    <dgm:cxn modelId="{59080BB8-AAF7-4852-92CE-C6011AC33296}" type="presParOf" srcId="{E82EFE95-C8FA-4512-AC2B-66AD37853AB0}" destId="{90B7744A-0BCE-4704-B620-D68A4F90D9F5}" srcOrd="0" destOrd="0" presId="urn:microsoft.com/office/officeart/2008/layout/PictureStrips"/>
    <dgm:cxn modelId="{5046A50F-8E37-4465-AD11-00DE92C0B9C3}" type="presParOf" srcId="{E82EFE95-C8FA-4512-AC2B-66AD37853AB0}" destId="{676C2032-4C91-4C2B-A5D5-66526EDC4913}" srcOrd="1" destOrd="0" presId="urn:microsoft.com/office/officeart/2008/layout/PictureStrips"/>
    <dgm:cxn modelId="{18A3C612-A5AD-42D0-B8D0-AB9A0C8D7FA3}" type="presParOf" srcId="{F7E4D18A-79E5-4452-867C-DBD65EAB2782}" destId="{AF4EE96F-00A6-4EEA-A9C5-501A0DBF8751}" srcOrd="1" destOrd="0" presId="urn:microsoft.com/office/officeart/2008/layout/PictureStrips"/>
    <dgm:cxn modelId="{9B089A22-8A66-4583-B65D-5FF2E2661133}" type="presParOf" srcId="{F7E4D18A-79E5-4452-867C-DBD65EAB2782}" destId="{94FFBD7C-BDCD-4524-A8DE-B8196858B101}" srcOrd="2" destOrd="0" presId="urn:microsoft.com/office/officeart/2008/layout/PictureStrips"/>
    <dgm:cxn modelId="{B1F84991-6411-4F36-A09F-44290E025F8F}" type="presParOf" srcId="{94FFBD7C-BDCD-4524-A8DE-B8196858B101}" destId="{30B8B7E4-A1B8-415B-95F0-27E06899B53D}" srcOrd="0" destOrd="0" presId="urn:microsoft.com/office/officeart/2008/layout/PictureStrips"/>
    <dgm:cxn modelId="{5B874590-5237-459E-8333-8F1BCE78D50B}" type="presParOf" srcId="{94FFBD7C-BDCD-4524-A8DE-B8196858B101}" destId="{380CC11F-A855-41B4-9F26-1D4E9E7FC66C}" srcOrd="1" destOrd="0" presId="urn:microsoft.com/office/officeart/2008/layout/PictureStrips"/>
    <dgm:cxn modelId="{37D24943-CC44-4396-A39A-9A46380B7F2C}" type="presParOf" srcId="{F7E4D18A-79E5-4452-867C-DBD65EAB2782}" destId="{2EE91F5E-CE6E-4A6C-8066-C9F5BD8799D9}" srcOrd="3" destOrd="0" presId="urn:microsoft.com/office/officeart/2008/layout/PictureStrips"/>
    <dgm:cxn modelId="{B008E295-4926-4C65-8664-D4ED218D3E06}" type="presParOf" srcId="{F7E4D18A-79E5-4452-867C-DBD65EAB2782}" destId="{964CF696-9283-4384-882D-EC3901720534}" srcOrd="4" destOrd="0" presId="urn:microsoft.com/office/officeart/2008/layout/PictureStrips"/>
    <dgm:cxn modelId="{CD4577DD-A358-4C92-AC20-872F91127F14}" type="presParOf" srcId="{964CF696-9283-4384-882D-EC3901720534}" destId="{323EBDAA-B528-4846-8994-B639B0B9AD43}" srcOrd="0" destOrd="0" presId="urn:microsoft.com/office/officeart/2008/layout/PictureStrips"/>
    <dgm:cxn modelId="{8DF7A3C6-0756-4F55-9AEC-0102FC218AAA}" type="presParOf" srcId="{964CF696-9283-4384-882D-EC3901720534}" destId="{F200D13D-585B-4947-BADB-B26DC3BC0149}" srcOrd="1" destOrd="0" presId="urn:microsoft.com/office/officeart/2008/layout/PictureStrips"/>
    <dgm:cxn modelId="{A98D4152-DE13-4BAD-89AE-0AB0BC512E40}" type="presParOf" srcId="{F7E4D18A-79E5-4452-867C-DBD65EAB2782}" destId="{994941B1-8848-4C4F-81CB-4AA22F96ADF0}" srcOrd="5" destOrd="0" presId="urn:microsoft.com/office/officeart/2008/layout/PictureStrips"/>
    <dgm:cxn modelId="{589C140A-28A9-4B19-BD60-1787F1AB48DE}" type="presParOf" srcId="{F7E4D18A-79E5-4452-867C-DBD65EAB2782}" destId="{306A59B8-9182-49EF-B16C-02DBBFDCA296}" srcOrd="6" destOrd="0" presId="urn:microsoft.com/office/officeart/2008/layout/PictureStrips"/>
    <dgm:cxn modelId="{42CF0811-F591-4DEE-B6B0-E11D6FFBFD22}" type="presParOf" srcId="{306A59B8-9182-49EF-B16C-02DBBFDCA296}" destId="{AE593A7A-EB2A-45F9-9233-B823697B8930}" srcOrd="0" destOrd="0" presId="urn:microsoft.com/office/officeart/2008/layout/PictureStrips"/>
    <dgm:cxn modelId="{F32D0E0C-0ACB-4A2A-86BB-900EE9CFD61C}" type="presParOf" srcId="{306A59B8-9182-49EF-B16C-02DBBFDCA296}" destId="{43C2F6F7-1B51-41A7-987A-394537E4219E}" srcOrd="1" destOrd="0" presId="urn:microsoft.com/office/officeart/2008/layout/PictureStrips"/>
    <dgm:cxn modelId="{3008642A-46D1-4BC7-B83D-C9B1CE3D2ABA}" type="presParOf" srcId="{F7E4D18A-79E5-4452-867C-DBD65EAB2782}" destId="{4E3B7F38-43CB-4032-85B8-501BC57E427B}" srcOrd="7" destOrd="0" presId="urn:microsoft.com/office/officeart/2008/layout/PictureStrips"/>
    <dgm:cxn modelId="{9477AB63-516A-40A3-BADC-79294A9D8811}" type="presParOf" srcId="{F7E4D18A-79E5-4452-867C-DBD65EAB2782}" destId="{D4435FF5-0568-4432-864B-FE78308F639C}" srcOrd="8" destOrd="0" presId="urn:microsoft.com/office/officeart/2008/layout/PictureStrips"/>
    <dgm:cxn modelId="{5C7D4466-E459-4955-8720-236BA762EEB9}" type="presParOf" srcId="{D4435FF5-0568-4432-864B-FE78308F639C}" destId="{2417FB6E-B353-4B78-83B6-B15A88DA18A9}" srcOrd="0" destOrd="0" presId="urn:microsoft.com/office/officeart/2008/layout/PictureStrips"/>
    <dgm:cxn modelId="{54BAD88A-38BC-4EF8-B8CE-E552306F0836}" type="presParOf" srcId="{D4435FF5-0568-4432-864B-FE78308F639C}" destId="{FAF4895E-727D-4F80-B00F-60F7A7B474B6}" srcOrd="1" destOrd="0" presId="urn:microsoft.com/office/officeart/2008/layout/PictureStrips"/>
    <dgm:cxn modelId="{3C135DB1-7B80-4FC6-8AE8-7BBA532D29B4}" type="presParOf" srcId="{F7E4D18A-79E5-4452-867C-DBD65EAB2782}" destId="{592B1177-FD52-4683-A025-E6714C2A08A5}" srcOrd="9" destOrd="0" presId="urn:microsoft.com/office/officeart/2008/layout/PictureStrips"/>
    <dgm:cxn modelId="{450C4829-EE60-4AEA-B44C-3F5E43B33EE1}" type="presParOf" srcId="{F7E4D18A-79E5-4452-867C-DBD65EAB2782}" destId="{9808E3D0-63BF-4EB4-A638-8485DBD71D33}" srcOrd="10" destOrd="0" presId="urn:microsoft.com/office/officeart/2008/layout/PictureStrips"/>
    <dgm:cxn modelId="{73D18CA2-F17E-4E7F-BFA5-5096DB770254}" type="presParOf" srcId="{9808E3D0-63BF-4EB4-A638-8485DBD71D33}" destId="{55E1B956-F8D8-4EBD-B200-7D7238FCD071}" srcOrd="0" destOrd="0" presId="urn:microsoft.com/office/officeart/2008/layout/PictureStrips"/>
    <dgm:cxn modelId="{D3FE5701-3954-47B5-9B5A-78992A8346E9}" type="presParOf" srcId="{9808E3D0-63BF-4EB4-A638-8485DBD71D33}" destId="{0CBBE25C-B851-49DD-932A-6352E5F8A8A1}"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9B01A-9A43-4EF4-BAF7-2AF0CA5C8EA9}"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US"/>
        </a:p>
      </dgm:t>
    </dgm:pt>
    <dgm:pt modelId="{65722D6F-638A-48F9-8A35-E780E770D117}">
      <dgm:prSet phldrT="[Text]"/>
      <dgm:spPr/>
      <dgm:t>
        <a:bodyPr/>
        <a:lstStyle/>
        <a:p>
          <a:r>
            <a:rPr lang="en-US" dirty="0" err="1"/>
            <a:t>Portabilitas</a:t>
          </a:r>
          <a:endParaRPr lang="en-US" dirty="0"/>
        </a:p>
      </dgm:t>
    </dgm:pt>
    <dgm:pt modelId="{61196CB3-38B7-4C7D-8C9C-6FEBDC9233C0}" type="parTrans" cxnId="{B62E3DB3-D9C4-4B49-A49A-52DA19699280}">
      <dgm:prSet/>
      <dgm:spPr/>
      <dgm:t>
        <a:bodyPr/>
        <a:lstStyle/>
        <a:p>
          <a:endParaRPr lang="en-US"/>
        </a:p>
      </dgm:t>
    </dgm:pt>
    <dgm:pt modelId="{2DEEBC20-E6EA-4F37-A2F3-AE880B8B2337}" type="sibTrans" cxnId="{B62E3DB3-D9C4-4B49-A49A-52DA19699280}">
      <dgm:prSet/>
      <dgm:spPr/>
      <dgm:t>
        <a:bodyPr/>
        <a:lstStyle/>
        <a:p>
          <a:endParaRPr lang="en-US"/>
        </a:p>
      </dgm:t>
    </dgm:pt>
    <dgm:pt modelId="{981F0F26-1989-4004-9B78-19E446645B1F}">
      <dgm:prSet phldrT="[Text]"/>
      <dgm:spPr/>
      <dgm:t>
        <a:bodyPr/>
        <a:lstStyle/>
        <a:p>
          <a:r>
            <a:rPr lang="en-US" dirty="0"/>
            <a:t>Open Source</a:t>
          </a:r>
        </a:p>
      </dgm:t>
    </dgm:pt>
    <dgm:pt modelId="{E6048359-A5A3-4331-B303-B5B75EA3E45F}" type="parTrans" cxnId="{BAE6C824-97AB-4956-9F78-008061E51C29}">
      <dgm:prSet/>
      <dgm:spPr/>
      <dgm:t>
        <a:bodyPr/>
        <a:lstStyle/>
        <a:p>
          <a:endParaRPr lang="en-US"/>
        </a:p>
      </dgm:t>
    </dgm:pt>
    <dgm:pt modelId="{E177BC82-1D49-4DB3-BDDE-E66AE8D70E9C}" type="sibTrans" cxnId="{BAE6C824-97AB-4956-9F78-008061E51C29}">
      <dgm:prSet/>
      <dgm:spPr/>
      <dgm:t>
        <a:bodyPr/>
        <a:lstStyle/>
        <a:p>
          <a:endParaRPr lang="en-US"/>
        </a:p>
      </dgm:t>
    </dgm:pt>
    <dgm:pt modelId="{F979DD6F-35CD-4519-A18E-A4F9A1E88A0A}">
      <dgm:prSet phldrT="[Text]"/>
      <dgm:spPr/>
      <dgm:t>
        <a:bodyPr/>
        <a:lstStyle/>
        <a:p>
          <a:r>
            <a:rPr lang="en-US" dirty="0"/>
            <a:t>Multi User</a:t>
          </a:r>
        </a:p>
      </dgm:t>
    </dgm:pt>
    <dgm:pt modelId="{13D14E93-31F7-4822-862F-098ACB749B6E}" type="parTrans" cxnId="{1BFDBA7A-9499-4BE6-88CA-3F27618A7B78}">
      <dgm:prSet/>
      <dgm:spPr/>
      <dgm:t>
        <a:bodyPr/>
        <a:lstStyle/>
        <a:p>
          <a:endParaRPr lang="en-US"/>
        </a:p>
      </dgm:t>
    </dgm:pt>
    <dgm:pt modelId="{834C5008-AF57-4642-AC3D-8758BCF2B643}" type="sibTrans" cxnId="{1BFDBA7A-9499-4BE6-88CA-3F27618A7B78}">
      <dgm:prSet/>
      <dgm:spPr/>
      <dgm:t>
        <a:bodyPr/>
        <a:lstStyle/>
        <a:p>
          <a:endParaRPr lang="en-US"/>
        </a:p>
      </dgm:t>
    </dgm:pt>
    <dgm:pt modelId="{0B5147B6-91C7-4AF5-AE90-A544E32BF744}">
      <dgm:prSet phldrT="[Text]"/>
      <dgm:spPr/>
      <dgm:t>
        <a:bodyPr/>
        <a:lstStyle/>
        <a:p>
          <a:r>
            <a:rPr lang="en-US" dirty="0"/>
            <a:t>Performance Tuning</a:t>
          </a:r>
        </a:p>
      </dgm:t>
    </dgm:pt>
    <dgm:pt modelId="{09B5570A-5296-44FB-9A4B-2B20B68ABBAE}" type="parTrans" cxnId="{6D7F6AEF-150C-480E-9726-9A3067EA7065}">
      <dgm:prSet/>
      <dgm:spPr/>
      <dgm:t>
        <a:bodyPr/>
        <a:lstStyle/>
        <a:p>
          <a:endParaRPr lang="en-US"/>
        </a:p>
      </dgm:t>
    </dgm:pt>
    <dgm:pt modelId="{4E674F72-1DB2-49D3-A33D-6B74B1DBAD29}" type="sibTrans" cxnId="{6D7F6AEF-150C-480E-9726-9A3067EA7065}">
      <dgm:prSet/>
      <dgm:spPr/>
      <dgm:t>
        <a:bodyPr/>
        <a:lstStyle/>
        <a:p>
          <a:endParaRPr lang="en-US"/>
        </a:p>
      </dgm:t>
    </dgm:pt>
    <dgm:pt modelId="{0CF31A0C-4909-4555-863E-2DC216C2DBDB}">
      <dgm:prSet phldrT="[Text]"/>
      <dgm:spPr/>
      <dgm:t>
        <a:bodyPr/>
        <a:lstStyle/>
        <a:p>
          <a:r>
            <a:rPr lang="en-US" dirty="0" err="1"/>
            <a:t>Ragam</a:t>
          </a:r>
          <a:r>
            <a:rPr lang="en-US" dirty="0"/>
            <a:t> </a:t>
          </a:r>
          <a:r>
            <a:rPr lang="en-US" dirty="0" err="1"/>
            <a:t>Tipe</a:t>
          </a:r>
          <a:r>
            <a:rPr lang="en-US" dirty="0"/>
            <a:t> Data</a:t>
          </a:r>
        </a:p>
      </dgm:t>
    </dgm:pt>
    <dgm:pt modelId="{37CC508F-8C16-4F5A-8D7A-85C845887AE9}" type="parTrans" cxnId="{9BBAB819-C3A3-403C-A886-4FA7BE760F8A}">
      <dgm:prSet/>
      <dgm:spPr/>
      <dgm:t>
        <a:bodyPr/>
        <a:lstStyle/>
        <a:p>
          <a:endParaRPr lang="en-US"/>
        </a:p>
      </dgm:t>
    </dgm:pt>
    <dgm:pt modelId="{7FB95416-C06E-45E0-9B38-1BF69C85C154}" type="sibTrans" cxnId="{9BBAB819-C3A3-403C-A886-4FA7BE760F8A}">
      <dgm:prSet/>
      <dgm:spPr/>
      <dgm:t>
        <a:bodyPr/>
        <a:lstStyle/>
        <a:p>
          <a:endParaRPr lang="en-US"/>
        </a:p>
      </dgm:t>
    </dgm:pt>
    <dgm:pt modelId="{46D96BBC-BD90-4B74-86B4-F0C466701F87}">
      <dgm:prSet phldrT="[Text]"/>
      <dgm:spPr/>
      <dgm:t>
        <a:bodyPr/>
        <a:lstStyle/>
        <a:p>
          <a:r>
            <a:rPr lang="en-US" dirty="0" err="1"/>
            <a:t>Perintah</a:t>
          </a:r>
          <a:r>
            <a:rPr lang="en-US" dirty="0"/>
            <a:t> dan </a:t>
          </a:r>
          <a:r>
            <a:rPr lang="en-US" dirty="0" err="1"/>
            <a:t>Fungsi</a:t>
          </a:r>
          <a:endParaRPr lang="en-US" dirty="0"/>
        </a:p>
      </dgm:t>
    </dgm:pt>
    <dgm:pt modelId="{4387BA8B-3DED-4E65-9359-51A40BC4ED8B}" type="parTrans" cxnId="{53578561-F87C-4A58-9CA2-013962C69110}">
      <dgm:prSet/>
      <dgm:spPr/>
      <dgm:t>
        <a:bodyPr/>
        <a:lstStyle/>
        <a:p>
          <a:endParaRPr lang="en-US"/>
        </a:p>
      </dgm:t>
    </dgm:pt>
    <dgm:pt modelId="{CAC6E3F4-6401-4BAA-B2BD-5E31414C89C4}" type="sibTrans" cxnId="{53578561-F87C-4A58-9CA2-013962C69110}">
      <dgm:prSet/>
      <dgm:spPr/>
      <dgm:t>
        <a:bodyPr/>
        <a:lstStyle/>
        <a:p>
          <a:endParaRPr lang="en-US"/>
        </a:p>
      </dgm:t>
    </dgm:pt>
    <dgm:pt modelId="{67C4AF16-7975-45FF-9F07-ED172254142D}">
      <dgm:prSet phldrT="[Text]"/>
      <dgm:spPr/>
      <dgm:t>
        <a:bodyPr/>
        <a:lstStyle/>
        <a:p>
          <a:r>
            <a:rPr lang="en-US" dirty="0"/>
            <a:t>Secure</a:t>
          </a:r>
        </a:p>
      </dgm:t>
    </dgm:pt>
    <dgm:pt modelId="{DF7500D3-E5EB-4A02-8D78-86A6FDBCC322}" type="parTrans" cxnId="{8546C966-C0CE-49E1-9C9D-6EC8971E4C6C}">
      <dgm:prSet/>
      <dgm:spPr/>
      <dgm:t>
        <a:bodyPr/>
        <a:lstStyle/>
        <a:p>
          <a:endParaRPr lang="en-US"/>
        </a:p>
      </dgm:t>
    </dgm:pt>
    <dgm:pt modelId="{8573B414-A32D-4BB0-BEA3-E59FBFA20B9E}" type="sibTrans" cxnId="{8546C966-C0CE-49E1-9C9D-6EC8971E4C6C}">
      <dgm:prSet/>
      <dgm:spPr/>
      <dgm:t>
        <a:bodyPr/>
        <a:lstStyle/>
        <a:p>
          <a:endParaRPr lang="en-US"/>
        </a:p>
      </dgm:t>
    </dgm:pt>
    <dgm:pt modelId="{4CB162F1-7AC3-486F-95BA-27B499CC0677}" type="pres">
      <dgm:prSet presAssocID="{5699B01A-9A43-4EF4-BAF7-2AF0CA5C8EA9}" presName="linear" presStyleCnt="0">
        <dgm:presLayoutVars>
          <dgm:dir/>
          <dgm:animLvl val="lvl"/>
          <dgm:resizeHandles val="exact"/>
        </dgm:presLayoutVars>
      </dgm:prSet>
      <dgm:spPr/>
    </dgm:pt>
    <dgm:pt modelId="{C4ABDC66-B1FB-4CBE-90EA-DF7693E251B5}" type="pres">
      <dgm:prSet presAssocID="{65722D6F-638A-48F9-8A35-E780E770D117}" presName="parentLin" presStyleCnt="0"/>
      <dgm:spPr/>
    </dgm:pt>
    <dgm:pt modelId="{7B9B2FFE-4A8B-4E2C-9DEE-318E7F782101}" type="pres">
      <dgm:prSet presAssocID="{65722D6F-638A-48F9-8A35-E780E770D117}" presName="parentLeftMargin" presStyleLbl="node1" presStyleIdx="0" presStyleCnt="7"/>
      <dgm:spPr/>
    </dgm:pt>
    <dgm:pt modelId="{B795CDB5-3620-4515-849C-877C2DF9592B}" type="pres">
      <dgm:prSet presAssocID="{65722D6F-638A-48F9-8A35-E780E770D117}" presName="parentText" presStyleLbl="node1" presStyleIdx="0" presStyleCnt="7">
        <dgm:presLayoutVars>
          <dgm:chMax val="0"/>
          <dgm:bulletEnabled val="1"/>
        </dgm:presLayoutVars>
      </dgm:prSet>
      <dgm:spPr/>
    </dgm:pt>
    <dgm:pt modelId="{8B044F91-1E1B-4A9B-9FEF-7F94ECA3943A}" type="pres">
      <dgm:prSet presAssocID="{65722D6F-638A-48F9-8A35-E780E770D117}" presName="negativeSpace" presStyleCnt="0"/>
      <dgm:spPr/>
    </dgm:pt>
    <dgm:pt modelId="{06A782B7-62CC-4099-8671-C7F08500502F}" type="pres">
      <dgm:prSet presAssocID="{65722D6F-638A-48F9-8A35-E780E770D117}" presName="childText" presStyleLbl="conFgAcc1" presStyleIdx="0" presStyleCnt="7">
        <dgm:presLayoutVars>
          <dgm:bulletEnabled val="1"/>
        </dgm:presLayoutVars>
      </dgm:prSet>
      <dgm:spPr/>
    </dgm:pt>
    <dgm:pt modelId="{99E7887B-B04C-4F18-9F30-2D0A1F97375F}" type="pres">
      <dgm:prSet presAssocID="{2DEEBC20-E6EA-4F37-A2F3-AE880B8B2337}" presName="spaceBetweenRectangles" presStyleCnt="0"/>
      <dgm:spPr/>
    </dgm:pt>
    <dgm:pt modelId="{4393C503-DA93-436C-AD45-9240A20FBDD2}" type="pres">
      <dgm:prSet presAssocID="{981F0F26-1989-4004-9B78-19E446645B1F}" presName="parentLin" presStyleCnt="0"/>
      <dgm:spPr/>
    </dgm:pt>
    <dgm:pt modelId="{DEE88F26-3FB8-40E9-A799-A99DE5DB8950}" type="pres">
      <dgm:prSet presAssocID="{981F0F26-1989-4004-9B78-19E446645B1F}" presName="parentLeftMargin" presStyleLbl="node1" presStyleIdx="0" presStyleCnt="7"/>
      <dgm:spPr/>
    </dgm:pt>
    <dgm:pt modelId="{71A1DD6D-50B2-4F57-9E0A-1E90A87C488D}" type="pres">
      <dgm:prSet presAssocID="{981F0F26-1989-4004-9B78-19E446645B1F}" presName="parentText" presStyleLbl="node1" presStyleIdx="1" presStyleCnt="7">
        <dgm:presLayoutVars>
          <dgm:chMax val="0"/>
          <dgm:bulletEnabled val="1"/>
        </dgm:presLayoutVars>
      </dgm:prSet>
      <dgm:spPr/>
    </dgm:pt>
    <dgm:pt modelId="{2DA453B9-8F36-4F51-A247-895BBFFD9A95}" type="pres">
      <dgm:prSet presAssocID="{981F0F26-1989-4004-9B78-19E446645B1F}" presName="negativeSpace" presStyleCnt="0"/>
      <dgm:spPr/>
    </dgm:pt>
    <dgm:pt modelId="{19D05F80-66AD-4755-8242-031AB2F70101}" type="pres">
      <dgm:prSet presAssocID="{981F0F26-1989-4004-9B78-19E446645B1F}" presName="childText" presStyleLbl="conFgAcc1" presStyleIdx="1" presStyleCnt="7">
        <dgm:presLayoutVars>
          <dgm:bulletEnabled val="1"/>
        </dgm:presLayoutVars>
      </dgm:prSet>
      <dgm:spPr/>
    </dgm:pt>
    <dgm:pt modelId="{D3AF747A-FB3C-49D8-A2DF-0046253A1579}" type="pres">
      <dgm:prSet presAssocID="{E177BC82-1D49-4DB3-BDDE-E66AE8D70E9C}" presName="spaceBetweenRectangles" presStyleCnt="0"/>
      <dgm:spPr/>
    </dgm:pt>
    <dgm:pt modelId="{1D926A55-D15B-4702-933B-FD0B5A89CCBF}" type="pres">
      <dgm:prSet presAssocID="{F979DD6F-35CD-4519-A18E-A4F9A1E88A0A}" presName="parentLin" presStyleCnt="0"/>
      <dgm:spPr/>
    </dgm:pt>
    <dgm:pt modelId="{2B7FC4ED-CB9E-43F1-8333-6ACC278C4906}" type="pres">
      <dgm:prSet presAssocID="{F979DD6F-35CD-4519-A18E-A4F9A1E88A0A}" presName="parentLeftMargin" presStyleLbl="node1" presStyleIdx="1" presStyleCnt="7"/>
      <dgm:spPr/>
    </dgm:pt>
    <dgm:pt modelId="{B1AB2D1A-6A95-47DB-AB4A-3AC527903868}" type="pres">
      <dgm:prSet presAssocID="{F979DD6F-35CD-4519-A18E-A4F9A1E88A0A}" presName="parentText" presStyleLbl="node1" presStyleIdx="2" presStyleCnt="7">
        <dgm:presLayoutVars>
          <dgm:chMax val="0"/>
          <dgm:bulletEnabled val="1"/>
        </dgm:presLayoutVars>
      </dgm:prSet>
      <dgm:spPr/>
    </dgm:pt>
    <dgm:pt modelId="{3BBD8024-38B5-4272-A41B-D78D117E1D52}" type="pres">
      <dgm:prSet presAssocID="{F979DD6F-35CD-4519-A18E-A4F9A1E88A0A}" presName="negativeSpace" presStyleCnt="0"/>
      <dgm:spPr/>
    </dgm:pt>
    <dgm:pt modelId="{0191F4EE-F50E-4C87-93AA-EB178D83CDCC}" type="pres">
      <dgm:prSet presAssocID="{F979DD6F-35CD-4519-A18E-A4F9A1E88A0A}" presName="childText" presStyleLbl="conFgAcc1" presStyleIdx="2" presStyleCnt="7">
        <dgm:presLayoutVars>
          <dgm:bulletEnabled val="1"/>
        </dgm:presLayoutVars>
      </dgm:prSet>
      <dgm:spPr/>
    </dgm:pt>
    <dgm:pt modelId="{B294D452-1E4C-4B3E-8B50-ACF2650ED50A}" type="pres">
      <dgm:prSet presAssocID="{834C5008-AF57-4642-AC3D-8758BCF2B643}" presName="spaceBetweenRectangles" presStyleCnt="0"/>
      <dgm:spPr/>
    </dgm:pt>
    <dgm:pt modelId="{E39BC4BE-5050-4C83-BB21-61CD8699EB41}" type="pres">
      <dgm:prSet presAssocID="{0B5147B6-91C7-4AF5-AE90-A544E32BF744}" presName="parentLin" presStyleCnt="0"/>
      <dgm:spPr/>
    </dgm:pt>
    <dgm:pt modelId="{483A1E3D-094A-47FE-BE82-184C19BA0B8D}" type="pres">
      <dgm:prSet presAssocID="{0B5147B6-91C7-4AF5-AE90-A544E32BF744}" presName="parentLeftMargin" presStyleLbl="node1" presStyleIdx="2" presStyleCnt="7"/>
      <dgm:spPr/>
    </dgm:pt>
    <dgm:pt modelId="{A781858D-2262-4EE8-B149-F28713432BF9}" type="pres">
      <dgm:prSet presAssocID="{0B5147B6-91C7-4AF5-AE90-A544E32BF744}" presName="parentText" presStyleLbl="node1" presStyleIdx="3" presStyleCnt="7">
        <dgm:presLayoutVars>
          <dgm:chMax val="0"/>
          <dgm:bulletEnabled val="1"/>
        </dgm:presLayoutVars>
      </dgm:prSet>
      <dgm:spPr/>
    </dgm:pt>
    <dgm:pt modelId="{3A8F944E-6A17-4C39-BFCB-911FC9CC18CC}" type="pres">
      <dgm:prSet presAssocID="{0B5147B6-91C7-4AF5-AE90-A544E32BF744}" presName="negativeSpace" presStyleCnt="0"/>
      <dgm:spPr/>
    </dgm:pt>
    <dgm:pt modelId="{B572F84C-D3C0-4276-992D-C2AF5AD582A6}" type="pres">
      <dgm:prSet presAssocID="{0B5147B6-91C7-4AF5-AE90-A544E32BF744}" presName="childText" presStyleLbl="conFgAcc1" presStyleIdx="3" presStyleCnt="7">
        <dgm:presLayoutVars>
          <dgm:bulletEnabled val="1"/>
        </dgm:presLayoutVars>
      </dgm:prSet>
      <dgm:spPr/>
    </dgm:pt>
    <dgm:pt modelId="{5D78E6CE-6095-4337-B1C2-97FFCB2838F5}" type="pres">
      <dgm:prSet presAssocID="{4E674F72-1DB2-49D3-A33D-6B74B1DBAD29}" presName="spaceBetweenRectangles" presStyleCnt="0"/>
      <dgm:spPr/>
    </dgm:pt>
    <dgm:pt modelId="{F3B36EED-E847-4290-93E4-A5009E513D70}" type="pres">
      <dgm:prSet presAssocID="{0CF31A0C-4909-4555-863E-2DC216C2DBDB}" presName="parentLin" presStyleCnt="0"/>
      <dgm:spPr/>
    </dgm:pt>
    <dgm:pt modelId="{FB854136-2CB5-42C1-805E-996241F53812}" type="pres">
      <dgm:prSet presAssocID="{0CF31A0C-4909-4555-863E-2DC216C2DBDB}" presName="parentLeftMargin" presStyleLbl="node1" presStyleIdx="3" presStyleCnt="7"/>
      <dgm:spPr/>
    </dgm:pt>
    <dgm:pt modelId="{8167FE3A-0FF9-4A5D-87D3-C3A3721DD6BB}" type="pres">
      <dgm:prSet presAssocID="{0CF31A0C-4909-4555-863E-2DC216C2DBDB}" presName="parentText" presStyleLbl="node1" presStyleIdx="4" presStyleCnt="7">
        <dgm:presLayoutVars>
          <dgm:chMax val="0"/>
          <dgm:bulletEnabled val="1"/>
        </dgm:presLayoutVars>
      </dgm:prSet>
      <dgm:spPr/>
    </dgm:pt>
    <dgm:pt modelId="{FA668B36-BECE-495E-BF3F-ACF51A6DEA4B}" type="pres">
      <dgm:prSet presAssocID="{0CF31A0C-4909-4555-863E-2DC216C2DBDB}" presName="negativeSpace" presStyleCnt="0"/>
      <dgm:spPr/>
    </dgm:pt>
    <dgm:pt modelId="{D6B7929B-E576-4D93-B003-A66AB280E52F}" type="pres">
      <dgm:prSet presAssocID="{0CF31A0C-4909-4555-863E-2DC216C2DBDB}" presName="childText" presStyleLbl="conFgAcc1" presStyleIdx="4" presStyleCnt="7">
        <dgm:presLayoutVars>
          <dgm:bulletEnabled val="1"/>
        </dgm:presLayoutVars>
      </dgm:prSet>
      <dgm:spPr/>
    </dgm:pt>
    <dgm:pt modelId="{85D553AB-30AA-4695-A282-3AECE64DAA62}" type="pres">
      <dgm:prSet presAssocID="{7FB95416-C06E-45E0-9B38-1BF69C85C154}" presName="spaceBetweenRectangles" presStyleCnt="0"/>
      <dgm:spPr/>
    </dgm:pt>
    <dgm:pt modelId="{4A303499-E6B7-484C-98E9-0091059E48DD}" type="pres">
      <dgm:prSet presAssocID="{46D96BBC-BD90-4B74-86B4-F0C466701F87}" presName="parentLin" presStyleCnt="0"/>
      <dgm:spPr/>
    </dgm:pt>
    <dgm:pt modelId="{E97FE71D-CFC4-4940-ADEA-3CF2338D462B}" type="pres">
      <dgm:prSet presAssocID="{46D96BBC-BD90-4B74-86B4-F0C466701F87}" presName="parentLeftMargin" presStyleLbl="node1" presStyleIdx="4" presStyleCnt="7"/>
      <dgm:spPr/>
    </dgm:pt>
    <dgm:pt modelId="{2F0601BE-C263-4990-AB99-03343547AB2A}" type="pres">
      <dgm:prSet presAssocID="{46D96BBC-BD90-4B74-86B4-F0C466701F87}" presName="parentText" presStyleLbl="node1" presStyleIdx="5" presStyleCnt="7">
        <dgm:presLayoutVars>
          <dgm:chMax val="0"/>
          <dgm:bulletEnabled val="1"/>
        </dgm:presLayoutVars>
      </dgm:prSet>
      <dgm:spPr/>
    </dgm:pt>
    <dgm:pt modelId="{8443D12D-B789-4326-A37D-C969EF834CCD}" type="pres">
      <dgm:prSet presAssocID="{46D96BBC-BD90-4B74-86B4-F0C466701F87}" presName="negativeSpace" presStyleCnt="0"/>
      <dgm:spPr/>
    </dgm:pt>
    <dgm:pt modelId="{B183B9BB-6571-4670-BE1F-0C9C8E4B1B3A}" type="pres">
      <dgm:prSet presAssocID="{46D96BBC-BD90-4B74-86B4-F0C466701F87}" presName="childText" presStyleLbl="conFgAcc1" presStyleIdx="5" presStyleCnt="7">
        <dgm:presLayoutVars>
          <dgm:bulletEnabled val="1"/>
        </dgm:presLayoutVars>
      </dgm:prSet>
      <dgm:spPr/>
    </dgm:pt>
    <dgm:pt modelId="{E2BE3A21-8EC0-439A-B26C-394EB44BEB82}" type="pres">
      <dgm:prSet presAssocID="{CAC6E3F4-6401-4BAA-B2BD-5E31414C89C4}" presName="spaceBetweenRectangles" presStyleCnt="0"/>
      <dgm:spPr/>
    </dgm:pt>
    <dgm:pt modelId="{D5281C7D-BA88-40B3-91C4-4E0FCB6B84F3}" type="pres">
      <dgm:prSet presAssocID="{67C4AF16-7975-45FF-9F07-ED172254142D}" presName="parentLin" presStyleCnt="0"/>
      <dgm:spPr/>
    </dgm:pt>
    <dgm:pt modelId="{AC6BFF2D-031C-4C15-897C-2DCE1FCF71C5}" type="pres">
      <dgm:prSet presAssocID="{67C4AF16-7975-45FF-9F07-ED172254142D}" presName="parentLeftMargin" presStyleLbl="node1" presStyleIdx="5" presStyleCnt="7"/>
      <dgm:spPr/>
    </dgm:pt>
    <dgm:pt modelId="{0A092CD9-3F6C-4DC9-BBE4-7B4F559F9833}" type="pres">
      <dgm:prSet presAssocID="{67C4AF16-7975-45FF-9F07-ED172254142D}" presName="parentText" presStyleLbl="node1" presStyleIdx="6" presStyleCnt="7">
        <dgm:presLayoutVars>
          <dgm:chMax val="0"/>
          <dgm:bulletEnabled val="1"/>
        </dgm:presLayoutVars>
      </dgm:prSet>
      <dgm:spPr/>
    </dgm:pt>
    <dgm:pt modelId="{94145533-BBFB-4EC3-9232-3021625365B1}" type="pres">
      <dgm:prSet presAssocID="{67C4AF16-7975-45FF-9F07-ED172254142D}" presName="negativeSpace" presStyleCnt="0"/>
      <dgm:spPr/>
    </dgm:pt>
    <dgm:pt modelId="{3CB05587-D4D0-4AC1-9D8E-C6E0E5F6DFDD}" type="pres">
      <dgm:prSet presAssocID="{67C4AF16-7975-45FF-9F07-ED172254142D}" presName="childText" presStyleLbl="conFgAcc1" presStyleIdx="6" presStyleCnt="7">
        <dgm:presLayoutVars>
          <dgm:bulletEnabled val="1"/>
        </dgm:presLayoutVars>
      </dgm:prSet>
      <dgm:spPr/>
    </dgm:pt>
  </dgm:ptLst>
  <dgm:cxnLst>
    <dgm:cxn modelId="{9BBAB819-C3A3-403C-A886-4FA7BE760F8A}" srcId="{5699B01A-9A43-4EF4-BAF7-2AF0CA5C8EA9}" destId="{0CF31A0C-4909-4555-863E-2DC216C2DBDB}" srcOrd="4" destOrd="0" parTransId="{37CC508F-8C16-4F5A-8D7A-85C845887AE9}" sibTransId="{7FB95416-C06E-45E0-9B38-1BF69C85C154}"/>
    <dgm:cxn modelId="{BAE6C824-97AB-4956-9F78-008061E51C29}" srcId="{5699B01A-9A43-4EF4-BAF7-2AF0CA5C8EA9}" destId="{981F0F26-1989-4004-9B78-19E446645B1F}" srcOrd="1" destOrd="0" parTransId="{E6048359-A5A3-4331-B303-B5B75EA3E45F}" sibTransId="{E177BC82-1D49-4DB3-BDDE-E66AE8D70E9C}"/>
    <dgm:cxn modelId="{FD53B826-DB74-4574-8749-80B1EEDBA254}" type="presOf" srcId="{65722D6F-638A-48F9-8A35-E780E770D117}" destId="{7B9B2FFE-4A8B-4E2C-9DEE-318E7F782101}" srcOrd="0" destOrd="0" presId="urn:microsoft.com/office/officeart/2005/8/layout/list1"/>
    <dgm:cxn modelId="{B24EDE27-76FB-4921-A337-964E86E8BB9F}" type="presOf" srcId="{67C4AF16-7975-45FF-9F07-ED172254142D}" destId="{AC6BFF2D-031C-4C15-897C-2DCE1FCF71C5}" srcOrd="0" destOrd="0" presId="urn:microsoft.com/office/officeart/2005/8/layout/list1"/>
    <dgm:cxn modelId="{C570F760-AB2F-480F-8E7B-B233781719CB}" type="presOf" srcId="{65722D6F-638A-48F9-8A35-E780E770D117}" destId="{B795CDB5-3620-4515-849C-877C2DF9592B}" srcOrd="1" destOrd="0" presId="urn:microsoft.com/office/officeart/2005/8/layout/list1"/>
    <dgm:cxn modelId="{53578561-F87C-4A58-9CA2-013962C69110}" srcId="{5699B01A-9A43-4EF4-BAF7-2AF0CA5C8EA9}" destId="{46D96BBC-BD90-4B74-86B4-F0C466701F87}" srcOrd="5" destOrd="0" parTransId="{4387BA8B-3DED-4E65-9359-51A40BC4ED8B}" sibTransId="{CAC6E3F4-6401-4BAA-B2BD-5E31414C89C4}"/>
    <dgm:cxn modelId="{39679665-A674-436E-8CFA-64CC73B3DE32}" type="presOf" srcId="{67C4AF16-7975-45FF-9F07-ED172254142D}" destId="{0A092CD9-3F6C-4DC9-BBE4-7B4F559F9833}" srcOrd="1" destOrd="0" presId="urn:microsoft.com/office/officeart/2005/8/layout/list1"/>
    <dgm:cxn modelId="{8546C966-C0CE-49E1-9C9D-6EC8971E4C6C}" srcId="{5699B01A-9A43-4EF4-BAF7-2AF0CA5C8EA9}" destId="{67C4AF16-7975-45FF-9F07-ED172254142D}" srcOrd="6" destOrd="0" parTransId="{DF7500D3-E5EB-4A02-8D78-86A6FDBCC322}" sibTransId="{8573B414-A32D-4BB0-BEA3-E59FBFA20B9E}"/>
    <dgm:cxn modelId="{DE5DE068-E3EC-45A1-8E4B-9B66FEDDD73B}" type="presOf" srcId="{5699B01A-9A43-4EF4-BAF7-2AF0CA5C8EA9}" destId="{4CB162F1-7AC3-486F-95BA-27B499CC0677}" srcOrd="0" destOrd="0" presId="urn:microsoft.com/office/officeart/2005/8/layout/list1"/>
    <dgm:cxn modelId="{5394276B-C267-4A70-A86E-BD6A18DEE247}" type="presOf" srcId="{46D96BBC-BD90-4B74-86B4-F0C466701F87}" destId="{E97FE71D-CFC4-4940-ADEA-3CF2338D462B}" srcOrd="0" destOrd="0" presId="urn:microsoft.com/office/officeart/2005/8/layout/list1"/>
    <dgm:cxn modelId="{1BFDBA7A-9499-4BE6-88CA-3F27618A7B78}" srcId="{5699B01A-9A43-4EF4-BAF7-2AF0CA5C8EA9}" destId="{F979DD6F-35CD-4519-A18E-A4F9A1E88A0A}" srcOrd="2" destOrd="0" parTransId="{13D14E93-31F7-4822-862F-098ACB749B6E}" sibTransId="{834C5008-AF57-4642-AC3D-8758BCF2B643}"/>
    <dgm:cxn modelId="{7BC9E893-36FE-4AE3-8E5B-8E5FACE0C1A7}" type="presOf" srcId="{0CF31A0C-4909-4555-863E-2DC216C2DBDB}" destId="{8167FE3A-0FF9-4A5D-87D3-C3A3721DD6BB}" srcOrd="1" destOrd="0" presId="urn:microsoft.com/office/officeart/2005/8/layout/list1"/>
    <dgm:cxn modelId="{4573C19F-89DE-4048-BE77-5A35EBB013F3}" type="presOf" srcId="{981F0F26-1989-4004-9B78-19E446645B1F}" destId="{DEE88F26-3FB8-40E9-A799-A99DE5DB8950}" srcOrd="0" destOrd="0" presId="urn:microsoft.com/office/officeart/2005/8/layout/list1"/>
    <dgm:cxn modelId="{637CC7A6-6951-4C68-8371-551949A3AC57}" type="presOf" srcId="{F979DD6F-35CD-4519-A18E-A4F9A1E88A0A}" destId="{B1AB2D1A-6A95-47DB-AB4A-3AC527903868}" srcOrd="1" destOrd="0" presId="urn:microsoft.com/office/officeart/2005/8/layout/list1"/>
    <dgm:cxn modelId="{B9B666B0-90FF-4A11-A4C3-F389DE2B53F9}" type="presOf" srcId="{0B5147B6-91C7-4AF5-AE90-A544E32BF744}" destId="{A781858D-2262-4EE8-B149-F28713432BF9}" srcOrd="1" destOrd="0" presId="urn:microsoft.com/office/officeart/2005/8/layout/list1"/>
    <dgm:cxn modelId="{B62E3DB3-D9C4-4B49-A49A-52DA19699280}" srcId="{5699B01A-9A43-4EF4-BAF7-2AF0CA5C8EA9}" destId="{65722D6F-638A-48F9-8A35-E780E770D117}" srcOrd="0" destOrd="0" parTransId="{61196CB3-38B7-4C7D-8C9C-6FEBDC9233C0}" sibTransId="{2DEEBC20-E6EA-4F37-A2F3-AE880B8B2337}"/>
    <dgm:cxn modelId="{90BEEDC0-37C9-4CBA-A197-62B8872BC698}" type="presOf" srcId="{981F0F26-1989-4004-9B78-19E446645B1F}" destId="{71A1DD6D-50B2-4F57-9E0A-1E90A87C488D}" srcOrd="1" destOrd="0" presId="urn:microsoft.com/office/officeart/2005/8/layout/list1"/>
    <dgm:cxn modelId="{318191C8-5F69-4266-82A5-04FE64037764}" type="presOf" srcId="{F979DD6F-35CD-4519-A18E-A4F9A1E88A0A}" destId="{2B7FC4ED-CB9E-43F1-8333-6ACC278C4906}" srcOrd="0" destOrd="0" presId="urn:microsoft.com/office/officeart/2005/8/layout/list1"/>
    <dgm:cxn modelId="{610432E0-147C-45B3-852A-BF42179EBD75}" type="presOf" srcId="{0B5147B6-91C7-4AF5-AE90-A544E32BF744}" destId="{483A1E3D-094A-47FE-BE82-184C19BA0B8D}" srcOrd="0" destOrd="0" presId="urn:microsoft.com/office/officeart/2005/8/layout/list1"/>
    <dgm:cxn modelId="{8869CDE9-857E-48F9-B0C5-8FE65CD2ED29}" type="presOf" srcId="{0CF31A0C-4909-4555-863E-2DC216C2DBDB}" destId="{FB854136-2CB5-42C1-805E-996241F53812}" srcOrd="0" destOrd="0" presId="urn:microsoft.com/office/officeart/2005/8/layout/list1"/>
    <dgm:cxn modelId="{6D7F6AEF-150C-480E-9726-9A3067EA7065}" srcId="{5699B01A-9A43-4EF4-BAF7-2AF0CA5C8EA9}" destId="{0B5147B6-91C7-4AF5-AE90-A544E32BF744}" srcOrd="3" destOrd="0" parTransId="{09B5570A-5296-44FB-9A4B-2B20B68ABBAE}" sibTransId="{4E674F72-1DB2-49D3-A33D-6B74B1DBAD29}"/>
    <dgm:cxn modelId="{E1E13BF7-01CF-49B8-9AC8-53382E1F2201}" type="presOf" srcId="{46D96BBC-BD90-4B74-86B4-F0C466701F87}" destId="{2F0601BE-C263-4990-AB99-03343547AB2A}" srcOrd="1" destOrd="0" presId="urn:microsoft.com/office/officeart/2005/8/layout/list1"/>
    <dgm:cxn modelId="{025E1512-ED7B-4916-8EEA-9A37D8F0E16E}" type="presParOf" srcId="{4CB162F1-7AC3-486F-95BA-27B499CC0677}" destId="{C4ABDC66-B1FB-4CBE-90EA-DF7693E251B5}" srcOrd="0" destOrd="0" presId="urn:microsoft.com/office/officeart/2005/8/layout/list1"/>
    <dgm:cxn modelId="{F25B5E6D-0F1F-451A-A86D-64580F2899CE}" type="presParOf" srcId="{C4ABDC66-B1FB-4CBE-90EA-DF7693E251B5}" destId="{7B9B2FFE-4A8B-4E2C-9DEE-318E7F782101}" srcOrd="0" destOrd="0" presId="urn:microsoft.com/office/officeart/2005/8/layout/list1"/>
    <dgm:cxn modelId="{A0749148-10B2-4317-BF27-BF21BF9E96F2}" type="presParOf" srcId="{C4ABDC66-B1FB-4CBE-90EA-DF7693E251B5}" destId="{B795CDB5-3620-4515-849C-877C2DF9592B}" srcOrd="1" destOrd="0" presId="urn:microsoft.com/office/officeart/2005/8/layout/list1"/>
    <dgm:cxn modelId="{84363B99-52DC-432E-A7FC-09E26F5B02A8}" type="presParOf" srcId="{4CB162F1-7AC3-486F-95BA-27B499CC0677}" destId="{8B044F91-1E1B-4A9B-9FEF-7F94ECA3943A}" srcOrd="1" destOrd="0" presId="urn:microsoft.com/office/officeart/2005/8/layout/list1"/>
    <dgm:cxn modelId="{7229880C-6E62-4C0A-A302-F00B96E0093B}" type="presParOf" srcId="{4CB162F1-7AC3-486F-95BA-27B499CC0677}" destId="{06A782B7-62CC-4099-8671-C7F08500502F}" srcOrd="2" destOrd="0" presId="urn:microsoft.com/office/officeart/2005/8/layout/list1"/>
    <dgm:cxn modelId="{AD871258-F031-4821-91B2-4D37027BCD8E}" type="presParOf" srcId="{4CB162F1-7AC3-486F-95BA-27B499CC0677}" destId="{99E7887B-B04C-4F18-9F30-2D0A1F97375F}" srcOrd="3" destOrd="0" presId="urn:microsoft.com/office/officeart/2005/8/layout/list1"/>
    <dgm:cxn modelId="{47593B15-A6E5-4574-AE4B-351C00D62763}" type="presParOf" srcId="{4CB162F1-7AC3-486F-95BA-27B499CC0677}" destId="{4393C503-DA93-436C-AD45-9240A20FBDD2}" srcOrd="4" destOrd="0" presId="urn:microsoft.com/office/officeart/2005/8/layout/list1"/>
    <dgm:cxn modelId="{80E35E8E-E7D3-455E-AD7B-7019FEAA3B90}" type="presParOf" srcId="{4393C503-DA93-436C-AD45-9240A20FBDD2}" destId="{DEE88F26-3FB8-40E9-A799-A99DE5DB8950}" srcOrd="0" destOrd="0" presId="urn:microsoft.com/office/officeart/2005/8/layout/list1"/>
    <dgm:cxn modelId="{0BC4FA68-CDE6-45AB-BBEB-5B94322D929C}" type="presParOf" srcId="{4393C503-DA93-436C-AD45-9240A20FBDD2}" destId="{71A1DD6D-50B2-4F57-9E0A-1E90A87C488D}" srcOrd="1" destOrd="0" presId="urn:microsoft.com/office/officeart/2005/8/layout/list1"/>
    <dgm:cxn modelId="{24C3570C-2D6A-48B7-A7CE-F8EFB6C24D86}" type="presParOf" srcId="{4CB162F1-7AC3-486F-95BA-27B499CC0677}" destId="{2DA453B9-8F36-4F51-A247-895BBFFD9A95}" srcOrd="5" destOrd="0" presId="urn:microsoft.com/office/officeart/2005/8/layout/list1"/>
    <dgm:cxn modelId="{753D60B6-C7B3-4169-8E46-E9DCCF22E0DE}" type="presParOf" srcId="{4CB162F1-7AC3-486F-95BA-27B499CC0677}" destId="{19D05F80-66AD-4755-8242-031AB2F70101}" srcOrd="6" destOrd="0" presId="urn:microsoft.com/office/officeart/2005/8/layout/list1"/>
    <dgm:cxn modelId="{64B206F6-A749-46CD-8133-E679CE8C86F1}" type="presParOf" srcId="{4CB162F1-7AC3-486F-95BA-27B499CC0677}" destId="{D3AF747A-FB3C-49D8-A2DF-0046253A1579}" srcOrd="7" destOrd="0" presId="urn:microsoft.com/office/officeart/2005/8/layout/list1"/>
    <dgm:cxn modelId="{CA2BA296-0767-49B9-B853-DF3B034180E7}" type="presParOf" srcId="{4CB162F1-7AC3-486F-95BA-27B499CC0677}" destId="{1D926A55-D15B-4702-933B-FD0B5A89CCBF}" srcOrd="8" destOrd="0" presId="urn:microsoft.com/office/officeart/2005/8/layout/list1"/>
    <dgm:cxn modelId="{C50D146D-E994-4B8C-B3EC-B69B83801EC9}" type="presParOf" srcId="{1D926A55-D15B-4702-933B-FD0B5A89CCBF}" destId="{2B7FC4ED-CB9E-43F1-8333-6ACC278C4906}" srcOrd="0" destOrd="0" presId="urn:microsoft.com/office/officeart/2005/8/layout/list1"/>
    <dgm:cxn modelId="{854A3536-5E9E-495C-BDFD-E693CA22E8CB}" type="presParOf" srcId="{1D926A55-D15B-4702-933B-FD0B5A89CCBF}" destId="{B1AB2D1A-6A95-47DB-AB4A-3AC527903868}" srcOrd="1" destOrd="0" presId="urn:microsoft.com/office/officeart/2005/8/layout/list1"/>
    <dgm:cxn modelId="{6C752258-05D7-4FB3-BFAB-CEA890663976}" type="presParOf" srcId="{4CB162F1-7AC3-486F-95BA-27B499CC0677}" destId="{3BBD8024-38B5-4272-A41B-D78D117E1D52}" srcOrd="9" destOrd="0" presId="urn:microsoft.com/office/officeart/2005/8/layout/list1"/>
    <dgm:cxn modelId="{5A730358-DA0B-4512-AEF2-EA222DA8D25F}" type="presParOf" srcId="{4CB162F1-7AC3-486F-95BA-27B499CC0677}" destId="{0191F4EE-F50E-4C87-93AA-EB178D83CDCC}" srcOrd="10" destOrd="0" presId="urn:microsoft.com/office/officeart/2005/8/layout/list1"/>
    <dgm:cxn modelId="{587F6040-1BCC-443B-B55E-329CA9D1AD3E}" type="presParOf" srcId="{4CB162F1-7AC3-486F-95BA-27B499CC0677}" destId="{B294D452-1E4C-4B3E-8B50-ACF2650ED50A}" srcOrd="11" destOrd="0" presId="urn:microsoft.com/office/officeart/2005/8/layout/list1"/>
    <dgm:cxn modelId="{4C31D3B3-1B1F-4B1E-825D-D840B6D81A8F}" type="presParOf" srcId="{4CB162F1-7AC3-486F-95BA-27B499CC0677}" destId="{E39BC4BE-5050-4C83-BB21-61CD8699EB41}" srcOrd="12" destOrd="0" presId="urn:microsoft.com/office/officeart/2005/8/layout/list1"/>
    <dgm:cxn modelId="{2AB116B4-2B90-457F-9D8A-B18C72FBB2D7}" type="presParOf" srcId="{E39BC4BE-5050-4C83-BB21-61CD8699EB41}" destId="{483A1E3D-094A-47FE-BE82-184C19BA0B8D}" srcOrd="0" destOrd="0" presId="urn:microsoft.com/office/officeart/2005/8/layout/list1"/>
    <dgm:cxn modelId="{8670C3E4-913E-4DC1-BDFA-90A32F4D5AD1}" type="presParOf" srcId="{E39BC4BE-5050-4C83-BB21-61CD8699EB41}" destId="{A781858D-2262-4EE8-B149-F28713432BF9}" srcOrd="1" destOrd="0" presId="urn:microsoft.com/office/officeart/2005/8/layout/list1"/>
    <dgm:cxn modelId="{1C8B2699-494A-4042-8EDF-C6EDDA23A668}" type="presParOf" srcId="{4CB162F1-7AC3-486F-95BA-27B499CC0677}" destId="{3A8F944E-6A17-4C39-BFCB-911FC9CC18CC}" srcOrd="13" destOrd="0" presId="urn:microsoft.com/office/officeart/2005/8/layout/list1"/>
    <dgm:cxn modelId="{2D44138C-D99F-405F-9782-66858EA1DA5F}" type="presParOf" srcId="{4CB162F1-7AC3-486F-95BA-27B499CC0677}" destId="{B572F84C-D3C0-4276-992D-C2AF5AD582A6}" srcOrd="14" destOrd="0" presId="urn:microsoft.com/office/officeart/2005/8/layout/list1"/>
    <dgm:cxn modelId="{10A3FABC-4BE6-4BA8-983C-71DFC54B8CA8}" type="presParOf" srcId="{4CB162F1-7AC3-486F-95BA-27B499CC0677}" destId="{5D78E6CE-6095-4337-B1C2-97FFCB2838F5}" srcOrd="15" destOrd="0" presId="urn:microsoft.com/office/officeart/2005/8/layout/list1"/>
    <dgm:cxn modelId="{1B8C74A2-B911-4E5F-93B1-0E4071D3D7E5}" type="presParOf" srcId="{4CB162F1-7AC3-486F-95BA-27B499CC0677}" destId="{F3B36EED-E847-4290-93E4-A5009E513D70}" srcOrd="16" destOrd="0" presId="urn:microsoft.com/office/officeart/2005/8/layout/list1"/>
    <dgm:cxn modelId="{2D60658E-7233-4B29-A177-62B76A2DA871}" type="presParOf" srcId="{F3B36EED-E847-4290-93E4-A5009E513D70}" destId="{FB854136-2CB5-42C1-805E-996241F53812}" srcOrd="0" destOrd="0" presId="urn:microsoft.com/office/officeart/2005/8/layout/list1"/>
    <dgm:cxn modelId="{747DB286-1251-4A8B-833E-9B2C56B91DDA}" type="presParOf" srcId="{F3B36EED-E847-4290-93E4-A5009E513D70}" destId="{8167FE3A-0FF9-4A5D-87D3-C3A3721DD6BB}" srcOrd="1" destOrd="0" presId="urn:microsoft.com/office/officeart/2005/8/layout/list1"/>
    <dgm:cxn modelId="{059ADE39-0EB9-4025-ACBB-6B94C7CFCAFE}" type="presParOf" srcId="{4CB162F1-7AC3-486F-95BA-27B499CC0677}" destId="{FA668B36-BECE-495E-BF3F-ACF51A6DEA4B}" srcOrd="17" destOrd="0" presId="urn:microsoft.com/office/officeart/2005/8/layout/list1"/>
    <dgm:cxn modelId="{FAB269BF-8C2E-487E-9F0B-4E7FA1D4524E}" type="presParOf" srcId="{4CB162F1-7AC3-486F-95BA-27B499CC0677}" destId="{D6B7929B-E576-4D93-B003-A66AB280E52F}" srcOrd="18" destOrd="0" presId="urn:microsoft.com/office/officeart/2005/8/layout/list1"/>
    <dgm:cxn modelId="{10053CA4-D4DD-464D-AD76-7BAE5A70EA40}" type="presParOf" srcId="{4CB162F1-7AC3-486F-95BA-27B499CC0677}" destId="{85D553AB-30AA-4695-A282-3AECE64DAA62}" srcOrd="19" destOrd="0" presId="urn:microsoft.com/office/officeart/2005/8/layout/list1"/>
    <dgm:cxn modelId="{8D1580D0-57CA-4ADF-8B92-2D197F4BFAA9}" type="presParOf" srcId="{4CB162F1-7AC3-486F-95BA-27B499CC0677}" destId="{4A303499-E6B7-484C-98E9-0091059E48DD}" srcOrd="20" destOrd="0" presId="urn:microsoft.com/office/officeart/2005/8/layout/list1"/>
    <dgm:cxn modelId="{00EBEB10-6C61-420B-80A0-40E39DE1F205}" type="presParOf" srcId="{4A303499-E6B7-484C-98E9-0091059E48DD}" destId="{E97FE71D-CFC4-4940-ADEA-3CF2338D462B}" srcOrd="0" destOrd="0" presId="urn:microsoft.com/office/officeart/2005/8/layout/list1"/>
    <dgm:cxn modelId="{0649A6A1-2C09-4FBA-AC25-B741223FCC2B}" type="presParOf" srcId="{4A303499-E6B7-484C-98E9-0091059E48DD}" destId="{2F0601BE-C263-4990-AB99-03343547AB2A}" srcOrd="1" destOrd="0" presId="urn:microsoft.com/office/officeart/2005/8/layout/list1"/>
    <dgm:cxn modelId="{9210C134-CA2D-4C82-87DB-2EFE4C9ADCB5}" type="presParOf" srcId="{4CB162F1-7AC3-486F-95BA-27B499CC0677}" destId="{8443D12D-B789-4326-A37D-C969EF834CCD}" srcOrd="21" destOrd="0" presId="urn:microsoft.com/office/officeart/2005/8/layout/list1"/>
    <dgm:cxn modelId="{4A8A9F22-2311-408B-8E80-0067E3A1D403}" type="presParOf" srcId="{4CB162F1-7AC3-486F-95BA-27B499CC0677}" destId="{B183B9BB-6571-4670-BE1F-0C9C8E4B1B3A}" srcOrd="22" destOrd="0" presId="urn:microsoft.com/office/officeart/2005/8/layout/list1"/>
    <dgm:cxn modelId="{0F66DE4E-F681-42E3-91E3-971595E34FB1}" type="presParOf" srcId="{4CB162F1-7AC3-486F-95BA-27B499CC0677}" destId="{E2BE3A21-8EC0-439A-B26C-394EB44BEB82}" srcOrd="23" destOrd="0" presId="urn:microsoft.com/office/officeart/2005/8/layout/list1"/>
    <dgm:cxn modelId="{BDF51BB4-F960-4F8C-B921-2321120154DE}" type="presParOf" srcId="{4CB162F1-7AC3-486F-95BA-27B499CC0677}" destId="{D5281C7D-BA88-40B3-91C4-4E0FCB6B84F3}" srcOrd="24" destOrd="0" presId="urn:microsoft.com/office/officeart/2005/8/layout/list1"/>
    <dgm:cxn modelId="{532CFC5F-7BDA-47A9-8734-B8FCE2BE718D}" type="presParOf" srcId="{D5281C7D-BA88-40B3-91C4-4E0FCB6B84F3}" destId="{AC6BFF2D-031C-4C15-897C-2DCE1FCF71C5}" srcOrd="0" destOrd="0" presId="urn:microsoft.com/office/officeart/2005/8/layout/list1"/>
    <dgm:cxn modelId="{DC96B197-03AA-4E66-B759-A09E3D9659B5}" type="presParOf" srcId="{D5281C7D-BA88-40B3-91C4-4E0FCB6B84F3}" destId="{0A092CD9-3F6C-4DC9-BBE4-7B4F559F9833}" srcOrd="1" destOrd="0" presId="urn:microsoft.com/office/officeart/2005/8/layout/list1"/>
    <dgm:cxn modelId="{288DEE50-EDDD-42DB-903F-B50B90BD5F10}" type="presParOf" srcId="{4CB162F1-7AC3-486F-95BA-27B499CC0677}" destId="{94145533-BBFB-4EC3-9232-3021625365B1}" srcOrd="25" destOrd="0" presId="urn:microsoft.com/office/officeart/2005/8/layout/list1"/>
    <dgm:cxn modelId="{8325D2E8-9121-4ADD-A53E-CE33194891A0}" type="presParOf" srcId="{4CB162F1-7AC3-486F-95BA-27B499CC0677}" destId="{3CB05587-D4D0-4AC1-9D8E-C6E0E5F6DFDD}"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99B01A-9A43-4EF4-BAF7-2AF0CA5C8EA9}"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US"/>
        </a:p>
      </dgm:t>
    </dgm:pt>
    <dgm:pt modelId="{65722D6F-638A-48F9-8A35-E780E770D117}">
      <dgm:prSet phldrT="[Text]"/>
      <dgm:spPr/>
      <dgm:t>
        <a:bodyPr/>
        <a:lstStyle/>
        <a:p>
          <a:r>
            <a:rPr lang="en-US" dirty="0" err="1"/>
            <a:t>Skalabilitas</a:t>
          </a:r>
          <a:endParaRPr lang="en-US" dirty="0"/>
        </a:p>
      </dgm:t>
    </dgm:pt>
    <dgm:pt modelId="{61196CB3-38B7-4C7D-8C9C-6FEBDC9233C0}" type="parTrans" cxnId="{B62E3DB3-D9C4-4B49-A49A-52DA19699280}">
      <dgm:prSet/>
      <dgm:spPr/>
      <dgm:t>
        <a:bodyPr/>
        <a:lstStyle/>
        <a:p>
          <a:endParaRPr lang="en-US"/>
        </a:p>
      </dgm:t>
    </dgm:pt>
    <dgm:pt modelId="{2DEEBC20-E6EA-4F37-A2F3-AE880B8B2337}" type="sibTrans" cxnId="{B62E3DB3-D9C4-4B49-A49A-52DA19699280}">
      <dgm:prSet/>
      <dgm:spPr/>
      <dgm:t>
        <a:bodyPr/>
        <a:lstStyle/>
        <a:p>
          <a:endParaRPr lang="en-US"/>
        </a:p>
      </dgm:t>
    </dgm:pt>
    <dgm:pt modelId="{981F0F26-1989-4004-9B78-19E446645B1F}">
      <dgm:prSet phldrT="[Text]"/>
      <dgm:spPr/>
      <dgm:t>
        <a:bodyPr/>
        <a:lstStyle/>
        <a:p>
          <a:r>
            <a:rPr lang="en-US" dirty="0" err="1"/>
            <a:t>Konektivitas</a:t>
          </a:r>
          <a:endParaRPr lang="en-US" dirty="0"/>
        </a:p>
      </dgm:t>
    </dgm:pt>
    <dgm:pt modelId="{E6048359-A5A3-4331-B303-B5B75EA3E45F}" type="parTrans" cxnId="{BAE6C824-97AB-4956-9F78-008061E51C29}">
      <dgm:prSet/>
      <dgm:spPr/>
      <dgm:t>
        <a:bodyPr/>
        <a:lstStyle/>
        <a:p>
          <a:endParaRPr lang="en-US"/>
        </a:p>
      </dgm:t>
    </dgm:pt>
    <dgm:pt modelId="{E177BC82-1D49-4DB3-BDDE-E66AE8D70E9C}" type="sibTrans" cxnId="{BAE6C824-97AB-4956-9F78-008061E51C29}">
      <dgm:prSet/>
      <dgm:spPr/>
      <dgm:t>
        <a:bodyPr/>
        <a:lstStyle/>
        <a:p>
          <a:endParaRPr lang="en-US"/>
        </a:p>
      </dgm:t>
    </dgm:pt>
    <dgm:pt modelId="{F979DD6F-35CD-4519-A18E-A4F9A1E88A0A}">
      <dgm:prSet phldrT="[Text]"/>
      <dgm:spPr/>
      <dgm:t>
        <a:bodyPr/>
        <a:lstStyle/>
        <a:p>
          <a:r>
            <a:rPr lang="en-US" dirty="0"/>
            <a:t>Interface</a:t>
          </a:r>
        </a:p>
      </dgm:t>
    </dgm:pt>
    <dgm:pt modelId="{13D14E93-31F7-4822-862F-098ACB749B6E}" type="parTrans" cxnId="{1BFDBA7A-9499-4BE6-88CA-3F27618A7B78}">
      <dgm:prSet/>
      <dgm:spPr/>
      <dgm:t>
        <a:bodyPr/>
        <a:lstStyle/>
        <a:p>
          <a:endParaRPr lang="en-US"/>
        </a:p>
      </dgm:t>
    </dgm:pt>
    <dgm:pt modelId="{834C5008-AF57-4642-AC3D-8758BCF2B643}" type="sibTrans" cxnId="{1BFDBA7A-9499-4BE6-88CA-3F27618A7B78}">
      <dgm:prSet/>
      <dgm:spPr/>
      <dgm:t>
        <a:bodyPr/>
        <a:lstStyle/>
        <a:p>
          <a:endParaRPr lang="en-US"/>
        </a:p>
      </dgm:t>
    </dgm:pt>
    <dgm:pt modelId="{0B5147B6-91C7-4AF5-AE90-A544E32BF744}">
      <dgm:prSet phldrT="[Text]"/>
      <dgm:spPr/>
      <dgm:t>
        <a:bodyPr/>
        <a:lstStyle/>
        <a:p>
          <a:r>
            <a:rPr lang="en-US" dirty="0" err="1"/>
            <a:t>Klien</a:t>
          </a:r>
          <a:r>
            <a:rPr lang="en-US" dirty="0"/>
            <a:t> dan Tools</a:t>
          </a:r>
        </a:p>
      </dgm:t>
    </dgm:pt>
    <dgm:pt modelId="{09B5570A-5296-44FB-9A4B-2B20B68ABBAE}" type="parTrans" cxnId="{6D7F6AEF-150C-480E-9726-9A3067EA7065}">
      <dgm:prSet/>
      <dgm:spPr/>
      <dgm:t>
        <a:bodyPr/>
        <a:lstStyle/>
        <a:p>
          <a:endParaRPr lang="en-US"/>
        </a:p>
      </dgm:t>
    </dgm:pt>
    <dgm:pt modelId="{4E674F72-1DB2-49D3-A33D-6B74B1DBAD29}" type="sibTrans" cxnId="{6D7F6AEF-150C-480E-9726-9A3067EA7065}">
      <dgm:prSet/>
      <dgm:spPr/>
      <dgm:t>
        <a:bodyPr/>
        <a:lstStyle/>
        <a:p>
          <a:endParaRPr lang="en-US"/>
        </a:p>
      </dgm:t>
    </dgm:pt>
    <dgm:pt modelId="{0CF31A0C-4909-4555-863E-2DC216C2DBDB}">
      <dgm:prSet phldrT="[Text]"/>
      <dgm:spPr/>
      <dgm:t>
        <a:bodyPr/>
        <a:lstStyle/>
        <a:p>
          <a:r>
            <a:rPr lang="en-US" dirty="0" err="1"/>
            <a:t>Struktur</a:t>
          </a:r>
          <a:r>
            <a:rPr lang="en-US" dirty="0"/>
            <a:t> </a:t>
          </a:r>
          <a:r>
            <a:rPr lang="en-US" dirty="0" err="1"/>
            <a:t>Tabel</a:t>
          </a:r>
          <a:endParaRPr lang="en-US" dirty="0"/>
        </a:p>
      </dgm:t>
    </dgm:pt>
    <dgm:pt modelId="{37CC508F-8C16-4F5A-8D7A-85C845887AE9}" type="parTrans" cxnId="{9BBAB819-C3A3-403C-A886-4FA7BE760F8A}">
      <dgm:prSet/>
      <dgm:spPr/>
      <dgm:t>
        <a:bodyPr/>
        <a:lstStyle/>
        <a:p>
          <a:endParaRPr lang="en-US"/>
        </a:p>
      </dgm:t>
    </dgm:pt>
    <dgm:pt modelId="{7FB95416-C06E-45E0-9B38-1BF69C85C154}" type="sibTrans" cxnId="{9BBAB819-C3A3-403C-A886-4FA7BE760F8A}">
      <dgm:prSet/>
      <dgm:spPr/>
      <dgm:t>
        <a:bodyPr/>
        <a:lstStyle/>
        <a:p>
          <a:endParaRPr lang="en-US"/>
        </a:p>
      </dgm:t>
    </dgm:pt>
    <dgm:pt modelId="{E6175E78-E9B5-4FE7-90BA-F718CD06D9B0}">
      <dgm:prSet phldrT="[Text]"/>
      <dgm:spPr/>
      <dgm:t>
        <a:bodyPr/>
        <a:lstStyle/>
        <a:p>
          <a:r>
            <a:rPr lang="en-US" dirty="0" err="1"/>
            <a:t>Pelokalan</a:t>
          </a:r>
          <a:r>
            <a:rPr lang="en-US" dirty="0"/>
            <a:t> Bahasa</a:t>
          </a:r>
        </a:p>
      </dgm:t>
    </dgm:pt>
    <dgm:pt modelId="{848B3972-11CD-45CC-BFEA-84A6CC916E5A}" type="parTrans" cxnId="{06B7627B-81C4-4746-86C3-86AB8760E8C7}">
      <dgm:prSet/>
      <dgm:spPr/>
      <dgm:t>
        <a:bodyPr/>
        <a:lstStyle/>
        <a:p>
          <a:endParaRPr lang="en-US"/>
        </a:p>
      </dgm:t>
    </dgm:pt>
    <dgm:pt modelId="{F8A03F5D-62CB-4422-A87D-052DB69D501B}" type="sibTrans" cxnId="{06B7627B-81C4-4746-86C3-86AB8760E8C7}">
      <dgm:prSet/>
      <dgm:spPr/>
      <dgm:t>
        <a:bodyPr/>
        <a:lstStyle/>
        <a:p>
          <a:endParaRPr lang="en-US"/>
        </a:p>
      </dgm:t>
    </dgm:pt>
    <dgm:pt modelId="{4CB162F1-7AC3-486F-95BA-27B499CC0677}" type="pres">
      <dgm:prSet presAssocID="{5699B01A-9A43-4EF4-BAF7-2AF0CA5C8EA9}" presName="linear" presStyleCnt="0">
        <dgm:presLayoutVars>
          <dgm:dir/>
          <dgm:animLvl val="lvl"/>
          <dgm:resizeHandles val="exact"/>
        </dgm:presLayoutVars>
      </dgm:prSet>
      <dgm:spPr/>
    </dgm:pt>
    <dgm:pt modelId="{C4ABDC66-B1FB-4CBE-90EA-DF7693E251B5}" type="pres">
      <dgm:prSet presAssocID="{65722D6F-638A-48F9-8A35-E780E770D117}" presName="parentLin" presStyleCnt="0"/>
      <dgm:spPr/>
    </dgm:pt>
    <dgm:pt modelId="{7B9B2FFE-4A8B-4E2C-9DEE-318E7F782101}" type="pres">
      <dgm:prSet presAssocID="{65722D6F-638A-48F9-8A35-E780E770D117}" presName="parentLeftMargin" presStyleLbl="node1" presStyleIdx="0" presStyleCnt="6"/>
      <dgm:spPr/>
    </dgm:pt>
    <dgm:pt modelId="{B795CDB5-3620-4515-849C-877C2DF9592B}" type="pres">
      <dgm:prSet presAssocID="{65722D6F-638A-48F9-8A35-E780E770D117}" presName="parentText" presStyleLbl="node1" presStyleIdx="0" presStyleCnt="6">
        <dgm:presLayoutVars>
          <dgm:chMax val="0"/>
          <dgm:bulletEnabled val="1"/>
        </dgm:presLayoutVars>
      </dgm:prSet>
      <dgm:spPr/>
    </dgm:pt>
    <dgm:pt modelId="{8B044F91-1E1B-4A9B-9FEF-7F94ECA3943A}" type="pres">
      <dgm:prSet presAssocID="{65722D6F-638A-48F9-8A35-E780E770D117}" presName="negativeSpace" presStyleCnt="0"/>
      <dgm:spPr/>
    </dgm:pt>
    <dgm:pt modelId="{06A782B7-62CC-4099-8671-C7F08500502F}" type="pres">
      <dgm:prSet presAssocID="{65722D6F-638A-48F9-8A35-E780E770D117}" presName="childText" presStyleLbl="conFgAcc1" presStyleIdx="0" presStyleCnt="6">
        <dgm:presLayoutVars>
          <dgm:bulletEnabled val="1"/>
        </dgm:presLayoutVars>
      </dgm:prSet>
      <dgm:spPr/>
    </dgm:pt>
    <dgm:pt modelId="{99E7887B-B04C-4F18-9F30-2D0A1F97375F}" type="pres">
      <dgm:prSet presAssocID="{2DEEBC20-E6EA-4F37-A2F3-AE880B8B2337}" presName="spaceBetweenRectangles" presStyleCnt="0"/>
      <dgm:spPr/>
    </dgm:pt>
    <dgm:pt modelId="{4393C503-DA93-436C-AD45-9240A20FBDD2}" type="pres">
      <dgm:prSet presAssocID="{981F0F26-1989-4004-9B78-19E446645B1F}" presName="parentLin" presStyleCnt="0"/>
      <dgm:spPr/>
    </dgm:pt>
    <dgm:pt modelId="{DEE88F26-3FB8-40E9-A799-A99DE5DB8950}" type="pres">
      <dgm:prSet presAssocID="{981F0F26-1989-4004-9B78-19E446645B1F}" presName="parentLeftMargin" presStyleLbl="node1" presStyleIdx="0" presStyleCnt="6"/>
      <dgm:spPr/>
    </dgm:pt>
    <dgm:pt modelId="{71A1DD6D-50B2-4F57-9E0A-1E90A87C488D}" type="pres">
      <dgm:prSet presAssocID="{981F0F26-1989-4004-9B78-19E446645B1F}" presName="parentText" presStyleLbl="node1" presStyleIdx="1" presStyleCnt="6">
        <dgm:presLayoutVars>
          <dgm:chMax val="0"/>
          <dgm:bulletEnabled val="1"/>
        </dgm:presLayoutVars>
      </dgm:prSet>
      <dgm:spPr/>
    </dgm:pt>
    <dgm:pt modelId="{2DA453B9-8F36-4F51-A247-895BBFFD9A95}" type="pres">
      <dgm:prSet presAssocID="{981F0F26-1989-4004-9B78-19E446645B1F}" presName="negativeSpace" presStyleCnt="0"/>
      <dgm:spPr/>
    </dgm:pt>
    <dgm:pt modelId="{19D05F80-66AD-4755-8242-031AB2F70101}" type="pres">
      <dgm:prSet presAssocID="{981F0F26-1989-4004-9B78-19E446645B1F}" presName="childText" presStyleLbl="conFgAcc1" presStyleIdx="1" presStyleCnt="6">
        <dgm:presLayoutVars>
          <dgm:bulletEnabled val="1"/>
        </dgm:presLayoutVars>
      </dgm:prSet>
      <dgm:spPr/>
    </dgm:pt>
    <dgm:pt modelId="{D3AF747A-FB3C-49D8-A2DF-0046253A1579}" type="pres">
      <dgm:prSet presAssocID="{E177BC82-1D49-4DB3-BDDE-E66AE8D70E9C}" presName="spaceBetweenRectangles" presStyleCnt="0"/>
      <dgm:spPr/>
    </dgm:pt>
    <dgm:pt modelId="{79DCBE95-8F86-4220-8346-98FED78BA13F}" type="pres">
      <dgm:prSet presAssocID="{E6175E78-E9B5-4FE7-90BA-F718CD06D9B0}" presName="parentLin" presStyleCnt="0"/>
      <dgm:spPr/>
    </dgm:pt>
    <dgm:pt modelId="{C4860439-ADA4-4DC1-9B0B-405307205D68}" type="pres">
      <dgm:prSet presAssocID="{E6175E78-E9B5-4FE7-90BA-F718CD06D9B0}" presName="parentLeftMargin" presStyleLbl="node1" presStyleIdx="1" presStyleCnt="6"/>
      <dgm:spPr/>
    </dgm:pt>
    <dgm:pt modelId="{C08EA66E-67A6-4A6B-8CA0-A5F5CAD6710B}" type="pres">
      <dgm:prSet presAssocID="{E6175E78-E9B5-4FE7-90BA-F718CD06D9B0}" presName="parentText" presStyleLbl="node1" presStyleIdx="2" presStyleCnt="6">
        <dgm:presLayoutVars>
          <dgm:chMax val="0"/>
          <dgm:bulletEnabled val="1"/>
        </dgm:presLayoutVars>
      </dgm:prSet>
      <dgm:spPr/>
    </dgm:pt>
    <dgm:pt modelId="{25188F6B-09FB-4E4B-8DD4-E81722567945}" type="pres">
      <dgm:prSet presAssocID="{E6175E78-E9B5-4FE7-90BA-F718CD06D9B0}" presName="negativeSpace" presStyleCnt="0"/>
      <dgm:spPr/>
    </dgm:pt>
    <dgm:pt modelId="{C8345CE5-36CC-40E4-B957-1639842DBE74}" type="pres">
      <dgm:prSet presAssocID="{E6175E78-E9B5-4FE7-90BA-F718CD06D9B0}" presName="childText" presStyleLbl="conFgAcc1" presStyleIdx="2" presStyleCnt="6">
        <dgm:presLayoutVars>
          <dgm:bulletEnabled val="1"/>
        </dgm:presLayoutVars>
      </dgm:prSet>
      <dgm:spPr/>
    </dgm:pt>
    <dgm:pt modelId="{3EC843B4-86CF-4465-AF84-6D17D2499A0E}" type="pres">
      <dgm:prSet presAssocID="{F8A03F5D-62CB-4422-A87D-052DB69D501B}" presName="spaceBetweenRectangles" presStyleCnt="0"/>
      <dgm:spPr/>
    </dgm:pt>
    <dgm:pt modelId="{1D926A55-D15B-4702-933B-FD0B5A89CCBF}" type="pres">
      <dgm:prSet presAssocID="{F979DD6F-35CD-4519-A18E-A4F9A1E88A0A}" presName="parentLin" presStyleCnt="0"/>
      <dgm:spPr/>
    </dgm:pt>
    <dgm:pt modelId="{2B7FC4ED-CB9E-43F1-8333-6ACC278C4906}" type="pres">
      <dgm:prSet presAssocID="{F979DD6F-35CD-4519-A18E-A4F9A1E88A0A}" presName="parentLeftMargin" presStyleLbl="node1" presStyleIdx="2" presStyleCnt="6"/>
      <dgm:spPr/>
    </dgm:pt>
    <dgm:pt modelId="{B1AB2D1A-6A95-47DB-AB4A-3AC527903868}" type="pres">
      <dgm:prSet presAssocID="{F979DD6F-35CD-4519-A18E-A4F9A1E88A0A}" presName="parentText" presStyleLbl="node1" presStyleIdx="3" presStyleCnt="6">
        <dgm:presLayoutVars>
          <dgm:chMax val="0"/>
          <dgm:bulletEnabled val="1"/>
        </dgm:presLayoutVars>
      </dgm:prSet>
      <dgm:spPr/>
    </dgm:pt>
    <dgm:pt modelId="{3BBD8024-38B5-4272-A41B-D78D117E1D52}" type="pres">
      <dgm:prSet presAssocID="{F979DD6F-35CD-4519-A18E-A4F9A1E88A0A}" presName="negativeSpace" presStyleCnt="0"/>
      <dgm:spPr/>
    </dgm:pt>
    <dgm:pt modelId="{0191F4EE-F50E-4C87-93AA-EB178D83CDCC}" type="pres">
      <dgm:prSet presAssocID="{F979DD6F-35CD-4519-A18E-A4F9A1E88A0A}" presName="childText" presStyleLbl="conFgAcc1" presStyleIdx="3" presStyleCnt="6">
        <dgm:presLayoutVars>
          <dgm:bulletEnabled val="1"/>
        </dgm:presLayoutVars>
      </dgm:prSet>
      <dgm:spPr/>
    </dgm:pt>
    <dgm:pt modelId="{B294D452-1E4C-4B3E-8B50-ACF2650ED50A}" type="pres">
      <dgm:prSet presAssocID="{834C5008-AF57-4642-AC3D-8758BCF2B643}" presName="spaceBetweenRectangles" presStyleCnt="0"/>
      <dgm:spPr/>
    </dgm:pt>
    <dgm:pt modelId="{E39BC4BE-5050-4C83-BB21-61CD8699EB41}" type="pres">
      <dgm:prSet presAssocID="{0B5147B6-91C7-4AF5-AE90-A544E32BF744}" presName="parentLin" presStyleCnt="0"/>
      <dgm:spPr/>
    </dgm:pt>
    <dgm:pt modelId="{483A1E3D-094A-47FE-BE82-184C19BA0B8D}" type="pres">
      <dgm:prSet presAssocID="{0B5147B6-91C7-4AF5-AE90-A544E32BF744}" presName="parentLeftMargin" presStyleLbl="node1" presStyleIdx="3" presStyleCnt="6"/>
      <dgm:spPr/>
    </dgm:pt>
    <dgm:pt modelId="{A781858D-2262-4EE8-B149-F28713432BF9}" type="pres">
      <dgm:prSet presAssocID="{0B5147B6-91C7-4AF5-AE90-A544E32BF744}" presName="parentText" presStyleLbl="node1" presStyleIdx="4" presStyleCnt="6">
        <dgm:presLayoutVars>
          <dgm:chMax val="0"/>
          <dgm:bulletEnabled val="1"/>
        </dgm:presLayoutVars>
      </dgm:prSet>
      <dgm:spPr/>
    </dgm:pt>
    <dgm:pt modelId="{3A8F944E-6A17-4C39-BFCB-911FC9CC18CC}" type="pres">
      <dgm:prSet presAssocID="{0B5147B6-91C7-4AF5-AE90-A544E32BF744}" presName="negativeSpace" presStyleCnt="0"/>
      <dgm:spPr/>
    </dgm:pt>
    <dgm:pt modelId="{B572F84C-D3C0-4276-992D-C2AF5AD582A6}" type="pres">
      <dgm:prSet presAssocID="{0B5147B6-91C7-4AF5-AE90-A544E32BF744}" presName="childText" presStyleLbl="conFgAcc1" presStyleIdx="4" presStyleCnt="6">
        <dgm:presLayoutVars>
          <dgm:bulletEnabled val="1"/>
        </dgm:presLayoutVars>
      </dgm:prSet>
      <dgm:spPr/>
    </dgm:pt>
    <dgm:pt modelId="{5D78E6CE-6095-4337-B1C2-97FFCB2838F5}" type="pres">
      <dgm:prSet presAssocID="{4E674F72-1DB2-49D3-A33D-6B74B1DBAD29}" presName="spaceBetweenRectangles" presStyleCnt="0"/>
      <dgm:spPr/>
    </dgm:pt>
    <dgm:pt modelId="{F3B36EED-E847-4290-93E4-A5009E513D70}" type="pres">
      <dgm:prSet presAssocID="{0CF31A0C-4909-4555-863E-2DC216C2DBDB}" presName="parentLin" presStyleCnt="0"/>
      <dgm:spPr/>
    </dgm:pt>
    <dgm:pt modelId="{FB854136-2CB5-42C1-805E-996241F53812}" type="pres">
      <dgm:prSet presAssocID="{0CF31A0C-4909-4555-863E-2DC216C2DBDB}" presName="parentLeftMargin" presStyleLbl="node1" presStyleIdx="4" presStyleCnt="6"/>
      <dgm:spPr/>
    </dgm:pt>
    <dgm:pt modelId="{8167FE3A-0FF9-4A5D-87D3-C3A3721DD6BB}" type="pres">
      <dgm:prSet presAssocID="{0CF31A0C-4909-4555-863E-2DC216C2DBDB}" presName="parentText" presStyleLbl="node1" presStyleIdx="5" presStyleCnt="6">
        <dgm:presLayoutVars>
          <dgm:chMax val="0"/>
          <dgm:bulletEnabled val="1"/>
        </dgm:presLayoutVars>
      </dgm:prSet>
      <dgm:spPr/>
    </dgm:pt>
    <dgm:pt modelId="{FA668B36-BECE-495E-BF3F-ACF51A6DEA4B}" type="pres">
      <dgm:prSet presAssocID="{0CF31A0C-4909-4555-863E-2DC216C2DBDB}" presName="negativeSpace" presStyleCnt="0"/>
      <dgm:spPr/>
    </dgm:pt>
    <dgm:pt modelId="{D6B7929B-E576-4D93-B003-A66AB280E52F}" type="pres">
      <dgm:prSet presAssocID="{0CF31A0C-4909-4555-863E-2DC216C2DBDB}" presName="childText" presStyleLbl="conFgAcc1" presStyleIdx="5" presStyleCnt="6">
        <dgm:presLayoutVars>
          <dgm:bulletEnabled val="1"/>
        </dgm:presLayoutVars>
      </dgm:prSet>
      <dgm:spPr/>
    </dgm:pt>
  </dgm:ptLst>
  <dgm:cxnLst>
    <dgm:cxn modelId="{36B71713-AE43-4A13-B754-575EE5B4A381}" type="presOf" srcId="{E6175E78-E9B5-4FE7-90BA-F718CD06D9B0}" destId="{C08EA66E-67A6-4A6B-8CA0-A5F5CAD6710B}" srcOrd="1" destOrd="0" presId="urn:microsoft.com/office/officeart/2005/8/layout/list1"/>
    <dgm:cxn modelId="{9BBAB819-C3A3-403C-A886-4FA7BE760F8A}" srcId="{5699B01A-9A43-4EF4-BAF7-2AF0CA5C8EA9}" destId="{0CF31A0C-4909-4555-863E-2DC216C2DBDB}" srcOrd="5" destOrd="0" parTransId="{37CC508F-8C16-4F5A-8D7A-85C845887AE9}" sibTransId="{7FB95416-C06E-45E0-9B38-1BF69C85C154}"/>
    <dgm:cxn modelId="{BAE6C824-97AB-4956-9F78-008061E51C29}" srcId="{5699B01A-9A43-4EF4-BAF7-2AF0CA5C8EA9}" destId="{981F0F26-1989-4004-9B78-19E446645B1F}" srcOrd="1" destOrd="0" parTransId="{E6048359-A5A3-4331-B303-B5B75EA3E45F}" sibTransId="{E177BC82-1D49-4DB3-BDDE-E66AE8D70E9C}"/>
    <dgm:cxn modelId="{FD53B826-DB74-4574-8749-80B1EEDBA254}" type="presOf" srcId="{65722D6F-638A-48F9-8A35-E780E770D117}" destId="{7B9B2FFE-4A8B-4E2C-9DEE-318E7F782101}" srcOrd="0" destOrd="0" presId="urn:microsoft.com/office/officeart/2005/8/layout/list1"/>
    <dgm:cxn modelId="{C570F760-AB2F-480F-8E7B-B233781719CB}" type="presOf" srcId="{65722D6F-638A-48F9-8A35-E780E770D117}" destId="{B795CDB5-3620-4515-849C-877C2DF9592B}" srcOrd="1" destOrd="0" presId="urn:microsoft.com/office/officeart/2005/8/layout/list1"/>
    <dgm:cxn modelId="{DE5DE068-E3EC-45A1-8E4B-9B66FEDDD73B}" type="presOf" srcId="{5699B01A-9A43-4EF4-BAF7-2AF0CA5C8EA9}" destId="{4CB162F1-7AC3-486F-95BA-27B499CC0677}" srcOrd="0" destOrd="0" presId="urn:microsoft.com/office/officeart/2005/8/layout/list1"/>
    <dgm:cxn modelId="{1BFDBA7A-9499-4BE6-88CA-3F27618A7B78}" srcId="{5699B01A-9A43-4EF4-BAF7-2AF0CA5C8EA9}" destId="{F979DD6F-35CD-4519-A18E-A4F9A1E88A0A}" srcOrd="3" destOrd="0" parTransId="{13D14E93-31F7-4822-862F-098ACB749B6E}" sibTransId="{834C5008-AF57-4642-AC3D-8758BCF2B643}"/>
    <dgm:cxn modelId="{06B7627B-81C4-4746-86C3-86AB8760E8C7}" srcId="{5699B01A-9A43-4EF4-BAF7-2AF0CA5C8EA9}" destId="{E6175E78-E9B5-4FE7-90BA-F718CD06D9B0}" srcOrd="2" destOrd="0" parTransId="{848B3972-11CD-45CC-BFEA-84A6CC916E5A}" sibTransId="{F8A03F5D-62CB-4422-A87D-052DB69D501B}"/>
    <dgm:cxn modelId="{7BC9E893-36FE-4AE3-8E5B-8E5FACE0C1A7}" type="presOf" srcId="{0CF31A0C-4909-4555-863E-2DC216C2DBDB}" destId="{8167FE3A-0FF9-4A5D-87D3-C3A3721DD6BB}" srcOrd="1" destOrd="0" presId="urn:microsoft.com/office/officeart/2005/8/layout/list1"/>
    <dgm:cxn modelId="{4573C19F-89DE-4048-BE77-5A35EBB013F3}" type="presOf" srcId="{981F0F26-1989-4004-9B78-19E446645B1F}" destId="{DEE88F26-3FB8-40E9-A799-A99DE5DB8950}" srcOrd="0" destOrd="0" presId="urn:microsoft.com/office/officeart/2005/8/layout/list1"/>
    <dgm:cxn modelId="{637CC7A6-6951-4C68-8371-551949A3AC57}" type="presOf" srcId="{F979DD6F-35CD-4519-A18E-A4F9A1E88A0A}" destId="{B1AB2D1A-6A95-47DB-AB4A-3AC527903868}" srcOrd="1" destOrd="0" presId="urn:microsoft.com/office/officeart/2005/8/layout/list1"/>
    <dgm:cxn modelId="{B9B666B0-90FF-4A11-A4C3-F389DE2B53F9}" type="presOf" srcId="{0B5147B6-91C7-4AF5-AE90-A544E32BF744}" destId="{A781858D-2262-4EE8-B149-F28713432BF9}" srcOrd="1" destOrd="0" presId="urn:microsoft.com/office/officeart/2005/8/layout/list1"/>
    <dgm:cxn modelId="{B62E3DB3-D9C4-4B49-A49A-52DA19699280}" srcId="{5699B01A-9A43-4EF4-BAF7-2AF0CA5C8EA9}" destId="{65722D6F-638A-48F9-8A35-E780E770D117}" srcOrd="0" destOrd="0" parTransId="{61196CB3-38B7-4C7D-8C9C-6FEBDC9233C0}" sibTransId="{2DEEBC20-E6EA-4F37-A2F3-AE880B8B2337}"/>
    <dgm:cxn modelId="{2DE9B7B3-3AC4-49AB-8EAF-ED09D65FF9CA}" type="presOf" srcId="{E6175E78-E9B5-4FE7-90BA-F718CD06D9B0}" destId="{C4860439-ADA4-4DC1-9B0B-405307205D68}" srcOrd="0" destOrd="0" presId="urn:microsoft.com/office/officeart/2005/8/layout/list1"/>
    <dgm:cxn modelId="{90BEEDC0-37C9-4CBA-A197-62B8872BC698}" type="presOf" srcId="{981F0F26-1989-4004-9B78-19E446645B1F}" destId="{71A1DD6D-50B2-4F57-9E0A-1E90A87C488D}" srcOrd="1" destOrd="0" presId="urn:microsoft.com/office/officeart/2005/8/layout/list1"/>
    <dgm:cxn modelId="{318191C8-5F69-4266-82A5-04FE64037764}" type="presOf" srcId="{F979DD6F-35CD-4519-A18E-A4F9A1E88A0A}" destId="{2B7FC4ED-CB9E-43F1-8333-6ACC278C4906}" srcOrd="0" destOrd="0" presId="urn:microsoft.com/office/officeart/2005/8/layout/list1"/>
    <dgm:cxn modelId="{610432E0-147C-45B3-852A-BF42179EBD75}" type="presOf" srcId="{0B5147B6-91C7-4AF5-AE90-A544E32BF744}" destId="{483A1E3D-094A-47FE-BE82-184C19BA0B8D}" srcOrd="0" destOrd="0" presId="urn:microsoft.com/office/officeart/2005/8/layout/list1"/>
    <dgm:cxn modelId="{8869CDE9-857E-48F9-B0C5-8FE65CD2ED29}" type="presOf" srcId="{0CF31A0C-4909-4555-863E-2DC216C2DBDB}" destId="{FB854136-2CB5-42C1-805E-996241F53812}" srcOrd="0" destOrd="0" presId="urn:microsoft.com/office/officeart/2005/8/layout/list1"/>
    <dgm:cxn modelId="{6D7F6AEF-150C-480E-9726-9A3067EA7065}" srcId="{5699B01A-9A43-4EF4-BAF7-2AF0CA5C8EA9}" destId="{0B5147B6-91C7-4AF5-AE90-A544E32BF744}" srcOrd="4" destOrd="0" parTransId="{09B5570A-5296-44FB-9A4B-2B20B68ABBAE}" sibTransId="{4E674F72-1DB2-49D3-A33D-6B74B1DBAD29}"/>
    <dgm:cxn modelId="{025E1512-ED7B-4916-8EEA-9A37D8F0E16E}" type="presParOf" srcId="{4CB162F1-7AC3-486F-95BA-27B499CC0677}" destId="{C4ABDC66-B1FB-4CBE-90EA-DF7693E251B5}" srcOrd="0" destOrd="0" presId="urn:microsoft.com/office/officeart/2005/8/layout/list1"/>
    <dgm:cxn modelId="{F25B5E6D-0F1F-451A-A86D-64580F2899CE}" type="presParOf" srcId="{C4ABDC66-B1FB-4CBE-90EA-DF7693E251B5}" destId="{7B9B2FFE-4A8B-4E2C-9DEE-318E7F782101}" srcOrd="0" destOrd="0" presId="urn:microsoft.com/office/officeart/2005/8/layout/list1"/>
    <dgm:cxn modelId="{A0749148-10B2-4317-BF27-BF21BF9E96F2}" type="presParOf" srcId="{C4ABDC66-B1FB-4CBE-90EA-DF7693E251B5}" destId="{B795CDB5-3620-4515-849C-877C2DF9592B}" srcOrd="1" destOrd="0" presId="urn:microsoft.com/office/officeart/2005/8/layout/list1"/>
    <dgm:cxn modelId="{84363B99-52DC-432E-A7FC-09E26F5B02A8}" type="presParOf" srcId="{4CB162F1-7AC3-486F-95BA-27B499CC0677}" destId="{8B044F91-1E1B-4A9B-9FEF-7F94ECA3943A}" srcOrd="1" destOrd="0" presId="urn:microsoft.com/office/officeart/2005/8/layout/list1"/>
    <dgm:cxn modelId="{7229880C-6E62-4C0A-A302-F00B96E0093B}" type="presParOf" srcId="{4CB162F1-7AC3-486F-95BA-27B499CC0677}" destId="{06A782B7-62CC-4099-8671-C7F08500502F}" srcOrd="2" destOrd="0" presId="urn:microsoft.com/office/officeart/2005/8/layout/list1"/>
    <dgm:cxn modelId="{AD871258-F031-4821-91B2-4D37027BCD8E}" type="presParOf" srcId="{4CB162F1-7AC3-486F-95BA-27B499CC0677}" destId="{99E7887B-B04C-4F18-9F30-2D0A1F97375F}" srcOrd="3" destOrd="0" presId="urn:microsoft.com/office/officeart/2005/8/layout/list1"/>
    <dgm:cxn modelId="{47593B15-A6E5-4574-AE4B-351C00D62763}" type="presParOf" srcId="{4CB162F1-7AC3-486F-95BA-27B499CC0677}" destId="{4393C503-DA93-436C-AD45-9240A20FBDD2}" srcOrd="4" destOrd="0" presId="urn:microsoft.com/office/officeart/2005/8/layout/list1"/>
    <dgm:cxn modelId="{80E35E8E-E7D3-455E-AD7B-7019FEAA3B90}" type="presParOf" srcId="{4393C503-DA93-436C-AD45-9240A20FBDD2}" destId="{DEE88F26-3FB8-40E9-A799-A99DE5DB8950}" srcOrd="0" destOrd="0" presId="urn:microsoft.com/office/officeart/2005/8/layout/list1"/>
    <dgm:cxn modelId="{0BC4FA68-CDE6-45AB-BBEB-5B94322D929C}" type="presParOf" srcId="{4393C503-DA93-436C-AD45-9240A20FBDD2}" destId="{71A1DD6D-50B2-4F57-9E0A-1E90A87C488D}" srcOrd="1" destOrd="0" presId="urn:microsoft.com/office/officeart/2005/8/layout/list1"/>
    <dgm:cxn modelId="{24C3570C-2D6A-48B7-A7CE-F8EFB6C24D86}" type="presParOf" srcId="{4CB162F1-7AC3-486F-95BA-27B499CC0677}" destId="{2DA453B9-8F36-4F51-A247-895BBFFD9A95}" srcOrd="5" destOrd="0" presId="urn:microsoft.com/office/officeart/2005/8/layout/list1"/>
    <dgm:cxn modelId="{753D60B6-C7B3-4169-8E46-E9DCCF22E0DE}" type="presParOf" srcId="{4CB162F1-7AC3-486F-95BA-27B499CC0677}" destId="{19D05F80-66AD-4755-8242-031AB2F70101}" srcOrd="6" destOrd="0" presId="urn:microsoft.com/office/officeart/2005/8/layout/list1"/>
    <dgm:cxn modelId="{64B206F6-A749-46CD-8133-E679CE8C86F1}" type="presParOf" srcId="{4CB162F1-7AC3-486F-95BA-27B499CC0677}" destId="{D3AF747A-FB3C-49D8-A2DF-0046253A1579}" srcOrd="7" destOrd="0" presId="urn:microsoft.com/office/officeart/2005/8/layout/list1"/>
    <dgm:cxn modelId="{0736DA0E-A30F-4135-9F0F-2875DA9FD028}" type="presParOf" srcId="{4CB162F1-7AC3-486F-95BA-27B499CC0677}" destId="{79DCBE95-8F86-4220-8346-98FED78BA13F}" srcOrd="8" destOrd="0" presId="urn:microsoft.com/office/officeart/2005/8/layout/list1"/>
    <dgm:cxn modelId="{C1F5C312-876A-4404-90B1-82E0D64CB015}" type="presParOf" srcId="{79DCBE95-8F86-4220-8346-98FED78BA13F}" destId="{C4860439-ADA4-4DC1-9B0B-405307205D68}" srcOrd="0" destOrd="0" presId="urn:microsoft.com/office/officeart/2005/8/layout/list1"/>
    <dgm:cxn modelId="{A1C9E7C2-A69D-435F-B0F9-79557FFDC31B}" type="presParOf" srcId="{79DCBE95-8F86-4220-8346-98FED78BA13F}" destId="{C08EA66E-67A6-4A6B-8CA0-A5F5CAD6710B}" srcOrd="1" destOrd="0" presId="urn:microsoft.com/office/officeart/2005/8/layout/list1"/>
    <dgm:cxn modelId="{BF331BE3-90A6-4734-8ABB-3EBEC426DE36}" type="presParOf" srcId="{4CB162F1-7AC3-486F-95BA-27B499CC0677}" destId="{25188F6B-09FB-4E4B-8DD4-E81722567945}" srcOrd="9" destOrd="0" presId="urn:microsoft.com/office/officeart/2005/8/layout/list1"/>
    <dgm:cxn modelId="{9BAAF235-1ECF-43F2-BDED-B2E20F289EAA}" type="presParOf" srcId="{4CB162F1-7AC3-486F-95BA-27B499CC0677}" destId="{C8345CE5-36CC-40E4-B957-1639842DBE74}" srcOrd="10" destOrd="0" presId="urn:microsoft.com/office/officeart/2005/8/layout/list1"/>
    <dgm:cxn modelId="{89808DCC-92CF-4DA9-BA71-FA4CDF850B79}" type="presParOf" srcId="{4CB162F1-7AC3-486F-95BA-27B499CC0677}" destId="{3EC843B4-86CF-4465-AF84-6D17D2499A0E}" srcOrd="11" destOrd="0" presId="urn:microsoft.com/office/officeart/2005/8/layout/list1"/>
    <dgm:cxn modelId="{CA2BA296-0767-49B9-B853-DF3B034180E7}" type="presParOf" srcId="{4CB162F1-7AC3-486F-95BA-27B499CC0677}" destId="{1D926A55-D15B-4702-933B-FD0B5A89CCBF}" srcOrd="12" destOrd="0" presId="urn:microsoft.com/office/officeart/2005/8/layout/list1"/>
    <dgm:cxn modelId="{C50D146D-E994-4B8C-B3EC-B69B83801EC9}" type="presParOf" srcId="{1D926A55-D15B-4702-933B-FD0B5A89CCBF}" destId="{2B7FC4ED-CB9E-43F1-8333-6ACC278C4906}" srcOrd="0" destOrd="0" presId="urn:microsoft.com/office/officeart/2005/8/layout/list1"/>
    <dgm:cxn modelId="{854A3536-5E9E-495C-BDFD-E693CA22E8CB}" type="presParOf" srcId="{1D926A55-D15B-4702-933B-FD0B5A89CCBF}" destId="{B1AB2D1A-6A95-47DB-AB4A-3AC527903868}" srcOrd="1" destOrd="0" presId="urn:microsoft.com/office/officeart/2005/8/layout/list1"/>
    <dgm:cxn modelId="{6C752258-05D7-4FB3-BFAB-CEA890663976}" type="presParOf" srcId="{4CB162F1-7AC3-486F-95BA-27B499CC0677}" destId="{3BBD8024-38B5-4272-A41B-D78D117E1D52}" srcOrd="13" destOrd="0" presId="urn:microsoft.com/office/officeart/2005/8/layout/list1"/>
    <dgm:cxn modelId="{5A730358-DA0B-4512-AEF2-EA222DA8D25F}" type="presParOf" srcId="{4CB162F1-7AC3-486F-95BA-27B499CC0677}" destId="{0191F4EE-F50E-4C87-93AA-EB178D83CDCC}" srcOrd="14" destOrd="0" presId="urn:microsoft.com/office/officeart/2005/8/layout/list1"/>
    <dgm:cxn modelId="{587F6040-1BCC-443B-B55E-329CA9D1AD3E}" type="presParOf" srcId="{4CB162F1-7AC3-486F-95BA-27B499CC0677}" destId="{B294D452-1E4C-4B3E-8B50-ACF2650ED50A}" srcOrd="15" destOrd="0" presId="urn:microsoft.com/office/officeart/2005/8/layout/list1"/>
    <dgm:cxn modelId="{4C31D3B3-1B1F-4B1E-825D-D840B6D81A8F}" type="presParOf" srcId="{4CB162F1-7AC3-486F-95BA-27B499CC0677}" destId="{E39BC4BE-5050-4C83-BB21-61CD8699EB41}" srcOrd="16" destOrd="0" presId="urn:microsoft.com/office/officeart/2005/8/layout/list1"/>
    <dgm:cxn modelId="{2AB116B4-2B90-457F-9D8A-B18C72FBB2D7}" type="presParOf" srcId="{E39BC4BE-5050-4C83-BB21-61CD8699EB41}" destId="{483A1E3D-094A-47FE-BE82-184C19BA0B8D}" srcOrd="0" destOrd="0" presId="urn:microsoft.com/office/officeart/2005/8/layout/list1"/>
    <dgm:cxn modelId="{8670C3E4-913E-4DC1-BDFA-90A32F4D5AD1}" type="presParOf" srcId="{E39BC4BE-5050-4C83-BB21-61CD8699EB41}" destId="{A781858D-2262-4EE8-B149-F28713432BF9}" srcOrd="1" destOrd="0" presId="urn:microsoft.com/office/officeart/2005/8/layout/list1"/>
    <dgm:cxn modelId="{1C8B2699-494A-4042-8EDF-C6EDDA23A668}" type="presParOf" srcId="{4CB162F1-7AC3-486F-95BA-27B499CC0677}" destId="{3A8F944E-6A17-4C39-BFCB-911FC9CC18CC}" srcOrd="17" destOrd="0" presId="urn:microsoft.com/office/officeart/2005/8/layout/list1"/>
    <dgm:cxn modelId="{2D44138C-D99F-405F-9782-66858EA1DA5F}" type="presParOf" srcId="{4CB162F1-7AC3-486F-95BA-27B499CC0677}" destId="{B572F84C-D3C0-4276-992D-C2AF5AD582A6}" srcOrd="18" destOrd="0" presId="urn:microsoft.com/office/officeart/2005/8/layout/list1"/>
    <dgm:cxn modelId="{10A3FABC-4BE6-4BA8-983C-71DFC54B8CA8}" type="presParOf" srcId="{4CB162F1-7AC3-486F-95BA-27B499CC0677}" destId="{5D78E6CE-6095-4337-B1C2-97FFCB2838F5}" srcOrd="19" destOrd="0" presId="urn:microsoft.com/office/officeart/2005/8/layout/list1"/>
    <dgm:cxn modelId="{1B8C74A2-B911-4E5F-93B1-0E4071D3D7E5}" type="presParOf" srcId="{4CB162F1-7AC3-486F-95BA-27B499CC0677}" destId="{F3B36EED-E847-4290-93E4-A5009E513D70}" srcOrd="20" destOrd="0" presId="urn:microsoft.com/office/officeart/2005/8/layout/list1"/>
    <dgm:cxn modelId="{2D60658E-7233-4B29-A177-62B76A2DA871}" type="presParOf" srcId="{F3B36EED-E847-4290-93E4-A5009E513D70}" destId="{FB854136-2CB5-42C1-805E-996241F53812}" srcOrd="0" destOrd="0" presId="urn:microsoft.com/office/officeart/2005/8/layout/list1"/>
    <dgm:cxn modelId="{747DB286-1251-4A8B-833E-9B2C56B91DDA}" type="presParOf" srcId="{F3B36EED-E847-4290-93E4-A5009E513D70}" destId="{8167FE3A-0FF9-4A5D-87D3-C3A3721DD6BB}" srcOrd="1" destOrd="0" presId="urn:microsoft.com/office/officeart/2005/8/layout/list1"/>
    <dgm:cxn modelId="{059ADE39-0EB9-4025-ACBB-6B94C7CFCAFE}" type="presParOf" srcId="{4CB162F1-7AC3-486F-95BA-27B499CC0677}" destId="{FA668B36-BECE-495E-BF3F-ACF51A6DEA4B}" srcOrd="21" destOrd="0" presId="urn:microsoft.com/office/officeart/2005/8/layout/list1"/>
    <dgm:cxn modelId="{FAB269BF-8C2E-487E-9F0B-4E7FA1D4524E}" type="presParOf" srcId="{4CB162F1-7AC3-486F-95BA-27B499CC0677}" destId="{D6B7929B-E576-4D93-B003-A66AB280E52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41CE11-DE63-4990-B1D6-311158D042A0}"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F2EB9080-F736-4DBB-9510-E639D85E7F3B}">
      <dgm:prSet phldrT="[Text]"/>
      <dgm:spPr/>
      <dgm:t>
        <a:bodyPr/>
        <a:lstStyle/>
        <a:p>
          <a:r>
            <a:rPr lang="en-US" dirty="0"/>
            <a:t>DDL</a:t>
          </a:r>
        </a:p>
      </dgm:t>
    </dgm:pt>
    <dgm:pt modelId="{61669094-CD0D-4730-A93F-4F060F1E00AD}" type="parTrans" cxnId="{2BD6684E-1F4D-4E55-A8A1-D4EBA6170A58}">
      <dgm:prSet/>
      <dgm:spPr/>
      <dgm:t>
        <a:bodyPr/>
        <a:lstStyle/>
        <a:p>
          <a:endParaRPr lang="en-US"/>
        </a:p>
      </dgm:t>
    </dgm:pt>
    <dgm:pt modelId="{EF19B961-69F8-40DC-9246-32514BC86821}" type="sibTrans" cxnId="{2BD6684E-1F4D-4E55-A8A1-D4EBA6170A58}">
      <dgm:prSet/>
      <dgm:spPr/>
      <dgm:t>
        <a:bodyPr/>
        <a:lstStyle/>
        <a:p>
          <a:endParaRPr lang="en-US"/>
        </a:p>
      </dgm:t>
    </dgm:pt>
    <dgm:pt modelId="{002B97BF-2D29-4A31-9DD8-B72C04318D11}">
      <dgm:prSet phldrT="[Text]"/>
      <dgm:spPr/>
      <dgm:t>
        <a:bodyPr/>
        <a:lstStyle/>
        <a:p>
          <a:r>
            <a:rPr lang="en-US" dirty="0"/>
            <a:t>Create</a:t>
          </a:r>
        </a:p>
      </dgm:t>
    </dgm:pt>
    <dgm:pt modelId="{00740346-5ECC-43A5-9BEE-D1EEE71F5F39}" type="parTrans" cxnId="{5C0D6D59-FEB0-40B1-92B9-7A9F62694BE6}">
      <dgm:prSet/>
      <dgm:spPr/>
      <dgm:t>
        <a:bodyPr/>
        <a:lstStyle/>
        <a:p>
          <a:endParaRPr lang="en-US"/>
        </a:p>
      </dgm:t>
    </dgm:pt>
    <dgm:pt modelId="{8C0623FA-AAE1-4F14-BEF0-AD9ED99BC0B1}" type="sibTrans" cxnId="{5C0D6D59-FEB0-40B1-92B9-7A9F62694BE6}">
      <dgm:prSet/>
      <dgm:spPr/>
      <dgm:t>
        <a:bodyPr/>
        <a:lstStyle/>
        <a:p>
          <a:endParaRPr lang="en-US"/>
        </a:p>
      </dgm:t>
    </dgm:pt>
    <dgm:pt modelId="{1A8C5E2F-AF1B-4867-938E-A4E782C679AE}">
      <dgm:prSet phldrT="[Text]"/>
      <dgm:spPr/>
      <dgm:t>
        <a:bodyPr/>
        <a:lstStyle/>
        <a:p>
          <a:r>
            <a:rPr lang="en-US" dirty="0"/>
            <a:t>Alter</a:t>
          </a:r>
        </a:p>
      </dgm:t>
    </dgm:pt>
    <dgm:pt modelId="{737B2BEA-85D8-4AF3-8FAE-39FD7E6E08EE}" type="parTrans" cxnId="{38D42CCA-0A53-4D3C-B71D-D94E2BA7B8CF}">
      <dgm:prSet/>
      <dgm:spPr/>
      <dgm:t>
        <a:bodyPr/>
        <a:lstStyle/>
        <a:p>
          <a:endParaRPr lang="en-US"/>
        </a:p>
      </dgm:t>
    </dgm:pt>
    <dgm:pt modelId="{6BC3DD36-6622-4D74-8C9B-F907E2A25296}" type="sibTrans" cxnId="{38D42CCA-0A53-4D3C-B71D-D94E2BA7B8CF}">
      <dgm:prSet/>
      <dgm:spPr/>
      <dgm:t>
        <a:bodyPr/>
        <a:lstStyle/>
        <a:p>
          <a:endParaRPr lang="en-US"/>
        </a:p>
      </dgm:t>
    </dgm:pt>
    <dgm:pt modelId="{E0AC2A76-5189-4256-8D3D-FDD0CF8E6887}">
      <dgm:prSet phldrT="[Text]"/>
      <dgm:spPr/>
      <dgm:t>
        <a:bodyPr/>
        <a:lstStyle/>
        <a:p>
          <a:r>
            <a:rPr lang="en-US" dirty="0"/>
            <a:t>DML</a:t>
          </a:r>
        </a:p>
      </dgm:t>
    </dgm:pt>
    <dgm:pt modelId="{D4413BA2-714E-43B2-BE5E-892F283DB29D}" type="parTrans" cxnId="{84072634-44FC-42F7-B6BC-A5FDFE8E744C}">
      <dgm:prSet/>
      <dgm:spPr/>
      <dgm:t>
        <a:bodyPr/>
        <a:lstStyle/>
        <a:p>
          <a:endParaRPr lang="en-US"/>
        </a:p>
      </dgm:t>
    </dgm:pt>
    <dgm:pt modelId="{52DCA35D-5D0D-46B9-BFF5-E3BC515FDEB1}" type="sibTrans" cxnId="{84072634-44FC-42F7-B6BC-A5FDFE8E744C}">
      <dgm:prSet/>
      <dgm:spPr/>
      <dgm:t>
        <a:bodyPr/>
        <a:lstStyle/>
        <a:p>
          <a:endParaRPr lang="en-US"/>
        </a:p>
      </dgm:t>
    </dgm:pt>
    <dgm:pt modelId="{B222EC85-40B4-4385-9D5A-B4DC140F0F6F}">
      <dgm:prSet phldrT="[Text]"/>
      <dgm:spPr/>
      <dgm:t>
        <a:bodyPr/>
        <a:lstStyle/>
        <a:p>
          <a:r>
            <a:rPr lang="en-US" dirty="0"/>
            <a:t>Insert</a:t>
          </a:r>
        </a:p>
      </dgm:t>
    </dgm:pt>
    <dgm:pt modelId="{736E4F08-C3C8-47D1-B513-1CF6DCDA9BD9}" type="parTrans" cxnId="{011D3BBA-C831-462A-97AE-73F21E7BD61A}">
      <dgm:prSet/>
      <dgm:spPr/>
      <dgm:t>
        <a:bodyPr/>
        <a:lstStyle/>
        <a:p>
          <a:endParaRPr lang="en-US"/>
        </a:p>
      </dgm:t>
    </dgm:pt>
    <dgm:pt modelId="{95B354D4-8C0A-4A93-854E-2E3AE1EDCFC3}" type="sibTrans" cxnId="{011D3BBA-C831-462A-97AE-73F21E7BD61A}">
      <dgm:prSet/>
      <dgm:spPr/>
      <dgm:t>
        <a:bodyPr/>
        <a:lstStyle/>
        <a:p>
          <a:endParaRPr lang="en-US"/>
        </a:p>
      </dgm:t>
    </dgm:pt>
    <dgm:pt modelId="{2AC5559D-75C0-49A3-B0B2-D415FA07897F}">
      <dgm:prSet phldrT="[Text]"/>
      <dgm:spPr/>
      <dgm:t>
        <a:bodyPr/>
        <a:lstStyle/>
        <a:p>
          <a:r>
            <a:rPr lang="en-US" dirty="0"/>
            <a:t>Update</a:t>
          </a:r>
        </a:p>
      </dgm:t>
    </dgm:pt>
    <dgm:pt modelId="{97CFDE67-22F9-4924-B9D4-E35F51E19369}" type="parTrans" cxnId="{85151495-39BC-4C7F-9386-15ACDA84ABCE}">
      <dgm:prSet/>
      <dgm:spPr/>
      <dgm:t>
        <a:bodyPr/>
        <a:lstStyle/>
        <a:p>
          <a:endParaRPr lang="en-US"/>
        </a:p>
      </dgm:t>
    </dgm:pt>
    <dgm:pt modelId="{59C7308B-D59B-45DC-82C0-6FD86EC7BA23}" type="sibTrans" cxnId="{85151495-39BC-4C7F-9386-15ACDA84ABCE}">
      <dgm:prSet/>
      <dgm:spPr/>
      <dgm:t>
        <a:bodyPr/>
        <a:lstStyle/>
        <a:p>
          <a:endParaRPr lang="en-US"/>
        </a:p>
      </dgm:t>
    </dgm:pt>
    <dgm:pt modelId="{82A070DC-547C-44E3-8A00-DB1C0FF9A933}">
      <dgm:prSet phldrT="[Text]"/>
      <dgm:spPr/>
      <dgm:t>
        <a:bodyPr/>
        <a:lstStyle/>
        <a:p>
          <a:r>
            <a:rPr lang="en-US" dirty="0"/>
            <a:t>Drop</a:t>
          </a:r>
        </a:p>
      </dgm:t>
    </dgm:pt>
    <dgm:pt modelId="{F4399F46-7860-42DA-B054-1529C0A7BC1B}" type="parTrans" cxnId="{8DD5A8CB-9A50-45F3-AB71-9B7B04F488AC}">
      <dgm:prSet/>
      <dgm:spPr/>
      <dgm:t>
        <a:bodyPr/>
        <a:lstStyle/>
        <a:p>
          <a:endParaRPr lang="en-US"/>
        </a:p>
      </dgm:t>
    </dgm:pt>
    <dgm:pt modelId="{A0E7CA14-9E5C-4772-BEB7-697B3E62FBF0}" type="sibTrans" cxnId="{8DD5A8CB-9A50-45F3-AB71-9B7B04F488AC}">
      <dgm:prSet/>
      <dgm:spPr/>
      <dgm:t>
        <a:bodyPr/>
        <a:lstStyle/>
        <a:p>
          <a:endParaRPr lang="en-US"/>
        </a:p>
      </dgm:t>
    </dgm:pt>
    <dgm:pt modelId="{F1AD223E-2551-4636-938F-BACCF09F4C28}">
      <dgm:prSet phldrT="[Text]"/>
      <dgm:spPr/>
      <dgm:t>
        <a:bodyPr/>
        <a:lstStyle/>
        <a:p>
          <a:r>
            <a:rPr lang="en-US" dirty="0"/>
            <a:t>Delete</a:t>
          </a:r>
        </a:p>
      </dgm:t>
    </dgm:pt>
    <dgm:pt modelId="{17E5C69C-3A4D-4FBE-94E9-76909200D3C8}" type="parTrans" cxnId="{03C4B98B-A8DF-4252-AF37-02607A89711B}">
      <dgm:prSet/>
      <dgm:spPr/>
      <dgm:t>
        <a:bodyPr/>
        <a:lstStyle/>
        <a:p>
          <a:endParaRPr lang="en-US"/>
        </a:p>
      </dgm:t>
    </dgm:pt>
    <dgm:pt modelId="{F449D057-9197-4006-BE2C-DCCAE5BB14C5}" type="sibTrans" cxnId="{03C4B98B-A8DF-4252-AF37-02607A89711B}">
      <dgm:prSet/>
      <dgm:spPr/>
      <dgm:t>
        <a:bodyPr/>
        <a:lstStyle/>
        <a:p>
          <a:endParaRPr lang="en-US"/>
        </a:p>
      </dgm:t>
    </dgm:pt>
    <dgm:pt modelId="{21C44D8D-8B95-4407-B4A2-7AC430360EDA}">
      <dgm:prSet phldrT="[Text]"/>
      <dgm:spPr/>
      <dgm:t>
        <a:bodyPr/>
        <a:lstStyle/>
        <a:p>
          <a:r>
            <a:rPr lang="en-US" dirty="0"/>
            <a:t>Select</a:t>
          </a:r>
        </a:p>
      </dgm:t>
    </dgm:pt>
    <dgm:pt modelId="{F5F497F7-C99C-4042-86A0-76F1E78D045A}" type="parTrans" cxnId="{9368AE2F-9D43-4D31-86D8-6F53757DD5B7}">
      <dgm:prSet/>
      <dgm:spPr/>
      <dgm:t>
        <a:bodyPr/>
        <a:lstStyle/>
        <a:p>
          <a:endParaRPr lang="en-US"/>
        </a:p>
      </dgm:t>
    </dgm:pt>
    <dgm:pt modelId="{506D42BB-F94C-429C-87D0-8590ADDA50AF}" type="sibTrans" cxnId="{9368AE2F-9D43-4D31-86D8-6F53757DD5B7}">
      <dgm:prSet/>
      <dgm:spPr/>
      <dgm:t>
        <a:bodyPr/>
        <a:lstStyle/>
        <a:p>
          <a:endParaRPr lang="en-US"/>
        </a:p>
      </dgm:t>
    </dgm:pt>
    <dgm:pt modelId="{4DEF11D4-3881-4FC9-A389-85C6B8B50A3F}">
      <dgm:prSet phldrT="[Text]"/>
      <dgm:spPr/>
      <dgm:t>
        <a:bodyPr/>
        <a:lstStyle/>
        <a:p>
          <a:r>
            <a:rPr lang="en-US" dirty="0"/>
            <a:t>DCL</a:t>
          </a:r>
        </a:p>
      </dgm:t>
    </dgm:pt>
    <dgm:pt modelId="{5DA8E825-DE43-4D0A-BC88-178DDD32375D}" type="parTrans" cxnId="{BF3A4B7D-DA33-4F87-AD34-EFF5E647EA39}">
      <dgm:prSet/>
      <dgm:spPr/>
      <dgm:t>
        <a:bodyPr/>
        <a:lstStyle/>
        <a:p>
          <a:endParaRPr lang="en-US"/>
        </a:p>
      </dgm:t>
    </dgm:pt>
    <dgm:pt modelId="{C5DA2809-7EC2-4E7F-9881-81D4227261DD}" type="sibTrans" cxnId="{BF3A4B7D-DA33-4F87-AD34-EFF5E647EA39}">
      <dgm:prSet/>
      <dgm:spPr/>
      <dgm:t>
        <a:bodyPr/>
        <a:lstStyle/>
        <a:p>
          <a:endParaRPr lang="en-US"/>
        </a:p>
      </dgm:t>
    </dgm:pt>
    <dgm:pt modelId="{8D62C5E1-B873-4D46-9CC0-C06EDB2F5CBA}">
      <dgm:prSet phldrT="[Text]"/>
      <dgm:spPr/>
      <dgm:t>
        <a:bodyPr/>
        <a:lstStyle/>
        <a:p>
          <a:r>
            <a:rPr lang="en-US" dirty="0"/>
            <a:t>Grant</a:t>
          </a:r>
        </a:p>
      </dgm:t>
    </dgm:pt>
    <dgm:pt modelId="{656F7588-DB4E-43FC-B5CC-4A67557D59FF}" type="parTrans" cxnId="{489BAAF4-D3C5-4227-B562-4D95C393CD67}">
      <dgm:prSet/>
      <dgm:spPr/>
      <dgm:t>
        <a:bodyPr/>
        <a:lstStyle/>
        <a:p>
          <a:endParaRPr lang="en-US"/>
        </a:p>
      </dgm:t>
    </dgm:pt>
    <dgm:pt modelId="{357F8E67-D184-43A4-9AD6-16251FA5752C}" type="sibTrans" cxnId="{489BAAF4-D3C5-4227-B562-4D95C393CD67}">
      <dgm:prSet/>
      <dgm:spPr/>
      <dgm:t>
        <a:bodyPr/>
        <a:lstStyle/>
        <a:p>
          <a:endParaRPr lang="en-US"/>
        </a:p>
      </dgm:t>
    </dgm:pt>
    <dgm:pt modelId="{C7691FA5-A36A-4828-BFBB-C41B4C01B73B}">
      <dgm:prSet phldrT="[Text]"/>
      <dgm:spPr/>
      <dgm:t>
        <a:bodyPr/>
        <a:lstStyle/>
        <a:p>
          <a:r>
            <a:rPr lang="en-US" dirty="0"/>
            <a:t>Revoke</a:t>
          </a:r>
        </a:p>
      </dgm:t>
    </dgm:pt>
    <dgm:pt modelId="{AFECAD7E-898F-4203-80AE-1580518D9897}" type="parTrans" cxnId="{76816732-BD0A-4944-A944-49BB001CBF98}">
      <dgm:prSet/>
      <dgm:spPr/>
      <dgm:t>
        <a:bodyPr/>
        <a:lstStyle/>
        <a:p>
          <a:endParaRPr lang="en-US"/>
        </a:p>
      </dgm:t>
    </dgm:pt>
    <dgm:pt modelId="{C5068BFA-4695-47A1-8F88-70E706A26C0D}" type="sibTrans" cxnId="{76816732-BD0A-4944-A944-49BB001CBF98}">
      <dgm:prSet/>
      <dgm:spPr/>
      <dgm:t>
        <a:bodyPr/>
        <a:lstStyle/>
        <a:p>
          <a:endParaRPr lang="en-US"/>
        </a:p>
      </dgm:t>
    </dgm:pt>
    <dgm:pt modelId="{17AB5C6F-E0E0-4635-954F-D97A822B225C}" type="pres">
      <dgm:prSet presAssocID="{2C41CE11-DE63-4990-B1D6-311158D042A0}" presName="theList" presStyleCnt="0">
        <dgm:presLayoutVars>
          <dgm:dir/>
          <dgm:animLvl val="lvl"/>
          <dgm:resizeHandles val="exact"/>
        </dgm:presLayoutVars>
      </dgm:prSet>
      <dgm:spPr/>
    </dgm:pt>
    <dgm:pt modelId="{35927FE1-FC37-49AB-827E-7E3A4D3B6FE1}" type="pres">
      <dgm:prSet presAssocID="{F2EB9080-F736-4DBB-9510-E639D85E7F3B}" presName="compNode" presStyleCnt="0"/>
      <dgm:spPr/>
    </dgm:pt>
    <dgm:pt modelId="{44F6A654-5326-47A4-8B42-55A51F178C7C}" type="pres">
      <dgm:prSet presAssocID="{F2EB9080-F736-4DBB-9510-E639D85E7F3B}" presName="aNode" presStyleLbl="bgShp" presStyleIdx="0" presStyleCnt="3"/>
      <dgm:spPr/>
    </dgm:pt>
    <dgm:pt modelId="{839FFE12-5437-4C52-9F02-B8E6121D6C4B}" type="pres">
      <dgm:prSet presAssocID="{F2EB9080-F736-4DBB-9510-E639D85E7F3B}" presName="textNode" presStyleLbl="bgShp" presStyleIdx="0" presStyleCnt="3"/>
      <dgm:spPr/>
    </dgm:pt>
    <dgm:pt modelId="{D6F35371-A11A-4708-8C6D-D051CD55308F}" type="pres">
      <dgm:prSet presAssocID="{F2EB9080-F736-4DBB-9510-E639D85E7F3B}" presName="compChildNode" presStyleCnt="0"/>
      <dgm:spPr/>
    </dgm:pt>
    <dgm:pt modelId="{FF2DAE82-4109-4B3C-A19E-53C10A73FAAF}" type="pres">
      <dgm:prSet presAssocID="{F2EB9080-F736-4DBB-9510-E639D85E7F3B}" presName="theInnerList" presStyleCnt="0"/>
      <dgm:spPr/>
    </dgm:pt>
    <dgm:pt modelId="{6E3E409C-9407-4FCF-99AC-A195BBD86764}" type="pres">
      <dgm:prSet presAssocID="{002B97BF-2D29-4A31-9DD8-B72C04318D11}" presName="childNode" presStyleLbl="node1" presStyleIdx="0" presStyleCnt="9">
        <dgm:presLayoutVars>
          <dgm:bulletEnabled val="1"/>
        </dgm:presLayoutVars>
      </dgm:prSet>
      <dgm:spPr/>
    </dgm:pt>
    <dgm:pt modelId="{FF625ED3-DAD7-47C9-8CD9-3B0A499453EB}" type="pres">
      <dgm:prSet presAssocID="{002B97BF-2D29-4A31-9DD8-B72C04318D11}" presName="aSpace2" presStyleCnt="0"/>
      <dgm:spPr/>
    </dgm:pt>
    <dgm:pt modelId="{C733CD3C-C29D-4CA9-9DAA-972F34EBCF89}" type="pres">
      <dgm:prSet presAssocID="{1A8C5E2F-AF1B-4867-938E-A4E782C679AE}" presName="childNode" presStyleLbl="node1" presStyleIdx="1" presStyleCnt="9">
        <dgm:presLayoutVars>
          <dgm:bulletEnabled val="1"/>
        </dgm:presLayoutVars>
      </dgm:prSet>
      <dgm:spPr/>
    </dgm:pt>
    <dgm:pt modelId="{7CD562D4-232D-47F2-B56B-2F0C4055EC02}" type="pres">
      <dgm:prSet presAssocID="{1A8C5E2F-AF1B-4867-938E-A4E782C679AE}" presName="aSpace2" presStyleCnt="0"/>
      <dgm:spPr/>
    </dgm:pt>
    <dgm:pt modelId="{EA7D391A-CA0E-427E-8D6C-E2633F8C7B88}" type="pres">
      <dgm:prSet presAssocID="{82A070DC-547C-44E3-8A00-DB1C0FF9A933}" presName="childNode" presStyleLbl="node1" presStyleIdx="2" presStyleCnt="9">
        <dgm:presLayoutVars>
          <dgm:bulletEnabled val="1"/>
        </dgm:presLayoutVars>
      </dgm:prSet>
      <dgm:spPr/>
    </dgm:pt>
    <dgm:pt modelId="{6B2AB8E2-A4FE-4168-B66F-86BA95CBFAE1}" type="pres">
      <dgm:prSet presAssocID="{F2EB9080-F736-4DBB-9510-E639D85E7F3B}" presName="aSpace" presStyleCnt="0"/>
      <dgm:spPr/>
    </dgm:pt>
    <dgm:pt modelId="{323C9BCA-DC53-4920-89BB-10527A4DD964}" type="pres">
      <dgm:prSet presAssocID="{E0AC2A76-5189-4256-8D3D-FDD0CF8E6887}" presName="compNode" presStyleCnt="0"/>
      <dgm:spPr/>
    </dgm:pt>
    <dgm:pt modelId="{05F847C1-6D63-4581-8DAF-C6765BDE7C77}" type="pres">
      <dgm:prSet presAssocID="{E0AC2A76-5189-4256-8D3D-FDD0CF8E6887}" presName="aNode" presStyleLbl="bgShp" presStyleIdx="1" presStyleCnt="3"/>
      <dgm:spPr/>
    </dgm:pt>
    <dgm:pt modelId="{A00F58CF-E1EC-467A-A497-460A0C58D71E}" type="pres">
      <dgm:prSet presAssocID="{E0AC2A76-5189-4256-8D3D-FDD0CF8E6887}" presName="textNode" presStyleLbl="bgShp" presStyleIdx="1" presStyleCnt="3"/>
      <dgm:spPr/>
    </dgm:pt>
    <dgm:pt modelId="{3FD3D8ED-1A11-4D30-BA3F-6BD057026289}" type="pres">
      <dgm:prSet presAssocID="{E0AC2A76-5189-4256-8D3D-FDD0CF8E6887}" presName="compChildNode" presStyleCnt="0"/>
      <dgm:spPr/>
    </dgm:pt>
    <dgm:pt modelId="{CB1AAA20-2951-4138-B0EE-34067B3FDB2D}" type="pres">
      <dgm:prSet presAssocID="{E0AC2A76-5189-4256-8D3D-FDD0CF8E6887}" presName="theInnerList" presStyleCnt="0"/>
      <dgm:spPr/>
    </dgm:pt>
    <dgm:pt modelId="{D6B55804-5BA1-4FC6-A8CD-54556C536BED}" type="pres">
      <dgm:prSet presAssocID="{B222EC85-40B4-4385-9D5A-B4DC140F0F6F}" presName="childNode" presStyleLbl="node1" presStyleIdx="3" presStyleCnt="9">
        <dgm:presLayoutVars>
          <dgm:bulletEnabled val="1"/>
        </dgm:presLayoutVars>
      </dgm:prSet>
      <dgm:spPr/>
    </dgm:pt>
    <dgm:pt modelId="{2899F6A6-D4FA-4279-A389-C015144649C4}" type="pres">
      <dgm:prSet presAssocID="{B222EC85-40B4-4385-9D5A-B4DC140F0F6F}" presName="aSpace2" presStyleCnt="0"/>
      <dgm:spPr/>
    </dgm:pt>
    <dgm:pt modelId="{AC233EE0-58F7-455D-993C-8FC9588DCDBA}" type="pres">
      <dgm:prSet presAssocID="{2AC5559D-75C0-49A3-B0B2-D415FA07897F}" presName="childNode" presStyleLbl="node1" presStyleIdx="4" presStyleCnt="9">
        <dgm:presLayoutVars>
          <dgm:bulletEnabled val="1"/>
        </dgm:presLayoutVars>
      </dgm:prSet>
      <dgm:spPr/>
    </dgm:pt>
    <dgm:pt modelId="{BBE97A20-9AEC-4236-A358-EF898965C49A}" type="pres">
      <dgm:prSet presAssocID="{2AC5559D-75C0-49A3-B0B2-D415FA07897F}" presName="aSpace2" presStyleCnt="0"/>
      <dgm:spPr/>
    </dgm:pt>
    <dgm:pt modelId="{A39B2B28-8A27-40EC-9CB6-F989DB2BA21A}" type="pres">
      <dgm:prSet presAssocID="{F1AD223E-2551-4636-938F-BACCF09F4C28}" presName="childNode" presStyleLbl="node1" presStyleIdx="5" presStyleCnt="9">
        <dgm:presLayoutVars>
          <dgm:bulletEnabled val="1"/>
        </dgm:presLayoutVars>
      </dgm:prSet>
      <dgm:spPr/>
    </dgm:pt>
    <dgm:pt modelId="{303F2947-96AD-4C7E-8A28-83E6562F8F91}" type="pres">
      <dgm:prSet presAssocID="{F1AD223E-2551-4636-938F-BACCF09F4C28}" presName="aSpace2" presStyleCnt="0"/>
      <dgm:spPr/>
    </dgm:pt>
    <dgm:pt modelId="{4C4524A5-1AFB-4DEC-92B6-E69F87B46C62}" type="pres">
      <dgm:prSet presAssocID="{21C44D8D-8B95-4407-B4A2-7AC430360EDA}" presName="childNode" presStyleLbl="node1" presStyleIdx="6" presStyleCnt="9">
        <dgm:presLayoutVars>
          <dgm:bulletEnabled val="1"/>
        </dgm:presLayoutVars>
      </dgm:prSet>
      <dgm:spPr/>
    </dgm:pt>
    <dgm:pt modelId="{CEDDB456-3616-4543-ACEA-B201401D7EBD}" type="pres">
      <dgm:prSet presAssocID="{E0AC2A76-5189-4256-8D3D-FDD0CF8E6887}" presName="aSpace" presStyleCnt="0"/>
      <dgm:spPr/>
    </dgm:pt>
    <dgm:pt modelId="{671E08DA-A994-43D9-846D-2CD7AC4CA681}" type="pres">
      <dgm:prSet presAssocID="{4DEF11D4-3881-4FC9-A389-85C6B8B50A3F}" presName="compNode" presStyleCnt="0"/>
      <dgm:spPr/>
    </dgm:pt>
    <dgm:pt modelId="{76AB17B7-B54D-47DE-9FF7-341BB684142F}" type="pres">
      <dgm:prSet presAssocID="{4DEF11D4-3881-4FC9-A389-85C6B8B50A3F}" presName="aNode" presStyleLbl="bgShp" presStyleIdx="2" presStyleCnt="3"/>
      <dgm:spPr/>
    </dgm:pt>
    <dgm:pt modelId="{36DCE880-C4DA-4922-9F55-1412ACE163F7}" type="pres">
      <dgm:prSet presAssocID="{4DEF11D4-3881-4FC9-A389-85C6B8B50A3F}" presName="textNode" presStyleLbl="bgShp" presStyleIdx="2" presStyleCnt="3"/>
      <dgm:spPr/>
    </dgm:pt>
    <dgm:pt modelId="{175E75A1-FB61-4D89-8615-C395ACBA3936}" type="pres">
      <dgm:prSet presAssocID="{4DEF11D4-3881-4FC9-A389-85C6B8B50A3F}" presName="compChildNode" presStyleCnt="0"/>
      <dgm:spPr/>
    </dgm:pt>
    <dgm:pt modelId="{D456B2D1-0A0F-4936-A4B8-555BE3F3C90A}" type="pres">
      <dgm:prSet presAssocID="{4DEF11D4-3881-4FC9-A389-85C6B8B50A3F}" presName="theInnerList" presStyleCnt="0"/>
      <dgm:spPr/>
    </dgm:pt>
    <dgm:pt modelId="{7C6738C4-9B1B-4855-B1B8-22EC0308B203}" type="pres">
      <dgm:prSet presAssocID="{8D62C5E1-B873-4D46-9CC0-C06EDB2F5CBA}" presName="childNode" presStyleLbl="node1" presStyleIdx="7" presStyleCnt="9">
        <dgm:presLayoutVars>
          <dgm:bulletEnabled val="1"/>
        </dgm:presLayoutVars>
      </dgm:prSet>
      <dgm:spPr/>
    </dgm:pt>
    <dgm:pt modelId="{2FD355D6-EFCC-46F8-B808-D8F1E0635B6E}" type="pres">
      <dgm:prSet presAssocID="{8D62C5E1-B873-4D46-9CC0-C06EDB2F5CBA}" presName="aSpace2" presStyleCnt="0"/>
      <dgm:spPr/>
    </dgm:pt>
    <dgm:pt modelId="{D4664CDF-6D0A-4866-AFC6-B7167DEC8E31}" type="pres">
      <dgm:prSet presAssocID="{C7691FA5-A36A-4828-BFBB-C41B4C01B73B}" presName="childNode" presStyleLbl="node1" presStyleIdx="8" presStyleCnt="9">
        <dgm:presLayoutVars>
          <dgm:bulletEnabled val="1"/>
        </dgm:presLayoutVars>
      </dgm:prSet>
      <dgm:spPr/>
    </dgm:pt>
  </dgm:ptLst>
  <dgm:cxnLst>
    <dgm:cxn modelId="{02F47024-3405-4F8C-A87D-79B6E3EE758E}" type="presOf" srcId="{4DEF11D4-3881-4FC9-A389-85C6B8B50A3F}" destId="{76AB17B7-B54D-47DE-9FF7-341BB684142F}" srcOrd="0" destOrd="0" presId="urn:microsoft.com/office/officeart/2005/8/layout/lProcess2"/>
    <dgm:cxn modelId="{C4FBBE2A-5F46-46FC-9BC9-49A1AD7173CD}" type="presOf" srcId="{C7691FA5-A36A-4828-BFBB-C41B4C01B73B}" destId="{D4664CDF-6D0A-4866-AFC6-B7167DEC8E31}" srcOrd="0" destOrd="0" presId="urn:microsoft.com/office/officeart/2005/8/layout/lProcess2"/>
    <dgm:cxn modelId="{9368AE2F-9D43-4D31-86D8-6F53757DD5B7}" srcId="{E0AC2A76-5189-4256-8D3D-FDD0CF8E6887}" destId="{21C44D8D-8B95-4407-B4A2-7AC430360EDA}" srcOrd="3" destOrd="0" parTransId="{F5F497F7-C99C-4042-86A0-76F1E78D045A}" sibTransId="{506D42BB-F94C-429C-87D0-8590ADDA50AF}"/>
    <dgm:cxn modelId="{18041730-79F4-448F-B886-9BA271EF3AA0}" type="presOf" srcId="{1A8C5E2F-AF1B-4867-938E-A4E782C679AE}" destId="{C733CD3C-C29D-4CA9-9DAA-972F34EBCF89}" srcOrd="0" destOrd="0" presId="urn:microsoft.com/office/officeart/2005/8/layout/lProcess2"/>
    <dgm:cxn modelId="{76816732-BD0A-4944-A944-49BB001CBF98}" srcId="{4DEF11D4-3881-4FC9-A389-85C6B8B50A3F}" destId="{C7691FA5-A36A-4828-BFBB-C41B4C01B73B}" srcOrd="1" destOrd="0" parTransId="{AFECAD7E-898F-4203-80AE-1580518D9897}" sibTransId="{C5068BFA-4695-47A1-8F88-70E706A26C0D}"/>
    <dgm:cxn modelId="{84072634-44FC-42F7-B6BC-A5FDFE8E744C}" srcId="{2C41CE11-DE63-4990-B1D6-311158D042A0}" destId="{E0AC2A76-5189-4256-8D3D-FDD0CF8E6887}" srcOrd="1" destOrd="0" parTransId="{D4413BA2-714E-43B2-BE5E-892F283DB29D}" sibTransId="{52DCA35D-5D0D-46B9-BFF5-E3BC515FDEB1}"/>
    <dgm:cxn modelId="{D9CC585E-8C4C-4369-98CC-A5BBB16F8284}" type="presOf" srcId="{4DEF11D4-3881-4FC9-A389-85C6B8B50A3F}" destId="{36DCE880-C4DA-4922-9F55-1412ACE163F7}" srcOrd="1" destOrd="0" presId="urn:microsoft.com/office/officeart/2005/8/layout/lProcess2"/>
    <dgm:cxn modelId="{00EFC25E-D2DD-4BD5-ABB8-A4959C40C15B}" type="presOf" srcId="{8D62C5E1-B873-4D46-9CC0-C06EDB2F5CBA}" destId="{7C6738C4-9B1B-4855-B1B8-22EC0308B203}" srcOrd="0" destOrd="0" presId="urn:microsoft.com/office/officeart/2005/8/layout/lProcess2"/>
    <dgm:cxn modelId="{98C75066-3287-423B-9BDA-056AFFB6C7C5}" type="presOf" srcId="{B222EC85-40B4-4385-9D5A-B4DC140F0F6F}" destId="{D6B55804-5BA1-4FC6-A8CD-54556C536BED}" srcOrd="0" destOrd="0" presId="urn:microsoft.com/office/officeart/2005/8/layout/lProcess2"/>
    <dgm:cxn modelId="{D46F8E47-A182-474B-82AE-A09C455D47AD}" type="presOf" srcId="{2AC5559D-75C0-49A3-B0B2-D415FA07897F}" destId="{AC233EE0-58F7-455D-993C-8FC9588DCDBA}" srcOrd="0" destOrd="0" presId="urn:microsoft.com/office/officeart/2005/8/layout/lProcess2"/>
    <dgm:cxn modelId="{FB26566C-3B23-46A9-A645-6FCE095758EA}" type="presOf" srcId="{82A070DC-547C-44E3-8A00-DB1C0FF9A933}" destId="{EA7D391A-CA0E-427E-8D6C-E2633F8C7B88}" srcOrd="0" destOrd="0" presId="urn:microsoft.com/office/officeart/2005/8/layout/lProcess2"/>
    <dgm:cxn modelId="{2DEFB06D-871D-4A8F-97EA-62A9C4982DE6}" type="presOf" srcId="{E0AC2A76-5189-4256-8D3D-FDD0CF8E6887}" destId="{05F847C1-6D63-4581-8DAF-C6765BDE7C77}" srcOrd="0" destOrd="0" presId="urn:microsoft.com/office/officeart/2005/8/layout/lProcess2"/>
    <dgm:cxn modelId="{2BD6684E-1F4D-4E55-A8A1-D4EBA6170A58}" srcId="{2C41CE11-DE63-4990-B1D6-311158D042A0}" destId="{F2EB9080-F736-4DBB-9510-E639D85E7F3B}" srcOrd="0" destOrd="0" parTransId="{61669094-CD0D-4730-A93F-4F060F1E00AD}" sibTransId="{EF19B961-69F8-40DC-9246-32514BC86821}"/>
    <dgm:cxn modelId="{63EF874E-9954-4912-B500-7B36E81C0E0B}" type="presOf" srcId="{2C41CE11-DE63-4990-B1D6-311158D042A0}" destId="{17AB5C6F-E0E0-4635-954F-D97A822B225C}" srcOrd="0" destOrd="0" presId="urn:microsoft.com/office/officeart/2005/8/layout/lProcess2"/>
    <dgm:cxn modelId="{5537EE75-8DC2-43A8-9456-5D71E1D9B5F6}" type="presOf" srcId="{21C44D8D-8B95-4407-B4A2-7AC430360EDA}" destId="{4C4524A5-1AFB-4DEC-92B6-E69F87B46C62}" srcOrd="0" destOrd="0" presId="urn:microsoft.com/office/officeart/2005/8/layout/lProcess2"/>
    <dgm:cxn modelId="{5C0D6D59-FEB0-40B1-92B9-7A9F62694BE6}" srcId="{F2EB9080-F736-4DBB-9510-E639D85E7F3B}" destId="{002B97BF-2D29-4A31-9DD8-B72C04318D11}" srcOrd="0" destOrd="0" parTransId="{00740346-5ECC-43A5-9BEE-D1EEE71F5F39}" sibTransId="{8C0623FA-AAE1-4F14-BEF0-AD9ED99BC0B1}"/>
    <dgm:cxn modelId="{BF3A4B7D-DA33-4F87-AD34-EFF5E647EA39}" srcId="{2C41CE11-DE63-4990-B1D6-311158D042A0}" destId="{4DEF11D4-3881-4FC9-A389-85C6B8B50A3F}" srcOrd="2" destOrd="0" parTransId="{5DA8E825-DE43-4D0A-BC88-178DDD32375D}" sibTransId="{C5DA2809-7EC2-4E7F-9881-81D4227261DD}"/>
    <dgm:cxn modelId="{87008688-3A87-4909-AE17-CD74587383AD}" type="presOf" srcId="{F2EB9080-F736-4DBB-9510-E639D85E7F3B}" destId="{839FFE12-5437-4C52-9F02-B8E6121D6C4B}" srcOrd="1" destOrd="0" presId="urn:microsoft.com/office/officeart/2005/8/layout/lProcess2"/>
    <dgm:cxn modelId="{03C4B98B-A8DF-4252-AF37-02607A89711B}" srcId="{E0AC2A76-5189-4256-8D3D-FDD0CF8E6887}" destId="{F1AD223E-2551-4636-938F-BACCF09F4C28}" srcOrd="2" destOrd="0" parTransId="{17E5C69C-3A4D-4FBE-94E9-76909200D3C8}" sibTransId="{F449D057-9197-4006-BE2C-DCCAE5BB14C5}"/>
    <dgm:cxn modelId="{85151495-39BC-4C7F-9386-15ACDA84ABCE}" srcId="{E0AC2A76-5189-4256-8D3D-FDD0CF8E6887}" destId="{2AC5559D-75C0-49A3-B0B2-D415FA07897F}" srcOrd="1" destOrd="0" parTransId="{97CFDE67-22F9-4924-B9D4-E35F51E19369}" sibTransId="{59C7308B-D59B-45DC-82C0-6FD86EC7BA23}"/>
    <dgm:cxn modelId="{8E1F7AA7-8C8A-480D-BE8D-67F6D8C512EF}" type="presOf" srcId="{F1AD223E-2551-4636-938F-BACCF09F4C28}" destId="{A39B2B28-8A27-40EC-9CB6-F989DB2BA21A}" srcOrd="0" destOrd="0" presId="urn:microsoft.com/office/officeart/2005/8/layout/lProcess2"/>
    <dgm:cxn modelId="{011D3BBA-C831-462A-97AE-73F21E7BD61A}" srcId="{E0AC2A76-5189-4256-8D3D-FDD0CF8E6887}" destId="{B222EC85-40B4-4385-9D5A-B4DC140F0F6F}" srcOrd="0" destOrd="0" parTransId="{736E4F08-C3C8-47D1-B513-1CF6DCDA9BD9}" sibTransId="{95B354D4-8C0A-4A93-854E-2E3AE1EDCFC3}"/>
    <dgm:cxn modelId="{38D42CCA-0A53-4D3C-B71D-D94E2BA7B8CF}" srcId="{F2EB9080-F736-4DBB-9510-E639D85E7F3B}" destId="{1A8C5E2F-AF1B-4867-938E-A4E782C679AE}" srcOrd="1" destOrd="0" parTransId="{737B2BEA-85D8-4AF3-8FAE-39FD7E6E08EE}" sibTransId="{6BC3DD36-6622-4D74-8C9B-F907E2A25296}"/>
    <dgm:cxn modelId="{8DD5A8CB-9A50-45F3-AB71-9B7B04F488AC}" srcId="{F2EB9080-F736-4DBB-9510-E639D85E7F3B}" destId="{82A070DC-547C-44E3-8A00-DB1C0FF9A933}" srcOrd="2" destOrd="0" parTransId="{F4399F46-7860-42DA-B054-1529C0A7BC1B}" sibTransId="{A0E7CA14-9E5C-4772-BEB7-697B3E62FBF0}"/>
    <dgm:cxn modelId="{2BC8AED6-AEB4-42E5-BA84-810E98462E06}" type="presOf" srcId="{F2EB9080-F736-4DBB-9510-E639D85E7F3B}" destId="{44F6A654-5326-47A4-8B42-55A51F178C7C}" srcOrd="0" destOrd="0" presId="urn:microsoft.com/office/officeart/2005/8/layout/lProcess2"/>
    <dgm:cxn modelId="{F10FD7D9-6429-4C41-9B21-BC39D176CC06}" type="presOf" srcId="{E0AC2A76-5189-4256-8D3D-FDD0CF8E6887}" destId="{A00F58CF-E1EC-467A-A497-460A0C58D71E}" srcOrd="1" destOrd="0" presId="urn:microsoft.com/office/officeart/2005/8/layout/lProcess2"/>
    <dgm:cxn modelId="{5F83CCDC-AC0E-4135-8F0C-8926084547E7}" type="presOf" srcId="{002B97BF-2D29-4A31-9DD8-B72C04318D11}" destId="{6E3E409C-9407-4FCF-99AC-A195BBD86764}" srcOrd="0" destOrd="0" presId="urn:microsoft.com/office/officeart/2005/8/layout/lProcess2"/>
    <dgm:cxn modelId="{489BAAF4-D3C5-4227-B562-4D95C393CD67}" srcId="{4DEF11D4-3881-4FC9-A389-85C6B8B50A3F}" destId="{8D62C5E1-B873-4D46-9CC0-C06EDB2F5CBA}" srcOrd="0" destOrd="0" parTransId="{656F7588-DB4E-43FC-B5CC-4A67557D59FF}" sibTransId="{357F8E67-D184-43A4-9AD6-16251FA5752C}"/>
    <dgm:cxn modelId="{EDD3C942-7110-4483-8CEC-BBB028F01B5D}" type="presParOf" srcId="{17AB5C6F-E0E0-4635-954F-D97A822B225C}" destId="{35927FE1-FC37-49AB-827E-7E3A4D3B6FE1}" srcOrd="0" destOrd="0" presId="urn:microsoft.com/office/officeart/2005/8/layout/lProcess2"/>
    <dgm:cxn modelId="{BAE2C4BB-03F5-40A2-8D8D-4E2D6C33748E}" type="presParOf" srcId="{35927FE1-FC37-49AB-827E-7E3A4D3B6FE1}" destId="{44F6A654-5326-47A4-8B42-55A51F178C7C}" srcOrd="0" destOrd="0" presId="urn:microsoft.com/office/officeart/2005/8/layout/lProcess2"/>
    <dgm:cxn modelId="{423DF6E9-6F5E-4B27-88AC-8CBC9E80B1F0}" type="presParOf" srcId="{35927FE1-FC37-49AB-827E-7E3A4D3B6FE1}" destId="{839FFE12-5437-4C52-9F02-B8E6121D6C4B}" srcOrd="1" destOrd="0" presId="urn:microsoft.com/office/officeart/2005/8/layout/lProcess2"/>
    <dgm:cxn modelId="{733CE023-C33D-4F91-922B-DBB6AC95E705}" type="presParOf" srcId="{35927FE1-FC37-49AB-827E-7E3A4D3B6FE1}" destId="{D6F35371-A11A-4708-8C6D-D051CD55308F}" srcOrd="2" destOrd="0" presId="urn:microsoft.com/office/officeart/2005/8/layout/lProcess2"/>
    <dgm:cxn modelId="{5EC469A0-E5ED-4B1F-A2DF-D7E0347715D2}" type="presParOf" srcId="{D6F35371-A11A-4708-8C6D-D051CD55308F}" destId="{FF2DAE82-4109-4B3C-A19E-53C10A73FAAF}" srcOrd="0" destOrd="0" presId="urn:microsoft.com/office/officeart/2005/8/layout/lProcess2"/>
    <dgm:cxn modelId="{70BD0AB7-4914-415E-B646-F226EC64BD43}" type="presParOf" srcId="{FF2DAE82-4109-4B3C-A19E-53C10A73FAAF}" destId="{6E3E409C-9407-4FCF-99AC-A195BBD86764}" srcOrd="0" destOrd="0" presId="urn:microsoft.com/office/officeart/2005/8/layout/lProcess2"/>
    <dgm:cxn modelId="{046B0E3D-2A4E-4440-BB0F-5BC47AFE9784}" type="presParOf" srcId="{FF2DAE82-4109-4B3C-A19E-53C10A73FAAF}" destId="{FF625ED3-DAD7-47C9-8CD9-3B0A499453EB}" srcOrd="1" destOrd="0" presId="urn:microsoft.com/office/officeart/2005/8/layout/lProcess2"/>
    <dgm:cxn modelId="{A937B61C-C884-4165-83E1-8819BFE8F1D8}" type="presParOf" srcId="{FF2DAE82-4109-4B3C-A19E-53C10A73FAAF}" destId="{C733CD3C-C29D-4CA9-9DAA-972F34EBCF89}" srcOrd="2" destOrd="0" presId="urn:microsoft.com/office/officeart/2005/8/layout/lProcess2"/>
    <dgm:cxn modelId="{C9D67CEB-1F2F-4BA4-88C1-32B39708969C}" type="presParOf" srcId="{FF2DAE82-4109-4B3C-A19E-53C10A73FAAF}" destId="{7CD562D4-232D-47F2-B56B-2F0C4055EC02}" srcOrd="3" destOrd="0" presId="urn:microsoft.com/office/officeart/2005/8/layout/lProcess2"/>
    <dgm:cxn modelId="{7271C2E7-FE09-440A-A065-3181CFDE99B2}" type="presParOf" srcId="{FF2DAE82-4109-4B3C-A19E-53C10A73FAAF}" destId="{EA7D391A-CA0E-427E-8D6C-E2633F8C7B88}" srcOrd="4" destOrd="0" presId="urn:microsoft.com/office/officeart/2005/8/layout/lProcess2"/>
    <dgm:cxn modelId="{CCAFFF94-3321-4FFB-8BF6-15ADF5101EE2}" type="presParOf" srcId="{17AB5C6F-E0E0-4635-954F-D97A822B225C}" destId="{6B2AB8E2-A4FE-4168-B66F-86BA95CBFAE1}" srcOrd="1" destOrd="0" presId="urn:microsoft.com/office/officeart/2005/8/layout/lProcess2"/>
    <dgm:cxn modelId="{7BE650C6-B3F2-4D2A-B276-2E89B9FEF9AE}" type="presParOf" srcId="{17AB5C6F-E0E0-4635-954F-D97A822B225C}" destId="{323C9BCA-DC53-4920-89BB-10527A4DD964}" srcOrd="2" destOrd="0" presId="urn:microsoft.com/office/officeart/2005/8/layout/lProcess2"/>
    <dgm:cxn modelId="{EB784938-1E05-445E-BA09-BC9884542AD9}" type="presParOf" srcId="{323C9BCA-DC53-4920-89BB-10527A4DD964}" destId="{05F847C1-6D63-4581-8DAF-C6765BDE7C77}" srcOrd="0" destOrd="0" presId="urn:microsoft.com/office/officeart/2005/8/layout/lProcess2"/>
    <dgm:cxn modelId="{70E0F8CA-3728-44B4-9264-CC6C5AD24962}" type="presParOf" srcId="{323C9BCA-DC53-4920-89BB-10527A4DD964}" destId="{A00F58CF-E1EC-467A-A497-460A0C58D71E}" srcOrd="1" destOrd="0" presId="urn:microsoft.com/office/officeart/2005/8/layout/lProcess2"/>
    <dgm:cxn modelId="{4E086BA8-6B2B-410A-88A6-E018C64BC70D}" type="presParOf" srcId="{323C9BCA-DC53-4920-89BB-10527A4DD964}" destId="{3FD3D8ED-1A11-4D30-BA3F-6BD057026289}" srcOrd="2" destOrd="0" presId="urn:microsoft.com/office/officeart/2005/8/layout/lProcess2"/>
    <dgm:cxn modelId="{B69FBBEB-CC07-4F77-9A67-90B455DC8F09}" type="presParOf" srcId="{3FD3D8ED-1A11-4D30-BA3F-6BD057026289}" destId="{CB1AAA20-2951-4138-B0EE-34067B3FDB2D}" srcOrd="0" destOrd="0" presId="urn:microsoft.com/office/officeart/2005/8/layout/lProcess2"/>
    <dgm:cxn modelId="{59CC68DB-7826-4BF5-9357-B275EA99C63B}" type="presParOf" srcId="{CB1AAA20-2951-4138-B0EE-34067B3FDB2D}" destId="{D6B55804-5BA1-4FC6-A8CD-54556C536BED}" srcOrd="0" destOrd="0" presId="urn:microsoft.com/office/officeart/2005/8/layout/lProcess2"/>
    <dgm:cxn modelId="{1A774163-047C-49DE-BD5A-3077CB3BAB19}" type="presParOf" srcId="{CB1AAA20-2951-4138-B0EE-34067B3FDB2D}" destId="{2899F6A6-D4FA-4279-A389-C015144649C4}" srcOrd="1" destOrd="0" presId="urn:microsoft.com/office/officeart/2005/8/layout/lProcess2"/>
    <dgm:cxn modelId="{B25728E3-13D3-49F0-87C6-163CE55DEA22}" type="presParOf" srcId="{CB1AAA20-2951-4138-B0EE-34067B3FDB2D}" destId="{AC233EE0-58F7-455D-993C-8FC9588DCDBA}" srcOrd="2" destOrd="0" presId="urn:microsoft.com/office/officeart/2005/8/layout/lProcess2"/>
    <dgm:cxn modelId="{DE1D6D02-C877-48E5-886C-E3439188A6C7}" type="presParOf" srcId="{CB1AAA20-2951-4138-B0EE-34067B3FDB2D}" destId="{BBE97A20-9AEC-4236-A358-EF898965C49A}" srcOrd="3" destOrd="0" presId="urn:microsoft.com/office/officeart/2005/8/layout/lProcess2"/>
    <dgm:cxn modelId="{3DCD8F8F-8F9D-4682-83C0-3924619CB27A}" type="presParOf" srcId="{CB1AAA20-2951-4138-B0EE-34067B3FDB2D}" destId="{A39B2B28-8A27-40EC-9CB6-F989DB2BA21A}" srcOrd="4" destOrd="0" presId="urn:microsoft.com/office/officeart/2005/8/layout/lProcess2"/>
    <dgm:cxn modelId="{B32BB01B-0604-4831-B443-104828D62A65}" type="presParOf" srcId="{CB1AAA20-2951-4138-B0EE-34067B3FDB2D}" destId="{303F2947-96AD-4C7E-8A28-83E6562F8F91}" srcOrd="5" destOrd="0" presId="urn:microsoft.com/office/officeart/2005/8/layout/lProcess2"/>
    <dgm:cxn modelId="{8F9ADAD7-4805-4D29-A9F3-D73839603FC2}" type="presParOf" srcId="{CB1AAA20-2951-4138-B0EE-34067B3FDB2D}" destId="{4C4524A5-1AFB-4DEC-92B6-E69F87B46C62}" srcOrd="6" destOrd="0" presId="urn:microsoft.com/office/officeart/2005/8/layout/lProcess2"/>
    <dgm:cxn modelId="{E0B82677-8D8F-4CD8-B128-49FCD7913BFF}" type="presParOf" srcId="{17AB5C6F-E0E0-4635-954F-D97A822B225C}" destId="{CEDDB456-3616-4543-ACEA-B201401D7EBD}" srcOrd="3" destOrd="0" presId="urn:microsoft.com/office/officeart/2005/8/layout/lProcess2"/>
    <dgm:cxn modelId="{21634738-8DE3-4845-B9F6-9C8335E9A454}" type="presParOf" srcId="{17AB5C6F-E0E0-4635-954F-D97A822B225C}" destId="{671E08DA-A994-43D9-846D-2CD7AC4CA681}" srcOrd="4" destOrd="0" presId="urn:microsoft.com/office/officeart/2005/8/layout/lProcess2"/>
    <dgm:cxn modelId="{54D8D8F3-C763-422D-9E3F-3D380DE208DE}" type="presParOf" srcId="{671E08DA-A994-43D9-846D-2CD7AC4CA681}" destId="{76AB17B7-B54D-47DE-9FF7-341BB684142F}" srcOrd="0" destOrd="0" presId="urn:microsoft.com/office/officeart/2005/8/layout/lProcess2"/>
    <dgm:cxn modelId="{76DE6284-94A0-4404-A4E6-61F4AD08E04D}" type="presParOf" srcId="{671E08DA-A994-43D9-846D-2CD7AC4CA681}" destId="{36DCE880-C4DA-4922-9F55-1412ACE163F7}" srcOrd="1" destOrd="0" presId="urn:microsoft.com/office/officeart/2005/8/layout/lProcess2"/>
    <dgm:cxn modelId="{3CFF0010-3162-45B4-B026-956A8BD38943}" type="presParOf" srcId="{671E08DA-A994-43D9-846D-2CD7AC4CA681}" destId="{175E75A1-FB61-4D89-8615-C395ACBA3936}" srcOrd="2" destOrd="0" presId="urn:microsoft.com/office/officeart/2005/8/layout/lProcess2"/>
    <dgm:cxn modelId="{10AD633D-C51E-4041-8D10-A2173D19123A}" type="presParOf" srcId="{175E75A1-FB61-4D89-8615-C395ACBA3936}" destId="{D456B2D1-0A0F-4936-A4B8-555BE3F3C90A}" srcOrd="0" destOrd="0" presId="urn:microsoft.com/office/officeart/2005/8/layout/lProcess2"/>
    <dgm:cxn modelId="{3F726CE4-816F-4695-9E81-902BD01ED118}" type="presParOf" srcId="{D456B2D1-0A0F-4936-A4B8-555BE3F3C90A}" destId="{7C6738C4-9B1B-4855-B1B8-22EC0308B203}" srcOrd="0" destOrd="0" presId="urn:microsoft.com/office/officeart/2005/8/layout/lProcess2"/>
    <dgm:cxn modelId="{449A48EC-1541-43B4-91EA-39F71FEC1D0F}" type="presParOf" srcId="{D456B2D1-0A0F-4936-A4B8-555BE3F3C90A}" destId="{2FD355D6-EFCC-46F8-B808-D8F1E0635B6E}" srcOrd="1" destOrd="0" presId="urn:microsoft.com/office/officeart/2005/8/layout/lProcess2"/>
    <dgm:cxn modelId="{7782E4FE-A818-49BA-890D-28593869B2F3}" type="presParOf" srcId="{D456B2D1-0A0F-4936-A4B8-555BE3F3C90A}" destId="{D4664CDF-6D0A-4866-AFC6-B7167DEC8E31}"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FF3439-835A-49F5-AAEE-39A2B2F76494}"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6278181B-8040-4C19-8958-03C9376DCCA4}">
      <dgm:prSet phldrT="[Text]"/>
      <dgm:spPr/>
      <dgm:t>
        <a:bodyPr/>
        <a:lstStyle/>
        <a:p>
          <a:pPr>
            <a:buFont typeface="Arial" charset="0"/>
            <a:buChar char="•"/>
          </a:pPr>
          <a:r>
            <a:rPr lang="id-ID" dirty="0"/>
            <a:t>Alter Table</a:t>
          </a:r>
          <a:endParaRPr lang="en-US" dirty="0"/>
        </a:p>
      </dgm:t>
    </dgm:pt>
    <dgm:pt modelId="{060A5DBE-7C39-4FD6-BB5D-ACFD9069899F}" type="parTrans" cxnId="{AB49B3CF-EB69-4352-A2A2-0A845DC710B7}">
      <dgm:prSet/>
      <dgm:spPr/>
      <dgm:t>
        <a:bodyPr/>
        <a:lstStyle/>
        <a:p>
          <a:endParaRPr lang="en-US"/>
        </a:p>
      </dgm:t>
    </dgm:pt>
    <dgm:pt modelId="{DB6B8276-51EF-4891-B817-40FF8A09AF3C}" type="sibTrans" cxnId="{AB49B3CF-EB69-4352-A2A2-0A845DC710B7}">
      <dgm:prSet/>
      <dgm:spPr/>
      <dgm:t>
        <a:bodyPr/>
        <a:lstStyle/>
        <a:p>
          <a:endParaRPr lang="en-US"/>
        </a:p>
      </dgm:t>
    </dgm:pt>
    <dgm:pt modelId="{D4C971F5-71E3-41EB-9B83-F7408B3C1A38}">
      <dgm:prSet/>
      <dgm:spPr/>
      <dgm:t>
        <a:bodyPr/>
        <a:lstStyle/>
        <a:p>
          <a:r>
            <a:rPr lang="en-US" dirty="0"/>
            <a:t>Insert</a:t>
          </a:r>
        </a:p>
      </dgm:t>
    </dgm:pt>
    <dgm:pt modelId="{D51ACB27-278C-4FBF-90B6-57EB41EE5574}" type="parTrans" cxnId="{217B11F1-869B-4F20-846D-85E4C8446D1F}">
      <dgm:prSet/>
      <dgm:spPr/>
      <dgm:t>
        <a:bodyPr/>
        <a:lstStyle/>
        <a:p>
          <a:endParaRPr lang="en-US"/>
        </a:p>
      </dgm:t>
    </dgm:pt>
    <dgm:pt modelId="{C654461F-2566-4A6C-97F4-22539A346C07}" type="sibTrans" cxnId="{217B11F1-869B-4F20-846D-85E4C8446D1F}">
      <dgm:prSet/>
      <dgm:spPr/>
      <dgm:t>
        <a:bodyPr/>
        <a:lstStyle/>
        <a:p>
          <a:endParaRPr lang="en-US"/>
        </a:p>
      </dgm:t>
    </dgm:pt>
    <dgm:pt modelId="{EEA90103-4E17-41B6-B36B-F7F17AED5745}">
      <dgm:prSet/>
      <dgm:spPr/>
      <dgm:t>
        <a:bodyPr/>
        <a:lstStyle/>
        <a:p>
          <a:r>
            <a:rPr lang="en-US" dirty="0"/>
            <a:t>Update</a:t>
          </a:r>
        </a:p>
      </dgm:t>
    </dgm:pt>
    <dgm:pt modelId="{8DA1E21D-7B88-46A2-8540-9CCE8E921FAC}" type="parTrans" cxnId="{B221CA72-B268-4804-AB4B-8E4B9D5F588E}">
      <dgm:prSet/>
      <dgm:spPr/>
      <dgm:t>
        <a:bodyPr/>
        <a:lstStyle/>
        <a:p>
          <a:endParaRPr lang="en-US"/>
        </a:p>
      </dgm:t>
    </dgm:pt>
    <dgm:pt modelId="{74E03F4D-DBD2-4E71-95E3-097FB08F056D}" type="sibTrans" cxnId="{B221CA72-B268-4804-AB4B-8E4B9D5F588E}">
      <dgm:prSet/>
      <dgm:spPr/>
      <dgm:t>
        <a:bodyPr/>
        <a:lstStyle/>
        <a:p>
          <a:endParaRPr lang="en-US"/>
        </a:p>
      </dgm:t>
    </dgm:pt>
    <dgm:pt modelId="{0D6276D5-AFC9-4DE6-AA05-45A8E216F291}">
      <dgm:prSet/>
      <dgm:spPr/>
      <dgm:t>
        <a:bodyPr/>
        <a:lstStyle/>
        <a:p>
          <a:r>
            <a:rPr lang="en-US" dirty="0"/>
            <a:t>Delete</a:t>
          </a:r>
        </a:p>
      </dgm:t>
    </dgm:pt>
    <dgm:pt modelId="{39144635-3BA1-4E6B-A930-A84DF932DF53}" type="parTrans" cxnId="{F0B51157-0CF4-4545-8310-E5CAF9BDC05B}">
      <dgm:prSet/>
      <dgm:spPr/>
      <dgm:t>
        <a:bodyPr/>
        <a:lstStyle/>
        <a:p>
          <a:endParaRPr lang="en-US"/>
        </a:p>
      </dgm:t>
    </dgm:pt>
    <dgm:pt modelId="{9FD92D5A-165F-467E-95CC-379DD43C2C86}" type="sibTrans" cxnId="{F0B51157-0CF4-4545-8310-E5CAF9BDC05B}">
      <dgm:prSet/>
      <dgm:spPr/>
      <dgm:t>
        <a:bodyPr/>
        <a:lstStyle/>
        <a:p>
          <a:endParaRPr lang="en-US"/>
        </a:p>
      </dgm:t>
    </dgm:pt>
    <dgm:pt modelId="{15628BAA-47BD-4879-80AF-D4403956045C}">
      <dgm:prSet/>
      <dgm:spPr/>
      <dgm:t>
        <a:bodyPr/>
        <a:lstStyle/>
        <a:p>
          <a:r>
            <a:rPr lang="en-US" dirty="0"/>
            <a:t>Select</a:t>
          </a:r>
          <a:endParaRPr lang="id-ID" dirty="0"/>
        </a:p>
      </dgm:t>
    </dgm:pt>
    <dgm:pt modelId="{7CCE5B0A-0D6C-4A20-AE10-5C8CA9C2F1BB}" type="parTrans" cxnId="{27D92CCC-4585-4068-8528-23BDF46A3AC7}">
      <dgm:prSet/>
      <dgm:spPr/>
      <dgm:t>
        <a:bodyPr/>
        <a:lstStyle/>
        <a:p>
          <a:endParaRPr lang="en-US"/>
        </a:p>
      </dgm:t>
    </dgm:pt>
    <dgm:pt modelId="{F7FA1FBD-6D79-4CA6-B40E-BFDF7BD4191A}" type="sibTrans" cxnId="{27D92CCC-4585-4068-8528-23BDF46A3AC7}">
      <dgm:prSet/>
      <dgm:spPr/>
      <dgm:t>
        <a:bodyPr/>
        <a:lstStyle/>
        <a:p>
          <a:endParaRPr lang="en-US"/>
        </a:p>
      </dgm:t>
    </dgm:pt>
    <dgm:pt modelId="{8F027162-246E-419A-8666-6112E6A9EA39}">
      <dgm:prSet phldrT="[Text]"/>
      <dgm:spPr/>
      <dgm:t>
        <a:bodyPr/>
        <a:lstStyle/>
        <a:p>
          <a:pPr>
            <a:buFont typeface="Arial" charset="0"/>
            <a:buChar char="•"/>
          </a:pPr>
          <a:r>
            <a:rPr lang="en-US" dirty="0"/>
            <a:t>Create Table</a:t>
          </a:r>
        </a:p>
      </dgm:t>
    </dgm:pt>
    <dgm:pt modelId="{6908B017-EC8F-4D98-BCBC-61B710E730BA}" type="parTrans" cxnId="{1E8BC954-F630-41DC-B027-C207585D4263}">
      <dgm:prSet/>
      <dgm:spPr/>
      <dgm:t>
        <a:bodyPr/>
        <a:lstStyle/>
        <a:p>
          <a:endParaRPr lang="en-US"/>
        </a:p>
      </dgm:t>
    </dgm:pt>
    <dgm:pt modelId="{3CCEB9EC-27CB-41C4-B480-A9D95C347A36}" type="sibTrans" cxnId="{1E8BC954-F630-41DC-B027-C207585D4263}">
      <dgm:prSet/>
      <dgm:spPr/>
      <dgm:t>
        <a:bodyPr/>
        <a:lstStyle/>
        <a:p>
          <a:endParaRPr lang="en-US"/>
        </a:p>
      </dgm:t>
    </dgm:pt>
    <dgm:pt modelId="{874933DF-516C-46F8-848E-B008AE7496A6}">
      <dgm:prSet phldrT="[Text]"/>
      <dgm:spPr/>
      <dgm:t>
        <a:bodyPr/>
        <a:lstStyle/>
        <a:p>
          <a:pPr>
            <a:buFont typeface="Arial" charset="0"/>
            <a:buChar char="•"/>
          </a:pPr>
          <a:r>
            <a:rPr lang="en-US" dirty="0"/>
            <a:t>Drop Table</a:t>
          </a:r>
        </a:p>
      </dgm:t>
    </dgm:pt>
    <dgm:pt modelId="{1565CE82-C720-446A-A786-FADA5421CA3E}" type="parTrans" cxnId="{3A54F1E3-0B00-43DC-9ED1-8AEB4FE7FB8E}">
      <dgm:prSet/>
      <dgm:spPr/>
      <dgm:t>
        <a:bodyPr/>
        <a:lstStyle/>
        <a:p>
          <a:endParaRPr lang="en-US"/>
        </a:p>
      </dgm:t>
    </dgm:pt>
    <dgm:pt modelId="{42E66C17-61DF-49DF-9A03-1147DE20A62F}" type="sibTrans" cxnId="{3A54F1E3-0B00-43DC-9ED1-8AEB4FE7FB8E}">
      <dgm:prSet/>
      <dgm:spPr/>
      <dgm:t>
        <a:bodyPr/>
        <a:lstStyle/>
        <a:p>
          <a:endParaRPr lang="en-US"/>
        </a:p>
      </dgm:t>
    </dgm:pt>
    <dgm:pt modelId="{9BDAF29E-DA74-461F-AD3A-DA91DD97DF36}" type="pres">
      <dgm:prSet presAssocID="{C3FF3439-835A-49F5-AAEE-39A2B2F76494}" presName="Name0" presStyleCnt="0">
        <dgm:presLayoutVars>
          <dgm:chMax val="7"/>
          <dgm:chPref val="7"/>
          <dgm:dir/>
        </dgm:presLayoutVars>
      </dgm:prSet>
      <dgm:spPr/>
    </dgm:pt>
    <dgm:pt modelId="{8174B2DD-1304-4B1E-83D8-3779A4AB3DE0}" type="pres">
      <dgm:prSet presAssocID="{C3FF3439-835A-49F5-AAEE-39A2B2F76494}" presName="Name1" presStyleCnt="0"/>
      <dgm:spPr/>
    </dgm:pt>
    <dgm:pt modelId="{961F626A-DD67-4ED9-980D-89AE56F26573}" type="pres">
      <dgm:prSet presAssocID="{C3FF3439-835A-49F5-AAEE-39A2B2F76494}" presName="cycle" presStyleCnt="0"/>
      <dgm:spPr/>
    </dgm:pt>
    <dgm:pt modelId="{1E240533-9293-4F0D-AEB0-BC4575A548CF}" type="pres">
      <dgm:prSet presAssocID="{C3FF3439-835A-49F5-AAEE-39A2B2F76494}" presName="srcNode" presStyleLbl="node1" presStyleIdx="0" presStyleCnt="7"/>
      <dgm:spPr/>
    </dgm:pt>
    <dgm:pt modelId="{153FC3D9-6252-448D-9445-7AFF3D88CEAF}" type="pres">
      <dgm:prSet presAssocID="{C3FF3439-835A-49F5-AAEE-39A2B2F76494}" presName="conn" presStyleLbl="parChTrans1D2" presStyleIdx="0" presStyleCnt="1"/>
      <dgm:spPr/>
    </dgm:pt>
    <dgm:pt modelId="{32F5D8C3-3083-4A1A-8BF3-459D35560B68}" type="pres">
      <dgm:prSet presAssocID="{C3FF3439-835A-49F5-AAEE-39A2B2F76494}" presName="extraNode" presStyleLbl="node1" presStyleIdx="0" presStyleCnt="7"/>
      <dgm:spPr/>
    </dgm:pt>
    <dgm:pt modelId="{8DA977F0-AF09-4A13-BAE7-FD96D035D82F}" type="pres">
      <dgm:prSet presAssocID="{C3FF3439-835A-49F5-AAEE-39A2B2F76494}" presName="dstNode" presStyleLbl="node1" presStyleIdx="0" presStyleCnt="7"/>
      <dgm:spPr/>
    </dgm:pt>
    <dgm:pt modelId="{1EB0CDEF-7F4A-46B9-AE74-6928533832AC}" type="pres">
      <dgm:prSet presAssocID="{8F027162-246E-419A-8666-6112E6A9EA39}" presName="text_1" presStyleLbl="node1" presStyleIdx="0" presStyleCnt="7">
        <dgm:presLayoutVars>
          <dgm:bulletEnabled val="1"/>
        </dgm:presLayoutVars>
      </dgm:prSet>
      <dgm:spPr/>
    </dgm:pt>
    <dgm:pt modelId="{69FFBA8A-7C60-48E3-93C9-1A4C2187E9FA}" type="pres">
      <dgm:prSet presAssocID="{8F027162-246E-419A-8666-6112E6A9EA39}" presName="accent_1" presStyleCnt="0"/>
      <dgm:spPr/>
    </dgm:pt>
    <dgm:pt modelId="{4C3204C9-8747-47A7-8B2E-40AE71CFF5B6}" type="pres">
      <dgm:prSet presAssocID="{8F027162-246E-419A-8666-6112E6A9EA39}" presName="accentRepeatNode" presStyleLbl="solidFgAcc1" presStyleIdx="0" presStyleCnt="7"/>
      <dgm:spPr/>
    </dgm:pt>
    <dgm:pt modelId="{8065F206-7E13-4A21-966C-71C11777E8F6}" type="pres">
      <dgm:prSet presAssocID="{6278181B-8040-4C19-8958-03C9376DCCA4}" presName="text_2" presStyleLbl="node1" presStyleIdx="1" presStyleCnt="7">
        <dgm:presLayoutVars>
          <dgm:bulletEnabled val="1"/>
        </dgm:presLayoutVars>
      </dgm:prSet>
      <dgm:spPr/>
    </dgm:pt>
    <dgm:pt modelId="{624BC511-2C2C-422C-B59F-5BEA53DF8364}" type="pres">
      <dgm:prSet presAssocID="{6278181B-8040-4C19-8958-03C9376DCCA4}" presName="accent_2" presStyleCnt="0"/>
      <dgm:spPr/>
    </dgm:pt>
    <dgm:pt modelId="{ED5B3078-7927-4577-89F8-EFF0AA64DE3C}" type="pres">
      <dgm:prSet presAssocID="{6278181B-8040-4C19-8958-03C9376DCCA4}" presName="accentRepeatNode" presStyleLbl="solidFgAcc1" presStyleIdx="1" presStyleCnt="7"/>
      <dgm:spPr/>
    </dgm:pt>
    <dgm:pt modelId="{391C5EC1-5A04-4C4A-8A2B-698BF1322058}" type="pres">
      <dgm:prSet presAssocID="{874933DF-516C-46F8-848E-B008AE7496A6}" presName="text_3" presStyleLbl="node1" presStyleIdx="2" presStyleCnt="7">
        <dgm:presLayoutVars>
          <dgm:bulletEnabled val="1"/>
        </dgm:presLayoutVars>
      </dgm:prSet>
      <dgm:spPr/>
    </dgm:pt>
    <dgm:pt modelId="{A6846B36-4F94-4240-82B6-7DF93D25477D}" type="pres">
      <dgm:prSet presAssocID="{874933DF-516C-46F8-848E-B008AE7496A6}" presName="accent_3" presStyleCnt="0"/>
      <dgm:spPr/>
    </dgm:pt>
    <dgm:pt modelId="{25B4D1BC-D06D-4532-AED1-0FEABD1F250A}" type="pres">
      <dgm:prSet presAssocID="{874933DF-516C-46F8-848E-B008AE7496A6}" presName="accentRepeatNode" presStyleLbl="solidFgAcc1" presStyleIdx="2" presStyleCnt="7"/>
      <dgm:spPr/>
    </dgm:pt>
    <dgm:pt modelId="{12BA4D28-C4FC-48FB-80E1-73BE08ECEE53}" type="pres">
      <dgm:prSet presAssocID="{D4C971F5-71E3-41EB-9B83-F7408B3C1A38}" presName="text_4" presStyleLbl="node1" presStyleIdx="3" presStyleCnt="7">
        <dgm:presLayoutVars>
          <dgm:bulletEnabled val="1"/>
        </dgm:presLayoutVars>
      </dgm:prSet>
      <dgm:spPr/>
    </dgm:pt>
    <dgm:pt modelId="{4BB97160-A7B4-40F2-ADE6-4BF92BDAF35F}" type="pres">
      <dgm:prSet presAssocID="{D4C971F5-71E3-41EB-9B83-F7408B3C1A38}" presName="accent_4" presStyleCnt="0"/>
      <dgm:spPr/>
    </dgm:pt>
    <dgm:pt modelId="{25BCC71C-CD79-4C74-B982-D3F59728411C}" type="pres">
      <dgm:prSet presAssocID="{D4C971F5-71E3-41EB-9B83-F7408B3C1A38}" presName="accentRepeatNode" presStyleLbl="solidFgAcc1" presStyleIdx="3" presStyleCnt="7"/>
      <dgm:spPr/>
    </dgm:pt>
    <dgm:pt modelId="{3C5CA940-763D-41C4-9292-9205ED89B686}" type="pres">
      <dgm:prSet presAssocID="{EEA90103-4E17-41B6-B36B-F7F17AED5745}" presName="text_5" presStyleLbl="node1" presStyleIdx="4" presStyleCnt="7">
        <dgm:presLayoutVars>
          <dgm:bulletEnabled val="1"/>
        </dgm:presLayoutVars>
      </dgm:prSet>
      <dgm:spPr/>
    </dgm:pt>
    <dgm:pt modelId="{20F4F73F-8B3A-4366-8524-E757AF0A11F4}" type="pres">
      <dgm:prSet presAssocID="{EEA90103-4E17-41B6-B36B-F7F17AED5745}" presName="accent_5" presStyleCnt="0"/>
      <dgm:spPr/>
    </dgm:pt>
    <dgm:pt modelId="{5910D16C-02D4-4AE1-95CB-B1203200ACA4}" type="pres">
      <dgm:prSet presAssocID="{EEA90103-4E17-41B6-B36B-F7F17AED5745}" presName="accentRepeatNode" presStyleLbl="solidFgAcc1" presStyleIdx="4" presStyleCnt="7"/>
      <dgm:spPr/>
    </dgm:pt>
    <dgm:pt modelId="{44A77533-C31A-4613-9721-E4BBAB3799F8}" type="pres">
      <dgm:prSet presAssocID="{0D6276D5-AFC9-4DE6-AA05-45A8E216F291}" presName="text_6" presStyleLbl="node1" presStyleIdx="5" presStyleCnt="7">
        <dgm:presLayoutVars>
          <dgm:bulletEnabled val="1"/>
        </dgm:presLayoutVars>
      </dgm:prSet>
      <dgm:spPr/>
    </dgm:pt>
    <dgm:pt modelId="{3F73B953-81B3-41EE-98A6-DCB5A68EDCF7}" type="pres">
      <dgm:prSet presAssocID="{0D6276D5-AFC9-4DE6-AA05-45A8E216F291}" presName="accent_6" presStyleCnt="0"/>
      <dgm:spPr/>
    </dgm:pt>
    <dgm:pt modelId="{E8A2272A-B684-4559-BEE8-2F151EA33D90}" type="pres">
      <dgm:prSet presAssocID="{0D6276D5-AFC9-4DE6-AA05-45A8E216F291}" presName="accentRepeatNode" presStyleLbl="solidFgAcc1" presStyleIdx="5" presStyleCnt="7"/>
      <dgm:spPr/>
    </dgm:pt>
    <dgm:pt modelId="{DFDBCD94-7076-4146-AD68-FDFCC7A28977}" type="pres">
      <dgm:prSet presAssocID="{15628BAA-47BD-4879-80AF-D4403956045C}" presName="text_7" presStyleLbl="node1" presStyleIdx="6" presStyleCnt="7">
        <dgm:presLayoutVars>
          <dgm:bulletEnabled val="1"/>
        </dgm:presLayoutVars>
      </dgm:prSet>
      <dgm:spPr/>
    </dgm:pt>
    <dgm:pt modelId="{547E6A6A-84D6-4CAB-854C-2DDDF6952BD1}" type="pres">
      <dgm:prSet presAssocID="{15628BAA-47BD-4879-80AF-D4403956045C}" presName="accent_7" presStyleCnt="0"/>
      <dgm:spPr/>
    </dgm:pt>
    <dgm:pt modelId="{C39F214F-2434-4417-BB92-3E55991E5C62}" type="pres">
      <dgm:prSet presAssocID="{15628BAA-47BD-4879-80AF-D4403956045C}" presName="accentRepeatNode" presStyleLbl="solidFgAcc1" presStyleIdx="6" presStyleCnt="7"/>
      <dgm:spPr/>
    </dgm:pt>
  </dgm:ptLst>
  <dgm:cxnLst>
    <dgm:cxn modelId="{3C56F221-E8E6-4899-99EA-CF43915F6C46}" type="presOf" srcId="{874933DF-516C-46F8-848E-B008AE7496A6}" destId="{391C5EC1-5A04-4C4A-8A2B-698BF1322058}" srcOrd="0" destOrd="0" presId="urn:microsoft.com/office/officeart/2008/layout/VerticalCurvedList"/>
    <dgm:cxn modelId="{EAAECF5F-47B0-4F58-909A-256D117D9024}" type="presOf" srcId="{15628BAA-47BD-4879-80AF-D4403956045C}" destId="{DFDBCD94-7076-4146-AD68-FDFCC7A28977}" srcOrd="0" destOrd="0" presId="urn:microsoft.com/office/officeart/2008/layout/VerticalCurvedList"/>
    <dgm:cxn modelId="{DBCB214C-8D06-4B68-AE63-338A96B35C45}" type="presOf" srcId="{D4C971F5-71E3-41EB-9B83-F7408B3C1A38}" destId="{12BA4D28-C4FC-48FB-80E1-73BE08ECEE53}" srcOrd="0" destOrd="0" presId="urn:microsoft.com/office/officeart/2008/layout/VerticalCurvedList"/>
    <dgm:cxn modelId="{B221CA72-B268-4804-AB4B-8E4B9D5F588E}" srcId="{C3FF3439-835A-49F5-AAEE-39A2B2F76494}" destId="{EEA90103-4E17-41B6-B36B-F7F17AED5745}" srcOrd="4" destOrd="0" parTransId="{8DA1E21D-7B88-46A2-8540-9CCE8E921FAC}" sibTransId="{74E03F4D-DBD2-4E71-95E3-097FB08F056D}"/>
    <dgm:cxn modelId="{1E8BC954-F630-41DC-B027-C207585D4263}" srcId="{C3FF3439-835A-49F5-AAEE-39A2B2F76494}" destId="{8F027162-246E-419A-8666-6112E6A9EA39}" srcOrd="0" destOrd="0" parTransId="{6908B017-EC8F-4D98-BCBC-61B710E730BA}" sibTransId="{3CCEB9EC-27CB-41C4-B480-A9D95C347A36}"/>
    <dgm:cxn modelId="{F0B51157-0CF4-4545-8310-E5CAF9BDC05B}" srcId="{C3FF3439-835A-49F5-AAEE-39A2B2F76494}" destId="{0D6276D5-AFC9-4DE6-AA05-45A8E216F291}" srcOrd="5" destOrd="0" parTransId="{39144635-3BA1-4E6B-A930-A84DF932DF53}" sibTransId="{9FD92D5A-165F-467E-95CC-379DD43C2C86}"/>
    <dgm:cxn modelId="{0DFC6B81-1375-4A24-9595-1DB881A88290}" type="presOf" srcId="{3CCEB9EC-27CB-41C4-B480-A9D95C347A36}" destId="{153FC3D9-6252-448D-9445-7AFF3D88CEAF}" srcOrd="0" destOrd="0" presId="urn:microsoft.com/office/officeart/2008/layout/VerticalCurvedList"/>
    <dgm:cxn modelId="{47A4F281-D498-47B4-9178-8D116C8CA732}" type="presOf" srcId="{6278181B-8040-4C19-8958-03C9376DCCA4}" destId="{8065F206-7E13-4A21-966C-71C11777E8F6}" srcOrd="0" destOrd="0" presId="urn:microsoft.com/office/officeart/2008/layout/VerticalCurvedList"/>
    <dgm:cxn modelId="{B0501F87-39A9-4ACE-92F9-40A3DD53755A}" type="presOf" srcId="{8F027162-246E-419A-8666-6112E6A9EA39}" destId="{1EB0CDEF-7F4A-46B9-AE74-6928533832AC}" srcOrd="0" destOrd="0" presId="urn:microsoft.com/office/officeart/2008/layout/VerticalCurvedList"/>
    <dgm:cxn modelId="{D618B9A1-CEC4-4E37-ADB8-97D9EA22AC5A}" type="presOf" srcId="{0D6276D5-AFC9-4DE6-AA05-45A8E216F291}" destId="{44A77533-C31A-4613-9721-E4BBAB3799F8}" srcOrd="0" destOrd="0" presId="urn:microsoft.com/office/officeart/2008/layout/VerticalCurvedList"/>
    <dgm:cxn modelId="{189BF9A5-7633-4AB2-B9F8-9C15938134B7}" type="presOf" srcId="{EEA90103-4E17-41B6-B36B-F7F17AED5745}" destId="{3C5CA940-763D-41C4-9292-9205ED89B686}" srcOrd="0" destOrd="0" presId="urn:microsoft.com/office/officeart/2008/layout/VerticalCurvedList"/>
    <dgm:cxn modelId="{27D92CCC-4585-4068-8528-23BDF46A3AC7}" srcId="{C3FF3439-835A-49F5-AAEE-39A2B2F76494}" destId="{15628BAA-47BD-4879-80AF-D4403956045C}" srcOrd="6" destOrd="0" parTransId="{7CCE5B0A-0D6C-4A20-AE10-5C8CA9C2F1BB}" sibTransId="{F7FA1FBD-6D79-4CA6-B40E-BFDF7BD4191A}"/>
    <dgm:cxn modelId="{AB49B3CF-EB69-4352-A2A2-0A845DC710B7}" srcId="{C3FF3439-835A-49F5-AAEE-39A2B2F76494}" destId="{6278181B-8040-4C19-8958-03C9376DCCA4}" srcOrd="1" destOrd="0" parTransId="{060A5DBE-7C39-4FD6-BB5D-ACFD9069899F}" sibTransId="{DB6B8276-51EF-4891-B817-40FF8A09AF3C}"/>
    <dgm:cxn modelId="{3A54F1E3-0B00-43DC-9ED1-8AEB4FE7FB8E}" srcId="{C3FF3439-835A-49F5-AAEE-39A2B2F76494}" destId="{874933DF-516C-46F8-848E-B008AE7496A6}" srcOrd="2" destOrd="0" parTransId="{1565CE82-C720-446A-A786-FADA5421CA3E}" sibTransId="{42E66C17-61DF-49DF-9A03-1147DE20A62F}"/>
    <dgm:cxn modelId="{607311EF-285E-4CB0-B13B-84C78834BE0F}" type="presOf" srcId="{C3FF3439-835A-49F5-AAEE-39A2B2F76494}" destId="{9BDAF29E-DA74-461F-AD3A-DA91DD97DF36}" srcOrd="0" destOrd="0" presId="urn:microsoft.com/office/officeart/2008/layout/VerticalCurvedList"/>
    <dgm:cxn modelId="{217B11F1-869B-4F20-846D-85E4C8446D1F}" srcId="{C3FF3439-835A-49F5-AAEE-39A2B2F76494}" destId="{D4C971F5-71E3-41EB-9B83-F7408B3C1A38}" srcOrd="3" destOrd="0" parTransId="{D51ACB27-278C-4FBF-90B6-57EB41EE5574}" sibTransId="{C654461F-2566-4A6C-97F4-22539A346C07}"/>
    <dgm:cxn modelId="{F1C09A78-77DE-48D2-8053-D2142495FAE3}" type="presParOf" srcId="{9BDAF29E-DA74-461F-AD3A-DA91DD97DF36}" destId="{8174B2DD-1304-4B1E-83D8-3779A4AB3DE0}" srcOrd="0" destOrd="0" presId="urn:microsoft.com/office/officeart/2008/layout/VerticalCurvedList"/>
    <dgm:cxn modelId="{C5412989-15E9-4A09-90DC-35DC0603D5FA}" type="presParOf" srcId="{8174B2DD-1304-4B1E-83D8-3779A4AB3DE0}" destId="{961F626A-DD67-4ED9-980D-89AE56F26573}" srcOrd="0" destOrd="0" presId="urn:microsoft.com/office/officeart/2008/layout/VerticalCurvedList"/>
    <dgm:cxn modelId="{A1944A33-E352-406B-9563-FBF2C78D9FED}" type="presParOf" srcId="{961F626A-DD67-4ED9-980D-89AE56F26573}" destId="{1E240533-9293-4F0D-AEB0-BC4575A548CF}" srcOrd="0" destOrd="0" presId="urn:microsoft.com/office/officeart/2008/layout/VerticalCurvedList"/>
    <dgm:cxn modelId="{297AAE34-C6D2-4836-A5AC-11ED925F7147}" type="presParOf" srcId="{961F626A-DD67-4ED9-980D-89AE56F26573}" destId="{153FC3D9-6252-448D-9445-7AFF3D88CEAF}" srcOrd="1" destOrd="0" presId="urn:microsoft.com/office/officeart/2008/layout/VerticalCurvedList"/>
    <dgm:cxn modelId="{26EF3159-2D24-4526-8239-2FCFDFF998ED}" type="presParOf" srcId="{961F626A-DD67-4ED9-980D-89AE56F26573}" destId="{32F5D8C3-3083-4A1A-8BF3-459D35560B68}" srcOrd="2" destOrd="0" presId="urn:microsoft.com/office/officeart/2008/layout/VerticalCurvedList"/>
    <dgm:cxn modelId="{E154AC3B-031E-46BF-AB2F-33B21533896E}" type="presParOf" srcId="{961F626A-DD67-4ED9-980D-89AE56F26573}" destId="{8DA977F0-AF09-4A13-BAE7-FD96D035D82F}" srcOrd="3" destOrd="0" presId="urn:microsoft.com/office/officeart/2008/layout/VerticalCurvedList"/>
    <dgm:cxn modelId="{1E82EA05-49CD-420F-839A-C1A0680D4156}" type="presParOf" srcId="{8174B2DD-1304-4B1E-83D8-3779A4AB3DE0}" destId="{1EB0CDEF-7F4A-46B9-AE74-6928533832AC}" srcOrd="1" destOrd="0" presId="urn:microsoft.com/office/officeart/2008/layout/VerticalCurvedList"/>
    <dgm:cxn modelId="{8207D637-07BE-46CB-A4F5-02B0EBAC0ED8}" type="presParOf" srcId="{8174B2DD-1304-4B1E-83D8-3779A4AB3DE0}" destId="{69FFBA8A-7C60-48E3-93C9-1A4C2187E9FA}" srcOrd="2" destOrd="0" presId="urn:microsoft.com/office/officeart/2008/layout/VerticalCurvedList"/>
    <dgm:cxn modelId="{095DDC84-D5A1-40F6-B9A4-A0D869E0E3CF}" type="presParOf" srcId="{69FFBA8A-7C60-48E3-93C9-1A4C2187E9FA}" destId="{4C3204C9-8747-47A7-8B2E-40AE71CFF5B6}" srcOrd="0" destOrd="0" presId="urn:microsoft.com/office/officeart/2008/layout/VerticalCurvedList"/>
    <dgm:cxn modelId="{85B94FEF-BA5A-4A13-B599-D367D362221B}" type="presParOf" srcId="{8174B2DD-1304-4B1E-83D8-3779A4AB3DE0}" destId="{8065F206-7E13-4A21-966C-71C11777E8F6}" srcOrd="3" destOrd="0" presId="urn:microsoft.com/office/officeart/2008/layout/VerticalCurvedList"/>
    <dgm:cxn modelId="{737F7990-18D1-4AFB-B768-22689BBF6A8F}" type="presParOf" srcId="{8174B2DD-1304-4B1E-83D8-3779A4AB3DE0}" destId="{624BC511-2C2C-422C-B59F-5BEA53DF8364}" srcOrd="4" destOrd="0" presId="urn:microsoft.com/office/officeart/2008/layout/VerticalCurvedList"/>
    <dgm:cxn modelId="{215409F6-E4AF-47CC-B38F-4004C7E5F8F5}" type="presParOf" srcId="{624BC511-2C2C-422C-B59F-5BEA53DF8364}" destId="{ED5B3078-7927-4577-89F8-EFF0AA64DE3C}" srcOrd="0" destOrd="0" presId="urn:microsoft.com/office/officeart/2008/layout/VerticalCurvedList"/>
    <dgm:cxn modelId="{0ABB52FA-66CC-4C93-AF8F-6D30DB09B97F}" type="presParOf" srcId="{8174B2DD-1304-4B1E-83D8-3779A4AB3DE0}" destId="{391C5EC1-5A04-4C4A-8A2B-698BF1322058}" srcOrd="5" destOrd="0" presId="urn:microsoft.com/office/officeart/2008/layout/VerticalCurvedList"/>
    <dgm:cxn modelId="{2E630A65-063A-4E60-88B4-3FBB3BCCBABE}" type="presParOf" srcId="{8174B2DD-1304-4B1E-83D8-3779A4AB3DE0}" destId="{A6846B36-4F94-4240-82B6-7DF93D25477D}" srcOrd="6" destOrd="0" presId="urn:microsoft.com/office/officeart/2008/layout/VerticalCurvedList"/>
    <dgm:cxn modelId="{EF2AA9F3-AA11-4B17-8FAE-7D0CE6B510DD}" type="presParOf" srcId="{A6846B36-4F94-4240-82B6-7DF93D25477D}" destId="{25B4D1BC-D06D-4532-AED1-0FEABD1F250A}" srcOrd="0" destOrd="0" presId="urn:microsoft.com/office/officeart/2008/layout/VerticalCurvedList"/>
    <dgm:cxn modelId="{F4185ED0-B6A4-4830-8D39-1C507873571E}" type="presParOf" srcId="{8174B2DD-1304-4B1E-83D8-3779A4AB3DE0}" destId="{12BA4D28-C4FC-48FB-80E1-73BE08ECEE53}" srcOrd="7" destOrd="0" presId="urn:microsoft.com/office/officeart/2008/layout/VerticalCurvedList"/>
    <dgm:cxn modelId="{460C0A33-8BB0-47F5-959C-3C8F810A0C9D}" type="presParOf" srcId="{8174B2DD-1304-4B1E-83D8-3779A4AB3DE0}" destId="{4BB97160-A7B4-40F2-ADE6-4BF92BDAF35F}" srcOrd="8" destOrd="0" presId="urn:microsoft.com/office/officeart/2008/layout/VerticalCurvedList"/>
    <dgm:cxn modelId="{348F3AA3-E1B1-4F22-82D7-710A08A1BA69}" type="presParOf" srcId="{4BB97160-A7B4-40F2-ADE6-4BF92BDAF35F}" destId="{25BCC71C-CD79-4C74-B982-D3F59728411C}" srcOrd="0" destOrd="0" presId="urn:microsoft.com/office/officeart/2008/layout/VerticalCurvedList"/>
    <dgm:cxn modelId="{2E7910BD-B3F6-452D-BB73-9100672601DB}" type="presParOf" srcId="{8174B2DD-1304-4B1E-83D8-3779A4AB3DE0}" destId="{3C5CA940-763D-41C4-9292-9205ED89B686}" srcOrd="9" destOrd="0" presId="urn:microsoft.com/office/officeart/2008/layout/VerticalCurvedList"/>
    <dgm:cxn modelId="{0FDE7A1A-94D8-4597-B468-FE711214D01B}" type="presParOf" srcId="{8174B2DD-1304-4B1E-83D8-3779A4AB3DE0}" destId="{20F4F73F-8B3A-4366-8524-E757AF0A11F4}" srcOrd="10" destOrd="0" presId="urn:microsoft.com/office/officeart/2008/layout/VerticalCurvedList"/>
    <dgm:cxn modelId="{8153AEF8-3E54-4A47-8BCD-B8429252748B}" type="presParOf" srcId="{20F4F73F-8B3A-4366-8524-E757AF0A11F4}" destId="{5910D16C-02D4-4AE1-95CB-B1203200ACA4}" srcOrd="0" destOrd="0" presId="urn:microsoft.com/office/officeart/2008/layout/VerticalCurvedList"/>
    <dgm:cxn modelId="{A2310393-1352-41F8-B490-EF9946E99B48}" type="presParOf" srcId="{8174B2DD-1304-4B1E-83D8-3779A4AB3DE0}" destId="{44A77533-C31A-4613-9721-E4BBAB3799F8}" srcOrd="11" destOrd="0" presId="urn:microsoft.com/office/officeart/2008/layout/VerticalCurvedList"/>
    <dgm:cxn modelId="{B32E4825-B5E6-470C-A7CA-76130499A915}" type="presParOf" srcId="{8174B2DD-1304-4B1E-83D8-3779A4AB3DE0}" destId="{3F73B953-81B3-41EE-98A6-DCB5A68EDCF7}" srcOrd="12" destOrd="0" presId="urn:microsoft.com/office/officeart/2008/layout/VerticalCurvedList"/>
    <dgm:cxn modelId="{D5B204DE-6E21-4023-B09E-BA26EC05833A}" type="presParOf" srcId="{3F73B953-81B3-41EE-98A6-DCB5A68EDCF7}" destId="{E8A2272A-B684-4559-BEE8-2F151EA33D90}" srcOrd="0" destOrd="0" presId="urn:microsoft.com/office/officeart/2008/layout/VerticalCurvedList"/>
    <dgm:cxn modelId="{C1F30930-3F91-439B-9F43-E1C351BC5FFF}" type="presParOf" srcId="{8174B2DD-1304-4B1E-83D8-3779A4AB3DE0}" destId="{DFDBCD94-7076-4146-AD68-FDFCC7A28977}" srcOrd="13" destOrd="0" presId="urn:microsoft.com/office/officeart/2008/layout/VerticalCurvedList"/>
    <dgm:cxn modelId="{E60F2502-008C-4ECA-9305-C78D3A12B98F}" type="presParOf" srcId="{8174B2DD-1304-4B1E-83D8-3779A4AB3DE0}" destId="{547E6A6A-84D6-4CAB-854C-2DDDF6952BD1}" srcOrd="14" destOrd="0" presId="urn:microsoft.com/office/officeart/2008/layout/VerticalCurvedList"/>
    <dgm:cxn modelId="{1E6049A5-291B-4C1E-852F-C4F603174AC3}" type="presParOf" srcId="{547E6A6A-84D6-4CAB-854C-2DDDF6952BD1}" destId="{C39F214F-2434-4417-BB92-3E55991E5C6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5ED57-FD42-4C8E-9145-A798D8868F5F}">
      <dsp:nvSpPr>
        <dsp:cNvPr id="0" name=""/>
        <dsp:cNvSpPr/>
      </dsp:nvSpPr>
      <dsp:spPr>
        <a:xfrm>
          <a:off x="2739724" y="516"/>
          <a:ext cx="4109586" cy="201563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Oracle</a:t>
          </a:r>
        </a:p>
        <a:p>
          <a:pPr marL="285750" lvl="1" indent="-285750" algn="l" defTabSz="1422400">
            <a:lnSpc>
              <a:spcPct val="90000"/>
            </a:lnSpc>
            <a:spcBef>
              <a:spcPct val="0"/>
            </a:spcBef>
            <a:spcAft>
              <a:spcPct val="15000"/>
            </a:spcAft>
            <a:buChar char="•"/>
          </a:pPr>
          <a:r>
            <a:rPr lang="en-US" sz="3200" kern="1200" dirty="0"/>
            <a:t>SQL Server</a:t>
          </a:r>
        </a:p>
        <a:p>
          <a:pPr marL="285750" lvl="1" indent="-285750" algn="l" defTabSz="1422400">
            <a:lnSpc>
              <a:spcPct val="90000"/>
            </a:lnSpc>
            <a:spcBef>
              <a:spcPct val="0"/>
            </a:spcBef>
            <a:spcAft>
              <a:spcPct val="15000"/>
            </a:spcAft>
            <a:buChar char="•"/>
          </a:pPr>
          <a:r>
            <a:rPr lang="en-US" sz="3200" kern="1200" dirty="0"/>
            <a:t>IBM DB2</a:t>
          </a:r>
        </a:p>
      </dsp:txBody>
      <dsp:txXfrm>
        <a:off x="2739724" y="252471"/>
        <a:ext cx="3353722" cy="1511728"/>
      </dsp:txXfrm>
    </dsp:sp>
    <dsp:sp modelId="{8065B2F4-C7FA-48D0-A9B6-EFBD245040C9}">
      <dsp:nvSpPr>
        <dsp:cNvPr id="0" name=""/>
        <dsp:cNvSpPr/>
      </dsp:nvSpPr>
      <dsp:spPr>
        <a:xfrm>
          <a:off x="0" y="516"/>
          <a:ext cx="2739724" cy="201563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Proprietary</a:t>
          </a:r>
        </a:p>
      </dsp:txBody>
      <dsp:txXfrm>
        <a:off x="98395" y="98911"/>
        <a:ext cx="2542934" cy="1818848"/>
      </dsp:txXfrm>
    </dsp:sp>
    <dsp:sp modelId="{07603F85-9258-49A9-8000-C07CCE4ECDB0}">
      <dsp:nvSpPr>
        <dsp:cNvPr id="0" name=""/>
        <dsp:cNvSpPr/>
      </dsp:nvSpPr>
      <dsp:spPr>
        <a:xfrm>
          <a:off x="2739724" y="2217718"/>
          <a:ext cx="4109586" cy="201563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MariaDB</a:t>
          </a:r>
        </a:p>
        <a:p>
          <a:pPr marL="285750" lvl="1" indent="-285750" algn="l" defTabSz="1422400">
            <a:lnSpc>
              <a:spcPct val="90000"/>
            </a:lnSpc>
            <a:spcBef>
              <a:spcPct val="0"/>
            </a:spcBef>
            <a:spcAft>
              <a:spcPct val="15000"/>
            </a:spcAft>
            <a:buChar char="•"/>
          </a:pPr>
          <a:r>
            <a:rPr lang="en-US" sz="3200" kern="1200" dirty="0"/>
            <a:t>PostgreSQL</a:t>
          </a:r>
        </a:p>
        <a:p>
          <a:pPr marL="285750" lvl="1" indent="-285750" algn="l" defTabSz="1422400">
            <a:lnSpc>
              <a:spcPct val="90000"/>
            </a:lnSpc>
            <a:spcBef>
              <a:spcPct val="0"/>
            </a:spcBef>
            <a:spcAft>
              <a:spcPct val="15000"/>
            </a:spcAft>
            <a:buChar char="•"/>
          </a:pPr>
          <a:r>
            <a:rPr lang="en-US" sz="3200" kern="1200" dirty="0"/>
            <a:t>MongoDB</a:t>
          </a:r>
        </a:p>
      </dsp:txBody>
      <dsp:txXfrm>
        <a:off x="2739724" y="2469673"/>
        <a:ext cx="3353722" cy="1511728"/>
      </dsp:txXfrm>
    </dsp:sp>
    <dsp:sp modelId="{CC78F806-DFB0-4E9E-8C4B-C3FABC53521C}">
      <dsp:nvSpPr>
        <dsp:cNvPr id="0" name=""/>
        <dsp:cNvSpPr/>
      </dsp:nvSpPr>
      <dsp:spPr>
        <a:xfrm>
          <a:off x="0" y="2217718"/>
          <a:ext cx="2739724" cy="201563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Open Source</a:t>
          </a:r>
        </a:p>
      </dsp:txBody>
      <dsp:txXfrm>
        <a:off x="98395" y="2316113"/>
        <a:ext cx="2542934" cy="181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CA753-2422-44BA-9A00-75C5ECA70855}">
      <dsp:nvSpPr>
        <dsp:cNvPr id="0" name=""/>
        <dsp:cNvSpPr/>
      </dsp:nvSpPr>
      <dsp:spPr>
        <a:xfrm>
          <a:off x="-6029594" y="-922605"/>
          <a:ext cx="7177799" cy="7177799"/>
        </a:xfrm>
        <a:prstGeom prst="blockArc">
          <a:avLst>
            <a:gd name="adj1" fmla="val 18900000"/>
            <a:gd name="adj2" fmla="val 2700000"/>
            <a:gd name="adj3" fmla="val 301"/>
          </a:avLst>
        </a:pr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1AF6EEA-441A-48D6-8A16-1AAF337E510D}">
      <dsp:nvSpPr>
        <dsp:cNvPr id="0" name=""/>
        <dsp:cNvSpPr/>
      </dsp:nvSpPr>
      <dsp:spPr>
        <a:xfrm>
          <a:off x="427640" y="280814"/>
          <a:ext cx="7496019" cy="56141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623"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Table</a:t>
          </a:r>
        </a:p>
      </dsp:txBody>
      <dsp:txXfrm>
        <a:off x="427640" y="280814"/>
        <a:ext cx="7496019" cy="561414"/>
      </dsp:txXfrm>
    </dsp:sp>
    <dsp:sp modelId="{2361B2BE-8806-4D70-9271-A2500FFF55F1}">
      <dsp:nvSpPr>
        <dsp:cNvPr id="0" name=""/>
        <dsp:cNvSpPr/>
      </dsp:nvSpPr>
      <dsp:spPr>
        <a:xfrm>
          <a:off x="76756" y="210637"/>
          <a:ext cx="701768" cy="70176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8606BE5-AAA3-4071-9500-3999501C3391}">
      <dsp:nvSpPr>
        <dsp:cNvPr id="0" name=""/>
        <dsp:cNvSpPr/>
      </dsp:nvSpPr>
      <dsp:spPr>
        <a:xfrm>
          <a:off x="889442" y="1122829"/>
          <a:ext cx="7034217" cy="56141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623"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Field</a:t>
          </a:r>
        </a:p>
      </dsp:txBody>
      <dsp:txXfrm>
        <a:off x="889442" y="1122829"/>
        <a:ext cx="7034217" cy="561414"/>
      </dsp:txXfrm>
    </dsp:sp>
    <dsp:sp modelId="{C9901727-438A-413D-839E-08243A478EE6}">
      <dsp:nvSpPr>
        <dsp:cNvPr id="0" name=""/>
        <dsp:cNvSpPr/>
      </dsp:nvSpPr>
      <dsp:spPr>
        <a:xfrm>
          <a:off x="538558" y="1052653"/>
          <a:ext cx="701768" cy="70176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F908A2B-5D69-4854-B084-04C5A0E616BE}">
      <dsp:nvSpPr>
        <dsp:cNvPr id="0" name=""/>
        <dsp:cNvSpPr/>
      </dsp:nvSpPr>
      <dsp:spPr>
        <a:xfrm>
          <a:off x="1100613" y="1964845"/>
          <a:ext cx="6823047" cy="56141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623"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Record</a:t>
          </a:r>
        </a:p>
      </dsp:txBody>
      <dsp:txXfrm>
        <a:off x="1100613" y="1964845"/>
        <a:ext cx="6823047" cy="561414"/>
      </dsp:txXfrm>
    </dsp:sp>
    <dsp:sp modelId="{A4248848-27F0-4E42-A8F1-D662A1536476}">
      <dsp:nvSpPr>
        <dsp:cNvPr id="0" name=""/>
        <dsp:cNvSpPr/>
      </dsp:nvSpPr>
      <dsp:spPr>
        <a:xfrm>
          <a:off x="749728" y="1894668"/>
          <a:ext cx="701768" cy="70176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C7209F7-0C84-4730-98C1-D43CC64E2929}">
      <dsp:nvSpPr>
        <dsp:cNvPr id="0" name=""/>
        <dsp:cNvSpPr/>
      </dsp:nvSpPr>
      <dsp:spPr>
        <a:xfrm>
          <a:off x="1100613" y="2806328"/>
          <a:ext cx="6823047" cy="56141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623"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Key</a:t>
          </a:r>
        </a:p>
      </dsp:txBody>
      <dsp:txXfrm>
        <a:off x="1100613" y="2806328"/>
        <a:ext cx="6823047" cy="561414"/>
      </dsp:txXfrm>
    </dsp:sp>
    <dsp:sp modelId="{AF5BE4D5-A560-4C91-A40E-51B6C380083D}">
      <dsp:nvSpPr>
        <dsp:cNvPr id="0" name=""/>
        <dsp:cNvSpPr/>
      </dsp:nvSpPr>
      <dsp:spPr>
        <a:xfrm>
          <a:off x="749728" y="2736151"/>
          <a:ext cx="701768" cy="70176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2C25E11-3C9B-4A7C-A10C-FFE9B8424875}">
      <dsp:nvSpPr>
        <dsp:cNvPr id="0" name=""/>
        <dsp:cNvSpPr/>
      </dsp:nvSpPr>
      <dsp:spPr>
        <a:xfrm>
          <a:off x="889442" y="3648344"/>
          <a:ext cx="7034217" cy="56141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623"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SQL</a:t>
          </a:r>
        </a:p>
      </dsp:txBody>
      <dsp:txXfrm>
        <a:off x="889442" y="3648344"/>
        <a:ext cx="7034217" cy="561414"/>
      </dsp:txXfrm>
    </dsp:sp>
    <dsp:sp modelId="{6E39F101-C480-45B4-8EAF-EAEB4C53CF41}">
      <dsp:nvSpPr>
        <dsp:cNvPr id="0" name=""/>
        <dsp:cNvSpPr/>
      </dsp:nvSpPr>
      <dsp:spPr>
        <a:xfrm>
          <a:off x="538558" y="3578167"/>
          <a:ext cx="701768" cy="70176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4F7E73A-00FC-4303-B28F-3E79F6E82426}">
      <dsp:nvSpPr>
        <dsp:cNvPr id="0" name=""/>
        <dsp:cNvSpPr/>
      </dsp:nvSpPr>
      <dsp:spPr>
        <a:xfrm>
          <a:off x="427640" y="4490359"/>
          <a:ext cx="7496019" cy="56141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5623"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RDBMS</a:t>
          </a:r>
        </a:p>
      </dsp:txBody>
      <dsp:txXfrm>
        <a:off x="427640" y="4490359"/>
        <a:ext cx="7496019" cy="561414"/>
      </dsp:txXfrm>
    </dsp:sp>
    <dsp:sp modelId="{9E46FDEA-19CD-4C8E-AE59-A2D53C580C8E}">
      <dsp:nvSpPr>
        <dsp:cNvPr id="0" name=""/>
        <dsp:cNvSpPr/>
      </dsp:nvSpPr>
      <dsp:spPr>
        <a:xfrm>
          <a:off x="76756" y="4420183"/>
          <a:ext cx="701768" cy="70176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7744A-0BCE-4704-B620-D68A4F90D9F5}">
      <dsp:nvSpPr>
        <dsp:cNvPr id="0" name=""/>
        <dsp:cNvSpPr/>
      </dsp:nvSpPr>
      <dsp:spPr>
        <a:xfrm>
          <a:off x="158571" y="709770"/>
          <a:ext cx="3711981" cy="11599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5703"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latin typeface="Times New Roman" panose="02020603050405020304" pitchFamily="18" charset="0"/>
              <a:cs typeface="Times New Roman" panose="02020603050405020304" pitchFamily="18" charset="0"/>
            </a:rPr>
            <a:t>MySQL Workbench</a:t>
          </a:r>
          <a:endParaRPr lang="en-US" sz="3400" kern="1200">
            <a:latin typeface="Times New Roman" panose="02020603050405020304" pitchFamily="18" charset="0"/>
            <a:cs typeface="Times New Roman" panose="02020603050405020304" pitchFamily="18" charset="0"/>
          </a:endParaRPr>
        </a:p>
      </dsp:txBody>
      <dsp:txXfrm>
        <a:off x="158571" y="709770"/>
        <a:ext cx="3711981" cy="1159994"/>
      </dsp:txXfrm>
    </dsp:sp>
    <dsp:sp modelId="{676C2032-4C91-4C2B-A5D5-66526EDC4913}">
      <dsp:nvSpPr>
        <dsp:cNvPr id="0" name=""/>
        <dsp:cNvSpPr/>
      </dsp:nvSpPr>
      <dsp:spPr>
        <a:xfrm>
          <a:off x="3905" y="542216"/>
          <a:ext cx="811995" cy="1217993"/>
        </a:xfrm>
        <a:prstGeom prst="rect">
          <a:avLst/>
        </a:prstGeom>
        <a:gradFill rotWithShape="0">
          <a:gsLst>
            <a:gs pos="0">
              <a:schemeClr val="accent1">
                <a:tint val="50000"/>
                <a:hueOff val="0"/>
                <a:satOff val="0"/>
                <a:lumOff val="0"/>
                <a:alphaOff val="0"/>
                <a:tint val="100000"/>
                <a:shade val="100000"/>
                <a:satMod val="130000"/>
              </a:schemeClr>
            </a:gs>
            <a:gs pos="100000">
              <a:schemeClr val="accent1">
                <a:tint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0B8B7E4-A1B8-415B-95F0-27E06899B53D}">
      <dsp:nvSpPr>
        <dsp:cNvPr id="0" name=""/>
        <dsp:cNvSpPr/>
      </dsp:nvSpPr>
      <dsp:spPr>
        <a:xfrm>
          <a:off x="4282995" y="709770"/>
          <a:ext cx="3711981" cy="11599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5703"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latin typeface="Times New Roman" panose="02020603050405020304" pitchFamily="18" charset="0"/>
              <a:cs typeface="Times New Roman" panose="02020603050405020304" pitchFamily="18" charset="0"/>
            </a:rPr>
            <a:t>DBEdit</a:t>
          </a:r>
          <a:endParaRPr lang="en-US" sz="3400" kern="1200">
            <a:latin typeface="Times New Roman" panose="02020603050405020304" pitchFamily="18" charset="0"/>
            <a:cs typeface="Times New Roman" panose="02020603050405020304" pitchFamily="18" charset="0"/>
          </a:endParaRPr>
        </a:p>
      </dsp:txBody>
      <dsp:txXfrm>
        <a:off x="4282995" y="709770"/>
        <a:ext cx="3711981" cy="1159994"/>
      </dsp:txXfrm>
    </dsp:sp>
    <dsp:sp modelId="{380CC11F-A855-41B4-9F26-1D4E9E7FC66C}">
      <dsp:nvSpPr>
        <dsp:cNvPr id="0" name=""/>
        <dsp:cNvSpPr/>
      </dsp:nvSpPr>
      <dsp:spPr>
        <a:xfrm>
          <a:off x="4128329" y="542216"/>
          <a:ext cx="811995" cy="1217993"/>
        </a:xfrm>
        <a:prstGeom prst="rect">
          <a:avLst/>
        </a:prstGeom>
        <a:gradFill rotWithShape="0">
          <a:gsLst>
            <a:gs pos="0">
              <a:schemeClr val="accent1">
                <a:tint val="50000"/>
                <a:hueOff val="0"/>
                <a:satOff val="0"/>
                <a:lumOff val="0"/>
                <a:alphaOff val="0"/>
                <a:tint val="100000"/>
                <a:shade val="100000"/>
                <a:satMod val="130000"/>
              </a:schemeClr>
            </a:gs>
            <a:gs pos="100000">
              <a:schemeClr val="accent1">
                <a:tint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23EBDAA-B528-4846-8994-B639B0B9AD43}">
      <dsp:nvSpPr>
        <dsp:cNvPr id="0" name=""/>
        <dsp:cNvSpPr/>
      </dsp:nvSpPr>
      <dsp:spPr>
        <a:xfrm>
          <a:off x="158571" y="2170074"/>
          <a:ext cx="3711981" cy="11599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5703"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latin typeface="Times New Roman" panose="02020603050405020304" pitchFamily="18" charset="0"/>
              <a:cs typeface="Times New Roman" panose="02020603050405020304" pitchFamily="18" charset="0"/>
            </a:rPr>
            <a:t>HeidiSQL</a:t>
          </a:r>
          <a:endParaRPr lang="en-US" sz="3400" kern="1200">
            <a:latin typeface="Times New Roman" panose="02020603050405020304" pitchFamily="18" charset="0"/>
            <a:cs typeface="Times New Roman" panose="02020603050405020304" pitchFamily="18" charset="0"/>
          </a:endParaRPr>
        </a:p>
      </dsp:txBody>
      <dsp:txXfrm>
        <a:off x="158571" y="2170074"/>
        <a:ext cx="3711981" cy="1159994"/>
      </dsp:txXfrm>
    </dsp:sp>
    <dsp:sp modelId="{F200D13D-585B-4947-BADB-B26DC3BC0149}">
      <dsp:nvSpPr>
        <dsp:cNvPr id="0" name=""/>
        <dsp:cNvSpPr/>
      </dsp:nvSpPr>
      <dsp:spPr>
        <a:xfrm>
          <a:off x="3905" y="2002520"/>
          <a:ext cx="811995" cy="1217993"/>
        </a:xfrm>
        <a:prstGeom prst="rect">
          <a:avLst/>
        </a:prstGeom>
        <a:gradFill rotWithShape="0">
          <a:gsLst>
            <a:gs pos="0">
              <a:schemeClr val="accent1">
                <a:tint val="50000"/>
                <a:hueOff val="0"/>
                <a:satOff val="0"/>
                <a:lumOff val="0"/>
                <a:alphaOff val="0"/>
                <a:tint val="100000"/>
                <a:shade val="100000"/>
                <a:satMod val="130000"/>
              </a:schemeClr>
            </a:gs>
            <a:gs pos="100000">
              <a:schemeClr val="accent1">
                <a:tint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E593A7A-EB2A-45F9-9233-B823697B8930}">
      <dsp:nvSpPr>
        <dsp:cNvPr id="0" name=""/>
        <dsp:cNvSpPr/>
      </dsp:nvSpPr>
      <dsp:spPr>
        <a:xfrm>
          <a:off x="4282995" y="2170074"/>
          <a:ext cx="3711981" cy="11599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5703"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latin typeface="Times New Roman" panose="02020603050405020304" pitchFamily="18" charset="0"/>
              <a:cs typeface="Times New Roman" panose="02020603050405020304" pitchFamily="18" charset="0"/>
            </a:rPr>
            <a:t>Navicat</a:t>
          </a:r>
          <a:endParaRPr lang="en-US" sz="3400" kern="1200">
            <a:latin typeface="Times New Roman" panose="02020603050405020304" pitchFamily="18" charset="0"/>
            <a:cs typeface="Times New Roman" panose="02020603050405020304" pitchFamily="18" charset="0"/>
          </a:endParaRPr>
        </a:p>
      </dsp:txBody>
      <dsp:txXfrm>
        <a:off x="4282995" y="2170074"/>
        <a:ext cx="3711981" cy="1159994"/>
      </dsp:txXfrm>
    </dsp:sp>
    <dsp:sp modelId="{43C2F6F7-1B51-41A7-987A-394537E4219E}">
      <dsp:nvSpPr>
        <dsp:cNvPr id="0" name=""/>
        <dsp:cNvSpPr/>
      </dsp:nvSpPr>
      <dsp:spPr>
        <a:xfrm>
          <a:off x="4128329" y="2002520"/>
          <a:ext cx="811995" cy="1217993"/>
        </a:xfrm>
        <a:prstGeom prst="rect">
          <a:avLst/>
        </a:prstGeom>
        <a:gradFill rotWithShape="0">
          <a:gsLst>
            <a:gs pos="0">
              <a:schemeClr val="accent1">
                <a:tint val="50000"/>
                <a:hueOff val="0"/>
                <a:satOff val="0"/>
                <a:lumOff val="0"/>
                <a:alphaOff val="0"/>
                <a:tint val="100000"/>
                <a:shade val="100000"/>
                <a:satMod val="130000"/>
              </a:schemeClr>
            </a:gs>
            <a:gs pos="100000">
              <a:schemeClr val="accent1">
                <a:tint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417FB6E-B353-4B78-83B6-B15A88DA18A9}">
      <dsp:nvSpPr>
        <dsp:cNvPr id="0" name=""/>
        <dsp:cNvSpPr/>
      </dsp:nvSpPr>
      <dsp:spPr>
        <a:xfrm>
          <a:off x="158571" y="3630378"/>
          <a:ext cx="3711981" cy="11599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5703"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latin typeface="Times New Roman" panose="02020603050405020304" pitchFamily="18" charset="0"/>
              <a:cs typeface="Times New Roman" panose="02020603050405020304" pitchFamily="18" charset="0"/>
            </a:rPr>
            <a:t>phpMyAdmin</a:t>
          </a:r>
          <a:endParaRPr lang="en-US" sz="3400" kern="1200">
            <a:latin typeface="Times New Roman" panose="02020603050405020304" pitchFamily="18" charset="0"/>
            <a:cs typeface="Times New Roman" panose="02020603050405020304" pitchFamily="18" charset="0"/>
          </a:endParaRPr>
        </a:p>
      </dsp:txBody>
      <dsp:txXfrm>
        <a:off x="158571" y="3630378"/>
        <a:ext cx="3711981" cy="1159994"/>
      </dsp:txXfrm>
    </dsp:sp>
    <dsp:sp modelId="{FAF4895E-727D-4F80-B00F-60F7A7B474B6}">
      <dsp:nvSpPr>
        <dsp:cNvPr id="0" name=""/>
        <dsp:cNvSpPr/>
      </dsp:nvSpPr>
      <dsp:spPr>
        <a:xfrm>
          <a:off x="3905" y="3462823"/>
          <a:ext cx="811995" cy="1217993"/>
        </a:xfrm>
        <a:prstGeom prst="rect">
          <a:avLst/>
        </a:prstGeom>
        <a:gradFill rotWithShape="0">
          <a:gsLst>
            <a:gs pos="0">
              <a:schemeClr val="accent1">
                <a:tint val="50000"/>
                <a:hueOff val="0"/>
                <a:satOff val="0"/>
                <a:lumOff val="0"/>
                <a:alphaOff val="0"/>
                <a:tint val="100000"/>
                <a:shade val="100000"/>
                <a:satMod val="130000"/>
              </a:schemeClr>
            </a:gs>
            <a:gs pos="100000">
              <a:schemeClr val="accent1">
                <a:tint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5E1B956-F8D8-4EBD-B200-7D7238FCD071}">
      <dsp:nvSpPr>
        <dsp:cNvPr id="0" name=""/>
        <dsp:cNvSpPr/>
      </dsp:nvSpPr>
      <dsp:spPr>
        <a:xfrm>
          <a:off x="4282995" y="3630378"/>
          <a:ext cx="3711981" cy="115999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85703"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a:latin typeface="Times New Roman" panose="02020603050405020304" pitchFamily="18" charset="0"/>
              <a:cs typeface="Times New Roman" panose="02020603050405020304" pitchFamily="18" charset="0"/>
            </a:rPr>
            <a:t>SQLyog</a:t>
          </a:r>
          <a:endParaRPr lang="en-US" sz="3400" kern="1200">
            <a:latin typeface="Times New Roman" panose="02020603050405020304" pitchFamily="18" charset="0"/>
            <a:cs typeface="Times New Roman" panose="02020603050405020304" pitchFamily="18" charset="0"/>
          </a:endParaRPr>
        </a:p>
      </dsp:txBody>
      <dsp:txXfrm>
        <a:off x="4282995" y="3630378"/>
        <a:ext cx="3711981" cy="1159994"/>
      </dsp:txXfrm>
    </dsp:sp>
    <dsp:sp modelId="{0CBBE25C-B851-49DD-932A-6352E5F8A8A1}">
      <dsp:nvSpPr>
        <dsp:cNvPr id="0" name=""/>
        <dsp:cNvSpPr/>
      </dsp:nvSpPr>
      <dsp:spPr>
        <a:xfrm>
          <a:off x="4128329" y="3462823"/>
          <a:ext cx="811995" cy="1217993"/>
        </a:xfrm>
        <a:prstGeom prst="rect">
          <a:avLst/>
        </a:prstGeom>
        <a:gradFill rotWithShape="0">
          <a:gsLst>
            <a:gs pos="0">
              <a:schemeClr val="accent1">
                <a:tint val="50000"/>
                <a:hueOff val="0"/>
                <a:satOff val="0"/>
                <a:lumOff val="0"/>
                <a:alphaOff val="0"/>
                <a:tint val="100000"/>
                <a:shade val="100000"/>
                <a:satMod val="130000"/>
              </a:schemeClr>
            </a:gs>
            <a:gs pos="100000">
              <a:schemeClr val="accent1">
                <a:tint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82B7-62CC-4099-8671-C7F08500502F}">
      <dsp:nvSpPr>
        <dsp:cNvPr id="0" name=""/>
        <dsp:cNvSpPr/>
      </dsp:nvSpPr>
      <dsp:spPr>
        <a:xfrm>
          <a:off x="0" y="26419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795CDB5-3620-4515-849C-877C2DF9592B}">
      <dsp:nvSpPr>
        <dsp:cNvPr id="0" name=""/>
        <dsp:cNvSpPr/>
      </dsp:nvSpPr>
      <dsp:spPr>
        <a:xfrm>
          <a:off x="399944" y="1327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err="1"/>
            <a:t>Portabilitas</a:t>
          </a:r>
          <a:endParaRPr lang="en-US" sz="1700" kern="1200" dirty="0"/>
        </a:p>
      </dsp:txBody>
      <dsp:txXfrm>
        <a:off x="424442" y="37772"/>
        <a:ext cx="5550222" cy="452844"/>
      </dsp:txXfrm>
    </dsp:sp>
    <dsp:sp modelId="{19D05F80-66AD-4755-8242-031AB2F70101}">
      <dsp:nvSpPr>
        <dsp:cNvPr id="0" name=""/>
        <dsp:cNvSpPr/>
      </dsp:nvSpPr>
      <dsp:spPr>
        <a:xfrm>
          <a:off x="0" y="103531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1A1DD6D-50B2-4F57-9E0A-1E90A87C488D}">
      <dsp:nvSpPr>
        <dsp:cNvPr id="0" name=""/>
        <dsp:cNvSpPr/>
      </dsp:nvSpPr>
      <dsp:spPr>
        <a:xfrm>
          <a:off x="399944" y="78439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a:t>Open Source</a:t>
          </a:r>
        </a:p>
      </dsp:txBody>
      <dsp:txXfrm>
        <a:off x="424442" y="808892"/>
        <a:ext cx="5550222" cy="452844"/>
      </dsp:txXfrm>
    </dsp:sp>
    <dsp:sp modelId="{0191F4EE-F50E-4C87-93AA-EB178D83CDCC}">
      <dsp:nvSpPr>
        <dsp:cNvPr id="0" name=""/>
        <dsp:cNvSpPr/>
      </dsp:nvSpPr>
      <dsp:spPr>
        <a:xfrm>
          <a:off x="0" y="180643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1AB2D1A-6A95-47DB-AB4A-3AC527903868}">
      <dsp:nvSpPr>
        <dsp:cNvPr id="0" name=""/>
        <dsp:cNvSpPr/>
      </dsp:nvSpPr>
      <dsp:spPr>
        <a:xfrm>
          <a:off x="399944" y="155551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a:t>Multi User</a:t>
          </a:r>
        </a:p>
      </dsp:txBody>
      <dsp:txXfrm>
        <a:off x="424442" y="1580012"/>
        <a:ext cx="5550222" cy="452844"/>
      </dsp:txXfrm>
    </dsp:sp>
    <dsp:sp modelId="{B572F84C-D3C0-4276-992D-C2AF5AD582A6}">
      <dsp:nvSpPr>
        <dsp:cNvPr id="0" name=""/>
        <dsp:cNvSpPr/>
      </dsp:nvSpPr>
      <dsp:spPr>
        <a:xfrm>
          <a:off x="0" y="257755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781858D-2262-4EE8-B149-F28713432BF9}">
      <dsp:nvSpPr>
        <dsp:cNvPr id="0" name=""/>
        <dsp:cNvSpPr/>
      </dsp:nvSpPr>
      <dsp:spPr>
        <a:xfrm>
          <a:off x="399944" y="232663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a:t>Performance Tuning</a:t>
          </a:r>
        </a:p>
      </dsp:txBody>
      <dsp:txXfrm>
        <a:off x="424442" y="2351132"/>
        <a:ext cx="5550222" cy="452844"/>
      </dsp:txXfrm>
    </dsp:sp>
    <dsp:sp modelId="{D6B7929B-E576-4D93-B003-A66AB280E52F}">
      <dsp:nvSpPr>
        <dsp:cNvPr id="0" name=""/>
        <dsp:cNvSpPr/>
      </dsp:nvSpPr>
      <dsp:spPr>
        <a:xfrm>
          <a:off x="0" y="334867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167FE3A-0FF9-4A5D-87D3-C3A3721DD6BB}">
      <dsp:nvSpPr>
        <dsp:cNvPr id="0" name=""/>
        <dsp:cNvSpPr/>
      </dsp:nvSpPr>
      <dsp:spPr>
        <a:xfrm>
          <a:off x="399944" y="309775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err="1"/>
            <a:t>Ragam</a:t>
          </a:r>
          <a:r>
            <a:rPr lang="en-US" sz="1700" kern="1200" dirty="0"/>
            <a:t> </a:t>
          </a:r>
          <a:r>
            <a:rPr lang="en-US" sz="1700" kern="1200" dirty="0" err="1"/>
            <a:t>Tipe</a:t>
          </a:r>
          <a:r>
            <a:rPr lang="en-US" sz="1700" kern="1200" dirty="0"/>
            <a:t> Data</a:t>
          </a:r>
        </a:p>
      </dsp:txBody>
      <dsp:txXfrm>
        <a:off x="424442" y="3122252"/>
        <a:ext cx="5550222" cy="452844"/>
      </dsp:txXfrm>
    </dsp:sp>
    <dsp:sp modelId="{B183B9BB-6571-4670-BE1F-0C9C8E4B1B3A}">
      <dsp:nvSpPr>
        <dsp:cNvPr id="0" name=""/>
        <dsp:cNvSpPr/>
      </dsp:nvSpPr>
      <dsp:spPr>
        <a:xfrm>
          <a:off x="0" y="411979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F0601BE-C263-4990-AB99-03343547AB2A}">
      <dsp:nvSpPr>
        <dsp:cNvPr id="0" name=""/>
        <dsp:cNvSpPr/>
      </dsp:nvSpPr>
      <dsp:spPr>
        <a:xfrm>
          <a:off x="399944" y="386887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err="1"/>
            <a:t>Perintah</a:t>
          </a:r>
          <a:r>
            <a:rPr lang="en-US" sz="1700" kern="1200" dirty="0"/>
            <a:t> dan </a:t>
          </a:r>
          <a:r>
            <a:rPr lang="en-US" sz="1700" kern="1200" dirty="0" err="1"/>
            <a:t>Fungsi</a:t>
          </a:r>
          <a:endParaRPr lang="en-US" sz="1700" kern="1200" dirty="0"/>
        </a:p>
      </dsp:txBody>
      <dsp:txXfrm>
        <a:off x="424442" y="3893372"/>
        <a:ext cx="5550222" cy="452844"/>
      </dsp:txXfrm>
    </dsp:sp>
    <dsp:sp modelId="{3CB05587-D4D0-4AC1-9D8E-C6E0E5F6DFDD}">
      <dsp:nvSpPr>
        <dsp:cNvPr id="0" name=""/>
        <dsp:cNvSpPr/>
      </dsp:nvSpPr>
      <dsp:spPr>
        <a:xfrm>
          <a:off x="0" y="4890914"/>
          <a:ext cx="7998883" cy="428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A092CD9-3F6C-4DC9-BBE4-7B4F559F9833}">
      <dsp:nvSpPr>
        <dsp:cNvPr id="0" name=""/>
        <dsp:cNvSpPr/>
      </dsp:nvSpPr>
      <dsp:spPr>
        <a:xfrm>
          <a:off x="399944" y="4639994"/>
          <a:ext cx="5599218" cy="5018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755650">
            <a:lnSpc>
              <a:spcPct val="90000"/>
            </a:lnSpc>
            <a:spcBef>
              <a:spcPct val="0"/>
            </a:spcBef>
            <a:spcAft>
              <a:spcPct val="35000"/>
            </a:spcAft>
            <a:buNone/>
          </a:pPr>
          <a:r>
            <a:rPr lang="en-US" sz="1700" kern="1200" dirty="0"/>
            <a:t>Secure</a:t>
          </a:r>
        </a:p>
      </dsp:txBody>
      <dsp:txXfrm>
        <a:off x="424442" y="4664492"/>
        <a:ext cx="5550222"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782B7-62CC-4099-8671-C7F08500502F}">
      <dsp:nvSpPr>
        <dsp:cNvPr id="0" name=""/>
        <dsp:cNvSpPr/>
      </dsp:nvSpPr>
      <dsp:spPr>
        <a:xfrm>
          <a:off x="0" y="412514"/>
          <a:ext cx="7998883"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795CDB5-3620-4515-849C-877C2DF9592B}">
      <dsp:nvSpPr>
        <dsp:cNvPr id="0" name=""/>
        <dsp:cNvSpPr/>
      </dsp:nvSpPr>
      <dsp:spPr>
        <a:xfrm>
          <a:off x="399944" y="132074"/>
          <a:ext cx="5599218" cy="5608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844550">
            <a:lnSpc>
              <a:spcPct val="90000"/>
            </a:lnSpc>
            <a:spcBef>
              <a:spcPct val="0"/>
            </a:spcBef>
            <a:spcAft>
              <a:spcPct val="35000"/>
            </a:spcAft>
            <a:buNone/>
          </a:pPr>
          <a:r>
            <a:rPr lang="en-US" sz="1900" kern="1200" dirty="0" err="1"/>
            <a:t>Skalabilitas</a:t>
          </a:r>
          <a:endParaRPr lang="en-US" sz="1900" kern="1200" dirty="0"/>
        </a:p>
      </dsp:txBody>
      <dsp:txXfrm>
        <a:off x="427324" y="159454"/>
        <a:ext cx="5544458" cy="506120"/>
      </dsp:txXfrm>
    </dsp:sp>
    <dsp:sp modelId="{19D05F80-66AD-4755-8242-031AB2F70101}">
      <dsp:nvSpPr>
        <dsp:cNvPr id="0" name=""/>
        <dsp:cNvSpPr/>
      </dsp:nvSpPr>
      <dsp:spPr>
        <a:xfrm>
          <a:off x="0" y="1274354"/>
          <a:ext cx="7998883"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1A1DD6D-50B2-4F57-9E0A-1E90A87C488D}">
      <dsp:nvSpPr>
        <dsp:cNvPr id="0" name=""/>
        <dsp:cNvSpPr/>
      </dsp:nvSpPr>
      <dsp:spPr>
        <a:xfrm>
          <a:off x="399944" y="993914"/>
          <a:ext cx="5599218" cy="5608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844550">
            <a:lnSpc>
              <a:spcPct val="90000"/>
            </a:lnSpc>
            <a:spcBef>
              <a:spcPct val="0"/>
            </a:spcBef>
            <a:spcAft>
              <a:spcPct val="35000"/>
            </a:spcAft>
            <a:buNone/>
          </a:pPr>
          <a:r>
            <a:rPr lang="en-US" sz="1900" kern="1200" dirty="0" err="1"/>
            <a:t>Konektivitas</a:t>
          </a:r>
          <a:endParaRPr lang="en-US" sz="1900" kern="1200" dirty="0"/>
        </a:p>
      </dsp:txBody>
      <dsp:txXfrm>
        <a:off x="427324" y="1021294"/>
        <a:ext cx="5544458" cy="506120"/>
      </dsp:txXfrm>
    </dsp:sp>
    <dsp:sp modelId="{C8345CE5-36CC-40E4-B957-1639842DBE74}">
      <dsp:nvSpPr>
        <dsp:cNvPr id="0" name=""/>
        <dsp:cNvSpPr/>
      </dsp:nvSpPr>
      <dsp:spPr>
        <a:xfrm>
          <a:off x="0" y="2136194"/>
          <a:ext cx="7998883"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08EA66E-67A6-4A6B-8CA0-A5F5CAD6710B}">
      <dsp:nvSpPr>
        <dsp:cNvPr id="0" name=""/>
        <dsp:cNvSpPr/>
      </dsp:nvSpPr>
      <dsp:spPr>
        <a:xfrm>
          <a:off x="399944" y="1855754"/>
          <a:ext cx="5599218" cy="5608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844550">
            <a:lnSpc>
              <a:spcPct val="90000"/>
            </a:lnSpc>
            <a:spcBef>
              <a:spcPct val="0"/>
            </a:spcBef>
            <a:spcAft>
              <a:spcPct val="35000"/>
            </a:spcAft>
            <a:buNone/>
          </a:pPr>
          <a:r>
            <a:rPr lang="en-US" sz="1900" kern="1200" dirty="0" err="1"/>
            <a:t>Pelokalan</a:t>
          </a:r>
          <a:r>
            <a:rPr lang="en-US" sz="1900" kern="1200" dirty="0"/>
            <a:t> Bahasa</a:t>
          </a:r>
        </a:p>
      </dsp:txBody>
      <dsp:txXfrm>
        <a:off x="427324" y="1883134"/>
        <a:ext cx="5544458" cy="506120"/>
      </dsp:txXfrm>
    </dsp:sp>
    <dsp:sp modelId="{0191F4EE-F50E-4C87-93AA-EB178D83CDCC}">
      <dsp:nvSpPr>
        <dsp:cNvPr id="0" name=""/>
        <dsp:cNvSpPr/>
      </dsp:nvSpPr>
      <dsp:spPr>
        <a:xfrm>
          <a:off x="0" y="2998034"/>
          <a:ext cx="7998883"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1AB2D1A-6A95-47DB-AB4A-3AC527903868}">
      <dsp:nvSpPr>
        <dsp:cNvPr id="0" name=""/>
        <dsp:cNvSpPr/>
      </dsp:nvSpPr>
      <dsp:spPr>
        <a:xfrm>
          <a:off x="399944" y="2717594"/>
          <a:ext cx="5599218" cy="5608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844550">
            <a:lnSpc>
              <a:spcPct val="90000"/>
            </a:lnSpc>
            <a:spcBef>
              <a:spcPct val="0"/>
            </a:spcBef>
            <a:spcAft>
              <a:spcPct val="35000"/>
            </a:spcAft>
            <a:buNone/>
          </a:pPr>
          <a:r>
            <a:rPr lang="en-US" sz="1900" kern="1200" dirty="0"/>
            <a:t>Interface</a:t>
          </a:r>
        </a:p>
      </dsp:txBody>
      <dsp:txXfrm>
        <a:off x="427324" y="2744974"/>
        <a:ext cx="5544458" cy="506120"/>
      </dsp:txXfrm>
    </dsp:sp>
    <dsp:sp modelId="{B572F84C-D3C0-4276-992D-C2AF5AD582A6}">
      <dsp:nvSpPr>
        <dsp:cNvPr id="0" name=""/>
        <dsp:cNvSpPr/>
      </dsp:nvSpPr>
      <dsp:spPr>
        <a:xfrm>
          <a:off x="0" y="3859874"/>
          <a:ext cx="7998883"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A781858D-2262-4EE8-B149-F28713432BF9}">
      <dsp:nvSpPr>
        <dsp:cNvPr id="0" name=""/>
        <dsp:cNvSpPr/>
      </dsp:nvSpPr>
      <dsp:spPr>
        <a:xfrm>
          <a:off x="399944" y="3579434"/>
          <a:ext cx="5599218" cy="5608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844550">
            <a:lnSpc>
              <a:spcPct val="90000"/>
            </a:lnSpc>
            <a:spcBef>
              <a:spcPct val="0"/>
            </a:spcBef>
            <a:spcAft>
              <a:spcPct val="35000"/>
            </a:spcAft>
            <a:buNone/>
          </a:pPr>
          <a:r>
            <a:rPr lang="en-US" sz="1900" kern="1200" dirty="0" err="1"/>
            <a:t>Klien</a:t>
          </a:r>
          <a:r>
            <a:rPr lang="en-US" sz="1900" kern="1200" dirty="0"/>
            <a:t> dan Tools</a:t>
          </a:r>
        </a:p>
      </dsp:txBody>
      <dsp:txXfrm>
        <a:off x="427324" y="3606814"/>
        <a:ext cx="5544458" cy="506120"/>
      </dsp:txXfrm>
    </dsp:sp>
    <dsp:sp modelId="{D6B7929B-E576-4D93-B003-A66AB280E52F}">
      <dsp:nvSpPr>
        <dsp:cNvPr id="0" name=""/>
        <dsp:cNvSpPr/>
      </dsp:nvSpPr>
      <dsp:spPr>
        <a:xfrm>
          <a:off x="0" y="4721714"/>
          <a:ext cx="7998883"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167FE3A-0FF9-4A5D-87D3-C3A3721DD6BB}">
      <dsp:nvSpPr>
        <dsp:cNvPr id="0" name=""/>
        <dsp:cNvSpPr/>
      </dsp:nvSpPr>
      <dsp:spPr>
        <a:xfrm>
          <a:off x="399944" y="4441274"/>
          <a:ext cx="5599218" cy="56088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1637" tIns="0" rIns="211637" bIns="0" numCol="1" spcCol="1270" anchor="ctr" anchorCtr="0">
          <a:noAutofit/>
        </a:bodyPr>
        <a:lstStyle/>
        <a:p>
          <a:pPr marL="0" lvl="0" indent="0" algn="l" defTabSz="844550">
            <a:lnSpc>
              <a:spcPct val="90000"/>
            </a:lnSpc>
            <a:spcBef>
              <a:spcPct val="0"/>
            </a:spcBef>
            <a:spcAft>
              <a:spcPct val="35000"/>
            </a:spcAft>
            <a:buNone/>
          </a:pPr>
          <a:r>
            <a:rPr lang="en-US" sz="1900" kern="1200" dirty="0" err="1"/>
            <a:t>Struktur</a:t>
          </a:r>
          <a:r>
            <a:rPr lang="en-US" sz="1900" kern="1200" dirty="0"/>
            <a:t> </a:t>
          </a:r>
          <a:r>
            <a:rPr lang="en-US" sz="1900" kern="1200" dirty="0" err="1"/>
            <a:t>Tabel</a:t>
          </a:r>
          <a:endParaRPr lang="en-US" sz="1900" kern="1200" dirty="0"/>
        </a:p>
      </dsp:txBody>
      <dsp:txXfrm>
        <a:off x="427324" y="4468654"/>
        <a:ext cx="5544458"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6A654-5326-47A4-8B42-55A51F178C7C}">
      <dsp:nvSpPr>
        <dsp:cNvPr id="0" name=""/>
        <dsp:cNvSpPr/>
      </dsp:nvSpPr>
      <dsp:spPr>
        <a:xfrm>
          <a:off x="910" y="0"/>
          <a:ext cx="2368415" cy="4663079"/>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DDL</a:t>
          </a:r>
        </a:p>
      </dsp:txBody>
      <dsp:txXfrm>
        <a:off x="910" y="0"/>
        <a:ext cx="2368415" cy="1398923"/>
      </dsp:txXfrm>
    </dsp:sp>
    <dsp:sp modelId="{6E3E409C-9407-4FCF-99AC-A195BBD86764}">
      <dsp:nvSpPr>
        <dsp:cNvPr id="0" name=""/>
        <dsp:cNvSpPr/>
      </dsp:nvSpPr>
      <dsp:spPr>
        <a:xfrm>
          <a:off x="237752" y="1399322"/>
          <a:ext cx="1894732" cy="9161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Create</a:t>
          </a:r>
        </a:p>
      </dsp:txBody>
      <dsp:txXfrm>
        <a:off x="264584" y="1426154"/>
        <a:ext cx="1841068" cy="862444"/>
      </dsp:txXfrm>
    </dsp:sp>
    <dsp:sp modelId="{C733CD3C-C29D-4CA9-9DAA-972F34EBCF89}">
      <dsp:nvSpPr>
        <dsp:cNvPr id="0" name=""/>
        <dsp:cNvSpPr/>
      </dsp:nvSpPr>
      <dsp:spPr>
        <a:xfrm>
          <a:off x="237752" y="2456370"/>
          <a:ext cx="1894732" cy="9161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Alter</a:t>
          </a:r>
        </a:p>
      </dsp:txBody>
      <dsp:txXfrm>
        <a:off x="264584" y="2483202"/>
        <a:ext cx="1841068" cy="862444"/>
      </dsp:txXfrm>
    </dsp:sp>
    <dsp:sp modelId="{EA7D391A-CA0E-427E-8D6C-E2633F8C7B88}">
      <dsp:nvSpPr>
        <dsp:cNvPr id="0" name=""/>
        <dsp:cNvSpPr/>
      </dsp:nvSpPr>
      <dsp:spPr>
        <a:xfrm>
          <a:off x="237752" y="3513418"/>
          <a:ext cx="1894732" cy="91610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Drop</a:t>
          </a:r>
        </a:p>
      </dsp:txBody>
      <dsp:txXfrm>
        <a:off x="264584" y="3540250"/>
        <a:ext cx="1841068" cy="862444"/>
      </dsp:txXfrm>
    </dsp:sp>
    <dsp:sp modelId="{05F847C1-6D63-4581-8DAF-C6765BDE7C77}">
      <dsp:nvSpPr>
        <dsp:cNvPr id="0" name=""/>
        <dsp:cNvSpPr/>
      </dsp:nvSpPr>
      <dsp:spPr>
        <a:xfrm>
          <a:off x="2546957" y="0"/>
          <a:ext cx="2368415" cy="4663079"/>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DML</a:t>
          </a:r>
        </a:p>
      </dsp:txBody>
      <dsp:txXfrm>
        <a:off x="2546957" y="0"/>
        <a:ext cx="2368415" cy="1398923"/>
      </dsp:txXfrm>
    </dsp:sp>
    <dsp:sp modelId="{D6B55804-5BA1-4FC6-A8CD-54556C536BED}">
      <dsp:nvSpPr>
        <dsp:cNvPr id="0" name=""/>
        <dsp:cNvSpPr/>
      </dsp:nvSpPr>
      <dsp:spPr>
        <a:xfrm>
          <a:off x="2783799" y="1399037"/>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Insert</a:t>
          </a:r>
        </a:p>
      </dsp:txBody>
      <dsp:txXfrm>
        <a:off x="2803695" y="1418933"/>
        <a:ext cx="1854940" cy="639519"/>
      </dsp:txXfrm>
    </dsp:sp>
    <dsp:sp modelId="{AC233EE0-58F7-455D-993C-8FC9588DCDBA}">
      <dsp:nvSpPr>
        <dsp:cNvPr id="0" name=""/>
        <dsp:cNvSpPr/>
      </dsp:nvSpPr>
      <dsp:spPr>
        <a:xfrm>
          <a:off x="2783799" y="2182858"/>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Update</a:t>
          </a:r>
        </a:p>
      </dsp:txBody>
      <dsp:txXfrm>
        <a:off x="2803695" y="2202754"/>
        <a:ext cx="1854940" cy="639519"/>
      </dsp:txXfrm>
    </dsp:sp>
    <dsp:sp modelId="{A39B2B28-8A27-40EC-9CB6-F989DB2BA21A}">
      <dsp:nvSpPr>
        <dsp:cNvPr id="0" name=""/>
        <dsp:cNvSpPr/>
      </dsp:nvSpPr>
      <dsp:spPr>
        <a:xfrm>
          <a:off x="2783799" y="2966679"/>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Delete</a:t>
          </a:r>
        </a:p>
      </dsp:txBody>
      <dsp:txXfrm>
        <a:off x="2803695" y="2986575"/>
        <a:ext cx="1854940" cy="639519"/>
      </dsp:txXfrm>
    </dsp:sp>
    <dsp:sp modelId="{4C4524A5-1AFB-4DEC-92B6-E69F87B46C62}">
      <dsp:nvSpPr>
        <dsp:cNvPr id="0" name=""/>
        <dsp:cNvSpPr/>
      </dsp:nvSpPr>
      <dsp:spPr>
        <a:xfrm>
          <a:off x="2783799" y="3750499"/>
          <a:ext cx="1894732" cy="67931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Select</a:t>
          </a:r>
        </a:p>
      </dsp:txBody>
      <dsp:txXfrm>
        <a:off x="2803695" y="3770395"/>
        <a:ext cx="1854940" cy="639519"/>
      </dsp:txXfrm>
    </dsp:sp>
    <dsp:sp modelId="{76AB17B7-B54D-47DE-9FF7-341BB684142F}">
      <dsp:nvSpPr>
        <dsp:cNvPr id="0" name=""/>
        <dsp:cNvSpPr/>
      </dsp:nvSpPr>
      <dsp:spPr>
        <a:xfrm>
          <a:off x="5093004" y="0"/>
          <a:ext cx="2368415" cy="4663079"/>
        </a:xfrm>
        <a:prstGeom prst="roundRect">
          <a:avLst>
            <a:gd name="adj" fmla="val 10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DCL</a:t>
          </a:r>
        </a:p>
      </dsp:txBody>
      <dsp:txXfrm>
        <a:off x="5093004" y="0"/>
        <a:ext cx="2368415" cy="1398923"/>
      </dsp:txXfrm>
    </dsp:sp>
    <dsp:sp modelId="{7C6738C4-9B1B-4855-B1B8-22EC0308B203}">
      <dsp:nvSpPr>
        <dsp:cNvPr id="0" name=""/>
        <dsp:cNvSpPr/>
      </dsp:nvSpPr>
      <dsp:spPr>
        <a:xfrm>
          <a:off x="5329846" y="1400289"/>
          <a:ext cx="1894732" cy="140598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Grant</a:t>
          </a:r>
        </a:p>
      </dsp:txBody>
      <dsp:txXfrm>
        <a:off x="5371026" y="1441469"/>
        <a:ext cx="1812372" cy="1323622"/>
      </dsp:txXfrm>
    </dsp:sp>
    <dsp:sp modelId="{D4664CDF-6D0A-4866-AFC6-B7167DEC8E31}">
      <dsp:nvSpPr>
        <dsp:cNvPr id="0" name=""/>
        <dsp:cNvSpPr/>
      </dsp:nvSpPr>
      <dsp:spPr>
        <a:xfrm>
          <a:off x="5329846" y="3022576"/>
          <a:ext cx="1894732" cy="140598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Revoke</a:t>
          </a:r>
        </a:p>
      </dsp:txBody>
      <dsp:txXfrm>
        <a:off x="5371026" y="3063756"/>
        <a:ext cx="1812372" cy="13236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FC3D9-6252-448D-9445-7AFF3D88CEAF}">
      <dsp:nvSpPr>
        <dsp:cNvPr id="0" name=""/>
        <dsp:cNvSpPr/>
      </dsp:nvSpPr>
      <dsp:spPr>
        <a:xfrm>
          <a:off x="-6025561" y="-922605"/>
          <a:ext cx="7177799" cy="7177799"/>
        </a:xfrm>
        <a:prstGeom prst="blockArc">
          <a:avLst>
            <a:gd name="adj1" fmla="val 18900000"/>
            <a:gd name="adj2" fmla="val 2700000"/>
            <a:gd name="adj3" fmla="val 301"/>
          </a:avLst>
        </a:pr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B0CDEF-7F4A-46B9-AE74-6928533832AC}">
      <dsp:nvSpPr>
        <dsp:cNvPr id="0" name=""/>
        <dsp:cNvSpPr/>
      </dsp:nvSpPr>
      <dsp:spPr>
        <a:xfrm>
          <a:off x="374081" y="242419"/>
          <a:ext cx="7553611"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Font typeface="Arial" charset="0"/>
            <a:buNone/>
          </a:pPr>
          <a:r>
            <a:rPr lang="en-US" sz="2600" kern="1200" dirty="0"/>
            <a:t>Create Table</a:t>
          </a:r>
        </a:p>
      </dsp:txBody>
      <dsp:txXfrm>
        <a:off x="374081" y="242419"/>
        <a:ext cx="7553611" cy="484625"/>
      </dsp:txXfrm>
    </dsp:sp>
    <dsp:sp modelId="{4C3204C9-8747-47A7-8B2E-40AE71CFF5B6}">
      <dsp:nvSpPr>
        <dsp:cNvPr id="0" name=""/>
        <dsp:cNvSpPr/>
      </dsp:nvSpPr>
      <dsp:spPr>
        <a:xfrm>
          <a:off x="71190" y="181841"/>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065F206-7E13-4A21-966C-71C11777E8F6}">
      <dsp:nvSpPr>
        <dsp:cNvPr id="0" name=""/>
        <dsp:cNvSpPr/>
      </dsp:nvSpPr>
      <dsp:spPr>
        <a:xfrm>
          <a:off x="812953" y="969784"/>
          <a:ext cx="7114739"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Font typeface="Arial" charset="0"/>
            <a:buNone/>
          </a:pPr>
          <a:r>
            <a:rPr lang="id-ID" sz="2600" kern="1200" dirty="0"/>
            <a:t>Alter Table</a:t>
          </a:r>
          <a:endParaRPr lang="en-US" sz="2600" kern="1200" dirty="0"/>
        </a:p>
      </dsp:txBody>
      <dsp:txXfrm>
        <a:off x="812953" y="969784"/>
        <a:ext cx="7114739" cy="484625"/>
      </dsp:txXfrm>
    </dsp:sp>
    <dsp:sp modelId="{ED5B3078-7927-4577-89F8-EFF0AA64DE3C}">
      <dsp:nvSpPr>
        <dsp:cNvPr id="0" name=""/>
        <dsp:cNvSpPr/>
      </dsp:nvSpPr>
      <dsp:spPr>
        <a:xfrm>
          <a:off x="510062" y="909206"/>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91C5EC1-5A04-4C4A-8A2B-698BF1322058}">
      <dsp:nvSpPr>
        <dsp:cNvPr id="0" name=""/>
        <dsp:cNvSpPr/>
      </dsp:nvSpPr>
      <dsp:spPr>
        <a:xfrm>
          <a:off x="1053452" y="1696616"/>
          <a:ext cx="6874239"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Font typeface="Arial" charset="0"/>
            <a:buNone/>
          </a:pPr>
          <a:r>
            <a:rPr lang="en-US" sz="2600" kern="1200" dirty="0"/>
            <a:t>Drop Table</a:t>
          </a:r>
        </a:p>
      </dsp:txBody>
      <dsp:txXfrm>
        <a:off x="1053452" y="1696616"/>
        <a:ext cx="6874239" cy="484625"/>
      </dsp:txXfrm>
    </dsp:sp>
    <dsp:sp modelId="{25B4D1BC-D06D-4532-AED1-0FEABD1F250A}">
      <dsp:nvSpPr>
        <dsp:cNvPr id="0" name=""/>
        <dsp:cNvSpPr/>
      </dsp:nvSpPr>
      <dsp:spPr>
        <a:xfrm>
          <a:off x="750561" y="1636038"/>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2BA4D28-C4FC-48FB-80E1-73BE08ECEE53}">
      <dsp:nvSpPr>
        <dsp:cNvPr id="0" name=""/>
        <dsp:cNvSpPr/>
      </dsp:nvSpPr>
      <dsp:spPr>
        <a:xfrm>
          <a:off x="1130242" y="2423981"/>
          <a:ext cx="6797450"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Insert</a:t>
          </a:r>
        </a:p>
      </dsp:txBody>
      <dsp:txXfrm>
        <a:off x="1130242" y="2423981"/>
        <a:ext cx="6797450" cy="484625"/>
      </dsp:txXfrm>
    </dsp:sp>
    <dsp:sp modelId="{25BCC71C-CD79-4C74-B982-D3F59728411C}">
      <dsp:nvSpPr>
        <dsp:cNvPr id="0" name=""/>
        <dsp:cNvSpPr/>
      </dsp:nvSpPr>
      <dsp:spPr>
        <a:xfrm>
          <a:off x="827351" y="2363403"/>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C5CA940-763D-41C4-9292-9205ED89B686}">
      <dsp:nvSpPr>
        <dsp:cNvPr id="0" name=""/>
        <dsp:cNvSpPr/>
      </dsp:nvSpPr>
      <dsp:spPr>
        <a:xfrm>
          <a:off x="1053452" y="3151346"/>
          <a:ext cx="6874239"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Update</a:t>
          </a:r>
        </a:p>
      </dsp:txBody>
      <dsp:txXfrm>
        <a:off x="1053452" y="3151346"/>
        <a:ext cx="6874239" cy="484625"/>
      </dsp:txXfrm>
    </dsp:sp>
    <dsp:sp modelId="{5910D16C-02D4-4AE1-95CB-B1203200ACA4}">
      <dsp:nvSpPr>
        <dsp:cNvPr id="0" name=""/>
        <dsp:cNvSpPr/>
      </dsp:nvSpPr>
      <dsp:spPr>
        <a:xfrm>
          <a:off x="750561" y="3090768"/>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4A77533-C31A-4613-9721-E4BBAB3799F8}">
      <dsp:nvSpPr>
        <dsp:cNvPr id="0" name=""/>
        <dsp:cNvSpPr/>
      </dsp:nvSpPr>
      <dsp:spPr>
        <a:xfrm>
          <a:off x="812953" y="3878178"/>
          <a:ext cx="7114739"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Delete</a:t>
          </a:r>
        </a:p>
      </dsp:txBody>
      <dsp:txXfrm>
        <a:off x="812953" y="3878178"/>
        <a:ext cx="7114739" cy="484625"/>
      </dsp:txXfrm>
    </dsp:sp>
    <dsp:sp modelId="{E8A2272A-B684-4559-BEE8-2F151EA33D90}">
      <dsp:nvSpPr>
        <dsp:cNvPr id="0" name=""/>
        <dsp:cNvSpPr/>
      </dsp:nvSpPr>
      <dsp:spPr>
        <a:xfrm>
          <a:off x="510062" y="3817600"/>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FDBCD94-7076-4146-AD68-FDFCC7A28977}">
      <dsp:nvSpPr>
        <dsp:cNvPr id="0" name=""/>
        <dsp:cNvSpPr/>
      </dsp:nvSpPr>
      <dsp:spPr>
        <a:xfrm>
          <a:off x="374081" y="4605543"/>
          <a:ext cx="7553611" cy="484625"/>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4672"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Select</a:t>
          </a:r>
          <a:endParaRPr lang="id-ID" sz="2600" kern="1200" dirty="0"/>
        </a:p>
      </dsp:txBody>
      <dsp:txXfrm>
        <a:off x="374081" y="4605543"/>
        <a:ext cx="7553611" cy="484625"/>
      </dsp:txXfrm>
    </dsp:sp>
    <dsp:sp modelId="{C39F214F-2434-4417-BB92-3E55991E5C62}">
      <dsp:nvSpPr>
        <dsp:cNvPr id="0" name=""/>
        <dsp:cNvSpPr/>
      </dsp:nvSpPr>
      <dsp:spPr>
        <a:xfrm>
          <a:off x="71190" y="4544965"/>
          <a:ext cx="605782" cy="6057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d.wikipedia.org/wiki/Perangkat_lunak_sumber_terbuka"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id.wikipedia.org/wiki/Host" TargetMode="External"/><Relationship Id="rId5" Type="http://schemas.openxmlformats.org/officeDocument/2006/relationships/hyperlink" Target="https://id.wikipedia.org/w/index.php?title=Subnetmask&amp;action=edit&amp;redlink=1" TargetMode="External"/><Relationship Id="rId4" Type="http://schemas.openxmlformats.org/officeDocument/2006/relationships/hyperlink" Target="https://id.wikipedia.org/wiki/GPL"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id.wikipedia.org/wiki/NT" TargetMode="External"/><Relationship Id="rId3" Type="http://schemas.openxmlformats.org/officeDocument/2006/relationships/hyperlink" Target="https://id.wikipedia.org/w/index.php?title=Records&amp;action=edit&amp;redlink=1" TargetMode="External"/><Relationship Id="rId7" Type="http://schemas.openxmlformats.org/officeDocument/2006/relationships/hyperlink" Target="https://id.wikipedia.org/w/index.php?title=Named_Pipes&amp;action=edit&amp;redlink=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id.wikipedia.org/wiki/UNIX" TargetMode="External"/><Relationship Id="rId5" Type="http://schemas.openxmlformats.org/officeDocument/2006/relationships/hyperlink" Target="https://id.wikipedia.org/w/index.php?title=Unix_soket&amp;action=edit&amp;redlink=1" TargetMode="External"/><Relationship Id="rId10" Type="http://schemas.openxmlformats.org/officeDocument/2006/relationships/hyperlink" Target="https://id.wikipedia.org/wiki/Tool" TargetMode="External"/><Relationship Id="rId4" Type="http://schemas.openxmlformats.org/officeDocument/2006/relationships/hyperlink" Target="https://id.wikipedia.org/wiki/TCP/IP" TargetMode="External"/><Relationship Id="rId9" Type="http://schemas.openxmlformats.org/officeDocument/2006/relationships/hyperlink" Target="https://id.wikipedia.org/wiki/API"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d.wikipedia.org/wiki/Program_komput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51167" indent="-151167" algn="just">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Portabilitas</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berjalan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stabil</a:t>
            </a:r>
            <a:r>
              <a:rPr lang="en-US" sz="1100" dirty="0">
                <a:latin typeface="Times New Roman" panose="02020603050405020304" pitchFamily="18" charset="0"/>
                <a:cs typeface="Times New Roman" panose="02020603050405020304" pitchFamily="18" charset="0"/>
              </a:rPr>
              <a:t> pada </a:t>
            </a:r>
            <a:r>
              <a:rPr lang="en-US" sz="1100" dirty="0" err="1">
                <a:latin typeface="Times New Roman" panose="02020603050405020304" pitchFamily="18" charset="0"/>
                <a:cs typeface="Times New Roman" panose="02020603050405020304" pitchFamily="18" charset="0"/>
              </a:rPr>
              <a:t>berbagai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sistem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operasi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seperti</a:t>
            </a:r>
            <a:r>
              <a:rPr lang="en-US" sz="1100" dirty="0">
                <a:latin typeface="Times New Roman" panose="02020603050405020304" pitchFamily="18" charset="0"/>
                <a:cs typeface="Times New Roman" panose="02020603050405020304" pitchFamily="18" charset="0"/>
              </a:rPr>
              <a:t> Windows, Linux, FreeBSD, Mac </a:t>
            </a:r>
            <a:r>
              <a:rPr lang="en-US" sz="1100" dirty="0" err="1">
                <a:latin typeface="Times New Roman" panose="02020603050405020304" pitchFamily="18" charset="0"/>
                <a:cs typeface="Times New Roman" panose="02020603050405020304" pitchFamily="18" charset="0"/>
              </a:rPr>
              <a:t>Os</a:t>
            </a:r>
            <a:r>
              <a:rPr lang="en-US" sz="1100" dirty="0">
                <a:latin typeface="Times New Roman" panose="02020603050405020304" pitchFamily="18" charset="0"/>
                <a:cs typeface="Times New Roman" panose="02020603050405020304" pitchFamily="18" charset="0"/>
              </a:rPr>
              <a:t> X Server, Solaris, Amiga, dan </a:t>
            </a:r>
            <a:r>
              <a:rPr lang="en-US" sz="1100" dirty="0" err="1">
                <a:latin typeface="Times New Roman" panose="02020603050405020304" pitchFamily="18" charset="0"/>
                <a:cs typeface="Times New Roman" panose="02020603050405020304" pitchFamily="18" charset="0"/>
              </a:rPr>
              <a:t>masih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banyak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lagi</a:t>
            </a:r>
            <a:r>
              <a:rPr lang="en-US" sz="1100" dirty="0">
                <a:latin typeface="Times New Roman" panose="02020603050405020304" pitchFamily="18" charset="0"/>
                <a:cs typeface="Times New Roman" panose="02020603050405020304" pitchFamily="18" charset="0"/>
              </a:rPr>
              <a:t>.</a:t>
            </a:r>
          </a:p>
          <a:p>
            <a:pPr marL="151167" indent="-151167" algn="just">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Perangkat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lunak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sumber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terbuka</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didistribusikan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sebagai</a:t>
            </a:r>
            <a:r>
              <a:rPr lang="en-US" sz="1100" dirty="0">
                <a:latin typeface="Times New Roman" panose="02020603050405020304" pitchFamily="18" charset="0"/>
                <a:cs typeface="Times New Roman" panose="02020603050405020304" pitchFamily="18" charset="0"/>
              </a:rPr>
              <a:t> </a:t>
            </a:r>
            <a:r>
              <a:rPr lang="en-US" sz="1100" dirty="0" err="1">
                <a:solidFill>
                  <a:srgbClr val="0000FF"/>
                </a:solidFill>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perangkat</a:t>
            </a:r>
            <a:r>
              <a:rPr lang="en-US" sz="1100" dirty="0">
                <a:solidFill>
                  <a:srgbClr val="0000FF"/>
                </a:solidFill>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 </a:t>
            </a:r>
            <a:r>
              <a:rPr lang="en-US" sz="1100" dirty="0" err="1">
                <a:solidFill>
                  <a:srgbClr val="0000FF"/>
                </a:solidFill>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lunak</a:t>
            </a:r>
            <a:r>
              <a:rPr lang="en-US" sz="1100" dirty="0">
                <a:solidFill>
                  <a:srgbClr val="0000FF"/>
                </a:solidFill>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 </a:t>
            </a:r>
            <a:r>
              <a:rPr lang="en-US" sz="1100" dirty="0" err="1">
                <a:solidFill>
                  <a:srgbClr val="0000FF"/>
                </a:solidFill>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sumber</a:t>
            </a:r>
            <a:r>
              <a:rPr lang="en-US" sz="1100" dirty="0">
                <a:solidFill>
                  <a:srgbClr val="0000FF"/>
                </a:solidFill>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 </a:t>
            </a:r>
            <a:r>
              <a:rPr lang="en-US" sz="1100" dirty="0" err="1">
                <a:latin typeface="Times New Roman" panose="02020603050405020304" pitchFamily="18" charset="0"/>
                <a:cs typeface="Times New Roman" panose="02020603050405020304" pitchFamily="18" charset="0"/>
                <a:hlinkClick r:id="rId3" tooltip="Perangkat lunak sumber terbuka">
                  <a:extLst>
                    <a:ext uri="{A12FA001-AC4F-418D-AE19-62706E023703}">
                      <ahyp:hlinkClr xmlns:ahyp="http://schemas.microsoft.com/office/drawing/2018/hyperlinkcolor" val="tx"/>
                    </a:ext>
                  </a:extLst>
                </a:hlinkClick>
              </a:rPr>
              <a:t>terbuka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dibawah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lisensi</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4" tooltip="GPL">
                  <a:extLst>
                    <a:ext uri="{A12FA001-AC4F-418D-AE19-62706E023703}">
                      <ahyp:hlinkClr xmlns:ahyp="http://schemas.microsoft.com/office/drawing/2018/hyperlinkcolor" val="tx"/>
                    </a:ext>
                  </a:extLst>
                </a:hlinkClick>
              </a:rPr>
              <a:t>GPL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sehingga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digunakan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secara</a:t>
            </a:r>
            <a:r>
              <a:rPr lang="en-US" sz="1100" dirty="0">
                <a:latin typeface="Times New Roman" panose="02020603050405020304" pitchFamily="18" charset="0"/>
                <a:cs typeface="Times New Roman" panose="02020603050405020304" pitchFamily="18" charset="0"/>
              </a:rPr>
              <a:t> gratis.</a:t>
            </a:r>
          </a:p>
          <a:p>
            <a:pPr marL="151167" indent="-151167" algn="just">
              <a:lnSpc>
                <a:spcPct val="150000"/>
              </a:lnSpc>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Multi-user</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digunakan</a:t>
            </a:r>
            <a:r>
              <a:rPr lang="en-US" sz="1100" dirty="0">
                <a:latin typeface="Times New Roman" panose="02020603050405020304" pitchFamily="18" charset="0"/>
                <a:cs typeface="Times New Roman" panose="02020603050405020304" pitchFamily="18" charset="0"/>
              </a:rPr>
              <a:t> oleh </a:t>
            </a:r>
            <a:r>
              <a:rPr lang="en-US" sz="1100" dirty="0" err="1">
                <a:latin typeface="Times New Roman" panose="02020603050405020304" pitchFamily="18" charset="0"/>
                <a:cs typeface="Times New Roman" panose="02020603050405020304" pitchFamily="18" charset="0"/>
              </a:rPr>
              <a:t>beberapa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pengguna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dalam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waktu</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bersamaan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tanpa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mengalami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masalah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atau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konflik</a:t>
            </a:r>
            <a:r>
              <a:rPr lang="en-US" sz="1100" dirty="0">
                <a:latin typeface="Times New Roman" panose="02020603050405020304" pitchFamily="18" charset="0"/>
                <a:cs typeface="Times New Roman" panose="02020603050405020304" pitchFamily="18" charset="0"/>
              </a:rPr>
              <a:t>.</a:t>
            </a:r>
          </a:p>
          <a:p>
            <a:pPr marL="151167" indent="-151167" algn="just">
              <a:lnSpc>
                <a:spcPct val="150000"/>
              </a:lnSpc>
              <a:buFont typeface="Arial" panose="020B0604020202020204" pitchFamily="34" charset="0"/>
              <a:buChar char="•"/>
            </a:pPr>
            <a:r>
              <a:rPr lang="en-US" sz="1100" i="1" dirty="0">
                <a:latin typeface="Times New Roman" panose="02020603050405020304" pitchFamily="18" charset="0"/>
                <a:cs typeface="Times New Roman" panose="02020603050405020304" pitchFamily="18" charset="0"/>
              </a:rPr>
              <a:t>Performance tuning</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memiliki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kecepatan</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menakjubkan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dalam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menangani</a:t>
            </a:r>
            <a:r>
              <a:rPr lang="en-US" sz="1100" dirty="0">
                <a:latin typeface="Times New Roman" panose="02020603050405020304" pitchFamily="18" charset="0"/>
                <a:cs typeface="Times New Roman" panose="02020603050405020304" pitchFamily="18" charset="0"/>
              </a:rPr>
              <a:t> query </a:t>
            </a:r>
            <a:r>
              <a:rPr lang="en-US" sz="1100" dirty="0" err="1">
                <a:latin typeface="Times New Roman" panose="02020603050405020304" pitchFamily="18" charset="0"/>
                <a:cs typeface="Times New Roman" panose="02020603050405020304" pitchFamily="18" charset="0"/>
              </a:rPr>
              <a:t>sederhana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kata lain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memproses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lebih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banyak</a:t>
            </a:r>
            <a:r>
              <a:rPr lang="en-US" sz="1100" dirty="0">
                <a:latin typeface="Times New Roman" panose="02020603050405020304" pitchFamily="18" charset="0"/>
                <a:cs typeface="Times New Roman" panose="02020603050405020304" pitchFamily="18" charset="0"/>
              </a:rPr>
              <a:t> SQL per </a:t>
            </a:r>
            <a:r>
              <a:rPr lang="en-US" sz="1100" dirty="0" err="1">
                <a:latin typeface="Times New Roman" panose="02020603050405020304" pitchFamily="18" charset="0"/>
                <a:cs typeface="Times New Roman" panose="02020603050405020304" pitchFamily="18" charset="0"/>
              </a:rPr>
              <a:t>satuan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waktu</a:t>
            </a:r>
            <a:r>
              <a:rPr lang="en-US" sz="1100" dirty="0">
                <a:latin typeface="Times New Roman" panose="02020603050405020304" pitchFamily="18" charset="0"/>
                <a:cs typeface="Times New Roman" panose="02020603050405020304" pitchFamily="18" charset="0"/>
              </a:rPr>
              <a:t>.</a:t>
            </a:r>
          </a:p>
          <a:p>
            <a:pPr marL="151167" indent="-151167" algn="just">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Ragam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tipe</a:t>
            </a:r>
            <a:r>
              <a:rPr lang="en-US" sz="1100" dirty="0">
                <a:latin typeface="Times New Roman" panose="02020603050405020304" pitchFamily="18" charset="0"/>
                <a:cs typeface="Times New Roman" panose="02020603050405020304" pitchFamily="18" charset="0"/>
              </a:rPr>
              <a:t> data. MariaDB </a:t>
            </a:r>
            <a:r>
              <a:rPr lang="en-US" sz="1100" dirty="0" err="1">
                <a:latin typeface="Times New Roman" panose="02020603050405020304" pitchFamily="18" charset="0"/>
                <a:cs typeface="Times New Roman" panose="02020603050405020304" pitchFamily="18" charset="0"/>
              </a:rPr>
              <a:t>memiliki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ragam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tipe</a:t>
            </a:r>
            <a:r>
              <a:rPr lang="en-US" sz="1100" dirty="0">
                <a:latin typeface="Times New Roman" panose="02020603050405020304" pitchFamily="18" charset="0"/>
                <a:cs typeface="Times New Roman" panose="02020603050405020304" pitchFamily="18" charset="0"/>
              </a:rPr>
              <a:t> data yang </a:t>
            </a:r>
            <a:r>
              <a:rPr lang="en-US" sz="1100" dirty="0" err="1">
                <a:latin typeface="Times New Roman" panose="02020603050405020304" pitchFamily="18" charset="0"/>
                <a:cs typeface="Times New Roman" panose="02020603050405020304" pitchFamily="18" charset="0"/>
              </a:rPr>
              <a:t>sangat</a:t>
            </a:r>
            <a:r>
              <a:rPr lang="en-US" sz="1100" dirty="0">
                <a:latin typeface="Times New Roman" panose="02020603050405020304" pitchFamily="18" charset="0"/>
                <a:cs typeface="Times New Roman" panose="02020603050405020304" pitchFamily="18" charset="0"/>
              </a:rPr>
              <a:t> kaya, </a:t>
            </a:r>
            <a:r>
              <a:rPr lang="en-US" sz="1100" dirty="0" err="1">
                <a:latin typeface="Times New Roman" panose="02020603050405020304" pitchFamily="18" charset="0"/>
                <a:cs typeface="Times New Roman" panose="02020603050405020304" pitchFamily="18" charset="0"/>
              </a:rPr>
              <a:t>seperti</a:t>
            </a:r>
            <a:r>
              <a:rPr lang="en-US" sz="1100" dirty="0">
                <a:latin typeface="Times New Roman" panose="02020603050405020304" pitchFamily="18" charset="0"/>
                <a:cs typeface="Times New Roman" panose="02020603050405020304" pitchFamily="18" charset="0"/>
              </a:rPr>
              <a:t> signed / unsigned integer, float, double, char, text, date, timestamp, dan lain-lain.</a:t>
            </a:r>
          </a:p>
          <a:p>
            <a:pPr marL="151167" indent="-151167" algn="just">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Perintah</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fungsi</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memiliki</a:t>
            </a:r>
            <a:r>
              <a:rPr lang="en-US" sz="1100" dirty="0">
                <a:latin typeface="Times New Roman" panose="02020603050405020304" pitchFamily="18" charset="0"/>
                <a:cs typeface="Times New Roman" panose="02020603050405020304" pitchFamily="18" charset="0"/>
              </a:rPr>
              <a:t> operator dan </a:t>
            </a:r>
            <a:r>
              <a:rPr lang="en-US" sz="1100" dirty="0" err="1">
                <a:latin typeface="Times New Roman" panose="02020603050405020304" pitchFamily="18" charset="0"/>
                <a:cs typeface="Times New Roman" panose="02020603050405020304" pitchFamily="18" charset="0"/>
              </a:rPr>
              <a:t>fungsi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secara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penuh</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mendukung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perintah</a:t>
            </a:r>
            <a:r>
              <a:rPr lang="en-US" sz="1100" dirty="0">
                <a:latin typeface="Times New Roman" panose="02020603050405020304" pitchFamily="18" charset="0"/>
                <a:cs typeface="Times New Roman" panose="02020603050405020304" pitchFamily="18" charset="0"/>
              </a:rPr>
              <a:t> Select dan Where </a:t>
            </a:r>
            <a:r>
              <a:rPr lang="en-US" sz="1100" dirty="0" err="1">
                <a:latin typeface="Times New Roman" panose="02020603050405020304" pitchFamily="18" charset="0"/>
                <a:cs typeface="Times New Roman" panose="02020603050405020304" pitchFamily="18" charset="0"/>
              </a:rPr>
              <a:t>dalam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perintah</a:t>
            </a:r>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query</a:t>
            </a:r>
            <a:r>
              <a:rPr lang="en-US" sz="1100" dirty="0">
                <a:latin typeface="Times New Roman" panose="02020603050405020304" pitchFamily="18" charset="0"/>
                <a:cs typeface="Times New Roman" panose="02020603050405020304" pitchFamily="18" charset="0"/>
              </a:rPr>
              <a:t>).</a:t>
            </a:r>
          </a:p>
          <a:p>
            <a:pPr marL="151167" indent="-151167" algn="just">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Keamanan</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memiliki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beberapa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lapisan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keamanan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seperti</a:t>
            </a:r>
            <a:r>
              <a:rPr lang="en-US" sz="1100" dirty="0">
                <a:latin typeface="Times New Roman" panose="02020603050405020304" pitchFamily="18" charset="0"/>
                <a:cs typeface="Times New Roman" panose="02020603050405020304" pitchFamily="18" charset="0"/>
              </a:rPr>
              <a:t> level </a:t>
            </a:r>
            <a:r>
              <a:rPr lang="en-US" sz="1100" dirty="0" err="1">
                <a:latin typeface="Times New Roman" panose="02020603050405020304" pitchFamily="18" charset="0"/>
                <a:cs typeface="Times New Roman" panose="02020603050405020304" pitchFamily="18" charset="0"/>
                <a:hlinkClick r:id="rId5" tooltip="Subnetmask (halaman belum tersedia)">
                  <a:extLst>
                    <a:ext uri="{A12FA001-AC4F-418D-AE19-62706E023703}">
                      <ahyp:hlinkClr xmlns:ahyp="http://schemas.microsoft.com/office/drawing/2018/hyperlinkcolor" val="tx"/>
                    </a:ext>
                  </a:extLst>
                </a:hlinkClick>
              </a:rPr>
              <a:t>subnetmask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nama</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6" tooltip="Host">
                  <a:extLst>
                    <a:ext uri="{A12FA001-AC4F-418D-AE19-62706E023703}">
                      <ahyp:hlinkClr xmlns:ahyp="http://schemas.microsoft.com/office/drawing/2018/hyperlinkcolor" val="tx"/>
                    </a:ext>
                  </a:extLst>
                </a:hlinkClick>
              </a:rPr>
              <a:t>host</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izin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akses</a:t>
            </a:r>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user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sistem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perizinan</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mendetail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serta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sandi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terenkripsi</a:t>
            </a:r>
            <a:r>
              <a:rPr lang="en-US" sz="1100" dirty="0">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853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51167" indent="-151167">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Skalabilitas</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Pembatasan</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mampu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menangani</a:t>
            </a:r>
            <a:r>
              <a:rPr lang="en-US" sz="1100" dirty="0">
                <a:latin typeface="Times New Roman" panose="02020603050405020304" pitchFamily="18" charset="0"/>
                <a:cs typeface="Times New Roman" panose="02020603050405020304" pitchFamily="18" charset="0"/>
              </a:rPr>
              <a:t> basis data </a:t>
            </a:r>
            <a:r>
              <a:rPr lang="en-US" sz="1100" dirty="0" err="1">
                <a:latin typeface="Times New Roman" panose="02020603050405020304" pitchFamily="18" charset="0"/>
                <a:cs typeface="Times New Roman" panose="02020603050405020304" pitchFamily="18" charset="0"/>
              </a:rPr>
              <a:t>dalam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skala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besar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jumlah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rekaman</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3" tooltip="Records (halaman belum tersedia)">
                  <a:extLst>
                    <a:ext uri="{A12FA001-AC4F-418D-AE19-62706E023703}">
                      <ahyp:hlinkClr xmlns:ahyp="http://schemas.microsoft.com/office/drawing/2018/hyperlinkcolor" val="tx"/>
                    </a:ext>
                  </a:extLst>
                </a:hlinkClick>
              </a:rPr>
              <a:t>records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lebih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dari</a:t>
            </a:r>
            <a:r>
              <a:rPr lang="en-US" sz="1100" dirty="0">
                <a:latin typeface="Times New Roman" panose="02020603050405020304" pitchFamily="18" charset="0"/>
                <a:cs typeface="Times New Roman" panose="02020603050405020304" pitchFamily="18" charset="0"/>
              </a:rPr>
              <a:t> 50 </a:t>
            </a:r>
            <a:r>
              <a:rPr lang="en-US" sz="1100" dirty="0" err="1">
                <a:latin typeface="Times New Roman" panose="02020603050405020304" pitchFamily="18" charset="0"/>
                <a:cs typeface="Times New Roman" panose="02020603050405020304" pitchFamily="18" charset="0"/>
              </a:rPr>
              <a:t>juta</a:t>
            </a:r>
            <a:r>
              <a:rPr lang="en-US" sz="1100" dirty="0">
                <a:latin typeface="Times New Roman" panose="02020603050405020304" pitchFamily="18" charset="0"/>
                <a:cs typeface="Times New Roman" panose="02020603050405020304" pitchFamily="18" charset="0"/>
              </a:rPr>
              <a:t> dan 60 </a:t>
            </a:r>
            <a:r>
              <a:rPr lang="en-US" sz="1100" dirty="0" err="1">
                <a:latin typeface="Times New Roman" panose="02020603050405020304" pitchFamily="18" charset="0"/>
                <a:cs typeface="Times New Roman" panose="02020603050405020304" pitchFamily="18" charset="0"/>
              </a:rPr>
              <a:t>ribu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tabel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serta</a:t>
            </a:r>
            <a:r>
              <a:rPr lang="en-US" sz="1100" dirty="0">
                <a:latin typeface="Times New Roman" panose="02020603050405020304" pitchFamily="18" charset="0"/>
                <a:cs typeface="Times New Roman" panose="02020603050405020304" pitchFamily="18" charset="0"/>
              </a:rPr>
              <a:t> 5 </a:t>
            </a:r>
            <a:r>
              <a:rPr lang="en-US" sz="1100" dirty="0" err="1">
                <a:latin typeface="Times New Roman" panose="02020603050405020304" pitchFamily="18" charset="0"/>
                <a:cs typeface="Times New Roman" panose="02020603050405020304" pitchFamily="18" charset="0"/>
              </a:rPr>
              <a:t>miliar</a:t>
            </a:r>
            <a:r>
              <a:rPr lang="en-US" sz="1100" dirty="0">
                <a:latin typeface="Times New Roman" panose="02020603050405020304" pitchFamily="18" charset="0"/>
                <a:cs typeface="Times New Roman" panose="02020603050405020304" pitchFamily="18" charset="0"/>
              </a:rPr>
              <a:t> baris. </a:t>
            </a:r>
            <a:r>
              <a:rPr lang="en-US" sz="1100" dirty="0" err="1">
                <a:latin typeface="Times New Roman" panose="02020603050405020304" pitchFamily="18" charset="0"/>
                <a:cs typeface="Times New Roman" panose="02020603050405020304" pitchFamily="18" charset="0"/>
              </a:rPr>
              <a:t>Selain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itu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batas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indeks</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ditampung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mencapai</a:t>
            </a:r>
            <a:r>
              <a:rPr lang="en-US" sz="1100" dirty="0">
                <a:latin typeface="Times New Roman" panose="02020603050405020304" pitchFamily="18" charset="0"/>
                <a:cs typeface="Times New Roman" panose="02020603050405020304" pitchFamily="18" charset="0"/>
              </a:rPr>
              <a:t> 32 </a:t>
            </a:r>
            <a:r>
              <a:rPr lang="en-US" sz="1100" dirty="0" err="1">
                <a:latin typeface="Times New Roman" panose="02020603050405020304" pitchFamily="18" charset="0"/>
                <a:cs typeface="Times New Roman" panose="02020603050405020304" pitchFamily="18" charset="0"/>
              </a:rPr>
              <a:t>indeks</a:t>
            </a:r>
            <a:r>
              <a:rPr lang="en-US" sz="1100" dirty="0">
                <a:latin typeface="Times New Roman" panose="02020603050405020304" pitchFamily="18" charset="0"/>
                <a:cs typeface="Times New Roman" panose="02020603050405020304" pitchFamily="18" charset="0"/>
              </a:rPr>
              <a:t> pada </a:t>
            </a:r>
            <a:r>
              <a:rPr lang="en-US" sz="1100" dirty="0" err="1">
                <a:latin typeface="Times New Roman" panose="02020603050405020304" pitchFamily="18" charset="0"/>
                <a:cs typeface="Times New Roman" panose="02020603050405020304" pitchFamily="18" charset="0"/>
              </a:rPr>
              <a:t>tiap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tabelnya</a:t>
            </a:r>
            <a:r>
              <a:rPr lang="en-US" sz="1100" dirty="0">
                <a:latin typeface="Times New Roman" panose="02020603050405020304" pitchFamily="18" charset="0"/>
                <a:cs typeface="Times New Roman" panose="02020603050405020304" pitchFamily="18" charset="0"/>
              </a:rPr>
              <a:t>.</a:t>
            </a:r>
          </a:p>
          <a:p>
            <a:pPr marL="151167" indent="-151167">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Konektivitas</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melakukan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koneksi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klien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menggunakan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protokol</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4" tooltip="TCP/IP">
                  <a:extLst>
                    <a:ext uri="{A12FA001-AC4F-418D-AE19-62706E023703}">
                      <ahyp:hlinkClr xmlns:ahyp="http://schemas.microsoft.com/office/drawing/2018/hyperlinkcolor" val="tx"/>
                    </a:ext>
                  </a:extLst>
                </a:hlinkClick>
              </a:rPr>
              <a:t>TCP/IP</a:t>
            </a:r>
            <a:r>
              <a:rPr lang="en-US" sz="1100" dirty="0">
                <a:latin typeface="Times New Roman" panose="02020603050405020304" pitchFamily="18" charset="0"/>
                <a:cs typeface="Times New Roman" panose="02020603050405020304" pitchFamily="18" charset="0"/>
              </a:rPr>
              <a:t>, </a:t>
            </a:r>
            <a:r>
              <a:rPr lang="en-US" sz="1100" dirty="0">
                <a:solidFill>
                  <a:srgbClr val="0000FF"/>
                </a:solidFill>
                <a:latin typeface="Times New Roman" panose="02020603050405020304" pitchFamily="18" charset="0"/>
                <a:cs typeface="Times New Roman" panose="02020603050405020304" pitchFamily="18" charset="0"/>
                <a:hlinkClick r:id="rId5" tooltip="Unix soket (halaman belum tersedia)">
                  <a:extLst>
                    <a:ext uri="{A12FA001-AC4F-418D-AE19-62706E023703}">
                      <ahyp:hlinkClr xmlns:ahyp="http://schemas.microsoft.com/office/drawing/2018/hyperlinkcolor" val="tx"/>
                    </a:ext>
                  </a:extLst>
                </a:hlinkClick>
              </a:rPr>
              <a:t>Unix </a:t>
            </a:r>
            <a:r>
              <a:rPr lang="en-US" sz="1100" dirty="0" err="1">
                <a:latin typeface="Times New Roman" panose="02020603050405020304" pitchFamily="18" charset="0"/>
                <a:cs typeface="Times New Roman" panose="02020603050405020304" pitchFamily="18" charset="0"/>
                <a:hlinkClick r:id="rId5" tooltip="Unix soket (halaman belum tersedia)">
                  <a:extLst>
                    <a:ext uri="{A12FA001-AC4F-418D-AE19-62706E023703}">
                      <ahyp:hlinkClr xmlns:ahyp="http://schemas.microsoft.com/office/drawing/2018/hyperlinkcolor" val="tx"/>
                    </a:ext>
                  </a:extLst>
                </a:hlinkClick>
              </a:rPr>
              <a:t>soket</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6" tooltip="UNIX">
                  <a:extLst>
                    <a:ext uri="{A12FA001-AC4F-418D-AE19-62706E023703}">
                      <ahyp:hlinkClr xmlns:ahyp="http://schemas.microsoft.com/office/drawing/2018/hyperlinkcolor" val="tx"/>
                    </a:ext>
                  </a:extLst>
                </a:hlinkClick>
              </a:rPr>
              <a:t>UNIX</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atau</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7" tooltip="Named Pipes (halaman belum tersedia)">
                  <a:extLst>
                    <a:ext uri="{A12FA001-AC4F-418D-AE19-62706E023703}">
                      <ahyp:hlinkClr xmlns:ahyp="http://schemas.microsoft.com/office/drawing/2018/hyperlinkcolor" val="tx"/>
                    </a:ext>
                  </a:extLst>
                </a:hlinkClick>
              </a:rPr>
              <a:t>Named Pipes</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8" tooltip="NT">
                  <a:extLst>
                    <a:ext uri="{A12FA001-AC4F-418D-AE19-62706E023703}">
                      <ahyp:hlinkClr xmlns:ahyp="http://schemas.microsoft.com/office/drawing/2018/hyperlinkcolor" val="tx"/>
                    </a:ext>
                  </a:extLst>
                </a:hlinkClick>
              </a:rPr>
              <a:t>NT</a:t>
            </a:r>
            <a:r>
              <a:rPr lang="en-US" sz="1100" dirty="0">
                <a:latin typeface="Times New Roman" panose="02020603050405020304" pitchFamily="18" charset="0"/>
                <a:cs typeface="Times New Roman" panose="02020603050405020304" pitchFamily="18" charset="0"/>
              </a:rPr>
              <a:t>).</a:t>
            </a:r>
          </a:p>
          <a:p>
            <a:pPr marL="151167" indent="-151167">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Pelokalan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bahasa</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mendeteksi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pesan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kesalahan</a:t>
            </a:r>
            <a:r>
              <a:rPr lang="en-US" sz="1100" dirty="0">
                <a:latin typeface="Times New Roman" panose="02020603050405020304" pitchFamily="18" charset="0"/>
                <a:cs typeface="Times New Roman" panose="02020603050405020304" pitchFamily="18" charset="0"/>
              </a:rPr>
              <a:t> pada </a:t>
            </a:r>
            <a:r>
              <a:rPr lang="en-US" sz="1100" dirty="0" err="1">
                <a:latin typeface="Times New Roman" panose="02020603050405020304" pitchFamily="18" charset="0"/>
                <a:cs typeface="Times New Roman" panose="02020603050405020304" pitchFamily="18" charset="0"/>
              </a:rPr>
              <a:t>klien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menggunakan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lebih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dari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dua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puluh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bahasa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Meskipun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demikian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bahasa</a:t>
            </a:r>
            <a:r>
              <a:rPr lang="en-US" sz="1100" dirty="0">
                <a:latin typeface="Times New Roman" panose="02020603050405020304" pitchFamily="18" charset="0"/>
                <a:cs typeface="Times New Roman" panose="02020603050405020304" pitchFamily="18" charset="0"/>
              </a:rPr>
              <a:t> Indonesia </a:t>
            </a:r>
            <a:r>
              <a:rPr lang="en-US" sz="1100" dirty="0" err="1">
                <a:latin typeface="Times New Roman" panose="02020603050405020304" pitchFamily="18" charset="0"/>
                <a:cs typeface="Times New Roman" panose="02020603050405020304" pitchFamily="18" charset="0"/>
              </a:rPr>
              <a:t>belum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termasuk</a:t>
            </a:r>
            <a:r>
              <a:rPr lang="en-US" sz="1100" dirty="0">
                <a:latin typeface="Times New Roman" panose="02020603050405020304" pitchFamily="18" charset="0"/>
                <a:cs typeface="Times New Roman" panose="02020603050405020304" pitchFamily="18" charset="0"/>
              </a:rPr>
              <a:t> di </a:t>
            </a:r>
            <a:r>
              <a:rPr lang="en-US" sz="1100" dirty="0" err="1">
                <a:latin typeface="Times New Roman" panose="02020603050405020304" pitchFamily="18" charset="0"/>
                <a:cs typeface="Times New Roman" panose="02020603050405020304" pitchFamily="18" charset="0"/>
              </a:rPr>
              <a:t>dalamnya</a:t>
            </a:r>
            <a:r>
              <a:rPr lang="en-US" sz="1100" dirty="0">
                <a:latin typeface="Times New Roman" panose="02020603050405020304" pitchFamily="18" charset="0"/>
                <a:cs typeface="Times New Roman" panose="02020603050405020304" pitchFamily="18" charset="0"/>
              </a:rPr>
              <a:t>.</a:t>
            </a:r>
          </a:p>
          <a:p>
            <a:pPr marL="151167" indent="-151167">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Antarmuka</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memiliki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antar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muka</a:t>
            </a:r>
            <a:r>
              <a:rPr lang="en-US" sz="1100" dirty="0">
                <a:latin typeface="Times New Roman" panose="02020603050405020304" pitchFamily="18" charset="0"/>
                <a:cs typeface="Times New Roman" panose="02020603050405020304" pitchFamily="18" charset="0"/>
              </a:rPr>
              <a:t> (interface) </a:t>
            </a:r>
            <a:r>
              <a:rPr lang="en-US" sz="1100" dirty="0" err="1">
                <a:latin typeface="Times New Roman" panose="02020603050405020304" pitchFamily="18" charset="0"/>
                <a:cs typeface="Times New Roman" panose="02020603050405020304" pitchFamily="18" charset="0"/>
              </a:rPr>
              <a:t>terhadap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berbagai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aplikasi</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bahasa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pemrograman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menggunakan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fungsi</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9" tooltip="API">
                  <a:extLst>
                    <a:ext uri="{A12FA001-AC4F-418D-AE19-62706E023703}">
                      <ahyp:hlinkClr xmlns:ahyp="http://schemas.microsoft.com/office/drawing/2018/hyperlinkcolor" val="tx"/>
                    </a:ext>
                  </a:extLst>
                </a:hlinkClick>
              </a:rPr>
              <a:t>API</a:t>
            </a:r>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Application Programming Interface</a:t>
            </a:r>
            <a:r>
              <a:rPr lang="en-US" sz="1100" dirty="0">
                <a:latin typeface="Times New Roman" panose="02020603050405020304" pitchFamily="18" charset="0"/>
                <a:cs typeface="Times New Roman" panose="02020603050405020304" pitchFamily="18" charset="0"/>
              </a:rPr>
              <a:t>).</a:t>
            </a:r>
          </a:p>
          <a:p>
            <a:pPr marL="151167" indent="-151167">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Klien</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peralatan</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dilengkapi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berbagai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peralatan</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10" tooltip="Tool">
                  <a:extLst>
                    <a:ext uri="{A12FA001-AC4F-418D-AE19-62706E023703}">
                      <ahyp:hlinkClr xmlns:ahyp="http://schemas.microsoft.com/office/drawing/2018/hyperlinkcolor" val="tx"/>
                    </a:ext>
                  </a:extLst>
                </a:hlinkClick>
              </a:rPr>
              <a:t>tool</a:t>
            </a:r>
            <a:r>
              <a:rPr lang="en-US" sz="1100" dirty="0">
                <a:latin typeface="Times New Roman" panose="02020603050405020304" pitchFamily="18" charset="0"/>
                <a:cs typeface="Times New Roman" panose="02020603050405020304" pitchFamily="18" charset="0"/>
              </a:rPr>
              <a:t>)yang </a:t>
            </a:r>
            <a:r>
              <a:rPr lang="en-US" sz="1100" dirty="0" err="1">
                <a:latin typeface="Times New Roman" panose="02020603050405020304" pitchFamily="18" charset="0"/>
                <a:cs typeface="Times New Roman" panose="02020603050405020304" pitchFamily="18" charset="0"/>
              </a:rPr>
              <a:t>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digunakan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untuk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administrasi</a:t>
            </a:r>
            <a:r>
              <a:rPr lang="en-US" sz="1100" dirty="0">
                <a:latin typeface="Times New Roman" panose="02020603050405020304" pitchFamily="18" charset="0"/>
                <a:cs typeface="Times New Roman" panose="02020603050405020304" pitchFamily="18" charset="0"/>
              </a:rPr>
              <a:t> basis data, dan pada </a:t>
            </a:r>
            <a:r>
              <a:rPr lang="en-US" sz="1100" dirty="0" err="1">
                <a:latin typeface="Times New Roman" panose="02020603050405020304" pitchFamily="18" charset="0"/>
                <a:cs typeface="Times New Roman" panose="02020603050405020304" pitchFamily="18" charset="0"/>
              </a:rPr>
              <a:t>setiap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peralatan</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ada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disertakan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petunjuk</a:t>
            </a:r>
            <a:r>
              <a:rPr lang="en-US" sz="1100" dirty="0">
                <a:latin typeface="Times New Roman" panose="02020603050405020304" pitchFamily="18" charset="0"/>
                <a:cs typeface="Times New Roman" panose="02020603050405020304" pitchFamily="18" charset="0"/>
              </a:rPr>
              <a:t> online.</a:t>
            </a:r>
          </a:p>
          <a:p>
            <a:pPr marL="151167" indent="-151167">
              <a:lnSpc>
                <a:spcPct val="150000"/>
              </a:lnSpc>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Struktur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Tabel</a:t>
            </a:r>
            <a:r>
              <a:rPr lang="en-US" sz="1100" dirty="0">
                <a:latin typeface="Times New Roman" panose="02020603050405020304" pitchFamily="18" charset="0"/>
                <a:cs typeface="Times New Roman" panose="02020603050405020304" pitchFamily="18" charset="0"/>
              </a:rPr>
              <a:t>. MariaDB </a:t>
            </a:r>
            <a:r>
              <a:rPr lang="en-US" sz="1100" dirty="0" err="1">
                <a:latin typeface="Times New Roman" panose="02020603050405020304" pitchFamily="18" charset="0"/>
                <a:cs typeface="Times New Roman" panose="02020603050405020304" pitchFamily="18" charset="0"/>
              </a:rPr>
              <a:t>memiliki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struktur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tabel</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lebih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fleksibel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dalam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menangani</a:t>
            </a:r>
            <a:r>
              <a:rPr lang="en-US" sz="1100" dirty="0">
                <a:latin typeface="Times New Roman" panose="02020603050405020304" pitchFamily="18" charset="0"/>
                <a:cs typeface="Times New Roman" panose="02020603050405020304" pitchFamily="18" charset="0"/>
              </a:rPr>
              <a:t> </a:t>
            </a:r>
            <a:r>
              <a:rPr lang="en-US" sz="1100">
                <a:latin typeface="Times New Roman" panose="02020603050405020304" pitchFamily="18" charset="0"/>
                <a:cs typeface="Times New Roman" panose="02020603050405020304" pitchFamily="18" charset="0"/>
              </a:rPr>
              <a:t>ALTER TABLE.</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562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koneksi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mariadb</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diperlukan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user,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host dan password user.</a:t>
            </a:r>
          </a:p>
          <a:p>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root@server</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-h &lt;host&gt; -u &lt;</a:t>
            </a:r>
            <a:r>
              <a:rPr lang="en-US" sz="1200" b="1" kern="1200" dirty="0" err="1">
                <a:solidFill>
                  <a:schemeClr val="tx1"/>
                </a:solidFill>
                <a:effectLst/>
                <a:latin typeface="Times New Roman" panose="02020603050405020304" pitchFamily="18" charset="0"/>
                <a:ea typeface="+mn-ea"/>
                <a:cs typeface="Times New Roman" panose="02020603050405020304" pitchFamily="18" charset="0"/>
              </a:rPr>
              <a:t>nama_user</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&gt;  -p</a:t>
            </a:r>
          </a:p>
          <a:p>
            <a:r>
              <a:rPr lang="en-US" sz="1200" b="1" kern="1200" dirty="0">
                <a:solidFill>
                  <a:schemeClr val="tx1"/>
                </a:solidFill>
                <a:effectLst/>
                <a:latin typeface="Times New Roman" panose="02020603050405020304" pitchFamily="18" charset="0"/>
                <a:ea typeface="+mn-ea"/>
                <a:cs typeface="Times New Roman" panose="02020603050405020304" pitchFamily="18" charset="0"/>
              </a:rPr>
              <a:t>Enter password: ********</a:t>
            </a:r>
          </a:p>
          <a:p>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indent="-171450">
              <a:buFont typeface="Arial" panose="020B0604020202020204" pitchFamily="34" charset="0"/>
              <a:buChar char="•"/>
            </a:pP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&lt;host&gt;</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menyatakan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host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address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nama_user</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user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berhak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terhadap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User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tertinggi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root.</a:t>
            </a:r>
          </a:p>
          <a:p>
            <a:pPr marL="171450" indent="-171450">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Option –p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menyatakan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password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login.</a:t>
            </a:r>
          </a:p>
          <a:p>
            <a:pPr marL="171450" indent="-171450">
              <a:buFont typeface="Arial" panose="020B0604020202020204" pitchFamily="34" charset="0"/>
              <a:buChar char="•"/>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kern="1200" dirty="0" err="1">
                <a:solidFill>
                  <a:schemeClr val="tx1"/>
                </a:solidFill>
                <a:effectLst/>
                <a:latin typeface="+mn-lt"/>
                <a:ea typeface="+mn-ea"/>
                <a:cs typeface="+mn-cs"/>
              </a:rPr>
              <a:t>Untuk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keluar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dari</a:t>
            </a:r>
            <a:r>
              <a:rPr lang="en-US" sz="1200" kern="1200" dirty="0">
                <a:solidFill>
                  <a:schemeClr val="tx1"/>
                </a:solidFill>
                <a:effectLst/>
                <a:latin typeface="+mn-lt"/>
                <a:ea typeface="+mn-ea"/>
                <a:cs typeface="+mn-cs"/>
              </a:rPr>
              <a:t> server database </a:t>
            </a:r>
            <a:r>
              <a:rPr lang="en-US" sz="1200" kern="1200" dirty="0" err="1">
                <a:solidFill>
                  <a:schemeClr val="tx1"/>
                </a:solidFill>
                <a:effectLst/>
                <a:latin typeface="+mn-lt"/>
                <a:ea typeface="+mn-ea"/>
                <a:cs typeface="+mn-cs"/>
              </a:rPr>
              <a:t>gunakan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perintah</a:t>
            </a:r>
            <a:r>
              <a:rPr lang="en-US" sz="1200" kern="1200" dirty="0">
                <a:solidFill>
                  <a:schemeClr val="tx1"/>
                </a:solidFill>
                <a:effectLst/>
                <a:latin typeface="+mn-lt"/>
                <a:ea typeface="+mn-ea"/>
                <a:cs typeface="+mn-cs"/>
              </a:rPr>
              <a:t>: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/q</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atau</a:t>
            </a:r>
            <a:r>
              <a:rPr lang="en-US" sz="1200" kern="1200" dirty="0">
                <a:solidFill>
                  <a:schemeClr val="tx1"/>
                </a:solidFill>
                <a:effectLst/>
                <a:latin typeface="+mn-lt"/>
                <a:ea typeface="+mn-ea"/>
                <a:cs typeface="+mn-cs"/>
              </a:rPr>
              <a:t> </a:t>
            </a:r>
            <a:r>
              <a:rPr lang="en-US" sz="1200" b="1" kern="1200" dirty="0">
                <a:solidFill>
                  <a:schemeClr val="tx1"/>
                </a:solidFill>
                <a:effectLst/>
                <a:latin typeface="Times New Roman" panose="02020603050405020304" pitchFamily="18" charset="0"/>
                <a:ea typeface="+mn-ea"/>
                <a:cs typeface="Times New Roman" panose="02020603050405020304" pitchFamily="18" charset="0"/>
              </a:rPr>
              <a:t>quit</a:t>
            </a:r>
          </a:p>
          <a:p>
            <a:pPr marL="0" indent="0">
              <a:buFont typeface="Arial" panose="020B0604020202020204" pitchFamily="34" charset="0"/>
              <a:buNone/>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lnSpc>
                <a:spcPct val="150000"/>
              </a:lnSpc>
            </a:pP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6183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DDL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 Data Definition Language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definisi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index, trigger, view, dan lain-lain.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DDL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Create: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Alter: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table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Drop: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dan table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DML atau Data Manipulation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pekerjaan mengolah data di dalam table.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Insert: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menginput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Update: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Delete: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Select: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marL="171450" indent="-171450">
              <a:buFont typeface="Arial" panose="020B0604020202020204" pitchFamily="34" charset="0"/>
              <a:buChar char="•"/>
            </a:pP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DCL atau Data Control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izin akses user.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Grant: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izin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Revoke: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8513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0" indent="0">
              <a:lnSpc>
                <a:spcPct val="100000"/>
              </a:lnSpc>
              <a:buFont typeface="Arial" panose="020B0604020202020204" pitchFamily="34" charset="0"/>
              <a:buNone/>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tools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bantuan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MariaDB:</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Help ( \h )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bantuan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MariaDB</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 \? )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Help</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Clear ( \c )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Berguna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membersihkan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menggagalkan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semua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telah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berjalan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prompt</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Connect ( \r )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penyegaran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koneksi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Server Host</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Ego ( \G )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berguna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horizontal.</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Go ( \g ) : member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mengeksekusi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indent="-171450">
              <a:lnSpc>
                <a:spcPct val="10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tee ( \T )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mengatur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tempat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file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didokumentasikan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id-ID" sz="1200" spc="-1" dirty="0">
                <a:latin typeface="Times New Roman" panose="02020603050405020304" pitchFamily="18" charset="0"/>
                <a:cs typeface="Times New Roman" panose="02020603050405020304" pitchFamily="18" charset="0"/>
              </a:rPr>
              <a:t>Note ( \t ) : akhir dari ( \T ) yang berguna untuk mendokumentasikan semua query.</a:t>
            </a:r>
          </a:p>
          <a:p>
            <a:pPr marL="171450" indent="-171450">
              <a:lnSpc>
                <a:spcPct val="100000"/>
              </a:lnSpc>
              <a:buFont typeface="Arial" panose="020B0604020202020204" pitchFamily="34" charset="0"/>
              <a:buChar char="•"/>
            </a:pPr>
            <a:r>
              <a:rPr lang="id-ID" sz="1200" spc="-1" dirty="0">
                <a:latin typeface="Times New Roman" panose="02020603050405020304" pitchFamily="18" charset="0"/>
                <a:cs typeface="Times New Roman" panose="02020603050405020304" pitchFamily="18" charset="0"/>
              </a:rPr>
              <a:t>Print ( \p ) : mencetak semua query yang telah kita perintahkan kelayar.</a:t>
            </a:r>
          </a:p>
          <a:p>
            <a:pPr marL="171450" indent="-171450">
              <a:lnSpc>
                <a:spcPct val="100000"/>
              </a:lnSpc>
              <a:buFont typeface="Arial" panose="020B0604020202020204" pitchFamily="34" charset="0"/>
              <a:buChar char="•"/>
            </a:pPr>
            <a:r>
              <a:rPr lang="id-ID" sz="1200" spc="-1" dirty="0">
                <a:latin typeface="Times New Roman" panose="02020603050405020304" pitchFamily="18" charset="0"/>
                <a:cs typeface="Times New Roman" panose="02020603050405020304" pitchFamily="18" charset="0"/>
              </a:rPr>
              <a:t>Prompt ( \R ) : Mengubah prompt standar sesuai keinginan.</a:t>
            </a:r>
          </a:p>
          <a:p>
            <a:pPr marL="171450" indent="-171450">
              <a:lnSpc>
                <a:spcPct val="100000"/>
              </a:lnSpc>
              <a:buFont typeface="Arial" panose="020B0604020202020204" pitchFamily="34" charset="0"/>
              <a:buChar char="•"/>
            </a:pPr>
            <a:r>
              <a:rPr lang="id-ID" sz="1200" spc="-1" dirty="0">
                <a:latin typeface="Times New Roman" panose="02020603050405020304" pitchFamily="18" charset="0"/>
                <a:cs typeface="Times New Roman" panose="02020603050405020304" pitchFamily="18" charset="0"/>
              </a:rPr>
              <a:t>Source ( \. ) : berguna untuk mengeksekusi query dari luar yang berbentuk .sql </a:t>
            </a:r>
          </a:p>
          <a:p>
            <a:pPr marL="171450" indent="-171450">
              <a:lnSpc>
                <a:spcPct val="100000"/>
              </a:lnSpc>
              <a:buFont typeface="Arial" panose="020B0604020202020204" pitchFamily="34" charset="0"/>
              <a:buChar char="•"/>
            </a:pPr>
            <a:r>
              <a:rPr lang="id-ID" sz="1200" spc="-1" dirty="0">
                <a:latin typeface="Times New Roman" panose="02020603050405020304" pitchFamily="18" charset="0"/>
                <a:cs typeface="Times New Roman" panose="02020603050405020304" pitchFamily="18" charset="0"/>
              </a:rPr>
              <a:t>Use ( \u ) : berguna untuk memasuki database yang akan digunakan maupun mengganti database  yang akan di gunakan.</a:t>
            </a:r>
          </a:p>
        </p:txBody>
      </p:sp>
    </p:spTree>
    <p:extLst>
      <p:ext uri="{BB962C8B-B14F-4D97-AF65-F5344CB8AC3E}">
        <p14:creationId xmlns:p14="http://schemas.microsoft.com/office/powerpoint/2010/main" val="211354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query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versi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mariadb</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tanggal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diakhiri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semicolon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yang lain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dibatasi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mariadb</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fungsi-fungsi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penghitungan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kalkulator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algn="l">
              <a:lnSpc>
                <a:spcPct val="150000"/>
              </a:lnSpc>
            </a:pPr>
            <a:r>
              <a:rPr lang="en-US" sz="1200" b="1" kern="1200" dirty="0">
                <a:solidFill>
                  <a:schemeClr val="tx1"/>
                </a:solidFill>
                <a:effectLst/>
                <a:latin typeface="Courier New" panose="02070309020205020404" pitchFamily="49" charset="0"/>
                <a:ea typeface="+mn-ea"/>
                <a:cs typeface="Courier New" panose="02070309020205020404" pitchFamily="49" charset="0"/>
              </a:rPr>
              <a:t>SELECT SIN(PI()/4), (4+1)*5;</a:t>
            </a:r>
          </a:p>
          <a:p>
            <a:pPr algn="just">
              <a:lnSpc>
                <a:spcPct val="150000"/>
              </a:lnSpc>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SIN (PI)/4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menghitung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Sinus(PI)/4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(4+4)* 5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menghitung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aritmatika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bilangan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buFont typeface="Arial" panose="020B0604020202020204" pitchFamily="34" charset="0"/>
              <a:buNone/>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lnSpc>
                <a:spcPct val="150000"/>
              </a:lnSpc>
            </a:pP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54508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0" indent="0">
              <a:lnSpc>
                <a:spcPct val="150000"/>
              </a:lnSpc>
              <a:spcBef>
                <a:spcPts val="0"/>
              </a:spcBef>
              <a:spcAft>
                <a:spcPts val="0"/>
              </a:spcAft>
              <a:buFont typeface="Arial" panose="020B0604020202020204" pitchFamily="34" charset="0"/>
              <a:buNone/>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query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slide: </a:t>
            </a:r>
          </a:p>
          <a:p>
            <a:pPr marL="0" indent="-171450">
              <a:lnSpc>
                <a:spcPct val="150000"/>
              </a:lnSpc>
              <a:spcBef>
                <a:spcPts val="0"/>
              </a:spcBef>
              <a:spcAft>
                <a:spcPts val="0"/>
              </a:spcAft>
              <a:buFont typeface="Arial" panose="020B0604020202020204" pitchFamily="34" charset="0"/>
              <a:buChar char="•"/>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171450">
              <a:lnSpc>
                <a:spcPct val="150000"/>
              </a:lnSpc>
              <a:spcBef>
                <a:spcPts val="0"/>
              </a:spcBef>
              <a:spcAft>
                <a:spcPts val="0"/>
              </a:spcAft>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Tanda semicolon(;)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diberikan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diantara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dua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command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dianggap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dua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0" indent="-171450">
              <a:lnSpc>
                <a:spcPct val="150000"/>
              </a:lnSpc>
              <a:spcBef>
                <a:spcPts val="0"/>
              </a:spcBef>
              <a:spcAft>
                <a:spcPts val="0"/>
              </a:spcAft>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Apabila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belum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diberikan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dianggap</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belum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selesai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mengetahui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user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bersangkutan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tanggal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dan jam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user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login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root dan login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lokal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(localhost).</a:t>
            </a:r>
          </a:p>
          <a:p>
            <a:pPr marL="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Dan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pula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waktu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sekarang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jam server database.</a:t>
            </a:r>
          </a:p>
          <a:p>
            <a:pPr marL="0" indent="0">
              <a:buFont typeface="Arial" panose="020B0604020202020204" pitchFamily="34" charset="0"/>
              <a:buNone/>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lnSpc>
                <a:spcPct val="150000"/>
              </a:lnSpc>
            </a:pP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7979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query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tabel-tabel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terlebih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dahulu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koneksi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melihat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kern="1200" dirty="0">
              <a:solidFill>
                <a:schemeClr val="tx1"/>
              </a:solidFill>
              <a:effectLst/>
              <a:latin typeface="+mn-lt"/>
              <a:ea typeface="+mn-ea"/>
              <a:cs typeface="+mn-cs"/>
            </a:endParaRPr>
          </a:p>
          <a:p>
            <a:pPr algn="just">
              <a:lnSpc>
                <a:spcPct val="150000"/>
              </a:lnSpc>
            </a:pPr>
            <a:r>
              <a:rPr lang="en-US" sz="1200" b="1" kern="1200" dirty="0">
                <a:solidFill>
                  <a:schemeClr val="tx1"/>
                </a:solidFill>
                <a:effectLst/>
                <a:latin typeface="Courier New" panose="02070309020205020404" pitchFamily="49" charset="0"/>
                <a:ea typeface="+mn-ea"/>
                <a:cs typeface="Courier New" panose="02070309020205020404" pitchFamily="49" charset="0"/>
              </a:rPr>
              <a:t>SHOW DATABASES;</a:t>
            </a:r>
          </a:p>
          <a:p>
            <a:pPr algn="just">
              <a:lnSpc>
                <a:spcPct val="150000"/>
              </a:lnSpc>
            </a:pPr>
            <a:endParaRPr lang="en-US" sz="1200" kern="1200" dirty="0">
              <a:solidFill>
                <a:schemeClr val="tx1"/>
              </a:solidFill>
              <a:effectLst/>
              <a:latin typeface="+mn-lt"/>
              <a:ea typeface="+mn-ea"/>
              <a:cs typeface="+mn-cs"/>
            </a:endParaRPr>
          </a:p>
          <a:p>
            <a:pPr marL="0" algn="just" defTabSz="914400" rtl="0" eaLnBrk="1" latinLnBrk="0" hangingPunct="1">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informasi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server. </a:t>
            </a:r>
          </a:p>
          <a:p>
            <a:pPr marL="0" indent="0" algn="just">
              <a:lnSpc>
                <a:spcPct val="150000"/>
              </a:lnSpc>
            </a:pP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018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D14E261-7D7F-4BA4-8BA2-269DEE6412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AB92F5-CA6B-4C87-B2B8-D05922E6D6EA}" type="slidenum">
              <a:rPr lang="id-ID" altLang="en-US"/>
              <a:pPr eaLnBrk="1" hangingPunct="1"/>
              <a:t>18</a:t>
            </a:fld>
            <a:endParaRPr lang="id-ID" altLang="en-US"/>
          </a:p>
        </p:txBody>
      </p:sp>
      <p:sp>
        <p:nvSpPr>
          <p:cNvPr id="65539" name="Rectangle 2">
            <a:extLst>
              <a:ext uri="{FF2B5EF4-FFF2-40B4-BE49-F238E27FC236}">
                <a16:creationId xmlns:a16="http://schemas.microsoft.com/office/drawing/2014/main" id="{83C0596B-4B76-446C-805E-1E9C49D7A792}"/>
              </a:ext>
            </a:extLst>
          </p:cNvPr>
          <p:cNvSpPr>
            <a:spLocks noGrp="1" noRot="1" noChangeAspect="1" noChangeArrowheads="1" noTextEdit="1"/>
          </p:cNvSpPr>
          <p:nvPr>
            <p:ph type="sldImg"/>
          </p:nvPr>
        </p:nvSpPr>
        <p:spPr>
          <a:xfrm>
            <a:off x="822325" y="1009650"/>
            <a:ext cx="5934075" cy="3738563"/>
          </a:xfrm>
          <a:ln/>
        </p:spPr>
      </p:sp>
      <p:sp>
        <p:nvSpPr>
          <p:cNvPr id="65540" name="Rectangle 3">
            <a:extLst>
              <a:ext uri="{FF2B5EF4-FFF2-40B4-BE49-F238E27FC236}">
                <a16:creationId xmlns:a16="http://schemas.microsoft.com/office/drawing/2014/main" id="{9EBDCB22-9E20-4424-B3B5-6F1066D1F6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id-ID" altLang="en-US" dirty="0">
                <a:solidFill>
                  <a:schemeClr val="tx1"/>
                </a:solidFill>
                <a:latin typeface="Times New Roman" panose="02020603050405020304" pitchFamily="18" charset="0"/>
                <a:cs typeface="Times New Roman" panose="02020603050405020304" pitchFamily="18" charset="0"/>
              </a:rPr>
              <a:t>Contoh </a:t>
            </a:r>
            <a:r>
              <a:rPr lang="en-US" altLang="en-US" dirty="0">
                <a:solidFill>
                  <a:schemeClr val="tx1"/>
                </a:solidFill>
                <a:latin typeface="Times New Roman" panose="02020603050405020304" pitchFamily="18" charset="0"/>
                <a:cs typeface="Times New Roman" panose="02020603050405020304" pitchFamily="18" charset="0"/>
              </a:rPr>
              <a:t>query </a:t>
            </a:r>
            <a:r>
              <a:rPr lang="en-US" altLang="en-US" dirty="0" err="1">
                <a:solidFill>
                  <a:schemeClr val="tx1"/>
                </a:solidFill>
                <a:latin typeface="Times New Roman" panose="02020603050405020304" pitchFamily="18" charset="0"/>
                <a:cs typeface="Times New Roman" panose="02020603050405020304" pitchFamily="18" charset="0"/>
              </a:rPr>
              <a:t>membuat</a:t>
            </a:r>
            <a:r>
              <a:rPr lang="en-US" altLang="en-US" dirty="0">
                <a:solidFill>
                  <a:schemeClr val="tx1"/>
                </a:solidFill>
                <a:latin typeface="Times New Roman" panose="02020603050405020304" pitchFamily="18" charset="0"/>
                <a:cs typeface="Times New Roman" panose="02020603050405020304" pitchFamily="18" charset="0"/>
              </a:rPr>
              <a:t> database</a:t>
            </a:r>
            <a:r>
              <a:rPr lang="id-ID" altLang="en-US" dirty="0">
                <a:solidFill>
                  <a:schemeClr val="tx1"/>
                </a:solidFill>
                <a:latin typeface="Times New Roman" panose="02020603050405020304" pitchFamily="18" charset="0"/>
                <a:cs typeface="Times New Roman" panose="02020603050405020304" pitchFamily="18" charset="0"/>
              </a:rPr>
              <a:t>:</a:t>
            </a:r>
            <a:endParaRPr lang="en-US" altLang="en-US"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endParaRPr lang="id-ID" altLang="en-US"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id-ID" altLang="en-US" b="1" dirty="0">
                <a:solidFill>
                  <a:schemeClr val="tx1"/>
                </a:solidFill>
                <a:latin typeface="Courier New" panose="02070309020205020404" pitchFamily="49" charset="0"/>
                <a:cs typeface="Courier New" panose="02070309020205020404" pitchFamily="49" charset="0"/>
              </a:rPr>
              <a:t>m</a:t>
            </a:r>
            <a:r>
              <a:rPr lang="en-US" altLang="en-US" b="1" dirty="0" err="1">
                <a:solidFill>
                  <a:schemeClr val="tx1"/>
                </a:solidFill>
                <a:latin typeface="Courier New" panose="02070309020205020404" pitchFamily="49" charset="0"/>
                <a:cs typeface="Courier New" panose="02070309020205020404" pitchFamily="49" charset="0"/>
              </a:rPr>
              <a:t>ariadb</a:t>
            </a:r>
            <a:r>
              <a:rPr lang="id-ID" altLang="en-US" b="1" dirty="0">
                <a:solidFill>
                  <a:schemeClr val="tx1"/>
                </a:solidFill>
                <a:latin typeface="Courier New" panose="02070309020205020404" pitchFamily="49" charset="0"/>
                <a:cs typeface="Courier New" panose="02070309020205020404" pitchFamily="49" charset="0"/>
              </a:rPr>
              <a:t>&gt; create database </a:t>
            </a:r>
            <a:r>
              <a:rPr lang="en-US" altLang="en-US" b="1" dirty="0" err="1">
                <a:solidFill>
                  <a:schemeClr val="tx1"/>
                </a:solidFill>
                <a:latin typeface="Courier New" panose="02070309020205020404" pitchFamily="49" charset="0"/>
                <a:cs typeface="Courier New" panose="02070309020205020404" pitchFamily="49" charset="0"/>
              </a:rPr>
              <a:t>dbtoko</a:t>
            </a:r>
            <a:r>
              <a:rPr lang="id-ID" altLang="en-US" b="1" dirty="0">
                <a:solidFill>
                  <a:schemeClr val="tx1"/>
                </a:solidFill>
                <a:latin typeface="Courier New" panose="02070309020205020404" pitchFamily="49" charset="0"/>
                <a:cs typeface="Courier New" panose="02070309020205020404" pitchFamily="49" charset="0"/>
              </a:rPr>
              <a:t>;</a:t>
            </a:r>
          </a:p>
          <a:p>
            <a:pPr eaLnBrk="1" hangingPunct="1">
              <a:lnSpc>
                <a:spcPct val="150000"/>
              </a:lnSpc>
            </a:pPr>
            <a:r>
              <a:rPr lang="id-ID" altLang="en-US" b="1" dirty="0">
                <a:solidFill>
                  <a:schemeClr val="tx1"/>
                </a:solidFill>
                <a:latin typeface="Courier New" panose="02070309020205020404" pitchFamily="49" charset="0"/>
                <a:cs typeface="Courier New" panose="02070309020205020404" pitchFamily="49" charset="0"/>
              </a:rPr>
              <a:t>Query OK, 1 row affected (0.11 sec)</a:t>
            </a:r>
            <a:endParaRPr lang="en-US" altLang="en-US" b="1" dirty="0">
              <a:solidFill>
                <a:schemeClr val="tx1"/>
              </a:solidFill>
              <a:latin typeface="Courier New" panose="02070309020205020404" pitchFamily="49" charset="0"/>
              <a:cs typeface="Courier New" panose="02070309020205020404" pitchFamily="49" charset="0"/>
            </a:endParaRPr>
          </a:p>
          <a:p>
            <a:pPr eaLnBrk="1" hangingPunct="1">
              <a:lnSpc>
                <a:spcPct val="150000"/>
              </a:lnSpc>
            </a:pPr>
            <a:endParaRPr lang="id-ID" altLang="en-US"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id-ID" altLang="en-US" dirty="0">
                <a:solidFill>
                  <a:schemeClr val="tx1"/>
                </a:solidFill>
                <a:latin typeface="Times New Roman" panose="02020603050405020304" pitchFamily="18" charset="0"/>
                <a:cs typeface="Times New Roman" panose="02020603050405020304" pitchFamily="18" charset="0"/>
              </a:rPr>
              <a:t>Pada contoh di</a:t>
            </a:r>
            <a:r>
              <a:rPr lang="en-US" altLang="en-US" dirty="0">
                <a:solidFill>
                  <a:schemeClr val="tx1"/>
                </a:solidFill>
                <a:latin typeface="Times New Roman" panose="02020603050405020304" pitchFamily="18" charset="0"/>
                <a:cs typeface="Times New Roman" panose="02020603050405020304" pitchFamily="18" charset="0"/>
              </a:rPr>
              <a:t> </a:t>
            </a:r>
            <a:r>
              <a:rPr lang="id-ID" altLang="en-US" dirty="0">
                <a:solidFill>
                  <a:schemeClr val="tx1"/>
                </a:solidFill>
                <a:latin typeface="Times New Roman" panose="02020603050405020304" pitchFamily="18" charset="0"/>
                <a:cs typeface="Times New Roman" panose="02020603050405020304" pitchFamily="18" charset="0"/>
              </a:rPr>
              <a:t>atas, query OK menyatakan bahwa pembuatan database dengan nama </a:t>
            </a:r>
            <a:r>
              <a:rPr lang="en-US" altLang="en-US" dirty="0" err="1">
                <a:solidFill>
                  <a:schemeClr val="tx1"/>
                </a:solidFill>
                <a:latin typeface="Times New Roman" panose="02020603050405020304" pitchFamily="18" charset="0"/>
                <a:cs typeface="Times New Roman" panose="02020603050405020304" pitchFamily="18" charset="0"/>
              </a:rPr>
              <a:t>dbtoko</a:t>
            </a:r>
            <a:r>
              <a:rPr lang="id-ID" altLang="en-US" dirty="0">
                <a:solidFill>
                  <a:schemeClr val="tx1"/>
                </a:solidFill>
                <a:latin typeface="Times New Roman" panose="02020603050405020304" pitchFamily="18" charset="0"/>
                <a:cs typeface="Times New Roman" panose="02020603050405020304" pitchFamily="18" charset="0"/>
              </a:rPr>
              <a:t> berhasil dibuat, untuk melihat database yang ada pada M</a:t>
            </a:r>
            <a:r>
              <a:rPr lang="en-US" altLang="en-US" dirty="0" err="1">
                <a:solidFill>
                  <a:schemeClr val="tx1"/>
                </a:solidFill>
                <a:latin typeface="Times New Roman" panose="02020603050405020304" pitchFamily="18" charset="0"/>
                <a:cs typeface="Times New Roman" panose="02020603050405020304" pitchFamily="18" charset="0"/>
              </a:rPr>
              <a:t>ariaDB</a:t>
            </a:r>
            <a:r>
              <a:rPr lang="id-ID" altLang="en-US" dirty="0">
                <a:solidFill>
                  <a:schemeClr val="tx1"/>
                </a:solidFill>
                <a:latin typeface="Times New Roman" panose="02020603050405020304" pitchFamily="18" charset="0"/>
                <a:cs typeface="Times New Roman" panose="02020603050405020304" pitchFamily="18" charset="0"/>
              </a:rPr>
              <a:t> dapat menggunakan </a:t>
            </a:r>
            <a:r>
              <a:rPr lang="en-US" altLang="en-US" dirty="0">
                <a:solidFill>
                  <a:schemeClr val="tx1"/>
                </a:solidFill>
                <a:latin typeface="Times New Roman" panose="02020603050405020304" pitchFamily="18" charset="0"/>
                <a:cs typeface="Times New Roman" panose="02020603050405020304" pitchFamily="18" charset="0"/>
              </a:rPr>
              <a:t>query</a:t>
            </a:r>
            <a:r>
              <a:rPr lang="id-ID" altLang="en-US" dirty="0">
                <a:solidFill>
                  <a:schemeClr val="tx1"/>
                </a:solidFill>
                <a:latin typeface="Times New Roman" panose="02020603050405020304" pitchFamily="18" charset="0"/>
                <a:cs typeface="Times New Roman" panose="02020603050405020304" pitchFamily="18" charset="0"/>
              </a:rPr>
              <a:t> berikut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ini</a:t>
            </a:r>
            <a:r>
              <a:rPr lang="en-US" altLang="en-US" dirty="0">
                <a:solidFill>
                  <a:schemeClr val="tx1"/>
                </a:solidFill>
                <a:latin typeface="Times New Roman" panose="02020603050405020304" pitchFamily="18" charset="0"/>
                <a:cs typeface="Times New Roman" panose="02020603050405020304" pitchFamily="18" charset="0"/>
              </a:rPr>
              <a:t>:</a:t>
            </a:r>
          </a:p>
          <a:p>
            <a:pPr eaLnBrk="1" hangingPunct="1">
              <a:lnSpc>
                <a:spcPct val="150000"/>
              </a:lnSpc>
            </a:pPr>
            <a:endParaRPr lang="id-ID" altLang="en-US" dirty="0">
              <a:solidFill>
                <a:schemeClr val="tx1"/>
              </a:solidFill>
              <a:latin typeface="Times New Roman" panose="02020603050405020304" pitchFamily="18" charset="0"/>
              <a:cs typeface="Times New Roman" panose="02020603050405020304" pitchFamily="18" charset="0"/>
            </a:endParaRPr>
          </a:p>
          <a:p>
            <a:pPr marL="0" algn="l" defTabSz="914400" rtl="0" eaLnBrk="1" latinLnBrk="0" hangingPunct="1">
              <a:lnSpc>
                <a:spcPct val="150000"/>
              </a:lnSpc>
            </a:pPr>
            <a:r>
              <a:rPr lang="id-ID" altLang="en-US" sz="1200" b="1" kern="1200" dirty="0">
                <a:solidFill>
                  <a:schemeClr val="tx1"/>
                </a:solidFill>
                <a:latin typeface="Courier New" panose="02070309020205020404" pitchFamily="49" charset="0"/>
                <a:ea typeface="+mn-ea"/>
                <a:cs typeface="Courier New" panose="02070309020205020404" pitchFamily="49" charset="0"/>
              </a:rPr>
              <a:t>SHOW DATABASES;</a:t>
            </a:r>
            <a:endParaRPr lang="en-US" altLang="en-US" sz="1200" b="1" kern="1200" dirty="0">
              <a:solidFill>
                <a:schemeClr val="tx1"/>
              </a:solidFill>
              <a:latin typeface="Courier New" panose="02070309020205020404" pitchFamily="49" charset="0"/>
              <a:ea typeface="+mn-ea"/>
              <a:cs typeface="Courier New" panose="02070309020205020404" pitchFamily="49" charset="0"/>
            </a:endParaRPr>
          </a:p>
          <a:p>
            <a:pPr marL="0" algn="l" defTabSz="914400" rtl="0" eaLnBrk="1" latinLnBrk="0" hangingPunct="1">
              <a:lnSpc>
                <a:spcPct val="150000"/>
              </a:lnSpc>
            </a:pPr>
            <a:endParaRPr lang="en-US" altLang="en-US" sz="1200" b="1" kern="1200" dirty="0">
              <a:solidFill>
                <a:schemeClr val="tx1"/>
              </a:solidFill>
              <a:latin typeface="Courier New" panose="02070309020205020404" pitchFamily="49" charset="0"/>
              <a:ea typeface="+mn-ea"/>
              <a:cs typeface="Courier New" panose="02070309020205020404" pitchFamily="49" charset="0"/>
            </a:endParaRPr>
          </a:p>
          <a:p>
            <a:pPr marL="0" algn="l" defTabSz="914400" rtl="0" eaLnBrk="1" latinLnBrk="0" hangingPunct="1">
              <a:lnSpc>
                <a:spcPct val="150000"/>
              </a:lnSpc>
            </a:pP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Perhatikan</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apakah</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ada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database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dbtoko</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yang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sudah</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dibuat</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Tentunya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ada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nama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database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dbtoko</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a:t>
            </a:r>
            <a:endParaRPr lang="id-ID" altLang="en-US" sz="1200" kern="1200" dirty="0">
              <a:solidFill>
                <a:schemeClr val="tx1"/>
              </a:solidFill>
              <a:latin typeface="Times New Roman" panose="02020603050405020304" pitchFamily="18" charset="0"/>
              <a:ea typeface="+mn-ea"/>
              <a:cs typeface="Times New Roman" panose="02020603050405020304" pitchFamily="18" charset="0"/>
            </a:endParaRPr>
          </a:p>
          <a:p>
            <a:pPr eaLnBrk="1" hangingPunct="1"/>
            <a:endParaRPr lang="id-ID" alt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D555E73-4E9D-4FB8-A007-2B23AD54C5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8DB1D5-C222-4E12-9121-F79D1B6A6B15}" type="slidenum">
              <a:rPr lang="id-ID" altLang="en-US"/>
              <a:pPr eaLnBrk="1" hangingPunct="1"/>
              <a:t>19</a:t>
            </a:fld>
            <a:endParaRPr lang="id-ID" altLang="en-US"/>
          </a:p>
        </p:txBody>
      </p:sp>
      <p:sp>
        <p:nvSpPr>
          <p:cNvPr id="67587" name="Rectangle 2">
            <a:extLst>
              <a:ext uri="{FF2B5EF4-FFF2-40B4-BE49-F238E27FC236}">
                <a16:creationId xmlns:a16="http://schemas.microsoft.com/office/drawing/2014/main" id="{654D8775-EFB9-4786-BF69-CDB6996CD527}"/>
              </a:ext>
            </a:extLst>
          </p:cNvPr>
          <p:cNvSpPr>
            <a:spLocks noGrp="1" noRot="1" noChangeAspect="1" noChangeArrowheads="1" noTextEdit="1"/>
          </p:cNvSpPr>
          <p:nvPr>
            <p:ph type="sldImg"/>
          </p:nvPr>
        </p:nvSpPr>
        <p:spPr>
          <a:xfrm>
            <a:off x="822325" y="1009650"/>
            <a:ext cx="5934075" cy="3738563"/>
          </a:xfrm>
          <a:ln/>
        </p:spPr>
      </p:sp>
      <p:sp>
        <p:nvSpPr>
          <p:cNvPr id="67588" name="Rectangle 3">
            <a:extLst>
              <a:ext uri="{FF2B5EF4-FFF2-40B4-BE49-F238E27FC236}">
                <a16:creationId xmlns:a16="http://schemas.microsoft.com/office/drawing/2014/main" id="{D3B7485E-8D18-4185-93AE-07899C1860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id-ID" altLang="en-US" dirty="0">
                <a:solidFill>
                  <a:schemeClr val="tx1"/>
                </a:solidFill>
                <a:latin typeface="Times New Roman" panose="02020603050405020304" pitchFamily="18" charset="0"/>
                <a:cs typeface="Times New Roman" panose="02020603050405020304" pitchFamily="18" charset="0"/>
              </a:rPr>
              <a:t>Contoh </a:t>
            </a:r>
            <a:r>
              <a:rPr lang="en-US" altLang="en-US" dirty="0">
                <a:solidFill>
                  <a:schemeClr val="tx1"/>
                </a:solidFill>
                <a:latin typeface="Times New Roman" panose="02020603050405020304" pitchFamily="18" charset="0"/>
                <a:cs typeface="Times New Roman" panose="02020603050405020304" pitchFamily="18" charset="0"/>
              </a:rPr>
              <a:t>query </a:t>
            </a:r>
            <a:r>
              <a:rPr lang="en-US" altLang="en-US" dirty="0" err="1">
                <a:solidFill>
                  <a:schemeClr val="tx1"/>
                </a:solidFill>
                <a:latin typeface="Times New Roman" panose="02020603050405020304" pitchFamily="18" charset="0"/>
                <a:cs typeface="Times New Roman" panose="02020603050405020304" pitchFamily="18" charset="0"/>
              </a:rPr>
              <a:t>menghapus</a:t>
            </a:r>
            <a:r>
              <a:rPr lang="en-US" altLang="en-US" dirty="0">
                <a:solidFill>
                  <a:schemeClr val="tx1"/>
                </a:solidFill>
                <a:latin typeface="Times New Roman" panose="02020603050405020304" pitchFamily="18" charset="0"/>
                <a:cs typeface="Times New Roman" panose="02020603050405020304" pitchFamily="18" charset="0"/>
              </a:rPr>
              <a:t> database</a:t>
            </a:r>
            <a:r>
              <a:rPr lang="id-ID" altLang="en-US" dirty="0">
                <a:solidFill>
                  <a:schemeClr val="tx1"/>
                </a:solidFill>
                <a:latin typeface="Times New Roman" panose="02020603050405020304" pitchFamily="18" charset="0"/>
                <a:cs typeface="Times New Roman" panose="02020603050405020304" pitchFamily="18" charset="0"/>
              </a:rPr>
              <a:t>:</a:t>
            </a:r>
            <a:endParaRPr lang="en-US" altLang="en-US" dirty="0">
              <a:solidFill>
                <a:schemeClr val="tx1"/>
              </a:solidFill>
              <a:latin typeface="Times New Roman" panose="02020603050405020304" pitchFamily="18" charset="0"/>
              <a:cs typeface="Times New Roman" panose="02020603050405020304" pitchFamily="18" charset="0"/>
            </a:endParaRPr>
          </a:p>
          <a:p>
            <a:pPr marL="171450" indent="-171450" eaLnBrk="1" hangingPunct="1">
              <a:lnSpc>
                <a:spcPct val="150000"/>
              </a:lnSpc>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Drop berarti menghapus. </a:t>
            </a:r>
            <a:endParaRPr lang="en-US" altLang="en-US" dirty="0">
              <a:solidFill>
                <a:schemeClr val="tx1"/>
              </a:solidFill>
              <a:latin typeface="Times New Roman" panose="02020603050405020304" pitchFamily="18" charset="0"/>
              <a:cs typeface="Times New Roman" panose="02020603050405020304" pitchFamily="18" charset="0"/>
            </a:endParaRP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Query SQL ini berfungsi untuk menghapus sebuah database, seperti contoh berikut :</a:t>
            </a:r>
          </a:p>
          <a:p>
            <a:pPr eaLnBrk="1" hangingPunct="1">
              <a:lnSpc>
                <a:spcPct val="150000"/>
              </a:lnSpc>
            </a:pPr>
            <a:endParaRPr lang="en-US" altLang="en-US" dirty="0">
              <a:solidFill>
                <a:schemeClr val="tx1"/>
              </a:solidFill>
              <a:latin typeface="Times New Roman" panose="02020603050405020304" pitchFamily="18" charset="0"/>
              <a:cs typeface="Times New Roman" panose="02020603050405020304" pitchFamily="18" charset="0"/>
            </a:endParaRPr>
          </a:p>
          <a:p>
            <a:pPr eaLnBrk="1" hangingPunct="1">
              <a:lnSpc>
                <a:spcPct val="150000"/>
              </a:lnSpc>
            </a:pPr>
            <a:r>
              <a:rPr lang="id-ID" altLang="en-US" b="1" dirty="0">
                <a:solidFill>
                  <a:schemeClr val="tx1"/>
                </a:solidFill>
                <a:latin typeface="Courier New" panose="02070309020205020404" pitchFamily="49" charset="0"/>
                <a:cs typeface="Courier New" panose="02070309020205020404" pitchFamily="49" charset="0"/>
              </a:rPr>
              <a:t>m</a:t>
            </a:r>
            <a:r>
              <a:rPr lang="en-US" altLang="en-US" b="1" dirty="0" err="1">
                <a:solidFill>
                  <a:schemeClr val="tx1"/>
                </a:solidFill>
                <a:latin typeface="Courier New" panose="02070309020205020404" pitchFamily="49" charset="0"/>
                <a:cs typeface="Courier New" panose="02070309020205020404" pitchFamily="49" charset="0"/>
              </a:rPr>
              <a:t>ariadb</a:t>
            </a:r>
            <a:r>
              <a:rPr lang="id-ID" altLang="en-US" b="1" dirty="0">
                <a:solidFill>
                  <a:schemeClr val="tx1"/>
                </a:solidFill>
                <a:latin typeface="Courier New" panose="02070309020205020404" pitchFamily="49" charset="0"/>
                <a:cs typeface="Courier New" panose="02070309020205020404" pitchFamily="49" charset="0"/>
              </a:rPr>
              <a:t>&gt; drop </a:t>
            </a:r>
            <a:r>
              <a:rPr lang="id-ID" altLang="en-US" b="1">
                <a:solidFill>
                  <a:schemeClr val="tx1"/>
                </a:solidFill>
                <a:latin typeface="Courier New" panose="02070309020205020404" pitchFamily="49" charset="0"/>
                <a:cs typeface="Courier New" panose="02070309020205020404" pitchFamily="49" charset="0"/>
              </a:rPr>
              <a:t>database </a:t>
            </a:r>
            <a:r>
              <a:rPr lang="en-US" altLang="en-US" b="1">
                <a:solidFill>
                  <a:schemeClr val="tx1"/>
                </a:solidFill>
                <a:latin typeface="Courier New" panose="02070309020205020404" pitchFamily="49" charset="0"/>
                <a:cs typeface="Courier New" panose="02070309020205020404" pitchFamily="49" charset="0"/>
              </a:rPr>
              <a:t>dbcoba</a:t>
            </a:r>
            <a:r>
              <a:rPr lang="id-ID" altLang="en-US" b="1">
                <a:solidFill>
                  <a:schemeClr val="tx1"/>
                </a:solidFill>
                <a:latin typeface="Courier New" panose="02070309020205020404" pitchFamily="49" charset="0"/>
                <a:cs typeface="Courier New" panose="02070309020205020404" pitchFamily="49" charset="0"/>
              </a:rPr>
              <a:t>;</a:t>
            </a:r>
            <a:endParaRPr lang="id-ID" altLang="en-US" b="1" dirty="0">
              <a:solidFill>
                <a:schemeClr val="tx1"/>
              </a:solidFill>
              <a:latin typeface="Courier New" panose="02070309020205020404" pitchFamily="49" charset="0"/>
              <a:cs typeface="Courier New" panose="02070309020205020404" pitchFamily="49" charset="0"/>
            </a:endParaRPr>
          </a:p>
          <a:p>
            <a:pPr eaLnBrk="1" hangingPunct="1">
              <a:lnSpc>
                <a:spcPct val="150000"/>
              </a:lnSpc>
            </a:pPr>
            <a:r>
              <a:rPr lang="id-ID" altLang="en-US" b="1" dirty="0">
                <a:solidFill>
                  <a:schemeClr val="tx1"/>
                </a:solidFill>
                <a:latin typeface="Courier New" panose="02070309020205020404" pitchFamily="49" charset="0"/>
                <a:cs typeface="Courier New" panose="02070309020205020404" pitchFamily="49" charset="0"/>
              </a:rPr>
              <a:t>Query OK, 0 rows affected (0.02 sec) </a:t>
            </a:r>
            <a:endParaRPr lang="en-US" altLang="en-US" b="1" dirty="0">
              <a:solidFill>
                <a:schemeClr val="tx1"/>
              </a:solidFill>
              <a:latin typeface="Courier New" panose="02070309020205020404" pitchFamily="49" charset="0"/>
              <a:cs typeface="Courier New" panose="02070309020205020404" pitchFamily="49" charset="0"/>
            </a:endParaRPr>
          </a:p>
          <a:p>
            <a:pPr eaLnBrk="1" hangingPunct="1">
              <a:lnSpc>
                <a:spcPct val="150000"/>
              </a:lnSpc>
            </a:pPr>
            <a:endParaRPr lang="en-US" altLang="en-US" b="1" dirty="0">
              <a:solidFill>
                <a:schemeClr val="tx1"/>
              </a:solidFill>
              <a:latin typeface="Courier New" panose="02070309020205020404" pitchFamily="49" charset="0"/>
              <a:cs typeface="Courier New" panose="02070309020205020404" pitchFamily="49" charset="0"/>
            </a:endParaRPr>
          </a:p>
          <a:p>
            <a:pPr eaLnBrk="1" hangingPunct="1">
              <a:lnSpc>
                <a:spcPct val="150000"/>
              </a:lnSpc>
            </a:pPr>
            <a:r>
              <a:rPr lang="en-US" altLang="en-US" dirty="0">
                <a:solidFill>
                  <a:schemeClr val="tx1"/>
                </a:solidFill>
                <a:latin typeface="Times New Roman" panose="02020603050405020304" pitchFamily="18" charset="0"/>
                <a:cs typeface="Times New Roman" panose="02020603050405020304" pitchFamily="18" charset="0"/>
              </a:rPr>
              <a:t>Setelah </a:t>
            </a:r>
            <a:r>
              <a:rPr lang="en-US" altLang="en-US" dirty="0" err="1">
                <a:solidFill>
                  <a:schemeClr val="tx1"/>
                </a:solidFill>
                <a:latin typeface="Times New Roman" panose="02020603050405020304" pitchFamily="18" charset="0"/>
                <a:cs typeface="Times New Roman" panose="02020603050405020304" pitchFamily="18" charset="0"/>
              </a:rPr>
              <a:t>itu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lihatlah</a:t>
            </a:r>
            <a:r>
              <a:rPr lang="en-US" altLang="en-US" dirty="0">
                <a:solidFill>
                  <a:schemeClr val="tx1"/>
                </a:solidFill>
                <a:latin typeface="Times New Roman" panose="02020603050405020304" pitchFamily="18" charset="0"/>
                <a:cs typeface="Times New Roman" panose="02020603050405020304" pitchFamily="18" charset="0"/>
              </a:rPr>
              <a:t> Kembali </a:t>
            </a:r>
            <a:r>
              <a:rPr lang="en-US" altLang="en-US" dirty="0" err="1">
                <a:solidFill>
                  <a:schemeClr val="tx1"/>
                </a:solidFill>
                <a:latin typeface="Times New Roman" panose="02020603050405020304" pitchFamily="18" charset="0"/>
                <a:cs typeface="Times New Roman" panose="02020603050405020304" pitchFamily="18" charset="0"/>
              </a:rPr>
              <a:t>datab</a:t>
            </a:r>
            <a:r>
              <a:rPr lang="id-ID" altLang="en-US" dirty="0">
                <a:solidFill>
                  <a:schemeClr val="tx1"/>
                </a:solidFill>
                <a:latin typeface="Times New Roman" panose="02020603050405020304" pitchFamily="18" charset="0"/>
                <a:cs typeface="Times New Roman" panose="02020603050405020304" pitchFamily="18" charset="0"/>
              </a:rPr>
              <a:t>ase </a:t>
            </a:r>
            <a:r>
              <a:rPr lang="en-US" altLang="en-US" dirty="0">
                <a:solidFill>
                  <a:schemeClr val="tx1"/>
                </a:solidFill>
                <a:latin typeface="Times New Roman" panose="02020603050405020304" pitchFamily="18" charset="0"/>
                <a:cs typeface="Times New Roman" panose="02020603050405020304" pitchFamily="18" charset="0"/>
              </a:rPr>
              <a:t>yang </a:t>
            </a:r>
            <a:r>
              <a:rPr lang="en-US" altLang="en-US" dirty="0" err="1">
                <a:solidFill>
                  <a:schemeClr val="tx1"/>
                </a:solidFill>
                <a:latin typeface="Times New Roman" panose="02020603050405020304" pitchFamily="18" charset="0"/>
                <a:cs typeface="Times New Roman" panose="02020603050405020304" pitchFamily="18" charset="0"/>
              </a:rPr>
              <a:t>dihapus</a:t>
            </a:r>
            <a:r>
              <a:rPr lang="en-US" altLang="en-US" dirty="0">
                <a:solidFill>
                  <a:schemeClr val="tx1"/>
                </a:solidFill>
                <a:latin typeface="Times New Roman" panose="02020603050405020304" pitchFamily="18" charset="0"/>
                <a:cs typeface="Times New Roman" panose="02020603050405020304" pitchFamily="18" charset="0"/>
              </a:rPr>
              <a:t> </a:t>
            </a:r>
            <a:r>
              <a:rPr lang="id-ID" altLang="en-US" dirty="0">
                <a:solidFill>
                  <a:schemeClr val="tx1"/>
                </a:solidFill>
                <a:latin typeface="Times New Roman" panose="02020603050405020304" pitchFamily="18" charset="0"/>
                <a:cs typeface="Times New Roman" panose="02020603050405020304" pitchFamily="18" charset="0"/>
              </a:rPr>
              <a:t>dapat menggunakan </a:t>
            </a:r>
            <a:r>
              <a:rPr lang="en-US" altLang="en-US" dirty="0">
                <a:solidFill>
                  <a:schemeClr val="tx1"/>
                </a:solidFill>
                <a:latin typeface="Times New Roman" panose="02020603050405020304" pitchFamily="18" charset="0"/>
                <a:cs typeface="Times New Roman" panose="02020603050405020304" pitchFamily="18" charset="0"/>
              </a:rPr>
              <a:t>query</a:t>
            </a:r>
            <a:r>
              <a:rPr lang="id-ID" altLang="en-US" dirty="0">
                <a:solidFill>
                  <a:schemeClr val="tx1"/>
                </a:solidFill>
                <a:latin typeface="Times New Roman" panose="02020603050405020304" pitchFamily="18" charset="0"/>
                <a:cs typeface="Times New Roman" panose="02020603050405020304" pitchFamily="18" charset="0"/>
              </a:rPr>
              <a:t> berikut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ini</a:t>
            </a:r>
            <a:r>
              <a:rPr lang="en-US" altLang="en-US" dirty="0">
                <a:solidFill>
                  <a:schemeClr val="tx1"/>
                </a:solidFill>
                <a:latin typeface="Times New Roman" panose="02020603050405020304" pitchFamily="18" charset="0"/>
                <a:cs typeface="Times New Roman" panose="02020603050405020304" pitchFamily="18" charset="0"/>
              </a:rPr>
              <a:t>:</a:t>
            </a:r>
          </a:p>
          <a:p>
            <a:pPr eaLnBrk="1" hangingPunct="1">
              <a:lnSpc>
                <a:spcPct val="150000"/>
              </a:lnSpc>
            </a:pPr>
            <a:endParaRPr lang="id-ID" altLang="en-US" dirty="0">
              <a:solidFill>
                <a:schemeClr val="tx1"/>
              </a:solidFill>
              <a:latin typeface="Times New Roman" panose="02020603050405020304" pitchFamily="18" charset="0"/>
              <a:cs typeface="Times New Roman" panose="02020603050405020304" pitchFamily="18" charset="0"/>
            </a:endParaRPr>
          </a:p>
          <a:p>
            <a:pPr marL="0" algn="l" defTabSz="914400" rtl="0" eaLnBrk="1" latinLnBrk="0" hangingPunct="1">
              <a:lnSpc>
                <a:spcPct val="150000"/>
              </a:lnSpc>
            </a:pPr>
            <a:r>
              <a:rPr lang="id-ID" altLang="en-US" sz="1200" b="1" kern="1200" dirty="0">
                <a:solidFill>
                  <a:schemeClr val="tx1"/>
                </a:solidFill>
                <a:latin typeface="Courier New" panose="02070309020205020404" pitchFamily="49" charset="0"/>
                <a:ea typeface="+mn-ea"/>
                <a:cs typeface="Courier New" panose="02070309020205020404" pitchFamily="49" charset="0"/>
              </a:rPr>
              <a:t>SHOW DATABASES;</a:t>
            </a:r>
            <a:endParaRPr lang="en-US" altLang="en-US" sz="1200" b="1" kern="1200" dirty="0">
              <a:solidFill>
                <a:schemeClr val="tx1"/>
              </a:solidFill>
              <a:latin typeface="Courier New" panose="02070309020205020404" pitchFamily="49" charset="0"/>
              <a:ea typeface="+mn-ea"/>
              <a:cs typeface="Courier New" panose="02070309020205020404" pitchFamily="49" charset="0"/>
            </a:endParaRPr>
          </a:p>
          <a:p>
            <a:pPr marL="0" algn="l" defTabSz="914400" rtl="0" eaLnBrk="1" latinLnBrk="0" hangingPunct="1">
              <a:lnSpc>
                <a:spcPct val="150000"/>
              </a:lnSpc>
            </a:pPr>
            <a:endParaRPr lang="en-US" altLang="en-US" sz="1200" b="1" kern="1200" dirty="0">
              <a:solidFill>
                <a:schemeClr val="tx1"/>
              </a:solidFill>
              <a:latin typeface="Courier New" panose="02070309020205020404" pitchFamily="49" charset="0"/>
              <a:ea typeface="+mn-ea"/>
              <a:cs typeface="Courier New" panose="02070309020205020404" pitchFamily="49" charset="0"/>
            </a:endParaRPr>
          </a:p>
          <a:p>
            <a:pPr marL="0" algn="l" defTabSz="914400" rtl="0" eaLnBrk="1" latinLnBrk="0" hangingPunct="1">
              <a:lnSpc>
                <a:spcPct val="150000"/>
              </a:lnSpc>
            </a:pP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Perhatikan</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apakah</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ada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a:solidFill>
                  <a:schemeClr val="tx1"/>
                </a:solidFill>
                <a:latin typeface="Times New Roman" panose="02020603050405020304" pitchFamily="18" charset="0"/>
                <a:ea typeface="+mn-ea"/>
                <a:cs typeface="Times New Roman" panose="02020603050405020304" pitchFamily="18" charset="0"/>
              </a:rPr>
              <a:t>database dbcoba sudah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terhapus</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Tentunya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ada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nama</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database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dbpegawai</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sudah</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 </a:t>
            </a:r>
            <a:r>
              <a:rPr lang="en-US" altLang="en-US" sz="1200" kern="1200" dirty="0" err="1">
                <a:solidFill>
                  <a:schemeClr val="tx1"/>
                </a:solidFill>
                <a:latin typeface="Times New Roman" panose="02020603050405020304" pitchFamily="18" charset="0"/>
                <a:ea typeface="+mn-ea"/>
                <a:cs typeface="Times New Roman" panose="02020603050405020304" pitchFamily="18" charset="0"/>
              </a:rPr>
              <a:t>terhapus</a:t>
            </a:r>
            <a:r>
              <a:rPr lang="en-US" altLang="en-US" sz="1200" kern="1200" dirty="0">
                <a:solidFill>
                  <a:schemeClr val="tx1"/>
                </a:solidFill>
                <a:latin typeface="Times New Roman" panose="02020603050405020304" pitchFamily="18" charset="0"/>
                <a:ea typeface="+mn-ea"/>
                <a:cs typeface="Times New Roman" panose="02020603050405020304" pitchFamily="18" charset="0"/>
              </a:rPr>
              <a:t>.</a:t>
            </a:r>
            <a:endParaRPr lang="id-ID" altLang="en-US" sz="1200" kern="1200" dirty="0">
              <a:solidFill>
                <a:schemeClr val="tx1"/>
              </a:solidFill>
              <a:latin typeface="Times New Roman" panose="02020603050405020304" pitchFamily="18" charset="0"/>
              <a:ea typeface="+mn-ea"/>
              <a:cs typeface="Times New Roman" panose="02020603050405020304" pitchFamily="18" charset="0"/>
            </a:endParaRPr>
          </a:p>
          <a:p>
            <a:pPr eaLnBrk="1" hangingPunct="1">
              <a:lnSpc>
                <a:spcPct val="150000"/>
              </a:lnSpc>
            </a:pPr>
            <a:endParaRPr lang="id-ID" altLang="en-US" b="1" dirty="0">
              <a:solidFill>
                <a:schemeClr val="tx1"/>
              </a:solidFill>
              <a:latin typeface="Courier New" panose="02070309020205020404" pitchFamily="49" charset="0"/>
              <a:cs typeface="Courier New" panose="02070309020205020404"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0" lvl="0" indent="0" algn="l" rtl="0">
              <a:spcBef>
                <a:spcPts val="567"/>
              </a:spcBef>
              <a:spcAft>
                <a:spcPts val="0"/>
              </a:spcAft>
              <a:buClr>
                <a:srgbClr val="000000"/>
              </a:buClr>
              <a:buSzPts val="540"/>
              <a:buFont typeface="Noto Sans Symbols"/>
              <a:buNone/>
            </a:pPr>
            <a:endParaRPr sz="1200" b="0" strike="noStrike" dirty="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query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tabel-tabel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terlebih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dahulu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koneksi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melihat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mysql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kern="1200" dirty="0">
              <a:solidFill>
                <a:schemeClr val="tx1"/>
              </a:solidFill>
              <a:effectLst/>
              <a:latin typeface="+mn-lt"/>
              <a:ea typeface="+mn-ea"/>
              <a:cs typeface="+mn-cs"/>
            </a:endParaRPr>
          </a:p>
          <a:p>
            <a:pPr algn="just">
              <a:lnSpc>
                <a:spcPct val="150000"/>
              </a:lnSpc>
            </a:pPr>
            <a:r>
              <a:rPr lang="en-US" sz="1200" b="1" kern="1200" dirty="0">
                <a:solidFill>
                  <a:schemeClr val="tx1"/>
                </a:solidFill>
                <a:effectLst/>
                <a:latin typeface="Courier New" panose="02070309020205020404" pitchFamily="49" charset="0"/>
                <a:ea typeface="+mn-ea"/>
                <a:cs typeface="Courier New" panose="02070309020205020404" pitchFamily="49" charset="0"/>
              </a:rPr>
              <a:t>SHOW DATABASES;</a:t>
            </a:r>
          </a:p>
          <a:p>
            <a:pPr algn="just">
              <a:lnSpc>
                <a:spcPct val="150000"/>
              </a:lnSpc>
            </a:pPr>
            <a:endParaRPr lang="en-US" sz="1200" kern="1200" dirty="0">
              <a:solidFill>
                <a:schemeClr val="tx1"/>
              </a:solidFill>
              <a:effectLst/>
              <a:latin typeface="+mn-lt"/>
              <a:ea typeface="+mn-ea"/>
              <a:cs typeface="+mn-cs"/>
            </a:endParaRPr>
          </a:p>
          <a:p>
            <a:pPr marL="0" algn="just" defTabSz="914400" rtl="0" eaLnBrk="1" latinLnBrk="0" hangingPunct="1">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informasi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nama-nama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server. </a:t>
            </a:r>
          </a:p>
          <a:p>
            <a:pPr marL="0" indent="0" algn="just">
              <a:lnSpc>
                <a:spcPct val="150000"/>
              </a:lnSpc>
            </a:pP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01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Setelah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berhasil</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daftar database yang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endParaRPr lang="en-US" sz="1200" kern="1200" dirty="0">
              <a:solidFill>
                <a:schemeClr val="tx1"/>
              </a:solidFill>
              <a:effectLst/>
              <a:latin typeface="+mn-lt"/>
              <a:ea typeface="+mn-ea"/>
              <a:cs typeface="+mn-cs"/>
            </a:endParaRPr>
          </a:p>
          <a:p>
            <a:pPr algn="just">
              <a:lnSpc>
                <a:spcPct val="150000"/>
              </a:lnSpc>
            </a:pPr>
            <a:r>
              <a:rPr lang="en-US" sz="1200" b="1" kern="1200" dirty="0">
                <a:solidFill>
                  <a:schemeClr val="tx1"/>
                </a:solidFill>
                <a:effectLst/>
                <a:latin typeface="Courier New" panose="02070309020205020404" pitchFamily="49" charset="0"/>
                <a:ea typeface="+mn-ea"/>
                <a:cs typeface="Courier New" panose="02070309020205020404" pitchFamily="49" charset="0"/>
              </a:rPr>
              <a:t>USE </a:t>
            </a:r>
            <a:r>
              <a:rPr lang="en-US" sz="1200" b="1" kern="1200" dirty="0" err="1">
                <a:solidFill>
                  <a:schemeClr val="tx1"/>
                </a:solidFill>
                <a:effectLst/>
                <a:latin typeface="Courier New" panose="02070309020205020404" pitchFamily="49" charset="0"/>
                <a:ea typeface="+mn-ea"/>
                <a:cs typeface="Courier New" panose="02070309020205020404" pitchFamily="49" charset="0"/>
              </a:rPr>
              <a:t>dbpegawai</a:t>
            </a:r>
            <a:r>
              <a:rPr lang="en-US" sz="1200" b="1" kern="1200" dirty="0">
                <a:solidFill>
                  <a:schemeClr val="tx1"/>
                </a:solidFill>
                <a:effectLst/>
                <a:latin typeface="Courier New" panose="02070309020205020404" pitchFamily="49" charset="0"/>
                <a:ea typeface="+mn-ea"/>
                <a:cs typeface="Courier New" panose="02070309020205020404" pitchFamily="49" charset="0"/>
              </a:rPr>
              <a:t>; </a:t>
            </a:r>
          </a:p>
          <a:p>
            <a:pPr algn="just">
              <a:lnSpc>
                <a:spcPct val="150000"/>
              </a:lnSpc>
            </a:pPr>
            <a:r>
              <a:rPr lang="en-US" sz="1200" kern="1200" dirty="0">
                <a:solidFill>
                  <a:schemeClr val="tx1"/>
                </a:solidFill>
                <a:effectLst/>
                <a:latin typeface="+mn-lt"/>
                <a:ea typeface="+mn-ea"/>
                <a:cs typeface="+mn-cs"/>
              </a:rPr>
              <a:t> </a:t>
            </a:r>
          </a:p>
          <a:p>
            <a:pPr marL="0" algn="just" defTabSz="914400" rtl="0" eaLnBrk="1" latinLnBrk="0" hangingPunct="1">
              <a:lnSpc>
                <a:spcPct val="150000"/>
              </a:lnSpc>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dipergunakan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bernama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dbpegawai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0" indent="0" algn="just">
              <a:lnSpc>
                <a:spcPct val="150000"/>
              </a:lnSpc>
            </a:pP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04376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Setelah </a:t>
            </a:r>
            <a:r>
              <a:rPr lang="en-US" dirty="0" err="1">
                <a:solidFill>
                  <a:schemeClr val="tx1"/>
                </a:solidFill>
                <a:latin typeface="Times New Roman" panose="02020603050405020304" pitchFamily="18" charset="0"/>
                <a:cs typeface="Times New Roman" panose="02020603050405020304" pitchFamily="18" charset="0"/>
              </a:rPr>
              <a:t>kita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mengetahui</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database,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user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mengelola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suatu</a:t>
            </a:r>
            <a:r>
              <a:rPr lang="en-US" dirty="0">
                <a:solidFill>
                  <a:schemeClr val="tx1"/>
                </a:solidFill>
                <a:latin typeface="Times New Roman" panose="02020603050405020304" pitchFamily="18" charset="0"/>
                <a:cs typeface="Times New Roman" panose="02020603050405020304" pitchFamily="18" charset="0"/>
              </a:rPr>
              <a:t> database dan </a:t>
            </a:r>
            <a:r>
              <a:rPr lang="en-US" dirty="0" err="1">
                <a:solidFill>
                  <a:schemeClr val="tx1"/>
                </a:solidFill>
                <a:latin typeface="Times New Roman" panose="02020603050405020304" pitchFamily="18" charset="0"/>
                <a:cs typeface="Times New Roman" panose="02020603050405020304" pitchFamily="18" charset="0"/>
              </a:rPr>
              <a:t>mengenal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tipe</a:t>
            </a:r>
            <a:r>
              <a:rPr lang="en-US" dirty="0">
                <a:solidFill>
                  <a:schemeClr val="tx1"/>
                </a:solidFill>
                <a:latin typeface="Times New Roman" panose="02020603050405020304" pitchFamily="18" charset="0"/>
                <a:cs typeface="Times New Roman" panose="02020603050405020304" pitchFamily="18" charset="0"/>
              </a:rPr>
              <a:t> data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MariaDB, </a:t>
            </a:r>
            <a:r>
              <a:rPr lang="en-US" dirty="0" err="1">
                <a:solidFill>
                  <a:schemeClr val="tx1"/>
                </a:solidFill>
                <a:latin typeface="Times New Roman" panose="02020603050405020304" pitchFamily="18" charset="0"/>
                <a:cs typeface="Times New Roman" panose="02020603050405020304" pitchFamily="18" charset="0"/>
              </a:rPr>
              <a:t>selanjutnya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mengelola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tabel-tabel</a:t>
            </a:r>
            <a:r>
              <a:rPr lang="en-US" dirty="0">
                <a:solidFill>
                  <a:schemeClr val="tx1"/>
                </a:solidFill>
                <a:latin typeface="Times New Roman" panose="02020603050405020304" pitchFamily="18" charset="0"/>
                <a:cs typeface="Times New Roman" panose="02020603050405020304" pitchFamily="18" charset="0"/>
              </a:rPr>
              <a:t> yang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suatu</a:t>
            </a:r>
            <a:r>
              <a:rPr lang="en-US" dirty="0">
                <a:solidFill>
                  <a:schemeClr val="tx1"/>
                </a:solidFill>
                <a:latin typeface="Times New Roman" panose="02020603050405020304" pitchFamily="18" charset="0"/>
                <a:cs typeface="Times New Roman" panose="02020603050405020304" pitchFamily="18" charset="0"/>
              </a:rPr>
              <a:t> database.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mengelola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tersebut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terbagi</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sql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yaitu</a:t>
            </a:r>
            <a:r>
              <a:rPr lang="en-US" dirty="0">
                <a:solidFill>
                  <a:schemeClr val="tx1"/>
                </a:solidFill>
                <a:latin typeface="Times New Roman" panose="02020603050405020304" pitchFamily="18" charset="0"/>
                <a:cs typeface="Times New Roman" panose="02020603050405020304" pitchFamily="18" charset="0"/>
              </a:rPr>
              <a:t> :</a:t>
            </a: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DDL</a:t>
            </a:r>
          </a:p>
          <a:p>
            <a:pPr marL="628650" lvl="1"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Create Table: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baru</a:t>
            </a:r>
            <a:endParaRPr lang="en-US" dirty="0">
              <a:solidFill>
                <a:schemeClr val="tx1"/>
              </a:solidFill>
              <a:latin typeface="Times New Roman" panose="02020603050405020304" pitchFamily="18" charset="0"/>
              <a:cs typeface="Times New Roman" panose="02020603050405020304" pitchFamily="18" charset="0"/>
            </a:endParaRPr>
          </a:p>
          <a:p>
            <a:pPr marL="628650" lvl="1"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Alter Table: </a:t>
            </a:r>
            <a:r>
              <a:rPr lang="en-US" dirty="0" err="1">
                <a:solidFill>
                  <a:schemeClr val="tx1"/>
                </a:solidFill>
                <a:latin typeface="Times New Roman" panose="02020603050405020304" pitchFamily="18" charset="0"/>
                <a:cs typeface="Times New Roman" panose="02020603050405020304" pitchFamily="18" charset="0"/>
              </a:rPr>
              <a:t>mengubah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struktur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sudah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sebelumnya</a:t>
            </a:r>
            <a:endParaRPr lang="en-US" dirty="0">
              <a:solidFill>
                <a:schemeClr val="tx1"/>
              </a:solidFill>
              <a:latin typeface="Times New Roman" panose="02020603050405020304" pitchFamily="18" charset="0"/>
              <a:cs typeface="Times New Roman" panose="02020603050405020304" pitchFamily="18" charset="0"/>
            </a:endParaRPr>
          </a:p>
          <a:p>
            <a:pPr marL="628650" marR="0" lvl="1"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schemeClr val="tx1"/>
                </a:solidFill>
                <a:latin typeface="Times New Roman" panose="02020603050405020304" pitchFamily="18" charset="0"/>
                <a:cs typeface="Times New Roman" panose="02020603050405020304" pitchFamily="18" charset="0"/>
              </a:rPr>
              <a:t>Drop Table: </a:t>
            </a:r>
            <a:r>
              <a:rPr lang="en-US" dirty="0" err="1">
                <a:solidFill>
                  <a:schemeClr val="tx1"/>
                </a:solidFill>
                <a:latin typeface="Times New Roman" panose="02020603050405020304" pitchFamily="18" charset="0"/>
                <a:cs typeface="Times New Roman" panose="02020603050405020304" pitchFamily="18" charset="0"/>
              </a:rPr>
              <a:t>menghapus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struktur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sudah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sebelumnya</a:t>
            </a:r>
            <a:endParaRPr lang="en-US" dirty="0">
              <a:solidFill>
                <a:schemeClr val="tx1"/>
              </a:solidFill>
              <a:latin typeface="Times New Roman" panose="02020603050405020304" pitchFamily="18" charset="0"/>
              <a:cs typeface="Times New Roman" panose="02020603050405020304" pitchFamily="18" charset="0"/>
            </a:endParaRPr>
          </a:p>
          <a:p>
            <a:pPr marL="171450" lvl="0"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DML</a:t>
            </a:r>
          </a:p>
          <a:p>
            <a:pPr marL="628650" lvl="1"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Insert: </a:t>
            </a:r>
            <a:r>
              <a:rPr lang="en-US" dirty="0" err="1">
                <a:solidFill>
                  <a:schemeClr val="tx1"/>
                </a:solidFill>
                <a:latin typeface="Times New Roman" panose="02020603050405020304" pitchFamily="18" charset="0"/>
                <a:cs typeface="Times New Roman" panose="02020603050405020304" pitchFamily="18" charset="0"/>
              </a:rPr>
              <a:t>menginput</a:t>
            </a:r>
            <a:r>
              <a:rPr lang="en-US" dirty="0">
                <a:solidFill>
                  <a:schemeClr val="tx1"/>
                </a:solidFill>
                <a:latin typeface="Times New Roman" panose="02020603050405020304" pitchFamily="18" charset="0"/>
                <a:cs typeface="Times New Roman" panose="02020603050405020304" pitchFamily="18" charset="0"/>
              </a:rPr>
              <a:t> data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endParaRPr lang="en-US" dirty="0">
              <a:solidFill>
                <a:schemeClr val="tx1"/>
              </a:solidFill>
              <a:latin typeface="Times New Roman" panose="02020603050405020304" pitchFamily="18" charset="0"/>
              <a:cs typeface="Times New Roman" panose="02020603050405020304" pitchFamily="18" charset="0"/>
            </a:endParaRPr>
          </a:p>
          <a:p>
            <a:pPr marL="628650" lvl="1"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Update: </a:t>
            </a:r>
            <a:r>
              <a:rPr lang="en-US" dirty="0" err="1">
                <a:solidFill>
                  <a:schemeClr val="tx1"/>
                </a:solidFill>
                <a:latin typeface="Times New Roman" panose="02020603050405020304" pitchFamily="18" charset="0"/>
                <a:cs typeface="Times New Roman" panose="02020603050405020304" pitchFamily="18" charset="0"/>
              </a:rPr>
              <a:t>mengubah</a:t>
            </a:r>
            <a:r>
              <a:rPr lang="en-US" dirty="0">
                <a:solidFill>
                  <a:schemeClr val="tx1"/>
                </a:solidFill>
                <a:latin typeface="Times New Roman" panose="02020603050405020304" pitchFamily="18" charset="0"/>
                <a:cs typeface="Times New Roman" panose="02020603050405020304" pitchFamily="18" charset="0"/>
              </a:rPr>
              <a:t> data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endParaRPr lang="en-US" dirty="0">
              <a:solidFill>
                <a:schemeClr val="tx1"/>
              </a:solidFill>
              <a:latin typeface="Times New Roman" panose="02020603050405020304" pitchFamily="18" charset="0"/>
              <a:cs typeface="Times New Roman" panose="02020603050405020304" pitchFamily="18" charset="0"/>
            </a:endParaRPr>
          </a:p>
          <a:p>
            <a:pPr marL="628650" lvl="1"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Delete: </a:t>
            </a:r>
            <a:r>
              <a:rPr lang="en-US" dirty="0" err="1">
                <a:solidFill>
                  <a:schemeClr val="tx1"/>
                </a:solidFill>
                <a:latin typeface="Times New Roman" panose="02020603050405020304" pitchFamily="18" charset="0"/>
                <a:cs typeface="Times New Roman" panose="02020603050405020304" pitchFamily="18" charset="0"/>
              </a:rPr>
              <a:t>menghapus</a:t>
            </a:r>
            <a:r>
              <a:rPr lang="en-US" dirty="0">
                <a:solidFill>
                  <a:schemeClr val="tx1"/>
                </a:solidFill>
                <a:latin typeface="Times New Roman" panose="02020603050405020304" pitchFamily="18" charset="0"/>
                <a:cs typeface="Times New Roman" panose="02020603050405020304" pitchFamily="18" charset="0"/>
              </a:rPr>
              <a:t> data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endParaRPr lang="en-US" dirty="0">
              <a:solidFill>
                <a:schemeClr val="tx1"/>
              </a:solidFill>
              <a:latin typeface="Times New Roman" panose="02020603050405020304" pitchFamily="18" charset="0"/>
              <a:cs typeface="Times New Roman" panose="02020603050405020304" pitchFamily="18" charset="0"/>
            </a:endParaRPr>
          </a:p>
          <a:p>
            <a:pPr marL="628650" lvl="1" indent="-1714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Select: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data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endParaRPr lang="en-US"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buFont typeface="Arial" panose="020B0604020202020204" pitchFamily="34" charset="0"/>
              <a:buNone/>
            </a:pPr>
            <a:endParaRPr lang="en-US" dirty="0">
              <a:solidFill>
                <a:schemeClr val="tx1"/>
              </a:solidFill>
              <a:latin typeface="Times New Roman" panose="02020603050405020304" pitchFamily="18" charset="0"/>
              <a:cs typeface="Times New Roman" panose="02020603050405020304" pitchFamily="18" charset="0"/>
            </a:endParaRPr>
          </a:p>
          <a:p>
            <a:pPr marL="0" lvl="0" indent="0" algn="just">
              <a:lnSpc>
                <a:spcPct val="150000"/>
              </a:lnSpc>
              <a:buFont typeface="Arial" panose="020B0604020202020204" pitchFamily="34" charset="0"/>
              <a:buNone/>
            </a:pPr>
            <a:r>
              <a:rPr lang="en-US" dirty="0" err="1">
                <a:solidFill>
                  <a:schemeClr val="tx1"/>
                </a:solidFill>
                <a:latin typeface="Times New Roman" panose="02020603050405020304" pitchFamily="18" charset="0"/>
                <a:cs typeface="Times New Roman" panose="02020603050405020304" pitchFamily="18" charset="0"/>
              </a:rPr>
              <a:t>Khusus</a:t>
            </a:r>
            <a:r>
              <a:rPr lang="en-US" dirty="0">
                <a:solidFill>
                  <a:schemeClr val="tx1"/>
                </a:solidFill>
                <a:latin typeface="Times New Roman" panose="02020603050405020304" pitchFamily="18" charset="0"/>
                <a:cs typeface="Times New Roman" panose="02020603050405020304" pitchFamily="18" charset="0"/>
              </a:rPr>
              <a:t> query DML,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aplikasi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banyak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fitur</a:t>
            </a:r>
            <a:r>
              <a:rPr lang="en-US" dirty="0">
                <a:solidFill>
                  <a:schemeClr val="tx1"/>
                </a:solidFill>
                <a:latin typeface="Times New Roman" panose="02020603050405020304" pitchFamily="18" charset="0"/>
                <a:cs typeface="Times New Roman" panose="02020603050405020304" pitchFamily="18" charset="0"/>
              </a:rPr>
              <a:t> CRUD (Create, Read, Update dan Delete).</a:t>
            </a:r>
          </a:p>
        </p:txBody>
      </p:sp>
    </p:spTree>
    <p:extLst>
      <p:ext uri="{BB962C8B-B14F-4D97-AF65-F5344CB8AC3E}">
        <p14:creationId xmlns:p14="http://schemas.microsoft.com/office/powerpoint/2010/main" val="3195570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D555E73-4E9D-4FB8-A007-2B23AD54C5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8DB1D5-C222-4E12-9121-F79D1B6A6B15}" type="slidenum">
              <a:rPr lang="id-ID" altLang="en-US"/>
              <a:pPr eaLnBrk="1" hangingPunct="1"/>
              <a:t>23</a:t>
            </a:fld>
            <a:endParaRPr lang="id-ID" altLang="en-US"/>
          </a:p>
        </p:txBody>
      </p:sp>
      <p:sp>
        <p:nvSpPr>
          <p:cNvPr id="67587" name="Rectangle 2">
            <a:extLst>
              <a:ext uri="{FF2B5EF4-FFF2-40B4-BE49-F238E27FC236}">
                <a16:creationId xmlns:a16="http://schemas.microsoft.com/office/drawing/2014/main" id="{654D8775-EFB9-4786-BF69-CDB6996CD527}"/>
              </a:ext>
            </a:extLst>
          </p:cNvPr>
          <p:cNvSpPr>
            <a:spLocks noGrp="1" noRot="1" noChangeAspect="1" noChangeArrowheads="1" noTextEdit="1"/>
          </p:cNvSpPr>
          <p:nvPr>
            <p:ph type="sldImg"/>
          </p:nvPr>
        </p:nvSpPr>
        <p:spPr>
          <a:xfrm>
            <a:off x="822325" y="1009650"/>
            <a:ext cx="5934075" cy="3738563"/>
          </a:xfrm>
          <a:ln/>
        </p:spPr>
      </p:sp>
      <p:sp>
        <p:nvSpPr>
          <p:cNvPr id="67588" name="Rectangle 3">
            <a:extLst>
              <a:ext uri="{FF2B5EF4-FFF2-40B4-BE49-F238E27FC236}">
                <a16:creationId xmlns:a16="http://schemas.microsoft.com/office/drawing/2014/main" id="{D3B7485E-8D18-4185-93AE-07899C1860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en-US" dirty="0" err="1">
                <a:solidFill>
                  <a:schemeClr val="tx1"/>
                </a:solidFill>
                <a:latin typeface="Times New Roman" panose="02020603050405020304" pitchFamily="18" charset="0"/>
                <a:cs typeface="Times New Roman" panose="02020603050405020304" pitchFamily="18" charset="0"/>
              </a:rPr>
              <a:t>Sebelum</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melanjutkan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queri</a:t>
            </a:r>
            <a:r>
              <a:rPr lang="en-US" altLang="en-US" dirty="0">
                <a:solidFill>
                  <a:schemeClr val="tx1"/>
                </a:solidFill>
                <a:latin typeface="Times New Roman" panose="02020603050405020304" pitchFamily="18" charset="0"/>
                <a:cs typeface="Times New Roman" panose="02020603050405020304" pitchFamily="18" charset="0"/>
              </a:rPr>
              <a:t>-query DDL lain </a:t>
            </a:r>
            <a:r>
              <a:rPr lang="en-US" altLang="en-US" dirty="0" err="1">
                <a:solidFill>
                  <a:schemeClr val="tx1"/>
                </a:solidFill>
                <a:latin typeface="Times New Roman" panose="02020603050405020304" pitchFamily="18" charset="0"/>
                <a:cs typeface="Times New Roman" panose="02020603050405020304" pitchFamily="18" charset="0"/>
              </a:rPr>
              <a:t>terkait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dengan</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tabel</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alangkah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baiknya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kita</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kenali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terlebih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dahulu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tipe</a:t>
            </a:r>
            <a:r>
              <a:rPr lang="en-US" altLang="en-US" dirty="0">
                <a:solidFill>
                  <a:schemeClr val="tx1"/>
                </a:solidFill>
                <a:latin typeface="Times New Roman" panose="02020603050405020304" pitchFamily="18" charset="0"/>
                <a:cs typeface="Times New Roman" panose="02020603050405020304" pitchFamily="18" charset="0"/>
              </a:rPr>
              <a:t> data </a:t>
            </a:r>
            <a:r>
              <a:rPr lang="id-ID" altLang="en-US" dirty="0">
                <a:solidFill>
                  <a:schemeClr val="tx1"/>
                </a:solidFill>
                <a:latin typeface="Times New Roman" panose="02020603050405020304" pitchFamily="18" charset="0"/>
                <a:cs typeface="Times New Roman" panose="02020603050405020304" pitchFamily="18" charset="0"/>
              </a:rPr>
              <a:t>pada M</a:t>
            </a:r>
            <a:r>
              <a:rPr lang="en-US" altLang="en-US" dirty="0" err="1">
                <a:solidFill>
                  <a:schemeClr val="tx1"/>
                </a:solidFill>
                <a:latin typeface="Times New Roman" panose="02020603050405020304" pitchFamily="18" charset="0"/>
                <a:cs typeface="Times New Roman" panose="02020603050405020304" pitchFamily="18" charset="0"/>
              </a:rPr>
              <a:t>ariaDB</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sebagai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berikut</a:t>
            </a:r>
            <a:r>
              <a:rPr lang="id-ID" altLang="en-US" dirty="0">
                <a:solidFill>
                  <a:schemeClr val="tx1"/>
                </a:solidFill>
                <a:latin typeface="Times New Roman" panose="02020603050405020304" pitchFamily="18" charset="0"/>
                <a:cs typeface="Times New Roman" panose="02020603050405020304" pitchFamily="18" charset="0"/>
              </a:rPr>
              <a:t>:</a:t>
            </a:r>
          </a:p>
          <a:p>
            <a:pPr eaLnBrk="1" hangingPunct="1">
              <a:lnSpc>
                <a:spcPct val="150000"/>
              </a:lnSpc>
            </a:pPr>
            <a:endParaRPr lang="en-US" altLang="en-US" dirty="0">
              <a:solidFill>
                <a:schemeClr val="tx1"/>
              </a:solidFill>
              <a:latin typeface="Times New Roman" panose="02020603050405020304" pitchFamily="18" charset="0"/>
              <a:cs typeface="Times New Roman" panose="02020603050405020304" pitchFamily="18" charset="0"/>
            </a:endParaRP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TINYINT Ukuran 1 byte. Bilangan bulat terkecil, dengan jangkauan untuk bilangan bertanda: -128 sampai dengan 127 dan untuk yang tidak bertanda : 0 s/d 255. Bilangan tak bertandai dengan kata UNSIGNED</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SMALLINT Ukuran 2 Byte. Bilangan bulat dengan jangkauan untuk bilangan bertanda : -32768 s/d 32767 dan untuk yang tidak bertanda : 0 s/d 65535</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MEDIUMINT Ukuran 3 byte. Bilangan bulat dengan jangkauan untuk bilangan bertanda : -8388608 s/ d 8388607 dan untuk yang tidak bertanda : 0 s/d 16777215</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INT Ukuran 4 byte. Bilangan bulat dengan jangkauan untuk bilangan bertanda : -2147483648 s/d 2147483647 dan untuk yang tidak bertanda : 0 s/d 4294967295</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INTEGER Ukuran 4 byte. Sinonim dari int</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BIGINT Ukuran 8 byte. Bilangan bulat terbesar dengan jangkauan untuk bilangan bertanda : -9223372036854775808 s/d 9223372036854775807 dan untuk yang tidak bertanda : 0 s/d 1844674473709551615</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FLOAT Ukuran 4 byte. Bilangan pecahan</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DOUBLE Ukuran 8 byte. Bilangan pecahan</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DOUBLEPRECISION Ukuran 8 byte. Bilangan pecahan</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REAL Ukuran 8 byte. Sinonim dari DOUBLE</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DECIMAL (M,D) Ukuran M byte. Bilangan pecahan, misalnya DECIMAL(5,2 dapat digunakan untuk menyimpan bilangan -99,99 s/d 99,99</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NUMERIC (M,D) Ukuran M byte. Sinonim dari DECIMAL, misalnya NUMERIC(5,2) dapat digunakan untuk menyimpan bilangan -99,99 s/d 99,99</a:t>
            </a:r>
            <a:endParaRPr lang="en-US" altLang="en-US" dirty="0">
              <a:solidFill>
                <a:schemeClr val="tx1"/>
              </a:solidFill>
              <a:latin typeface="Times New Roman" panose="02020603050405020304" pitchFamily="18" charset="0"/>
              <a:cs typeface="Times New Roman" panose="02020603050405020304" pitchFamily="18" charset="0"/>
            </a:endParaRP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DATETIME Ukuran 8 byte. Kombinasi tanggal dan jam, dengan jangkauan dari ‘1000-01-01  00:00:00’ s/d ‘9999-12-31  23:59:59’</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DATE Ukuran 3 Byte. Tanggal dengan jangkauan dari ‘1000-01-01’ s/d ‘9999-12-31’</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TIMESTAMP Ukuran 4 byte. Kombinasi tanggal dan jam, dengan jangkauan dari ‘1970-01-01  00:00:00’ s/d ‘2037’</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TIME Ukuran 3 byte. Waktu dengan jangkauan dari ‘839:59:59’ s/d ‘838:59:59’</a:t>
            </a:r>
          </a:p>
          <a:p>
            <a:pPr marL="171450" indent="-171450" eaLnBrk="1" hangingPunct="1">
              <a:lnSpc>
                <a:spcPct val="150000"/>
              </a:lnSpc>
              <a:buFont typeface="Arial" panose="020B0604020202020204" pitchFamily="34" charset="0"/>
              <a:buChar char="•"/>
            </a:pPr>
            <a:r>
              <a:rPr lang="id-ID" altLang="en-US" dirty="0">
                <a:solidFill>
                  <a:schemeClr val="tx1"/>
                </a:solidFill>
                <a:latin typeface="Times New Roman" panose="02020603050405020304" pitchFamily="18" charset="0"/>
                <a:cs typeface="Times New Roman" panose="02020603050405020304" pitchFamily="18" charset="0"/>
              </a:rPr>
              <a:t>YEAR Ukuran 1 byte. Data tahun antara 1901 s/d 2155</a:t>
            </a:r>
          </a:p>
          <a:p>
            <a:pPr eaLnBrk="1" hangingPunct="1"/>
            <a:endParaRPr lang="id-ID" altLang="en-US" dirty="0">
              <a:latin typeface="Arial" panose="020B0604020202020204" pitchFamily="34" charset="0"/>
            </a:endParaRPr>
          </a:p>
        </p:txBody>
      </p:sp>
    </p:spTree>
    <p:extLst>
      <p:ext uri="{BB962C8B-B14F-4D97-AF65-F5344CB8AC3E}">
        <p14:creationId xmlns:p14="http://schemas.microsoft.com/office/powerpoint/2010/main" val="1062936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sebelumnya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masuk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terlebih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dahulu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a:t>
            </a:r>
            <a:r>
              <a:rPr lang="en-US" dirty="0">
                <a:solidFill>
                  <a:schemeClr val="tx1"/>
                </a:solidFill>
                <a:latin typeface="Times New Roman" panose="02020603050405020304" pitchFamily="18" charset="0"/>
                <a:cs typeface="Times New Roman" panose="02020603050405020304" pitchFamily="18" charset="0"/>
              </a:rPr>
              <a:t> database yang </a:t>
            </a:r>
            <a:r>
              <a:rPr lang="en-US" dirty="0" err="1">
                <a:solidFill>
                  <a:schemeClr val="tx1"/>
                </a:solidFill>
                <a:latin typeface="Times New Roman" panose="02020603050405020304" pitchFamily="18" charset="0"/>
                <a:cs typeface="Times New Roman" panose="02020603050405020304" pitchFamily="18" charset="0"/>
              </a:rPr>
              <a:t>dituju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a:t>
            </a:r>
          </a:p>
          <a:p>
            <a:r>
              <a:rPr lang="en-US" b="1" dirty="0">
                <a:solidFill>
                  <a:schemeClr val="tx1"/>
                </a:solidFill>
                <a:latin typeface="Times New Roman" panose="02020603050405020304" pitchFamily="18" charset="0"/>
                <a:cs typeface="Times New Roman" panose="02020603050405020304" pitchFamily="18" charset="0"/>
              </a:rPr>
              <a:t>use </a:t>
            </a:r>
            <a:r>
              <a:rPr lang="en-US" b="1" dirty="0" err="1">
                <a:solidFill>
                  <a:schemeClr val="tx1"/>
                </a:solidFill>
                <a:latin typeface="Times New Roman" panose="02020603050405020304" pitchFamily="18" charset="0"/>
                <a:cs typeface="Times New Roman" panose="02020603050405020304" pitchFamily="18" charset="0"/>
              </a:rPr>
              <a:t>dbtoko</a:t>
            </a:r>
            <a:r>
              <a:rPr lang="en-US" b="1"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Setelah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coba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tabel-tabel</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ada</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dbtoko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a:t>
            </a:r>
          </a:p>
          <a:p>
            <a:r>
              <a:rPr lang="en-US" dirty="0">
                <a:solidFill>
                  <a:schemeClr val="tx1"/>
                </a:solidFill>
                <a:latin typeface="Times New Roman" panose="02020603050405020304" pitchFamily="18" charset="0"/>
                <a:cs typeface="Times New Roman" panose="02020603050405020304" pitchFamily="18" charset="0"/>
              </a:rPr>
              <a:t>show tables;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err="1">
                <a:solidFill>
                  <a:schemeClr val="tx1"/>
                </a:solidFill>
                <a:latin typeface="Times New Roman" panose="02020603050405020304" pitchFamily="18" charset="0"/>
                <a:cs typeface="Times New Roman" panose="02020603050405020304" pitchFamily="18" charset="0"/>
              </a:rPr>
              <a:t>Ternyata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masih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kosong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tabel-tabel</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ada</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Marilah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query di </a:t>
            </a:r>
            <a:r>
              <a:rPr lang="en-US" dirty="0" err="1">
                <a:solidFill>
                  <a:schemeClr val="tx1"/>
                </a:solidFill>
                <a:latin typeface="Times New Roman" panose="02020603050405020304" pitchFamily="18" charset="0"/>
                <a:cs typeface="Times New Roman" panose="02020603050405020304" pitchFamily="18" charset="0"/>
              </a:rPr>
              <a:t>atas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penjelasan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CREATE TABEL </a:t>
            </a:r>
            <a:r>
              <a:rPr lang="en-US" b="0" dirty="0" err="1">
                <a:solidFill>
                  <a:schemeClr val="tx1"/>
                </a:solidFill>
                <a:latin typeface="Times New Roman" panose="02020603050405020304" pitchFamily="18" charset="0"/>
                <a:cs typeface="Times New Roman" panose="02020603050405020304" pitchFamily="18" charset="0"/>
              </a:rPr>
              <a:t>jenis</a:t>
            </a:r>
            <a:r>
              <a:rPr lang="en-US" b="0"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endParaRPr lang="en-US"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 int primary key </a:t>
            </a:r>
            <a:r>
              <a:rPr lang="en-US" dirty="0" err="1">
                <a:solidFill>
                  <a:schemeClr val="tx1"/>
                </a:solidFill>
                <a:latin typeface="Times New Roman" panose="02020603050405020304" pitchFamily="18" charset="0"/>
                <a:cs typeface="Times New Roman" panose="02020603050405020304" pitchFamily="18" charset="0"/>
              </a:rPr>
              <a:t>auto_increment</a:t>
            </a:r>
            <a:r>
              <a:rPr lang="en-US" dirty="0">
                <a:solidFill>
                  <a:schemeClr val="tx1"/>
                </a:solidFill>
                <a:latin typeface="Times New Roman" panose="02020603050405020304" pitchFamily="18" charset="0"/>
                <a:cs typeface="Times New Roman" panose="02020603050405020304" pitchFamily="18" charset="0"/>
              </a:rPr>
              <a:t>: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bernama</a:t>
            </a:r>
            <a:r>
              <a:rPr lang="en-US" dirty="0">
                <a:solidFill>
                  <a:schemeClr val="tx1"/>
                </a:solidFill>
                <a:latin typeface="Times New Roman" panose="02020603050405020304" pitchFamily="18" charset="0"/>
                <a:cs typeface="Times New Roman" panose="02020603050405020304" pitchFamily="18" charset="0"/>
              </a:rPr>
              <a:t> id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integer,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field </a:t>
            </a:r>
            <a:r>
              <a:rPr lang="en-US" dirty="0" err="1">
                <a:solidFill>
                  <a:schemeClr val="tx1"/>
                </a:solidFill>
                <a:latin typeface="Times New Roman" panose="02020603050405020304" pitchFamily="18" charset="0"/>
                <a:cs typeface="Times New Roman" panose="02020603050405020304" pitchFamily="18" charset="0"/>
              </a:rPr>
              <a:t>kunci</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nomornya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otomatis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secara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berurut</a:t>
            </a:r>
            <a:r>
              <a:rPr lang="en-US" dirty="0">
                <a:solidFill>
                  <a:schemeClr val="tx1"/>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nama</a:t>
            </a:r>
            <a:r>
              <a:rPr lang="en-US" dirty="0">
                <a:solidFill>
                  <a:schemeClr val="tx1"/>
                </a:solidFill>
                <a:latin typeface="Times New Roman" panose="02020603050405020304" pitchFamily="18" charset="0"/>
                <a:cs typeface="Times New Roman" panose="02020603050405020304" pitchFamily="18" charset="0"/>
              </a:rPr>
              <a:t> varchar(30) not null unique: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a:t>
            </a:r>
            <a:r>
              <a:rPr lang="en-US" dirty="0" err="1">
                <a:solidFill>
                  <a:schemeClr val="tx1"/>
                </a:solidFill>
                <a:latin typeface="Times New Roman" panose="02020603050405020304" pitchFamily="18" charset="0"/>
                <a:cs typeface="Times New Roman" panose="02020603050405020304" pitchFamily="18" charset="0"/>
              </a:rPr>
              <a:t>karakter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kosong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ketika</a:t>
            </a:r>
            <a:r>
              <a:rPr lang="en-US" dirty="0">
                <a:solidFill>
                  <a:schemeClr val="tx1"/>
                </a:solidFill>
                <a:latin typeface="Times New Roman" panose="02020603050405020304" pitchFamily="18" charset="0"/>
                <a:cs typeface="Times New Roman" panose="02020603050405020304" pitchFamily="18" charset="0"/>
              </a:rPr>
              <a:t> input data dan </a:t>
            </a:r>
            <a:r>
              <a:rPr lang="en-US" dirty="0" err="1">
                <a:solidFill>
                  <a:schemeClr val="tx1"/>
                </a:solidFill>
                <a:latin typeface="Times New Roman" panose="02020603050405020304" pitchFamily="18" charset="0"/>
                <a:cs typeface="Times New Roman" panose="02020603050405020304" pitchFamily="18" charset="0"/>
              </a:rPr>
              <a:t>bersifat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unik</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namanya</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2649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pP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melihat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deskripsi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a:t>
            </a: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DESC </a:t>
            </a:r>
            <a:r>
              <a:rPr lang="en-US" b="1" dirty="0" err="1">
                <a:solidFill>
                  <a:schemeClr val="tx1"/>
                </a:solidFill>
                <a:latin typeface="Times New Roman" panose="02020603050405020304" pitchFamily="18" charset="0"/>
                <a:cs typeface="Times New Roman" panose="02020603050405020304" pitchFamily="18" charset="0"/>
              </a:rPr>
              <a:t>jenis</a:t>
            </a:r>
            <a:r>
              <a:rPr lang="en-US" b="1"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Setelah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tampillah</a:t>
            </a:r>
            <a:r>
              <a:rPr lang="en-US" dirty="0">
                <a:solidFill>
                  <a:schemeClr val="tx1"/>
                </a:solidFill>
                <a:latin typeface="Times New Roman" panose="02020603050405020304" pitchFamily="18" charset="0"/>
                <a:cs typeface="Times New Roman" panose="02020603050405020304" pitchFamily="18" charset="0"/>
              </a:rPr>
              <a:t> daftar </a:t>
            </a:r>
            <a:r>
              <a:rPr lang="en-US" dirty="0" err="1">
                <a:solidFill>
                  <a:schemeClr val="tx1"/>
                </a:solidFill>
                <a:latin typeface="Times New Roman" panose="02020603050405020304" pitchFamily="18" charset="0"/>
                <a:cs typeface="Times New Roman" panose="02020603050405020304" pitchFamily="18" charset="0"/>
              </a:rPr>
              <a:t>deskripsi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tampak</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penjelasan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Field: </a:t>
            </a:r>
            <a:r>
              <a:rPr lang="en-US" b="0" dirty="0" err="1">
                <a:solidFill>
                  <a:schemeClr val="tx1"/>
                </a:solidFill>
                <a:latin typeface="Times New Roman" panose="02020603050405020304" pitchFamily="18" charset="0"/>
                <a:cs typeface="Times New Roman" panose="02020603050405020304" pitchFamily="18" charset="0"/>
              </a:rPr>
              <a:t>nama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kolom</a:t>
            </a:r>
            <a:endParaRPr lang="en-US" b="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Type: </a:t>
            </a:r>
            <a:r>
              <a:rPr lang="en-US" b="0" dirty="0" err="1">
                <a:solidFill>
                  <a:schemeClr val="tx1"/>
                </a:solidFill>
                <a:latin typeface="Times New Roman" panose="02020603050405020304" pitchFamily="18" charset="0"/>
                <a:cs typeface="Times New Roman" panose="02020603050405020304" pitchFamily="18" charset="0"/>
              </a:rPr>
              <a:t>tipe</a:t>
            </a:r>
            <a:r>
              <a:rPr lang="en-US" b="0" dirty="0">
                <a:solidFill>
                  <a:schemeClr val="tx1"/>
                </a:solidFill>
                <a:latin typeface="Times New Roman" panose="02020603050405020304" pitchFamily="18" charset="0"/>
                <a:cs typeface="Times New Roman" panose="02020603050405020304" pitchFamily="18" charset="0"/>
              </a:rPr>
              <a:t> data</a:t>
            </a: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Null: constraint data </a:t>
            </a:r>
            <a:r>
              <a:rPr lang="en-US" b="0" dirty="0" err="1">
                <a:solidFill>
                  <a:schemeClr val="tx1"/>
                </a:solidFill>
                <a:latin typeface="Times New Roman" panose="02020603050405020304" pitchFamily="18" charset="0"/>
                <a:cs typeface="Times New Roman" panose="02020603050405020304" pitchFamily="18" charset="0"/>
              </a:rPr>
              <a:t>wajin</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diisi</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atau</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tidak</a:t>
            </a:r>
            <a:r>
              <a:rPr lang="en-US" b="0" dirty="0">
                <a:solidFill>
                  <a:schemeClr val="tx1"/>
                </a:solidFill>
                <a:latin typeface="Times New Roman" panose="02020603050405020304" pitchFamily="18" charset="0"/>
                <a:cs typeface="Times New Roman" panose="02020603050405020304" pitchFamily="18" charset="0"/>
              </a:rPr>
              <a:t>, NO = </a:t>
            </a:r>
            <a:r>
              <a:rPr lang="en-US" b="0" dirty="0" err="1">
                <a:solidFill>
                  <a:schemeClr val="tx1"/>
                </a:solidFill>
                <a:latin typeface="Times New Roman" panose="02020603050405020304" pitchFamily="18" charset="0"/>
                <a:cs typeface="Times New Roman" panose="02020603050405020304" pitchFamily="18" charset="0"/>
              </a:rPr>
              <a:t>wajib</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diisi</a:t>
            </a:r>
            <a:r>
              <a:rPr lang="en-US" b="0" dirty="0">
                <a:solidFill>
                  <a:schemeClr val="tx1"/>
                </a:solidFill>
                <a:latin typeface="Times New Roman" panose="02020603050405020304" pitchFamily="18" charset="0"/>
                <a:cs typeface="Times New Roman" panose="02020603050405020304" pitchFamily="18" charset="0"/>
              </a:rPr>
              <a:t>, YES = </a:t>
            </a:r>
            <a:r>
              <a:rPr lang="en-US" b="0" dirty="0" err="1">
                <a:solidFill>
                  <a:schemeClr val="tx1"/>
                </a:solidFill>
                <a:latin typeface="Times New Roman" panose="02020603050405020304" pitchFamily="18" charset="0"/>
                <a:cs typeface="Times New Roman" panose="02020603050405020304" pitchFamily="18" charset="0"/>
              </a:rPr>
              <a:t>boleh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kosong</a:t>
            </a:r>
            <a:endParaRPr lang="en-US" b="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Key: </a:t>
            </a: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Default: </a:t>
            </a:r>
            <a:r>
              <a:rPr lang="en-US" b="0" dirty="0" err="1">
                <a:solidFill>
                  <a:schemeClr val="tx1"/>
                </a:solidFill>
                <a:latin typeface="Times New Roman" panose="02020603050405020304" pitchFamily="18" charset="0"/>
                <a:cs typeface="Times New Roman" panose="02020603050405020304" pitchFamily="18" charset="0"/>
              </a:rPr>
              <a:t>nilai</a:t>
            </a:r>
            <a:r>
              <a:rPr lang="en-US" b="0" dirty="0">
                <a:solidFill>
                  <a:schemeClr val="tx1"/>
                </a:solidFill>
                <a:latin typeface="Times New Roman" panose="02020603050405020304" pitchFamily="18" charset="0"/>
                <a:cs typeface="Times New Roman" panose="02020603050405020304" pitchFamily="18" charset="0"/>
              </a:rPr>
              <a:t> default </a:t>
            </a:r>
            <a:r>
              <a:rPr lang="en-US" b="0" dirty="0" err="1">
                <a:solidFill>
                  <a:schemeClr val="tx1"/>
                </a:solidFill>
                <a:latin typeface="Times New Roman" panose="02020603050405020304" pitchFamily="18" charset="0"/>
                <a:cs typeface="Times New Roman" panose="02020603050405020304" pitchFamily="18" charset="0"/>
              </a:rPr>
              <a:t>kolom</a:t>
            </a:r>
            <a:endParaRPr lang="en-US" b="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Extra: </a:t>
            </a:r>
            <a:r>
              <a:rPr lang="en-US" b="0" dirty="0" err="1">
                <a:solidFill>
                  <a:schemeClr val="tx1"/>
                </a:solidFill>
                <a:latin typeface="Times New Roman" panose="02020603050405020304" pitchFamily="18" charset="0"/>
                <a:cs typeface="Times New Roman" panose="02020603050405020304" pitchFamily="18" charset="0"/>
              </a:rPr>
              <a:t>ekstra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dari</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sebuah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kolom</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misalnya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kolom</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tersebut</a:t>
            </a:r>
            <a:r>
              <a:rPr lang="en-US" b="0" dirty="0">
                <a:solidFill>
                  <a:schemeClr val="tx1"/>
                </a:solidFill>
                <a:latin typeface="Times New Roman" panose="02020603050405020304" pitchFamily="18" charset="0"/>
                <a:cs typeface="Times New Roman" panose="02020603050405020304" pitchFamily="18" charset="0"/>
              </a:rPr>
              <a:t> field </a:t>
            </a:r>
            <a:r>
              <a:rPr lang="en-US" b="0" dirty="0" err="1">
                <a:solidFill>
                  <a:schemeClr val="tx1"/>
                </a:solidFill>
                <a:latin typeface="Times New Roman" panose="02020603050405020304" pitchFamily="18" charset="0"/>
                <a:cs typeface="Times New Roman" panose="02020603050405020304" pitchFamily="18" charset="0"/>
              </a:rPr>
              <a:t>kunci</a:t>
            </a:r>
            <a:r>
              <a:rPr lang="en-US" b="0" dirty="0">
                <a:solidFill>
                  <a:schemeClr val="tx1"/>
                </a:solidFill>
                <a:latin typeface="Times New Roman" panose="02020603050405020304" pitchFamily="18" charset="0"/>
                <a:cs typeface="Times New Roman" panose="02020603050405020304" pitchFamily="18" charset="0"/>
              </a:rPr>
              <a:t> (primary key) </a:t>
            </a:r>
            <a:r>
              <a:rPr lang="en-US" b="0" dirty="0" err="1">
                <a:solidFill>
                  <a:schemeClr val="tx1"/>
                </a:solidFill>
                <a:latin typeface="Times New Roman" panose="02020603050405020304" pitchFamily="18" charset="0"/>
                <a:cs typeface="Times New Roman" panose="02020603050405020304" pitchFamily="18" charset="0"/>
              </a:rPr>
              <a:t>dari</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sebuah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tabel</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10979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Setelah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sudah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sebelumnya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marilah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relasinya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tersebut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menunjukkan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hubungan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maksud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relasinya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sebuah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memiliki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banyak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tampak</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slide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penjelasan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CREATE TABEL </a:t>
            </a:r>
            <a:r>
              <a:rPr lang="en-US" b="0" dirty="0" err="1">
                <a:solidFill>
                  <a:schemeClr val="tx1"/>
                </a:solidFill>
                <a:latin typeface="Times New Roman" panose="02020603050405020304" pitchFamily="18" charset="0"/>
                <a:cs typeface="Times New Roman" panose="02020603050405020304" pitchFamily="18" charset="0"/>
              </a:rPr>
              <a:t>produk</a:t>
            </a:r>
            <a:r>
              <a:rPr lang="en-US" b="0"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 int primary key </a:t>
            </a:r>
            <a:r>
              <a:rPr lang="en-US" dirty="0" err="1">
                <a:solidFill>
                  <a:schemeClr val="tx1"/>
                </a:solidFill>
                <a:latin typeface="Times New Roman" panose="02020603050405020304" pitchFamily="18" charset="0"/>
                <a:cs typeface="Times New Roman" panose="02020603050405020304" pitchFamily="18" charset="0"/>
              </a:rPr>
              <a:t>auto_increment</a:t>
            </a:r>
            <a:r>
              <a:rPr lang="en-US" dirty="0">
                <a:solidFill>
                  <a:schemeClr val="tx1"/>
                </a:solidFill>
                <a:latin typeface="Times New Roman" panose="02020603050405020304" pitchFamily="18" charset="0"/>
                <a:cs typeface="Times New Roman" panose="02020603050405020304" pitchFamily="18" charset="0"/>
              </a:rPr>
              <a:t>: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bernama</a:t>
            </a:r>
            <a:r>
              <a:rPr lang="en-US" dirty="0">
                <a:solidFill>
                  <a:schemeClr val="tx1"/>
                </a:solidFill>
                <a:latin typeface="Times New Roman" panose="02020603050405020304" pitchFamily="18" charset="0"/>
                <a:cs typeface="Times New Roman" panose="02020603050405020304" pitchFamily="18" charset="0"/>
              </a:rPr>
              <a:t> id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integer,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field </a:t>
            </a:r>
            <a:r>
              <a:rPr lang="en-US" dirty="0" err="1">
                <a:solidFill>
                  <a:schemeClr val="tx1"/>
                </a:solidFill>
                <a:latin typeface="Times New Roman" panose="02020603050405020304" pitchFamily="18" charset="0"/>
                <a:cs typeface="Times New Roman" panose="02020603050405020304" pitchFamily="18" charset="0"/>
              </a:rPr>
              <a:t>kunci</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nomornya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otomatis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secara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berurut</a:t>
            </a:r>
            <a:r>
              <a:rPr lang="en-US" dirty="0">
                <a:solidFill>
                  <a:schemeClr val="tx1"/>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nama</a:t>
            </a:r>
            <a:r>
              <a:rPr lang="en-US" dirty="0">
                <a:solidFill>
                  <a:schemeClr val="tx1"/>
                </a:solidFill>
                <a:latin typeface="Times New Roman" panose="02020603050405020304" pitchFamily="18" charset="0"/>
                <a:cs typeface="Times New Roman" panose="02020603050405020304" pitchFamily="18" charset="0"/>
              </a:rPr>
              <a:t> varchar(30) not null unique: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a:t>
            </a:r>
            <a:r>
              <a:rPr lang="en-US" dirty="0" err="1">
                <a:solidFill>
                  <a:schemeClr val="tx1"/>
                </a:solidFill>
                <a:latin typeface="Times New Roman" panose="02020603050405020304" pitchFamily="18" charset="0"/>
                <a:cs typeface="Times New Roman" panose="02020603050405020304" pitchFamily="18" charset="0"/>
              </a:rPr>
              <a:t>karakter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maksimal</a:t>
            </a:r>
            <a:r>
              <a:rPr lang="en-US" dirty="0">
                <a:solidFill>
                  <a:schemeClr val="tx1"/>
                </a:solidFill>
                <a:latin typeface="Times New Roman" panose="02020603050405020304" pitchFamily="18" charset="0"/>
                <a:cs typeface="Times New Roman" panose="02020603050405020304" pitchFamily="18" charset="0"/>
              </a:rPr>
              <a:t> 30 </a:t>
            </a:r>
            <a:r>
              <a:rPr lang="en-US" dirty="0" err="1">
                <a:solidFill>
                  <a:schemeClr val="tx1"/>
                </a:solidFill>
                <a:latin typeface="Times New Roman" panose="02020603050405020304" pitchFamily="18" charset="0"/>
                <a:cs typeface="Times New Roman" panose="02020603050405020304" pitchFamily="18" charset="0"/>
              </a:rPr>
              <a:t>karakter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ketika</a:t>
            </a:r>
            <a:r>
              <a:rPr lang="en-US" dirty="0">
                <a:solidFill>
                  <a:schemeClr val="tx1"/>
                </a:solidFill>
                <a:latin typeface="Times New Roman" panose="02020603050405020304" pitchFamily="18" charset="0"/>
                <a:cs typeface="Times New Roman" panose="02020603050405020304" pitchFamily="18" charset="0"/>
              </a:rPr>
              <a:t> input data,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kosong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ketika</a:t>
            </a:r>
            <a:r>
              <a:rPr lang="en-US" dirty="0">
                <a:solidFill>
                  <a:schemeClr val="tx1"/>
                </a:solidFill>
                <a:latin typeface="Times New Roman" panose="02020603050405020304" pitchFamily="18" charset="0"/>
                <a:cs typeface="Times New Roman" panose="02020603050405020304" pitchFamily="18" charset="0"/>
              </a:rPr>
              <a:t> input data dan </a:t>
            </a:r>
            <a:r>
              <a:rPr lang="en-US" dirty="0" err="1">
                <a:solidFill>
                  <a:schemeClr val="tx1"/>
                </a:solidFill>
                <a:latin typeface="Times New Roman" panose="02020603050405020304" pitchFamily="18" charset="0"/>
                <a:cs typeface="Times New Roman" panose="02020603050405020304" pitchFamily="18" charset="0"/>
              </a:rPr>
              <a:t>bersifat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unik</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namanya</a:t>
            </a:r>
            <a:r>
              <a:rPr lang="en-US"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solidFill>
                  <a:schemeClr val="tx1"/>
                </a:solidFill>
                <a:latin typeface="Times New Roman" panose="02020603050405020304" pitchFamily="18" charset="0"/>
                <a:cs typeface="Times New Roman" panose="02020603050405020304" pitchFamily="18" charset="0"/>
              </a:rPr>
              <a:t>stok</a:t>
            </a:r>
            <a:r>
              <a:rPr lang="en-US" dirty="0">
                <a:solidFill>
                  <a:schemeClr val="tx1"/>
                </a:solidFill>
                <a:latin typeface="Times New Roman" panose="02020603050405020304" pitchFamily="18" charset="0"/>
                <a:cs typeface="Times New Roman" panose="02020603050405020304" pitchFamily="18" charset="0"/>
              </a:rPr>
              <a:t> int not null: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stok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integer,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kosong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ketika</a:t>
            </a:r>
            <a:r>
              <a:rPr lang="en-US" dirty="0">
                <a:solidFill>
                  <a:schemeClr val="tx1"/>
                </a:solidFill>
                <a:latin typeface="Times New Roman" panose="02020603050405020304" pitchFamily="18" charset="0"/>
                <a:cs typeface="Times New Roman" panose="02020603050405020304" pitchFamily="18" charset="0"/>
              </a:rPr>
              <a:t>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solidFill>
                  <a:schemeClr val="tx1"/>
                </a:solidFill>
                <a:latin typeface="Times New Roman" panose="02020603050405020304" pitchFamily="18" charset="0"/>
                <a:cs typeface="Times New Roman" panose="02020603050405020304" pitchFamily="18" charset="0"/>
              </a:rPr>
              <a:t>idjenis</a:t>
            </a:r>
            <a:r>
              <a:rPr lang="en-US" dirty="0">
                <a:solidFill>
                  <a:schemeClr val="tx1"/>
                </a:solidFill>
                <a:latin typeface="Times New Roman" panose="02020603050405020304" pitchFamily="18" charset="0"/>
                <a:cs typeface="Times New Roman" panose="02020603050405020304" pitchFamily="18" charset="0"/>
              </a:rPr>
              <a:t> int not null: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idjenis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integer,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kosong</a:t>
            </a:r>
            <a:r>
              <a:rPr lang="en-US" dirty="0">
                <a:solidFill>
                  <a:schemeClr val="tx1"/>
                </a:solidFill>
                <a:latin typeface="Times New Roman" panose="02020603050405020304" pitchFamily="18" charset="0"/>
                <a:cs typeface="Times New Roman" panose="02020603050405020304" pitchFamily="18" charset="0"/>
              </a:rPr>
              <a:t> Ketika </a:t>
            </a:r>
            <a:r>
              <a:rPr lang="en-US" dirty="0" err="1">
                <a:solidFill>
                  <a:schemeClr val="tx1"/>
                </a:solidFill>
                <a:latin typeface="Times New Roman" panose="02020603050405020304" pitchFamily="18" charset="0"/>
                <a:cs typeface="Times New Roman" panose="02020603050405020304" pitchFamily="18" charset="0"/>
              </a:rPr>
              <a:t>inputa</a:t>
            </a:r>
            <a:r>
              <a:rPr lang="en-US" dirty="0">
                <a:solidFill>
                  <a:schemeClr val="tx1"/>
                </a:solidFill>
                <a:latin typeface="Times New Roman" panose="02020603050405020304" pitchFamily="18" charset="0"/>
                <a:cs typeface="Times New Roman" panose="02020603050405020304" pitchFamily="18" charset="0"/>
              </a:rPr>
              <a:t> data. Field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merupakan</a:t>
            </a:r>
            <a:r>
              <a:rPr lang="en-US" dirty="0">
                <a:solidFill>
                  <a:schemeClr val="tx1"/>
                </a:solidFill>
                <a:latin typeface="Times New Roman" panose="02020603050405020304" pitchFamily="18" charset="0"/>
                <a:cs typeface="Times New Roman" panose="02020603050405020304" pitchFamily="18" charset="0"/>
              </a:rPr>
              <a:t> foreign key(</a:t>
            </a:r>
            <a:r>
              <a:rPr lang="en-US" dirty="0" err="1">
                <a:solidFill>
                  <a:schemeClr val="tx1"/>
                </a:solidFill>
                <a:latin typeface="Times New Roman" panose="02020603050405020304" pitchFamily="18" charset="0"/>
                <a:cs typeface="Times New Roman" panose="02020603050405020304" pitchFamily="18" charset="0"/>
              </a:rPr>
              <a:t>duta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master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merelasikan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jenis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solidFill>
                  <a:schemeClr val="tx1"/>
                </a:solidFill>
                <a:latin typeface="Times New Roman" panose="02020603050405020304" pitchFamily="18" charset="0"/>
                <a:cs typeface="Times New Roman" panose="02020603050405020304" pitchFamily="18" charset="0"/>
              </a:rPr>
              <a:t>foto</a:t>
            </a:r>
            <a:r>
              <a:rPr lang="en-US" dirty="0">
                <a:solidFill>
                  <a:schemeClr val="tx1"/>
                </a:solidFill>
                <a:latin typeface="Times New Roman" panose="02020603050405020304" pitchFamily="18" charset="0"/>
                <a:cs typeface="Times New Roman" panose="02020603050405020304" pitchFamily="18" charset="0"/>
              </a:rPr>
              <a:t> varchar(30): field/</a:t>
            </a:r>
            <a:r>
              <a:rPr lang="en-US" dirty="0" err="1">
                <a:solidFill>
                  <a:schemeClr val="tx1"/>
                </a:solidFill>
                <a:latin typeface="Times New Roman" panose="02020603050405020304" pitchFamily="18" charset="0"/>
                <a:cs typeface="Times New Roman" panose="02020603050405020304" pitchFamily="18" charset="0"/>
              </a:rPr>
              <a:t>kolom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foto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bertipe</a:t>
            </a:r>
            <a:r>
              <a:rPr lang="en-US" dirty="0">
                <a:solidFill>
                  <a:schemeClr val="tx1"/>
                </a:solidFill>
                <a:latin typeface="Times New Roman" panose="02020603050405020304" pitchFamily="18" charset="0"/>
                <a:cs typeface="Times New Roman" panose="02020603050405020304" pitchFamily="18" charset="0"/>
              </a:rPr>
              <a:t> data </a:t>
            </a:r>
            <a:r>
              <a:rPr lang="en-US" dirty="0" err="1">
                <a:solidFill>
                  <a:schemeClr val="tx1"/>
                </a:solidFill>
                <a:latin typeface="Times New Roman" panose="02020603050405020304" pitchFamily="18" charset="0"/>
                <a:cs typeface="Times New Roman" panose="02020603050405020304" pitchFamily="18" charset="0"/>
              </a:rPr>
              <a:t>karakter</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boleh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kosong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ketika</a:t>
            </a:r>
            <a:r>
              <a:rPr lang="en-US" dirty="0">
                <a:solidFill>
                  <a:schemeClr val="tx1"/>
                </a:solidFill>
                <a:latin typeface="Times New Roman" panose="02020603050405020304" pitchFamily="18" charset="0"/>
                <a:cs typeface="Times New Roman" panose="02020603050405020304" pitchFamily="18" charset="0"/>
              </a:rPr>
              <a:t> input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4019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a:lnSpc>
                <a:spcPct val="150000"/>
              </a:lnSpc>
            </a:pP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melihat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deskripsi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relasi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baru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dibuat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a:t>
            </a: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DESC </a:t>
            </a:r>
            <a:r>
              <a:rPr lang="en-US" b="1" dirty="0" err="1">
                <a:solidFill>
                  <a:schemeClr val="tx1"/>
                </a:solidFill>
                <a:latin typeface="Times New Roman" panose="02020603050405020304" pitchFamily="18" charset="0"/>
                <a:cs typeface="Times New Roman" panose="02020603050405020304" pitchFamily="18" charset="0"/>
              </a:rPr>
              <a:t>produk</a:t>
            </a:r>
            <a:r>
              <a:rPr lang="en-US" b="1"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Setelah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tampillah</a:t>
            </a:r>
            <a:r>
              <a:rPr lang="en-US" dirty="0">
                <a:solidFill>
                  <a:schemeClr val="tx1"/>
                </a:solidFill>
                <a:latin typeface="Times New Roman" panose="02020603050405020304" pitchFamily="18" charset="0"/>
                <a:cs typeface="Times New Roman" panose="02020603050405020304" pitchFamily="18" charset="0"/>
              </a:rPr>
              <a:t> daftar </a:t>
            </a:r>
            <a:r>
              <a:rPr lang="en-US" dirty="0" err="1">
                <a:solidFill>
                  <a:schemeClr val="tx1"/>
                </a:solidFill>
                <a:latin typeface="Times New Roman" panose="02020603050405020304" pitchFamily="18" charset="0"/>
                <a:cs typeface="Times New Roman" panose="02020603050405020304" pitchFamily="18" charset="0"/>
              </a:rPr>
              <a:t>deskripsi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tampak</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penjelasan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sebagai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berikut</a:t>
            </a:r>
            <a:r>
              <a:rPr lang="en-US"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Field: </a:t>
            </a:r>
            <a:r>
              <a:rPr lang="en-US" b="0" dirty="0" err="1">
                <a:solidFill>
                  <a:schemeClr val="tx1"/>
                </a:solidFill>
                <a:latin typeface="Times New Roman" panose="02020603050405020304" pitchFamily="18" charset="0"/>
                <a:cs typeface="Times New Roman" panose="02020603050405020304" pitchFamily="18" charset="0"/>
              </a:rPr>
              <a:t>nama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kolom</a:t>
            </a:r>
            <a:endParaRPr lang="en-US" b="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Type: </a:t>
            </a:r>
            <a:r>
              <a:rPr lang="en-US" b="0" dirty="0" err="1">
                <a:solidFill>
                  <a:schemeClr val="tx1"/>
                </a:solidFill>
                <a:latin typeface="Times New Roman" panose="02020603050405020304" pitchFamily="18" charset="0"/>
                <a:cs typeface="Times New Roman" panose="02020603050405020304" pitchFamily="18" charset="0"/>
              </a:rPr>
              <a:t>tipe</a:t>
            </a:r>
            <a:r>
              <a:rPr lang="en-US" b="0" dirty="0">
                <a:solidFill>
                  <a:schemeClr val="tx1"/>
                </a:solidFill>
                <a:latin typeface="Times New Roman" panose="02020603050405020304" pitchFamily="18" charset="0"/>
                <a:cs typeface="Times New Roman" panose="02020603050405020304" pitchFamily="18" charset="0"/>
              </a:rPr>
              <a:t> data</a:t>
            </a: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Null: constraint data </a:t>
            </a:r>
            <a:r>
              <a:rPr lang="en-US" b="0" dirty="0" err="1">
                <a:solidFill>
                  <a:schemeClr val="tx1"/>
                </a:solidFill>
                <a:latin typeface="Times New Roman" panose="02020603050405020304" pitchFamily="18" charset="0"/>
                <a:cs typeface="Times New Roman" panose="02020603050405020304" pitchFamily="18" charset="0"/>
              </a:rPr>
              <a:t>wajin</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diisi</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atau</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tidak</a:t>
            </a:r>
            <a:r>
              <a:rPr lang="en-US" b="0" dirty="0">
                <a:solidFill>
                  <a:schemeClr val="tx1"/>
                </a:solidFill>
                <a:latin typeface="Times New Roman" panose="02020603050405020304" pitchFamily="18" charset="0"/>
                <a:cs typeface="Times New Roman" panose="02020603050405020304" pitchFamily="18" charset="0"/>
              </a:rPr>
              <a:t>, NO = </a:t>
            </a:r>
            <a:r>
              <a:rPr lang="en-US" b="0" dirty="0" err="1">
                <a:solidFill>
                  <a:schemeClr val="tx1"/>
                </a:solidFill>
                <a:latin typeface="Times New Roman" panose="02020603050405020304" pitchFamily="18" charset="0"/>
                <a:cs typeface="Times New Roman" panose="02020603050405020304" pitchFamily="18" charset="0"/>
              </a:rPr>
              <a:t>wajib</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diisi</a:t>
            </a:r>
            <a:r>
              <a:rPr lang="en-US" b="0" dirty="0">
                <a:solidFill>
                  <a:schemeClr val="tx1"/>
                </a:solidFill>
                <a:latin typeface="Times New Roman" panose="02020603050405020304" pitchFamily="18" charset="0"/>
                <a:cs typeface="Times New Roman" panose="02020603050405020304" pitchFamily="18" charset="0"/>
              </a:rPr>
              <a:t>, YES = </a:t>
            </a:r>
            <a:r>
              <a:rPr lang="en-US" b="0" dirty="0" err="1">
                <a:solidFill>
                  <a:schemeClr val="tx1"/>
                </a:solidFill>
                <a:latin typeface="Times New Roman" panose="02020603050405020304" pitchFamily="18" charset="0"/>
                <a:cs typeface="Times New Roman" panose="02020603050405020304" pitchFamily="18" charset="0"/>
              </a:rPr>
              <a:t>boleh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kosong</a:t>
            </a:r>
            <a:endParaRPr lang="en-US" b="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Key: </a:t>
            </a: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Default: </a:t>
            </a:r>
            <a:r>
              <a:rPr lang="en-US" b="0" dirty="0" err="1">
                <a:solidFill>
                  <a:schemeClr val="tx1"/>
                </a:solidFill>
                <a:latin typeface="Times New Roman" panose="02020603050405020304" pitchFamily="18" charset="0"/>
                <a:cs typeface="Times New Roman" panose="02020603050405020304" pitchFamily="18" charset="0"/>
              </a:rPr>
              <a:t>nilai</a:t>
            </a:r>
            <a:r>
              <a:rPr lang="en-US" b="0" dirty="0">
                <a:solidFill>
                  <a:schemeClr val="tx1"/>
                </a:solidFill>
                <a:latin typeface="Times New Roman" panose="02020603050405020304" pitchFamily="18" charset="0"/>
                <a:cs typeface="Times New Roman" panose="02020603050405020304" pitchFamily="18" charset="0"/>
              </a:rPr>
              <a:t> default </a:t>
            </a:r>
            <a:r>
              <a:rPr lang="en-US" b="0" dirty="0" err="1">
                <a:solidFill>
                  <a:schemeClr val="tx1"/>
                </a:solidFill>
                <a:latin typeface="Times New Roman" panose="02020603050405020304" pitchFamily="18" charset="0"/>
                <a:cs typeface="Times New Roman" panose="02020603050405020304" pitchFamily="18" charset="0"/>
              </a:rPr>
              <a:t>kolom</a:t>
            </a:r>
            <a:endParaRPr lang="en-US" b="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b="0" dirty="0">
                <a:solidFill>
                  <a:schemeClr val="tx1"/>
                </a:solidFill>
                <a:latin typeface="Times New Roman" panose="02020603050405020304" pitchFamily="18" charset="0"/>
                <a:cs typeface="Times New Roman" panose="02020603050405020304" pitchFamily="18" charset="0"/>
              </a:rPr>
              <a:t>Extra: </a:t>
            </a:r>
            <a:r>
              <a:rPr lang="en-US" b="0" dirty="0" err="1">
                <a:solidFill>
                  <a:schemeClr val="tx1"/>
                </a:solidFill>
                <a:latin typeface="Times New Roman" panose="02020603050405020304" pitchFamily="18" charset="0"/>
                <a:cs typeface="Times New Roman" panose="02020603050405020304" pitchFamily="18" charset="0"/>
              </a:rPr>
              <a:t>ekstra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dari</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sebuah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kolom</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misalnya</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kolom</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tersebut</a:t>
            </a:r>
            <a:r>
              <a:rPr lang="en-US" b="0" dirty="0">
                <a:solidFill>
                  <a:schemeClr val="tx1"/>
                </a:solidFill>
                <a:latin typeface="Times New Roman" panose="02020603050405020304" pitchFamily="18" charset="0"/>
                <a:cs typeface="Times New Roman" panose="02020603050405020304" pitchFamily="18" charset="0"/>
              </a:rPr>
              <a:t> field </a:t>
            </a:r>
            <a:r>
              <a:rPr lang="en-US" b="0" dirty="0" err="1">
                <a:solidFill>
                  <a:schemeClr val="tx1"/>
                </a:solidFill>
                <a:latin typeface="Times New Roman" panose="02020603050405020304" pitchFamily="18" charset="0"/>
                <a:cs typeface="Times New Roman" panose="02020603050405020304" pitchFamily="18" charset="0"/>
              </a:rPr>
              <a:t>kunci</a:t>
            </a:r>
            <a:r>
              <a:rPr lang="en-US" b="0" dirty="0">
                <a:solidFill>
                  <a:schemeClr val="tx1"/>
                </a:solidFill>
                <a:latin typeface="Times New Roman" panose="02020603050405020304" pitchFamily="18" charset="0"/>
                <a:cs typeface="Times New Roman" panose="02020603050405020304" pitchFamily="18" charset="0"/>
              </a:rPr>
              <a:t> (primary key) </a:t>
            </a:r>
            <a:r>
              <a:rPr lang="en-US" b="0" dirty="0" err="1">
                <a:solidFill>
                  <a:schemeClr val="tx1"/>
                </a:solidFill>
                <a:latin typeface="Times New Roman" panose="02020603050405020304" pitchFamily="18" charset="0"/>
                <a:cs typeface="Times New Roman" panose="02020603050405020304" pitchFamily="18" charset="0"/>
              </a:rPr>
              <a:t>dari</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sebuah</a:t>
            </a:r>
            <a:r>
              <a:rPr lang="en-US" b="0" dirty="0">
                <a:solidFill>
                  <a:schemeClr val="tx1"/>
                </a:solidFill>
                <a:latin typeface="Times New Roman" panose="02020603050405020304" pitchFamily="18" charset="0"/>
                <a:cs typeface="Times New Roman" panose="02020603050405020304" pitchFamily="18" charset="0"/>
              </a:rPr>
              <a:t> </a:t>
            </a:r>
            <a:r>
              <a:rPr lang="en-US" b="0" dirty="0" err="1">
                <a:solidFill>
                  <a:schemeClr val="tx1"/>
                </a:solidFill>
                <a:latin typeface="Times New Roman" panose="02020603050405020304" pitchFamily="18" charset="0"/>
                <a:cs typeface="Times New Roman" panose="02020603050405020304" pitchFamily="18" charset="0"/>
              </a:rPr>
              <a:t>tabel</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5839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891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6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100" dirty="0" err="1">
                <a:latin typeface="Times New Roman" panose="02020603050405020304" pitchFamily="18" charset="0"/>
                <a:cs typeface="Times New Roman" panose="02020603050405020304" pitchFamily="18" charset="0"/>
              </a:rPr>
              <a:t>Untuk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mengelola</a:t>
            </a:r>
            <a:r>
              <a:rPr lang="en-US" sz="1100" dirty="0">
                <a:latin typeface="Times New Roman" panose="02020603050405020304" pitchFamily="18" charset="0"/>
                <a:cs typeface="Times New Roman" panose="02020603050405020304" pitchFamily="18" charset="0"/>
              </a:rPr>
              <a:t> database </a:t>
            </a:r>
            <a:r>
              <a:rPr lang="en-US" sz="1100" dirty="0" err="1">
                <a:latin typeface="Times New Roman" panose="02020603050405020304" pitchFamily="18" charset="0"/>
                <a:cs typeface="Times New Roman" panose="02020603050405020304" pitchFamily="18" charset="0"/>
              </a:rPr>
              <a:t>diperlukan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suatu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perangkat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lunak</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disebut</a:t>
            </a:r>
            <a:r>
              <a:rPr lang="en-US" sz="1100" dirty="0">
                <a:latin typeface="Times New Roman" panose="02020603050405020304" pitchFamily="18" charset="0"/>
                <a:cs typeface="Times New Roman" panose="02020603050405020304" pitchFamily="18" charset="0"/>
              </a:rPr>
              <a:t> DBMS (Database Management System). DBMS </a:t>
            </a:r>
            <a:r>
              <a:rPr lang="en-US" sz="1100" dirty="0" err="1">
                <a:latin typeface="Times New Roman" panose="02020603050405020304" pitchFamily="18" charset="0"/>
                <a:cs typeface="Times New Roman" panose="02020603050405020304" pitchFamily="18" charset="0"/>
              </a:rPr>
              <a:t>merupakan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suatu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sistem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perangkat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lunak</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memungkinkan</a:t>
            </a:r>
            <a:r>
              <a:rPr lang="en-US" sz="1100" dirty="0">
                <a:latin typeface="Times New Roman" panose="02020603050405020304" pitchFamily="18" charset="0"/>
                <a:cs typeface="Times New Roman" panose="02020603050405020304" pitchFamily="18" charset="0"/>
              </a:rPr>
              <a:t> user (</a:t>
            </a:r>
            <a:r>
              <a:rPr lang="en-US" sz="1100" dirty="0" err="1">
                <a:latin typeface="Times New Roman" panose="02020603050405020304" pitchFamily="18" charset="0"/>
                <a:cs typeface="Times New Roman" panose="02020603050405020304" pitchFamily="18" charset="0"/>
              </a:rPr>
              <a:t>pengguna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untuk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membuat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memelihara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mengontrol</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mengakses</a:t>
            </a:r>
            <a:r>
              <a:rPr lang="en-US" sz="1100" dirty="0">
                <a:latin typeface="Times New Roman" panose="02020603050405020304" pitchFamily="18" charset="0"/>
                <a:cs typeface="Times New Roman" panose="02020603050405020304" pitchFamily="18" charset="0"/>
              </a:rPr>
              <a:t> database </a:t>
            </a:r>
            <a:r>
              <a:rPr lang="en-US" sz="1100" dirty="0" err="1">
                <a:latin typeface="Times New Roman" panose="02020603050405020304" pitchFamily="18" charset="0"/>
                <a:cs typeface="Times New Roman" panose="02020603050405020304" pitchFamily="18" charset="0"/>
              </a:rPr>
              <a:t>secara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praktis</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efisien</a:t>
            </a:r>
            <a:r>
              <a:rPr lang="en-US" sz="1100" dirty="0">
                <a:latin typeface="Times New Roman" panose="02020603050405020304" pitchFamily="18" charset="0"/>
                <a:cs typeface="Times New Roman" panose="02020603050405020304" pitchFamily="18" charset="0"/>
              </a:rPr>
              <a:t>. </a:t>
            </a:r>
          </a:p>
          <a:p>
            <a:pPr algn="just">
              <a:lnSpc>
                <a:spcPct val="150000"/>
              </a:lnSpc>
            </a:pPr>
            <a:endParaRPr lang="en-US" sz="1100" dirty="0">
              <a:latin typeface="Times New Roman" panose="02020603050405020304" pitchFamily="18" charset="0"/>
              <a:cs typeface="Times New Roman" panose="02020603050405020304" pitchFamily="18" charset="0"/>
            </a:endParaRPr>
          </a:p>
          <a:p>
            <a:pPr algn="just">
              <a:lnSpc>
                <a:spcPct val="150000"/>
              </a:lnSpc>
            </a:pPr>
            <a:r>
              <a:rPr lang="en-US" sz="1100" dirty="0" err="1">
                <a:latin typeface="Times New Roman" panose="02020603050405020304" pitchFamily="18" charset="0"/>
                <a:cs typeface="Times New Roman" panose="02020603050405020304" pitchFamily="18" charset="0"/>
              </a:rPr>
              <a:t>Dengan</a:t>
            </a:r>
            <a:r>
              <a:rPr lang="en-US" sz="1100" dirty="0">
                <a:latin typeface="Times New Roman" panose="02020603050405020304" pitchFamily="18" charset="0"/>
                <a:cs typeface="Times New Roman" panose="02020603050405020304" pitchFamily="18" charset="0"/>
              </a:rPr>
              <a:t> DBMS, user </a:t>
            </a:r>
            <a:r>
              <a:rPr lang="en-US" sz="1100" dirty="0" err="1">
                <a:latin typeface="Times New Roman" panose="02020603050405020304" pitchFamily="18" charset="0"/>
                <a:cs typeface="Times New Roman" panose="02020603050405020304" pitchFamily="18" charset="0"/>
              </a:rPr>
              <a:t>akan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lebih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mudah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mengontrol</a:t>
            </a:r>
            <a:r>
              <a:rPr lang="en-US" sz="1100" dirty="0">
                <a:latin typeface="Times New Roman" panose="02020603050405020304" pitchFamily="18" charset="0"/>
                <a:cs typeface="Times New Roman" panose="02020603050405020304" pitchFamily="18" charset="0"/>
              </a:rPr>
              <a:t> dan </a:t>
            </a:r>
            <a:r>
              <a:rPr lang="en-US" sz="1100" dirty="0" err="1">
                <a:latin typeface="Times New Roman" panose="02020603050405020304" pitchFamily="18" charset="0"/>
                <a:cs typeface="Times New Roman" panose="02020603050405020304" pitchFamily="18" charset="0"/>
              </a:rPr>
              <a:t>memanipulasi</a:t>
            </a:r>
            <a:r>
              <a:rPr lang="en-US" sz="1100" dirty="0">
                <a:latin typeface="Times New Roman" panose="02020603050405020304" pitchFamily="18" charset="0"/>
                <a:cs typeface="Times New Roman" panose="02020603050405020304" pitchFamily="18" charset="0"/>
              </a:rPr>
              <a:t> data yang </a:t>
            </a:r>
            <a:r>
              <a:rPr lang="en-US" sz="1100" dirty="0" err="1">
                <a:latin typeface="Times New Roman" panose="02020603050405020304" pitchFamily="18" charset="0"/>
                <a:cs typeface="Times New Roman" panose="02020603050405020304" pitchFamily="18" charset="0"/>
              </a:rPr>
              <a:t>ada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Sedangkan</a:t>
            </a:r>
            <a:r>
              <a:rPr lang="en-US" sz="1100" dirty="0">
                <a:latin typeface="Times New Roman" panose="02020603050405020304" pitchFamily="18" charset="0"/>
                <a:cs typeface="Times New Roman" panose="02020603050405020304" pitchFamily="18" charset="0"/>
              </a:rPr>
              <a:t> RDBMS </a:t>
            </a:r>
            <a:r>
              <a:rPr lang="en-US" sz="1100" dirty="0" err="1">
                <a:latin typeface="Times New Roman" panose="02020603050405020304" pitchFamily="18" charset="0"/>
                <a:cs typeface="Times New Roman" panose="02020603050405020304" pitchFamily="18" charset="0"/>
              </a:rPr>
              <a:t>atau</a:t>
            </a:r>
            <a:r>
              <a:rPr lang="en-US" sz="1100" dirty="0">
                <a:latin typeface="Times New Roman" panose="02020603050405020304" pitchFamily="18" charset="0"/>
                <a:cs typeface="Times New Roman" panose="02020603050405020304" pitchFamily="18" charset="0"/>
              </a:rPr>
              <a:t> Relationship Database Management System </a:t>
            </a:r>
            <a:r>
              <a:rPr lang="en-US" sz="1100" dirty="0" err="1">
                <a:latin typeface="Times New Roman" panose="02020603050405020304" pitchFamily="18" charset="0"/>
                <a:cs typeface="Times New Roman" panose="02020603050405020304" pitchFamily="18" charset="0"/>
              </a:rPr>
              <a:t>merupakan</a:t>
            </a:r>
            <a:r>
              <a:rPr lang="en-US" sz="1100" dirty="0">
                <a:latin typeface="Times New Roman" panose="02020603050405020304" pitchFamily="18" charset="0"/>
                <a:cs typeface="Times New Roman" panose="02020603050405020304" pitchFamily="18" charset="0"/>
              </a:rPr>
              <a:t> salah </a:t>
            </a:r>
            <a:r>
              <a:rPr lang="en-US" sz="1100" dirty="0" err="1">
                <a:latin typeface="Times New Roman" panose="02020603050405020304" pitchFamily="18" charset="0"/>
                <a:cs typeface="Times New Roman" panose="02020603050405020304" pitchFamily="18" charset="0"/>
              </a:rPr>
              <a:t>satu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jenis</a:t>
            </a:r>
            <a:r>
              <a:rPr lang="en-US" sz="1100" dirty="0">
                <a:latin typeface="Times New Roman" panose="02020603050405020304" pitchFamily="18" charset="0"/>
                <a:cs typeface="Times New Roman" panose="02020603050405020304" pitchFamily="18" charset="0"/>
              </a:rPr>
              <a:t> DBMS yang </a:t>
            </a:r>
            <a:r>
              <a:rPr lang="en-US" sz="1100" dirty="0" err="1">
                <a:latin typeface="Times New Roman" panose="02020603050405020304" pitchFamily="18" charset="0"/>
                <a:cs typeface="Times New Roman" panose="02020603050405020304" pitchFamily="18" charset="0"/>
              </a:rPr>
              <a:t>mendukung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adanya</a:t>
            </a:r>
            <a:r>
              <a:rPr lang="en-US" sz="1100" dirty="0">
                <a:latin typeface="Times New Roman" panose="02020603050405020304" pitchFamily="18" charset="0"/>
                <a:cs typeface="Times New Roman" panose="02020603050405020304" pitchFamily="18" charset="0"/>
              </a:rPr>
              <a:t> relationship </a:t>
            </a:r>
            <a:r>
              <a:rPr lang="en-US" sz="1100" dirty="0" err="1">
                <a:latin typeface="Times New Roman" panose="02020603050405020304" pitchFamily="18" charset="0"/>
                <a:cs typeface="Times New Roman" panose="02020603050405020304" pitchFamily="18" charset="0"/>
              </a:rPr>
              <a:t>atau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hubungan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antar</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tabel</a:t>
            </a:r>
            <a:r>
              <a:rPr lang="en-US" sz="1100" dirty="0">
                <a:latin typeface="Times New Roman" panose="02020603050405020304" pitchFamily="18" charset="0"/>
                <a:cs typeface="Times New Roman" panose="02020603050405020304" pitchFamily="18" charset="0"/>
              </a:rPr>
              <a:t>. Di </a:t>
            </a:r>
            <a:r>
              <a:rPr lang="en-US" sz="1100" dirty="0" err="1">
                <a:latin typeface="Times New Roman" panose="02020603050405020304" pitchFamily="18" charset="0"/>
                <a:cs typeface="Times New Roman" panose="02020603050405020304" pitchFamily="18" charset="0"/>
              </a:rPr>
              <a:t>samping</a:t>
            </a:r>
            <a:r>
              <a:rPr lang="en-US" sz="1100" dirty="0">
                <a:latin typeface="Times New Roman" panose="02020603050405020304" pitchFamily="18" charset="0"/>
                <a:cs typeface="Times New Roman" panose="02020603050405020304" pitchFamily="18" charset="0"/>
              </a:rPr>
              <a:t> RDBMS, </a:t>
            </a:r>
            <a:r>
              <a:rPr lang="en-US" sz="1100" dirty="0" err="1">
                <a:latin typeface="Times New Roman" panose="02020603050405020304" pitchFamily="18" charset="0"/>
                <a:cs typeface="Times New Roman" panose="02020603050405020304" pitchFamily="18" charset="0"/>
              </a:rPr>
              <a:t>terdapat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jenis</a:t>
            </a:r>
            <a:r>
              <a:rPr lang="en-US" sz="1100" dirty="0">
                <a:latin typeface="Times New Roman" panose="02020603050405020304" pitchFamily="18" charset="0"/>
                <a:cs typeface="Times New Roman" panose="02020603050405020304" pitchFamily="18" charset="0"/>
              </a:rPr>
              <a:t> DBMS lain, </a:t>
            </a:r>
            <a:r>
              <a:rPr lang="en-US" sz="1100" dirty="0" err="1">
                <a:latin typeface="Times New Roman" panose="02020603050405020304" pitchFamily="18" charset="0"/>
                <a:cs typeface="Times New Roman" panose="02020603050405020304" pitchFamily="18" charset="0"/>
              </a:rPr>
              <a:t>misalnya</a:t>
            </a:r>
            <a:r>
              <a:rPr lang="en-US" sz="1100" dirty="0">
                <a:latin typeface="Times New Roman" panose="02020603050405020304" pitchFamily="18" charset="0"/>
                <a:cs typeface="Times New Roman" panose="02020603050405020304" pitchFamily="18" charset="0"/>
              </a:rPr>
              <a:t> Hierarchy DBMS, Object Oriented DBMS, dan lain </a:t>
            </a:r>
            <a:r>
              <a:rPr lang="en-US" sz="1100" dirty="0" err="1">
                <a:latin typeface="Times New Roman" panose="02020603050405020304" pitchFamily="18" charset="0"/>
                <a:cs typeface="Times New Roman" panose="02020603050405020304" pitchFamily="18" charset="0"/>
              </a:rPr>
              <a:t>sebagainya</a:t>
            </a:r>
            <a:r>
              <a:rPr lang="en-US" sz="11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922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8396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531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97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1009650"/>
            <a:ext cx="5934075" cy="3738563"/>
          </a:xfrm>
        </p:spPr>
      </p:sp>
      <p:sp>
        <p:nvSpPr>
          <p:cNvPr id="3" name="Notes Placeholder 2"/>
          <p:cNvSpPr>
            <a:spLocks noGrp="1"/>
          </p:cNvSpPr>
          <p:nvPr>
            <p:ph type="body" idx="1"/>
          </p:nvPr>
        </p:nvSpPr>
        <p:spPr/>
        <p:txBody>
          <a:bodyPr/>
          <a:lstStyle/>
          <a:p>
            <a:endParaRPr lang="en-US" sz="1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169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r>
              <a:rPr lang="en-US" sz="1100" spc="-1" dirty="0" err="1">
                <a:latin typeface="Times New Roman" panose="02020603050405020304" pitchFamily="18" charset="0"/>
                <a:cs typeface="Times New Roman" panose="02020603050405020304" pitchFamily="18" charset="0"/>
              </a:rPr>
              <a:t>Referensi</a:t>
            </a:r>
            <a:r>
              <a:rPr lang="en-US" sz="1100" spc="-1" dirty="0">
                <a:latin typeface="Times New Roman" panose="02020603050405020304" pitchFamily="18" charset="0"/>
                <a:cs typeface="Times New Roman" panose="02020603050405020304" pitchFamily="18" charset="0"/>
              </a:rPr>
              <a:t> </a:t>
            </a:r>
            <a:r>
              <a:rPr lang="en-US" sz="1100" spc="-1" dirty="0" err="1">
                <a:latin typeface="Times New Roman" panose="02020603050405020304" pitchFamily="18" charset="0"/>
                <a:cs typeface="Times New Roman" panose="02020603050405020304" pitchFamily="18" charset="0"/>
              </a:rPr>
              <a:t>diakses</a:t>
            </a:r>
            <a:r>
              <a:rPr lang="en-US" sz="1100" spc="-1" dirty="0">
                <a:latin typeface="Times New Roman" panose="02020603050405020304" pitchFamily="18" charset="0"/>
                <a:cs typeface="Times New Roman" panose="02020603050405020304" pitchFamily="18" charset="0"/>
              </a:rPr>
              <a:t> </a:t>
            </a:r>
            <a:r>
              <a:rPr lang="en-US" sz="1100" spc="-1" dirty="0" err="1">
                <a:latin typeface="Times New Roman" panose="02020603050405020304" pitchFamily="18" charset="0"/>
                <a:cs typeface="Times New Roman" panose="02020603050405020304" pitchFamily="18" charset="0"/>
              </a:rPr>
              <a:t>terakhir</a:t>
            </a:r>
            <a:r>
              <a:rPr lang="en-US" sz="1100" spc="-1" dirty="0">
                <a:latin typeface="Times New Roman" panose="02020603050405020304" pitchFamily="18" charset="0"/>
                <a:cs typeface="Times New Roman" panose="02020603050405020304" pitchFamily="18" charset="0"/>
              </a:rPr>
              <a:t> </a:t>
            </a:r>
            <a:r>
              <a:rPr lang="en-US" sz="1100" spc="-1" dirty="0" err="1">
                <a:latin typeface="Times New Roman" panose="02020603050405020304" pitchFamily="18" charset="0"/>
                <a:cs typeface="Times New Roman" panose="02020603050405020304" pitchFamily="18" charset="0"/>
              </a:rPr>
              <a:t>melalui</a:t>
            </a:r>
            <a:r>
              <a:rPr lang="en-US" sz="1100" spc="-1" dirty="0">
                <a:latin typeface="Times New Roman" panose="02020603050405020304" pitchFamily="18" charset="0"/>
                <a:cs typeface="Times New Roman" panose="02020603050405020304" pitchFamily="18" charset="0"/>
              </a:rPr>
              <a:t> </a:t>
            </a:r>
            <a:r>
              <a:rPr lang="en-US" sz="1100" spc="-1" dirty="0" err="1">
                <a:latin typeface="Times New Roman" panose="02020603050405020304" pitchFamily="18" charset="0"/>
                <a:cs typeface="Times New Roman" panose="02020603050405020304" pitchFamily="18" charset="0"/>
              </a:rPr>
              <a:t>websitenya</a:t>
            </a:r>
            <a:r>
              <a:rPr lang="en-US" sz="1100" spc="-1" dirty="0">
                <a:latin typeface="Times New Roman" panose="02020603050405020304" pitchFamily="18" charset="0"/>
                <a:cs typeface="Times New Roman" panose="02020603050405020304" pitchFamily="18" charset="0"/>
              </a:rPr>
              <a:t> pada </a:t>
            </a:r>
            <a:r>
              <a:rPr lang="en-US" sz="1100" spc="-1" dirty="0" err="1">
                <a:latin typeface="Times New Roman" panose="02020603050405020304" pitchFamily="18" charset="0"/>
                <a:cs typeface="Times New Roman" panose="02020603050405020304" pitchFamily="18" charset="0"/>
              </a:rPr>
              <a:t>bulan</a:t>
            </a:r>
            <a:r>
              <a:rPr lang="en-US" sz="1100" spc="-1" dirty="0">
                <a:latin typeface="Times New Roman" panose="02020603050405020304" pitchFamily="18" charset="0"/>
                <a:cs typeface="Times New Roman" panose="02020603050405020304" pitchFamily="18" charset="0"/>
              </a:rPr>
              <a:t> </a:t>
            </a:r>
            <a:r>
              <a:rPr lang="en-US" sz="1100" spc="-1">
                <a:latin typeface="Times New Roman" panose="02020603050405020304" pitchFamily="18" charset="0"/>
                <a:cs typeface="Times New Roman" panose="02020603050405020304" pitchFamily="18" charset="0"/>
              </a:rPr>
              <a:t>Juli</a:t>
            </a:r>
            <a:r>
              <a:rPr lang="en-US" sz="1100" spc="-1" dirty="0">
                <a:latin typeface="Times New Roman" panose="02020603050405020304" pitchFamily="18" charset="0"/>
                <a:cs typeface="Times New Roman" panose="02020603050405020304" pitchFamily="18" charset="0"/>
              </a:rPr>
              <a:t> 2020.</a:t>
            </a:r>
            <a:endParaRPr lang="id-ID" sz="1100"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r>
              <a:rPr lang="en-US" dirty="0">
                <a:solidFill>
                  <a:schemeClr val="tx1"/>
                </a:solidFill>
                <a:latin typeface="Times New Roman" panose="02020603050405020304" pitchFamily="18" charset="0"/>
                <a:cs typeface="Times New Roman" panose="02020603050405020304" pitchFamily="18" charset="0"/>
              </a:rPr>
              <a:t>Richard Stallman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orang </a:t>
            </a:r>
            <a:r>
              <a:rPr lang="en-US" dirty="0" err="1">
                <a:solidFill>
                  <a:schemeClr val="tx1"/>
                </a:solidFill>
                <a:latin typeface="Times New Roman" panose="02020603050405020304" pitchFamily="18" charset="0"/>
                <a:cs typeface="Times New Roman" panose="02020603050405020304" pitchFamily="18" charset="0"/>
              </a:rPr>
              <a:t>pertama</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mengembangkan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bebas</a:t>
            </a:r>
            <a:r>
              <a:rPr lang="en-US" dirty="0">
                <a:solidFill>
                  <a:schemeClr val="tx1"/>
                </a:solidFill>
                <a:latin typeface="Times New Roman" panose="02020603050405020304" pitchFamily="18" charset="0"/>
                <a:cs typeface="Times New Roman" panose="02020603050405020304" pitchFamily="18" charset="0"/>
              </a:rPr>
              <a:t> pada </a:t>
            </a:r>
            <a:r>
              <a:rPr lang="en-US" dirty="0" err="1">
                <a:solidFill>
                  <a:schemeClr val="tx1"/>
                </a:solidFill>
                <a:latin typeface="Times New Roman" panose="02020603050405020304" pitchFamily="18" charset="0"/>
                <a:cs typeface="Times New Roman" panose="02020603050405020304" pitchFamily="18" charset="0"/>
              </a:rPr>
              <a:t>tahun</a:t>
            </a:r>
            <a:r>
              <a:rPr lang="en-US" dirty="0">
                <a:solidFill>
                  <a:schemeClr val="tx1"/>
                </a:solidFill>
                <a:latin typeface="Times New Roman" panose="02020603050405020304" pitchFamily="18" charset="0"/>
                <a:cs typeface="Times New Roman" panose="02020603050405020304" pitchFamily="18" charset="0"/>
              </a:rPr>
              <a:t> 1984.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bebas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mampu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mengalami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perubahan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modifikasi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sesuai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preferensi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pengguna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Pengguna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memiliki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kebebasan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memodifikasi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mengubah</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berbagi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kode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sumber</a:t>
            </a:r>
            <a:r>
              <a:rPr lang="en-US" dirty="0">
                <a:solidFill>
                  <a:schemeClr val="tx1"/>
                </a:solidFill>
                <a:latin typeface="Times New Roman" panose="02020603050405020304" pitchFamily="18" charset="0"/>
                <a:cs typeface="Times New Roman" panose="02020603050405020304" pitchFamily="18" charset="0"/>
              </a:rPr>
              <a:t>. Hal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berdasarkan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perjanjian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lisensi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pengguna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organisasi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tertentu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open source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berkembang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melalui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komunitas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pendukung</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strategi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pengembangan</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diadopsi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olehnya</a:t>
            </a:r>
            <a:r>
              <a:rPr lang="en-US" dirty="0">
                <a:solidFill>
                  <a:schemeClr val="tx1"/>
                </a:solidFill>
                <a:latin typeface="Times New Roman" panose="02020603050405020304" pitchFamily="18" charset="0"/>
                <a:cs typeface="Times New Roman" panose="02020603050405020304" pitchFamily="18" charset="0"/>
              </a:rPr>
              <a:t>. Hal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pada </a:t>
            </a:r>
            <a:r>
              <a:rPr lang="en-US" dirty="0" err="1">
                <a:solidFill>
                  <a:schemeClr val="tx1"/>
                </a:solidFill>
                <a:latin typeface="Times New Roman" panose="02020603050405020304" pitchFamily="18" charset="0"/>
                <a:cs typeface="Times New Roman" panose="02020603050405020304" pitchFamily="18" charset="0"/>
              </a:rPr>
              <a:t>gilirannya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meningkatkan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kualitas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partisipasi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masyarakat</a:t>
            </a:r>
            <a:r>
              <a:rPr lang="en-US" dirty="0">
                <a:solidFill>
                  <a:schemeClr val="tx1"/>
                </a:solidFill>
                <a:latin typeface="Times New Roman" panose="02020603050405020304" pitchFamily="18" charset="0"/>
                <a:cs typeface="Times New Roman" panose="02020603050405020304" pitchFamily="18" charset="0"/>
              </a:rPr>
              <a:t> juga </a:t>
            </a:r>
            <a:r>
              <a:rPr lang="en-US" dirty="0" err="1">
                <a:solidFill>
                  <a:schemeClr val="tx1"/>
                </a:solidFill>
                <a:latin typeface="Times New Roman" panose="02020603050405020304" pitchFamily="18" charset="0"/>
                <a:cs typeface="Times New Roman" panose="02020603050405020304" pitchFamily="18" charset="0"/>
              </a:rPr>
              <a:t>didorong</a:t>
            </a:r>
            <a:r>
              <a:rPr lang="en-US" dirty="0">
                <a:solidFill>
                  <a:schemeClr val="tx1"/>
                </a:solidFill>
                <a:latin typeface="Times New Roman" panose="02020603050405020304" pitchFamily="18" charset="0"/>
                <a:cs typeface="Times New Roman" panose="02020603050405020304" pitchFamily="18" charset="0"/>
              </a:rPr>
              <a:t> pada </a:t>
            </a:r>
            <a:r>
              <a:rPr lang="en-US" dirty="0" err="1">
                <a:solidFill>
                  <a:schemeClr val="tx1"/>
                </a:solidFill>
                <a:latin typeface="Times New Roman" panose="02020603050405020304" pitchFamily="18" charset="0"/>
                <a:cs typeface="Times New Roman" panose="02020603050405020304" pitchFamily="18" charset="0"/>
              </a:rPr>
              <a:t>saat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bersamaan.Perusahaan</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mempromosikan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berpemilik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sekarang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beralih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sumber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terbuka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karena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fitur</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disebutkan</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atas</a:t>
            </a:r>
            <a:r>
              <a:rPr lang="en-US" dirty="0">
                <a:solidFill>
                  <a:schemeClr val="tx1"/>
                </a:solidFill>
                <a:latin typeface="Times New Roman" panose="02020603050405020304" pitchFamily="18" charset="0"/>
                <a:cs typeface="Times New Roman" panose="02020603050405020304" pitchFamily="18" charset="0"/>
              </a:rPr>
              <a:t>. Kernel UNIX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salah </a:t>
            </a:r>
            <a:r>
              <a:rPr lang="en-US" dirty="0" err="1">
                <a:solidFill>
                  <a:schemeClr val="tx1"/>
                </a:solidFill>
                <a:latin typeface="Times New Roman" panose="02020603050405020304" pitchFamily="18" charset="0"/>
                <a:cs typeface="Times New Roman" panose="02020603050405020304" pitchFamily="18" charset="0"/>
              </a:rPr>
              <a:t>satu</a:t>
            </a:r>
            <a:r>
              <a:rPr lang="en-US" dirty="0">
                <a:solidFill>
                  <a:schemeClr val="tx1"/>
                </a:solidFill>
                <a:latin typeface="Times New Roman" panose="02020603050405020304" pitchFamily="18" charset="0"/>
                <a:cs typeface="Times New Roman" panose="02020603050405020304" pitchFamily="18" charset="0"/>
              </a:rPr>
              <a:t> yang paling </a:t>
            </a:r>
            <a:r>
              <a:rPr lang="en-US" dirty="0" err="1">
                <a:solidFill>
                  <a:schemeClr val="tx1"/>
                </a:solidFill>
                <a:latin typeface="Times New Roman" panose="02020603050405020304" pitchFamily="18" charset="0"/>
                <a:cs typeface="Times New Roman" panose="02020603050405020304" pitchFamily="18" charset="0"/>
              </a:rPr>
              <a:t>banyak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proyek</a:t>
            </a:r>
            <a:r>
              <a:rPr lang="en-US" dirty="0">
                <a:solidFill>
                  <a:schemeClr val="tx1"/>
                </a:solidFill>
                <a:latin typeface="Times New Roman" panose="02020603050405020304" pitchFamily="18" charset="0"/>
                <a:cs typeface="Times New Roman" panose="02020603050405020304" pitchFamily="18" charset="0"/>
              </a:rPr>
              <a:t> open source.</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Proprietary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karena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distribusi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oleh </a:t>
            </a:r>
            <a:r>
              <a:rPr lang="en-US" dirty="0" err="1">
                <a:solidFill>
                  <a:schemeClr val="tx1"/>
                </a:solidFill>
                <a:latin typeface="Times New Roman" panose="02020603050405020304" pitchFamily="18" charset="0"/>
                <a:cs typeface="Times New Roman" panose="02020603050405020304" pitchFamily="18" charset="0"/>
              </a:rPr>
              <a:t>penulis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sama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dijalankan</a:t>
            </a:r>
            <a:r>
              <a:rPr lang="en-US" dirty="0">
                <a:solidFill>
                  <a:schemeClr val="tx1"/>
                </a:solidFill>
                <a:latin typeface="Times New Roman" panose="02020603050405020304" pitchFamily="18" charset="0"/>
                <a:cs typeface="Times New Roman" panose="02020603050405020304" pitchFamily="18" charset="0"/>
              </a:rPr>
              <a:t> di </a:t>
            </a:r>
            <a:r>
              <a:rPr lang="en-US" dirty="0" err="1">
                <a:solidFill>
                  <a:schemeClr val="tx1"/>
                </a:solidFill>
                <a:latin typeface="Times New Roman" panose="02020603050405020304" pitchFamily="18" charset="0"/>
                <a:cs typeface="Times New Roman" panose="02020603050405020304" pitchFamily="18" charset="0"/>
              </a:rPr>
              <a:t>komputer</a:t>
            </a:r>
            <a:r>
              <a:rPr lang="en-US" dirty="0">
                <a:solidFill>
                  <a:schemeClr val="tx1"/>
                </a:solidFill>
                <a:latin typeface="Times New Roman" panose="02020603050405020304" pitchFamily="18" charset="0"/>
                <a:cs typeface="Times New Roman" panose="02020603050405020304" pitchFamily="18" charset="0"/>
              </a:rPr>
              <a:t> orang yang </a:t>
            </a:r>
            <a:r>
              <a:rPr lang="en-US" dirty="0" err="1">
                <a:solidFill>
                  <a:schemeClr val="tx1"/>
                </a:solidFill>
                <a:latin typeface="Times New Roman" panose="02020603050405020304" pitchFamily="18" charset="0"/>
                <a:cs typeface="Times New Roman" panose="02020603050405020304" pitchFamily="18" charset="0"/>
              </a:rPr>
              <a:t>membeli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berdasarkan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perjanjian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lisensi</a:t>
            </a:r>
            <a:r>
              <a:rPr lang="en-US" dirty="0">
                <a:solidFill>
                  <a:schemeClr val="tx1"/>
                </a:solidFill>
                <a:latin typeface="Times New Roman" panose="02020603050405020304" pitchFamily="18" charset="0"/>
                <a:cs typeface="Times New Roman" panose="02020603050405020304" pitchFamily="18" charset="0"/>
              </a:rPr>
              <a:t>. Orang </a:t>
            </a:r>
            <a:r>
              <a:rPr lang="en-US" dirty="0" err="1">
                <a:solidFill>
                  <a:schemeClr val="tx1"/>
                </a:solidFill>
                <a:latin typeface="Times New Roman" panose="02020603050405020304" pitchFamily="18" charset="0"/>
                <a:cs typeface="Times New Roman" panose="02020603050405020304" pitchFamily="18" charset="0"/>
              </a:rPr>
              <a:t>luar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memiliki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kemampuan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mengakses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kode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sumber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Pemilik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menjadi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satu-satunya</a:t>
            </a:r>
            <a:r>
              <a:rPr lang="en-US" dirty="0">
                <a:solidFill>
                  <a:schemeClr val="tx1"/>
                </a:solidFill>
                <a:latin typeface="Times New Roman" panose="02020603050405020304" pitchFamily="18" charset="0"/>
                <a:cs typeface="Times New Roman" panose="02020603050405020304" pitchFamily="18" charset="0"/>
              </a:rPr>
              <a:t> orang yang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melakukan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modifikasi</a:t>
            </a:r>
            <a:r>
              <a:rPr lang="en-US" dirty="0">
                <a:solidFill>
                  <a:schemeClr val="tx1"/>
                </a:solidFill>
                <a:latin typeface="Times New Roman" panose="02020603050405020304" pitchFamily="18" charset="0"/>
                <a:cs typeface="Times New Roman" panose="02020603050405020304" pitchFamily="18" charset="0"/>
              </a:rPr>
              <a:t> pada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dan juga </a:t>
            </a:r>
            <a:r>
              <a:rPr lang="en-US" dirty="0" err="1">
                <a:solidFill>
                  <a:schemeClr val="tx1"/>
                </a:solidFill>
                <a:latin typeface="Times New Roman" panose="02020603050405020304" pitchFamily="18" charset="0"/>
                <a:cs typeface="Times New Roman" panose="02020603050405020304" pitchFamily="18" charset="0"/>
              </a:rPr>
              <a:t>menambahkan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menghapus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fitur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Orang-orang yang </a:t>
            </a:r>
            <a:r>
              <a:rPr lang="en-US" dirty="0" err="1">
                <a:solidFill>
                  <a:schemeClr val="tx1"/>
                </a:solidFill>
                <a:latin typeface="Times New Roman" panose="02020603050405020304" pitchFamily="18" charset="0"/>
                <a:cs typeface="Times New Roman" panose="02020603050405020304" pitchFamily="18" charset="0"/>
              </a:rPr>
              <a:t>membeli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dibatasi</a:t>
            </a:r>
            <a:r>
              <a:rPr lang="en-US" dirty="0">
                <a:solidFill>
                  <a:schemeClr val="tx1"/>
                </a:solidFill>
                <a:latin typeface="Times New Roman" panose="02020603050405020304" pitchFamily="18" charset="0"/>
                <a:cs typeface="Times New Roman" panose="02020603050405020304" pitchFamily="18" charset="0"/>
              </a:rPr>
              <a:t> oleh </a:t>
            </a:r>
            <a:r>
              <a:rPr lang="en-US" dirty="0" err="1">
                <a:solidFill>
                  <a:schemeClr val="tx1"/>
                </a:solidFill>
                <a:latin typeface="Times New Roman" panose="02020603050405020304" pitchFamily="18" charset="0"/>
                <a:cs typeface="Times New Roman" panose="02020603050405020304" pitchFamily="18" charset="0"/>
              </a:rPr>
              <a:t>perjanjian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lisensi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mencegah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mereka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menyalin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penyaluran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modifikasi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Upgrade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bisa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oleh </a:t>
            </a:r>
            <a:r>
              <a:rPr lang="en-US" dirty="0" err="1">
                <a:solidFill>
                  <a:schemeClr val="tx1"/>
                </a:solidFill>
                <a:latin typeface="Times New Roman" panose="02020603050405020304" pitchFamily="18" charset="0"/>
                <a:cs typeface="Times New Roman" panose="02020603050405020304" pitchFamily="18" charset="0"/>
              </a:rPr>
              <a:t>pencipta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perangkat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lunak</a:t>
            </a:r>
            <a:r>
              <a:rPr lang="en-US" dirty="0">
                <a:solidFill>
                  <a:schemeClr val="tx1"/>
                </a:solidFill>
                <a:latin typeface="Times New Roman" panose="02020603050405020304" pitchFamily="18" charset="0"/>
                <a:cs typeface="Times New Roman" panose="02020603050405020304" pitchFamily="18" charset="0"/>
              </a:rPr>
              <a:t>, dan upgrade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dibeli</a:t>
            </a:r>
            <a:r>
              <a:rPr lang="en-US" dirty="0">
                <a:solidFill>
                  <a:schemeClr val="tx1"/>
                </a:solidFill>
                <a:latin typeface="Times New Roman" panose="02020603050405020304" pitchFamily="18" charset="0"/>
                <a:cs typeface="Times New Roman" panose="02020603050405020304" pitchFamily="18" charset="0"/>
              </a:rPr>
              <a:t> oleh </a:t>
            </a:r>
            <a:r>
              <a:rPr lang="en-US" dirty="0" err="1">
                <a:solidFill>
                  <a:schemeClr val="tx1"/>
                </a:solidFill>
                <a:latin typeface="Times New Roman" panose="02020603050405020304" pitchFamily="18" charset="0"/>
                <a:cs typeface="Times New Roman" panose="02020603050405020304" pitchFamily="18" charset="0"/>
              </a:rPr>
              <a:t>pengguna</a:t>
            </a:r>
            <a:r>
              <a:rPr lang="en-US" dirty="0">
                <a:solidFill>
                  <a:schemeClr val="tx1"/>
                </a:solidFill>
                <a:latin typeface="Times New Roman" panose="02020603050405020304" pitchFamily="18" charset="0"/>
                <a:cs typeface="Times New Roman" panose="02020603050405020304" pitchFamily="18" charset="0"/>
              </a:rPr>
              <a:t>.</a:t>
            </a:r>
          </a:p>
          <a:p>
            <a:endParaRPr lang="en-US" dirty="0"/>
          </a:p>
          <a:p>
            <a:endParaRPr lang="en-US" dirty="0"/>
          </a:p>
        </p:txBody>
      </p:sp>
    </p:spTree>
    <p:extLst>
      <p:ext uri="{BB962C8B-B14F-4D97-AF65-F5344CB8AC3E}">
        <p14:creationId xmlns:p14="http://schemas.microsoft.com/office/powerpoint/2010/main" val="2261585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71450" indent="-1714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Table </a:t>
            </a:r>
            <a:r>
              <a:rPr lang="en-US" i="0" dirty="0" err="1">
                <a:solidFill>
                  <a:schemeClr val="tx1"/>
                </a:solidFill>
                <a:latin typeface="Times New Roman" panose="02020603050405020304" pitchFamily="18" charset="0"/>
                <a:cs typeface="Times New Roman" panose="02020603050405020304" pitchFamily="18" charset="0"/>
              </a:rPr>
              <a:t>merupakan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sebuah</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tabel</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merupakan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kumpulan</a:t>
            </a:r>
            <a:r>
              <a:rPr lang="en-US" i="0" dirty="0">
                <a:solidFill>
                  <a:schemeClr val="tx1"/>
                </a:solidFill>
                <a:latin typeface="Times New Roman" panose="02020603050405020304" pitchFamily="18" charset="0"/>
                <a:cs typeface="Times New Roman" panose="02020603050405020304" pitchFamily="18" charset="0"/>
              </a:rPr>
              <a:t> data (</a:t>
            </a:r>
            <a:r>
              <a:rPr lang="en-US" i="0" dirty="0" err="1">
                <a:solidFill>
                  <a:schemeClr val="tx1"/>
                </a:solidFill>
                <a:latin typeface="Times New Roman" panose="02020603050405020304" pitchFamily="18" charset="0"/>
                <a:cs typeface="Times New Roman" panose="02020603050405020304" pitchFamily="18" charset="0"/>
              </a:rPr>
              <a:t>nilai</a:t>
            </a:r>
            <a:r>
              <a:rPr lang="en-US" i="0" dirty="0">
                <a:solidFill>
                  <a:schemeClr val="tx1"/>
                </a:solidFill>
                <a:latin typeface="Times New Roman" panose="02020603050405020304" pitchFamily="18" charset="0"/>
                <a:cs typeface="Times New Roman" panose="02020603050405020304" pitchFamily="18" charset="0"/>
              </a:rPr>
              <a:t>) yang </a:t>
            </a:r>
            <a:r>
              <a:rPr lang="en-US" i="0" dirty="0" err="1">
                <a:solidFill>
                  <a:schemeClr val="tx1"/>
                </a:solidFill>
                <a:latin typeface="Times New Roman" panose="02020603050405020304" pitchFamily="18" charset="0"/>
                <a:cs typeface="Times New Roman" panose="02020603050405020304" pitchFamily="18" charset="0"/>
              </a:rPr>
              <a:t>diorganisasikan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ke</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dalam</a:t>
            </a:r>
            <a:r>
              <a:rPr lang="en-US" i="0" dirty="0">
                <a:solidFill>
                  <a:schemeClr val="tx1"/>
                </a:solidFill>
                <a:latin typeface="Times New Roman" panose="02020603050405020304" pitchFamily="18" charset="0"/>
                <a:cs typeface="Times New Roman" panose="02020603050405020304" pitchFamily="18" charset="0"/>
              </a:rPr>
              <a:t> baris (record) dan </a:t>
            </a:r>
            <a:r>
              <a:rPr lang="en-US" i="0" dirty="0" err="1">
                <a:solidFill>
                  <a:schemeClr val="tx1"/>
                </a:solidFill>
                <a:latin typeface="Times New Roman" panose="02020603050405020304" pitchFamily="18" charset="0"/>
                <a:cs typeface="Times New Roman" panose="02020603050405020304" pitchFamily="18" charset="0"/>
              </a:rPr>
              <a:t>kolom</a:t>
            </a:r>
            <a:r>
              <a:rPr lang="en-US" i="0" dirty="0">
                <a:solidFill>
                  <a:schemeClr val="tx1"/>
                </a:solidFill>
                <a:latin typeface="Times New Roman" panose="02020603050405020304" pitchFamily="18" charset="0"/>
                <a:cs typeface="Times New Roman" panose="02020603050405020304" pitchFamily="18" charset="0"/>
              </a:rPr>
              <a:t> (field). </a:t>
            </a:r>
            <a:r>
              <a:rPr lang="en-US" i="0" dirty="0" err="1">
                <a:solidFill>
                  <a:schemeClr val="tx1"/>
                </a:solidFill>
                <a:latin typeface="Times New Roman" panose="02020603050405020304" pitchFamily="18" charset="0"/>
                <a:cs typeface="Times New Roman" panose="02020603050405020304" pitchFamily="18" charset="0"/>
              </a:rPr>
              <a:t>Masing-masing</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kolom</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memiliki</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nama</a:t>
            </a:r>
            <a:r>
              <a:rPr lang="en-US" i="0" dirty="0">
                <a:solidFill>
                  <a:schemeClr val="tx1"/>
                </a:solidFill>
                <a:latin typeface="Times New Roman" panose="02020603050405020304" pitchFamily="18" charset="0"/>
                <a:cs typeface="Times New Roman" panose="02020603050405020304" pitchFamily="18" charset="0"/>
              </a:rPr>
              <a:t> yang </a:t>
            </a:r>
            <a:r>
              <a:rPr lang="en-US" i="0" dirty="0" err="1">
                <a:solidFill>
                  <a:schemeClr val="tx1"/>
                </a:solidFill>
                <a:latin typeface="Times New Roman" panose="02020603050405020304" pitchFamily="18" charset="0"/>
                <a:cs typeface="Times New Roman" panose="02020603050405020304" pitchFamily="18" charset="0"/>
              </a:rPr>
              <a:t>spesifik</a:t>
            </a:r>
            <a:r>
              <a:rPr lang="en-US" i="0" dirty="0">
                <a:solidFill>
                  <a:schemeClr val="tx1"/>
                </a:solidFill>
                <a:latin typeface="Times New Roman" panose="02020603050405020304" pitchFamily="18" charset="0"/>
                <a:cs typeface="Times New Roman" panose="02020603050405020304" pitchFamily="18" charset="0"/>
              </a:rPr>
              <a:t> dan </a:t>
            </a:r>
            <a:r>
              <a:rPr lang="en-US" i="0" dirty="0" err="1">
                <a:solidFill>
                  <a:schemeClr val="tx1"/>
                </a:solidFill>
                <a:latin typeface="Times New Roman" panose="02020603050405020304" pitchFamily="18" charset="0"/>
                <a:cs typeface="Times New Roman" panose="02020603050405020304" pitchFamily="18" charset="0"/>
              </a:rPr>
              <a:t>unik</a:t>
            </a:r>
            <a:r>
              <a:rPr lang="en-US" i="0" dirty="0">
                <a:solidFill>
                  <a:schemeClr val="tx1"/>
                </a:solidFill>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Field </a:t>
            </a:r>
            <a:r>
              <a:rPr lang="en-US" i="0" dirty="0" err="1">
                <a:solidFill>
                  <a:schemeClr val="tx1"/>
                </a:solidFill>
                <a:latin typeface="Times New Roman" panose="02020603050405020304" pitchFamily="18" charset="0"/>
                <a:cs typeface="Times New Roman" panose="02020603050405020304" pitchFamily="18" charset="0"/>
              </a:rPr>
              <a:t>merupakan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kolom</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dari</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sebuah</a:t>
            </a:r>
            <a:r>
              <a:rPr lang="en-US" i="0" dirty="0">
                <a:solidFill>
                  <a:schemeClr val="tx1"/>
                </a:solidFill>
                <a:latin typeface="Times New Roman" panose="02020603050405020304" pitchFamily="18" charset="0"/>
                <a:cs typeface="Times New Roman" panose="02020603050405020304" pitchFamily="18" charset="0"/>
              </a:rPr>
              <a:t> table. Field </a:t>
            </a:r>
            <a:r>
              <a:rPr lang="en-US" i="0" dirty="0" err="1">
                <a:solidFill>
                  <a:schemeClr val="tx1"/>
                </a:solidFill>
                <a:latin typeface="Times New Roman" panose="02020603050405020304" pitchFamily="18" charset="0"/>
                <a:cs typeface="Times New Roman" panose="02020603050405020304" pitchFamily="18" charset="0"/>
              </a:rPr>
              <a:t>memiliki</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ukuran</a:t>
            </a:r>
            <a:r>
              <a:rPr lang="en-US" i="0" dirty="0">
                <a:solidFill>
                  <a:schemeClr val="tx1"/>
                </a:solidFill>
                <a:latin typeface="Times New Roman" panose="02020603050405020304" pitchFamily="18" charset="0"/>
                <a:cs typeface="Times New Roman" panose="02020603050405020304" pitchFamily="18" charset="0"/>
              </a:rPr>
              <a:t> type data </a:t>
            </a:r>
            <a:r>
              <a:rPr lang="en-US" i="0" dirty="0" err="1">
                <a:solidFill>
                  <a:schemeClr val="tx1"/>
                </a:solidFill>
                <a:latin typeface="Times New Roman" panose="02020603050405020304" pitchFamily="18" charset="0"/>
                <a:cs typeface="Times New Roman" panose="02020603050405020304" pitchFamily="18" charset="0"/>
              </a:rPr>
              <a:t>tertentu</a:t>
            </a:r>
            <a:r>
              <a:rPr lang="en-US" i="0" dirty="0">
                <a:solidFill>
                  <a:schemeClr val="tx1"/>
                </a:solidFill>
                <a:latin typeface="Times New Roman" panose="02020603050405020304" pitchFamily="18" charset="0"/>
                <a:cs typeface="Times New Roman" panose="02020603050405020304" pitchFamily="18" charset="0"/>
              </a:rPr>
              <a:t> yang </a:t>
            </a:r>
            <a:r>
              <a:rPr lang="en-US" i="0" dirty="0" err="1">
                <a:solidFill>
                  <a:schemeClr val="tx1"/>
                </a:solidFill>
                <a:latin typeface="Times New Roman" panose="02020603050405020304" pitchFamily="18" charset="0"/>
                <a:cs typeface="Times New Roman" panose="02020603050405020304" pitchFamily="18" charset="0"/>
              </a:rPr>
              <a:t>menentukan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bagaimana</a:t>
            </a:r>
            <a:r>
              <a:rPr lang="en-US" i="0" dirty="0">
                <a:solidFill>
                  <a:schemeClr val="tx1"/>
                </a:solidFill>
                <a:latin typeface="Times New Roman" panose="02020603050405020304" pitchFamily="18" charset="0"/>
                <a:cs typeface="Times New Roman" panose="02020603050405020304" pitchFamily="18" charset="0"/>
              </a:rPr>
              <a:t> data </a:t>
            </a:r>
            <a:r>
              <a:rPr lang="en-US" i="0" dirty="0" err="1">
                <a:solidFill>
                  <a:schemeClr val="tx1"/>
                </a:solidFill>
                <a:latin typeface="Times New Roman" panose="02020603050405020304" pitchFamily="18" charset="0"/>
                <a:cs typeface="Times New Roman" panose="02020603050405020304" pitchFamily="18" charset="0"/>
              </a:rPr>
              <a:t>nantinya</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tersimpan</a:t>
            </a:r>
            <a:r>
              <a:rPr lang="en-US" i="0" dirty="0">
                <a:solidFill>
                  <a:schemeClr val="tx1"/>
                </a:solidFill>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Record </a:t>
            </a:r>
            <a:r>
              <a:rPr lang="en-US" i="0" dirty="0" err="1">
                <a:solidFill>
                  <a:schemeClr val="tx1"/>
                </a:solidFill>
                <a:latin typeface="Times New Roman" panose="02020603050405020304" pitchFamily="18" charset="0"/>
                <a:cs typeface="Times New Roman" panose="02020603050405020304" pitchFamily="18" charset="0"/>
              </a:rPr>
              <a:t>merupakan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sebuah</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kumpulan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nilai</a:t>
            </a:r>
            <a:r>
              <a:rPr lang="en-US" i="0" dirty="0">
                <a:solidFill>
                  <a:schemeClr val="tx1"/>
                </a:solidFill>
                <a:latin typeface="Times New Roman" panose="02020603050405020304" pitchFamily="18" charset="0"/>
                <a:cs typeface="Times New Roman" panose="02020603050405020304" pitchFamily="18" charset="0"/>
              </a:rPr>
              <a:t> yang </a:t>
            </a:r>
            <a:r>
              <a:rPr lang="en-US" i="0" dirty="0" err="1">
                <a:solidFill>
                  <a:schemeClr val="tx1"/>
                </a:solidFill>
                <a:latin typeface="Times New Roman" panose="02020603050405020304" pitchFamily="18" charset="0"/>
                <a:cs typeface="Times New Roman" panose="02020603050405020304" pitchFamily="18" charset="0"/>
              </a:rPr>
              <a:t>saling</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terkait</a:t>
            </a:r>
            <a:r>
              <a:rPr lang="en-US" i="0" dirty="0">
                <a:solidFill>
                  <a:schemeClr val="tx1"/>
                </a:solidFill>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Key </a:t>
            </a:r>
            <a:r>
              <a:rPr lang="en-US" i="0" dirty="0" err="1">
                <a:solidFill>
                  <a:schemeClr val="tx1"/>
                </a:solidFill>
                <a:latin typeface="Times New Roman" panose="02020603050405020304" pitchFamily="18" charset="0"/>
                <a:cs typeface="Times New Roman" panose="02020603050405020304" pitchFamily="18" charset="0"/>
              </a:rPr>
              <a:t>merupakan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suatu</a:t>
            </a:r>
            <a:r>
              <a:rPr lang="en-US" i="0" dirty="0">
                <a:solidFill>
                  <a:schemeClr val="tx1"/>
                </a:solidFill>
                <a:latin typeface="Times New Roman" panose="02020603050405020304" pitchFamily="18" charset="0"/>
                <a:cs typeface="Times New Roman" panose="02020603050405020304" pitchFamily="18" charset="0"/>
              </a:rPr>
              <a:t> field yang </a:t>
            </a:r>
            <a:r>
              <a:rPr lang="en-US" i="0" dirty="0" err="1">
                <a:solidFill>
                  <a:schemeClr val="tx1"/>
                </a:solidFill>
                <a:latin typeface="Times New Roman" panose="02020603050405020304" pitchFamily="18" charset="0"/>
                <a:cs typeface="Times New Roman" panose="02020603050405020304" pitchFamily="18" charset="0"/>
              </a:rPr>
              <a:t>dapat</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dijadikan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kunci</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dalam</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operasi</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tabel</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Dalam</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konsep</a:t>
            </a:r>
            <a:r>
              <a:rPr lang="en-US" i="0" dirty="0">
                <a:solidFill>
                  <a:schemeClr val="tx1"/>
                </a:solidFill>
                <a:latin typeface="Times New Roman" panose="02020603050405020304" pitchFamily="18" charset="0"/>
                <a:cs typeface="Times New Roman" panose="02020603050405020304" pitchFamily="18" charset="0"/>
              </a:rPr>
              <a:t> database, key </a:t>
            </a:r>
            <a:r>
              <a:rPr lang="en-US" i="0" dirty="0" err="1">
                <a:solidFill>
                  <a:schemeClr val="tx1"/>
                </a:solidFill>
                <a:latin typeface="Times New Roman" panose="02020603050405020304" pitchFamily="18" charset="0"/>
                <a:cs typeface="Times New Roman" panose="02020603050405020304" pitchFamily="18" charset="0"/>
              </a:rPr>
              <a:t>memiliki</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banyak</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jenis</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diantaranya</a:t>
            </a:r>
            <a:r>
              <a:rPr lang="en-US" i="0" dirty="0">
                <a:solidFill>
                  <a:schemeClr val="tx1"/>
                </a:solidFill>
                <a:latin typeface="Times New Roman" panose="02020603050405020304" pitchFamily="18" charset="0"/>
                <a:cs typeface="Times New Roman" panose="02020603050405020304" pitchFamily="18" charset="0"/>
              </a:rPr>
              <a:t> Primary Key, Foreign Key, Composite Key dan lain-lain. </a:t>
            </a:r>
          </a:p>
          <a:p>
            <a:pPr marL="171450" indent="-1714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SQL </a:t>
            </a:r>
            <a:r>
              <a:rPr lang="en-US" i="0" dirty="0" err="1">
                <a:solidFill>
                  <a:schemeClr val="tx1"/>
                </a:solidFill>
                <a:latin typeface="Times New Roman" panose="02020603050405020304" pitchFamily="18" charset="0"/>
                <a:cs typeface="Times New Roman" panose="02020603050405020304" pitchFamily="18" charset="0"/>
              </a:rPr>
              <a:t>atau</a:t>
            </a:r>
            <a:r>
              <a:rPr lang="en-US" i="0" dirty="0">
                <a:solidFill>
                  <a:schemeClr val="tx1"/>
                </a:solidFill>
                <a:latin typeface="Times New Roman" panose="02020603050405020304" pitchFamily="18" charset="0"/>
                <a:cs typeface="Times New Roman" panose="02020603050405020304" pitchFamily="18" charset="0"/>
              </a:rPr>
              <a:t> Structured Query Language </a:t>
            </a:r>
            <a:r>
              <a:rPr lang="en-US" i="0" dirty="0" err="1">
                <a:solidFill>
                  <a:schemeClr val="tx1"/>
                </a:solidFill>
                <a:latin typeface="Times New Roman" panose="02020603050405020304" pitchFamily="18" charset="0"/>
                <a:cs typeface="Times New Roman" panose="02020603050405020304" pitchFamily="18" charset="0"/>
              </a:rPr>
              <a:t>merupakan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suatu</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bahasa</a:t>
            </a:r>
            <a:r>
              <a:rPr lang="en-US" i="0" dirty="0">
                <a:solidFill>
                  <a:schemeClr val="tx1"/>
                </a:solidFill>
                <a:latin typeface="Times New Roman" panose="02020603050405020304" pitchFamily="18" charset="0"/>
                <a:cs typeface="Times New Roman" panose="02020603050405020304" pitchFamily="18" charset="0"/>
              </a:rPr>
              <a:t> (language) yang </a:t>
            </a:r>
            <a:r>
              <a:rPr lang="en-US" i="0" dirty="0" err="1">
                <a:solidFill>
                  <a:schemeClr val="tx1"/>
                </a:solidFill>
                <a:latin typeface="Times New Roman" panose="02020603050405020304" pitchFamily="18" charset="0"/>
                <a:cs typeface="Times New Roman" panose="02020603050405020304" pitchFamily="18" charset="0"/>
              </a:rPr>
              <a:t>digunakan</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untuk</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mengakses</a:t>
            </a:r>
            <a:r>
              <a:rPr lang="en-US" i="0" dirty="0">
                <a:solidFill>
                  <a:schemeClr val="tx1"/>
                </a:solidFill>
                <a:latin typeface="Times New Roman" panose="02020603050405020304" pitchFamily="18" charset="0"/>
                <a:cs typeface="Times New Roman" panose="02020603050405020304" pitchFamily="18" charset="0"/>
              </a:rPr>
              <a:t> database. SQL </a:t>
            </a:r>
            <a:r>
              <a:rPr lang="en-US" i="0" dirty="0" err="1">
                <a:solidFill>
                  <a:schemeClr val="tx1"/>
                </a:solidFill>
                <a:latin typeface="Times New Roman" panose="02020603050405020304" pitchFamily="18" charset="0"/>
                <a:cs typeface="Times New Roman" panose="02020603050405020304" pitchFamily="18" charset="0"/>
              </a:rPr>
              <a:t>sering</a:t>
            </a:r>
            <a:r>
              <a:rPr lang="en-US" i="0" dirty="0">
                <a:solidFill>
                  <a:schemeClr val="tx1"/>
                </a:solidFill>
                <a:latin typeface="Times New Roman" panose="02020603050405020304" pitchFamily="18" charset="0"/>
                <a:cs typeface="Times New Roman" panose="02020603050405020304" pitchFamily="18" charset="0"/>
              </a:rPr>
              <a:t> </a:t>
            </a:r>
            <a:r>
              <a:rPr lang="en-US" i="0" dirty="0" err="1">
                <a:solidFill>
                  <a:schemeClr val="tx1"/>
                </a:solidFill>
                <a:latin typeface="Times New Roman" panose="02020603050405020304" pitchFamily="18" charset="0"/>
                <a:cs typeface="Times New Roman" panose="02020603050405020304" pitchFamily="18" charset="0"/>
              </a:rPr>
              <a:t>disebut</a:t>
            </a:r>
            <a:r>
              <a:rPr lang="en-US" i="0" dirty="0">
                <a:solidFill>
                  <a:schemeClr val="tx1"/>
                </a:solidFill>
                <a:latin typeface="Times New Roman" panose="02020603050405020304" pitchFamily="18" charset="0"/>
                <a:cs typeface="Times New Roman" panose="02020603050405020304" pitchFamily="18" charset="0"/>
              </a:rPr>
              <a:t> juga </a:t>
            </a:r>
            <a:r>
              <a:rPr lang="en-US" i="0" dirty="0" err="1">
                <a:solidFill>
                  <a:schemeClr val="tx1"/>
                </a:solidFill>
                <a:latin typeface="Times New Roman" panose="02020603050405020304" pitchFamily="18" charset="0"/>
                <a:cs typeface="Times New Roman" panose="02020603050405020304" pitchFamily="18" charset="0"/>
              </a:rPr>
              <a:t>sebagai</a:t>
            </a:r>
            <a:r>
              <a:rPr lang="en-US" i="0" dirty="0">
                <a:solidFill>
                  <a:schemeClr val="tx1"/>
                </a:solidFill>
                <a:latin typeface="Times New Roman" panose="02020603050405020304" pitchFamily="18" charset="0"/>
                <a:cs typeface="Times New Roman" panose="02020603050405020304" pitchFamily="18" charset="0"/>
              </a:rPr>
              <a:t> query. </a:t>
            </a:r>
          </a:p>
          <a:p>
            <a:pPr marL="171450" indent="-171450" algn="just">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Relational Database Management System (RDBMS)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rgbClr val="0000FF"/>
                </a:solidFill>
                <a:effectLst/>
                <a:latin typeface="Times New Roman" panose="02020603050405020304" pitchFamily="18" charset="0"/>
                <a:ea typeface="+mn-ea"/>
                <a:cs typeface="Times New Roman" panose="02020603050405020304" pitchFamily="18" charset="0"/>
                <a:hlinkClick r:id="rId3" tooltip="Program komputer">
                  <a:extLst>
                    <a:ext uri="{A12FA001-AC4F-418D-AE19-62706E023703}">
                      <ahyp:hlinkClr xmlns:ahyp="http://schemas.microsoft.com/office/drawing/2018/hyperlinkcolor" val="tx"/>
                    </a:ext>
                  </a:extLst>
                </a:hlinkClick>
              </a:rPr>
              <a:t>program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3" tooltip="Program komputer">
                  <a:extLst>
                    <a:ext uri="{A12FA001-AC4F-418D-AE19-62706E023703}">
                      <ahyp:hlinkClr xmlns:ahyp="http://schemas.microsoft.com/office/drawing/2018/hyperlinkcolor" val="tx"/>
                    </a:ext>
                  </a:extLst>
                </a:hlinkClick>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tipikal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dirancang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memanajemen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basis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disimpan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operasi-operasi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i="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88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nSpc>
                <a:spcPct val="150000"/>
              </a:lnSpc>
            </a:pP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ini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hirarki</a:t>
            </a:r>
            <a:r>
              <a:rPr lang="en-US" sz="1200" dirty="0">
                <a:solidFill>
                  <a:schemeClr val="tx1"/>
                </a:solidFill>
                <a:latin typeface="Times New Roman" panose="02020603050405020304" pitchFamily="18" charset="0"/>
                <a:cs typeface="Times New Roman" panose="02020603050405020304" pitchFamily="18" charset="0"/>
              </a:rPr>
              <a:t> database :</a:t>
            </a:r>
          </a:p>
          <a:p>
            <a:pPr marL="171450" indent="-171450">
              <a:lnSpc>
                <a:spcPct val="150000"/>
              </a:lnSpc>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Lapisan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 DBMS.</a:t>
            </a:r>
          </a:p>
          <a:p>
            <a:pPr marL="171450" indent="-171450">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DBMS </a:t>
            </a:r>
            <a:r>
              <a:rPr lang="en-US" sz="1200" dirty="0" err="1">
                <a:solidFill>
                  <a:schemeClr val="tx1"/>
                </a:solidFill>
                <a:latin typeface="Times New Roman" panose="02020603050405020304" pitchFamily="18" charset="0"/>
                <a:cs typeface="Times New Roman" panose="02020603050405020304" pitchFamily="18" charset="0"/>
              </a:rPr>
              <a:t>banyak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kumpulan</a:t>
            </a:r>
            <a:r>
              <a:rPr lang="en-US" sz="1200" dirty="0">
                <a:solidFill>
                  <a:schemeClr val="tx1"/>
                </a:solidFill>
                <a:latin typeface="Times New Roman" panose="02020603050405020304" pitchFamily="18" charset="0"/>
                <a:cs typeface="Times New Roman" panose="02020603050405020304" pitchFamily="18" charset="0"/>
              </a:rPr>
              <a:t> basis data/database.</a:t>
            </a:r>
          </a:p>
          <a:p>
            <a:pPr marL="171450" indent="-171450">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database </a:t>
            </a:r>
            <a:r>
              <a:rPr lang="en-US" sz="1200" dirty="0" err="1">
                <a:solidFill>
                  <a:schemeClr val="tx1"/>
                </a:solidFill>
                <a:latin typeface="Times New Roman" panose="02020603050405020304" pitchFamily="18" charset="0"/>
                <a:cs typeface="Times New Roman" panose="02020603050405020304" pitchFamily="18" charset="0"/>
              </a:rPr>
              <a:t>banyak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tabel-tabel</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saling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berelasi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lainnya</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terdapat</a:t>
            </a:r>
            <a:r>
              <a:rPr lang="en-US" sz="1200" dirty="0">
                <a:solidFill>
                  <a:schemeClr val="tx1"/>
                </a:solidFill>
                <a:latin typeface="Times New Roman" panose="02020603050405020304" pitchFamily="18" charset="0"/>
                <a:cs typeface="Times New Roman" panose="02020603050405020304" pitchFamily="18" charset="0"/>
              </a:rPr>
              <a:t> field dan record.</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pengembang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diakuisisi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Oracle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menyebabkan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produk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berlisensi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proprietary.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diakuisisinya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oleh Oracle,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pengembangan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pun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leluasa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Hal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menyebabkan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pengembang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sebelumnya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mulai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mempertahankan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kompatibilitas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API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layaknya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dulu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Jika di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InnoDB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XtraDB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mesin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penyimpanan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Adapun Aria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transaksi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transaksional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non-</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transaksional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Pengembangan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sekarang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dipimpin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Michael "Monty"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Widenius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founder MySQL AB dan Monty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ProgramAB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Setelah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diakusisi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Michael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manajemen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anaknya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jauh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MySQL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dinamai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anakya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96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API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kompatibel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dukungan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native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non-blocking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pelaporan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progress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ditambah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Artinya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connector, library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MariaDB. Fedora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langkah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mengganti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bawaannya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Fedora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memasang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sejak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Fedora 19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keyakinan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bawah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semakin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produk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komersial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setelah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diakuisis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Oracle.</a:t>
            </a:r>
            <a:endParaRPr lang="en-US" sz="12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20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71450" indent="-171450">
              <a:lnSpc>
                <a:spcPct val="150000"/>
              </a:lnSpc>
              <a:buFont typeface="Arial" panose="020B0604020202020204" pitchFamily="34" charset="0"/>
              <a:buChar cha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MySQL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Workbench: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pengembangan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administrasi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relasional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dan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Mampu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interoperabilitas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DBEdit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administrasi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manjemen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MariaDB dan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HeidiSQL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bersifat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open source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Windows.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HeidiSQL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dukungan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spesifik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Virtual Column.</a:t>
            </a:r>
          </a:p>
          <a:p>
            <a:pPr marL="171450" indent="-171450">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Navicat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menajemen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MariaDB.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Navicat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cross-platform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lisensi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proprietary.</a:t>
            </a:r>
          </a:p>
          <a:p>
            <a:pPr marL="171450" indent="-171450">
              <a:lnSpc>
                <a:spcPct val="150000"/>
              </a:lnSpc>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phpMyAdmin: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administrasi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manajemen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berbasis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MySQL.</a:t>
            </a:r>
          </a:p>
          <a:p>
            <a:pPr marL="171450" indent="-171450">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SQLyog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Aplikasi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administrasi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manajemen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Windows dan Linux.</a:t>
            </a: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53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33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0760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253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77560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16357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84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8162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39117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954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3817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162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8580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68449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149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19531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57369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8786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5355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260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5224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42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4659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2008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3429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4209327980"/>
      </p:ext>
    </p:extLst>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467005670"/>
      </p:ext>
    </p:extLst>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id.wikipedia.org/wiki/RDBM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id.wikipedia.org/wiki/GP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279008" y="-391400"/>
            <a:ext cx="10948800" cy="4453500"/>
          </a:xfrm>
          <a:prstGeom prst="rect">
            <a:avLst/>
          </a:prstGeom>
          <a:noFill/>
          <a:ln>
            <a:noFill/>
          </a:ln>
        </p:spPr>
        <p:txBody>
          <a:bodyPr spcFirstLastPara="1" wrap="square" lIns="0" tIns="0" rIns="0" bIns="0" anchor="b" anchorCtr="0">
            <a:noAutofit/>
          </a:bodyPr>
          <a:lstStyle/>
          <a:p>
            <a:r>
              <a:rPr lang="en-US" sz="5400" b="1" spc="-1" dirty="0" err="1">
                <a:solidFill>
                  <a:srgbClr val="0066B3"/>
                </a:solidFill>
                <a:latin typeface="Arial" panose="020B0604020202020204" pitchFamily="34" charset="0"/>
                <a:cs typeface="Arial" panose="020B0604020202020204" pitchFamily="34" charset="0"/>
              </a:rPr>
              <a:t>Pengantar</a:t>
            </a:r>
            <a:r>
              <a:rPr lang="en-US" sz="5400" b="1" spc="-1" dirty="0">
                <a:solidFill>
                  <a:srgbClr val="0066B3"/>
                </a:solidFill>
                <a:latin typeface="Arial" panose="020B0604020202020204" pitchFamily="34" charset="0"/>
                <a:cs typeface="Arial" panose="020B0604020202020204" pitchFamily="34" charset="0"/>
              </a:rPr>
              <a:t> Database dan DDL</a:t>
            </a:r>
            <a:endParaRPr lang="en-US" sz="5400" b="1" strike="noStrike" spc="-1" dirty="0">
              <a:solidFill>
                <a:srgbClr val="0066B3"/>
              </a:solidFill>
              <a:latin typeface="Arial" panose="020B0604020202020204" pitchFamily="34" charset="0"/>
              <a:cs typeface="Arial" panose="020B0604020202020204" pitchFamily="34" charset="0"/>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Keistimewaan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MariaDB(1)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AED80801-0175-4331-911E-FF59D846D453}"/>
              </a:ext>
            </a:extLst>
          </p:cNvPr>
          <p:cNvGraphicFramePr/>
          <p:nvPr/>
        </p:nvGraphicFramePr>
        <p:xfrm>
          <a:off x="1998698" y="1673981"/>
          <a:ext cx="7998883" cy="5332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6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Keistimewaan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MariaDB(2)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AED80801-0175-4331-911E-FF59D846D453}"/>
              </a:ext>
            </a:extLst>
          </p:cNvPr>
          <p:cNvGraphicFramePr/>
          <p:nvPr/>
        </p:nvGraphicFramePr>
        <p:xfrm>
          <a:off x="1998698" y="1673981"/>
          <a:ext cx="7998883" cy="5332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469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Koneksi</a:t>
            </a:r>
            <a:r>
              <a:rPr lang="en-US" sz="4400" b="1" spc="-1" dirty="0">
                <a:solidFill>
                  <a:srgbClr val="FFFFFF"/>
                </a:solidFill>
                <a:latin typeface="Arial"/>
                <a:ea typeface="DejaVu Sans"/>
                <a:cs typeface="DejaVu Sans"/>
              </a:rPr>
              <a:t> </a:t>
            </a:r>
            <a:r>
              <a:rPr lang="en-US" sz="4400" b="1" spc="-1" dirty="0" err="1">
                <a:solidFill>
                  <a:srgbClr val="FFFFFF"/>
                </a:solidFill>
                <a:latin typeface="Arial"/>
                <a:ea typeface="DejaVu Sans"/>
                <a:cs typeface="DejaVu Sans"/>
              </a:rPr>
              <a:t>ke</a:t>
            </a:r>
            <a:r>
              <a:rPr lang="en-US" sz="4400" b="1" spc="-1" dirty="0">
                <a:solidFill>
                  <a:srgbClr val="FFFFFF"/>
                </a:solidFill>
                <a:latin typeface="Arial"/>
                <a:ea typeface="DejaVu Sans"/>
                <a:cs typeface="DejaVu Sans"/>
              </a:rPr>
              <a:t> MariaDB Server</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2761C29E-8583-4D1A-BC3A-9B03BB896DF6}"/>
              </a:ext>
            </a:extLst>
          </p:cNvPr>
          <p:cNvSpPr txBox="1"/>
          <p:nvPr/>
        </p:nvSpPr>
        <p:spPr>
          <a:xfrm>
            <a:off x="4360718" y="3605449"/>
            <a:ext cx="7762009" cy="646331"/>
          </a:xfrm>
          <a:prstGeom prst="rect">
            <a:avLst/>
          </a:prstGeom>
          <a:noFill/>
        </p:spPr>
        <p:txBody>
          <a:bodyPr wrap="square">
            <a:spAutoFit/>
          </a:bodyPr>
          <a:lstStyle/>
          <a:p>
            <a:pPr algn="just"/>
            <a:r>
              <a:rPr lang="en-US" sz="3600" dirty="0" err="1">
                <a:latin typeface="Times New Roman" panose="02020603050405020304" pitchFamily="18" charset="0"/>
                <a:cs typeface="Times New Roman" panose="02020603050405020304" pitchFamily="18" charset="0"/>
              </a:rPr>
              <a:t>Mysql</a:t>
            </a:r>
            <a:r>
              <a:rPr lang="en-US" sz="3600" dirty="0">
                <a:latin typeface="Times New Roman" panose="02020603050405020304" pitchFamily="18" charset="0"/>
                <a:cs typeface="Times New Roman" panose="02020603050405020304" pitchFamily="18" charset="0"/>
              </a:rPr>
              <a:t> –u root -p</a:t>
            </a:r>
          </a:p>
        </p:txBody>
      </p:sp>
    </p:spTree>
    <p:extLst>
      <p:ext uri="{BB962C8B-B14F-4D97-AF65-F5344CB8AC3E}">
        <p14:creationId xmlns:p14="http://schemas.microsoft.com/office/powerpoint/2010/main" val="103031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Structure Query Language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88F901C3-D3AD-4F01-B95D-D1046866BBC8}"/>
              </a:ext>
            </a:extLst>
          </p:cNvPr>
          <p:cNvGraphicFramePr/>
          <p:nvPr/>
        </p:nvGraphicFramePr>
        <p:xfrm>
          <a:off x="2266974" y="1912288"/>
          <a:ext cx="7462331" cy="4663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519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Tools </a:t>
            </a:r>
            <a:r>
              <a:rPr lang="en-US" sz="4400" b="1" spc="-1" dirty="0" err="1">
                <a:solidFill>
                  <a:srgbClr val="FFFFFF"/>
                </a:solidFill>
                <a:latin typeface="Arial"/>
                <a:ea typeface="DejaVu Sans"/>
                <a:cs typeface="DejaVu Sans"/>
              </a:rPr>
              <a:t>Bantuan</a:t>
            </a:r>
            <a:r>
              <a:rPr lang="en-US" sz="4400" b="1" spc="-1" dirty="0">
                <a:solidFill>
                  <a:srgbClr val="FFFFFF"/>
                </a:solidFill>
                <a:latin typeface="Arial"/>
                <a:ea typeface="DejaVu Sans"/>
                <a:cs typeface="DejaVu Sans"/>
              </a:rPr>
              <a:t> MariaDB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7E93D92E-D49F-4DF7-A557-D7AC77A31B0A}"/>
              </a:ext>
            </a:extLst>
          </p:cNvPr>
          <p:cNvSpPr/>
          <p:nvPr/>
        </p:nvSpPr>
        <p:spPr>
          <a:xfrm>
            <a:off x="660125" y="2059005"/>
            <a:ext cx="10678075" cy="4524315"/>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Database MariaDB </a:t>
            </a:r>
            <a:r>
              <a:rPr lang="en-US" sz="3200" dirty="0" err="1">
                <a:latin typeface="Times New Roman" panose="02020603050405020304" pitchFamily="18" charset="0"/>
                <a:cs typeface="Times New Roman" panose="02020603050405020304" pitchFamily="18" charset="0"/>
              </a:rPr>
              <a:t>menyediakan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beberapa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fasilitas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bantuan</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berguna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mendokumentasikan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memanipulasikan</a:t>
            </a:r>
            <a:r>
              <a:rPr lang="en-US" sz="3200" dirty="0">
                <a:latin typeface="Times New Roman" panose="02020603050405020304" pitchFamily="18" charset="0"/>
                <a:cs typeface="Times New Roman" panose="02020603050405020304" pitchFamily="18" charset="0"/>
              </a:rPr>
              <a:t> server </a:t>
            </a:r>
            <a:r>
              <a:rPr lang="en-US" sz="3200" dirty="0" err="1">
                <a:latin typeface="Times New Roman" panose="02020603050405020304" pitchFamily="18" charset="0"/>
                <a:cs typeface="Times New Roman" panose="02020603050405020304" pitchFamily="18" charset="0"/>
              </a:rPr>
              <a:t>yaitu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mengetikan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intruksi</a:t>
            </a:r>
            <a:r>
              <a:rPr lang="en-US" sz="3200" dirty="0">
                <a:latin typeface="Times New Roman" panose="02020603050405020304" pitchFamily="18" charset="0"/>
                <a:cs typeface="Times New Roman" panose="02020603050405020304" pitchFamily="18" charset="0"/>
              </a:rPr>
              <a:t> \h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p>
          <a:p>
            <a:pPr algn="just"/>
            <a:endParaRPr lang="en-US" sz="3200" b="1" dirty="0">
              <a:latin typeface="Courier New" panose="02070309020205020404" pitchFamily="49" charset="0"/>
              <a:cs typeface="Courier New" panose="02070309020205020404" pitchFamily="49" charset="0"/>
            </a:endParaRPr>
          </a:p>
          <a:p>
            <a:pPr algn="just"/>
            <a:r>
              <a:rPr lang="en-US" sz="3200" b="1" dirty="0" err="1">
                <a:latin typeface="Courier New" panose="02070309020205020404" pitchFamily="49" charset="0"/>
                <a:cs typeface="Courier New" panose="02070309020205020404" pitchFamily="49" charset="0"/>
              </a:rPr>
              <a:t>Mariadb</a:t>
            </a:r>
            <a:r>
              <a:rPr lang="en-US" sz="3200" b="1" dirty="0">
                <a:latin typeface="Courier New" panose="02070309020205020404" pitchFamily="49" charset="0"/>
                <a:cs typeface="Courier New" panose="02070309020205020404" pitchFamily="49" charset="0"/>
              </a:rPr>
              <a:t> &gt;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err="1">
                <a:latin typeface="Times New Roman" panose="02020603050405020304" pitchFamily="18" charset="0"/>
                <a:cs typeface="Times New Roman" panose="02020603050405020304" pitchFamily="18" charset="0"/>
              </a:rPr>
              <a:t>Semua</a:t>
            </a:r>
            <a:r>
              <a:rPr lang="en-US" sz="3200" dirty="0">
                <a:latin typeface="Times New Roman" panose="02020603050405020304" pitchFamily="18" charset="0"/>
                <a:cs typeface="Times New Roman" panose="02020603050405020304" pitchFamily="18" charset="0"/>
              </a:rPr>
              <a:t> Query </a:t>
            </a:r>
            <a:r>
              <a:rPr lang="en-US" sz="3200" dirty="0" err="1">
                <a:latin typeface="Times New Roman" panose="02020603050405020304" pitchFamily="18" charset="0"/>
                <a:cs typeface="Times New Roman" panose="02020603050405020304" pitchFamily="18" charset="0"/>
              </a:rPr>
              <a:t>harus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diakhiri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titik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koma</a:t>
            </a:r>
            <a:r>
              <a:rPr lang="en-US" sz="3200" dirty="0">
                <a:latin typeface="Times New Roman" panose="02020603050405020304" pitchFamily="18" charset="0"/>
                <a:cs typeface="Times New Roman" panose="02020603050405020304" pitchFamily="18" charset="0"/>
              </a:rPr>
              <a:t> ( ; ).</a:t>
            </a:r>
          </a:p>
          <a:p>
            <a:pPr algn="just"/>
            <a:r>
              <a:rPr lang="en-US" sz="3200" dirty="0">
                <a:latin typeface="Times New Roman" panose="02020603050405020304" pitchFamily="18" charset="0"/>
                <a:cs typeface="Times New Roman" panose="02020603050405020304" pitchFamily="18" charset="0"/>
              </a:rPr>
              <a:t>Tanda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menunjukkan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bahwa</a:t>
            </a:r>
            <a:r>
              <a:rPr lang="en-US" sz="3200" dirty="0">
                <a:latin typeface="Times New Roman" panose="02020603050405020304" pitchFamily="18" charset="0"/>
                <a:cs typeface="Times New Roman" panose="02020603050405020304" pitchFamily="18" charset="0"/>
              </a:rPr>
              <a:t> query </a:t>
            </a:r>
            <a:r>
              <a:rPr lang="en-US" sz="3200" dirty="0" err="1">
                <a:latin typeface="Times New Roman" panose="02020603050405020304" pitchFamily="18" charset="0"/>
                <a:cs typeface="Times New Roman" panose="02020603050405020304" pitchFamily="18" charset="0"/>
              </a:rPr>
              <a:t>telah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berakhir</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siap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dieksekusi</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829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Menampilkan</a:t>
            </a:r>
            <a:r>
              <a:rPr lang="en-US" sz="4400" b="1" spc="-1" dirty="0">
                <a:solidFill>
                  <a:srgbClr val="FFFFFF"/>
                </a:solidFill>
                <a:latin typeface="Arial"/>
                <a:ea typeface="DejaVu Sans"/>
                <a:cs typeface="DejaVu Sans"/>
              </a:rPr>
              <a:t> </a:t>
            </a:r>
            <a:r>
              <a:rPr lang="en-US" sz="4400" b="1" spc="-1" dirty="0" err="1">
                <a:solidFill>
                  <a:srgbClr val="FFFFFF"/>
                </a:solidFill>
                <a:latin typeface="Arial"/>
                <a:ea typeface="DejaVu Sans"/>
                <a:cs typeface="DejaVu Sans"/>
              </a:rPr>
              <a:t>Versi</a:t>
            </a:r>
            <a:r>
              <a:rPr lang="en-US" sz="4400" b="1" spc="-1" dirty="0">
                <a:solidFill>
                  <a:srgbClr val="FFFFFF"/>
                </a:solidFill>
                <a:latin typeface="Arial"/>
                <a:ea typeface="DejaVu Sans"/>
                <a:cs typeface="DejaVu Sans"/>
              </a:rPr>
              <a:t> MariaDB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93A82660-F9E3-48CE-9716-8201C6F5F0C0}"/>
              </a:ext>
            </a:extLst>
          </p:cNvPr>
          <p:cNvPicPr>
            <a:picLocks noChangeAspect="1"/>
          </p:cNvPicPr>
          <p:nvPr/>
        </p:nvPicPr>
        <p:blipFill>
          <a:blip r:embed="rId3"/>
          <a:stretch>
            <a:fillRect/>
          </a:stretch>
        </p:blipFill>
        <p:spPr>
          <a:xfrm>
            <a:off x="1714026" y="2207187"/>
            <a:ext cx="8568228" cy="3145299"/>
          </a:xfrm>
          <a:prstGeom prst="rect">
            <a:avLst/>
          </a:prstGeom>
          <a:ln w="6350">
            <a:solidFill>
              <a:schemeClr val="tx1"/>
            </a:solidFill>
          </a:ln>
        </p:spPr>
      </p:pic>
    </p:spTree>
    <p:extLst>
      <p:ext uri="{BB962C8B-B14F-4D97-AF65-F5344CB8AC3E}">
        <p14:creationId xmlns:p14="http://schemas.microsoft.com/office/powerpoint/2010/main" val="160496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Menampilkan</a:t>
            </a:r>
            <a:r>
              <a:rPr lang="en-US" sz="4400" b="1" spc="-1" dirty="0">
                <a:solidFill>
                  <a:srgbClr val="FFFFFF"/>
                </a:solidFill>
                <a:latin typeface="Arial"/>
                <a:ea typeface="DejaVu Sans"/>
                <a:cs typeface="DejaVu Sans"/>
              </a:rPr>
              <a:t> User</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3C2A21EA-0A73-4767-ACCC-24167BD82D67}"/>
              </a:ext>
            </a:extLst>
          </p:cNvPr>
          <p:cNvPicPr>
            <a:picLocks noChangeAspect="1"/>
          </p:cNvPicPr>
          <p:nvPr/>
        </p:nvPicPr>
        <p:blipFill>
          <a:blip r:embed="rId3"/>
          <a:stretch>
            <a:fillRect/>
          </a:stretch>
        </p:blipFill>
        <p:spPr>
          <a:xfrm>
            <a:off x="2638506" y="1811626"/>
            <a:ext cx="6660227" cy="4771694"/>
          </a:xfrm>
          <a:prstGeom prst="rect">
            <a:avLst/>
          </a:prstGeom>
          <a:ln w="6350">
            <a:solidFill>
              <a:schemeClr val="accent1"/>
            </a:solidFill>
          </a:ln>
        </p:spPr>
      </p:pic>
    </p:spTree>
    <p:extLst>
      <p:ext uri="{BB962C8B-B14F-4D97-AF65-F5344CB8AC3E}">
        <p14:creationId xmlns:p14="http://schemas.microsoft.com/office/powerpoint/2010/main" val="393683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Menampilkan</a:t>
            </a:r>
            <a:r>
              <a:rPr lang="en-US" sz="4400" b="1" spc="-1" dirty="0">
                <a:solidFill>
                  <a:srgbClr val="FFFFFF"/>
                </a:solidFill>
                <a:latin typeface="Arial"/>
                <a:ea typeface="DejaVu Sans"/>
                <a:cs typeface="DejaVu Sans"/>
              </a:rPr>
              <a:t>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D605C891-5D2E-4384-89B8-A188B261E2DA}"/>
              </a:ext>
            </a:extLst>
          </p:cNvPr>
          <p:cNvPicPr>
            <a:picLocks noChangeAspect="1"/>
          </p:cNvPicPr>
          <p:nvPr/>
        </p:nvPicPr>
        <p:blipFill>
          <a:blip r:embed="rId3"/>
          <a:stretch>
            <a:fillRect/>
          </a:stretch>
        </p:blipFill>
        <p:spPr>
          <a:xfrm>
            <a:off x="3486715" y="1871861"/>
            <a:ext cx="5022849" cy="4711459"/>
          </a:xfrm>
          <a:prstGeom prst="rect">
            <a:avLst/>
          </a:prstGeom>
          <a:ln w="6350">
            <a:solidFill>
              <a:schemeClr val="tx1"/>
            </a:solidFill>
          </a:ln>
        </p:spPr>
      </p:pic>
    </p:spTree>
    <p:extLst>
      <p:ext uri="{BB962C8B-B14F-4D97-AF65-F5344CB8AC3E}">
        <p14:creationId xmlns:p14="http://schemas.microsoft.com/office/powerpoint/2010/main" val="155726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a:extLst>
              <a:ext uri="{FF2B5EF4-FFF2-40B4-BE49-F238E27FC236}">
                <a16:creationId xmlns:a16="http://schemas.microsoft.com/office/drawing/2014/main" id="{B762D2BD-9D88-4C75-A6AC-E0A18C2AEDE9}"/>
              </a:ext>
            </a:extLst>
          </p:cNvPr>
          <p:cNvSpPr txBox="1">
            <a:spLocks noChangeArrowheads="1"/>
          </p:cNvSpPr>
          <p:nvPr/>
        </p:nvSpPr>
        <p:spPr bwMode="auto">
          <a:xfrm>
            <a:off x="1871090" y="3382605"/>
            <a:ext cx="184731" cy="56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3086" b="1" dirty="0"/>
          </a:p>
        </p:txBody>
      </p:sp>
      <p:sp>
        <p:nvSpPr>
          <p:cNvPr id="4" name="Title 3">
            <a:extLst>
              <a:ext uri="{FF2B5EF4-FFF2-40B4-BE49-F238E27FC236}">
                <a16:creationId xmlns:a16="http://schemas.microsoft.com/office/drawing/2014/main" id="{461019F6-39CD-4683-AC7B-8F4318707B7D}"/>
              </a:ext>
            </a:extLst>
          </p:cNvPr>
          <p:cNvSpPr>
            <a:spLocks noGrp="1"/>
          </p:cNvSpPr>
          <p:nvPr>
            <p:ph type="title" idx="4294967295"/>
          </p:nvPr>
        </p:nvSpPr>
        <p:spPr>
          <a:xfrm>
            <a:off x="0" y="671513"/>
            <a:ext cx="8459788" cy="1455737"/>
          </a:xfrm>
        </p:spPr>
        <p:txBody>
          <a:bodyPr/>
          <a:lstStyle/>
          <a:p>
            <a:r>
              <a:rPr lang="en-US" b="1" dirty="0" err="1">
                <a:solidFill>
                  <a:schemeClr val="bg1"/>
                </a:solidFill>
                <a:latin typeface="+mn-lt"/>
              </a:rPr>
              <a:t>Membuat</a:t>
            </a:r>
            <a:r>
              <a:rPr lang="en-US" b="1" dirty="0">
                <a:solidFill>
                  <a:schemeClr val="bg1"/>
                </a:solidFill>
                <a:latin typeface="+mn-lt"/>
              </a:rPr>
              <a:t> Database</a:t>
            </a:r>
          </a:p>
        </p:txBody>
      </p:sp>
      <p:sp>
        <p:nvSpPr>
          <p:cNvPr id="2" name="Rectangle 1">
            <a:extLst>
              <a:ext uri="{FF2B5EF4-FFF2-40B4-BE49-F238E27FC236}">
                <a16:creationId xmlns:a16="http://schemas.microsoft.com/office/drawing/2014/main" id="{BF4DC024-8942-4B42-8000-15C5054D9CF7}"/>
              </a:ext>
            </a:extLst>
          </p:cNvPr>
          <p:cNvSpPr/>
          <p:nvPr/>
        </p:nvSpPr>
        <p:spPr>
          <a:xfrm>
            <a:off x="599041" y="2371733"/>
            <a:ext cx="10798199" cy="4031873"/>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Database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media </a:t>
            </a:r>
            <a:r>
              <a:rPr lang="en-US" sz="3200" dirty="0" err="1">
                <a:latin typeface="Times New Roman" panose="02020603050405020304" pitchFamily="18" charset="0"/>
                <a:cs typeface="Times New Roman" panose="02020603050405020304" pitchFamily="18" charset="0"/>
              </a:rPr>
              <a:t>utama</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harus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dibuat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membangun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basis data agar </a:t>
            </a:r>
            <a:r>
              <a:rPr lang="en-US" sz="3200" dirty="0" err="1">
                <a:latin typeface="Times New Roman" panose="02020603050405020304" pitchFamily="18" charset="0"/>
                <a:cs typeface="Times New Roman" panose="02020603050405020304" pitchFamily="18" charset="0"/>
              </a:rPr>
              <a:t>nantinya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letakkan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beberapa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field-</a:t>
            </a:r>
            <a:r>
              <a:rPr lang="en-US" sz="3200" dirty="0" err="1">
                <a:latin typeface="Times New Roman" panose="02020603050405020304" pitchFamily="18" charset="0"/>
                <a:cs typeface="Times New Roman" panose="02020603050405020304" pitchFamily="18" charset="0"/>
              </a:rPr>
              <a:t>fieldnya</a:t>
            </a:r>
            <a:r>
              <a:rPr lang="en-US" sz="3200" dirty="0">
                <a:latin typeface="Times New Roman" panose="02020603050405020304" pitchFamily="18" charset="0"/>
                <a:cs typeface="Times New Roman" panose="02020603050405020304" pitchFamily="18" charset="0"/>
              </a:rPr>
              <a:t>.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err="1">
                <a:latin typeface="Times New Roman" panose="02020603050405020304" pitchFamily="18" charset="0"/>
                <a:cs typeface="Times New Roman" panose="02020603050405020304" pitchFamily="18" charset="0"/>
              </a:rPr>
              <a:t>Perintah</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menciptakan</a:t>
            </a:r>
            <a:r>
              <a:rPr lang="en-US" sz="3200" dirty="0">
                <a:latin typeface="Times New Roman" panose="02020603050405020304" pitchFamily="18" charset="0"/>
                <a:cs typeface="Times New Roman" panose="02020603050405020304" pitchFamily="18" charset="0"/>
              </a:rPr>
              <a:t> database </a:t>
            </a:r>
            <a:r>
              <a:rPr lang="en-US" sz="3200">
                <a:latin typeface="Times New Roman" panose="02020603050405020304" pitchFamily="18" charset="0"/>
                <a:cs typeface="Times New Roman" panose="02020603050405020304" pitchFamily="18" charset="0"/>
              </a:rPr>
              <a:t>pada MariaDB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Syntax </a:t>
            </a:r>
            <a:r>
              <a:rPr lang="en-US" sz="3200" dirty="0" err="1">
                <a:latin typeface="Times New Roman" panose="02020603050405020304" pitchFamily="18" charset="0"/>
                <a:cs typeface="Times New Roman" panose="02020603050405020304" pitchFamily="18" charset="0"/>
              </a:rPr>
              <a:t>berikut</a:t>
            </a:r>
            <a:r>
              <a:rPr lang="en-US" sz="3200" dirty="0">
                <a:latin typeface="Times New Roman" panose="02020603050405020304" pitchFamily="18" charset="0"/>
                <a:cs typeface="Times New Roman" panose="02020603050405020304" pitchFamily="18" charset="0"/>
              </a:rPr>
              <a:t> :</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Courier New" panose="02070309020205020404" pitchFamily="49" charset="0"/>
                <a:cs typeface="Courier New" panose="02070309020205020404" pitchFamily="49" charset="0"/>
              </a:rPr>
              <a:t>CREATE DATABASE </a:t>
            </a:r>
            <a:r>
              <a:rPr lang="en-US" sz="3200" b="1" dirty="0" err="1">
                <a:latin typeface="Courier New" panose="02070309020205020404" pitchFamily="49" charset="0"/>
                <a:cs typeface="Courier New" panose="02070309020205020404" pitchFamily="49" charset="0"/>
              </a:rPr>
              <a:t>nama_database</a:t>
            </a:r>
            <a:r>
              <a:rPr lang="en-US" sz="3200" b="1" dirty="0">
                <a:latin typeface="Courier New" panose="02070309020205020404" pitchFamily="49" charset="0"/>
                <a:cs typeface="Courier New" panose="02070309020205020404" pitchFamily="49"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9">
            <a:extLst>
              <a:ext uri="{FF2B5EF4-FFF2-40B4-BE49-F238E27FC236}">
                <a16:creationId xmlns:a16="http://schemas.microsoft.com/office/drawing/2014/main" id="{4FA53DB3-A246-4B51-A930-6746AFBB844D}"/>
              </a:ext>
            </a:extLst>
          </p:cNvPr>
          <p:cNvSpPr>
            <a:spLocks noChangeArrowheads="1"/>
          </p:cNvSpPr>
          <p:nvPr/>
        </p:nvSpPr>
        <p:spPr bwMode="auto">
          <a:xfrm>
            <a:off x="1463357" y="2562340"/>
            <a:ext cx="9071610" cy="292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lgn="just" eaLnBrk="1" hangingPunct="1">
              <a:spcBef>
                <a:spcPct val="20000"/>
              </a:spcBef>
            </a:pPr>
            <a:r>
              <a:rPr lang="id-ID" altLang="en-US" sz="3200" dirty="0"/>
              <a:t>U</a:t>
            </a:r>
            <a:r>
              <a:rPr lang="en-US" altLang="en-US" sz="3200" dirty="0" err="1"/>
              <a:t>ntuk</a:t>
            </a:r>
            <a:r>
              <a:rPr lang="en-US" altLang="en-US" sz="3200" dirty="0"/>
              <a:t> </a:t>
            </a:r>
            <a:r>
              <a:rPr lang="en-US" altLang="en-US" sz="3200" dirty="0" err="1"/>
              <a:t>menghapus</a:t>
            </a:r>
            <a:r>
              <a:rPr lang="en-US" altLang="en-US" sz="3200" dirty="0"/>
              <a:t> database dan </a:t>
            </a:r>
            <a:r>
              <a:rPr lang="en-US" altLang="en-US" sz="3200" dirty="0" err="1"/>
              <a:t>objek-objek</a:t>
            </a:r>
            <a:r>
              <a:rPr lang="en-US" altLang="en-US" sz="3200" dirty="0"/>
              <a:t> di </a:t>
            </a:r>
            <a:r>
              <a:rPr lang="en-US" altLang="en-US" sz="3200" dirty="0" err="1"/>
              <a:t>dalam</a:t>
            </a:r>
            <a:r>
              <a:rPr lang="en-US" altLang="en-US" sz="3200" dirty="0"/>
              <a:t> database query </a:t>
            </a:r>
            <a:r>
              <a:rPr lang="en-US" altLang="en-US" sz="3200" dirty="0" err="1"/>
              <a:t>nya</a:t>
            </a:r>
            <a:r>
              <a:rPr lang="en-US" altLang="en-US" sz="3200" dirty="0"/>
              <a:t> </a:t>
            </a:r>
            <a:r>
              <a:rPr lang="en-US" altLang="en-US" sz="3200" dirty="0" err="1"/>
              <a:t>adalah</a:t>
            </a:r>
            <a:r>
              <a:rPr lang="en-US" altLang="en-US" sz="3200" dirty="0"/>
              <a:t> </a:t>
            </a:r>
            <a:r>
              <a:rPr lang="en-US" altLang="en-US" sz="3200" dirty="0" err="1"/>
              <a:t>sebagai</a:t>
            </a:r>
            <a:r>
              <a:rPr lang="en-US" altLang="en-US" sz="3200" dirty="0"/>
              <a:t> </a:t>
            </a:r>
            <a:r>
              <a:rPr lang="en-US" altLang="en-US" sz="3200" dirty="0" err="1"/>
              <a:t>berikut</a:t>
            </a:r>
            <a:r>
              <a:rPr lang="en-US" altLang="en-US" sz="3200" dirty="0"/>
              <a:t>:</a:t>
            </a:r>
          </a:p>
          <a:p>
            <a:pPr marL="0" indent="0" algn="just" eaLnBrk="1" hangingPunct="1">
              <a:spcBef>
                <a:spcPct val="20000"/>
              </a:spcBef>
            </a:pPr>
            <a:endParaRPr lang="en-US" altLang="en-US" sz="3200" dirty="0"/>
          </a:p>
          <a:p>
            <a:pPr marL="0" indent="0" algn="just" eaLnBrk="1" hangingPunct="1">
              <a:spcBef>
                <a:spcPct val="20000"/>
              </a:spcBef>
            </a:pPr>
            <a:r>
              <a:rPr lang="en-US" altLang="en-US" sz="3200" b="1" dirty="0">
                <a:latin typeface="Courier New" panose="02070309020205020404" pitchFamily="49" charset="0"/>
                <a:cs typeface="Courier New" panose="02070309020205020404" pitchFamily="49" charset="0"/>
              </a:rPr>
              <a:t>DROP DATABASE </a:t>
            </a:r>
            <a:r>
              <a:rPr lang="en-US" altLang="en-US" sz="3200" b="1" dirty="0" err="1">
                <a:latin typeface="Courier New" panose="02070309020205020404" pitchFamily="49" charset="0"/>
                <a:cs typeface="Courier New" panose="02070309020205020404" pitchFamily="49" charset="0"/>
              </a:rPr>
              <a:t>nama_database</a:t>
            </a:r>
            <a:r>
              <a:rPr lang="en-US" altLang="en-US" sz="3200" b="1" dirty="0">
                <a:latin typeface="Courier New" panose="02070309020205020404" pitchFamily="49" charset="0"/>
                <a:cs typeface="Courier New" panose="02070309020205020404" pitchFamily="49" charset="0"/>
              </a:rPr>
              <a:t>;</a:t>
            </a:r>
          </a:p>
          <a:p>
            <a:pPr marL="0" indent="0" eaLnBrk="1" hangingPunct="1">
              <a:spcBef>
                <a:spcPct val="20000"/>
              </a:spcBef>
            </a:pPr>
            <a:endParaRPr lang="en-US" altLang="en-US" sz="3527" dirty="0"/>
          </a:p>
          <a:p>
            <a:pPr eaLnBrk="1" hangingPunct="1">
              <a:spcBef>
                <a:spcPct val="20000"/>
              </a:spcBef>
            </a:pPr>
            <a:endParaRPr lang="en-US" altLang="en-US" sz="3527" dirty="0"/>
          </a:p>
        </p:txBody>
      </p:sp>
      <p:sp>
        <p:nvSpPr>
          <p:cNvPr id="3" name="Rectangle 2">
            <a:extLst>
              <a:ext uri="{FF2B5EF4-FFF2-40B4-BE49-F238E27FC236}">
                <a16:creationId xmlns:a16="http://schemas.microsoft.com/office/drawing/2014/main" id="{04D804E7-1E67-4960-B270-7E2119BF0D2E}"/>
              </a:ext>
            </a:extLst>
          </p:cNvPr>
          <p:cNvSpPr/>
          <p:nvPr/>
        </p:nvSpPr>
        <p:spPr>
          <a:xfrm>
            <a:off x="581827" y="390495"/>
            <a:ext cx="5987537" cy="769441"/>
          </a:xfrm>
          <a:prstGeom prst="rect">
            <a:avLst/>
          </a:prstGeom>
        </p:spPr>
        <p:txBody>
          <a:bodyPr wrap="none">
            <a:spAutoFit/>
          </a:bodyPr>
          <a:lstStyle/>
          <a:p>
            <a:r>
              <a:rPr lang="en-US" sz="4400" b="1" dirty="0" err="1">
                <a:solidFill>
                  <a:prstClr val="white"/>
                </a:solidFill>
              </a:rPr>
              <a:t>Menghapus</a:t>
            </a:r>
            <a:r>
              <a:rPr lang="en-US" sz="4400" b="1" dirty="0">
                <a:solidFill>
                  <a:prstClr val="white"/>
                </a:solidFill>
              </a:rPr>
              <a:t> Database</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algn="ctr"/>
            <a:r>
              <a:rPr lang="en-GB" sz="3200" dirty="0">
                <a:latin typeface="Times New Roman" panose="02020603050405020304" pitchFamily="18" charset="0"/>
                <a:cs typeface="Times New Roman" panose="02020603050405020304" pitchFamily="18" charset="0"/>
              </a:rPr>
              <a:t>Program yang </a:t>
            </a:r>
            <a:r>
              <a:rPr lang="en-GB" sz="3200" dirty="0" err="1">
                <a:latin typeface="Times New Roman" panose="02020603050405020304" pitchFamily="18" charset="0"/>
                <a:cs typeface="Times New Roman" panose="02020603050405020304" pitchFamily="18" charset="0"/>
              </a:rPr>
              <a:t>membimbing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siswa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memperdalam</a:t>
            </a:r>
            <a:r>
              <a:rPr lang="en-US" sz="3200" dirty="0">
                <a:latin typeface="Times New Roman" panose="02020603050405020304" pitchFamily="18" charset="0"/>
                <a:cs typeface="Times New Roman" panose="02020603050405020304" pitchFamily="18" charset="0"/>
              </a:rPr>
              <a:t> Database MariaDB/MySQL yang </a:t>
            </a:r>
            <a:r>
              <a:rPr lang="en-US" sz="3200" dirty="0" err="1">
                <a:latin typeface="Times New Roman" panose="02020603050405020304" pitchFamily="18" charset="0"/>
                <a:cs typeface="Times New Roman" panose="02020603050405020304" pitchFamily="18" charset="0"/>
              </a:rPr>
              <a:t>meliputi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pengenalan</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konsep</a:t>
            </a:r>
            <a:r>
              <a:rPr lang="en-US" sz="3200" dirty="0">
                <a:latin typeface="Times New Roman" panose="02020603050405020304" pitchFamily="18" charset="0"/>
                <a:cs typeface="Times New Roman" panose="02020603050405020304" pitchFamily="18" charset="0"/>
              </a:rPr>
              <a:t> database, Model relational database, DDL dan DML, JOIN Table, </a:t>
            </a:r>
            <a:r>
              <a:rPr lang="en-US" sz="3200" dirty="0" err="1">
                <a:latin typeface="Times New Roman" panose="02020603050405020304" pitchFamily="18" charset="0"/>
                <a:cs typeface="Times New Roman" panose="02020603050405020304" pitchFamily="18" charset="0"/>
              </a:rPr>
              <a:t>Fungsi</a:t>
            </a:r>
            <a:r>
              <a:rPr lang="en-US" sz="3200" dirty="0">
                <a:latin typeface="Times New Roman" panose="02020603050405020304" pitchFamily="18" charset="0"/>
                <a:cs typeface="Times New Roman" panose="02020603050405020304" pitchFamily="18" charset="0"/>
              </a:rPr>
              <a:t> Aggregate,  juga </a:t>
            </a:r>
            <a:r>
              <a:rPr lang="en-US" sz="3200" dirty="0" err="1">
                <a:latin typeface="Times New Roman" panose="02020603050405020304" pitchFamily="18" charset="0"/>
                <a:cs typeface="Times New Roman" panose="02020603050405020304" pitchFamily="18" charset="0"/>
              </a:rPr>
              <a:t>mempelajari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Manajemen</a:t>
            </a:r>
            <a:r>
              <a:rPr lang="en-US" sz="3200" dirty="0">
                <a:latin typeface="Times New Roman" panose="02020603050405020304" pitchFamily="18" charset="0"/>
                <a:cs typeface="Times New Roman" panose="02020603050405020304" pitchFamily="18" charset="0"/>
              </a:rPr>
              <a:t>  User dan </a:t>
            </a:r>
            <a:r>
              <a:rPr lang="en-US" sz="3200" dirty="0" err="1">
                <a:latin typeface="Times New Roman" panose="02020603050405020304" pitchFamily="18" charset="0"/>
                <a:cs typeface="Times New Roman" panose="02020603050405020304" pitchFamily="18" charset="0"/>
              </a:rPr>
              <a:t>Izin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akses</a:t>
            </a:r>
            <a:r>
              <a:rPr lang="en-US" sz="3200" dirty="0">
                <a:latin typeface="Times New Roman" panose="02020603050405020304" pitchFamily="18" charset="0"/>
                <a:cs typeface="Times New Roman" panose="02020603050405020304" pitchFamily="18" charset="0"/>
              </a:rPr>
              <a:t> Database, Backup dan Restore database.</a:t>
            </a: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Menampilkan</a:t>
            </a:r>
            <a:r>
              <a:rPr lang="en-US" sz="4400" b="1" spc="-1" dirty="0">
                <a:solidFill>
                  <a:srgbClr val="FFFFFF"/>
                </a:solidFill>
                <a:latin typeface="Arial"/>
                <a:ea typeface="DejaVu Sans"/>
                <a:cs typeface="DejaVu Sans"/>
              </a:rPr>
              <a:t>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D605C891-5D2E-4384-89B8-A188B261E2DA}"/>
              </a:ext>
            </a:extLst>
          </p:cNvPr>
          <p:cNvPicPr>
            <a:picLocks noChangeAspect="1"/>
          </p:cNvPicPr>
          <p:nvPr/>
        </p:nvPicPr>
        <p:blipFill>
          <a:blip r:embed="rId3"/>
          <a:stretch>
            <a:fillRect/>
          </a:stretch>
        </p:blipFill>
        <p:spPr>
          <a:xfrm>
            <a:off x="3486715" y="1871861"/>
            <a:ext cx="5022849" cy="4711459"/>
          </a:xfrm>
          <a:prstGeom prst="rect">
            <a:avLst/>
          </a:prstGeom>
          <a:ln w="6350">
            <a:solidFill>
              <a:schemeClr val="tx1"/>
            </a:solidFill>
          </a:ln>
        </p:spPr>
      </p:pic>
    </p:spTree>
    <p:extLst>
      <p:ext uri="{BB962C8B-B14F-4D97-AF65-F5344CB8AC3E}">
        <p14:creationId xmlns:p14="http://schemas.microsoft.com/office/powerpoint/2010/main" val="127813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Menggunakan</a:t>
            </a:r>
            <a:r>
              <a:rPr lang="en-US" sz="4400" b="1" spc="-1" dirty="0">
                <a:solidFill>
                  <a:srgbClr val="FFFFFF"/>
                </a:solidFill>
                <a:latin typeface="Arial"/>
                <a:ea typeface="DejaVu Sans"/>
                <a:cs typeface="DejaVu Sans"/>
              </a:rPr>
              <a:t>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F51589F0-FAFE-4DAB-B227-BF590FD18346}"/>
              </a:ext>
            </a:extLst>
          </p:cNvPr>
          <p:cNvPicPr>
            <a:picLocks noChangeAspect="1"/>
          </p:cNvPicPr>
          <p:nvPr/>
        </p:nvPicPr>
        <p:blipFill>
          <a:blip r:embed="rId3"/>
          <a:stretch>
            <a:fillRect/>
          </a:stretch>
        </p:blipFill>
        <p:spPr>
          <a:xfrm>
            <a:off x="2508620" y="3074218"/>
            <a:ext cx="6981084" cy="2117214"/>
          </a:xfrm>
          <a:prstGeom prst="rect">
            <a:avLst/>
          </a:prstGeom>
          <a:ln w="6350">
            <a:solidFill>
              <a:schemeClr val="tx1"/>
            </a:solidFill>
          </a:ln>
        </p:spPr>
      </p:pic>
    </p:spTree>
    <p:extLst>
      <p:ext uri="{BB962C8B-B14F-4D97-AF65-F5344CB8AC3E}">
        <p14:creationId xmlns:p14="http://schemas.microsoft.com/office/powerpoint/2010/main" val="390396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2BC968-874B-4BC1-BA5D-6D39638F7534}"/>
              </a:ext>
            </a:extLst>
          </p:cNvPr>
          <p:cNvSpPr>
            <a:spLocks noChangeArrowheads="1"/>
          </p:cNvSpPr>
          <p:nvPr/>
        </p:nvSpPr>
        <p:spPr bwMode="auto">
          <a:xfrm>
            <a:off x="603456" y="427009"/>
            <a:ext cx="6215733" cy="722057"/>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err="1">
                <a:solidFill>
                  <a:srgbClr val="FFFFFF"/>
                </a:solidFill>
              </a:rPr>
              <a:t>Manajemen</a:t>
            </a:r>
            <a:r>
              <a:rPr lang="en-US" sz="4400" b="1" spc="-1" dirty="0">
                <a:solidFill>
                  <a:srgbClr val="FFFFFF"/>
                </a:solidFill>
              </a:rPr>
              <a:t> </a:t>
            </a:r>
            <a:r>
              <a:rPr lang="en-US" sz="4400" b="1" spc="-1" dirty="0" err="1">
                <a:solidFill>
                  <a:srgbClr val="FFFFFF"/>
                </a:solidFill>
              </a:rPr>
              <a:t>Tabel</a:t>
            </a:r>
            <a:endParaRPr lang="en-GB" sz="4400" b="1" spc="-1" dirty="0">
              <a:solidFill>
                <a:srgbClr val="FFFFFF"/>
              </a:solidFill>
            </a:endParaRPr>
          </a:p>
        </p:txBody>
      </p:sp>
      <p:graphicFrame>
        <p:nvGraphicFramePr>
          <p:cNvPr id="3" name="Diagram 2">
            <a:extLst>
              <a:ext uri="{FF2B5EF4-FFF2-40B4-BE49-F238E27FC236}">
                <a16:creationId xmlns:a16="http://schemas.microsoft.com/office/drawing/2014/main" id="{408890FE-EBEA-4FCB-A263-20EFC6B4CDC8}"/>
              </a:ext>
            </a:extLst>
          </p:cNvPr>
          <p:cNvGraphicFramePr/>
          <p:nvPr/>
        </p:nvGraphicFramePr>
        <p:xfrm>
          <a:off x="1999720" y="1526498"/>
          <a:ext cx="7998883" cy="5332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4610F-AFAB-4DF7-94B8-620C33546906}"/>
              </a:ext>
            </a:extLst>
          </p:cNvPr>
          <p:cNvSpPr/>
          <p:nvPr/>
        </p:nvSpPr>
        <p:spPr>
          <a:xfrm>
            <a:off x="807730" y="2548714"/>
            <a:ext cx="10382863" cy="3046988"/>
          </a:xfrm>
          <a:prstGeom prst="rect">
            <a:avLst/>
          </a:prstGeom>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Tipe</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pemodelan</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dideklarasikan</a:t>
            </a:r>
            <a:r>
              <a:rPr lang="en-US" sz="3200" dirty="0">
                <a:latin typeface="Times New Roman" panose="02020603050405020304" pitchFamily="18" charset="0"/>
                <a:cs typeface="Times New Roman" panose="02020603050405020304" pitchFamily="18" charset="0"/>
              </a:rPr>
              <a:t> pada </a:t>
            </a:r>
            <a:r>
              <a:rPr lang="en-US" sz="3200" dirty="0" err="1">
                <a:latin typeface="Times New Roman" panose="02020603050405020304" pitchFamily="18" charset="0"/>
                <a:cs typeface="Times New Roman" panose="02020603050405020304" pitchFamily="18" charset="0"/>
              </a:rPr>
              <a:t>saat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melakukan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pembuatan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Tipe</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mempengaruhi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setiap</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dimasukkan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dimasukkan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harus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sesuai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tipe</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dideklarasikan</a:t>
            </a:r>
            <a:r>
              <a:rPr lang="en-US" sz="3200" dirty="0">
                <a:latin typeface="Times New Roman" panose="02020603050405020304" pitchFamily="18" charset="0"/>
                <a:cs typeface="Times New Roman" panose="02020603050405020304" pitchFamily="18" charset="0"/>
              </a:rPr>
              <a:t>.</a:t>
            </a:r>
          </a:p>
        </p:txBody>
      </p:sp>
      <p:sp>
        <p:nvSpPr>
          <p:cNvPr id="12" name="Rectangle 11">
            <a:extLst>
              <a:ext uri="{FF2B5EF4-FFF2-40B4-BE49-F238E27FC236}">
                <a16:creationId xmlns:a16="http://schemas.microsoft.com/office/drawing/2014/main" id="{F14FE672-411F-4377-B2CB-86229DCD50E9}"/>
              </a:ext>
            </a:extLst>
          </p:cNvPr>
          <p:cNvSpPr/>
          <p:nvPr/>
        </p:nvSpPr>
        <p:spPr>
          <a:xfrm>
            <a:off x="581827" y="390495"/>
            <a:ext cx="2715230" cy="769441"/>
          </a:xfrm>
          <a:prstGeom prst="rect">
            <a:avLst/>
          </a:prstGeom>
        </p:spPr>
        <p:txBody>
          <a:bodyPr wrap="none">
            <a:spAutoFit/>
          </a:bodyPr>
          <a:lstStyle/>
          <a:p>
            <a:r>
              <a:rPr lang="en-US" sz="4400" b="1" dirty="0" err="1">
                <a:solidFill>
                  <a:prstClr val="white"/>
                </a:solidFill>
              </a:rPr>
              <a:t>Tipe</a:t>
            </a:r>
            <a:r>
              <a:rPr lang="en-US" sz="4400" b="1" dirty="0">
                <a:solidFill>
                  <a:prstClr val="white"/>
                </a:solidFill>
              </a:rPr>
              <a:t> Data</a:t>
            </a:r>
            <a:endParaRPr lang="en-US" b="1" dirty="0"/>
          </a:p>
        </p:txBody>
      </p:sp>
    </p:spTree>
    <p:extLst>
      <p:ext uri="{BB962C8B-B14F-4D97-AF65-F5344CB8AC3E}">
        <p14:creationId xmlns:p14="http://schemas.microsoft.com/office/powerpoint/2010/main" val="257097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536934" y="410139"/>
            <a:ext cx="5691686"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err="1">
                <a:solidFill>
                  <a:srgbClr val="FFFFFF"/>
                </a:solidFill>
              </a:rPr>
              <a:t>Membuat</a:t>
            </a:r>
            <a:r>
              <a:rPr lang="en-US" sz="4400" b="1" spc="-1" dirty="0">
                <a:solidFill>
                  <a:srgbClr val="FFFFFF"/>
                </a:solidFill>
              </a:rPr>
              <a:t> </a:t>
            </a:r>
            <a:r>
              <a:rPr lang="en-US" sz="4400" b="1" spc="-1" dirty="0" err="1">
                <a:solidFill>
                  <a:srgbClr val="FFFFFF"/>
                </a:solidFill>
              </a:rPr>
              <a:t>Tabel</a:t>
            </a:r>
            <a:r>
              <a:rPr lang="en-US" sz="4400" b="1" spc="-1" dirty="0">
                <a:solidFill>
                  <a:srgbClr val="FFFFFF"/>
                </a:solidFill>
              </a:rPr>
              <a:t> </a:t>
            </a:r>
            <a:r>
              <a:rPr lang="en-US" sz="4400" b="1" spc="-1" dirty="0" err="1">
                <a:solidFill>
                  <a:srgbClr val="FFFFFF"/>
                </a:solidFill>
              </a:rPr>
              <a:t>Baru</a:t>
            </a:r>
            <a:endParaRPr lang="en-GB" sz="4400" b="1" spc="-1" dirty="0">
              <a:solidFill>
                <a:srgbClr val="FFFFFF"/>
              </a:solidFill>
            </a:endParaRPr>
          </a:p>
        </p:txBody>
      </p:sp>
      <p:pic>
        <p:nvPicPr>
          <p:cNvPr id="3" name="Picture 2">
            <a:extLst>
              <a:ext uri="{FF2B5EF4-FFF2-40B4-BE49-F238E27FC236}">
                <a16:creationId xmlns:a16="http://schemas.microsoft.com/office/drawing/2014/main" id="{AFFD17FC-6700-4AAE-BCCA-BD092D73572A}"/>
              </a:ext>
            </a:extLst>
          </p:cNvPr>
          <p:cNvPicPr>
            <a:picLocks noChangeAspect="1"/>
          </p:cNvPicPr>
          <p:nvPr/>
        </p:nvPicPr>
        <p:blipFill>
          <a:blip r:embed="rId3"/>
          <a:stretch>
            <a:fillRect/>
          </a:stretch>
        </p:blipFill>
        <p:spPr>
          <a:xfrm>
            <a:off x="321563" y="2271252"/>
            <a:ext cx="11355198" cy="40115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536934" y="410139"/>
            <a:ext cx="7857664"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err="1">
                <a:solidFill>
                  <a:srgbClr val="FFFFFF"/>
                </a:solidFill>
              </a:rPr>
              <a:t>Melihat</a:t>
            </a:r>
            <a:r>
              <a:rPr lang="en-US" sz="4400" b="1" spc="-1" dirty="0">
                <a:solidFill>
                  <a:srgbClr val="FFFFFF"/>
                </a:solidFill>
              </a:rPr>
              <a:t> </a:t>
            </a:r>
            <a:r>
              <a:rPr lang="en-US" sz="4400" b="1" spc="-1" dirty="0" err="1">
                <a:solidFill>
                  <a:srgbClr val="FFFFFF"/>
                </a:solidFill>
              </a:rPr>
              <a:t>Deskripsi</a:t>
            </a:r>
            <a:r>
              <a:rPr lang="en-US" sz="4400" b="1" spc="-1" dirty="0">
                <a:solidFill>
                  <a:srgbClr val="FFFFFF"/>
                </a:solidFill>
              </a:rPr>
              <a:t> </a:t>
            </a:r>
            <a:r>
              <a:rPr lang="en-US" sz="4400" b="1" spc="-1" dirty="0" err="1">
                <a:solidFill>
                  <a:srgbClr val="FFFFFF"/>
                </a:solidFill>
              </a:rPr>
              <a:t>Tabel</a:t>
            </a:r>
            <a:r>
              <a:rPr lang="en-US" sz="4400" b="1" spc="-1" dirty="0">
                <a:solidFill>
                  <a:srgbClr val="FFFFFF"/>
                </a:solidFill>
              </a:rPr>
              <a:t> </a:t>
            </a:r>
            <a:r>
              <a:rPr lang="en-US" sz="4400" b="1" spc="-1" dirty="0" err="1">
                <a:solidFill>
                  <a:srgbClr val="FFFFFF"/>
                </a:solidFill>
              </a:rPr>
              <a:t>Baru</a:t>
            </a:r>
            <a:endParaRPr lang="en-GB" sz="4400" b="1" spc="-1" dirty="0">
              <a:solidFill>
                <a:srgbClr val="FFFFFF"/>
              </a:solidFill>
            </a:endParaRPr>
          </a:p>
        </p:txBody>
      </p:sp>
      <p:pic>
        <p:nvPicPr>
          <p:cNvPr id="2" name="Picture 1">
            <a:extLst>
              <a:ext uri="{FF2B5EF4-FFF2-40B4-BE49-F238E27FC236}">
                <a16:creationId xmlns:a16="http://schemas.microsoft.com/office/drawing/2014/main" id="{D5EE91A2-B4E3-4242-8F67-BDF39A340C06}"/>
              </a:ext>
            </a:extLst>
          </p:cNvPr>
          <p:cNvPicPr>
            <a:picLocks noChangeAspect="1"/>
          </p:cNvPicPr>
          <p:nvPr/>
        </p:nvPicPr>
        <p:blipFill>
          <a:blip r:embed="rId3"/>
          <a:stretch>
            <a:fillRect/>
          </a:stretch>
        </p:blipFill>
        <p:spPr>
          <a:xfrm>
            <a:off x="1513348" y="2768190"/>
            <a:ext cx="8963979" cy="2924688"/>
          </a:xfrm>
          <a:prstGeom prst="rect">
            <a:avLst/>
          </a:prstGeom>
          <a:ln w="6350">
            <a:solidFill>
              <a:schemeClr val="tx1"/>
            </a:solidFill>
          </a:ln>
        </p:spPr>
      </p:pic>
    </p:spTree>
    <p:extLst>
      <p:ext uri="{BB962C8B-B14F-4D97-AF65-F5344CB8AC3E}">
        <p14:creationId xmlns:p14="http://schemas.microsoft.com/office/powerpoint/2010/main" val="51268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536934" y="410139"/>
            <a:ext cx="6069739"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err="1">
                <a:solidFill>
                  <a:srgbClr val="FFFFFF"/>
                </a:solidFill>
              </a:rPr>
              <a:t>Membuat</a:t>
            </a:r>
            <a:r>
              <a:rPr lang="en-US" sz="4400" b="1" spc="-1" dirty="0">
                <a:solidFill>
                  <a:srgbClr val="FFFFFF"/>
                </a:solidFill>
              </a:rPr>
              <a:t> </a:t>
            </a:r>
            <a:r>
              <a:rPr lang="en-US" sz="4400" b="1" spc="-1" dirty="0" err="1">
                <a:solidFill>
                  <a:srgbClr val="FFFFFF"/>
                </a:solidFill>
              </a:rPr>
              <a:t>Tabel</a:t>
            </a:r>
            <a:r>
              <a:rPr lang="en-US" sz="4400" b="1" spc="-1" dirty="0">
                <a:solidFill>
                  <a:srgbClr val="FFFFFF"/>
                </a:solidFill>
              </a:rPr>
              <a:t> </a:t>
            </a:r>
            <a:r>
              <a:rPr lang="en-US" sz="4400" b="1" spc="-1" dirty="0" err="1">
                <a:solidFill>
                  <a:srgbClr val="FFFFFF"/>
                </a:solidFill>
              </a:rPr>
              <a:t>Relasi</a:t>
            </a:r>
            <a:endParaRPr lang="en-GB" sz="4400" b="1" spc="-1" dirty="0">
              <a:solidFill>
                <a:srgbClr val="FFFFFF"/>
              </a:solidFill>
            </a:endParaRPr>
          </a:p>
        </p:txBody>
      </p:sp>
      <p:pic>
        <p:nvPicPr>
          <p:cNvPr id="2" name="Picture 1">
            <a:extLst>
              <a:ext uri="{FF2B5EF4-FFF2-40B4-BE49-F238E27FC236}">
                <a16:creationId xmlns:a16="http://schemas.microsoft.com/office/drawing/2014/main" id="{79D70718-8E2F-4754-AEC9-C01725D2082C}"/>
              </a:ext>
            </a:extLst>
          </p:cNvPr>
          <p:cNvPicPr>
            <a:picLocks noChangeAspect="1"/>
          </p:cNvPicPr>
          <p:nvPr/>
        </p:nvPicPr>
        <p:blipFill>
          <a:blip r:embed="rId3"/>
          <a:stretch>
            <a:fillRect/>
          </a:stretch>
        </p:blipFill>
        <p:spPr>
          <a:xfrm>
            <a:off x="1807810" y="2527453"/>
            <a:ext cx="8382704" cy="3548882"/>
          </a:xfrm>
          <a:prstGeom prst="rect">
            <a:avLst/>
          </a:prstGeom>
          <a:ln w="6350">
            <a:solidFill>
              <a:schemeClr val="tx1"/>
            </a:solidFill>
          </a:ln>
        </p:spPr>
      </p:pic>
    </p:spTree>
    <p:extLst>
      <p:ext uri="{BB962C8B-B14F-4D97-AF65-F5344CB8AC3E}">
        <p14:creationId xmlns:p14="http://schemas.microsoft.com/office/powerpoint/2010/main" val="747834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536934" y="410139"/>
            <a:ext cx="8235716"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err="1">
                <a:solidFill>
                  <a:srgbClr val="FFFFFF"/>
                </a:solidFill>
              </a:rPr>
              <a:t>Melihat</a:t>
            </a:r>
            <a:r>
              <a:rPr lang="en-US" sz="4400" b="1" spc="-1" dirty="0">
                <a:solidFill>
                  <a:srgbClr val="FFFFFF"/>
                </a:solidFill>
              </a:rPr>
              <a:t> </a:t>
            </a:r>
            <a:r>
              <a:rPr lang="en-US" sz="4400" b="1" spc="-1" dirty="0" err="1">
                <a:solidFill>
                  <a:srgbClr val="FFFFFF"/>
                </a:solidFill>
              </a:rPr>
              <a:t>Deskripsi</a:t>
            </a:r>
            <a:r>
              <a:rPr lang="en-US" sz="4400" b="1" spc="-1" dirty="0">
                <a:solidFill>
                  <a:srgbClr val="FFFFFF"/>
                </a:solidFill>
              </a:rPr>
              <a:t> </a:t>
            </a:r>
            <a:r>
              <a:rPr lang="en-US" sz="4400" b="1" spc="-1" dirty="0" err="1">
                <a:solidFill>
                  <a:srgbClr val="FFFFFF"/>
                </a:solidFill>
              </a:rPr>
              <a:t>Tabel</a:t>
            </a:r>
            <a:r>
              <a:rPr lang="en-US" sz="4400" b="1" spc="-1" dirty="0">
                <a:solidFill>
                  <a:srgbClr val="FFFFFF"/>
                </a:solidFill>
              </a:rPr>
              <a:t> </a:t>
            </a:r>
            <a:r>
              <a:rPr lang="en-US" sz="4400" b="1" spc="-1" dirty="0" err="1">
                <a:solidFill>
                  <a:srgbClr val="FFFFFF"/>
                </a:solidFill>
              </a:rPr>
              <a:t>Relasi</a:t>
            </a:r>
            <a:endParaRPr lang="en-GB" sz="4400" b="1" spc="-1" dirty="0">
              <a:solidFill>
                <a:srgbClr val="FFFFFF"/>
              </a:solidFill>
            </a:endParaRPr>
          </a:p>
        </p:txBody>
      </p:sp>
      <p:pic>
        <p:nvPicPr>
          <p:cNvPr id="3" name="Picture 2">
            <a:extLst>
              <a:ext uri="{FF2B5EF4-FFF2-40B4-BE49-F238E27FC236}">
                <a16:creationId xmlns:a16="http://schemas.microsoft.com/office/drawing/2014/main" id="{E09DEC7C-34E2-4D6D-B6BF-F7EDCB52A3B4}"/>
              </a:ext>
            </a:extLst>
          </p:cNvPr>
          <p:cNvPicPr>
            <a:picLocks noChangeAspect="1"/>
          </p:cNvPicPr>
          <p:nvPr/>
        </p:nvPicPr>
        <p:blipFill>
          <a:blip r:embed="rId3"/>
          <a:stretch>
            <a:fillRect/>
          </a:stretch>
        </p:blipFill>
        <p:spPr>
          <a:xfrm>
            <a:off x="1238084" y="2001735"/>
            <a:ext cx="9522155" cy="4281078"/>
          </a:xfrm>
          <a:prstGeom prst="rect">
            <a:avLst/>
          </a:prstGeom>
          <a:ln w="6350">
            <a:solidFill>
              <a:schemeClr val="tx1"/>
            </a:solidFill>
          </a:ln>
        </p:spPr>
      </p:pic>
    </p:spTree>
    <p:extLst>
      <p:ext uri="{BB962C8B-B14F-4D97-AF65-F5344CB8AC3E}">
        <p14:creationId xmlns:p14="http://schemas.microsoft.com/office/powerpoint/2010/main" val="46167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616226" y="499270"/>
            <a:ext cx="4017254"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ALTER TABLE</a:t>
            </a:r>
            <a:endParaRPr lang="en-GB" sz="4400" b="1" spc="-1" dirty="0">
              <a:solidFill>
                <a:srgbClr val="FFFFFF"/>
              </a:solidFill>
            </a:endParaRPr>
          </a:p>
        </p:txBody>
      </p:sp>
      <p:sp>
        <p:nvSpPr>
          <p:cNvPr id="7" name="TextBox 6">
            <a:extLst>
              <a:ext uri="{FF2B5EF4-FFF2-40B4-BE49-F238E27FC236}">
                <a16:creationId xmlns:a16="http://schemas.microsoft.com/office/drawing/2014/main" id="{D5754B93-9EA0-4E9C-A893-AB02A2CB3197}"/>
              </a:ext>
            </a:extLst>
          </p:cNvPr>
          <p:cNvSpPr txBox="1"/>
          <p:nvPr/>
        </p:nvSpPr>
        <p:spPr>
          <a:xfrm>
            <a:off x="616226" y="2879828"/>
            <a:ext cx="11052313" cy="2554545"/>
          </a:xfrm>
          <a:prstGeom prst="rect">
            <a:avLst/>
          </a:prstGeom>
          <a:noFill/>
        </p:spPr>
        <p:txBody>
          <a:bodyPr wrap="square">
            <a:spAutoFit/>
          </a:bodyPr>
          <a:lstStyle/>
          <a:p>
            <a:pPr algn="just"/>
            <a:r>
              <a:rPr lang="en-US" sz="3200" b="1">
                <a:latin typeface="Times New Roman" panose="02020603050405020304" pitchFamily="18" charset="0"/>
                <a:cs typeface="Times New Roman" panose="02020603050405020304" pitchFamily="18" charset="0"/>
              </a:rPr>
              <a:t>ALTER TABLE </a:t>
            </a:r>
            <a:r>
              <a:rPr lang="en-US" sz="3200">
                <a:latin typeface="Times New Roman" panose="02020603050405020304" pitchFamily="18" charset="0"/>
                <a:cs typeface="Times New Roman" panose="02020603050405020304" pitchFamily="18" charset="0"/>
              </a:rPr>
              <a:t>merupakan perintah untuk merubah atau memodifikasi tabel yang sudah ada atau sebelumnya pernah kita buat, baik itu menambahkan kolom baru, modifikasi kolom ataupun menghapus kolom. Singkatnya, ALTER TABLE ini digunakan untuk merubah struktur sebuah table.</a:t>
            </a:r>
          </a:p>
        </p:txBody>
      </p:sp>
    </p:spTree>
    <p:extLst>
      <p:ext uri="{BB962C8B-B14F-4D97-AF65-F5344CB8AC3E}">
        <p14:creationId xmlns:p14="http://schemas.microsoft.com/office/powerpoint/2010/main" val="1852979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850692" y="353012"/>
            <a:ext cx="6485237"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Menambah Kolom Baru</a:t>
            </a:r>
            <a:endParaRPr lang="en-GB" sz="4400" b="1" spc="-1" dirty="0">
              <a:solidFill>
                <a:srgbClr val="FFFFFF"/>
              </a:solidFill>
            </a:endParaRPr>
          </a:p>
        </p:txBody>
      </p:sp>
      <p:sp>
        <p:nvSpPr>
          <p:cNvPr id="7" name="TextBox 6">
            <a:extLst>
              <a:ext uri="{FF2B5EF4-FFF2-40B4-BE49-F238E27FC236}">
                <a16:creationId xmlns:a16="http://schemas.microsoft.com/office/drawing/2014/main" id="{1F37D91E-E48D-4B0B-87D8-5E01B7FF5F76}"/>
              </a:ext>
            </a:extLst>
          </p:cNvPr>
          <p:cNvSpPr txBox="1"/>
          <p:nvPr/>
        </p:nvSpPr>
        <p:spPr>
          <a:xfrm>
            <a:off x="850692" y="2083401"/>
            <a:ext cx="10296939" cy="4401205"/>
          </a:xfrm>
          <a:prstGeom prst="rect">
            <a:avLst/>
          </a:prstGeom>
          <a:noFill/>
        </p:spPr>
        <p:txBody>
          <a:bodyPr wrap="square">
            <a:spAutoFit/>
          </a:bodyPr>
          <a:lstStyle/>
          <a:p>
            <a:r>
              <a:rPr lang="en-US" sz="2800">
                <a:latin typeface="Consolas" panose="020B0609020204030204" pitchFamily="49" charset="0"/>
              </a:rPr>
              <a:t>SYNTAX:</a:t>
            </a:r>
          </a:p>
          <a:p>
            <a:r>
              <a:rPr lang="en-US" sz="2800">
                <a:latin typeface="Consolas" panose="020B0609020204030204" pitchFamily="49" charset="0"/>
              </a:rPr>
              <a:t>ALTER TABLE tbl_name</a:t>
            </a:r>
          </a:p>
          <a:p>
            <a:r>
              <a:rPr lang="en-US" sz="2800">
                <a:latin typeface="Consolas" panose="020B0609020204030204" pitchFamily="49" charset="0"/>
              </a:rPr>
              <a:t>ADD [COLUMN] [IF NOT EXISTS] col_name column_definition</a:t>
            </a:r>
          </a:p>
          <a:p>
            <a:r>
              <a:rPr lang="en-US" sz="2800">
                <a:latin typeface="Consolas" panose="020B0609020204030204" pitchFamily="49" charset="0"/>
              </a:rPr>
              <a:t>[FIRST | AFTER col_name ]</a:t>
            </a:r>
          </a:p>
          <a:p>
            <a:endParaRPr lang="en-US" sz="2800">
              <a:latin typeface="Consolas" panose="020B0609020204030204" pitchFamily="49" charset="0"/>
            </a:endParaRPr>
          </a:p>
          <a:p>
            <a:r>
              <a:rPr lang="en-US" sz="2800">
                <a:latin typeface="Consolas" panose="020B0609020204030204" pitchFamily="49" charset="0"/>
              </a:rPr>
              <a:t>CONTOH:</a:t>
            </a:r>
          </a:p>
          <a:p>
            <a:r>
              <a:rPr lang="en-US" sz="2800">
                <a:latin typeface="Consolas" panose="020B0609020204030204" pitchFamily="49" charset="0"/>
              </a:rPr>
              <a:t>ALTER TABLE produk</a:t>
            </a:r>
          </a:p>
          <a:p>
            <a:r>
              <a:rPr lang="en-US" sz="2800">
                <a:latin typeface="Consolas" panose="020B0609020204030204" pitchFamily="49" charset="0"/>
              </a:rPr>
              <a:t>ADD COLUMN IF NOT EXISTS</a:t>
            </a:r>
          </a:p>
          <a:p>
            <a:r>
              <a:rPr lang="en-US" sz="2800">
                <a:latin typeface="Consolas" panose="020B0609020204030204" pitchFamily="49" charset="0"/>
              </a:rPr>
              <a:t>foto varchar(30) AFTER stok;</a:t>
            </a:r>
          </a:p>
        </p:txBody>
      </p:sp>
    </p:spTree>
    <p:extLst>
      <p:ext uri="{BB962C8B-B14F-4D97-AF65-F5344CB8AC3E}">
        <p14:creationId xmlns:p14="http://schemas.microsoft.com/office/powerpoint/2010/main" val="316685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Pengenalan</a:t>
            </a:r>
            <a:r>
              <a:rPr lang="en-US" sz="4400" b="1" spc="-1" dirty="0">
                <a:solidFill>
                  <a:srgbClr val="FFFFFF"/>
                </a:solidFill>
                <a:latin typeface="Arial"/>
                <a:ea typeface="DejaVu Sans"/>
                <a:cs typeface="DejaVu Sans"/>
              </a:rPr>
              <a:t>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FD578ED7-84B4-4800-A399-76897B925FB9}"/>
              </a:ext>
            </a:extLst>
          </p:cNvPr>
          <p:cNvSpPr/>
          <p:nvPr/>
        </p:nvSpPr>
        <p:spPr>
          <a:xfrm>
            <a:off x="442550" y="2734680"/>
            <a:ext cx="11111179" cy="3046988"/>
          </a:xfrm>
          <a:prstGeom prst="rect">
            <a:avLst/>
          </a:prstGeom>
        </p:spPr>
        <p:txBody>
          <a:bodyPr wrap="square">
            <a:spAutoFit/>
          </a:bodyPr>
          <a:lstStyle/>
          <a:p>
            <a:pPr algn="just"/>
            <a:r>
              <a:rPr lang="en-US" sz="3200" dirty="0"/>
              <a:t>Basis data (</a:t>
            </a:r>
            <a:r>
              <a:rPr lang="en-US" sz="3200" dirty="0" err="1"/>
              <a:t>atau</a:t>
            </a:r>
            <a:r>
              <a:rPr lang="en-US" sz="3200" dirty="0"/>
              <a:t> database) </a:t>
            </a:r>
            <a:r>
              <a:rPr lang="en-US" sz="3200" dirty="0" err="1"/>
              <a:t>adalah</a:t>
            </a:r>
            <a:r>
              <a:rPr lang="en-US" sz="3200" dirty="0"/>
              <a:t> </a:t>
            </a:r>
            <a:r>
              <a:rPr lang="en-US" sz="3200" dirty="0" err="1"/>
              <a:t>kumpulan</a:t>
            </a:r>
            <a:r>
              <a:rPr lang="en-US" sz="3200" dirty="0"/>
              <a:t> </a:t>
            </a:r>
            <a:r>
              <a:rPr lang="en-US" sz="3200" dirty="0" err="1"/>
              <a:t>informasi</a:t>
            </a:r>
            <a:r>
              <a:rPr lang="en-US" sz="3200" dirty="0"/>
              <a:t> yang </a:t>
            </a:r>
            <a:r>
              <a:rPr lang="en-US" sz="3200" dirty="0" err="1"/>
              <a:t>disimpan</a:t>
            </a:r>
            <a:r>
              <a:rPr lang="en-US" sz="3200" dirty="0"/>
              <a:t> di </a:t>
            </a:r>
            <a:r>
              <a:rPr lang="en-US" sz="3200" dirty="0" err="1"/>
              <a:t>dalam</a:t>
            </a:r>
            <a:r>
              <a:rPr lang="en-US" sz="3200" dirty="0"/>
              <a:t> </a:t>
            </a:r>
            <a:r>
              <a:rPr lang="en-US" sz="3200" dirty="0" err="1"/>
              <a:t>komputer</a:t>
            </a:r>
            <a:r>
              <a:rPr lang="en-US" sz="3200" dirty="0"/>
              <a:t> </a:t>
            </a:r>
            <a:r>
              <a:rPr lang="en-US" sz="3200" dirty="0" err="1"/>
              <a:t>secara</a:t>
            </a:r>
            <a:r>
              <a:rPr lang="en-US" sz="3200" dirty="0"/>
              <a:t> </a:t>
            </a:r>
            <a:r>
              <a:rPr lang="en-US" sz="3200" dirty="0" err="1"/>
              <a:t>sistematik</a:t>
            </a:r>
            <a:r>
              <a:rPr lang="en-US" sz="3200" dirty="0"/>
              <a:t> </a:t>
            </a:r>
            <a:r>
              <a:rPr lang="en-US" sz="3200" dirty="0" err="1"/>
              <a:t>sehingga</a:t>
            </a:r>
            <a:r>
              <a:rPr lang="en-US" sz="3200" dirty="0"/>
              <a:t> </a:t>
            </a:r>
            <a:r>
              <a:rPr lang="en-US" sz="3200" dirty="0" err="1"/>
              <a:t>dapat</a:t>
            </a:r>
            <a:r>
              <a:rPr lang="en-US" sz="3200" dirty="0"/>
              <a:t> </a:t>
            </a:r>
            <a:r>
              <a:rPr lang="en-US" sz="3200" dirty="0" err="1"/>
              <a:t>diperiksa</a:t>
            </a:r>
            <a:r>
              <a:rPr lang="en-US" sz="3200" dirty="0"/>
              <a:t> </a:t>
            </a:r>
            <a:r>
              <a:rPr lang="en-US" sz="3200" dirty="0" err="1"/>
              <a:t>menggunakan</a:t>
            </a:r>
            <a:r>
              <a:rPr lang="en-US" sz="3200" dirty="0"/>
              <a:t> </a:t>
            </a:r>
            <a:r>
              <a:rPr lang="en-US" sz="3200" dirty="0" err="1"/>
              <a:t>suatu</a:t>
            </a:r>
            <a:r>
              <a:rPr lang="en-US" sz="3200" dirty="0"/>
              <a:t> program </a:t>
            </a:r>
            <a:r>
              <a:rPr lang="en-US" sz="3200" dirty="0" err="1"/>
              <a:t>komputer</a:t>
            </a:r>
            <a:r>
              <a:rPr lang="en-US" sz="3200" dirty="0"/>
              <a:t> </a:t>
            </a:r>
            <a:r>
              <a:rPr lang="en-US" sz="3200" dirty="0" err="1"/>
              <a:t>untuk</a:t>
            </a:r>
            <a:r>
              <a:rPr lang="en-US" sz="3200" dirty="0"/>
              <a:t> </a:t>
            </a:r>
            <a:r>
              <a:rPr lang="en-US" sz="3200" dirty="0" err="1"/>
              <a:t>memperoleh</a:t>
            </a:r>
            <a:r>
              <a:rPr lang="en-US" sz="3200" dirty="0"/>
              <a:t> </a:t>
            </a:r>
            <a:r>
              <a:rPr lang="en-US" sz="3200" dirty="0" err="1"/>
              <a:t>informasi</a:t>
            </a:r>
            <a:r>
              <a:rPr lang="en-US" sz="3200" dirty="0"/>
              <a:t> </a:t>
            </a:r>
            <a:r>
              <a:rPr lang="en-US" sz="3200" dirty="0" err="1"/>
              <a:t>dari</a:t>
            </a:r>
            <a:r>
              <a:rPr lang="en-US" sz="3200" dirty="0"/>
              <a:t> basis data </a:t>
            </a:r>
            <a:r>
              <a:rPr lang="en-US" sz="3200" dirty="0" err="1"/>
              <a:t>tersebut</a:t>
            </a:r>
            <a:r>
              <a:rPr lang="en-US" sz="3200" dirty="0"/>
              <a:t>. Database </a:t>
            </a:r>
            <a:r>
              <a:rPr lang="en-US" sz="3200" dirty="0" err="1"/>
              <a:t>digunakan</a:t>
            </a:r>
            <a:r>
              <a:rPr lang="en-US" sz="3200" dirty="0"/>
              <a:t> </a:t>
            </a:r>
            <a:r>
              <a:rPr lang="en-US" sz="3200" dirty="0" err="1"/>
              <a:t>untuk</a:t>
            </a:r>
            <a:r>
              <a:rPr lang="en-US" sz="3200" dirty="0"/>
              <a:t> </a:t>
            </a:r>
            <a:r>
              <a:rPr lang="en-US" sz="3200" dirty="0" err="1"/>
              <a:t>menyimpan</a:t>
            </a:r>
            <a:r>
              <a:rPr lang="en-US" sz="3200" dirty="0"/>
              <a:t> </a:t>
            </a:r>
            <a:r>
              <a:rPr lang="en-US" sz="3200" dirty="0" err="1"/>
              <a:t>informasi</a:t>
            </a:r>
            <a:r>
              <a:rPr lang="en-US" sz="3200" dirty="0"/>
              <a:t> </a:t>
            </a:r>
            <a:r>
              <a:rPr lang="en-US" sz="3200" dirty="0" err="1"/>
              <a:t>atau</a:t>
            </a:r>
            <a:r>
              <a:rPr lang="en-US" sz="3200" dirty="0"/>
              <a:t> data yang </a:t>
            </a:r>
            <a:r>
              <a:rPr lang="en-US" sz="3200" dirty="0" err="1"/>
              <a:t>terintegrasi</a:t>
            </a:r>
            <a:r>
              <a:rPr lang="en-US" sz="3200" dirty="0"/>
              <a:t> </a:t>
            </a:r>
            <a:r>
              <a:rPr lang="en-US" sz="3200" dirty="0" err="1"/>
              <a:t>dengan</a:t>
            </a:r>
            <a:r>
              <a:rPr lang="en-US" sz="3200" dirty="0"/>
              <a:t> </a:t>
            </a:r>
            <a:r>
              <a:rPr lang="en-US" sz="3200" dirty="0" err="1"/>
              <a:t>baik</a:t>
            </a:r>
            <a:r>
              <a:rPr lang="en-US" sz="3200" dirty="0"/>
              <a:t> di </a:t>
            </a:r>
            <a:r>
              <a:rPr lang="en-US" sz="3200" dirty="0" err="1"/>
              <a:t>dalam</a:t>
            </a:r>
            <a:r>
              <a:rPr lang="en-US" sz="3200" dirty="0"/>
              <a:t> </a:t>
            </a:r>
            <a:r>
              <a:rPr lang="en-US" sz="3200" dirty="0" err="1"/>
              <a:t>komputer</a:t>
            </a:r>
            <a:r>
              <a:rPr lang="en-US" sz="3200" dirty="0"/>
              <a:t>. </a:t>
            </a:r>
          </a:p>
        </p:txBody>
      </p:sp>
    </p:spTree>
    <p:extLst>
      <p:ext uri="{BB962C8B-B14F-4D97-AF65-F5344CB8AC3E}">
        <p14:creationId xmlns:p14="http://schemas.microsoft.com/office/powerpoint/2010/main" val="1221976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834886" y="459514"/>
            <a:ext cx="6140720"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Merubah Nama Kolom</a:t>
            </a:r>
            <a:endParaRPr lang="en-GB" sz="4400" b="1" spc="-1" dirty="0">
              <a:solidFill>
                <a:srgbClr val="FFFFFF"/>
              </a:solidFill>
            </a:endParaRPr>
          </a:p>
        </p:txBody>
      </p:sp>
      <p:sp>
        <p:nvSpPr>
          <p:cNvPr id="4" name="Rectangle 3">
            <a:extLst>
              <a:ext uri="{FF2B5EF4-FFF2-40B4-BE49-F238E27FC236}">
                <a16:creationId xmlns:a16="http://schemas.microsoft.com/office/drawing/2014/main" id="{2E4781B8-711E-42CA-B65F-997DF005D794}"/>
              </a:ext>
            </a:extLst>
          </p:cNvPr>
          <p:cNvSpPr/>
          <p:nvPr/>
        </p:nvSpPr>
        <p:spPr>
          <a:xfrm>
            <a:off x="834886" y="2374940"/>
            <a:ext cx="10698992" cy="3600986"/>
          </a:xfrm>
          <a:prstGeom prst="rect">
            <a:avLst/>
          </a:prstGeom>
        </p:spPr>
        <p:txBody>
          <a:bodyPr wrap="square">
            <a:spAutoFit/>
          </a:bodyPr>
          <a:lstStyle/>
          <a:p>
            <a:r>
              <a:rPr lang="en-US" sz="2800">
                <a:latin typeface="Consolas" panose="020B0609020204030204" pitchFamily="49" charset="0"/>
                <a:cs typeface="Times New Roman" panose="02020603050405020304" pitchFamily="18" charset="0"/>
              </a:rPr>
              <a:t>SYNTAX:</a:t>
            </a:r>
            <a:endParaRPr lang="en-US" sz="2800" dirty="0">
              <a:latin typeface="Consolas" panose="020B0609020204030204" pitchFamily="49" charset="0"/>
              <a:cs typeface="Times New Roman" panose="02020603050405020304" pitchFamily="18" charset="0"/>
            </a:endParaRPr>
          </a:p>
          <a:p>
            <a:r>
              <a:rPr lang="en-US" sz="2800" dirty="0">
                <a:latin typeface="Consolas" panose="020B0609020204030204" pitchFamily="49" charset="0"/>
                <a:cs typeface="Courier New" panose="02070309020205020404" pitchFamily="49" charset="0"/>
              </a:rPr>
              <a:t>ALTER TABLE </a:t>
            </a:r>
            <a:r>
              <a:rPr lang="en-US" sz="2800" dirty="0" err="1">
                <a:latin typeface="Consolas" panose="020B0609020204030204" pitchFamily="49" charset="0"/>
                <a:cs typeface="Courier New" panose="02070309020205020404" pitchFamily="49" charset="0"/>
              </a:rPr>
              <a:t>nama_tabel</a:t>
            </a:r>
            <a:r>
              <a:rPr lang="en-US" sz="2800" dirty="0">
                <a:latin typeface="Consolas" panose="020B0609020204030204" pitchFamily="49" charset="0"/>
                <a:cs typeface="Courier New" panose="02070309020205020404" pitchFamily="49" charset="0"/>
              </a:rPr>
              <a:t> CHANGE </a:t>
            </a:r>
            <a:r>
              <a:rPr lang="en-US" sz="2800" dirty="0" err="1">
                <a:latin typeface="Consolas" panose="020B0609020204030204" pitchFamily="49" charset="0"/>
                <a:cs typeface="Courier New" panose="02070309020205020404" pitchFamily="49" charset="0"/>
              </a:rPr>
              <a:t>nama</a:t>
            </a:r>
            <a:r>
              <a:rPr lang="en-US" sz="2800" err="1">
                <a:latin typeface="Consolas" panose="020B0609020204030204" pitchFamily="49" charset="0"/>
                <a:cs typeface="Courier New" panose="02070309020205020404" pitchFamily="49" charset="0"/>
              </a:rPr>
              <a:t>_</a:t>
            </a:r>
            <a:r>
              <a:rPr lang="en-US" sz="2800">
                <a:latin typeface="Consolas" panose="020B0609020204030204" pitchFamily="49" charset="0"/>
                <a:cs typeface="Courier New" panose="02070309020205020404" pitchFamily="49" charset="0"/>
              </a:rPr>
              <a:t>kolom_lama </a:t>
            </a:r>
            <a:r>
              <a:rPr lang="en-US" sz="2800" dirty="0" err="1">
                <a:latin typeface="Consolas" panose="020B0609020204030204" pitchFamily="49" charset="0"/>
                <a:cs typeface="Courier New" panose="02070309020205020404" pitchFamily="49" charset="0"/>
              </a:rPr>
              <a:t>nama_kolom_baru</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tipe_</a:t>
            </a:r>
            <a:r>
              <a:rPr lang="en-US" sz="2800" err="1">
                <a:latin typeface="Consolas" panose="020B0609020204030204" pitchFamily="49" charset="0"/>
                <a:cs typeface="Courier New" panose="02070309020205020404" pitchFamily="49" charset="0"/>
              </a:rPr>
              <a:t>data</a:t>
            </a:r>
            <a:r>
              <a:rPr lang="en-US" sz="2800">
                <a:latin typeface="Consolas" panose="020B0609020204030204" pitchFamily="49" charset="0"/>
                <a:cs typeface="Courier New" panose="02070309020205020404" pitchFamily="49" charset="0"/>
              </a:rPr>
              <a:t>;</a:t>
            </a:r>
          </a:p>
          <a:p>
            <a:endParaRPr lang="en-US" sz="2800">
              <a:latin typeface="Consolas" panose="020B0609020204030204" pitchFamily="49" charset="0"/>
              <a:cs typeface="Courier New" panose="02070309020205020404" pitchFamily="49" charset="0"/>
            </a:endParaRPr>
          </a:p>
          <a:p>
            <a:r>
              <a:rPr lang="en-US" sz="2800">
                <a:latin typeface="Consolas" panose="020B0609020204030204" pitchFamily="49" charset="0"/>
                <a:cs typeface="Courier New" panose="02070309020205020404" pitchFamily="49" charset="0"/>
              </a:rPr>
              <a:t>CONTOH:</a:t>
            </a:r>
          </a:p>
          <a:p>
            <a:r>
              <a:rPr lang="en-US" sz="2800">
                <a:solidFill>
                  <a:schemeClr val="tx1"/>
                </a:solidFill>
                <a:latin typeface="Consolas" panose="020B0609020204030204" pitchFamily="49" charset="0"/>
                <a:cs typeface="Courier New" panose="02070309020205020404" pitchFamily="49" charset="0"/>
              </a:rPr>
              <a:t>ALTER TABLE produk</a:t>
            </a:r>
          </a:p>
          <a:p>
            <a:r>
              <a:rPr lang="id-ID" sz="2800">
                <a:solidFill>
                  <a:schemeClr val="tx1"/>
                </a:solidFill>
                <a:latin typeface="Consolas" panose="020B0609020204030204" pitchFamily="49" charset="0"/>
                <a:cs typeface="Courier New" panose="02070309020205020404" pitchFamily="49" charset="0"/>
              </a:rPr>
              <a:t>CHANGE nama nama</a:t>
            </a:r>
            <a:r>
              <a:rPr lang="en-US" sz="2800">
                <a:solidFill>
                  <a:schemeClr val="tx1"/>
                </a:solidFill>
                <a:latin typeface="Consolas" panose="020B0609020204030204" pitchFamily="49" charset="0"/>
                <a:cs typeface="Courier New" panose="02070309020205020404" pitchFamily="49" charset="0"/>
              </a:rPr>
              <a:t>_produk</a:t>
            </a:r>
            <a:r>
              <a:rPr lang="id-ID" sz="2800">
                <a:solidFill>
                  <a:schemeClr val="tx1"/>
                </a:solidFill>
                <a:latin typeface="Consolas" panose="020B0609020204030204" pitchFamily="49" charset="0"/>
                <a:cs typeface="Courier New" panose="02070309020205020404" pitchFamily="49" charset="0"/>
              </a:rPr>
              <a:t> </a:t>
            </a:r>
            <a:r>
              <a:rPr lang="en-US" sz="2800">
                <a:solidFill>
                  <a:schemeClr val="tx1"/>
                </a:solidFill>
                <a:latin typeface="Consolas" panose="020B0609020204030204" pitchFamily="49" charset="0"/>
                <a:cs typeface="Courier New" panose="02070309020205020404" pitchFamily="49" charset="0"/>
              </a:rPr>
              <a:t>varchar(30) not null unique</a:t>
            </a:r>
            <a:r>
              <a:rPr lang="id-ID" sz="2800">
                <a:solidFill>
                  <a:schemeClr val="tx1"/>
                </a:solidFill>
                <a:latin typeface="Consolas" panose="020B0609020204030204" pitchFamily="49" charset="0"/>
                <a:cs typeface="Courier New" panose="02070309020205020404" pitchFamily="49" charset="0"/>
              </a:rPr>
              <a:t>;</a:t>
            </a:r>
            <a:endParaRPr lang="en-US" sz="2800">
              <a:solidFill>
                <a:schemeClr val="tx1"/>
              </a:solidFill>
              <a:latin typeface="Consolas" panose="020B0609020204030204" pitchFamily="49" charset="0"/>
              <a:cs typeface="Courier New" panose="02070309020205020404" pitchFamily="49" charset="0"/>
            </a:endParaRP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2722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1067876" y="439636"/>
            <a:ext cx="5378717"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Merubah Tipe Data</a:t>
            </a:r>
            <a:endParaRPr lang="en-GB" sz="4400" b="1" spc="-1" dirty="0">
              <a:solidFill>
                <a:srgbClr val="FFFFFF"/>
              </a:solidFill>
            </a:endParaRPr>
          </a:p>
        </p:txBody>
      </p:sp>
      <p:sp>
        <p:nvSpPr>
          <p:cNvPr id="5" name="TextBox 4">
            <a:extLst>
              <a:ext uri="{FF2B5EF4-FFF2-40B4-BE49-F238E27FC236}">
                <a16:creationId xmlns:a16="http://schemas.microsoft.com/office/drawing/2014/main" id="{FB3A09C6-429D-458B-A902-C4201C7DC740}"/>
              </a:ext>
            </a:extLst>
          </p:cNvPr>
          <p:cNvSpPr txBox="1"/>
          <p:nvPr/>
        </p:nvSpPr>
        <p:spPr>
          <a:xfrm>
            <a:off x="1067876" y="2480317"/>
            <a:ext cx="10197548" cy="3970318"/>
          </a:xfrm>
          <a:prstGeom prst="rect">
            <a:avLst/>
          </a:prstGeom>
          <a:noFill/>
        </p:spPr>
        <p:txBody>
          <a:bodyPr wrap="square">
            <a:spAutoFit/>
          </a:bodyPr>
          <a:lstStyle/>
          <a:p>
            <a:r>
              <a:rPr lang="en-US" sz="2800">
                <a:latin typeface="Consolas" panose="020B0609020204030204" pitchFamily="49" charset="0"/>
              </a:rPr>
              <a:t>SYNTAX:</a:t>
            </a:r>
          </a:p>
          <a:p>
            <a:r>
              <a:rPr lang="en-US" sz="2800">
                <a:latin typeface="Consolas" panose="020B0609020204030204" pitchFamily="49" charset="0"/>
              </a:rPr>
              <a:t>ALTER TABLE tbl_name</a:t>
            </a:r>
          </a:p>
          <a:p>
            <a:r>
              <a:rPr lang="en-US" sz="2800">
                <a:latin typeface="Consolas" panose="020B0609020204030204" pitchFamily="49" charset="0"/>
              </a:rPr>
              <a:t>MODIFY [COLUMN] col_name column_definition</a:t>
            </a:r>
          </a:p>
          <a:p>
            <a:r>
              <a:rPr lang="en-US" sz="2800">
                <a:latin typeface="Consolas" panose="020B0609020204030204" pitchFamily="49" charset="0"/>
              </a:rPr>
              <a:t>[FIRST | AFTER col_name]</a:t>
            </a:r>
          </a:p>
          <a:p>
            <a:endParaRPr lang="en-US" sz="2800">
              <a:latin typeface="Consolas" panose="020B0609020204030204" pitchFamily="49" charset="0"/>
            </a:endParaRPr>
          </a:p>
          <a:p>
            <a:r>
              <a:rPr lang="en-US" sz="2800">
                <a:latin typeface="Consolas" panose="020B0609020204030204" pitchFamily="49" charset="0"/>
              </a:rPr>
              <a:t>CONTOH:</a:t>
            </a:r>
          </a:p>
          <a:p>
            <a:r>
              <a:rPr lang="en-US" sz="2800">
                <a:latin typeface="Consolas" panose="020B0609020204030204" pitchFamily="49" charset="0"/>
              </a:rPr>
              <a:t>ALTER TABLE produk</a:t>
            </a:r>
          </a:p>
          <a:p>
            <a:r>
              <a:rPr lang="en-US" sz="2800">
                <a:latin typeface="Consolas" panose="020B0609020204030204" pitchFamily="49" charset="0"/>
              </a:rPr>
              <a:t>MODIFY stok float</a:t>
            </a:r>
          </a:p>
          <a:p>
            <a:r>
              <a:rPr lang="en-US" sz="2800">
                <a:latin typeface="Consolas" panose="020B0609020204030204" pitchFamily="49" charset="0"/>
              </a:rPr>
              <a:t>AFTER harga;</a:t>
            </a:r>
          </a:p>
        </p:txBody>
      </p:sp>
    </p:spTree>
    <p:extLst>
      <p:ext uri="{BB962C8B-B14F-4D97-AF65-F5344CB8AC3E}">
        <p14:creationId xmlns:p14="http://schemas.microsoft.com/office/powerpoint/2010/main" val="318305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1067876" y="399879"/>
            <a:ext cx="5230599"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Menghapus Kolom</a:t>
            </a:r>
            <a:endParaRPr lang="en-GB" sz="4400" b="1" spc="-1" dirty="0">
              <a:solidFill>
                <a:srgbClr val="FFFFFF"/>
              </a:solidFill>
            </a:endParaRPr>
          </a:p>
        </p:txBody>
      </p:sp>
      <p:sp>
        <p:nvSpPr>
          <p:cNvPr id="4" name="Rectangle 3">
            <a:extLst>
              <a:ext uri="{FF2B5EF4-FFF2-40B4-BE49-F238E27FC236}">
                <a16:creationId xmlns:a16="http://schemas.microsoft.com/office/drawing/2014/main" id="{2E4781B8-711E-42CA-B65F-997DF005D794}"/>
              </a:ext>
            </a:extLst>
          </p:cNvPr>
          <p:cNvSpPr/>
          <p:nvPr/>
        </p:nvSpPr>
        <p:spPr>
          <a:xfrm>
            <a:off x="1095291" y="2355060"/>
            <a:ext cx="10406368" cy="3539430"/>
          </a:xfrm>
          <a:prstGeom prst="rect">
            <a:avLst/>
          </a:prstGeom>
        </p:spPr>
        <p:txBody>
          <a:bodyPr wrap="square">
            <a:spAutoFit/>
          </a:bodyPr>
          <a:lstStyle/>
          <a:p>
            <a:r>
              <a:rPr lang="en-US" sz="2800">
                <a:latin typeface="Consolas" panose="020B0609020204030204" pitchFamily="49" charset="0"/>
                <a:cs typeface="Courier New" panose="02070309020205020404" pitchFamily="49" charset="0"/>
              </a:rPr>
              <a:t>SYNTAX:</a:t>
            </a:r>
          </a:p>
          <a:p>
            <a:r>
              <a:rPr lang="en-US" sz="2800">
                <a:latin typeface="Consolas" panose="020B0609020204030204" pitchFamily="49" charset="0"/>
                <a:cs typeface="Courier New" panose="02070309020205020404" pitchFamily="49" charset="0"/>
              </a:rPr>
              <a:t>ALTER TABLE tbl_name</a:t>
            </a:r>
          </a:p>
          <a:p>
            <a:r>
              <a:rPr lang="en-US" sz="2800">
                <a:latin typeface="Consolas" panose="020B0609020204030204" pitchFamily="49" charset="0"/>
                <a:cs typeface="Courier New" panose="02070309020205020404" pitchFamily="49" charset="0"/>
              </a:rPr>
              <a:t>DROP [COLUMN] [IF EXISTS] col_name [RESTRICT|CASCADE]</a:t>
            </a:r>
          </a:p>
          <a:p>
            <a:endParaRPr lang="en-US" sz="2800">
              <a:latin typeface="Consolas" panose="020B0609020204030204" pitchFamily="49" charset="0"/>
              <a:cs typeface="Courier New" panose="02070309020205020404" pitchFamily="49" charset="0"/>
            </a:endParaRPr>
          </a:p>
          <a:p>
            <a:r>
              <a:rPr lang="en-US" sz="2800">
                <a:latin typeface="Consolas" panose="020B0609020204030204" pitchFamily="49" charset="0"/>
                <a:cs typeface="Courier New" panose="02070309020205020404" pitchFamily="49" charset="0"/>
              </a:rPr>
              <a:t>CONTOH:</a:t>
            </a:r>
          </a:p>
          <a:p>
            <a:r>
              <a:rPr lang="en-US" sz="2800">
                <a:latin typeface="Consolas" panose="020B0609020204030204" pitchFamily="49" charset="0"/>
                <a:cs typeface="Courier New" panose="02070309020205020404" pitchFamily="49" charset="0"/>
              </a:rPr>
              <a:t>ALTER TABLE produk</a:t>
            </a:r>
          </a:p>
          <a:p>
            <a:r>
              <a:rPr lang="en-US" sz="2800">
                <a:latin typeface="Consolas" panose="020B0609020204030204" pitchFamily="49" charset="0"/>
                <a:cs typeface="Courier New" panose="02070309020205020404" pitchFamily="49" charset="0"/>
              </a:rPr>
              <a:t>DROP COLUMN foto;</a:t>
            </a:r>
            <a:endParaRPr lang="en-US" sz="28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69612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364772-2706-4FB2-9787-2F1DEFEA333B}"/>
              </a:ext>
            </a:extLst>
          </p:cNvPr>
          <p:cNvSpPr/>
          <p:nvPr/>
        </p:nvSpPr>
        <p:spPr>
          <a:xfrm>
            <a:off x="1067876" y="439636"/>
            <a:ext cx="5818324" cy="722057"/>
          </a:xfrm>
          <a:prstGeom prst="rect">
            <a:avLst/>
          </a:prstGeom>
        </p:spPr>
        <p:txBody>
          <a:bodyPr wrap="none">
            <a:spAutoFit/>
          </a:bodyPr>
          <a:lstStyle/>
          <a:p>
            <a:pPr lvl="0"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a:solidFill>
                  <a:srgbClr val="FFFFFF"/>
                </a:solidFill>
              </a:rPr>
              <a:t>Merubah Nama Tabel</a:t>
            </a:r>
            <a:endParaRPr lang="en-GB" sz="4400" b="1" spc="-1" dirty="0">
              <a:solidFill>
                <a:srgbClr val="FFFFFF"/>
              </a:solidFill>
            </a:endParaRPr>
          </a:p>
        </p:txBody>
      </p:sp>
      <p:sp>
        <p:nvSpPr>
          <p:cNvPr id="5" name="TextBox 4">
            <a:extLst>
              <a:ext uri="{FF2B5EF4-FFF2-40B4-BE49-F238E27FC236}">
                <a16:creationId xmlns:a16="http://schemas.microsoft.com/office/drawing/2014/main" id="{3396693C-CBC4-4D43-8C5F-DFECEEF01792}"/>
              </a:ext>
            </a:extLst>
          </p:cNvPr>
          <p:cNvSpPr txBox="1"/>
          <p:nvPr/>
        </p:nvSpPr>
        <p:spPr>
          <a:xfrm>
            <a:off x="1067876" y="3117070"/>
            <a:ext cx="7593495" cy="2677656"/>
          </a:xfrm>
          <a:prstGeom prst="rect">
            <a:avLst/>
          </a:prstGeom>
          <a:noFill/>
        </p:spPr>
        <p:txBody>
          <a:bodyPr wrap="square">
            <a:spAutoFit/>
          </a:bodyPr>
          <a:lstStyle/>
          <a:p>
            <a:r>
              <a:rPr lang="en-US" sz="2800">
                <a:latin typeface="Consolas" panose="020B0609020204030204" pitchFamily="49" charset="0"/>
              </a:rPr>
              <a:t>SYNTAX:</a:t>
            </a:r>
          </a:p>
          <a:p>
            <a:r>
              <a:rPr lang="en-US" sz="2800">
                <a:latin typeface="Consolas" panose="020B0609020204030204" pitchFamily="49" charset="0"/>
              </a:rPr>
              <a:t>ALTER TABLE nama_tabel_lama RENAME TO nama_tabel_baru;</a:t>
            </a:r>
          </a:p>
          <a:p>
            <a:endParaRPr lang="en-US" sz="2800">
              <a:latin typeface="Consolas" panose="020B0609020204030204" pitchFamily="49" charset="0"/>
            </a:endParaRPr>
          </a:p>
          <a:p>
            <a:r>
              <a:rPr lang="en-US" sz="2800">
                <a:latin typeface="Consolas" panose="020B0609020204030204" pitchFamily="49" charset="0"/>
              </a:rPr>
              <a:t>CONTOH:</a:t>
            </a:r>
          </a:p>
          <a:p>
            <a:r>
              <a:rPr lang="en-US" sz="2800">
                <a:latin typeface="Consolas" panose="020B0609020204030204" pitchFamily="49" charset="0"/>
              </a:rPr>
              <a:t>ALTER TABLE produk RENAME TO barang;</a:t>
            </a:r>
          </a:p>
        </p:txBody>
      </p:sp>
    </p:spTree>
    <p:extLst>
      <p:ext uri="{BB962C8B-B14F-4D97-AF65-F5344CB8AC3E}">
        <p14:creationId xmlns:p14="http://schemas.microsoft.com/office/powerpoint/2010/main" val="2365903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Software-Software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5" name="Diagram 4">
            <a:extLst>
              <a:ext uri="{FF2B5EF4-FFF2-40B4-BE49-F238E27FC236}">
                <a16:creationId xmlns:a16="http://schemas.microsoft.com/office/drawing/2014/main" id="{43938E7F-ADFF-4052-920D-1710565B7CAE}"/>
              </a:ext>
            </a:extLst>
          </p:cNvPr>
          <p:cNvGraphicFramePr/>
          <p:nvPr/>
        </p:nvGraphicFramePr>
        <p:xfrm>
          <a:off x="2574506" y="2212258"/>
          <a:ext cx="6849311" cy="4233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2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Istilah-Istilah</a:t>
            </a:r>
            <a:r>
              <a:rPr lang="en-US" sz="4400" b="1" spc="-1" dirty="0">
                <a:solidFill>
                  <a:srgbClr val="FFFFFF"/>
                </a:solidFill>
                <a:latin typeface="Arial"/>
                <a:ea typeface="DejaVu Sans"/>
                <a:cs typeface="DejaVu Sans"/>
              </a:rPr>
              <a:t>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40A01AB1-800E-4D5C-8AF9-32C40F7622C3}"/>
              </a:ext>
            </a:extLst>
          </p:cNvPr>
          <p:cNvGraphicFramePr/>
          <p:nvPr/>
        </p:nvGraphicFramePr>
        <p:xfrm>
          <a:off x="1998698" y="1648591"/>
          <a:ext cx="7998883" cy="5332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159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Hirarki</a:t>
            </a:r>
            <a:r>
              <a:rPr lang="en-US" sz="4400" b="1" spc="-1" dirty="0">
                <a:solidFill>
                  <a:srgbClr val="FFFFFF"/>
                </a:solidFill>
                <a:latin typeface="Arial"/>
                <a:ea typeface="DejaVu Sans"/>
                <a:cs typeface="DejaVu Sans"/>
              </a:rPr>
              <a:t> Database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C48E4ADC-6F93-44E4-9A5F-AE7AEB76AB82}"/>
              </a:ext>
            </a:extLst>
          </p:cNvPr>
          <p:cNvPicPr>
            <a:picLocks noChangeAspect="1"/>
          </p:cNvPicPr>
          <p:nvPr/>
        </p:nvPicPr>
        <p:blipFill>
          <a:blip r:embed="rId3"/>
          <a:stretch>
            <a:fillRect/>
          </a:stretch>
        </p:blipFill>
        <p:spPr>
          <a:xfrm>
            <a:off x="2082672" y="2264593"/>
            <a:ext cx="7832979" cy="4224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407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MariaDB?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462873" y="2716653"/>
            <a:ext cx="10972440" cy="3064715"/>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r>
              <a:rPr lang="en-US" sz="3200" dirty="0">
                <a:latin typeface="Times New Roman" panose="02020603050405020304" pitchFamily="18" charset="0"/>
                <a:cs typeface="Times New Roman" panose="02020603050405020304" pitchFamily="18" charset="0"/>
              </a:rPr>
              <a:t>MariaDB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implementasi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sistem</a:t>
            </a:r>
            <a:r>
              <a:rPr lang="en-US" sz="3200" dirty="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manajemen</a:t>
            </a:r>
            <a:r>
              <a:rPr lang="en-US" sz="3200">
                <a:latin typeface="Times New Roman" panose="02020603050405020304" pitchFamily="18" charset="0"/>
                <a:cs typeface="Times New Roman" panose="02020603050405020304" pitchFamily="18" charset="0"/>
              </a:rPr>
              <a:t> basis data </a:t>
            </a:r>
            <a:r>
              <a:rPr lang="en-US" sz="3200" dirty="0" err="1">
                <a:latin typeface="Times New Roman" panose="02020603050405020304" pitchFamily="18" charset="0"/>
                <a:cs typeface="Times New Roman" panose="02020603050405020304" pitchFamily="18" charset="0"/>
              </a:rPr>
              <a:t>relasional</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hlinkClick r:id="rId3" tooltip="RDBMS">
                  <a:extLst>
                    <a:ext uri="{A12FA001-AC4F-418D-AE19-62706E023703}">
                      <ahyp:hlinkClr xmlns:ahyp="http://schemas.microsoft.com/office/drawing/2018/hyperlinkcolor" val="tx"/>
                    </a:ext>
                  </a:extLst>
                </a:hlinkClick>
              </a:rPr>
              <a:t>RDBMS</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didistribusikan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gratis di bawah </a:t>
            </a:r>
            <a:r>
              <a:rPr lang="en-US" sz="3200" dirty="0" err="1">
                <a:latin typeface="Times New Roman" panose="02020603050405020304" pitchFamily="18" charset="0"/>
                <a:cs typeface="Times New Roman" panose="02020603050405020304" pitchFamily="18" charset="0"/>
                <a:hlinkClick r:id="rId4" tooltip="GPL">
                  <a:extLst>
                    <a:ext uri="{A12FA001-AC4F-418D-AE19-62706E023703}">
                      <ahyp:hlinkClr xmlns:ahyp="http://schemas.microsoft.com/office/drawing/2018/hyperlinkcolor" val="tx"/>
                    </a:ext>
                  </a:extLst>
                </a:hlinkClick>
              </a:rPr>
              <a:t>lisensi</a:t>
            </a:r>
            <a:r>
              <a:rPr lang="en-US" sz="3200" dirty="0">
                <a:latin typeface="Times New Roman" panose="02020603050405020304" pitchFamily="18" charset="0"/>
                <a:cs typeface="Times New Roman" panose="02020603050405020304" pitchFamily="18" charset="0"/>
                <a:hlinkClick r:id="rId4" tooltip="GPL">
                  <a:extLst>
                    <a:ext uri="{A12FA001-AC4F-418D-AE19-62706E023703}">
                      <ahyp:hlinkClr xmlns:ahyp="http://schemas.microsoft.com/office/drawing/2018/hyperlinkcolor" val="tx"/>
                    </a:ext>
                  </a:extLst>
                </a:hlinkClick>
              </a:rPr>
              <a:t> GPL</a:t>
            </a:r>
            <a:r>
              <a:rPr lang="en-US" sz="3200" dirty="0">
                <a:latin typeface="Times New Roman" panose="02020603050405020304" pitchFamily="18" charset="0"/>
                <a:cs typeface="Times New Roman" panose="02020603050405020304" pitchFamily="18" charset="0"/>
              </a:rPr>
              <a:t> (General Public License). </a:t>
            </a:r>
            <a:r>
              <a:rPr lang="en-US" sz="3200" dirty="0" err="1">
                <a:latin typeface="Times New Roman" panose="02020603050405020304" pitchFamily="18" charset="0"/>
                <a:cs typeface="Times New Roman" panose="02020603050405020304" pitchFamily="18" charset="0"/>
              </a:rPr>
              <a:t>Setiap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bebas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menggunakan</a:t>
            </a:r>
            <a:r>
              <a:rPr lang="en-US" sz="3200" dirty="0">
                <a:latin typeface="Times New Roman" panose="02020603050405020304" pitchFamily="18" charset="0"/>
                <a:cs typeface="Times New Roman" panose="02020603050405020304" pitchFamily="18" charset="0"/>
              </a:rPr>
              <a:t> MariaDB, </a:t>
            </a:r>
            <a:r>
              <a:rPr lang="en-US" sz="3200" dirty="0" err="1">
                <a:latin typeface="Times New Roman" panose="02020603050405020304" pitchFamily="18" charset="0"/>
                <a:cs typeface="Times New Roman" panose="02020603050405020304" pitchFamily="18" charset="0"/>
              </a:rPr>
              <a:t>namun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batasan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perangkat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lunak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tersebut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boleh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dijadikan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produk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turunan</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bersifat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komersial</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806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Versi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MariaDB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7ABC18C0-3B88-4E9F-A479-E5DFF1949E20}"/>
              </a:ext>
            </a:extLst>
          </p:cNvPr>
          <p:cNvSpPr/>
          <p:nvPr/>
        </p:nvSpPr>
        <p:spPr>
          <a:xfrm>
            <a:off x="487818" y="2705182"/>
            <a:ext cx="11022688" cy="3046988"/>
          </a:xfrm>
          <a:prstGeom prst="rect">
            <a:avLst/>
          </a:prstGeom>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awal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mula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penomoran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versi</a:t>
            </a:r>
            <a:r>
              <a:rPr lang="en-US" sz="3200" dirty="0">
                <a:latin typeface="Times New Roman" panose="02020603050405020304" pitchFamily="18" charset="0"/>
                <a:cs typeface="Times New Roman" panose="02020603050405020304" pitchFamily="18" charset="0"/>
              </a:rPr>
              <a:t>, MariaDB </a:t>
            </a:r>
            <a:r>
              <a:rPr lang="en-US" sz="3200" dirty="0" err="1">
                <a:latin typeface="Times New Roman" panose="02020603050405020304" pitchFamily="18" charset="0"/>
                <a:cs typeface="Times New Roman" panose="02020603050405020304" pitchFamily="18" charset="0"/>
              </a:rPr>
              <a:t>mengikuti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skema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penomoran</a:t>
            </a:r>
            <a:r>
              <a:rPr lang="en-US" sz="3200" dirty="0">
                <a:latin typeface="Times New Roman" panose="02020603050405020304" pitchFamily="18" charset="0"/>
                <a:cs typeface="Times New Roman" panose="02020603050405020304" pitchFamily="18" charset="0"/>
              </a:rPr>
              <a:t> MySQL </a:t>
            </a:r>
            <a:r>
              <a:rPr lang="en-US" sz="3200" dirty="0" err="1">
                <a:latin typeface="Times New Roman" panose="02020603050405020304" pitchFamily="18" charset="0"/>
                <a:cs typeface="Times New Roman" panose="02020603050405020304" pitchFamily="18" charset="0"/>
              </a:rPr>
              <a:t>yakni</a:t>
            </a:r>
            <a:r>
              <a:rPr lang="en-US" sz="3200" dirty="0">
                <a:latin typeface="Times New Roman" panose="02020603050405020304" pitchFamily="18" charset="0"/>
                <a:cs typeface="Times New Roman" panose="02020603050405020304" pitchFamily="18" charset="0"/>
              </a:rPr>
              <a:t> 5.5. Setelah </a:t>
            </a:r>
            <a:r>
              <a:rPr lang="en-US" sz="3200" dirty="0" err="1">
                <a:latin typeface="Times New Roman" panose="02020603050405020304" pitchFamily="18" charset="0"/>
                <a:cs typeface="Times New Roman" panose="02020603050405020304" pitchFamily="18" charset="0"/>
              </a:rPr>
              <a:t>versi</a:t>
            </a:r>
            <a:r>
              <a:rPr lang="en-US" sz="3200" dirty="0">
                <a:latin typeface="Times New Roman" panose="02020603050405020304" pitchFamily="18" charset="0"/>
                <a:cs typeface="Times New Roman" panose="02020603050405020304" pitchFamily="18" charset="0"/>
              </a:rPr>
              <a:t> 5.5, </a:t>
            </a:r>
            <a:r>
              <a:rPr lang="en-US" sz="3200" dirty="0" err="1">
                <a:latin typeface="Times New Roman" panose="02020603050405020304" pitchFamily="18" charset="0"/>
                <a:cs typeface="Times New Roman" panose="02020603050405020304" pitchFamily="18" charset="0"/>
              </a:rPr>
              <a:t>pengembang</a:t>
            </a:r>
            <a:r>
              <a:rPr lang="en-US" sz="3200" dirty="0">
                <a:latin typeface="Times New Roman" panose="02020603050405020304" pitchFamily="18" charset="0"/>
                <a:cs typeface="Times New Roman" panose="02020603050405020304" pitchFamily="18" charset="0"/>
              </a:rPr>
              <a:t> MariaDB </a:t>
            </a:r>
            <a:r>
              <a:rPr lang="en-US" sz="3200" dirty="0" err="1">
                <a:latin typeface="Times New Roman" panose="02020603050405020304" pitchFamily="18" charset="0"/>
                <a:cs typeface="Times New Roman" panose="02020603050405020304" pitchFamily="18" charset="0"/>
              </a:rPr>
              <a:t>memutuskan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lompat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jauh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memberi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versi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terbaru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mereka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penomoran</a:t>
            </a:r>
            <a:r>
              <a:rPr lang="en-US" sz="3200" dirty="0">
                <a:latin typeface="Times New Roman" panose="02020603050405020304" pitchFamily="18" charset="0"/>
                <a:cs typeface="Times New Roman" panose="02020603050405020304" pitchFamily="18" charset="0"/>
              </a:rPr>
              <a:t> 10.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penomoran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versinya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saja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fitur-fitur</a:t>
            </a:r>
            <a:r>
              <a:rPr lang="en-US" sz="3200" dirty="0">
                <a:latin typeface="Times New Roman" panose="02020603050405020304" pitchFamily="18" charset="0"/>
                <a:cs typeface="Times New Roman" panose="02020603050405020304" pitchFamily="18" charset="0"/>
              </a:rPr>
              <a:t> major pun </a:t>
            </a:r>
            <a:r>
              <a:rPr lang="en-US" sz="3200" dirty="0" err="1">
                <a:latin typeface="Times New Roman" panose="02020603050405020304" pitchFamily="18" charset="0"/>
                <a:cs typeface="Times New Roman" panose="02020603050405020304" pitchFamily="18" charset="0"/>
              </a:rPr>
              <a:t>dibangun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MariaDB. </a:t>
            </a:r>
            <a:r>
              <a:rPr lang="en-US" sz="3200" dirty="0" err="1">
                <a:latin typeface="Times New Roman" panose="02020603050405020304" pitchFamily="18" charset="0"/>
                <a:cs typeface="Times New Roman" panose="02020603050405020304" pitchFamily="18" charset="0"/>
              </a:rPr>
              <a:t>Saat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versi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terbaru</a:t>
            </a:r>
            <a:r>
              <a:rPr lang="en-US" sz="3200" dirty="0">
                <a:latin typeface="Times New Roman" panose="02020603050405020304" pitchFamily="18" charset="0"/>
                <a:cs typeface="Times New Roman" panose="02020603050405020304" pitchFamily="18" charset="0"/>
              </a:rPr>
              <a:t> MariaDB yang </a:t>
            </a:r>
            <a:r>
              <a:rPr lang="en-US" sz="3200" dirty="0" err="1">
                <a:latin typeface="Times New Roman" panose="02020603050405020304" pitchFamily="18" charset="0"/>
                <a:cs typeface="Times New Roman" panose="02020603050405020304" pitchFamily="18" charset="0"/>
              </a:rPr>
              <a:t>stabil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MariaDB 10.5.8</a:t>
            </a:r>
            <a:endParaRPr lang="en-US" dirty="0"/>
          </a:p>
        </p:txBody>
      </p:sp>
    </p:spTree>
    <p:extLst>
      <p:ext uri="{BB962C8B-B14F-4D97-AF65-F5344CB8AC3E}">
        <p14:creationId xmlns:p14="http://schemas.microsoft.com/office/powerpoint/2010/main" val="111447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Tools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Klien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MariaDB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AED80801-0175-4331-911E-FF59D846D453}"/>
              </a:ext>
            </a:extLst>
          </p:cNvPr>
          <p:cNvGraphicFramePr/>
          <p:nvPr/>
        </p:nvGraphicFramePr>
        <p:xfrm>
          <a:off x="1998698" y="1673981"/>
          <a:ext cx="7998883" cy="5332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2766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TotalTime>
  <Words>3921</Words>
  <Application>Microsoft Office PowerPoint</Application>
  <PresentationFormat>Custom</PresentationFormat>
  <Paragraphs>355</Paragraphs>
  <Slides>34</Slides>
  <Notes>34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Courier New</vt:lpstr>
      <vt:lpstr>Times New Roman</vt:lpstr>
      <vt:lpstr>Source Sans Pro</vt:lpstr>
      <vt:lpstr>Wingdings</vt:lpstr>
      <vt:lpstr>Noto Sans Symbols</vt:lpstr>
      <vt:lpstr>Consolas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Membuat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122</cp:revision>
  <dcterms:modified xsi:type="dcterms:W3CDTF">2024-02-11T04:48:45Z</dcterms:modified>
</cp:coreProperties>
</file>