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9" r:id="rId2"/>
  </p:sldMasterIdLst>
  <p:notesMasterIdLst>
    <p:notesMasterId r:id="rId15"/>
  </p:notesMasterIdLst>
  <p:sldIdLst>
    <p:sldId id="256" r:id="rId3"/>
    <p:sldId id="370" r:id="rId4"/>
    <p:sldId id="456" r:id="rId5"/>
    <p:sldId id="529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357" r:id="rId14"/>
  </p:sldIdLst>
  <p:sldSz cx="11998325" cy="7559675"/>
  <p:notesSz cx="7559675" cy="10691813"/>
  <p:embeddedFontLst>
    <p:embeddedFont>
      <p:font typeface="Source Sans Pro" panose="020B050303040302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1CE11-DE63-4990-B1D6-311158D042A0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EB9080-F736-4DBB-9510-E639D85E7F3B}">
      <dgm:prSet phldrT="[Text]"/>
      <dgm:spPr/>
      <dgm:t>
        <a:bodyPr/>
        <a:lstStyle/>
        <a:p>
          <a:r>
            <a:rPr lang="en-US" dirty="0"/>
            <a:t>DDL</a:t>
          </a:r>
        </a:p>
      </dgm:t>
    </dgm:pt>
    <dgm:pt modelId="{61669094-CD0D-4730-A93F-4F060F1E00AD}" type="parTrans" cxnId="{2BD6684E-1F4D-4E55-A8A1-D4EBA6170A58}">
      <dgm:prSet/>
      <dgm:spPr/>
      <dgm:t>
        <a:bodyPr/>
        <a:lstStyle/>
        <a:p>
          <a:endParaRPr lang="en-US"/>
        </a:p>
      </dgm:t>
    </dgm:pt>
    <dgm:pt modelId="{EF19B961-69F8-40DC-9246-32514BC86821}" type="sibTrans" cxnId="{2BD6684E-1F4D-4E55-A8A1-D4EBA6170A58}">
      <dgm:prSet/>
      <dgm:spPr/>
      <dgm:t>
        <a:bodyPr/>
        <a:lstStyle/>
        <a:p>
          <a:endParaRPr lang="en-US"/>
        </a:p>
      </dgm:t>
    </dgm:pt>
    <dgm:pt modelId="{002B97BF-2D29-4A31-9DD8-B72C04318D11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00740346-5ECC-43A5-9BEE-D1EEE71F5F39}" type="parTrans" cxnId="{5C0D6D59-FEB0-40B1-92B9-7A9F62694BE6}">
      <dgm:prSet/>
      <dgm:spPr/>
      <dgm:t>
        <a:bodyPr/>
        <a:lstStyle/>
        <a:p>
          <a:endParaRPr lang="en-US"/>
        </a:p>
      </dgm:t>
    </dgm:pt>
    <dgm:pt modelId="{8C0623FA-AAE1-4F14-BEF0-AD9ED99BC0B1}" type="sibTrans" cxnId="{5C0D6D59-FEB0-40B1-92B9-7A9F62694BE6}">
      <dgm:prSet/>
      <dgm:spPr/>
      <dgm:t>
        <a:bodyPr/>
        <a:lstStyle/>
        <a:p>
          <a:endParaRPr lang="en-US"/>
        </a:p>
      </dgm:t>
    </dgm:pt>
    <dgm:pt modelId="{1A8C5E2F-AF1B-4867-938E-A4E782C679AE}">
      <dgm:prSet phldrT="[Text]"/>
      <dgm:spPr/>
      <dgm:t>
        <a:bodyPr/>
        <a:lstStyle/>
        <a:p>
          <a:r>
            <a:rPr lang="en-US" dirty="0"/>
            <a:t>Alter</a:t>
          </a:r>
        </a:p>
      </dgm:t>
    </dgm:pt>
    <dgm:pt modelId="{737B2BEA-85D8-4AF3-8FAE-39FD7E6E08EE}" type="parTrans" cxnId="{38D42CCA-0A53-4D3C-B71D-D94E2BA7B8CF}">
      <dgm:prSet/>
      <dgm:spPr/>
      <dgm:t>
        <a:bodyPr/>
        <a:lstStyle/>
        <a:p>
          <a:endParaRPr lang="en-US"/>
        </a:p>
      </dgm:t>
    </dgm:pt>
    <dgm:pt modelId="{6BC3DD36-6622-4D74-8C9B-F907E2A25296}" type="sibTrans" cxnId="{38D42CCA-0A53-4D3C-B71D-D94E2BA7B8CF}">
      <dgm:prSet/>
      <dgm:spPr/>
      <dgm:t>
        <a:bodyPr/>
        <a:lstStyle/>
        <a:p>
          <a:endParaRPr lang="en-US"/>
        </a:p>
      </dgm:t>
    </dgm:pt>
    <dgm:pt modelId="{E0AC2A76-5189-4256-8D3D-FDD0CF8E6887}">
      <dgm:prSet phldrT="[Text]"/>
      <dgm:spPr/>
      <dgm:t>
        <a:bodyPr/>
        <a:lstStyle/>
        <a:p>
          <a:r>
            <a:rPr lang="en-US" dirty="0"/>
            <a:t>DML</a:t>
          </a:r>
        </a:p>
      </dgm:t>
    </dgm:pt>
    <dgm:pt modelId="{D4413BA2-714E-43B2-BE5E-892F283DB29D}" type="parTrans" cxnId="{84072634-44FC-42F7-B6BC-A5FDFE8E744C}">
      <dgm:prSet/>
      <dgm:spPr/>
      <dgm:t>
        <a:bodyPr/>
        <a:lstStyle/>
        <a:p>
          <a:endParaRPr lang="en-US"/>
        </a:p>
      </dgm:t>
    </dgm:pt>
    <dgm:pt modelId="{52DCA35D-5D0D-46B9-BFF5-E3BC515FDEB1}" type="sibTrans" cxnId="{84072634-44FC-42F7-B6BC-A5FDFE8E744C}">
      <dgm:prSet/>
      <dgm:spPr/>
      <dgm:t>
        <a:bodyPr/>
        <a:lstStyle/>
        <a:p>
          <a:endParaRPr lang="en-US"/>
        </a:p>
      </dgm:t>
    </dgm:pt>
    <dgm:pt modelId="{B222EC85-40B4-4385-9D5A-B4DC140F0F6F}">
      <dgm:prSet phldrT="[Text]"/>
      <dgm:spPr/>
      <dgm:t>
        <a:bodyPr/>
        <a:lstStyle/>
        <a:p>
          <a:r>
            <a:rPr lang="en-US" dirty="0"/>
            <a:t>Insert</a:t>
          </a:r>
        </a:p>
      </dgm:t>
    </dgm:pt>
    <dgm:pt modelId="{736E4F08-C3C8-47D1-B513-1CF6DCDA9BD9}" type="parTrans" cxnId="{011D3BBA-C831-462A-97AE-73F21E7BD61A}">
      <dgm:prSet/>
      <dgm:spPr/>
      <dgm:t>
        <a:bodyPr/>
        <a:lstStyle/>
        <a:p>
          <a:endParaRPr lang="en-US"/>
        </a:p>
      </dgm:t>
    </dgm:pt>
    <dgm:pt modelId="{95B354D4-8C0A-4A93-854E-2E3AE1EDCFC3}" type="sibTrans" cxnId="{011D3BBA-C831-462A-97AE-73F21E7BD61A}">
      <dgm:prSet/>
      <dgm:spPr/>
      <dgm:t>
        <a:bodyPr/>
        <a:lstStyle/>
        <a:p>
          <a:endParaRPr lang="en-US"/>
        </a:p>
      </dgm:t>
    </dgm:pt>
    <dgm:pt modelId="{2AC5559D-75C0-49A3-B0B2-D415FA07897F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97CFDE67-22F9-4924-B9D4-E35F51E19369}" type="parTrans" cxnId="{85151495-39BC-4C7F-9386-15ACDA84ABCE}">
      <dgm:prSet/>
      <dgm:spPr/>
      <dgm:t>
        <a:bodyPr/>
        <a:lstStyle/>
        <a:p>
          <a:endParaRPr lang="en-US"/>
        </a:p>
      </dgm:t>
    </dgm:pt>
    <dgm:pt modelId="{59C7308B-D59B-45DC-82C0-6FD86EC7BA23}" type="sibTrans" cxnId="{85151495-39BC-4C7F-9386-15ACDA84ABCE}">
      <dgm:prSet/>
      <dgm:spPr/>
      <dgm:t>
        <a:bodyPr/>
        <a:lstStyle/>
        <a:p>
          <a:endParaRPr lang="en-US"/>
        </a:p>
      </dgm:t>
    </dgm:pt>
    <dgm:pt modelId="{82A070DC-547C-44E3-8A00-DB1C0FF9A933}">
      <dgm:prSet phldrT="[Text]"/>
      <dgm:spPr/>
      <dgm:t>
        <a:bodyPr/>
        <a:lstStyle/>
        <a:p>
          <a:r>
            <a:rPr lang="en-US" dirty="0"/>
            <a:t>Drop</a:t>
          </a:r>
        </a:p>
      </dgm:t>
    </dgm:pt>
    <dgm:pt modelId="{F4399F46-7860-42DA-B054-1529C0A7BC1B}" type="parTrans" cxnId="{8DD5A8CB-9A50-45F3-AB71-9B7B04F488AC}">
      <dgm:prSet/>
      <dgm:spPr/>
      <dgm:t>
        <a:bodyPr/>
        <a:lstStyle/>
        <a:p>
          <a:endParaRPr lang="en-US"/>
        </a:p>
      </dgm:t>
    </dgm:pt>
    <dgm:pt modelId="{A0E7CA14-9E5C-4772-BEB7-697B3E62FBF0}" type="sibTrans" cxnId="{8DD5A8CB-9A50-45F3-AB71-9B7B04F488AC}">
      <dgm:prSet/>
      <dgm:spPr/>
      <dgm:t>
        <a:bodyPr/>
        <a:lstStyle/>
        <a:p>
          <a:endParaRPr lang="en-US"/>
        </a:p>
      </dgm:t>
    </dgm:pt>
    <dgm:pt modelId="{F1AD223E-2551-4636-938F-BACCF09F4C28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17E5C69C-3A4D-4FBE-94E9-76909200D3C8}" type="parTrans" cxnId="{03C4B98B-A8DF-4252-AF37-02607A89711B}">
      <dgm:prSet/>
      <dgm:spPr/>
      <dgm:t>
        <a:bodyPr/>
        <a:lstStyle/>
        <a:p>
          <a:endParaRPr lang="en-US"/>
        </a:p>
      </dgm:t>
    </dgm:pt>
    <dgm:pt modelId="{F449D057-9197-4006-BE2C-DCCAE5BB14C5}" type="sibTrans" cxnId="{03C4B98B-A8DF-4252-AF37-02607A89711B}">
      <dgm:prSet/>
      <dgm:spPr/>
      <dgm:t>
        <a:bodyPr/>
        <a:lstStyle/>
        <a:p>
          <a:endParaRPr lang="en-US"/>
        </a:p>
      </dgm:t>
    </dgm:pt>
    <dgm:pt modelId="{21C44D8D-8B95-4407-B4A2-7AC430360EDA}">
      <dgm:prSet phldrT="[Text]"/>
      <dgm:spPr/>
      <dgm:t>
        <a:bodyPr/>
        <a:lstStyle/>
        <a:p>
          <a:r>
            <a:rPr lang="en-US" dirty="0"/>
            <a:t>Select</a:t>
          </a:r>
        </a:p>
      </dgm:t>
    </dgm:pt>
    <dgm:pt modelId="{F5F497F7-C99C-4042-86A0-76F1E78D045A}" type="parTrans" cxnId="{9368AE2F-9D43-4D31-86D8-6F53757DD5B7}">
      <dgm:prSet/>
      <dgm:spPr/>
      <dgm:t>
        <a:bodyPr/>
        <a:lstStyle/>
        <a:p>
          <a:endParaRPr lang="en-US"/>
        </a:p>
      </dgm:t>
    </dgm:pt>
    <dgm:pt modelId="{506D42BB-F94C-429C-87D0-8590ADDA50AF}" type="sibTrans" cxnId="{9368AE2F-9D43-4D31-86D8-6F53757DD5B7}">
      <dgm:prSet/>
      <dgm:spPr/>
      <dgm:t>
        <a:bodyPr/>
        <a:lstStyle/>
        <a:p>
          <a:endParaRPr lang="en-US"/>
        </a:p>
      </dgm:t>
    </dgm:pt>
    <dgm:pt modelId="{4DEF11D4-3881-4FC9-A389-85C6B8B50A3F}">
      <dgm:prSet phldrT="[Text]"/>
      <dgm:spPr/>
      <dgm:t>
        <a:bodyPr/>
        <a:lstStyle/>
        <a:p>
          <a:r>
            <a:rPr lang="en-US" dirty="0"/>
            <a:t>DCL</a:t>
          </a:r>
        </a:p>
      </dgm:t>
    </dgm:pt>
    <dgm:pt modelId="{5DA8E825-DE43-4D0A-BC88-178DDD32375D}" type="parTrans" cxnId="{BF3A4B7D-DA33-4F87-AD34-EFF5E647EA39}">
      <dgm:prSet/>
      <dgm:spPr/>
      <dgm:t>
        <a:bodyPr/>
        <a:lstStyle/>
        <a:p>
          <a:endParaRPr lang="en-US"/>
        </a:p>
      </dgm:t>
    </dgm:pt>
    <dgm:pt modelId="{C5DA2809-7EC2-4E7F-9881-81D4227261DD}" type="sibTrans" cxnId="{BF3A4B7D-DA33-4F87-AD34-EFF5E647EA39}">
      <dgm:prSet/>
      <dgm:spPr/>
      <dgm:t>
        <a:bodyPr/>
        <a:lstStyle/>
        <a:p>
          <a:endParaRPr lang="en-US"/>
        </a:p>
      </dgm:t>
    </dgm:pt>
    <dgm:pt modelId="{8D62C5E1-B873-4D46-9CC0-C06EDB2F5CBA}">
      <dgm:prSet phldrT="[Text]"/>
      <dgm:spPr/>
      <dgm:t>
        <a:bodyPr/>
        <a:lstStyle/>
        <a:p>
          <a:r>
            <a:rPr lang="en-US" dirty="0"/>
            <a:t>Grant</a:t>
          </a:r>
        </a:p>
      </dgm:t>
    </dgm:pt>
    <dgm:pt modelId="{656F7588-DB4E-43FC-B5CC-4A67557D59FF}" type="parTrans" cxnId="{489BAAF4-D3C5-4227-B562-4D95C393CD67}">
      <dgm:prSet/>
      <dgm:spPr/>
      <dgm:t>
        <a:bodyPr/>
        <a:lstStyle/>
        <a:p>
          <a:endParaRPr lang="en-US"/>
        </a:p>
      </dgm:t>
    </dgm:pt>
    <dgm:pt modelId="{357F8E67-D184-43A4-9AD6-16251FA5752C}" type="sibTrans" cxnId="{489BAAF4-D3C5-4227-B562-4D95C393CD67}">
      <dgm:prSet/>
      <dgm:spPr/>
      <dgm:t>
        <a:bodyPr/>
        <a:lstStyle/>
        <a:p>
          <a:endParaRPr lang="en-US"/>
        </a:p>
      </dgm:t>
    </dgm:pt>
    <dgm:pt modelId="{C7691FA5-A36A-4828-BFBB-C41B4C01B73B}">
      <dgm:prSet phldrT="[Text]"/>
      <dgm:spPr/>
      <dgm:t>
        <a:bodyPr/>
        <a:lstStyle/>
        <a:p>
          <a:r>
            <a:rPr lang="en-US" dirty="0"/>
            <a:t>Revoke</a:t>
          </a:r>
        </a:p>
      </dgm:t>
    </dgm:pt>
    <dgm:pt modelId="{AFECAD7E-898F-4203-80AE-1580518D9897}" type="parTrans" cxnId="{76816732-BD0A-4944-A944-49BB001CBF98}">
      <dgm:prSet/>
      <dgm:spPr/>
      <dgm:t>
        <a:bodyPr/>
        <a:lstStyle/>
        <a:p>
          <a:endParaRPr lang="en-US"/>
        </a:p>
      </dgm:t>
    </dgm:pt>
    <dgm:pt modelId="{C5068BFA-4695-47A1-8F88-70E706A26C0D}" type="sibTrans" cxnId="{76816732-BD0A-4944-A944-49BB001CBF98}">
      <dgm:prSet/>
      <dgm:spPr/>
      <dgm:t>
        <a:bodyPr/>
        <a:lstStyle/>
        <a:p>
          <a:endParaRPr lang="en-US"/>
        </a:p>
      </dgm:t>
    </dgm:pt>
    <dgm:pt modelId="{343B0700-5908-4168-9DC5-C01741E2948D}" type="pres">
      <dgm:prSet presAssocID="{2C41CE11-DE63-4990-B1D6-311158D042A0}" presName="theList" presStyleCnt="0">
        <dgm:presLayoutVars>
          <dgm:dir/>
          <dgm:animLvl val="lvl"/>
          <dgm:resizeHandles val="exact"/>
        </dgm:presLayoutVars>
      </dgm:prSet>
      <dgm:spPr/>
    </dgm:pt>
    <dgm:pt modelId="{74C17013-28FE-4831-9402-9F32C5A79485}" type="pres">
      <dgm:prSet presAssocID="{F2EB9080-F736-4DBB-9510-E639D85E7F3B}" presName="compNode" presStyleCnt="0"/>
      <dgm:spPr/>
    </dgm:pt>
    <dgm:pt modelId="{3B08A6DF-CDF3-4FCA-A1AD-8E874AD681E9}" type="pres">
      <dgm:prSet presAssocID="{F2EB9080-F736-4DBB-9510-E639D85E7F3B}" presName="aNode" presStyleLbl="bgShp" presStyleIdx="0" presStyleCnt="3"/>
      <dgm:spPr/>
    </dgm:pt>
    <dgm:pt modelId="{34FE9415-6C95-47D1-A389-1FAB9115B57A}" type="pres">
      <dgm:prSet presAssocID="{F2EB9080-F736-4DBB-9510-E639D85E7F3B}" presName="textNode" presStyleLbl="bgShp" presStyleIdx="0" presStyleCnt="3"/>
      <dgm:spPr/>
    </dgm:pt>
    <dgm:pt modelId="{244293B8-967D-4D0C-B112-101BC125862D}" type="pres">
      <dgm:prSet presAssocID="{F2EB9080-F736-4DBB-9510-E639D85E7F3B}" presName="compChildNode" presStyleCnt="0"/>
      <dgm:spPr/>
    </dgm:pt>
    <dgm:pt modelId="{73AACF82-4D27-4820-95CD-3682605D3E87}" type="pres">
      <dgm:prSet presAssocID="{F2EB9080-F736-4DBB-9510-E639D85E7F3B}" presName="theInnerList" presStyleCnt="0"/>
      <dgm:spPr/>
    </dgm:pt>
    <dgm:pt modelId="{346784DB-ED2F-4357-9E1B-944AF49C0CE0}" type="pres">
      <dgm:prSet presAssocID="{002B97BF-2D29-4A31-9DD8-B72C04318D11}" presName="childNode" presStyleLbl="node1" presStyleIdx="0" presStyleCnt="9">
        <dgm:presLayoutVars>
          <dgm:bulletEnabled val="1"/>
        </dgm:presLayoutVars>
      </dgm:prSet>
      <dgm:spPr/>
    </dgm:pt>
    <dgm:pt modelId="{917A684C-FF77-4313-A55B-634143B94FA6}" type="pres">
      <dgm:prSet presAssocID="{002B97BF-2D29-4A31-9DD8-B72C04318D11}" presName="aSpace2" presStyleCnt="0"/>
      <dgm:spPr/>
    </dgm:pt>
    <dgm:pt modelId="{DF42B255-A9B7-4942-ABE9-257163F33CC8}" type="pres">
      <dgm:prSet presAssocID="{1A8C5E2F-AF1B-4867-938E-A4E782C679AE}" presName="childNode" presStyleLbl="node1" presStyleIdx="1" presStyleCnt="9">
        <dgm:presLayoutVars>
          <dgm:bulletEnabled val="1"/>
        </dgm:presLayoutVars>
      </dgm:prSet>
      <dgm:spPr/>
    </dgm:pt>
    <dgm:pt modelId="{99B6552C-7641-48E1-9CC5-6C82BD29C5EF}" type="pres">
      <dgm:prSet presAssocID="{1A8C5E2F-AF1B-4867-938E-A4E782C679AE}" presName="aSpace2" presStyleCnt="0"/>
      <dgm:spPr/>
    </dgm:pt>
    <dgm:pt modelId="{33E87824-48F5-411D-AA44-729753087739}" type="pres">
      <dgm:prSet presAssocID="{82A070DC-547C-44E3-8A00-DB1C0FF9A933}" presName="childNode" presStyleLbl="node1" presStyleIdx="2" presStyleCnt="9">
        <dgm:presLayoutVars>
          <dgm:bulletEnabled val="1"/>
        </dgm:presLayoutVars>
      </dgm:prSet>
      <dgm:spPr/>
    </dgm:pt>
    <dgm:pt modelId="{52E7CEA5-3D9F-423A-BF8C-53F594E710CD}" type="pres">
      <dgm:prSet presAssocID="{F2EB9080-F736-4DBB-9510-E639D85E7F3B}" presName="aSpace" presStyleCnt="0"/>
      <dgm:spPr/>
    </dgm:pt>
    <dgm:pt modelId="{02B2E28D-6547-4DC2-BC15-E04E38C248FB}" type="pres">
      <dgm:prSet presAssocID="{E0AC2A76-5189-4256-8D3D-FDD0CF8E6887}" presName="compNode" presStyleCnt="0"/>
      <dgm:spPr/>
    </dgm:pt>
    <dgm:pt modelId="{2D9D2F81-2202-413D-B7BB-BC5F47E07092}" type="pres">
      <dgm:prSet presAssocID="{E0AC2A76-5189-4256-8D3D-FDD0CF8E6887}" presName="aNode" presStyleLbl="bgShp" presStyleIdx="1" presStyleCnt="3"/>
      <dgm:spPr/>
    </dgm:pt>
    <dgm:pt modelId="{51D45400-4CE1-4637-A913-D17DF03A1E69}" type="pres">
      <dgm:prSet presAssocID="{E0AC2A76-5189-4256-8D3D-FDD0CF8E6887}" presName="textNode" presStyleLbl="bgShp" presStyleIdx="1" presStyleCnt="3"/>
      <dgm:spPr/>
    </dgm:pt>
    <dgm:pt modelId="{C84A8943-2348-448F-9EC5-100FFBA3E20D}" type="pres">
      <dgm:prSet presAssocID="{E0AC2A76-5189-4256-8D3D-FDD0CF8E6887}" presName="compChildNode" presStyleCnt="0"/>
      <dgm:spPr/>
    </dgm:pt>
    <dgm:pt modelId="{E5D7B888-0F9D-4108-A963-5E3585820CD0}" type="pres">
      <dgm:prSet presAssocID="{E0AC2A76-5189-4256-8D3D-FDD0CF8E6887}" presName="theInnerList" presStyleCnt="0"/>
      <dgm:spPr/>
    </dgm:pt>
    <dgm:pt modelId="{E5DF1297-4E83-4219-8B30-501E8916EEA8}" type="pres">
      <dgm:prSet presAssocID="{B222EC85-40B4-4385-9D5A-B4DC140F0F6F}" presName="childNode" presStyleLbl="node1" presStyleIdx="3" presStyleCnt="9">
        <dgm:presLayoutVars>
          <dgm:bulletEnabled val="1"/>
        </dgm:presLayoutVars>
      </dgm:prSet>
      <dgm:spPr/>
    </dgm:pt>
    <dgm:pt modelId="{53DF2DA4-88D7-45B7-815C-95089659600F}" type="pres">
      <dgm:prSet presAssocID="{B222EC85-40B4-4385-9D5A-B4DC140F0F6F}" presName="aSpace2" presStyleCnt="0"/>
      <dgm:spPr/>
    </dgm:pt>
    <dgm:pt modelId="{E92963C9-0A9C-411E-A761-11081FEBF479}" type="pres">
      <dgm:prSet presAssocID="{2AC5559D-75C0-49A3-B0B2-D415FA07897F}" presName="childNode" presStyleLbl="node1" presStyleIdx="4" presStyleCnt="9">
        <dgm:presLayoutVars>
          <dgm:bulletEnabled val="1"/>
        </dgm:presLayoutVars>
      </dgm:prSet>
      <dgm:spPr/>
    </dgm:pt>
    <dgm:pt modelId="{FAC32215-49D8-46BC-9E36-1CD903EA2EBD}" type="pres">
      <dgm:prSet presAssocID="{2AC5559D-75C0-49A3-B0B2-D415FA07897F}" presName="aSpace2" presStyleCnt="0"/>
      <dgm:spPr/>
    </dgm:pt>
    <dgm:pt modelId="{66D03654-2C34-4E56-84AD-97272B4A0C63}" type="pres">
      <dgm:prSet presAssocID="{F1AD223E-2551-4636-938F-BACCF09F4C28}" presName="childNode" presStyleLbl="node1" presStyleIdx="5" presStyleCnt="9">
        <dgm:presLayoutVars>
          <dgm:bulletEnabled val="1"/>
        </dgm:presLayoutVars>
      </dgm:prSet>
      <dgm:spPr/>
    </dgm:pt>
    <dgm:pt modelId="{FDABD2FE-C1A3-4CEC-A5FC-8DB0157B66B9}" type="pres">
      <dgm:prSet presAssocID="{F1AD223E-2551-4636-938F-BACCF09F4C28}" presName="aSpace2" presStyleCnt="0"/>
      <dgm:spPr/>
    </dgm:pt>
    <dgm:pt modelId="{670AD956-54A9-474E-AEC0-441ED6AE3BAD}" type="pres">
      <dgm:prSet presAssocID="{21C44D8D-8B95-4407-B4A2-7AC430360EDA}" presName="childNode" presStyleLbl="node1" presStyleIdx="6" presStyleCnt="9">
        <dgm:presLayoutVars>
          <dgm:bulletEnabled val="1"/>
        </dgm:presLayoutVars>
      </dgm:prSet>
      <dgm:spPr/>
    </dgm:pt>
    <dgm:pt modelId="{A7827484-B617-4E4E-8D4B-0520FA22E074}" type="pres">
      <dgm:prSet presAssocID="{E0AC2A76-5189-4256-8D3D-FDD0CF8E6887}" presName="aSpace" presStyleCnt="0"/>
      <dgm:spPr/>
    </dgm:pt>
    <dgm:pt modelId="{93527011-70AD-4B07-B015-8EF371104112}" type="pres">
      <dgm:prSet presAssocID="{4DEF11D4-3881-4FC9-A389-85C6B8B50A3F}" presName="compNode" presStyleCnt="0"/>
      <dgm:spPr/>
    </dgm:pt>
    <dgm:pt modelId="{0C17CAC3-78A4-44C8-8916-0F45CD133F47}" type="pres">
      <dgm:prSet presAssocID="{4DEF11D4-3881-4FC9-A389-85C6B8B50A3F}" presName="aNode" presStyleLbl="bgShp" presStyleIdx="2" presStyleCnt="3"/>
      <dgm:spPr/>
    </dgm:pt>
    <dgm:pt modelId="{7477762A-E4E1-4D93-91D8-EAAF666F0E2F}" type="pres">
      <dgm:prSet presAssocID="{4DEF11D4-3881-4FC9-A389-85C6B8B50A3F}" presName="textNode" presStyleLbl="bgShp" presStyleIdx="2" presStyleCnt="3"/>
      <dgm:spPr/>
    </dgm:pt>
    <dgm:pt modelId="{F9FB2F3F-884A-45E6-A052-7C8E089F574D}" type="pres">
      <dgm:prSet presAssocID="{4DEF11D4-3881-4FC9-A389-85C6B8B50A3F}" presName="compChildNode" presStyleCnt="0"/>
      <dgm:spPr/>
    </dgm:pt>
    <dgm:pt modelId="{7A3BAFA6-EAA1-4150-9F82-FC0C817EFAB1}" type="pres">
      <dgm:prSet presAssocID="{4DEF11D4-3881-4FC9-A389-85C6B8B50A3F}" presName="theInnerList" presStyleCnt="0"/>
      <dgm:spPr/>
    </dgm:pt>
    <dgm:pt modelId="{7F519775-4706-4D1B-ABD5-60465E5D664B}" type="pres">
      <dgm:prSet presAssocID="{8D62C5E1-B873-4D46-9CC0-C06EDB2F5CBA}" presName="childNode" presStyleLbl="node1" presStyleIdx="7" presStyleCnt="9">
        <dgm:presLayoutVars>
          <dgm:bulletEnabled val="1"/>
        </dgm:presLayoutVars>
      </dgm:prSet>
      <dgm:spPr/>
    </dgm:pt>
    <dgm:pt modelId="{1A2B4F8A-E0D0-4A77-A5BF-59EB82B4FA68}" type="pres">
      <dgm:prSet presAssocID="{8D62C5E1-B873-4D46-9CC0-C06EDB2F5CBA}" presName="aSpace2" presStyleCnt="0"/>
      <dgm:spPr/>
    </dgm:pt>
    <dgm:pt modelId="{CDCC178E-F5BC-48D1-AD1E-0FF3510EAA99}" type="pres">
      <dgm:prSet presAssocID="{C7691FA5-A36A-4828-BFBB-C41B4C01B73B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6EE39A1C-CD77-40B4-89AA-15204C433008}" type="presOf" srcId="{82A070DC-547C-44E3-8A00-DB1C0FF9A933}" destId="{33E87824-48F5-411D-AA44-729753087739}" srcOrd="0" destOrd="0" presId="urn:microsoft.com/office/officeart/2005/8/layout/lProcess2"/>
    <dgm:cxn modelId="{3753A326-69F4-4489-B11C-0CEF4688324A}" type="presOf" srcId="{F1AD223E-2551-4636-938F-BACCF09F4C28}" destId="{66D03654-2C34-4E56-84AD-97272B4A0C63}" srcOrd="0" destOrd="0" presId="urn:microsoft.com/office/officeart/2005/8/layout/lProcess2"/>
    <dgm:cxn modelId="{9368AE2F-9D43-4D31-86D8-6F53757DD5B7}" srcId="{E0AC2A76-5189-4256-8D3D-FDD0CF8E6887}" destId="{21C44D8D-8B95-4407-B4A2-7AC430360EDA}" srcOrd="3" destOrd="0" parTransId="{F5F497F7-C99C-4042-86A0-76F1E78D045A}" sibTransId="{506D42BB-F94C-429C-87D0-8590ADDA50AF}"/>
    <dgm:cxn modelId="{76816732-BD0A-4944-A944-49BB001CBF98}" srcId="{4DEF11D4-3881-4FC9-A389-85C6B8B50A3F}" destId="{C7691FA5-A36A-4828-BFBB-C41B4C01B73B}" srcOrd="1" destOrd="0" parTransId="{AFECAD7E-898F-4203-80AE-1580518D9897}" sibTransId="{C5068BFA-4695-47A1-8F88-70E706A26C0D}"/>
    <dgm:cxn modelId="{84072634-44FC-42F7-B6BC-A5FDFE8E744C}" srcId="{2C41CE11-DE63-4990-B1D6-311158D042A0}" destId="{E0AC2A76-5189-4256-8D3D-FDD0CF8E6887}" srcOrd="1" destOrd="0" parTransId="{D4413BA2-714E-43B2-BE5E-892F283DB29D}" sibTransId="{52DCA35D-5D0D-46B9-BFF5-E3BC515FDEB1}"/>
    <dgm:cxn modelId="{D036B15F-E3E3-4467-B401-F047563C051B}" type="presOf" srcId="{4DEF11D4-3881-4FC9-A389-85C6B8B50A3F}" destId="{7477762A-E4E1-4D93-91D8-EAAF666F0E2F}" srcOrd="1" destOrd="0" presId="urn:microsoft.com/office/officeart/2005/8/layout/lProcess2"/>
    <dgm:cxn modelId="{2BD6684E-1F4D-4E55-A8A1-D4EBA6170A58}" srcId="{2C41CE11-DE63-4990-B1D6-311158D042A0}" destId="{F2EB9080-F736-4DBB-9510-E639D85E7F3B}" srcOrd="0" destOrd="0" parTransId="{61669094-CD0D-4730-A93F-4F060F1E00AD}" sibTransId="{EF19B961-69F8-40DC-9246-32514BC86821}"/>
    <dgm:cxn modelId="{4D73EF50-F49B-4377-BE77-8403494C9828}" type="presOf" srcId="{2AC5559D-75C0-49A3-B0B2-D415FA07897F}" destId="{E92963C9-0A9C-411E-A761-11081FEBF479}" srcOrd="0" destOrd="0" presId="urn:microsoft.com/office/officeart/2005/8/layout/lProcess2"/>
    <dgm:cxn modelId="{1A52D052-CB26-44EF-988C-502CA4FB4779}" type="presOf" srcId="{B222EC85-40B4-4385-9D5A-B4DC140F0F6F}" destId="{E5DF1297-4E83-4219-8B30-501E8916EEA8}" srcOrd="0" destOrd="0" presId="urn:microsoft.com/office/officeart/2005/8/layout/lProcess2"/>
    <dgm:cxn modelId="{7054B756-4676-4F4E-9F29-6F39516C4717}" type="presOf" srcId="{C7691FA5-A36A-4828-BFBB-C41B4C01B73B}" destId="{CDCC178E-F5BC-48D1-AD1E-0FF3510EAA99}" srcOrd="0" destOrd="0" presId="urn:microsoft.com/office/officeart/2005/8/layout/lProcess2"/>
    <dgm:cxn modelId="{5C0D6D59-FEB0-40B1-92B9-7A9F62694BE6}" srcId="{F2EB9080-F736-4DBB-9510-E639D85E7F3B}" destId="{002B97BF-2D29-4A31-9DD8-B72C04318D11}" srcOrd="0" destOrd="0" parTransId="{00740346-5ECC-43A5-9BEE-D1EEE71F5F39}" sibTransId="{8C0623FA-AAE1-4F14-BEF0-AD9ED99BC0B1}"/>
    <dgm:cxn modelId="{BF3A4B7D-DA33-4F87-AD34-EFF5E647EA39}" srcId="{2C41CE11-DE63-4990-B1D6-311158D042A0}" destId="{4DEF11D4-3881-4FC9-A389-85C6B8B50A3F}" srcOrd="2" destOrd="0" parTransId="{5DA8E825-DE43-4D0A-BC88-178DDD32375D}" sibTransId="{C5DA2809-7EC2-4E7F-9881-81D4227261DD}"/>
    <dgm:cxn modelId="{03C4B98B-A8DF-4252-AF37-02607A89711B}" srcId="{E0AC2A76-5189-4256-8D3D-FDD0CF8E6887}" destId="{F1AD223E-2551-4636-938F-BACCF09F4C28}" srcOrd="2" destOrd="0" parTransId="{17E5C69C-3A4D-4FBE-94E9-76909200D3C8}" sibTransId="{F449D057-9197-4006-BE2C-DCCAE5BB14C5}"/>
    <dgm:cxn modelId="{85151495-39BC-4C7F-9386-15ACDA84ABCE}" srcId="{E0AC2A76-5189-4256-8D3D-FDD0CF8E6887}" destId="{2AC5559D-75C0-49A3-B0B2-D415FA07897F}" srcOrd="1" destOrd="0" parTransId="{97CFDE67-22F9-4924-B9D4-E35F51E19369}" sibTransId="{59C7308B-D59B-45DC-82C0-6FD86EC7BA23}"/>
    <dgm:cxn modelId="{ADA2399E-7111-495B-B267-AF5C91B7E459}" type="presOf" srcId="{1A8C5E2F-AF1B-4867-938E-A4E782C679AE}" destId="{DF42B255-A9B7-4942-ABE9-257163F33CC8}" srcOrd="0" destOrd="0" presId="urn:microsoft.com/office/officeart/2005/8/layout/lProcess2"/>
    <dgm:cxn modelId="{11BBE5A9-3CA8-4F07-950C-392A4926F7D1}" type="presOf" srcId="{F2EB9080-F736-4DBB-9510-E639D85E7F3B}" destId="{3B08A6DF-CDF3-4FCA-A1AD-8E874AD681E9}" srcOrd="0" destOrd="0" presId="urn:microsoft.com/office/officeart/2005/8/layout/lProcess2"/>
    <dgm:cxn modelId="{C509EEAF-542D-4C4E-BF4B-FADF610A9162}" type="presOf" srcId="{002B97BF-2D29-4A31-9DD8-B72C04318D11}" destId="{346784DB-ED2F-4357-9E1B-944AF49C0CE0}" srcOrd="0" destOrd="0" presId="urn:microsoft.com/office/officeart/2005/8/layout/lProcess2"/>
    <dgm:cxn modelId="{4FFFF3B8-451A-4281-9623-3B54A86E081B}" type="presOf" srcId="{4DEF11D4-3881-4FC9-A389-85C6B8B50A3F}" destId="{0C17CAC3-78A4-44C8-8916-0F45CD133F47}" srcOrd="0" destOrd="0" presId="urn:microsoft.com/office/officeart/2005/8/layout/lProcess2"/>
    <dgm:cxn modelId="{011D3BBA-C831-462A-97AE-73F21E7BD61A}" srcId="{E0AC2A76-5189-4256-8D3D-FDD0CF8E6887}" destId="{B222EC85-40B4-4385-9D5A-B4DC140F0F6F}" srcOrd="0" destOrd="0" parTransId="{736E4F08-C3C8-47D1-B513-1CF6DCDA9BD9}" sibTransId="{95B354D4-8C0A-4A93-854E-2E3AE1EDCFC3}"/>
    <dgm:cxn modelId="{66BB0ABE-BD20-4394-B6D5-E03D62D2B701}" type="presOf" srcId="{E0AC2A76-5189-4256-8D3D-FDD0CF8E6887}" destId="{51D45400-4CE1-4637-A913-D17DF03A1E69}" srcOrd="1" destOrd="0" presId="urn:microsoft.com/office/officeart/2005/8/layout/lProcess2"/>
    <dgm:cxn modelId="{38D42CCA-0A53-4D3C-B71D-D94E2BA7B8CF}" srcId="{F2EB9080-F736-4DBB-9510-E639D85E7F3B}" destId="{1A8C5E2F-AF1B-4867-938E-A4E782C679AE}" srcOrd="1" destOrd="0" parTransId="{737B2BEA-85D8-4AF3-8FAE-39FD7E6E08EE}" sibTransId="{6BC3DD36-6622-4D74-8C9B-F907E2A25296}"/>
    <dgm:cxn modelId="{8DD5A8CB-9A50-45F3-AB71-9B7B04F488AC}" srcId="{F2EB9080-F736-4DBB-9510-E639D85E7F3B}" destId="{82A070DC-547C-44E3-8A00-DB1C0FF9A933}" srcOrd="2" destOrd="0" parTransId="{F4399F46-7860-42DA-B054-1529C0A7BC1B}" sibTransId="{A0E7CA14-9E5C-4772-BEB7-697B3E62FBF0}"/>
    <dgm:cxn modelId="{F0D2E9CF-2803-4FE1-911B-CA3423F70CA9}" type="presOf" srcId="{21C44D8D-8B95-4407-B4A2-7AC430360EDA}" destId="{670AD956-54A9-474E-AEC0-441ED6AE3BAD}" srcOrd="0" destOrd="0" presId="urn:microsoft.com/office/officeart/2005/8/layout/lProcess2"/>
    <dgm:cxn modelId="{98CBB3D5-B99C-4F55-9057-43117F40B05B}" type="presOf" srcId="{2C41CE11-DE63-4990-B1D6-311158D042A0}" destId="{343B0700-5908-4168-9DC5-C01741E2948D}" srcOrd="0" destOrd="0" presId="urn:microsoft.com/office/officeart/2005/8/layout/lProcess2"/>
    <dgm:cxn modelId="{5295EEDA-7724-4107-9C24-D15599FD1096}" type="presOf" srcId="{8D62C5E1-B873-4D46-9CC0-C06EDB2F5CBA}" destId="{7F519775-4706-4D1B-ABD5-60465E5D664B}" srcOrd="0" destOrd="0" presId="urn:microsoft.com/office/officeart/2005/8/layout/lProcess2"/>
    <dgm:cxn modelId="{50B345F0-C2D8-4222-AF9B-BD8D64507954}" type="presOf" srcId="{E0AC2A76-5189-4256-8D3D-FDD0CF8E6887}" destId="{2D9D2F81-2202-413D-B7BB-BC5F47E07092}" srcOrd="0" destOrd="0" presId="urn:microsoft.com/office/officeart/2005/8/layout/lProcess2"/>
    <dgm:cxn modelId="{489BAAF4-D3C5-4227-B562-4D95C393CD67}" srcId="{4DEF11D4-3881-4FC9-A389-85C6B8B50A3F}" destId="{8D62C5E1-B873-4D46-9CC0-C06EDB2F5CBA}" srcOrd="0" destOrd="0" parTransId="{656F7588-DB4E-43FC-B5CC-4A67557D59FF}" sibTransId="{357F8E67-D184-43A4-9AD6-16251FA5752C}"/>
    <dgm:cxn modelId="{976C26FC-ABAB-4DC3-82C4-9A2872395E70}" type="presOf" srcId="{F2EB9080-F736-4DBB-9510-E639D85E7F3B}" destId="{34FE9415-6C95-47D1-A389-1FAB9115B57A}" srcOrd="1" destOrd="0" presId="urn:microsoft.com/office/officeart/2005/8/layout/lProcess2"/>
    <dgm:cxn modelId="{F6FC19B5-AE89-4ED9-9E46-656DBB214151}" type="presParOf" srcId="{343B0700-5908-4168-9DC5-C01741E2948D}" destId="{74C17013-28FE-4831-9402-9F32C5A79485}" srcOrd="0" destOrd="0" presId="urn:microsoft.com/office/officeart/2005/8/layout/lProcess2"/>
    <dgm:cxn modelId="{436925DA-D7F3-43A9-AD9A-8B816C088C8B}" type="presParOf" srcId="{74C17013-28FE-4831-9402-9F32C5A79485}" destId="{3B08A6DF-CDF3-4FCA-A1AD-8E874AD681E9}" srcOrd="0" destOrd="0" presId="urn:microsoft.com/office/officeart/2005/8/layout/lProcess2"/>
    <dgm:cxn modelId="{225D3996-B51B-4DC6-84F3-15133321D588}" type="presParOf" srcId="{74C17013-28FE-4831-9402-9F32C5A79485}" destId="{34FE9415-6C95-47D1-A389-1FAB9115B57A}" srcOrd="1" destOrd="0" presId="urn:microsoft.com/office/officeart/2005/8/layout/lProcess2"/>
    <dgm:cxn modelId="{C770FBAF-6F5A-42BD-A8FA-2583242D86E3}" type="presParOf" srcId="{74C17013-28FE-4831-9402-9F32C5A79485}" destId="{244293B8-967D-4D0C-B112-101BC125862D}" srcOrd="2" destOrd="0" presId="urn:microsoft.com/office/officeart/2005/8/layout/lProcess2"/>
    <dgm:cxn modelId="{F6806F72-778C-417E-8A82-1F60AD513D1A}" type="presParOf" srcId="{244293B8-967D-4D0C-B112-101BC125862D}" destId="{73AACF82-4D27-4820-95CD-3682605D3E87}" srcOrd="0" destOrd="0" presId="urn:microsoft.com/office/officeart/2005/8/layout/lProcess2"/>
    <dgm:cxn modelId="{1BEB6F6F-F445-446C-B042-4F0DC7966BC0}" type="presParOf" srcId="{73AACF82-4D27-4820-95CD-3682605D3E87}" destId="{346784DB-ED2F-4357-9E1B-944AF49C0CE0}" srcOrd="0" destOrd="0" presId="urn:microsoft.com/office/officeart/2005/8/layout/lProcess2"/>
    <dgm:cxn modelId="{C40E2966-C3B1-4627-87B0-8D9629BC63DA}" type="presParOf" srcId="{73AACF82-4D27-4820-95CD-3682605D3E87}" destId="{917A684C-FF77-4313-A55B-634143B94FA6}" srcOrd="1" destOrd="0" presId="urn:microsoft.com/office/officeart/2005/8/layout/lProcess2"/>
    <dgm:cxn modelId="{3F402765-270C-4423-92C1-E17085E35023}" type="presParOf" srcId="{73AACF82-4D27-4820-95CD-3682605D3E87}" destId="{DF42B255-A9B7-4942-ABE9-257163F33CC8}" srcOrd="2" destOrd="0" presId="urn:microsoft.com/office/officeart/2005/8/layout/lProcess2"/>
    <dgm:cxn modelId="{2A8D149C-F7B7-45E5-A40F-59980BCC3421}" type="presParOf" srcId="{73AACF82-4D27-4820-95CD-3682605D3E87}" destId="{99B6552C-7641-48E1-9CC5-6C82BD29C5EF}" srcOrd="3" destOrd="0" presId="urn:microsoft.com/office/officeart/2005/8/layout/lProcess2"/>
    <dgm:cxn modelId="{772C8606-AEF0-4DA7-9728-D210D2F9179C}" type="presParOf" srcId="{73AACF82-4D27-4820-95CD-3682605D3E87}" destId="{33E87824-48F5-411D-AA44-729753087739}" srcOrd="4" destOrd="0" presId="urn:microsoft.com/office/officeart/2005/8/layout/lProcess2"/>
    <dgm:cxn modelId="{CD264606-C673-411B-B645-B317EE841C87}" type="presParOf" srcId="{343B0700-5908-4168-9DC5-C01741E2948D}" destId="{52E7CEA5-3D9F-423A-BF8C-53F594E710CD}" srcOrd="1" destOrd="0" presId="urn:microsoft.com/office/officeart/2005/8/layout/lProcess2"/>
    <dgm:cxn modelId="{3D83F849-434F-4114-9582-4A392C631DC2}" type="presParOf" srcId="{343B0700-5908-4168-9DC5-C01741E2948D}" destId="{02B2E28D-6547-4DC2-BC15-E04E38C248FB}" srcOrd="2" destOrd="0" presId="urn:microsoft.com/office/officeart/2005/8/layout/lProcess2"/>
    <dgm:cxn modelId="{542B92B5-DCFA-44C9-B86C-5FF028DA43C2}" type="presParOf" srcId="{02B2E28D-6547-4DC2-BC15-E04E38C248FB}" destId="{2D9D2F81-2202-413D-B7BB-BC5F47E07092}" srcOrd="0" destOrd="0" presId="urn:microsoft.com/office/officeart/2005/8/layout/lProcess2"/>
    <dgm:cxn modelId="{1FB9DEA3-1151-4996-B9A0-0E5326A0D508}" type="presParOf" srcId="{02B2E28D-6547-4DC2-BC15-E04E38C248FB}" destId="{51D45400-4CE1-4637-A913-D17DF03A1E69}" srcOrd="1" destOrd="0" presId="urn:microsoft.com/office/officeart/2005/8/layout/lProcess2"/>
    <dgm:cxn modelId="{B3A366CA-F1A2-41BC-80E0-4B9DB6FB2B59}" type="presParOf" srcId="{02B2E28D-6547-4DC2-BC15-E04E38C248FB}" destId="{C84A8943-2348-448F-9EC5-100FFBA3E20D}" srcOrd="2" destOrd="0" presId="urn:microsoft.com/office/officeart/2005/8/layout/lProcess2"/>
    <dgm:cxn modelId="{450909AF-56B8-4C50-A71A-3647F00D2708}" type="presParOf" srcId="{C84A8943-2348-448F-9EC5-100FFBA3E20D}" destId="{E5D7B888-0F9D-4108-A963-5E3585820CD0}" srcOrd="0" destOrd="0" presId="urn:microsoft.com/office/officeart/2005/8/layout/lProcess2"/>
    <dgm:cxn modelId="{7DAF2FBE-1E6B-448B-9FDF-04245153387A}" type="presParOf" srcId="{E5D7B888-0F9D-4108-A963-5E3585820CD0}" destId="{E5DF1297-4E83-4219-8B30-501E8916EEA8}" srcOrd="0" destOrd="0" presId="urn:microsoft.com/office/officeart/2005/8/layout/lProcess2"/>
    <dgm:cxn modelId="{170CD757-8FDC-4662-B41B-5C131C8E7D96}" type="presParOf" srcId="{E5D7B888-0F9D-4108-A963-5E3585820CD0}" destId="{53DF2DA4-88D7-45B7-815C-95089659600F}" srcOrd="1" destOrd="0" presId="urn:microsoft.com/office/officeart/2005/8/layout/lProcess2"/>
    <dgm:cxn modelId="{2A31D7E7-CDF0-48D5-85EB-8BEFC371F60F}" type="presParOf" srcId="{E5D7B888-0F9D-4108-A963-5E3585820CD0}" destId="{E92963C9-0A9C-411E-A761-11081FEBF479}" srcOrd="2" destOrd="0" presId="urn:microsoft.com/office/officeart/2005/8/layout/lProcess2"/>
    <dgm:cxn modelId="{0CB79919-497D-4C64-AA56-E30869C1C183}" type="presParOf" srcId="{E5D7B888-0F9D-4108-A963-5E3585820CD0}" destId="{FAC32215-49D8-46BC-9E36-1CD903EA2EBD}" srcOrd="3" destOrd="0" presId="urn:microsoft.com/office/officeart/2005/8/layout/lProcess2"/>
    <dgm:cxn modelId="{044C42F6-A4CF-4B14-A024-AF952DB7B13C}" type="presParOf" srcId="{E5D7B888-0F9D-4108-A963-5E3585820CD0}" destId="{66D03654-2C34-4E56-84AD-97272B4A0C63}" srcOrd="4" destOrd="0" presId="urn:microsoft.com/office/officeart/2005/8/layout/lProcess2"/>
    <dgm:cxn modelId="{C0C55A7D-CFA0-475A-BF27-8C9A05C24F4D}" type="presParOf" srcId="{E5D7B888-0F9D-4108-A963-5E3585820CD0}" destId="{FDABD2FE-C1A3-4CEC-A5FC-8DB0157B66B9}" srcOrd="5" destOrd="0" presId="urn:microsoft.com/office/officeart/2005/8/layout/lProcess2"/>
    <dgm:cxn modelId="{9C5BE02B-1633-4C78-8C31-D37278E05D72}" type="presParOf" srcId="{E5D7B888-0F9D-4108-A963-5E3585820CD0}" destId="{670AD956-54A9-474E-AEC0-441ED6AE3BAD}" srcOrd="6" destOrd="0" presId="urn:microsoft.com/office/officeart/2005/8/layout/lProcess2"/>
    <dgm:cxn modelId="{499EFA6E-3071-4358-BAF6-81E54D87256E}" type="presParOf" srcId="{343B0700-5908-4168-9DC5-C01741E2948D}" destId="{A7827484-B617-4E4E-8D4B-0520FA22E074}" srcOrd="3" destOrd="0" presId="urn:microsoft.com/office/officeart/2005/8/layout/lProcess2"/>
    <dgm:cxn modelId="{A6A78306-2B9D-4CA8-9B79-1527D88C66F2}" type="presParOf" srcId="{343B0700-5908-4168-9DC5-C01741E2948D}" destId="{93527011-70AD-4B07-B015-8EF371104112}" srcOrd="4" destOrd="0" presId="urn:microsoft.com/office/officeart/2005/8/layout/lProcess2"/>
    <dgm:cxn modelId="{842D3403-538E-4F03-BED0-4FC9AA15B6C0}" type="presParOf" srcId="{93527011-70AD-4B07-B015-8EF371104112}" destId="{0C17CAC3-78A4-44C8-8916-0F45CD133F47}" srcOrd="0" destOrd="0" presId="urn:microsoft.com/office/officeart/2005/8/layout/lProcess2"/>
    <dgm:cxn modelId="{52ADFE5B-0786-4984-B701-3903EA82E099}" type="presParOf" srcId="{93527011-70AD-4B07-B015-8EF371104112}" destId="{7477762A-E4E1-4D93-91D8-EAAF666F0E2F}" srcOrd="1" destOrd="0" presId="urn:microsoft.com/office/officeart/2005/8/layout/lProcess2"/>
    <dgm:cxn modelId="{CF645462-0370-4CE2-B978-57D1C0424122}" type="presParOf" srcId="{93527011-70AD-4B07-B015-8EF371104112}" destId="{F9FB2F3F-884A-45E6-A052-7C8E089F574D}" srcOrd="2" destOrd="0" presId="urn:microsoft.com/office/officeart/2005/8/layout/lProcess2"/>
    <dgm:cxn modelId="{C6F53EDE-0FA9-4ADD-830D-F1F2E5DC9EAC}" type="presParOf" srcId="{F9FB2F3F-884A-45E6-A052-7C8E089F574D}" destId="{7A3BAFA6-EAA1-4150-9F82-FC0C817EFAB1}" srcOrd="0" destOrd="0" presId="urn:microsoft.com/office/officeart/2005/8/layout/lProcess2"/>
    <dgm:cxn modelId="{C951586D-3ED6-4EA9-8D6D-8FFC1001A636}" type="presParOf" srcId="{7A3BAFA6-EAA1-4150-9F82-FC0C817EFAB1}" destId="{7F519775-4706-4D1B-ABD5-60465E5D664B}" srcOrd="0" destOrd="0" presId="urn:microsoft.com/office/officeart/2005/8/layout/lProcess2"/>
    <dgm:cxn modelId="{18B36F7A-03C9-4D6C-9CB6-151C8AC6E063}" type="presParOf" srcId="{7A3BAFA6-EAA1-4150-9F82-FC0C817EFAB1}" destId="{1A2B4F8A-E0D0-4A77-A5BF-59EB82B4FA68}" srcOrd="1" destOrd="0" presId="urn:microsoft.com/office/officeart/2005/8/layout/lProcess2"/>
    <dgm:cxn modelId="{C64224A5-23B3-4DEE-8A7F-FC9D21DF3CD0}" type="presParOf" srcId="{7A3BAFA6-EAA1-4150-9F82-FC0C817EFAB1}" destId="{CDCC178E-F5BC-48D1-AD1E-0FF3510EAA9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8A6DF-CDF3-4FCA-A1AD-8E874AD681E9}">
      <dsp:nvSpPr>
        <dsp:cNvPr id="0" name=""/>
        <dsp:cNvSpPr/>
      </dsp:nvSpPr>
      <dsp:spPr>
        <a:xfrm>
          <a:off x="886" y="0"/>
          <a:ext cx="2304918" cy="452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DDL</a:t>
          </a:r>
        </a:p>
      </dsp:txBody>
      <dsp:txXfrm>
        <a:off x="886" y="0"/>
        <a:ext cx="2304918" cy="1357767"/>
      </dsp:txXfrm>
    </dsp:sp>
    <dsp:sp modelId="{346784DB-ED2F-4357-9E1B-944AF49C0CE0}">
      <dsp:nvSpPr>
        <dsp:cNvPr id="0" name=""/>
        <dsp:cNvSpPr/>
      </dsp:nvSpPr>
      <dsp:spPr>
        <a:xfrm>
          <a:off x="231378" y="1358154"/>
          <a:ext cx="1843934" cy="889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257420" y="1384196"/>
        <a:ext cx="1791850" cy="837072"/>
      </dsp:txXfrm>
    </dsp:sp>
    <dsp:sp modelId="{DF42B255-A9B7-4942-ABE9-257163F33CC8}">
      <dsp:nvSpPr>
        <dsp:cNvPr id="0" name=""/>
        <dsp:cNvSpPr/>
      </dsp:nvSpPr>
      <dsp:spPr>
        <a:xfrm>
          <a:off x="231378" y="2384104"/>
          <a:ext cx="1843934" cy="889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257420" y="2410146"/>
        <a:ext cx="1791850" cy="837072"/>
      </dsp:txXfrm>
    </dsp:sp>
    <dsp:sp modelId="{33E87824-48F5-411D-AA44-729753087739}">
      <dsp:nvSpPr>
        <dsp:cNvPr id="0" name=""/>
        <dsp:cNvSpPr/>
      </dsp:nvSpPr>
      <dsp:spPr>
        <a:xfrm>
          <a:off x="231378" y="3410054"/>
          <a:ext cx="1843934" cy="889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257420" y="3436096"/>
        <a:ext cx="1791850" cy="837072"/>
      </dsp:txXfrm>
    </dsp:sp>
    <dsp:sp modelId="{2D9D2F81-2202-413D-B7BB-BC5F47E07092}">
      <dsp:nvSpPr>
        <dsp:cNvPr id="0" name=""/>
        <dsp:cNvSpPr/>
      </dsp:nvSpPr>
      <dsp:spPr>
        <a:xfrm>
          <a:off x="2478673" y="0"/>
          <a:ext cx="2304918" cy="452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DML</a:t>
          </a:r>
        </a:p>
      </dsp:txBody>
      <dsp:txXfrm>
        <a:off x="2478673" y="0"/>
        <a:ext cx="2304918" cy="1357767"/>
      </dsp:txXfrm>
    </dsp:sp>
    <dsp:sp modelId="{E5DF1297-4E83-4219-8B30-501E8916EEA8}">
      <dsp:nvSpPr>
        <dsp:cNvPr id="0" name=""/>
        <dsp:cNvSpPr/>
      </dsp:nvSpPr>
      <dsp:spPr>
        <a:xfrm>
          <a:off x="2709165" y="1357878"/>
          <a:ext cx="1843934" cy="659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2728476" y="1377189"/>
        <a:ext cx="1805312" cy="620704"/>
      </dsp:txXfrm>
    </dsp:sp>
    <dsp:sp modelId="{E92963C9-0A9C-411E-A761-11081FEBF479}">
      <dsp:nvSpPr>
        <dsp:cNvPr id="0" name=""/>
        <dsp:cNvSpPr/>
      </dsp:nvSpPr>
      <dsp:spPr>
        <a:xfrm>
          <a:off x="2709165" y="2118638"/>
          <a:ext cx="1843934" cy="659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2728476" y="2137949"/>
        <a:ext cx="1805312" cy="620704"/>
      </dsp:txXfrm>
    </dsp:sp>
    <dsp:sp modelId="{66D03654-2C34-4E56-84AD-97272B4A0C63}">
      <dsp:nvSpPr>
        <dsp:cNvPr id="0" name=""/>
        <dsp:cNvSpPr/>
      </dsp:nvSpPr>
      <dsp:spPr>
        <a:xfrm>
          <a:off x="2709165" y="2879399"/>
          <a:ext cx="1843934" cy="659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728476" y="2898710"/>
        <a:ext cx="1805312" cy="620704"/>
      </dsp:txXfrm>
    </dsp:sp>
    <dsp:sp modelId="{670AD956-54A9-474E-AEC0-441ED6AE3BAD}">
      <dsp:nvSpPr>
        <dsp:cNvPr id="0" name=""/>
        <dsp:cNvSpPr/>
      </dsp:nvSpPr>
      <dsp:spPr>
        <a:xfrm>
          <a:off x="2709165" y="3640160"/>
          <a:ext cx="1843934" cy="659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728476" y="3659471"/>
        <a:ext cx="1805312" cy="620704"/>
      </dsp:txXfrm>
    </dsp:sp>
    <dsp:sp modelId="{0C17CAC3-78A4-44C8-8916-0F45CD133F47}">
      <dsp:nvSpPr>
        <dsp:cNvPr id="0" name=""/>
        <dsp:cNvSpPr/>
      </dsp:nvSpPr>
      <dsp:spPr>
        <a:xfrm>
          <a:off x="4956461" y="0"/>
          <a:ext cx="2304918" cy="4525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DCL</a:t>
          </a:r>
        </a:p>
      </dsp:txBody>
      <dsp:txXfrm>
        <a:off x="4956461" y="0"/>
        <a:ext cx="2304918" cy="1357767"/>
      </dsp:txXfrm>
    </dsp:sp>
    <dsp:sp modelId="{7F519775-4706-4D1B-ABD5-60465E5D664B}">
      <dsp:nvSpPr>
        <dsp:cNvPr id="0" name=""/>
        <dsp:cNvSpPr/>
      </dsp:nvSpPr>
      <dsp:spPr>
        <a:xfrm>
          <a:off x="5186952" y="1359093"/>
          <a:ext cx="1843934" cy="1364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Grant</a:t>
          </a:r>
        </a:p>
      </dsp:txBody>
      <dsp:txXfrm>
        <a:off x="5226920" y="1399061"/>
        <a:ext cx="1763998" cy="1284682"/>
      </dsp:txXfrm>
    </dsp:sp>
    <dsp:sp modelId="{CDCC178E-F5BC-48D1-AD1E-0FF3510EAA99}">
      <dsp:nvSpPr>
        <dsp:cNvPr id="0" name=""/>
        <dsp:cNvSpPr/>
      </dsp:nvSpPr>
      <dsp:spPr>
        <a:xfrm>
          <a:off x="5186952" y="2933653"/>
          <a:ext cx="1843934" cy="1364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Revoke</a:t>
          </a:r>
        </a:p>
      </dsp:txBody>
      <dsp:txXfrm>
        <a:off x="5226920" y="2973621"/>
        <a:ext cx="1763998" cy="1284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DELETE: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nama_table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record/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kodisi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baris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7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DELETE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slide: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record/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id = 2: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id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2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DDL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Definition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perintah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SQL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objek-objek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index, trigger, view, dan lain-lain. SQL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DDL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lain-lain.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Alter: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database, table dan lain-lain.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Drop: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menghapus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 dan table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endParaRPr lang="en-US" sz="1200" b="0" i="0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sv-SE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DML atau Data Manipulation Language 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 kumpulan perintah SQL yang berhubungan dengan pekerjaan mengolah data di dalam table.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DML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menginput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menghapus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DCL atau Data Control Language 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 kumpulan perintah SQL yang berhubungan dengan izin akses user.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DML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sz="1200" b="0" i="0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Grant: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izin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Revoke: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menghapus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user.</a:t>
            </a:r>
            <a:endParaRPr lang="id-ID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447" indent="-190447"/>
            <a:endParaRPr lang="id-ID" sz="1200" kern="1200" spc="-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3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 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oleh </a:t>
            </a:r>
            <a:r>
              <a:rPr lang="en-US" dirty="0" err="1"/>
              <a:t>perintah</a:t>
            </a:r>
            <a:r>
              <a:rPr lang="en-US" dirty="0"/>
              <a:t> INSERT,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Nama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INSERT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Nama-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INSERT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Nilai-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/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b="1" i="1" dirty="0" err="1"/>
              <a:t>constraint</a:t>
            </a:r>
            <a:r>
              <a:rPr lang="en-US" dirty="0"/>
              <a:t> yang </a:t>
            </a:r>
            <a:r>
              <a:rPr lang="en-US" dirty="0" err="1"/>
              <a:t>mewajibkan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</a:t>
            </a:r>
            <a:r>
              <a:rPr lang="en-US" dirty="0"/>
              <a:t>. Nama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data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nama-nama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 kata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data-data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(‘’,’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’):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6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SELECT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9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data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nama-nama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 kata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data-data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(‘TV’,2000000,5,1,’tv.jpg’):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6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SELECT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update: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nama_tabel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record/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diperbaharui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(update)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nama_kolom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diupdate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data_baru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baris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=‘TV”’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UPDATE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SET: kata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kolom-kolom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nama_kolom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diupdate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data_baru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baris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=‘TV”’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5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36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6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930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52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80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7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07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79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415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07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55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143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12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212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150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614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12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95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1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43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59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299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81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5981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7657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79008" y="-391400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4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DML </a:t>
            </a:r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54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589935" y="445441"/>
            <a:ext cx="538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 err="1">
                <a:solidFill>
                  <a:srgbClr val="FFFFFF"/>
                </a:solidFill>
              </a:rPr>
              <a:t>Menghapus</a:t>
            </a:r>
            <a:r>
              <a:rPr lang="en-US" sz="4400" b="1" spc="-1" dirty="0">
                <a:solidFill>
                  <a:srgbClr val="FFFFFF"/>
                </a:solidFill>
              </a:rPr>
              <a:t> Data(1)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75CB7-CF33-4639-AF84-461CD8ED1620}"/>
              </a:ext>
            </a:extLst>
          </p:cNvPr>
          <p:cNvSpPr/>
          <p:nvPr/>
        </p:nvSpPr>
        <p:spPr>
          <a:xfrm>
            <a:off x="394775" y="2139656"/>
            <a:ext cx="112087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baris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MariaDB,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DELETE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nama_tabel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94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589935" y="445441"/>
            <a:ext cx="538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 err="1">
                <a:solidFill>
                  <a:srgbClr val="FFFFFF"/>
                </a:solidFill>
              </a:rPr>
              <a:t>Menghapus</a:t>
            </a:r>
            <a:r>
              <a:rPr lang="en-US" sz="4400" b="1" spc="-1" dirty="0">
                <a:solidFill>
                  <a:srgbClr val="FFFFFF"/>
                </a:solidFill>
              </a:rPr>
              <a:t> Data(2)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F8080-3BD8-4201-A6B9-6E5B4549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87" y="2904612"/>
            <a:ext cx="9733770" cy="27587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34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https://www.mariadb.org/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https://www.tutorialspoint.com/mariadb/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https://www.javatpoint.com/mariadb-tutorial/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Structure Query Language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F901C3-D3AD-4F01-B95D-D1046866BBC8}"/>
              </a:ext>
            </a:extLst>
          </p:cNvPr>
          <p:cNvGraphicFramePr/>
          <p:nvPr/>
        </p:nvGraphicFramePr>
        <p:xfrm>
          <a:off x="1999721" y="1920241"/>
          <a:ext cx="7262266" cy="452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193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AAC82-1A19-4E67-B411-6896F91FAECE}"/>
              </a:ext>
            </a:extLst>
          </p:cNvPr>
          <p:cNvSpPr/>
          <p:nvPr/>
        </p:nvSpPr>
        <p:spPr>
          <a:xfrm>
            <a:off x="1061884" y="1879273"/>
            <a:ext cx="102058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nama_tabel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 (nilai1,nilai2,....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nama_tabel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[(kolom1,kolom2,..kolomN)] VALUES (nilai1,nilai2,....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1061884" y="445441"/>
            <a:ext cx="36310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Input Data(1)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1061884" y="445441"/>
            <a:ext cx="36310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Input Data(2)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376C71-ECB9-4F4A-A4C4-93750C02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1" y="3243422"/>
            <a:ext cx="10896561" cy="213478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736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1061884" y="445441"/>
            <a:ext cx="5828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 err="1">
                <a:solidFill>
                  <a:srgbClr val="FFFFFF"/>
                </a:solidFill>
              </a:rPr>
              <a:t>Menampilkan</a:t>
            </a:r>
            <a:r>
              <a:rPr lang="en-US" sz="4400" b="1" spc="-1" dirty="0">
                <a:solidFill>
                  <a:srgbClr val="FFFFFF"/>
                </a:solidFill>
              </a:rPr>
              <a:t> Data(1)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CBD95-9030-4FDB-BB32-AEFAD4D6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47" y="2456937"/>
            <a:ext cx="6108630" cy="3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6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1061884" y="445441"/>
            <a:ext cx="36310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Input Data(2)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020A1-E35E-474D-A871-54F96114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84" y="2593359"/>
            <a:ext cx="9245755" cy="33944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663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1061884" y="445441"/>
            <a:ext cx="5828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 err="1">
                <a:solidFill>
                  <a:srgbClr val="FFFFFF"/>
                </a:solidFill>
              </a:rPr>
              <a:t>Menampilkan</a:t>
            </a:r>
            <a:r>
              <a:rPr lang="en-US" sz="4400" b="1" spc="-1" dirty="0">
                <a:solidFill>
                  <a:srgbClr val="FFFFFF"/>
                </a:solidFill>
              </a:rPr>
              <a:t> Data(2)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3ACEF-ED9B-4BE1-9D2C-2E8D4214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51" y="2526378"/>
            <a:ext cx="7533422" cy="337297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6730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589935" y="445441"/>
            <a:ext cx="50733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 err="1">
                <a:solidFill>
                  <a:srgbClr val="FFFFFF"/>
                </a:solidFill>
              </a:rPr>
              <a:t>Mengubah</a:t>
            </a:r>
            <a:r>
              <a:rPr lang="en-US" sz="4400" b="1" spc="-1" dirty="0">
                <a:solidFill>
                  <a:srgbClr val="FFFFFF"/>
                </a:solidFill>
              </a:rPr>
              <a:t> Data(1)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93B3E-3073-41B8-8326-B72C60DE9CAA}"/>
              </a:ext>
            </a:extLst>
          </p:cNvPr>
          <p:cNvSpPr/>
          <p:nvPr/>
        </p:nvSpPr>
        <p:spPr>
          <a:xfrm>
            <a:off x="589935" y="1656180"/>
            <a:ext cx="107663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UPDATE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MariaDB,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baris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UPDATE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nama_tabel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nama_kolom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data_baru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01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A0472-3E1E-4813-897C-63C02494748D}"/>
              </a:ext>
            </a:extLst>
          </p:cNvPr>
          <p:cNvSpPr/>
          <p:nvPr/>
        </p:nvSpPr>
        <p:spPr>
          <a:xfrm>
            <a:off x="589935" y="445441"/>
            <a:ext cx="50733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1" dirty="0" err="1">
                <a:solidFill>
                  <a:srgbClr val="FFFFFF"/>
                </a:solidFill>
              </a:rPr>
              <a:t>Mengubah</a:t>
            </a:r>
            <a:r>
              <a:rPr lang="en-US" sz="4400" b="1" spc="-1" dirty="0">
                <a:solidFill>
                  <a:srgbClr val="FFFFFF"/>
                </a:solidFill>
              </a:rPr>
              <a:t> Data(2)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9B5B7D-26A2-46C2-9A59-FBDFF8CC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39" y="2765577"/>
            <a:ext cx="9320945" cy="32812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941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941</Words>
  <Application>Microsoft Office PowerPoint</Application>
  <PresentationFormat>Custom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Times New Roman</vt:lpstr>
      <vt:lpstr>Source Sans Pro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124</cp:revision>
  <dcterms:modified xsi:type="dcterms:W3CDTF">2024-02-11T04:49:30Z</dcterms:modified>
</cp:coreProperties>
</file>