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709" r:id="rId2"/>
  </p:sldMasterIdLst>
  <p:notesMasterIdLst>
    <p:notesMasterId r:id="rId41"/>
  </p:notesMasterIdLst>
  <p:sldIdLst>
    <p:sldId id="256" r:id="rId3"/>
    <p:sldId id="370" r:id="rId4"/>
    <p:sldId id="438" r:id="rId5"/>
    <p:sldId id="554" r:id="rId6"/>
    <p:sldId id="440" r:id="rId7"/>
    <p:sldId id="465" r:id="rId8"/>
    <p:sldId id="464" r:id="rId9"/>
    <p:sldId id="463" r:id="rId10"/>
    <p:sldId id="452" r:id="rId11"/>
    <p:sldId id="462" r:id="rId12"/>
    <p:sldId id="539" r:id="rId13"/>
    <p:sldId id="457" r:id="rId14"/>
    <p:sldId id="468" r:id="rId15"/>
    <p:sldId id="458" r:id="rId16"/>
    <p:sldId id="460" r:id="rId17"/>
    <p:sldId id="469" r:id="rId18"/>
    <p:sldId id="470" r:id="rId19"/>
    <p:sldId id="540" r:id="rId20"/>
    <p:sldId id="481" r:id="rId21"/>
    <p:sldId id="547" r:id="rId22"/>
    <p:sldId id="473" r:id="rId23"/>
    <p:sldId id="541" r:id="rId24"/>
    <p:sldId id="476" r:id="rId25"/>
    <p:sldId id="542" r:id="rId26"/>
    <p:sldId id="543" r:id="rId27"/>
    <p:sldId id="544" r:id="rId28"/>
    <p:sldId id="545" r:id="rId29"/>
    <p:sldId id="552" r:id="rId30"/>
    <p:sldId id="478" r:id="rId31"/>
    <p:sldId id="546" r:id="rId32"/>
    <p:sldId id="483" r:id="rId33"/>
    <p:sldId id="548" r:id="rId34"/>
    <p:sldId id="549" r:id="rId35"/>
    <p:sldId id="553" r:id="rId36"/>
    <p:sldId id="550" r:id="rId37"/>
    <p:sldId id="551" r:id="rId38"/>
    <p:sldId id="489" r:id="rId39"/>
    <p:sldId id="357" r:id="rId40"/>
  </p:sldIdLst>
  <p:sldSz cx="11998325" cy="7559675"/>
  <p:notesSz cx="7559675" cy="10691813"/>
  <p:embeddedFontLst>
    <p:embeddedFont>
      <p:font typeface="Source Sans Pro" panose="020B0503030403020204" pitchFamily="3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41CE11-DE63-4990-B1D6-311158D042A0}"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F2EB9080-F736-4DBB-9510-E639D85E7F3B}">
      <dgm:prSet phldrT="[Text]"/>
      <dgm:spPr/>
      <dgm:t>
        <a:bodyPr/>
        <a:lstStyle/>
        <a:p>
          <a:r>
            <a:rPr lang="en-US" dirty="0"/>
            <a:t>DDL</a:t>
          </a:r>
        </a:p>
      </dgm:t>
    </dgm:pt>
    <dgm:pt modelId="{61669094-CD0D-4730-A93F-4F060F1E00AD}" type="parTrans" cxnId="{2BD6684E-1F4D-4E55-A8A1-D4EBA6170A58}">
      <dgm:prSet/>
      <dgm:spPr/>
      <dgm:t>
        <a:bodyPr/>
        <a:lstStyle/>
        <a:p>
          <a:endParaRPr lang="en-US"/>
        </a:p>
      </dgm:t>
    </dgm:pt>
    <dgm:pt modelId="{EF19B961-69F8-40DC-9246-32514BC86821}" type="sibTrans" cxnId="{2BD6684E-1F4D-4E55-A8A1-D4EBA6170A58}">
      <dgm:prSet/>
      <dgm:spPr/>
      <dgm:t>
        <a:bodyPr/>
        <a:lstStyle/>
        <a:p>
          <a:endParaRPr lang="en-US"/>
        </a:p>
      </dgm:t>
    </dgm:pt>
    <dgm:pt modelId="{002B97BF-2D29-4A31-9DD8-B72C04318D11}">
      <dgm:prSet phldrT="[Text]"/>
      <dgm:spPr/>
      <dgm:t>
        <a:bodyPr/>
        <a:lstStyle/>
        <a:p>
          <a:r>
            <a:rPr lang="en-US" dirty="0"/>
            <a:t>Create</a:t>
          </a:r>
        </a:p>
      </dgm:t>
    </dgm:pt>
    <dgm:pt modelId="{00740346-5ECC-43A5-9BEE-D1EEE71F5F39}" type="parTrans" cxnId="{5C0D6D59-FEB0-40B1-92B9-7A9F62694BE6}">
      <dgm:prSet/>
      <dgm:spPr/>
      <dgm:t>
        <a:bodyPr/>
        <a:lstStyle/>
        <a:p>
          <a:endParaRPr lang="en-US"/>
        </a:p>
      </dgm:t>
    </dgm:pt>
    <dgm:pt modelId="{8C0623FA-AAE1-4F14-BEF0-AD9ED99BC0B1}" type="sibTrans" cxnId="{5C0D6D59-FEB0-40B1-92B9-7A9F62694BE6}">
      <dgm:prSet/>
      <dgm:spPr/>
      <dgm:t>
        <a:bodyPr/>
        <a:lstStyle/>
        <a:p>
          <a:endParaRPr lang="en-US"/>
        </a:p>
      </dgm:t>
    </dgm:pt>
    <dgm:pt modelId="{1A8C5E2F-AF1B-4867-938E-A4E782C679AE}">
      <dgm:prSet phldrT="[Text]"/>
      <dgm:spPr/>
      <dgm:t>
        <a:bodyPr/>
        <a:lstStyle/>
        <a:p>
          <a:r>
            <a:rPr lang="en-US" dirty="0"/>
            <a:t>Alter</a:t>
          </a:r>
        </a:p>
      </dgm:t>
    </dgm:pt>
    <dgm:pt modelId="{737B2BEA-85D8-4AF3-8FAE-39FD7E6E08EE}" type="parTrans" cxnId="{38D42CCA-0A53-4D3C-B71D-D94E2BA7B8CF}">
      <dgm:prSet/>
      <dgm:spPr/>
      <dgm:t>
        <a:bodyPr/>
        <a:lstStyle/>
        <a:p>
          <a:endParaRPr lang="en-US"/>
        </a:p>
      </dgm:t>
    </dgm:pt>
    <dgm:pt modelId="{6BC3DD36-6622-4D74-8C9B-F907E2A25296}" type="sibTrans" cxnId="{38D42CCA-0A53-4D3C-B71D-D94E2BA7B8CF}">
      <dgm:prSet/>
      <dgm:spPr/>
      <dgm:t>
        <a:bodyPr/>
        <a:lstStyle/>
        <a:p>
          <a:endParaRPr lang="en-US"/>
        </a:p>
      </dgm:t>
    </dgm:pt>
    <dgm:pt modelId="{E0AC2A76-5189-4256-8D3D-FDD0CF8E6887}">
      <dgm:prSet phldrT="[Text]"/>
      <dgm:spPr/>
      <dgm:t>
        <a:bodyPr/>
        <a:lstStyle/>
        <a:p>
          <a:r>
            <a:rPr lang="en-US" dirty="0"/>
            <a:t>DML</a:t>
          </a:r>
        </a:p>
      </dgm:t>
    </dgm:pt>
    <dgm:pt modelId="{D4413BA2-714E-43B2-BE5E-892F283DB29D}" type="parTrans" cxnId="{84072634-44FC-42F7-B6BC-A5FDFE8E744C}">
      <dgm:prSet/>
      <dgm:spPr/>
      <dgm:t>
        <a:bodyPr/>
        <a:lstStyle/>
        <a:p>
          <a:endParaRPr lang="en-US"/>
        </a:p>
      </dgm:t>
    </dgm:pt>
    <dgm:pt modelId="{52DCA35D-5D0D-46B9-BFF5-E3BC515FDEB1}" type="sibTrans" cxnId="{84072634-44FC-42F7-B6BC-A5FDFE8E744C}">
      <dgm:prSet/>
      <dgm:spPr/>
      <dgm:t>
        <a:bodyPr/>
        <a:lstStyle/>
        <a:p>
          <a:endParaRPr lang="en-US"/>
        </a:p>
      </dgm:t>
    </dgm:pt>
    <dgm:pt modelId="{B222EC85-40B4-4385-9D5A-B4DC140F0F6F}">
      <dgm:prSet phldrT="[Text]"/>
      <dgm:spPr/>
      <dgm:t>
        <a:bodyPr/>
        <a:lstStyle/>
        <a:p>
          <a:r>
            <a:rPr lang="en-US" dirty="0"/>
            <a:t>Insert</a:t>
          </a:r>
        </a:p>
      </dgm:t>
    </dgm:pt>
    <dgm:pt modelId="{736E4F08-C3C8-47D1-B513-1CF6DCDA9BD9}" type="parTrans" cxnId="{011D3BBA-C831-462A-97AE-73F21E7BD61A}">
      <dgm:prSet/>
      <dgm:spPr/>
      <dgm:t>
        <a:bodyPr/>
        <a:lstStyle/>
        <a:p>
          <a:endParaRPr lang="en-US"/>
        </a:p>
      </dgm:t>
    </dgm:pt>
    <dgm:pt modelId="{95B354D4-8C0A-4A93-854E-2E3AE1EDCFC3}" type="sibTrans" cxnId="{011D3BBA-C831-462A-97AE-73F21E7BD61A}">
      <dgm:prSet/>
      <dgm:spPr/>
      <dgm:t>
        <a:bodyPr/>
        <a:lstStyle/>
        <a:p>
          <a:endParaRPr lang="en-US"/>
        </a:p>
      </dgm:t>
    </dgm:pt>
    <dgm:pt modelId="{2AC5559D-75C0-49A3-B0B2-D415FA07897F}">
      <dgm:prSet phldrT="[Text]"/>
      <dgm:spPr/>
      <dgm:t>
        <a:bodyPr/>
        <a:lstStyle/>
        <a:p>
          <a:r>
            <a:rPr lang="en-US" dirty="0"/>
            <a:t>Update</a:t>
          </a:r>
        </a:p>
      </dgm:t>
    </dgm:pt>
    <dgm:pt modelId="{97CFDE67-22F9-4924-B9D4-E35F51E19369}" type="parTrans" cxnId="{85151495-39BC-4C7F-9386-15ACDA84ABCE}">
      <dgm:prSet/>
      <dgm:spPr/>
      <dgm:t>
        <a:bodyPr/>
        <a:lstStyle/>
        <a:p>
          <a:endParaRPr lang="en-US"/>
        </a:p>
      </dgm:t>
    </dgm:pt>
    <dgm:pt modelId="{59C7308B-D59B-45DC-82C0-6FD86EC7BA23}" type="sibTrans" cxnId="{85151495-39BC-4C7F-9386-15ACDA84ABCE}">
      <dgm:prSet/>
      <dgm:spPr/>
      <dgm:t>
        <a:bodyPr/>
        <a:lstStyle/>
        <a:p>
          <a:endParaRPr lang="en-US"/>
        </a:p>
      </dgm:t>
    </dgm:pt>
    <dgm:pt modelId="{82A070DC-547C-44E3-8A00-DB1C0FF9A933}">
      <dgm:prSet phldrT="[Text]"/>
      <dgm:spPr/>
      <dgm:t>
        <a:bodyPr/>
        <a:lstStyle/>
        <a:p>
          <a:r>
            <a:rPr lang="en-US" dirty="0"/>
            <a:t>Drop</a:t>
          </a:r>
        </a:p>
      </dgm:t>
    </dgm:pt>
    <dgm:pt modelId="{F4399F46-7860-42DA-B054-1529C0A7BC1B}" type="parTrans" cxnId="{8DD5A8CB-9A50-45F3-AB71-9B7B04F488AC}">
      <dgm:prSet/>
      <dgm:spPr/>
      <dgm:t>
        <a:bodyPr/>
        <a:lstStyle/>
        <a:p>
          <a:endParaRPr lang="en-US"/>
        </a:p>
      </dgm:t>
    </dgm:pt>
    <dgm:pt modelId="{A0E7CA14-9E5C-4772-BEB7-697B3E62FBF0}" type="sibTrans" cxnId="{8DD5A8CB-9A50-45F3-AB71-9B7B04F488AC}">
      <dgm:prSet/>
      <dgm:spPr/>
      <dgm:t>
        <a:bodyPr/>
        <a:lstStyle/>
        <a:p>
          <a:endParaRPr lang="en-US"/>
        </a:p>
      </dgm:t>
    </dgm:pt>
    <dgm:pt modelId="{F1AD223E-2551-4636-938F-BACCF09F4C28}">
      <dgm:prSet phldrT="[Text]"/>
      <dgm:spPr/>
      <dgm:t>
        <a:bodyPr/>
        <a:lstStyle/>
        <a:p>
          <a:r>
            <a:rPr lang="en-US" dirty="0"/>
            <a:t>Delete</a:t>
          </a:r>
        </a:p>
      </dgm:t>
    </dgm:pt>
    <dgm:pt modelId="{17E5C69C-3A4D-4FBE-94E9-76909200D3C8}" type="parTrans" cxnId="{03C4B98B-A8DF-4252-AF37-02607A89711B}">
      <dgm:prSet/>
      <dgm:spPr/>
      <dgm:t>
        <a:bodyPr/>
        <a:lstStyle/>
        <a:p>
          <a:endParaRPr lang="en-US"/>
        </a:p>
      </dgm:t>
    </dgm:pt>
    <dgm:pt modelId="{F449D057-9197-4006-BE2C-DCCAE5BB14C5}" type="sibTrans" cxnId="{03C4B98B-A8DF-4252-AF37-02607A89711B}">
      <dgm:prSet/>
      <dgm:spPr/>
      <dgm:t>
        <a:bodyPr/>
        <a:lstStyle/>
        <a:p>
          <a:endParaRPr lang="en-US"/>
        </a:p>
      </dgm:t>
    </dgm:pt>
    <dgm:pt modelId="{21C44D8D-8B95-4407-B4A2-7AC430360EDA}">
      <dgm:prSet phldrT="[Text]"/>
      <dgm:spPr/>
      <dgm:t>
        <a:bodyPr/>
        <a:lstStyle/>
        <a:p>
          <a:r>
            <a:rPr lang="en-US" dirty="0"/>
            <a:t>Select</a:t>
          </a:r>
        </a:p>
      </dgm:t>
    </dgm:pt>
    <dgm:pt modelId="{F5F497F7-C99C-4042-86A0-76F1E78D045A}" type="parTrans" cxnId="{9368AE2F-9D43-4D31-86D8-6F53757DD5B7}">
      <dgm:prSet/>
      <dgm:spPr/>
      <dgm:t>
        <a:bodyPr/>
        <a:lstStyle/>
        <a:p>
          <a:endParaRPr lang="en-US"/>
        </a:p>
      </dgm:t>
    </dgm:pt>
    <dgm:pt modelId="{506D42BB-F94C-429C-87D0-8590ADDA50AF}" type="sibTrans" cxnId="{9368AE2F-9D43-4D31-86D8-6F53757DD5B7}">
      <dgm:prSet/>
      <dgm:spPr/>
      <dgm:t>
        <a:bodyPr/>
        <a:lstStyle/>
        <a:p>
          <a:endParaRPr lang="en-US"/>
        </a:p>
      </dgm:t>
    </dgm:pt>
    <dgm:pt modelId="{4DEF11D4-3881-4FC9-A389-85C6B8B50A3F}">
      <dgm:prSet phldrT="[Text]"/>
      <dgm:spPr/>
      <dgm:t>
        <a:bodyPr/>
        <a:lstStyle/>
        <a:p>
          <a:r>
            <a:rPr lang="en-US" dirty="0"/>
            <a:t>DCL</a:t>
          </a:r>
        </a:p>
      </dgm:t>
    </dgm:pt>
    <dgm:pt modelId="{5DA8E825-DE43-4D0A-BC88-178DDD32375D}" type="parTrans" cxnId="{BF3A4B7D-DA33-4F87-AD34-EFF5E647EA39}">
      <dgm:prSet/>
      <dgm:spPr/>
      <dgm:t>
        <a:bodyPr/>
        <a:lstStyle/>
        <a:p>
          <a:endParaRPr lang="en-US"/>
        </a:p>
      </dgm:t>
    </dgm:pt>
    <dgm:pt modelId="{C5DA2809-7EC2-4E7F-9881-81D4227261DD}" type="sibTrans" cxnId="{BF3A4B7D-DA33-4F87-AD34-EFF5E647EA39}">
      <dgm:prSet/>
      <dgm:spPr/>
      <dgm:t>
        <a:bodyPr/>
        <a:lstStyle/>
        <a:p>
          <a:endParaRPr lang="en-US"/>
        </a:p>
      </dgm:t>
    </dgm:pt>
    <dgm:pt modelId="{8D62C5E1-B873-4D46-9CC0-C06EDB2F5CBA}">
      <dgm:prSet phldrT="[Text]"/>
      <dgm:spPr/>
      <dgm:t>
        <a:bodyPr/>
        <a:lstStyle/>
        <a:p>
          <a:r>
            <a:rPr lang="en-US" dirty="0"/>
            <a:t>Grant</a:t>
          </a:r>
        </a:p>
      </dgm:t>
    </dgm:pt>
    <dgm:pt modelId="{656F7588-DB4E-43FC-B5CC-4A67557D59FF}" type="parTrans" cxnId="{489BAAF4-D3C5-4227-B562-4D95C393CD67}">
      <dgm:prSet/>
      <dgm:spPr/>
      <dgm:t>
        <a:bodyPr/>
        <a:lstStyle/>
        <a:p>
          <a:endParaRPr lang="en-US"/>
        </a:p>
      </dgm:t>
    </dgm:pt>
    <dgm:pt modelId="{357F8E67-D184-43A4-9AD6-16251FA5752C}" type="sibTrans" cxnId="{489BAAF4-D3C5-4227-B562-4D95C393CD67}">
      <dgm:prSet/>
      <dgm:spPr/>
      <dgm:t>
        <a:bodyPr/>
        <a:lstStyle/>
        <a:p>
          <a:endParaRPr lang="en-US"/>
        </a:p>
      </dgm:t>
    </dgm:pt>
    <dgm:pt modelId="{C7691FA5-A36A-4828-BFBB-C41B4C01B73B}">
      <dgm:prSet phldrT="[Text]"/>
      <dgm:spPr/>
      <dgm:t>
        <a:bodyPr/>
        <a:lstStyle/>
        <a:p>
          <a:r>
            <a:rPr lang="en-US" dirty="0"/>
            <a:t>Revoke</a:t>
          </a:r>
        </a:p>
      </dgm:t>
    </dgm:pt>
    <dgm:pt modelId="{AFECAD7E-898F-4203-80AE-1580518D9897}" type="parTrans" cxnId="{76816732-BD0A-4944-A944-49BB001CBF98}">
      <dgm:prSet/>
      <dgm:spPr/>
      <dgm:t>
        <a:bodyPr/>
        <a:lstStyle/>
        <a:p>
          <a:endParaRPr lang="en-US"/>
        </a:p>
      </dgm:t>
    </dgm:pt>
    <dgm:pt modelId="{C5068BFA-4695-47A1-8F88-70E706A26C0D}" type="sibTrans" cxnId="{76816732-BD0A-4944-A944-49BB001CBF98}">
      <dgm:prSet/>
      <dgm:spPr/>
      <dgm:t>
        <a:bodyPr/>
        <a:lstStyle/>
        <a:p>
          <a:endParaRPr lang="en-US"/>
        </a:p>
      </dgm:t>
    </dgm:pt>
    <dgm:pt modelId="{17AB5C6F-E0E0-4635-954F-D97A822B225C}" type="pres">
      <dgm:prSet presAssocID="{2C41CE11-DE63-4990-B1D6-311158D042A0}" presName="theList" presStyleCnt="0">
        <dgm:presLayoutVars>
          <dgm:dir/>
          <dgm:animLvl val="lvl"/>
          <dgm:resizeHandles val="exact"/>
        </dgm:presLayoutVars>
      </dgm:prSet>
      <dgm:spPr/>
    </dgm:pt>
    <dgm:pt modelId="{35927FE1-FC37-49AB-827E-7E3A4D3B6FE1}" type="pres">
      <dgm:prSet presAssocID="{F2EB9080-F736-4DBB-9510-E639D85E7F3B}" presName="compNode" presStyleCnt="0"/>
      <dgm:spPr/>
    </dgm:pt>
    <dgm:pt modelId="{44F6A654-5326-47A4-8B42-55A51F178C7C}" type="pres">
      <dgm:prSet presAssocID="{F2EB9080-F736-4DBB-9510-E639D85E7F3B}" presName="aNode" presStyleLbl="bgShp" presStyleIdx="0" presStyleCnt="3"/>
      <dgm:spPr/>
    </dgm:pt>
    <dgm:pt modelId="{839FFE12-5437-4C52-9F02-B8E6121D6C4B}" type="pres">
      <dgm:prSet presAssocID="{F2EB9080-F736-4DBB-9510-E639D85E7F3B}" presName="textNode" presStyleLbl="bgShp" presStyleIdx="0" presStyleCnt="3"/>
      <dgm:spPr/>
    </dgm:pt>
    <dgm:pt modelId="{D6F35371-A11A-4708-8C6D-D051CD55308F}" type="pres">
      <dgm:prSet presAssocID="{F2EB9080-F736-4DBB-9510-E639D85E7F3B}" presName="compChildNode" presStyleCnt="0"/>
      <dgm:spPr/>
    </dgm:pt>
    <dgm:pt modelId="{FF2DAE82-4109-4B3C-A19E-53C10A73FAAF}" type="pres">
      <dgm:prSet presAssocID="{F2EB9080-F736-4DBB-9510-E639D85E7F3B}" presName="theInnerList" presStyleCnt="0"/>
      <dgm:spPr/>
    </dgm:pt>
    <dgm:pt modelId="{6E3E409C-9407-4FCF-99AC-A195BBD86764}" type="pres">
      <dgm:prSet presAssocID="{002B97BF-2D29-4A31-9DD8-B72C04318D11}" presName="childNode" presStyleLbl="node1" presStyleIdx="0" presStyleCnt="9">
        <dgm:presLayoutVars>
          <dgm:bulletEnabled val="1"/>
        </dgm:presLayoutVars>
      </dgm:prSet>
      <dgm:spPr/>
    </dgm:pt>
    <dgm:pt modelId="{FF625ED3-DAD7-47C9-8CD9-3B0A499453EB}" type="pres">
      <dgm:prSet presAssocID="{002B97BF-2D29-4A31-9DD8-B72C04318D11}" presName="aSpace2" presStyleCnt="0"/>
      <dgm:spPr/>
    </dgm:pt>
    <dgm:pt modelId="{C733CD3C-C29D-4CA9-9DAA-972F34EBCF89}" type="pres">
      <dgm:prSet presAssocID="{1A8C5E2F-AF1B-4867-938E-A4E782C679AE}" presName="childNode" presStyleLbl="node1" presStyleIdx="1" presStyleCnt="9">
        <dgm:presLayoutVars>
          <dgm:bulletEnabled val="1"/>
        </dgm:presLayoutVars>
      </dgm:prSet>
      <dgm:spPr/>
    </dgm:pt>
    <dgm:pt modelId="{7CD562D4-232D-47F2-B56B-2F0C4055EC02}" type="pres">
      <dgm:prSet presAssocID="{1A8C5E2F-AF1B-4867-938E-A4E782C679AE}" presName="aSpace2" presStyleCnt="0"/>
      <dgm:spPr/>
    </dgm:pt>
    <dgm:pt modelId="{EA7D391A-CA0E-427E-8D6C-E2633F8C7B88}" type="pres">
      <dgm:prSet presAssocID="{82A070DC-547C-44E3-8A00-DB1C0FF9A933}" presName="childNode" presStyleLbl="node1" presStyleIdx="2" presStyleCnt="9">
        <dgm:presLayoutVars>
          <dgm:bulletEnabled val="1"/>
        </dgm:presLayoutVars>
      </dgm:prSet>
      <dgm:spPr/>
    </dgm:pt>
    <dgm:pt modelId="{6B2AB8E2-A4FE-4168-B66F-86BA95CBFAE1}" type="pres">
      <dgm:prSet presAssocID="{F2EB9080-F736-4DBB-9510-E639D85E7F3B}" presName="aSpace" presStyleCnt="0"/>
      <dgm:spPr/>
    </dgm:pt>
    <dgm:pt modelId="{323C9BCA-DC53-4920-89BB-10527A4DD964}" type="pres">
      <dgm:prSet presAssocID="{E0AC2A76-5189-4256-8D3D-FDD0CF8E6887}" presName="compNode" presStyleCnt="0"/>
      <dgm:spPr/>
    </dgm:pt>
    <dgm:pt modelId="{05F847C1-6D63-4581-8DAF-C6765BDE7C77}" type="pres">
      <dgm:prSet presAssocID="{E0AC2A76-5189-4256-8D3D-FDD0CF8E6887}" presName="aNode" presStyleLbl="bgShp" presStyleIdx="1" presStyleCnt="3"/>
      <dgm:spPr/>
    </dgm:pt>
    <dgm:pt modelId="{A00F58CF-E1EC-467A-A497-460A0C58D71E}" type="pres">
      <dgm:prSet presAssocID="{E0AC2A76-5189-4256-8D3D-FDD0CF8E6887}" presName="textNode" presStyleLbl="bgShp" presStyleIdx="1" presStyleCnt="3"/>
      <dgm:spPr/>
    </dgm:pt>
    <dgm:pt modelId="{3FD3D8ED-1A11-4D30-BA3F-6BD057026289}" type="pres">
      <dgm:prSet presAssocID="{E0AC2A76-5189-4256-8D3D-FDD0CF8E6887}" presName="compChildNode" presStyleCnt="0"/>
      <dgm:spPr/>
    </dgm:pt>
    <dgm:pt modelId="{CB1AAA20-2951-4138-B0EE-34067B3FDB2D}" type="pres">
      <dgm:prSet presAssocID="{E0AC2A76-5189-4256-8D3D-FDD0CF8E6887}" presName="theInnerList" presStyleCnt="0"/>
      <dgm:spPr/>
    </dgm:pt>
    <dgm:pt modelId="{D6B55804-5BA1-4FC6-A8CD-54556C536BED}" type="pres">
      <dgm:prSet presAssocID="{B222EC85-40B4-4385-9D5A-B4DC140F0F6F}" presName="childNode" presStyleLbl="node1" presStyleIdx="3" presStyleCnt="9">
        <dgm:presLayoutVars>
          <dgm:bulletEnabled val="1"/>
        </dgm:presLayoutVars>
      </dgm:prSet>
      <dgm:spPr/>
    </dgm:pt>
    <dgm:pt modelId="{2899F6A6-D4FA-4279-A389-C015144649C4}" type="pres">
      <dgm:prSet presAssocID="{B222EC85-40B4-4385-9D5A-B4DC140F0F6F}" presName="aSpace2" presStyleCnt="0"/>
      <dgm:spPr/>
    </dgm:pt>
    <dgm:pt modelId="{AC233EE0-58F7-455D-993C-8FC9588DCDBA}" type="pres">
      <dgm:prSet presAssocID="{2AC5559D-75C0-49A3-B0B2-D415FA07897F}" presName="childNode" presStyleLbl="node1" presStyleIdx="4" presStyleCnt="9">
        <dgm:presLayoutVars>
          <dgm:bulletEnabled val="1"/>
        </dgm:presLayoutVars>
      </dgm:prSet>
      <dgm:spPr/>
    </dgm:pt>
    <dgm:pt modelId="{BBE97A20-9AEC-4236-A358-EF898965C49A}" type="pres">
      <dgm:prSet presAssocID="{2AC5559D-75C0-49A3-B0B2-D415FA07897F}" presName="aSpace2" presStyleCnt="0"/>
      <dgm:spPr/>
    </dgm:pt>
    <dgm:pt modelId="{A39B2B28-8A27-40EC-9CB6-F989DB2BA21A}" type="pres">
      <dgm:prSet presAssocID="{F1AD223E-2551-4636-938F-BACCF09F4C28}" presName="childNode" presStyleLbl="node1" presStyleIdx="5" presStyleCnt="9">
        <dgm:presLayoutVars>
          <dgm:bulletEnabled val="1"/>
        </dgm:presLayoutVars>
      </dgm:prSet>
      <dgm:spPr/>
    </dgm:pt>
    <dgm:pt modelId="{303F2947-96AD-4C7E-8A28-83E6562F8F91}" type="pres">
      <dgm:prSet presAssocID="{F1AD223E-2551-4636-938F-BACCF09F4C28}" presName="aSpace2" presStyleCnt="0"/>
      <dgm:spPr/>
    </dgm:pt>
    <dgm:pt modelId="{4C4524A5-1AFB-4DEC-92B6-E69F87B46C62}" type="pres">
      <dgm:prSet presAssocID="{21C44D8D-8B95-4407-B4A2-7AC430360EDA}" presName="childNode" presStyleLbl="node1" presStyleIdx="6" presStyleCnt="9">
        <dgm:presLayoutVars>
          <dgm:bulletEnabled val="1"/>
        </dgm:presLayoutVars>
      </dgm:prSet>
      <dgm:spPr/>
    </dgm:pt>
    <dgm:pt modelId="{CEDDB456-3616-4543-ACEA-B201401D7EBD}" type="pres">
      <dgm:prSet presAssocID="{E0AC2A76-5189-4256-8D3D-FDD0CF8E6887}" presName="aSpace" presStyleCnt="0"/>
      <dgm:spPr/>
    </dgm:pt>
    <dgm:pt modelId="{671E08DA-A994-43D9-846D-2CD7AC4CA681}" type="pres">
      <dgm:prSet presAssocID="{4DEF11D4-3881-4FC9-A389-85C6B8B50A3F}" presName="compNode" presStyleCnt="0"/>
      <dgm:spPr/>
    </dgm:pt>
    <dgm:pt modelId="{76AB17B7-B54D-47DE-9FF7-341BB684142F}" type="pres">
      <dgm:prSet presAssocID="{4DEF11D4-3881-4FC9-A389-85C6B8B50A3F}" presName="aNode" presStyleLbl="bgShp" presStyleIdx="2" presStyleCnt="3"/>
      <dgm:spPr/>
    </dgm:pt>
    <dgm:pt modelId="{36DCE880-C4DA-4922-9F55-1412ACE163F7}" type="pres">
      <dgm:prSet presAssocID="{4DEF11D4-3881-4FC9-A389-85C6B8B50A3F}" presName="textNode" presStyleLbl="bgShp" presStyleIdx="2" presStyleCnt="3"/>
      <dgm:spPr/>
    </dgm:pt>
    <dgm:pt modelId="{175E75A1-FB61-4D89-8615-C395ACBA3936}" type="pres">
      <dgm:prSet presAssocID="{4DEF11D4-3881-4FC9-A389-85C6B8B50A3F}" presName="compChildNode" presStyleCnt="0"/>
      <dgm:spPr/>
    </dgm:pt>
    <dgm:pt modelId="{D456B2D1-0A0F-4936-A4B8-555BE3F3C90A}" type="pres">
      <dgm:prSet presAssocID="{4DEF11D4-3881-4FC9-A389-85C6B8B50A3F}" presName="theInnerList" presStyleCnt="0"/>
      <dgm:spPr/>
    </dgm:pt>
    <dgm:pt modelId="{7C6738C4-9B1B-4855-B1B8-22EC0308B203}" type="pres">
      <dgm:prSet presAssocID="{8D62C5E1-B873-4D46-9CC0-C06EDB2F5CBA}" presName="childNode" presStyleLbl="node1" presStyleIdx="7" presStyleCnt="9">
        <dgm:presLayoutVars>
          <dgm:bulletEnabled val="1"/>
        </dgm:presLayoutVars>
      </dgm:prSet>
      <dgm:spPr/>
    </dgm:pt>
    <dgm:pt modelId="{2FD355D6-EFCC-46F8-B808-D8F1E0635B6E}" type="pres">
      <dgm:prSet presAssocID="{8D62C5E1-B873-4D46-9CC0-C06EDB2F5CBA}" presName="aSpace2" presStyleCnt="0"/>
      <dgm:spPr/>
    </dgm:pt>
    <dgm:pt modelId="{D4664CDF-6D0A-4866-AFC6-B7167DEC8E31}" type="pres">
      <dgm:prSet presAssocID="{C7691FA5-A36A-4828-BFBB-C41B4C01B73B}" presName="childNode" presStyleLbl="node1" presStyleIdx="8" presStyleCnt="9">
        <dgm:presLayoutVars>
          <dgm:bulletEnabled val="1"/>
        </dgm:presLayoutVars>
      </dgm:prSet>
      <dgm:spPr/>
    </dgm:pt>
  </dgm:ptLst>
  <dgm:cxnLst>
    <dgm:cxn modelId="{02F47024-3405-4F8C-A87D-79B6E3EE758E}" type="presOf" srcId="{4DEF11D4-3881-4FC9-A389-85C6B8B50A3F}" destId="{76AB17B7-B54D-47DE-9FF7-341BB684142F}" srcOrd="0" destOrd="0" presId="urn:microsoft.com/office/officeart/2005/8/layout/lProcess2"/>
    <dgm:cxn modelId="{C4FBBE2A-5F46-46FC-9BC9-49A1AD7173CD}" type="presOf" srcId="{C7691FA5-A36A-4828-BFBB-C41B4C01B73B}" destId="{D4664CDF-6D0A-4866-AFC6-B7167DEC8E31}" srcOrd="0" destOrd="0" presId="urn:microsoft.com/office/officeart/2005/8/layout/lProcess2"/>
    <dgm:cxn modelId="{9368AE2F-9D43-4D31-86D8-6F53757DD5B7}" srcId="{E0AC2A76-5189-4256-8D3D-FDD0CF8E6887}" destId="{21C44D8D-8B95-4407-B4A2-7AC430360EDA}" srcOrd="3" destOrd="0" parTransId="{F5F497F7-C99C-4042-86A0-76F1E78D045A}" sibTransId="{506D42BB-F94C-429C-87D0-8590ADDA50AF}"/>
    <dgm:cxn modelId="{18041730-79F4-448F-B886-9BA271EF3AA0}" type="presOf" srcId="{1A8C5E2F-AF1B-4867-938E-A4E782C679AE}" destId="{C733CD3C-C29D-4CA9-9DAA-972F34EBCF89}" srcOrd="0" destOrd="0" presId="urn:microsoft.com/office/officeart/2005/8/layout/lProcess2"/>
    <dgm:cxn modelId="{76816732-BD0A-4944-A944-49BB001CBF98}" srcId="{4DEF11D4-3881-4FC9-A389-85C6B8B50A3F}" destId="{C7691FA5-A36A-4828-BFBB-C41B4C01B73B}" srcOrd="1" destOrd="0" parTransId="{AFECAD7E-898F-4203-80AE-1580518D9897}" sibTransId="{C5068BFA-4695-47A1-8F88-70E706A26C0D}"/>
    <dgm:cxn modelId="{84072634-44FC-42F7-B6BC-A5FDFE8E744C}" srcId="{2C41CE11-DE63-4990-B1D6-311158D042A0}" destId="{E0AC2A76-5189-4256-8D3D-FDD0CF8E6887}" srcOrd="1" destOrd="0" parTransId="{D4413BA2-714E-43B2-BE5E-892F283DB29D}" sibTransId="{52DCA35D-5D0D-46B9-BFF5-E3BC515FDEB1}"/>
    <dgm:cxn modelId="{D9CC585E-8C4C-4369-98CC-A5BBB16F8284}" type="presOf" srcId="{4DEF11D4-3881-4FC9-A389-85C6B8B50A3F}" destId="{36DCE880-C4DA-4922-9F55-1412ACE163F7}" srcOrd="1" destOrd="0" presId="urn:microsoft.com/office/officeart/2005/8/layout/lProcess2"/>
    <dgm:cxn modelId="{00EFC25E-D2DD-4BD5-ABB8-A4959C40C15B}" type="presOf" srcId="{8D62C5E1-B873-4D46-9CC0-C06EDB2F5CBA}" destId="{7C6738C4-9B1B-4855-B1B8-22EC0308B203}" srcOrd="0" destOrd="0" presId="urn:microsoft.com/office/officeart/2005/8/layout/lProcess2"/>
    <dgm:cxn modelId="{98C75066-3287-423B-9BDA-056AFFB6C7C5}" type="presOf" srcId="{B222EC85-40B4-4385-9D5A-B4DC140F0F6F}" destId="{D6B55804-5BA1-4FC6-A8CD-54556C536BED}" srcOrd="0" destOrd="0" presId="urn:microsoft.com/office/officeart/2005/8/layout/lProcess2"/>
    <dgm:cxn modelId="{D46F8E47-A182-474B-82AE-A09C455D47AD}" type="presOf" srcId="{2AC5559D-75C0-49A3-B0B2-D415FA07897F}" destId="{AC233EE0-58F7-455D-993C-8FC9588DCDBA}" srcOrd="0" destOrd="0" presId="urn:microsoft.com/office/officeart/2005/8/layout/lProcess2"/>
    <dgm:cxn modelId="{FB26566C-3B23-46A9-A645-6FCE095758EA}" type="presOf" srcId="{82A070DC-547C-44E3-8A00-DB1C0FF9A933}" destId="{EA7D391A-CA0E-427E-8D6C-E2633F8C7B88}" srcOrd="0" destOrd="0" presId="urn:microsoft.com/office/officeart/2005/8/layout/lProcess2"/>
    <dgm:cxn modelId="{2DEFB06D-871D-4A8F-97EA-62A9C4982DE6}" type="presOf" srcId="{E0AC2A76-5189-4256-8D3D-FDD0CF8E6887}" destId="{05F847C1-6D63-4581-8DAF-C6765BDE7C77}" srcOrd="0" destOrd="0" presId="urn:microsoft.com/office/officeart/2005/8/layout/lProcess2"/>
    <dgm:cxn modelId="{2BD6684E-1F4D-4E55-A8A1-D4EBA6170A58}" srcId="{2C41CE11-DE63-4990-B1D6-311158D042A0}" destId="{F2EB9080-F736-4DBB-9510-E639D85E7F3B}" srcOrd="0" destOrd="0" parTransId="{61669094-CD0D-4730-A93F-4F060F1E00AD}" sibTransId="{EF19B961-69F8-40DC-9246-32514BC86821}"/>
    <dgm:cxn modelId="{63EF874E-9954-4912-B500-7B36E81C0E0B}" type="presOf" srcId="{2C41CE11-DE63-4990-B1D6-311158D042A0}" destId="{17AB5C6F-E0E0-4635-954F-D97A822B225C}" srcOrd="0" destOrd="0" presId="urn:microsoft.com/office/officeart/2005/8/layout/lProcess2"/>
    <dgm:cxn modelId="{5537EE75-8DC2-43A8-9456-5D71E1D9B5F6}" type="presOf" srcId="{21C44D8D-8B95-4407-B4A2-7AC430360EDA}" destId="{4C4524A5-1AFB-4DEC-92B6-E69F87B46C62}" srcOrd="0" destOrd="0" presId="urn:microsoft.com/office/officeart/2005/8/layout/lProcess2"/>
    <dgm:cxn modelId="{5C0D6D59-FEB0-40B1-92B9-7A9F62694BE6}" srcId="{F2EB9080-F736-4DBB-9510-E639D85E7F3B}" destId="{002B97BF-2D29-4A31-9DD8-B72C04318D11}" srcOrd="0" destOrd="0" parTransId="{00740346-5ECC-43A5-9BEE-D1EEE71F5F39}" sibTransId="{8C0623FA-AAE1-4F14-BEF0-AD9ED99BC0B1}"/>
    <dgm:cxn modelId="{BF3A4B7D-DA33-4F87-AD34-EFF5E647EA39}" srcId="{2C41CE11-DE63-4990-B1D6-311158D042A0}" destId="{4DEF11D4-3881-4FC9-A389-85C6B8B50A3F}" srcOrd="2" destOrd="0" parTransId="{5DA8E825-DE43-4D0A-BC88-178DDD32375D}" sibTransId="{C5DA2809-7EC2-4E7F-9881-81D4227261DD}"/>
    <dgm:cxn modelId="{87008688-3A87-4909-AE17-CD74587383AD}" type="presOf" srcId="{F2EB9080-F736-4DBB-9510-E639D85E7F3B}" destId="{839FFE12-5437-4C52-9F02-B8E6121D6C4B}" srcOrd="1" destOrd="0" presId="urn:microsoft.com/office/officeart/2005/8/layout/lProcess2"/>
    <dgm:cxn modelId="{03C4B98B-A8DF-4252-AF37-02607A89711B}" srcId="{E0AC2A76-5189-4256-8D3D-FDD0CF8E6887}" destId="{F1AD223E-2551-4636-938F-BACCF09F4C28}" srcOrd="2" destOrd="0" parTransId="{17E5C69C-3A4D-4FBE-94E9-76909200D3C8}" sibTransId="{F449D057-9197-4006-BE2C-DCCAE5BB14C5}"/>
    <dgm:cxn modelId="{85151495-39BC-4C7F-9386-15ACDA84ABCE}" srcId="{E0AC2A76-5189-4256-8D3D-FDD0CF8E6887}" destId="{2AC5559D-75C0-49A3-B0B2-D415FA07897F}" srcOrd="1" destOrd="0" parTransId="{97CFDE67-22F9-4924-B9D4-E35F51E19369}" sibTransId="{59C7308B-D59B-45DC-82C0-6FD86EC7BA23}"/>
    <dgm:cxn modelId="{8E1F7AA7-8C8A-480D-BE8D-67F6D8C512EF}" type="presOf" srcId="{F1AD223E-2551-4636-938F-BACCF09F4C28}" destId="{A39B2B28-8A27-40EC-9CB6-F989DB2BA21A}" srcOrd="0" destOrd="0" presId="urn:microsoft.com/office/officeart/2005/8/layout/lProcess2"/>
    <dgm:cxn modelId="{011D3BBA-C831-462A-97AE-73F21E7BD61A}" srcId="{E0AC2A76-5189-4256-8D3D-FDD0CF8E6887}" destId="{B222EC85-40B4-4385-9D5A-B4DC140F0F6F}" srcOrd="0" destOrd="0" parTransId="{736E4F08-C3C8-47D1-B513-1CF6DCDA9BD9}" sibTransId="{95B354D4-8C0A-4A93-854E-2E3AE1EDCFC3}"/>
    <dgm:cxn modelId="{38D42CCA-0A53-4D3C-B71D-D94E2BA7B8CF}" srcId="{F2EB9080-F736-4DBB-9510-E639D85E7F3B}" destId="{1A8C5E2F-AF1B-4867-938E-A4E782C679AE}" srcOrd="1" destOrd="0" parTransId="{737B2BEA-85D8-4AF3-8FAE-39FD7E6E08EE}" sibTransId="{6BC3DD36-6622-4D74-8C9B-F907E2A25296}"/>
    <dgm:cxn modelId="{8DD5A8CB-9A50-45F3-AB71-9B7B04F488AC}" srcId="{F2EB9080-F736-4DBB-9510-E639D85E7F3B}" destId="{82A070DC-547C-44E3-8A00-DB1C0FF9A933}" srcOrd="2" destOrd="0" parTransId="{F4399F46-7860-42DA-B054-1529C0A7BC1B}" sibTransId="{A0E7CA14-9E5C-4772-BEB7-697B3E62FBF0}"/>
    <dgm:cxn modelId="{2BC8AED6-AEB4-42E5-BA84-810E98462E06}" type="presOf" srcId="{F2EB9080-F736-4DBB-9510-E639D85E7F3B}" destId="{44F6A654-5326-47A4-8B42-55A51F178C7C}" srcOrd="0" destOrd="0" presId="urn:microsoft.com/office/officeart/2005/8/layout/lProcess2"/>
    <dgm:cxn modelId="{F10FD7D9-6429-4C41-9B21-BC39D176CC06}" type="presOf" srcId="{E0AC2A76-5189-4256-8D3D-FDD0CF8E6887}" destId="{A00F58CF-E1EC-467A-A497-460A0C58D71E}" srcOrd="1" destOrd="0" presId="urn:microsoft.com/office/officeart/2005/8/layout/lProcess2"/>
    <dgm:cxn modelId="{5F83CCDC-AC0E-4135-8F0C-8926084547E7}" type="presOf" srcId="{002B97BF-2D29-4A31-9DD8-B72C04318D11}" destId="{6E3E409C-9407-4FCF-99AC-A195BBD86764}" srcOrd="0" destOrd="0" presId="urn:microsoft.com/office/officeart/2005/8/layout/lProcess2"/>
    <dgm:cxn modelId="{489BAAF4-D3C5-4227-B562-4D95C393CD67}" srcId="{4DEF11D4-3881-4FC9-A389-85C6B8B50A3F}" destId="{8D62C5E1-B873-4D46-9CC0-C06EDB2F5CBA}" srcOrd="0" destOrd="0" parTransId="{656F7588-DB4E-43FC-B5CC-4A67557D59FF}" sibTransId="{357F8E67-D184-43A4-9AD6-16251FA5752C}"/>
    <dgm:cxn modelId="{EDD3C942-7110-4483-8CEC-BBB028F01B5D}" type="presParOf" srcId="{17AB5C6F-E0E0-4635-954F-D97A822B225C}" destId="{35927FE1-FC37-49AB-827E-7E3A4D3B6FE1}" srcOrd="0" destOrd="0" presId="urn:microsoft.com/office/officeart/2005/8/layout/lProcess2"/>
    <dgm:cxn modelId="{BAE2C4BB-03F5-40A2-8D8D-4E2D6C33748E}" type="presParOf" srcId="{35927FE1-FC37-49AB-827E-7E3A4D3B6FE1}" destId="{44F6A654-5326-47A4-8B42-55A51F178C7C}" srcOrd="0" destOrd="0" presId="urn:microsoft.com/office/officeart/2005/8/layout/lProcess2"/>
    <dgm:cxn modelId="{423DF6E9-6F5E-4B27-88AC-8CBC9E80B1F0}" type="presParOf" srcId="{35927FE1-FC37-49AB-827E-7E3A4D3B6FE1}" destId="{839FFE12-5437-4C52-9F02-B8E6121D6C4B}" srcOrd="1" destOrd="0" presId="urn:microsoft.com/office/officeart/2005/8/layout/lProcess2"/>
    <dgm:cxn modelId="{733CE023-C33D-4F91-922B-DBB6AC95E705}" type="presParOf" srcId="{35927FE1-FC37-49AB-827E-7E3A4D3B6FE1}" destId="{D6F35371-A11A-4708-8C6D-D051CD55308F}" srcOrd="2" destOrd="0" presId="urn:microsoft.com/office/officeart/2005/8/layout/lProcess2"/>
    <dgm:cxn modelId="{5EC469A0-E5ED-4B1F-A2DF-D7E0347715D2}" type="presParOf" srcId="{D6F35371-A11A-4708-8C6D-D051CD55308F}" destId="{FF2DAE82-4109-4B3C-A19E-53C10A73FAAF}" srcOrd="0" destOrd="0" presId="urn:microsoft.com/office/officeart/2005/8/layout/lProcess2"/>
    <dgm:cxn modelId="{70BD0AB7-4914-415E-B646-F226EC64BD43}" type="presParOf" srcId="{FF2DAE82-4109-4B3C-A19E-53C10A73FAAF}" destId="{6E3E409C-9407-4FCF-99AC-A195BBD86764}" srcOrd="0" destOrd="0" presId="urn:microsoft.com/office/officeart/2005/8/layout/lProcess2"/>
    <dgm:cxn modelId="{046B0E3D-2A4E-4440-BB0F-5BC47AFE9784}" type="presParOf" srcId="{FF2DAE82-4109-4B3C-A19E-53C10A73FAAF}" destId="{FF625ED3-DAD7-47C9-8CD9-3B0A499453EB}" srcOrd="1" destOrd="0" presId="urn:microsoft.com/office/officeart/2005/8/layout/lProcess2"/>
    <dgm:cxn modelId="{A937B61C-C884-4165-83E1-8819BFE8F1D8}" type="presParOf" srcId="{FF2DAE82-4109-4B3C-A19E-53C10A73FAAF}" destId="{C733CD3C-C29D-4CA9-9DAA-972F34EBCF89}" srcOrd="2" destOrd="0" presId="urn:microsoft.com/office/officeart/2005/8/layout/lProcess2"/>
    <dgm:cxn modelId="{C9D67CEB-1F2F-4BA4-88C1-32B39708969C}" type="presParOf" srcId="{FF2DAE82-4109-4B3C-A19E-53C10A73FAAF}" destId="{7CD562D4-232D-47F2-B56B-2F0C4055EC02}" srcOrd="3" destOrd="0" presId="urn:microsoft.com/office/officeart/2005/8/layout/lProcess2"/>
    <dgm:cxn modelId="{7271C2E7-FE09-440A-A065-3181CFDE99B2}" type="presParOf" srcId="{FF2DAE82-4109-4B3C-A19E-53C10A73FAAF}" destId="{EA7D391A-CA0E-427E-8D6C-E2633F8C7B88}" srcOrd="4" destOrd="0" presId="urn:microsoft.com/office/officeart/2005/8/layout/lProcess2"/>
    <dgm:cxn modelId="{CCAFFF94-3321-4FFB-8BF6-15ADF5101EE2}" type="presParOf" srcId="{17AB5C6F-E0E0-4635-954F-D97A822B225C}" destId="{6B2AB8E2-A4FE-4168-B66F-86BA95CBFAE1}" srcOrd="1" destOrd="0" presId="urn:microsoft.com/office/officeart/2005/8/layout/lProcess2"/>
    <dgm:cxn modelId="{7BE650C6-B3F2-4D2A-B276-2E89B9FEF9AE}" type="presParOf" srcId="{17AB5C6F-E0E0-4635-954F-D97A822B225C}" destId="{323C9BCA-DC53-4920-89BB-10527A4DD964}" srcOrd="2" destOrd="0" presId="urn:microsoft.com/office/officeart/2005/8/layout/lProcess2"/>
    <dgm:cxn modelId="{EB784938-1E05-445E-BA09-BC9884542AD9}" type="presParOf" srcId="{323C9BCA-DC53-4920-89BB-10527A4DD964}" destId="{05F847C1-6D63-4581-8DAF-C6765BDE7C77}" srcOrd="0" destOrd="0" presId="urn:microsoft.com/office/officeart/2005/8/layout/lProcess2"/>
    <dgm:cxn modelId="{70E0F8CA-3728-44B4-9264-CC6C5AD24962}" type="presParOf" srcId="{323C9BCA-DC53-4920-89BB-10527A4DD964}" destId="{A00F58CF-E1EC-467A-A497-460A0C58D71E}" srcOrd="1" destOrd="0" presId="urn:microsoft.com/office/officeart/2005/8/layout/lProcess2"/>
    <dgm:cxn modelId="{4E086BA8-6B2B-410A-88A6-E018C64BC70D}" type="presParOf" srcId="{323C9BCA-DC53-4920-89BB-10527A4DD964}" destId="{3FD3D8ED-1A11-4D30-BA3F-6BD057026289}" srcOrd="2" destOrd="0" presId="urn:microsoft.com/office/officeart/2005/8/layout/lProcess2"/>
    <dgm:cxn modelId="{B69FBBEB-CC07-4F77-9A67-90B455DC8F09}" type="presParOf" srcId="{3FD3D8ED-1A11-4D30-BA3F-6BD057026289}" destId="{CB1AAA20-2951-4138-B0EE-34067B3FDB2D}" srcOrd="0" destOrd="0" presId="urn:microsoft.com/office/officeart/2005/8/layout/lProcess2"/>
    <dgm:cxn modelId="{59CC68DB-7826-4BF5-9357-B275EA99C63B}" type="presParOf" srcId="{CB1AAA20-2951-4138-B0EE-34067B3FDB2D}" destId="{D6B55804-5BA1-4FC6-A8CD-54556C536BED}" srcOrd="0" destOrd="0" presId="urn:microsoft.com/office/officeart/2005/8/layout/lProcess2"/>
    <dgm:cxn modelId="{1A774163-047C-49DE-BD5A-3077CB3BAB19}" type="presParOf" srcId="{CB1AAA20-2951-4138-B0EE-34067B3FDB2D}" destId="{2899F6A6-D4FA-4279-A389-C015144649C4}" srcOrd="1" destOrd="0" presId="urn:microsoft.com/office/officeart/2005/8/layout/lProcess2"/>
    <dgm:cxn modelId="{B25728E3-13D3-49F0-87C6-163CE55DEA22}" type="presParOf" srcId="{CB1AAA20-2951-4138-B0EE-34067B3FDB2D}" destId="{AC233EE0-58F7-455D-993C-8FC9588DCDBA}" srcOrd="2" destOrd="0" presId="urn:microsoft.com/office/officeart/2005/8/layout/lProcess2"/>
    <dgm:cxn modelId="{DE1D6D02-C877-48E5-886C-E3439188A6C7}" type="presParOf" srcId="{CB1AAA20-2951-4138-B0EE-34067B3FDB2D}" destId="{BBE97A20-9AEC-4236-A358-EF898965C49A}" srcOrd="3" destOrd="0" presId="urn:microsoft.com/office/officeart/2005/8/layout/lProcess2"/>
    <dgm:cxn modelId="{3DCD8F8F-8F9D-4682-83C0-3924619CB27A}" type="presParOf" srcId="{CB1AAA20-2951-4138-B0EE-34067B3FDB2D}" destId="{A39B2B28-8A27-40EC-9CB6-F989DB2BA21A}" srcOrd="4" destOrd="0" presId="urn:microsoft.com/office/officeart/2005/8/layout/lProcess2"/>
    <dgm:cxn modelId="{B32BB01B-0604-4831-B443-104828D62A65}" type="presParOf" srcId="{CB1AAA20-2951-4138-B0EE-34067B3FDB2D}" destId="{303F2947-96AD-4C7E-8A28-83E6562F8F91}" srcOrd="5" destOrd="0" presId="urn:microsoft.com/office/officeart/2005/8/layout/lProcess2"/>
    <dgm:cxn modelId="{8F9ADAD7-4805-4D29-A9F3-D73839603FC2}" type="presParOf" srcId="{CB1AAA20-2951-4138-B0EE-34067B3FDB2D}" destId="{4C4524A5-1AFB-4DEC-92B6-E69F87B46C62}" srcOrd="6" destOrd="0" presId="urn:microsoft.com/office/officeart/2005/8/layout/lProcess2"/>
    <dgm:cxn modelId="{E0B82677-8D8F-4CD8-B128-49FCD7913BFF}" type="presParOf" srcId="{17AB5C6F-E0E0-4635-954F-D97A822B225C}" destId="{CEDDB456-3616-4543-ACEA-B201401D7EBD}" srcOrd="3" destOrd="0" presId="urn:microsoft.com/office/officeart/2005/8/layout/lProcess2"/>
    <dgm:cxn modelId="{21634738-8DE3-4845-B9F6-9C8335E9A454}" type="presParOf" srcId="{17AB5C6F-E0E0-4635-954F-D97A822B225C}" destId="{671E08DA-A994-43D9-846D-2CD7AC4CA681}" srcOrd="4" destOrd="0" presId="urn:microsoft.com/office/officeart/2005/8/layout/lProcess2"/>
    <dgm:cxn modelId="{54D8D8F3-C763-422D-9E3F-3D380DE208DE}" type="presParOf" srcId="{671E08DA-A994-43D9-846D-2CD7AC4CA681}" destId="{76AB17B7-B54D-47DE-9FF7-341BB684142F}" srcOrd="0" destOrd="0" presId="urn:microsoft.com/office/officeart/2005/8/layout/lProcess2"/>
    <dgm:cxn modelId="{76DE6284-94A0-4404-A4E6-61F4AD08E04D}" type="presParOf" srcId="{671E08DA-A994-43D9-846D-2CD7AC4CA681}" destId="{36DCE880-C4DA-4922-9F55-1412ACE163F7}" srcOrd="1" destOrd="0" presId="urn:microsoft.com/office/officeart/2005/8/layout/lProcess2"/>
    <dgm:cxn modelId="{3CFF0010-3162-45B4-B026-956A8BD38943}" type="presParOf" srcId="{671E08DA-A994-43D9-846D-2CD7AC4CA681}" destId="{175E75A1-FB61-4D89-8615-C395ACBA3936}" srcOrd="2" destOrd="0" presId="urn:microsoft.com/office/officeart/2005/8/layout/lProcess2"/>
    <dgm:cxn modelId="{10AD633D-C51E-4041-8D10-A2173D19123A}" type="presParOf" srcId="{175E75A1-FB61-4D89-8615-C395ACBA3936}" destId="{D456B2D1-0A0F-4936-A4B8-555BE3F3C90A}" srcOrd="0" destOrd="0" presId="urn:microsoft.com/office/officeart/2005/8/layout/lProcess2"/>
    <dgm:cxn modelId="{3F726CE4-816F-4695-9E81-902BD01ED118}" type="presParOf" srcId="{D456B2D1-0A0F-4936-A4B8-555BE3F3C90A}" destId="{7C6738C4-9B1B-4855-B1B8-22EC0308B203}" srcOrd="0" destOrd="0" presId="urn:microsoft.com/office/officeart/2005/8/layout/lProcess2"/>
    <dgm:cxn modelId="{449A48EC-1541-43B4-91EA-39F71FEC1D0F}" type="presParOf" srcId="{D456B2D1-0A0F-4936-A4B8-555BE3F3C90A}" destId="{2FD355D6-EFCC-46F8-B808-D8F1E0635B6E}" srcOrd="1" destOrd="0" presId="urn:microsoft.com/office/officeart/2005/8/layout/lProcess2"/>
    <dgm:cxn modelId="{7782E4FE-A818-49BA-890D-28593869B2F3}" type="presParOf" srcId="{D456B2D1-0A0F-4936-A4B8-555BE3F3C90A}" destId="{D4664CDF-6D0A-4866-AFC6-B7167DEC8E31}"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3361AD-9CB4-455A-BF87-F188ABBE7616}"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9E78F31F-3411-479A-BD1A-CE06519A11D0}">
      <dgm:prSet phldrT="[Text]"/>
      <dgm:spPr/>
      <dgm:t>
        <a:bodyPr/>
        <a:lstStyle/>
        <a:p>
          <a:r>
            <a:rPr lang="en-US" dirty="0"/>
            <a:t>SUM</a:t>
          </a:r>
        </a:p>
      </dgm:t>
    </dgm:pt>
    <dgm:pt modelId="{744C7F5B-60BB-4D4F-836E-00E38D6DFD03}" type="parTrans" cxnId="{C255796C-1B09-4D06-8CB5-226E7FE84A58}">
      <dgm:prSet/>
      <dgm:spPr/>
      <dgm:t>
        <a:bodyPr/>
        <a:lstStyle/>
        <a:p>
          <a:endParaRPr lang="en-US"/>
        </a:p>
      </dgm:t>
    </dgm:pt>
    <dgm:pt modelId="{E17F8BA0-6AF2-488F-941E-CFB424168AE7}" type="sibTrans" cxnId="{C255796C-1B09-4D06-8CB5-226E7FE84A58}">
      <dgm:prSet/>
      <dgm:spPr/>
      <dgm:t>
        <a:bodyPr/>
        <a:lstStyle/>
        <a:p>
          <a:endParaRPr lang="en-US"/>
        </a:p>
      </dgm:t>
    </dgm:pt>
    <dgm:pt modelId="{6B3568C8-0903-4025-9DF8-342324E4BCA3}">
      <dgm:prSet phldrT="[Text]"/>
      <dgm:spPr/>
      <dgm:t>
        <a:bodyPr/>
        <a:lstStyle/>
        <a:p>
          <a:r>
            <a:rPr lang="en-US" dirty="0"/>
            <a:t>MAX</a:t>
          </a:r>
        </a:p>
      </dgm:t>
    </dgm:pt>
    <dgm:pt modelId="{D298AF95-1AFA-4E85-803E-C7AEE57F5366}" type="parTrans" cxnId="{2932AE34-E04A-4227-95B7-3D0C23F95B01}">
      <dgm:prSet/>
      <dgm:spPr/>
      <dgm:t>
        <a:bodyPr/>
        <a:lstStyle/>
        <a:p>
          <a:endParaRPr lang="en-US"/>
        </a:p>
      </dgm:t>
    </dgm:pt>
    <dgm:pt modelId="{CED90CA0-34DC-40D2-B3DB-B66773C6104E}" type="sibTrans" cxnId="{2932AE34-E04A-4227-95B7-3D0C23F95B01}">
      <dgm:prSet/>
      <dgm:spPr/>
      <dgm:t>
        <a:bodyPr/>
        <a:lstStyle/>
        <a:p>
          <a:endParaRPr lang="en-US"/>
        </a:p>
      </dgm:t>
    </dgm:pt>
    <dgm:pt modelId="{DA38E058-F0B2-4860-B1B3-70B26886F12B}">
      <dgm:prSet phldrT="[Text]"/>
      <dgm:spPr/>
      <dgm:t>
        <a:bodyPr/>
        <a:lstStyle/>
        <a:p>
          <a:r>
            <a:rPr lang="en-US" dirty="0"/>
            <a:t>MIN</a:t>
          </a:r>
        </a:p>
      </dgm:t>
    </dgm:pt>
    <dgm:pt modelId="{3874007C-5B49-4384-8E40-D6B4FCAF5660}" type="parTrans" cxnId="{6E85B745-AD34-4CCF-A836-6B67ADB66639}">
      <dgm:prSet/>
      <dgm:spPr/>
      <dgm:t>
        <a:bodyPr/>
        <a:lstStyle/>
        <a:p>
          <a:endParaRPr lang="en-US"/>
        </a:p>
      </dgm:t>
    </dgm:pt>
    <dgm:pt modelId="{A7869D9B-AB5C-4576-9885-5CAC5052F680}" type="sibTrans" cxnId="{6E85B745-AD34-4CCF-A836-6B67ADB66639}">
      <dgm:prSet/>
      <dgm:spPr/>
      <dgm:t>
        <a:bodyPr/>
        <a:lstStyle/>
        <a:p>
          <a:endParaRPr lang="en-US"/>
        </a:p>
      </dgm:t>
    </dgm:pt>
    <dgm:pt modelId="{EE309B26-3438-4979-AEC6-8B24393FCE1D}">
      <dgm:prSet phldrT="[Text]"/>
      <dgm:spPr/>
      <dgm:t>
        <a:bodyPr/>
        <a:lstStyle/>
        <a:p>
          <a:r>
            <a:rPr lang="en-US" dirty="0"/>
            <a:t>AVG</a:t>
          </a:r>
        </a:p>
      </dgm:t>
    </dgm:pt>
    <dgm:pt modelId="{9D410490-5CE7-407F-8A4E-76AB1E89EE1C}" type="parTrans" cxnId="{DC777C2F-737E-4375-B225-AAD501FEBC99}">
      <dgm:prSet/>
      <dgm:spPr/>
      <dgm:t>
        <a:bodyPr/>
        <a:lstStyle/>
        <a:p>
          <a:endParaRPr lang="en-US"/>
        </a:p>
      </dgm:t>
    </dgm:pt>
    <dgm:pt modelId="{7A3B9EB6-1DFB-4978-BCC4-2978AE141034}" type="sibTrans" cxnId="{DC777C2F-737E-4375-B225-AAD501FEBC99}">
      <dgm:prSet/>
      <dgm:spPr/>
      <dgm:t>
        <a:bodyPr/>
        <a:lstStyle/>
        <a:p>
          <a:endParaRPr lang="en-US"/>
        </a:p>
      </dgm:t>
    </dgm:pt>
    <dgm:pt modelId="{00DDFAE0-51E9-4055-99B6-9A5A31D9D427}">
      <dgm:prSet phldrT="[Text]"/>
      <dgm:spPr/>
      <dgm:t>
        <a:bodyPr/>
        <a:lstStyle/>
        <a:p>
          <a:r>
            <a:rPr lang="en-US" dirty="0"/>
            <a:t>COUNT</a:t>
          </a:r>
        </a:p>
      </dgm:t>
    </dgm:pt>
    <dgm:pt modelId="{766E4452-835E-42BF-B104-338A07DE8604}" type="parTrans" cxnId="{76163990-5210-4193-B4FF-16D4D556513F}">
      <dgm:prSet/>
      <dgm:spPr/>
      <dgm:t>
        <a:bodyPr/>
        <a:lstStyle/>
        <a:p>
          <a:endParaRPr lang="en-US"/>
        </a:p>
      </dgm:t>
    </dgm:pt>
    <dgm:pt modelId="{8479DDA4-BE9F-4344-AEE4-88D7CC8CB03B}" type="sibTrans" cxnId="{76163990-5210-4193-B4FF-16D4D556513F}">
      <dgm:prSet/>
      <dgm:spPr/>
      <dgm:t>
        <a:bodyPr/>
        <a:lstStyle/>
        <a:p>
          <a:endParaRPr lang="en-US"/>
        </a:p>
      </dgm:t>
    </dgm:pt>
    <dgm:pt modelId="{C4D1D536-99FE-4D3D-84E6-D632FEA331FE}" type="pres">
      <dgm:prSet presAssocID="{0B3361AD-9CB4-455A-BF87-F188ABBE7616}" presName="linear" presStyleCnt="0">
        <dgm:presLayoutVars>
          <dgm:dir/>
          <dgm:animLvl val="lvl"/>
          <dgm:resizeHandles val="exact"/>
        </dgm:presLayoutVars>
      </dgm:prSet>
      <dgm:spPr/>
    </dgm:pt>
    <dgm:pt modelId="{77FABFA2-EFD5-4C8B-B003-322F54ACC84C}" type="pres">
      <dgm:prSet presAssocID="{9E78F31F-3411-479A-BD1A-CE06519A11D0}" presName="parentLin" presStyleCnt="0"/>
      <dgm:spPr/>
    </dgm:pt>
    <dgm:pt modelId="{1EF164F6-00C9-4131-94C4-2DEC6AE8AE79}" type="pres">
      <dgm:prSet presAssocID="{9E78F31F-3411-479A-BD1A-CE06519A11D0}" presName="parentLeftMargin" presStyleLbl="node1" presStyleIdx="0" presStyleCnt="5"/>
      <dgm:spPr/>
    </dgm:pt>
    <dgm:pt modelId="{195A81B1-53F9-45D1-96EF-7CAAD4CDFA66}" type="pres">
      <dgm:prSet presAssocID="{9E78F31F-3411-479A-BD1A-CE06519A11D0}" presName="parentText" presStyleLbl="node1" presStyleIdx="0" presStyleCnt="5">
        <dgm:presLayoutVars>
          <dgm:chMax val="0"/>
          <dgm:bulletEnabled val="1"/>
        </dgm:presLayoutVars>
      </dgm:prSet>
      <dgm:spPr/>
    </dgm:pt>
    <dgm:pt modelId="{B9F6CB01-D2CB-4D92-9D22-B2A14684F31C}" type="pres">
      <dgm:prSet presAssocID="{9E78F31F-3411-479A-BD1A-CE06519A11D0}" presName="negativeSpace" presStyleCnt="0"/>
      <dgm:spPr/>
    </dgm:pt>
    <dgm:pt modelId="{39BEADA0-B5B6-4ACF-BF41-EB2E8F5BECD4}" type="pres">
      <dgm:prSet presAssocID="{9E78F31F-3411-479A-BD1A-CE06519A11D0}" presName="childText" presStyleLbl="conFgAcc1" presStyleIdx="0" presStyleCnt="5">
        <dgm:presLayoutVars>
          <dgm:bulletEnabled val="1"/>
        </dgm:presLayoutVars>
      </dgm:prSet>
      <dgm:spPr/>
    </dgm:pt>
    <dgm:pt modelId="{D297D2D0-CE20-46C9-9397-FD14DA1D018B}" type="pres">
      <dgm:prSet presAssocID="{E17F8BA0-6AF2-488F-941E-CFB424168AE7}" presName="spaceBetweenRectangles" presStyleCnt="0"/>
      <dgm:spPr/>
    </dgm:pt>
    <dgm:pt modelId="{0563CD81-750A-40C6-BE58-423C0A6B5752}" type="pres">
      <dgm:prSet presAssocID="{6B3568C8-0903-4025-9DF8-342324E4BCA3}" presName="parentLin" presStyleCnt="0"/>
      <dgm:spPr/>
    </dgm:pt>
    <dgm:pt modelId="{AC9A124F-B946-48C7-9E25-3529F080500B}" type="pres">
      <dgm:prSet presAssocID="{6B3568C8-0903-4025-9DF8-342324E4BCA3}" presName="parentLeftMargin" presStyleLbl="node1" presStyleIdx="0" presStyleCnt="5"/>
      <dgm:spPr/>
    </dgm:pt>
    <dgm:pt modelId="{2FE1D9BC-5C7A-4DB7-9F7C-FE2515D61375}" type="pres">
      <dgm:prSet presAssocID="{6B3568C8-0903-4025-9DF8-342324E4BCA3}" presName="parentText" presStyleLbl="node1" presStyleIdx="1" presStyleCnt="5">
        <dgm:presLayoutVars>
          <dgm:chMax val="0"/>
          <dgm:bulletEnabled val="1"/>
        </dgm:presLayoutVars>
      </dgm:prSet>
      <dgm:spPr/>
    </dgm:pt>
    <dgm:pt modelId="{4B869748-2FA8-496E-870C-98ADE9D5511E}" type="pres">
      <dgm:prSet presAssocID="{6B3568C8-0903-4025-9DF8-342324E4BCA3}" presName="negativeSpace" presStyleCnt="0"/>
      <dgm:spPr/>
    </dgm:pt>
    <dgm:pt modelId="{6437914D-02EA-451F-99C5-FF47A11E84B5}" type="pres">
      <dgm:prSet presAssocID="{6B3568C8-0903-4025-9DF8-342324E4BCA3}" presName="childText" presStyleLbl="conFgAcc1" presStyleIdx="1" presStyleCnt="5">
        <dgm:presLayoutVars>
          <dgm:bulletEnabled val="1"/>
        </dgm:presLayoutVars>
      </dgm:prSet>
      <dgm:spPr/>
    </dgm:pt>
    <dgm:pt modelId="{B802B288-2850-45D1-85B2-B836EC725553}" type="pres">
      <dgm:prSet presAssocID="{CED90CA0-34DC-40D2-B3DB-B66773C6104E}" presName="spaceBetweenRectangles" presStyleCnt="0"/>
      <dgm:spPr/>
    </dgm:pt>
    <dgm:pt modelId="{9BED37C8-5D4D-41C6-8616-7CFBF173AA68}" type="pres">
      <dgm:prSet presAssocID="{DA38E058-F0B2-4860-B1B3-70B26886F12B}" presName="parentLin" presStyleCnt="0"/>
      <dgm:spPr/>
    </dgm:pt>
    <dgm:pt modelId="{14E7EB13-2ACF-4031-BD68-416CAFA9781B}" type="pres">
      <dgm:prSet presAssocID="{DA38E058-F0B2-4860-B1B3-70B26886F12B}" presName="parentLeftMargin" presStyleLbl="node1" presStyleIdx="1" presStyleCnt="5"/>
      <dgm:spPr/>
    </dgm:pt>
    <dgm:pt modelId="{7D31EFDC-BCAB-4DA5-84EE-9591C2011A38}" type="pres">
      <dgm:prSet presAssocID="{DA38E058-F0B2-4860-B1B3-70B26886F12B}" presName="parentText" presStyleLbl="node1" presStyleIdx="2" presStyleCnt="5">
        <dgm:presLayoutVars>
          <dgm:chMax val="0"/>
          <dgm:bulletEnabled val="1"/>
        </dgm:presLayoutVars>
      </dgm:prSet>
      <dgm:spPr/>
    </dgm:pt>
    <dgm:pt modelId="{7BAE0387-293F-477E-91D0-599CF410226B}" type="pres">
      <dgm:prSet presAssocID="{DA38E058-F0B2-4860-B1B3-70B26886F12B}" presName="negativeSpace" presStyleCnt="0"/>
      <dgm:spPr/>
    </dgm:pt>
    <dgm:pt modelId="{472B81CB-24EE-4963-B542-FBCE55B396D3}" type="pres">
      <dgm:prSet presAssocID="{DA38E058-F0B2-4860-B1B3-70B26886F12B}" presName="childText" presStyleLbl="conFgAcc1" presStyleIdx="2" presStyleCnt="5">
        <dgm:presLayoutVars>
          <dgm:bulletEnabled val="1"/>
        </dgm:presLayoutVars>
      </dgm:prSet>
      <dgm:spPr/>
    </dgm:pt>
    <dgm:pt modelId="{33EA83FB-2A6C-405F-A172-3214E8AC816C}" type="pres">
      <dgm:prSet presAssocID="{A7869D9B-AB5C-4576-9885-5CAC5052F680}" presName="spaceBetweenRectangles" presStyleCnt="0"/>
      <dgm:spPr/>
    </dgm:pt>
    <dgm:pt modelId="{7554F1F6-055A-436B-8169-0A539BA54F64}" type="pres">
      <dgm:prSet presAssocID="{EE309B26-3438-4979-AEC6-8B24393FCE1D}" presName="parentLin" presStyleCnt="0"/>
      <dgm:spPr/>
    </dgm:pt>
    <dgm:pt modelId="{4E059246-7CDC-4D24-A51C-777FEE4924DF}" type="pres">
      <dgm:prSet presAssocID="{EE309B26-3438-4979-AEC6-8B24393FCE1D}" presName="parentLeftMargin" presStyleLbl="node1" presStyleIdx="2" presStyleCnt="5"/>
      <dgm:spPr/>
    </dgm:pt>
    <dgm:pt modelId="{E7305C5E-387C-4335-9909-8F254F122880}" type="pres">
      <dgm:prSet presAssocID="{EE309B26-3438-4979-AEC6-8B24393FCE1D}" presName="parentText" presStyleLbl="node1" presStyleIdx="3" presStyleCnt="5">
        <dgm:presLayoutVars>
          <dgm:chMax val="0"/>
          <dgm:bulletEnabled val="1"/>
        </dgm:presLayoutVars>
      </dgm:prSet>
      <dgm:spPr/>
    </dgm:pt>
    <dgm:pt modelId="{6CB9965D-7F3C-42F6-8203-1A813E78A0E7}" type="pres">
      <dgm:prSet presAssocID="{EE309B26-3438-4979-AEC6-8B24393FCE1D}" presName="negativeSpace" presStyleCnt="0"/>
      <dgm:spPr/>
    </dgm:pt>
    <dgm:pt modelId="{A98614B0-5390-4D8D-8A30-A244384C58ED}" type="pres">
      <dgm:prSet presAssocID="{EE309B26-3438-4979-AEC6-8B24393FCE1D}" presName="childText" presStyleLbl="conFgAcc1" presStyleIdx="3" presStyleCnt="5">
        <dgm:presLayoutVars>
          <dgm:bulletEnabled val="1"/>
        </dgm:presLayoutVars>
      </dgm:prSet>
      <dgm:spPr/>
    </dgm:pt>
    <dgm:pt modelId="{D4EE7F6A-A30F-4642-88D1-60CA262DB32D}" type="pres">
      <dgm:prSet presAssocID="{7A3B9EB6-1DFB-4978-BCC4-2978AE141034}" presName="spaceBetweenRectangles" presStyleCnt="0"/>
      <dgm:spPr/>
    </dgm:pt>
    <dgm:pt modelId="{C6153943-A36A-44F5-A6C0-B626A608F25E}" type="pres">
      <dgm:prSet presAssocID="{00DDFAE0-51E9-4055-99B6-9A5A31D9D427}" presName="parentLin" presStyleCnt="0"/>
      <dgm:spPr/>
    </dgm:pt>
    <dgm:pt modelId="{21DBD040-9E25-4BF1-8656-AADC5A87F20F}" type="pres">
      <dgm:prSet presAssocID="{00DDFAE0-51E9-4055-99B6-9A5A31D9D427}" presName="parentLeftMargin" presStyleLbl="node1" presStyleIdx="3" presStyleCnt="5"/>
      <dgm:spPr/>
    </dgm:pt>
    <dgm:pt modelId="{F6FB700B-8CFD-4D60-96FA-2C1BDA15C853}" type="pres">
      <dgm:prSet presAssocID="{00DDFAE0-51E9-4055-99B6-9A5A31D9D427}" presName="parentText" presStyleLbl="node1" presStyleIdx="4" presStyleCnt="5">
        <dgm:presLayoutVars>
          <dgm:chMax val="0"/>
          <dgm:bulletEnabled val="1"/>
        </dgm:presLayoutVars>
      </dgm:prSet>
      <dgm:spPr/>
    </dgm:pt>
    <dgm:pt modelId="{5ADD114A-41F8-4BC8-830C-7C302EB3CBBB}" type="pres">
      <dgm:prSet presAssocID="{00DDFAE0-51E9-4055-99B6-9A5A31D9D427}" presName="negativeSpace" presStyleCnt="0"/>
      <dgm:spPr/>
    </dgm:pt>
    <dgm:pt modelId="{F653B6B7-A6C0-403A-AAEB-CB57FB21EA6B}" type="pres">
      <dgm:prSet presAssocID="{00DDFAE0-51E9-4055-99B6-9A5A31D9D427}" presName="childText" presStyleLbl="conFgAcc1" presStyleIdx="4" presStyleCnt="5">
        <dgm:presLayoutVars>
          <dgm:bulletEnabled val="1"/>
        </dgm:presLayoutVars>
      </dgm:prSet>
      <dgm:spPr/>
    </dgm:pt>
  </dgm:ptLst>
  <dgm:cxnLst>
    <dgm:cxn modelId="{8F70BA10-4080-4960-9A82-D511A76C71FD}" type="presOf" srcId="{0B3361AD-9CB4-455A-BF87-F188ABBE7616}" destId="{C4D1D536-99FE-4D3D-84E6-D632FEA331FE}" srcOrd="0" destOrd="0" presId="urn:microsoft.com/office/officeart/2005/8/layout/list1"/>
    <dgm:cxn modelId="{A2225022-04B0-46FA-BE99-E9D951390F72}" type="presOf" srcId="{00DDFAE0-51E9-4055-99B6-9A5A31D9D427}" destId="{F6FB700B-8CFD-4D60-96FA-2C1BDA15C853}" srcOrd="1" destOrd="0" presId="urn:microsoft.com/office/officeart/2005/8/layout/list1"/>
    <dgm:cxn modelId="{96D40829-34FB-45DD-9AA4-D07E88344DD0}" type="presOf" srcId="{9E78F31F-3411-479A-BD1A-CE06519A11D0}" destId="{1EF164F6-00C9-4131-94C4-2DEC6AE8AE79}" srcOrd="0" destOrd="0" presId="urn:microsoft.com/office/officeart/2005/8/layout/list1"/>
    <dgm:cxn modelId="{DC777C2F-737E-4375-B225-AAD501FEBC99}" srcId="{0B3361AD-9CB4-455A-BF87-F188ABBE7616}" destId="{EE309B26-3438-4979-AEC6-8B24393FCE1D}" srcOrd="3" destOrd="0" parTransId="{9D410490-5CE7-407F-8A4E-76AB1E89EE1C}" sibTransId="{7A3B9EB6-1DFB-4978-BCC4-2978AE141034}"/>
    <dgm:cxn modelId="{2932AE34-E04A-4227-95B7-3D0C23F95B01}" srcId="{0B3361AD-9CB4-455A-BF87-F188ABBE7616}" destId="{6B3568C8-0903-4025-9DF8-342324E4BCA3}" srcOrd="1" destOrd="0" parTransId="{D298AF95-1AFA-4E85-803E-C7AEE57F5366}" sibTransId="{CED90CA0-34DC-40D2-B3DB-B66773C6104E}"/>
    <dgm:cxn modelId="{9C242B5C-F465-4BCE-9D7B-8C5EB9BEAF58}" type="presOf" srcId="{6B3568C8-0903-4025-9DF8-342324E4BCA3}" destId="{AC9A124F-B946-48C7-9E25-3529F080500B}" srcOrd="0" destOrd="0" presId="urn:microsoft.com/office/officeart/2005/8/layout/list1"/>
    <dgm:cxn modelId="{0AA98B5D-2230-4343-8751-60472992B761}" type="presOf" srcId="{9E78F31F-3411-479A-BD1A-CE06519A11D0}" destId="{195A81B1-53F9-45D1-96EF-7CAAD4CDFA66}" srcOrd="1" destOrd="0" presId="urn:microsoft.com/office/officeart/2005/8/layout/list1"/>
    <dgm:cxn modelId="{6E85B745-AD34-4CCF-A836-6B67ADB66639}" srcId="{0B3361AD-9CB4-455A-BF87-F188ABBE7616}" destId="{DA38E058-F0B2-4860-B1B3-70B26886F12B}" srcOrd="2" destOrd="0" parTransId="{3874007C-5B49-4384-8E40-D6B4FCAF5660}" sibTransId="{A7869D9B-AB5C-4576-9885-5CAC5052F680}"/>
    <dgm:cxn modelId="{0FA44F49-A6FC-4B40-A71E-94D69008A573}" type="presOf" srcId="{DA38E058-F0B2-4860-B1B3-70B26886F12B}" destId="{14E7EB13-2ACF-4031-BD68-416CAFA9781B}" srcOrd="0" destOrd="0" presId="urn:microsoft.com/office/officeart/2005/8/layout/list1"/>
    <dgm:cxn modelId="{C255796C-1B09-4D06-8CB5-226E7FE84A58}" srcId="{0B3361AD-9CB4-455A-BF87-F188ABBE7616}" destId="{9E78F31F-3411-479A-BD1A-CE06519A11D0}" srcOrd="0" destOrd="0" parTransId="{744C7F5B-60BB-4D4F-836E-00E38D6DFD03}" sibTransId="{E17F8BA0-6AF2-488F-941E-CFB424168AE7}"/>
    <dgm:cxn modelId="{76163990-5210-4193-B4FF-16D4D556513F}" srcId="{0B3361AD-9CB4-455A-BF87-F188ABBE7616}" destId="{00DDFAE0-51E9-4055-99B6-9A5A31D9D427}" srcOrd="4" destOrd="0" parTransId="{766E4452-835E-42BF-B104-338A07DE8604}" sibTransId="{8479DDA4-BE9F-4344-AEE4-88D7CC8CB03B}"/>
    <dgm:cxn modelId="{2BFE84A6-8C87-4D78-8309-3C74BCD28506}" type="presOf" srcId="{EE309B26-3438-4979-AEC6-8B24393FCE1D}" destId="{4E059246-7CDC-4D24-A51C-777FEE4924DF}" srcOrd="0" destOrd="0" presId="urn:microsoft.com/office/officeart/2005/8/layout/list1"/>
    <dgm:cxn modelId="{6A14ACAA-4AE8-48DD-8EEA-B6CF3A55F288}" type="presOf" srcId="{DA38E058-F0B2-4860-B1B3-70B26886F12B}" destId="{7D31EFDC-BCAB-4DA5-84EE-9591C2011A38}" srcOrd="1" destOrd="0" presId="urn:microsoft.com/office/officeart/2005/8/layout/list1"/>
    <dgm:cxn modelId="{D96F48B8-D799-4687-9144-129B40F0F290}" type="presOf" srcId="{00DDFAE0-51E9-4055-99B6-9A5A31D9D427}" destId="{21DBD040-9E25-4BF1-8656-AADC5A87F20F}" srcOrd="0" destOrd="0" presId="urn:microsoft.com/office/officeart/2005/8/layout/list1"/>
    <dgm:cxn modelId="{489F9BD0-CE3D-46F2-B2D3-43443F0720A7}" type="presOf" srcId="{6B3568C8-0903-4025-9DF8-342324E4BCA3}" destId="{2FE1D9BC-5C7A-4DB7-9F7C-FE2515D61375}" srcOrd="1" destOrd="0" presId="urn:microsoft.com/office/officeart/2005/8/layout/list1"/>
    <dgm:cxn modelId="{C4F453E7-4355-484B-BC8D-374FAE6BA989}" type="presOf" srcId="{EE309B26-3438-4979-AEC6-8B24393FCE1D}" destId="{E7305C5E-387C-4335-9909-8F254F122880}" srcOrd="1" destOrd="0" presId="urn:microsoft.com/office/officeart/2005/8/layout/list1"/>
    <dgm:cxn modelId="{AB45D68C-7F27-4446-97C1-2F827EB938C5}" type="presParOf" srcId="{C4D1D536-99FE-4D3D-84E6-D632FEA331FE}" destId="{77FABFA2-EFD5-4C8B-B003-322F54ACC84C}" srcOrd="0" destOrd="0" presId="urn:microsoft.com/office/officeart/2005/8/layout/list1"/>
    <dgm:cxn modelId="{DF9CEBAF-9274-4118-917E-1AA87FB4F5AD}" type="presParOf" srcId="{77FABFA2-EFD5-4C8B-B003-322F54ACC84C}" destId="{1EF164F6-00C9-4131-94C4-2DEC6AE8AE79}" srcOrd="0" destOrd="0" presId="urn:microsoft.com/office/officeart/2005/8/layout/list1"/>
    <dgm:cxn modelId="{A8E8E5E8-07B6-45FB-A045-2BA8F027DC77}" type="presParOf" srcId="{77FABFA2-EFD5-4C8B-B003-322F54ACC84C}" destId="{195A81B1-53F9-45D1-96EF-7CAAD4CDFA66}" srcOrd="1" destOrd="0" presId="urn:microsoft.com/office/officeart/2005/8/layout/list1"/>
    <dgm:cxn modelId="{8585E7FB-B93C-4962-9BB5-888E79CEC442}" type="presParOf" srcId="{C4D1D536-99FE-4D3D-84E6-D632FEA331FE}" destId="{B9F6CB01-D2CB-4D92-9D22-B2A14684F31C}" srcOrd="1" destOrd="0" presId="urn:microsoft.com/office/officeart/2005/8/layout/list1"/>
    <dgm:cxn modelId="{190B1065-9593-4456-8827-BC2B9794FD54}" type="presParOf" srcId="{C4D1D536-99FE-4D3D-84E6-D632FEA331FE}" destId="{39BEADA0-B5B6-4ACF-BF41-EB2E8F5BECD4}" srcOrd="2" destOrd="0" presId="urn:microsoft.com/office/officeart/2005/8/layout/list1"/>
    <dgm:cxn modelId="{CF7B0C04-9814-42CB-85EA-BF367A348037}" type="presParOf" srcId="{C4D1D536-99FE-4D3D-84E6-D632FEA331FE}" destId="{D297D2D0-CE20-46C9-9397-FD14DA1D018B}" srcOrd="3" destOrd="0" presId="urn:microsoft.com/office/officeart/2005/8/layout/list1"/>
    <dgm:cxn modelId="{BDF802B2-2624-4C64-BD8E-E639CB9CC401}" type="presParOf" srcId="{C4D1D536-99FE-4D3D-84E6-D632FEA331FE}" destId="{0563CD81-750A-40C6-BE58-423C0A6B5752}" srcOrd="4" destOrd="0" presId="urn:microsoft.com/office/officeart/2005/8/layout/list1"/>
    <dgm:cxn modelId="{54F3842D-8367-4955-B379-FAA250A94B8B}" type="presParOf" srcId="{0563CD81-750A-40C6-BE58-423C0A6B5752}" destId="{AC9A124F-B946-48C7-9E25-3529F080500B}" srcOrd="0" destOrd="0" presId="urn:microsoft.com/office/officeart/2005/8/layout/list1"/>
    <dgm:cxn modelId="{89A56591-1B55-48EE-9246-699BE713A96A}" type="presParOf" srcId="{0563CD81-750A-40C6-BE58-423C0A6B5752}" destId="{2FE1D9BC-5C7A-4DB7-9F7C-FE2515D61375}" srcOrd="1" destOrd="0" presId="urn:microsoft.com/office/officeart/2005/8/layout/list1"/>
    <dgm:cxn modelId="{6A2AB81E-AE94-448E-8FA2-BC08BF8C5578}" type="presParOf" srcId="{C4D1D536-99FE-4D3D-84E6-D632FEA331FE}" destId="{4B869748-2FA8-496E-870C-98ADE9D5511E}" srcOrd="5" destOrd="0" presId="urn:microsoft.com/office/officeart/2005/8/layout/list1"/>
    <dgm:cxn modelId="{4F02150B-E1FA-400F-A25C-94374400AAF6}" type="presParOf" srcId="{C4D1D536-99FE-4D3D-84E6-D632FEA331FE}" destId="{6437914D-02EA-451F-99C5-FF47A11E84B5}" srcOrd="6" destOrd="0" presId="urn:microsoft.com/office/officeart/2005/8/layout/list1"/>
    <dgm:cxn modelId="{B06E86A4-9C4A-4AA1-AC35-2FEB9A13226A}" type="presParOf" srcId="{C4D1D536-99FE-4D3D-84E6-D632FEA331FE}" destId="{B802B288-2850-45D1-85B2-B836EC725553}" srcOrd="7" destOrd="0" presId="urn:microsoft.com/office/officeart/2005/8/layout/list1"/>
    <dgm:cxn modelId="{FB4AA200-A704-4F62-8EC8-BDD05BA1C397}" type="presParOf" srcId="{C4D1D536-99FE-4D3D-84E6-D632FEA331FE}" destId="{9BED37C8-5D4D-41C6-8616-7CFBF173AA68}" srcOrd="8" destOrd="0" presId="urn:microsoft.com/office/officeart/2005/8/layout/list1"/>
    <dgm:cxn modelId="{FFE1BACC-78F7-4B4B-BF19-9EDDAB0CF6B3}" type="presParOf" srcId="{9BED37C8-5D4D-41C6-8616-7CFBF173AA68}" destId="{14E7EB13-2ACF-4031-BD68-416CAFA9781B}" srcOrd="0" destOrd="0" presId="urn:microsoft.com/office/officeart/2005/8/layout/list1"/>
    <dgm:cxn modelId="{A5D08AA8-DBCE-49DD-A907-EF4C316B3A52}" type="presParOf" srcId="{9BED37C8-5D4D-41C6-8616-7CFBF173AA68}" destId="{7D31EFDC-BCAB-4DA5-84EE-9591C2011A38}" srcOrd="1" destOrd="0" presId="urn:microsoft.com/office/officeart/2005/8/layout/list1"/>
    <dgm:cxn modelId="{B9A97D90-119D-4F76-952A-7A35351C530D}" type="presParOf" srcId="{C4D1D536-99FE-4D3D-84E6-D632FEA331FE}" destId="{7BAE0387-293F-477E-91D0-599CF410226B}" srcOrd="9" destOrd="0" presId="urn:microsoft.com/office/officeart/2005/8/layout/list1"/>
    <dgm:cxn modelId="{161E759F-E96F-46F0-A24E-5EF92EAC3DE7}" type="presParOf" srcId="{C4D1D536-99FE-4D3D-84E6-D632FEA331FE}" destId="{472B81CB-24EE-4963-B542-FBCE55B396D3}" srcOrd="10" destOrd="0" presId="urn:microsoft.com/office/officeart/2005/8/layout/list1"/>
    <dgm:cxn modelId="{4172AADA-54DD-42AA-B014-007D27600958}" type="presParOf" srcId="{C4D1D536-99FE-4D3D-84E6-D632FEA331FE}" destId="{33EA83FB-2A6C-405F-A172-3214E8AC816C}" srcOrd="11" destOrd="0" presId="urn:microsoft.com/office/officeart/2005/8/layout/list1"/>
    <dgm:cxn modelId="{247C3877-07FE-41FA-9769-B0ECBC7D9892}" type="presParOf" srcId="{C4D1D536-99FE-4D3D-84E6-D632FEA331FE}" destId="{7554F1F6-055A-436B-8169-0A539BA54F64}" srcOrd="12" destOrd="0" presId="urn:microsoft.com/office/officeart/2005/8/layout/list1"/>
    <dgm:cxn modelId="{4AC5CDB1-BA14-462F-89A8-A3B9FCCEC888}" type="presParOf" srcId="{7554F1F6-055A-436B-8169-0A539BA54F64}" destId="{4E059246-7CDC-4D24-A51C-777FEE4924DF}" srcOrd="0" destOrd="0" presId="urn:microsoft.com/office/officeart/2005/8/layout/list1"/>
    <dgm:cxn modelId="{897DAE37-0384-4547-B5D5-7A4ADF2AE95C}" type="presParOf" srcId="{7554F1F6-055A-436B-8169-0A539BA54F64}" destId="{E7305C5E-387C-4335-9909-8F254F122880}" srcOrd="1" destOrd="0" presId="urn:microsoft.com/office/officeart/2005/8/layout/list1"/>
    <dgm:cxn modelId="{6CF4624B-92DF-45AB-8398-CA8AD779A815}" type="presParOf" srcId="{C4D1D536-99FE-4D3D-84E6-D632FEA331FE}" destId="{6CB9965D-7F3C-42F6-8203-1A813E78A0E7}" srcOrd="13" destOrd="0" presId="urn:microsoft.com/office/officeart/2005/8/layout/list1"/>
    <dgm:cxn modelId="{0C70345A-719B-4436-A241-B0144917F1B9}" type="presParOf" srcId="{C4D1D536-99FE-4D3D-84E6-D632FEA331FE}" destId="{A98614B0-5390-4D8D-8A30-A244384C58ED}" srcOrd="14" destOrd="0" presId="urn:microsoft.com/office/officeart/2005/8/layout/list1"/>
    <dgm:cxn modelId="{682B32B1-BAB0-41A1-80AE-6694775E27DD}" type="presParOf" srcId="{C4D1D536-99FE-4D3D-84E6-D632FEA331FE}" destId="{D4EE7F6A-A30F-4642-88D1-60CA262DB32D}" srcOrd="15" destOrd="0" presId="urn:microsoft.com/office/officeart/2005/8/layout/list1"/>
    <dgm:cxn modelId="{54685013-F232-4D14-B3F3-C54F5A18FB86}" type="presParOf" srcId="{C4D1D536-99FE-4D3D-84E6-D632FEA331FE}" destId="{C6153943-A36A-44F5-A6C0-B626A608F25E}" srcOrd="16" destOrd="0" presId="urn:microsoft.com/office/officeart/2005/8/layout/list1"/>
    <dgm:cxn modelId="{C8FBF4CE-DB68-4782-8E55-94FA1218662C}" type="presParOf" srcId="{C6153943-A36A-44F5-A6C0-B626A608F25E}" destId="{21DBD040-9E25-4BF1-8656-AADC5A87F20F}" srcOrd="0" destOrd="0" presId="urn:microsoft.com/office/officeart/2005/8/layout/list1"/>
    <dgm:cxn modelId="{4701F88B-5A79-4AF6-A07E-17945C95CF85}" type="presParOf" srcId="{C6153943-A36A-44F5-A6C0-B626A608F25E}" destId="{F6FB700B-8CFD-4D60-96FA-2C1BDA15C853}" srcOrd="1" destOrd="0" presId="urn:microsoft.com/office/officeart/2005/8/layout/list1"/>
    <dgm:cxn modelId="{061FDFF6-C1C3-48AD-9AE5-CB7CED1D218C}" type="presParOf" srcId="{C4D1D536-99FE-4D3D-84E6-D632FEA331FE}" destId="{5ADD114A-41F8-4BC8-830C-7C302EB3CBBB}" srcOrd="17" destOrd="0" presId="urn:microsoft.com/office/officeart/2005/8/layout/list1"/>
    <dgm:cxn modelId="{F58A76CB-6779-4E4F-B9DF-1CC1DFE563F8}" type="presParOf" srcId="{C4D1D536-99FE-4D3D-84E6-D632FEA331FE}" destId="{F653B6B7-A6C0-403A-AAEB-CB57FB21EA6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41CE11-DE63-4990-B1D6-311158D042A0}" type="doc">
      <dgm:prSet loTypeId="urn:microsoft.com/office/officeart/2008/layout/PictureStrips" loCatId="list" qsTypeId="urn:microsoft.com/office/officeart/2005/8/quickstyle/3d3" qsCatId="3D" csTypeId="urn:microsoft.com/office/officeart/2005/8/colors/accent1_2" csCatId="accent1" phldr="1"/>
      <dgm:spPr/>
      <dgm:t>
        <a:bodyPr/>
        <a:lstStyle/>
        <a:p>
          <a:endParaRPr lang="en-US"/>
        </a:p>
      </dgm:t>
    </dgm:pt>
    <dgm:pt modelId="{3762A18F-2396-45A7-BDEF-04555CB3E315}">
      <dgm:prSet/>
      <dgm:spPr/>
      <dgm:t>
        <a:bodyPr/>
        <a:lstStyle/>
        <a:p>
          <a:r>
            <a:rPr lang="en-US"/>
            <a:t>Sub Query</a:t>
          </a:r>
        </a:p>
      </dgm:t>
    </dgm:pt>
    <dgm:pt modelId="{1F7CFEFF-22D2-4F11-B558-DC7635718612}" type="parTrans" cxnId="{A8BF3081-9F2F-4812-B42C-BFBD98FA2C6D}">
      <dgm:prSet/>
      <dgm:spPr/>
      <dgm:t>
        <a:bodyPr/>
        <a:lstStyle/>
        <a:p>
          <a:endParaRPr lang="en-US"/>
        </a:p>
      </dgm:t>
    </dgm:pt>
    <dgm:pt modelId="{DD6A0E8C-DBEB-4089-B01B-DABB2516D33B}" type="sibTrans" cxnId="{A8BF3081-9F2F-4812-B42C-BFBD98FA2C6D}">
      <dgm:prSet/>
      <dgm:spPr/>
      <dgm:t>
        <a:bodyPr/>
        <a:lstStyle/>
        <a:p>
          <a:endParaRPr lang="en-US"/>
        </a:p>
      </dgm:t>
    </dgm:pt>
    <dgm:pt modelId="{C9EDEDEF-24BB-4BB4-9A40-B80A1D19F829}">
      <dgm:prSet/>
      <dgm:spPr/>
      <dgm:t>
        <a:bodyPr/>
        <a:lstStyle/>
        <a:p>
          <a:r>
            <a:rPr lang="en-US"/>
            <a:t>Klausa Distinct</a:t>
          </a:r>
        </a:p>
      </dgm:t>
    </dgm:pt>
    <dgm:pt modelId="{5831ADCC-A210-42E3-9B29-1C2EFFF3F696}" type="parTrans" cxnId="{F4708391-85DD-498B-941C-10D994CFBAEE}">
      <dgm:prSet/>
      <dgm:spPr/>
      <dgm:t>
        <a:bodyPr/>
        <a:lstStyle/>
        <a:p>
          <a:endParaRPr lang="en-US"/>
        </a:p>
      </dgm:t>
    </dgm:pt>
    <dgm:pt modelId="{D9C25B0A-6C56-446E-A6AD-C70799696CC5}" type="sibTrans" cxnId="{F4708391-85DD-498B-941C-10D994CFBAEE}">
      <dgm:prSet/>
      <dgm:spPr/>
      <dgm:t>
        <a:bodyPr/>
        <a:lstStyle/>
        <a:p>
          <a:endParaRPr lang="en-US"/>
        </a:p>
      </dgm:t>
    </dgm:pt>
    <dgm:pt modelId="{1AB90741-DA44-4802-BF4E-0881E5D281DA}">
      <dgm:prSet/>
      <dgm:spPr/>
      <dgm:t>
        <a:bodyPr/>
        <a:lstStyle/>
        <a:p>
          <a:r>
            <a:rPr lang="en-US"/>
            <a:t>Klausa Case</a:t>
          </a:r>
        </a:p>
      </dgm:t>
    </dgm:pt>
    <dgm:pt modelId="{C5B1CE12-9B35-4E40-9066-898C3145C364}" type="parTrans" cxnId="{496FEF6B-05E4-46DD-A28F-CF0F5EA7C390}">
      <dgm:prSet/>
      <dgm:spPr/>
      <dgm:t>
        <a:bodyPr/>
        <a:lstStyle/>
        <a:p>
          <a:endParaRPr lang="en-US"/>
        </a:p>
      </dgm:t>
    </dgm:pt>
    <dgm:pt modelId="{F1F1885F-1BD0-4B0A-8549-FAEB5FE67367}" type="sibTrans" cxnId="{496FEF6B-05E4-46DD-A28F-CF0F5EA7C390}">
      <dgm:prSet/>
      <dgm:spPr/>
      <dgm:t>
        <a:bodyPr/>
        <a:lstStyle/>
        <a:p>
          <a:endParaRPr lang="en-US"/>
        </a:p>
      </dgm:t>
    </dgm:pt>
    <dgm:pt modelId="{DF9C350D-DB9D-4088-97A8-0D3380F62E8C}">
      <dgm:prSet/>
      <dgm:spPr/>
      <dgm:t>
        <a:bodyPr/>
        <a:lstStyle/>
        <a:p>
          <a:r>
            <a:rPr lang="en-US"/>
            <a:t>Klausa Group By</a:t>
          </a:r>
        </a:p>
      </dgm:t>
    </dgm:pt>
    <dgm:pt modelId="{B7059014-7207-486F-B3FB-D0FD8DAB8AD4}" type="parTrans" cxnId="{E7BF5153-C3B1-4951-BB7D-40143D298DA4}">
      <dgm:prSet/>
      <dgm:spPr/>
      <dgm:t>
        <a:bodyPr/>
        <a:lstStyle/>
        <a:p>
          <a:endParaRPr lang="en-US"/>
        </a:p>
      </dgm:t>
    </dgm:pt>
    <dgm:pt modelId="{22267DE7-5756-45AD-8306-C656FB0C514A}" type="sibTrans" cxnId="{E7BF5153-C3B1-4951-BB7D-40143D298DA4}">
      <dgm:prSet/>
      <dgm:spPr/>
      <dgm:t>
        <a:bodyPr/>
        <a:lstStyle/>
        <a:p>
          <a:endParaRPr lang="en-US"/>
        </a:p>
      </dgm:t>
    </dgm:pt>
    <dgm:pt modelId="{22A4DBB3-D178-407B-84C7-CF1C1D3DACDF}">
      <dgm:prSet/>
      <dgm:spPr/>
      <dgm:t>
        <a:bodyPr/>
        <a:lstStyle/>
        <a:p>
          <a:r>
            <a:rPr lang="en-US"/>
            <a:t>Klausa Having</a:t>
          </a:r>
        </a:p>
      </dgm:t>
    </dgm:pt>
    <dgm:pt modelId="{B877398D-28BF-49E0-BE9F-F0A60E1B891D}" type="parTrans" cxnId="{FD206F21-1E9A-4158-A740-33FFB7D58574}">
      <dgm:prSet/>
      <dgm:spPr/>
      <dgm:t>
        <a:bodyPr/>
        <a:lstStyle/>
        <a:p>
          <a:endParaRPr lang="en-US"/>
        </a:p>
      </dgm:t>
    </dgm:pt>
    <dgm:pt modelId="{811BC610-1BB8-4273-8B40-D9DE06FCEBE3}" type="sibTrans" cxnId="{FD206F21-1E9A-4158-A740-33FFB7D58574}">
      <dgm:prSet/>
      <dgm:spPr/>
      <dgm:t>
        <a:bodyPr/>
        <a:lstStyle/>
        <a:p>
          <a:endParaRPr lang="en-US"/>
        </a:p>
      </dgm:t>
    </dgm:pt>
    <dgm:pt modelId="{70A29003-28AD-42BD-BF10-A4C9C51B5F8E}" type="pres">
      <dgm:prSet presAssocID="{2C41CE11-DE63-4990-B1D6-311158D042A0}" presName="Name0" presStyleCnt="0">
        <dgm:presLayoutVars>
          <dgm:dir/>
          <dgm:resizeHandles val="exact"/>
        </dgm:presLayoutVars>
      </dgm:prSet>
      <dgm:spPr/>
    </dgm:pt>
    <dgm:pt modelId="{BC5968C7-23F9-464C-92B2-C4055715A19D}" type="pres">
      <dgm:prSet presAssocID="{3762A18F-2396-45A7-BDEF-04555CB3E315}" presName="composite" presStyleCnt="0"/>
      <dgm:spPr/>
    </dgm:pt>
    <dgm:pt modelId="{B059E961-BDF3-4E40-9B54-9D6B221953A0}" type="pres">
      <dgm:prSet presAssocID="{3762A18F-2396-45A7-BDEF-04555CB3E315}" presName="rect1" presStyleLbl="trAlignAcc1" presStyleIdx="0" presStyleCnt="5">
        <dgm:presLayoutVars>
          <dgm:bulletEnabled val="1"/>
        </dgm:presLayoutVars>
      </dgm:prSet>
      <dgm:spPr/>
    </dgm:pt>
    <dgm:pt modelId="{7D9F347A-283E-4B31-94CD-BD8386D34B37}" type="pres">
      <dgm:prSet presAssocID="{3762A18F-2396-45A7-BDEF-04555CB3E315}" presName="rect2" presStyleLbl="fgImgPlace1" presStyleIdx="0" presStyleCnt="5"/>
      <dgm:spPr/>
    </dgm:pt>
    <dgm:pt modelId="{4FF5128B-2611-4040-B638-F5CCF4237646}" type="pres">
      <dgm:prSet presAssocID="{DD6A0E8C-DBEB-4089-B01B-DABB2516D33B}" presName="sibTrans" presStyleCnt="0"/>
      <dgm:spPr/>
    </dgm:pt>
    <dgm:pt modelId="{42577DB6-D051-485C-B653-F17B95600B72}" type="pres">
      <dgm:prSet presAssocID="{C9EDEDEF-24BB-4BB4-9A40-B80A1D19F829}" presName="composite" presStyleCnt="0"/>
      <dgm:spPr/>
    </dgm:pt>
    <dgm:pt modelId="{36B7B738-22B2-4907-90DE-74E39454022A}" type="pres">
      <dgm:prSet presAssocID="{C9EDEDEF-24BB-4BB4-9A40-B80A1D19F829}" presName="rect1" presStyleLbl="trAlignAcc1" presStyleIdx="1" presStyleCnt="5">
        <dgm:presLayoutVars>
          <dgm:bulletEnabled val="1"/>
        </dgm:presLayoutVars>
      </dgm:prSet>
      <dgm:spPr/>
    </dgm:pt>
    <dgm:pt modelId="{36A6837A-30C2-40BD-AA08-DB1EEE97618B}" type="pres">
      <dgm:prSet presAssocID="{C9EDEDEF-24BB-4BB4-9A40-B80A1D19F829}" presName="rect2" presStyleLbl="fgImgPlace1" presStyleIdx="1" presStyleCnt="5"/>
      <dgm:spPr/>
    </dgm:pt>
    <dgm:pt modelId="{BA20473C-C94B-4275-B77F-0C22CD5A8490}" type="pres">
      <dgm:prSet presAssocID="{D9C25B0A-6C56-446E-A6AD-C70799696CC5}" presName="sibTrans" presStyleCnt="0"/>
      <dgm:spPr/>
    </dgm:pt>
    <dgm:pt modelId="{EC141437-9068-4651-ABCE-F02D141DD3AC}" type="pres">
      <dgm:prSet presAssocID="{1AB90741-DA44-4802-BF4E-0881E5D281DA}" presName="composite" presStyleCnt="0"/>
      <dgm:spPr/>
    </dgm:pt>
    <dgm:pt modelId="{91334230-8288-484C-B68F-7498E0DA0804}" type="pres">
      <dgm:prSet presAssocID="{1AB90741-DA44-4802-BF4E-0881E5D281DA}" presName="rect1" presStyleLbl="trAlignAcc1" presStyleIdx="2" presStyleCnt="5">
        <dgm:presLayoutVars>
          <dgm:bulletEnabled val="1"/>
        </dgm:presLayoutVars>
      </dgm:prSet>
      <dgm:spPr/>
    </dgm:pt>
    <dgm:pt modelId="{A8DC2129-22FA-40F2-9679-E191E920E258}" type="pres">
      <dgm:prSet presAssocID="{1AB90741-DA44-4802-BF4E-0881E5D281DA}" presName="rect2" presStyleLbl="fgImgPlace1" presStyleIdx="2" presStyleCnt="5"/>
      <dgm:spPr/>
    </dgm:pt>
    <dgm:pt modelId="{4888A687-9344-414E-8042-4BDAC7567CE7}" type="pres">
      <dgm:prSet presAssocID="{F1F1885F-1BD0-4B0A-8549-FAEB5FE67367}" presName="sibTrans" presStyleCnt="0"/>
      <dgm:spPr/>
    </dgm:pt>
    <dgm:pt modelId="{975E9153-576E-4DC8-B99D-562DD655C02F}" type="pres">
      <dgm:prSet presAssocID="{DF9C350D-DB9D-4088-97A8-0D3380F62E8C}" presName="composite" presStyleCnt="0"/>
      <dgm:spPr/>
    </dgm:pt>
    <dgm:pt modelId="{AF2282F7-7BFE-415B-B977-ACCE4E547794}" type="pres">
      <dgm:prSet presAssocID="{DF9C350D-DB9D-4088-97A8-0D3380F62E8C}" presName="rect1" presStyleLbl="trAlignAcc1" presStyleIdx="3" presStyleCnt="5">
        <dgm:presLayoutVars>
          <dgm:bulletEnabled val="1"/>
        </dgm:presLayoutVars>
      </dgm:prSet>
      <dgm:spPr/>
    </dgm:pt>
    <dgm:pt modelId="{182AF293-1F51-4ED9-B1F8-F19814326640}" type="pres">
      <dgm:prSet presAssocID="{DF9C350D-DB9D-4088-97A8-0D3380F62E8C}" presName="rect2" presStyleLbl="fgImgPlace1" presStyleIdx="3" presStyleCnt="5"/>
      <dgm:spPr/>
    </dgm:pt>
    <dgm:pt modelId="{757DA287-92BE-426A-B65D-32347B24C2BF}" type="pres">
      <dgm:prSet presAssocID="{22267DE7-5756-45AD-8306-C656FB0C514A}" presName="sibTrans" presStyleCnt="0"/>
      <dgm:spPr/>
    </dgm:pt>
    <dgm:pt modelId="{471C7869-F98F-4ADF-AC3B-C5FA0FF9AE09}" type="pres">
      <dgm:prSet presAssocID="{22A4DBB3-D178-407B-84C7-CF1C1D3DACDF}" presName="composite" presStyleCnt="0"/>
      <dgm:spPr/>
    </dgm:pt>
    <dgm:pt modelId="{93569A66-DEA8-4130-BC9C-62E4F43A4CF9}" type="pres">
      <dgm:prSet presAssocID="{22A4DBB3-D178-407B-84C7-CF1C1D3DACDF}" presName="rect1" presStyleLbl="trAlignAcc1" presStyleIdx="4" presStyleCnt="5">
        <dgm:presLayoutVars>
          <dgm:bulletEnabled val="1"/>
        </dgm:presLayoutVars>
      </dgm:prSet>
      <dgm:spPr/>
    </dgm:pt>
    <dgm:pt modelId="{19102D39-7E26-4565-9338-8E37C678C273}" type="pres">
      <dgm:prSet presAssocID="{22A4DBB3-D178-407B-84C7-CF1C1D3DACDF}" presName="rect2" presStyleLbl="fgImgPlace1" presStyleIdx="4" presStyleCnt="5"/>
      <dgm:spPr/>
    </dgm:pt>
  </dgm:ptLst>
  <dgm:cxnLst>
    <dgm:cxn modelId="{FD206F21-1E9A-4158-A740-33FFB7D58574}" srcId="{2C41CE11-DE63-4990-B1D6-311158D042A0}" destId="{22A4DBB3-D178-407B-84C7-CF1C1D3DACDF}" srcOrd="4" destOrd="0" parTransId="{B877398D-28BF-49E0-BE9F-F0A60E1B891D}" sibTransId="{811BC610-1BB8-4273-8B40-D9DE06FCEBE3}"/>
    <dgm:cxn modelId="{F7CAFA36-1DE5-4819-BAFE-D4AECB457699}" type="presOf" srcId="{C9EDEDEF-24BB-4BB4-9A40-B80A1D19F829}" destId="{36B7B738-22B2-4907-90DE-74E39454022A}" srcOrd="0" destOrd="0" presId="urn:microsoft.com/office/officeart/2008/layout/PictureStrips"/>
    <dgm:cxn modelId="{45957B69-FFB0-4549-8185-A2F1E9546EC9}" type="presOf" srcId="{2C41CE11-DE63-4990-B1D6-311158D042A0}" destId="{70A29003-28AD-42BD-BF10-A4C9C51B5F8E}" srcOrd="0" destOrd="0" presId="urn:microsoft.com/office/officeart/2008/layout/PictureStrips"/>
    <dgm:cxn modelId="{496FEF6B-05E4-46DD-A28F-CF0F5EA7C390}" srcId="{2C41CE11-DE63-4990-B1D6-311158D042A0}" destId="{1AB90741-DA44-4802-BF4E-0881E5D281DA}" srcOrd="2" destOrd="0" parTransId="{C5B1CE12-9B35-4E40-9066-898C3145C364}" sibTransId="{F1F1885F-1BD0-4B0A-8549-FAEB5FE67367}"/>
    <dgm:cxn modelId="{E7BF5153-C3B1-4951-BB7D-40143D298DA4}" srcId="{2C41CE11-DE63-4990-B1D6-311158D042A0}" destId="{DF9C350D-DB9D-4088-97A8-0D3380F62E8C}" srcOrd="3" destOrd="0" parTransId="{B7059014-7207-486F-B3FB-D0FD8DAB8AD4}" sibTransId="{22267DE7-5756-45AD-8306-C656FB0C514A}"/>
    <dgm:cxn modelId="{9CB6AD79-6588-4A92-9A78-CAFE1AE68316}" type="presOf" srcId="{DF9C350D-DB9D-4088-97A8-0D3380F62E8C}" destId="{AF2282F7-7BFE-415B-B977-ACCE4E547794}" srcOrd="0" destOrd="0" presId="urn:microsoft.com/office/officeart/2008/layout/PictureStrips"/>
    <dgm:cxn modelId="{59C9F67E-19FE-4BF8-B38E-791A4E0F944E}" type="presOf" srcId="{22A4DBB3-D178-407B-84C7-CF1C1D3DACDF}" destId="{93569A66-DEA8-4130-BC9C-62E4F43A4CF9}" srcOrd="0" destOrd="0" presId="urn:microsoft.com/office/officeart/2008/layout/PictureStrips"/>
    <dgm:cxn modelId="{A8BF3081-9F2F-4812-B42C-BFBD98FA2C6D}" srcId="{2C41CE11-DE63-4990-B1D6-311158D042A0}" destId="{3762A18F-2396-45A7-BDEF-04555CB3E315}" srcOrd="0" destOrd="0" parTransId="{1F7CFEFF-22D2-4F11-B558-DC7635718612}" sibTransId="{DD6A0E8C-DBEB-4089-B01B-DABB2516D33B}"/>
    <dgm:cxn modelId="{57A71384-00C7-42FC-BB66-65A669C887FE}" type="presOf" srcId="{1AB90741-DA44-4802-BF4E-0881E5D281DA}" destId="{91334230-8288-484C-B68F-7498E0DA0804}" srcOrd="0" destOrd="0" presId="urn:microsoft.com/office/officeart/2008/layout/PictureStrips"/>
    <dgm:cxn modelId="{F4708391-85DD-498B-941C-10D994CFBAEE}" srcId="{2C41CE11-DE63-4990-B1D6-311158D042A0}" destId="{C9EDEDEF-24BB-4BB4-9A40-B80A1D19F829}" srcOrd="1" destOrd="0" parTransId="{5831ADCC-A210-42E3-9B29-1C2EFFF3F696}" sibTransId="{D9C25B0A-6C56-446E-A6AD-C70799696CC5}"/>
    <dgm:cxn modelId="{6D9D51A9-3C20-46C5-9057-3ACA5546D978}" type="presOf" srcId="{3762A18F-2396-45A7-BDEF-04555CB3E315}" destId="{B059E961-BDF3-4E40-9B54-9D6B221953A0}" srcOrd="0" destOrd="0" presId="urn:microsoft.com/office/officeart/2008/layout/PictureStrips"/>
    <dgm:cxn modelId="{45C4AF42-3195-46E5-AD29-18A2748A7A05}" type="presParOf" srcId="{70A29003-28AD-42BD-BF10-A4C9C51B5F8E}" destId="{BC5968C7-23F9-464C-92B2-C4055715A19D}" srcOrd="0" destOrd="0" presId="urn:microsoft.com/office/officeart/2008/layout/PictureStrips"/>
    <dgm:cxn modelId="{605C7B48-EFEA-4834-AB93-236884127B70}" type="presParOf" srcId="{BC5968C7-23F9-464C-92B2-C4055715A19D}" destId="{B059E961-BDF3-4E40-9B54-9D6B221953A0}" srcOrd="0" destOrd="0" presId="urn:microsoft.com/office/officeart/2008/layout/PictureStrips"/>
    <dgm:cxn modelId="{E48A170D-F364-4EC8-9A9E-BF9A69DF1F24}" type="presParOf" srcId="{BC5968C7-23F9-464C-92B2-C4055715A19D}" destId="{7D9F347A-283E-4B31-94CD-BD8386D34B37}" srcOrd="1" destOrd="0" presId="urn:microsoft.com/office/officeart/2008/layout/PictureStrips"/>
    <dgm:cxn modelId="{3BF04099-566E-4E10-989C-31B4E02677D9}" type="presParOf" srcId="{70A29003-28AD-42BD-BF10-A4C9C51B5F8E}" destId="{4FF5128B-2611-4040-B638-F5CCF4237646}" srcOrd="1" destOrd="0" presId="urn:microsoft.com/office/officeart/2008/layout/PictureStrips"/>
    <dgm:cxn modelId="{4D1D68B5-E8BE-4E18-AF5A-F76559DAB6B5}" type="presParOf" srcId="{70A29003-28AD-42BD-BF10-A4C9C51B5F8E}" destId="{42577DB6-D051-485C-B653-F17B95600B72}" srcOrd="2" destOrd="0" presId="urn:microsoft.com/office/officeart/2008/layout/PictureStrips"/>
    <dgm:cxn modelId="{78E074D9-3C33-4FF7-B3A5-83E6B6F23DB7}" type="presParOf" srcId="{42577DB6-D051-485C-B653-F17B95600B72}" destId="{36B7B738-22B2-4907-90DE-74E39454022A}" srcOrd="0" destOrd="0" presId="urn:microsoft.com/office/officeart/2008/layout/PictureStrips"/>
    <dgm:cxn modelId="{141499A2-92AA-436F-A49E-80E68828C990}" type="presParOf" srcId="{42577DB6-D051-485C-B653-F17B95600B72}" destId="{36A6837A-30C2-40BD-AA08-DB1EEE97618B}" srcOrd="1" destOrd="0" presId="urn:microsoft.com/office/officeart/2008/layout/PictureStrips"/>
    <dgm:cxn modelId="{BE950F30-F1CD-4E76-9A82-8D04BFE406E4}" type="presParOf" srcId="{70A29003-28AD-42BD-BF10-A4C9C51B5F8E}" destId="{BA20473C-C94B-4275-B77F-0C22CD5A8490}" srcOrd="3" destOrd="0" presId="urn:microsoft.com/office/officeart/2008/layout/PictureStrips"/>
    <dgm:cxn modelId="{58C0C998-68A7-4463-9A44-5511021833B2}" type="presParOf" srcId="{70A29003-28AD-42BD-BF10-A4C9C51B5F8E}" destId="{EC141437-9068-4651-ABCE-F02D141DD3AC}" srcOrd="4" destOrd="0" presId="urn:microsoft.com/office/officeart/2008/layout/PictureStrips"/>
    <dgm:cxn modelId="{88879D59-3488-4C1C-87AC-2944B637350A}" type="presParOf" srcId="{EC141437-9068-4651-ABCE-F02D141DD3AC}" destId="{91334230-8288-484C-B68F-7498E0DA0804}" srcOrd="0" destOrd="0" presId="urn:microsoft.com/office/officeart/2008/layout/PictureStrips"/>
    <dgm:cxn modelId="{C11AEC8A-846B-4B83-A83E-FBA4BA45B91B}" type="presParOf" srcId="{EC141437-9068-4651-ABCE-F02D141DD3AC}" destId="{A8DC2129-22FA-40F2-9679-E191E920E258}" srcOrd="1" destOrd="0" presId="urn:microsoft.com/office/officeart/2008/layout/PictureStrips"/>
    <dgm:cxn modelId="{9205A9FD-107A-49F4-9F95-7D4B01C365CF}" type="presParOf" srcId="{70A29003-28AD-42BD-BF10-A4C9C51B5F8E}" destId="{4888A687-9344-414E-8042-4BDAC7567CE7}" srcOrd="5" destOrd="0" presId="urn:microsoft.com/office/officeart/2008/layout/PictureStrips"/>
    <dgm:cxn modelId="{833470F9-17EA-4E2E-9081-C8AF75675B9D}" type="presParOf" srcId="{70A29003-28AD-42BD-BF10-A4C9C51B5F8E}" destId="{975E9153-576E-4DC8-B99D-562DD655C02F}" srcOrd="6" destOrd="0" presId="urn:microsoft.com/office/officeart/2008/layout/PictureStrips"/>
    <dgm:cxn modelId="{09C4C16F-1C05-4373-BB12-8F576A9794AE}" type="presParOf" srcId="{975E9153-576E-4DC8-B99D-562DD655C02F}" destId="{AF2282F7-7BFE-415B-B977-ACCE4E547794}" srcOrd="0" destOrd="0" presId="urn:microsoft.com/office/officeart/2008/layout/PictureStrips"/>
    <dgm:cxn modelId="{09F81E8D-9790-414B-A9DF-1EC10D5F9377}" type="presParOf" srcId="{975E9153-576E-4DC8-B99D-562DD655C02F}" destId="{182AF293-1F51-4ED9-B1F8-F19814326640}" srcOrd="1" destOrd="0" presId="urn:microsoft.com/office/officeart/2008/layout/PictureStrips"/>
    <dgm:cxn modelId="{A7952D1A-8E00-4B98-9D30-535D2113091C}" type="presParOf" srcId="{70A29003-28AD-42BD-BF10-A4C9C51B5F8E}" destId="{757DA287-92BE-426A-B65D-32347B24C2BF}" srcOrd="7" destOrd="0" presId="urn:microsoft.com/office/officeart/2008/layout/PictureStrips"/>
    <dgm:cxn modelId="{BBFB7EB7-ED57-40B7-922D-4F9B6F23ECC8}" type="presParOf" srcId="{70A29003-28AD-42BD-BF10-A4C9C51B5F8E}" destId="{471C7869-F98F-4ADF-AC3B-C5FA0FF9AE09}" srcOrd="8" destOrd="0" presId="urn:microsoft.com/office/officeart/2008/layout/PictureStrips"/>
    <dgm:cxn modelId="{58FA3346-848F-4C46-8389-98CA0E45DC33}" type="presParOf" srcId="{471C7869-F98F-4ADF-AC3B-C5FA0FF9AE09}" destId="{93569A66-DEA8-4130-BC9C-62E4F43A4CF9}" srcOrd="0" destOrd="0" presId="urn:microsoft.com/office/officeart/2008/layout/PictureStrips"/>
    <dgm:cxn modelId="{42524FAF-BEAD-4387-9E33-69E9A4F7CD5A}" type="presParOf" srcId="{471C7869-F98F-4ADF-AC3B-C5FA0FF9AE09}" destId="{19102D39-7E26-4565-9338-8E37C678C273}"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6A654-5326-47A4-8B42-55A51F178C7C}">
      <dsp:nvSpPr>
        <dsp:cNvPr id="0" name=""/>
        <dsp:cNvSpPr/>
      </dsp:nvSpPr>
      <dsp:spPr>
        <a:xfrm>
          <a:off x="910" y="0"/>
          <a:ext cx="2368415" cy="4663079"/>
        </a:xfrm>
        <a:prstGeom prst="roundRect">
          <a:avLst>
            <a:gd name="adj" fmla="val 1000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DDL</a:t>
          </a:r>
        </a:p>
      </dsp:txBody>
      <dsp:txXfrm>
        <a:off x="910" y="0"/>
        <a:ext cx="2368415" cy="1398923"/>
      </dsp:txXfrm>
    </dsp:sp>
    <dsp:sp modelId="{6E3E409C-9407-4FCF-99AC-A195BBD86764}">
      <dsp:nvSpPr>
        <dsp:cNvPr id="0" name=""/>
        <dsp:cNvSpPr/>
      </dsp:nvSpPr>
      <dsp:spPr>
        <a:xfrm>
          <a:off x="237752" y="1399322"/>
          <a:ext cx="1894732" cy="9161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Create</a:t>
          </a:r>
        </a:p>
      </dsp:txBody>
      <dsp:txXfrm>
        <a:off x="264584" y="1426154"/>
        <a:ext cx="1841068" cy="862444"/>
      </dsp:txXfrm>
    </dsp:sp>
    <dsp:sp modelId="{C733CD3C-C29D-4CA9-9DAA-972F34EBCF89}">
      <dsp:nvSpPr>
        <dsp:cNvPr id="0" name=""/>
        <dsp:cNvSpPr/>
      </dsp:nvSpPr>
      <dsp:spPr>
        <a:xfrm>
          <a:off x="237752" y="2456370"/>
          <a:ext cx="1894732" cy="9161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Alter</a:t>
          </a:r>
        </a:p>
      </dsp:txBody>
      <dsp:txXfrm>
        <a:off x="264584" y="2483202"/>
        <a:ext cx="1841068" cy="862444"/>
      </dsp:txXfrm>
    </dsp:sp>
    <dsp:sp modelId="{EA7D391A-CA0E-427E-8D6C-E2633F8C7B88}">
      <dsp:nvSpPr>
        <dsp:cNvPr id="0" name=""/>
        <dsp:cNvSpPr/>
      </dsp:nvSpPr>
      <dsp:spPr>
        <a:xfrm>
          <a:off x="237752" y="3513418"/>
          <a:ext cx="1894732" cy="9161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Drop</a:t>
          </a:r>
        </a:p>
      </dsp:txBody>
      <dsp:txXfrm>
        <a:off x="264584" y="3540250"/>
        <a:ext cx="1841068" cy="862444"/>
      </dsp:txXfrm>
    </dsp:sp>
    <dsp:sp modelId="{05F847C1-6D63-4581-8DAF-C6765BDE7C77}">
      <dsp:nvSpPr>
        <dsp:cNvPr id="0" name=""/>
        <dsp:cNvSpPr/>
      </dsp:nvSpPr>
      <dsp:spPr>
        <a:xfrm>
          <a:off x="2546957" y="0"/>
          <a:ext cx="2368415" cy="4663079"/>
        </a:xfrm>
        <a:prstGeom prst="roundRect">
          <a:avLst>
            <a:gd name="adj" fmla="val 1000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DML</a:t>
          </a:r>
        </a:p>
      </dsp:txBody>
      <dsp:txXfrm>
        <a:off x="2546957" y="0"/>
        <a:ext cx="2368415" cy="1398923"/>
      </dsp:txXfrm>
    </dsp:sp>
    <dsp:sp modelId="{D6B55804-5BA1-4FC6-A8CD-54556C536BED}">
      <dsp:nvSpPr>
        <dsp:cNvPr id="0" name=""/>
        <dsp:cNvSpPr/>
      </dsp:nvSpPr>
      <dsp:spPr>
        <a:xfrm>
          <a:off x="2783799" y="1399037"/>
          <a:ext cx="1894732" cy="67931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Insert</a:t>
          </a:r>
        </a:p>
      </dsp:txBody>
      <dsp:txXfrm>
        <a:off x="2803695" y="1418933"/>
        <a:ext cx="1854940" cy="639519"/>
      </dsp:txXfrm>
    </dsp:sp>
    <dsp:sp modelId="{AC233EE0-58F7-455D-993C-8FC9588DCDBA}">
      <dsp:nvSpPr>
        <dsp:cNvPr id="0" name=""/>
        <dsp:cNvSpPr/>
      </dsp:nvSpPr>
      <dsp:spPr>
        <a:xfrm>
          <a:off x="2783799" y="2182858"/>
          <a:ext cx="1894732" cy="67931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Update</a:t>
          </a:r>
        </a:p>
      </dsp:txBody>
      <dsp:txXfrm>
        <a:off x="2803695" y="2202754"/>
        <a:ext cx="1854940" cy="639519"/>
      </dsp:txXfrm>
    </dsp:sp>
    <dsp:sp modelId="{A39B2B28-8A27-40EC-9CB6-F989DB2BA21A}">
      <dsp:nvSpPr>
        <dsp:cNvPr id="0" name=""/>
        <dsp:cNvSpPr/>
      </dsp:nvSpPr>
      <dsp:spPr>
        <a:xfrm>
          <a:off x="2783799" y="2966679"/>
          <a:ext cx="1894732" cy="67931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Delete</a:t>
          </a:r>
        </a:p>
      </dsp:txBody>
      <dsp:txXfrm>
        <a:off x="2803695" y="2986575"/>
        <a:ext cx="1854940" cy="639519"/>
      </dsp:txXfrm>
    </dsp:sp>
    <dsp:sp modelId="{4C4524A5-1AFB-4DEC-92B6-E69F87B46C62}">
      <dsp:nvSpPr>
        <dsp:cNvPr id="0" name=""/>
        <dsp:cNvSpPr/>
      </dsp:nvSpPr>
      <dsp:spPr>
        <a:xfrm>
          <a:off x="2783799" y="3750499"/>
          <a:ext cx="1894732" cy="67931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Select</a:t>
          </a:r>
        </a:p>
      </dsp:txBody>
      <dsp:txXfrm>
        <a:off x="2803695" y="3770395"/>
        <a:ext cx="1854940" cy="639519"/>
      </dsp:txXfrm>
    </dsp:sp>
    <dsp:sp modelId="{76AB17B7-B54D-47DE-9FF7-341BB684142F}">
      <dsp:nvSpPr>
        <dsp:cNvPr id="0" name=""/>
        <dsp:cNvSpPr/>
      </dsp:nvSpPr>
      <dsp:spPr>
        <a:xfrm>
          <a:off x="5093004" y="0"/>
          <a:ext cx="2368415" cy="4663079"/>
        </a:xfrm>
        <a:prstGeom prst="roundRect">
          <a:avLst>
            <a:gd name="adj" fmla="val 1000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DCL</a:t>
          </a:r>
        </a:p>
      </dsp:txBody>
      <dsp:txXfrm>
        <a:off x="5093004" y="0"/>
        <a:ext cx="2368415" cy="1398923"/>
      </dsp:txXfrm>
    </dsp:sp>
    <dsp:sp modelId="{7C6738C4-9B1B-4855-B1B8-22EC0308B203}">
      <dsp:nvSpPr>
        <dsp:cNvPr id="0" name=""/>
        <dsp:cNvSpPr/>
      </dsp:nvSpPr>
      <dsp:spPr>
        <a:xfrm>
          <a:off x="5329846" y="1400289"/>
          <a:ext cx="1894732" cy="140598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Grant</a:t>
          </a:r>
        </a:p>
      </dsp:txBody>
      <dsp:txXfrm>
        <a:off x="5371026" y="1441469"/>
        <a:ext cx="1812372" cy="1323622"/>
      </dsp:txXfrm>
    </dsp:sp>
    <dsp:sp modelId="{D4664CDF-6D0A-4866-AFC6-B7167DEC8E31}">
      <dsp:nvSpPr>
        <dsp:cNvPr id="0" name=""/>
        <dsp:cNvSpPr/>
      </dsp:nvSpPr>
      <dsp:spPr>
        <a:xfrm>
          <a:off x="5329846" y="3022576"/>
          <a:ext cx="1894732" cy="140598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Revoke</a:t>
          </a:r>
        </a:p>
      </dsp:txBody>
      <dsp:txXfrm>
        <a:off x="5371026" y="3063756"/>
        <a:ext cx="1812372" cy="1323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EADA0-B5B6-4ACF-BF41-EB2E8F5BECD4}">
      <dsp:nvSpPr>
        <dsp:cNvPr id="0" name=""/>
        <dsp:cNvSpPr/>
      </dsp:nvSpPr>
      <dsp:spPr>
        <a:xfrm>
          <a:off x="0" y="39708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95A81B1-53F9-45D1-96EF-7CAAD4CDFA66}">
      <dsp:nvSpPr>
        <dsp:cNvPr id="0" name=""/>
        <dsp:cNvSpPr/>
      </dsp:nvSpPr>
      <dsp:spPr>
        <a:xfrm>
          <a:off x="374618" y="72367"/>
          <a:ext cx="5244656" cy="6494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SUM</a:t>
          </a:r>
        </a:p>
      </dsp:txBody>
      <dsp:txXfrm>
        <a:off x="406321" y="104070"/>
        <a:ext cx="5181250" cy="586034"/>
      </dsp:txXfrm>
    </dsp:sp>
    <dsp:sp modelId="{6437914D-02EA-451F-99C5-FF47A11E84B5}">
      <dsp:nvSpPr>
        <dsp:cNvPr id="0" name=""/>
        <dsp:cNvSpPr/>
      </dsp:nvSpPr>
      <dsp:spPr>
        <a:xfrm>
          <a:off x="0" y="139500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FE1D9BC-5C7A-4DB7-9F7C-FE2515D61375}">
      <dsp:nvSpPr>
        <dsp:cNvPr id="0" name=""/>
        <dsp:cNvSpPr/>
      </dsp:nvSpPr>
      <dsp:spPr>
        <a:xfrm>
          <a:off x="374618" y="1070287"/>
          <a:ext cx="5244656" cy="6494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MAX</a:t>
          </a:r>
        </a:p>
      </dsp:txBody>
      <dsp:txXfrm>
        <a:off x="406321" y="1101990"/>
        <a:ext cx="5181250" cy="586034"/>
      </dsp:txXfrm>
    </dsp:sp>
    <dsp:sp modelId="{472B81CB-24EE-4963-B542-FBCE55B396D3}">
      <dsp:nvSpPr>
        <dsp:cNvPr id="0" name=""/>
        <dsp:cNvSpPr/>
      </dsp:nvSpPr>
      <dsp:spPr>
        <a:xfrm>
          <a:off x="0" y="239292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D31EFDC-BCAB-4DA5-84EE-9591C2011A38}">
      <dsp:nvSpPr>
        <dsp:cNvPr id="0" name=""/>
        <dsp:cNvSpPr/>
      </dsp:nvSpPr>
      <dsp:spPr>
        <a:xfrm>
          <a:off x="374618" y="2068207"/>
          <a:ext cx="5244656" cy="6494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MIN</a:t>
          </a:r>
        </a:p>
      </dsp:txBody>
      <dsp:txXfrm>
        <a:off x="406321" y="2099910"/>
        <a:ext cx="5181250" cy="586034"/>
      </dsp:txXfrm>
    </dsp:sp>
    <dsp:sp modelId="{A98614B0-5390-4D8D-8A30-A244384C58ED}">
      <dsp:nvSpPr>
        <dsp:cNvPr id="0" name=""/>
        <dsp:cNvSpPr/>
      </dsp:nvSpPr>
      <dsp:spPr>
        <a:xfrm>
          <a:off x="0" y="339084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7305C5E-387C-4335-9909-8F254F122880}">
      <dsp:nvSpPr>
        <dsp:cNvPr id="0" name=""/>
        <dsp:cNvSpPr/>
      </dsp:nvSpPr>
      <dsp:spPr>
        <a:xfrm>
          <a:off x="374618" y="3066127"/>
          <a:ext cx="5244656" cy="6494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AVG</a:t>
          </a:r>
        </a:p>
      </dsp:txBody>
      <dsp:txXfrm>
        <a:off x="406321" y="3097830"/>
        <a:ext cx="5181250" cy="586034"/>
      </dsp:txXfrm>
    </dsp:sp>
    <dsp:sp modelId="{F653B6B7-A6C0-403A-AAEB-CB57FB21EA6B}">
      <dsp:nvSpPr>
        <dsp:cNvPr id="0" name=""/>
        <dsp:cNvSpPr/>
      </dsp:nvSpPr>
      <dsp:spPr>
        <a:xfrm>
          <a:off x="0" y="438876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6FB700B-8CFD-4D60-96FA-2C1BDA15C853}">
      <dsp:nvSpPr>
        <dsp:cNvPr id="0" name=""/>
        <dsp:cNvSpPr/>
      </dsp:nvSpPr>
      <dsp:spPr>
        <a:xfrm>
          <a:off x="374618" y="4064047"/>
          <a:ext cx="5244656" cy="6494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COUNT</a:t>
          </a:r>
        </a:p>
      </dsp:txBody>
      <dsp:txXfrm>
        <a:off x="406321" y="4095750"/>
        <a:ext cx="5181250"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9E961-BDF3-4E40-9B54-9D6B221953A0}">
      <dsp:nvSpPr>
        <dsp:cNvPr id="0" name=""/>
        <dsp:cNvSpPr/>
      </dsp:nvSpPr>
      <dsp:spPr>
        <a:xfrm>
          <a:off x="148247" y="502568"/>
          <a:ext cx="3469983" cy="1084369"/>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73448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Sub Query</a:t>
          </a:r>
        </a:p>
      </dsp:txBody>
      <dsp:txXfrm>
        <a:off x="148247" y="502568"/>
        <a:ext cx="3469983" cy="1084369"/>
      </dsp:txXfrm>
    </dsp:sp>
    <dsp:sp modelId="{7D9F347A-283E-4B31-94CD-BD8386D34B37}">
      <dsp:nvSpPr>
        <dsp:cNvPr id="0" name=""/>
        <dsp:cNvSpPr/>
      </dsp:nvSpPr>
      <dsp:spPr>
        <a:xfrm>
          <a:off x="3664" y="345937"/>
          <a:ext cx="759058" cy="1138588"/>
        </a:xfrm>
        <a:prstGeom prst="rect">
          <a:avLst/>
        </a:prstGeom>
        <a:solidFill>
          <a:schemeClr val="accent1">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36B7B738-22B2-4907-90DE-74E39454022A}">
      <dsp:nvSpPr>
        <dsp:cNvPr id="0" name=""/>
        <dsp:cNvSpPr/>
      </dsp:nvSpPr>
      <dsp:spPr>
        <a:xfrm>
          <a:off x="3988682" y="502568"/>
          <a:ext cx="3469983" cy="1084369"/>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73448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Klausa Distinct</a:t>
          </a:r>
        </a:p>
      </dsp:txBody>
      <dsp:txXfrm>
        <a:off x="3988682" y="502568"/>
        <a:ext cx="3469983" cy="1084369"/>
      </dsp:txXfrm>
    </dsp:sp>
    <dsp:sp modelId="{36A6837A-30C2-40BD-AA08-DB1EEE97618B}">
      <dsp:nvSpPr>
        <dsp:cNvPr id="0" name=""/>
        <dsp:cNvSpPr/>
      </dsp:nvSpPr>
      <dsp:spPr>
        <a:xfrm>
          <a:off x="3844099" y="345937"/>
          <a:ext cx="759058" cy="1138588"/>
        </a:xfrm>
        <a:prstGeom prst="rect">
          <a:avLst/>
        </a:prstGeom>
        <a:solidFill>
          <a:schemeClr val="accent1">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1334230-8288-484C-B68F-7498E0DA0804}">
      <dsp:nvSpPr>
        <dsp:cNvPr id="0" name=""/>
        <dsp:cNvSpPr/>
      </dsp:nvSpPr>
      <dsp:spPr>
        <a:xfrm>
          <a:off x="148247" y="1867670"/>
          <a:ext cx="3469983" cy="1084369"/>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73448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Klausa Case</a:t>
          </a:r>
        </a:p>
      </dsp:txBody>
      <dsp:txXfrm>
        <a:off x="148247" y="1867670"/>
        <a:ext cx="3469983" cy="1084369"/>
      </dsp:txXfrm>
    </dsp:sp>
    <dsp:sp modelId="{A8DC2129-22FA-40F2-9679-E191E920E258}">
      <dsp:nvSpPr>
        <dsp:cNvPr id="0" name=""/>
        <dsp:cNvSpPr/>
      </dsp:nvSpPr>
      <dsp:spPr>
        <a:xfrm>
          <a:off x="3664" y="1711038"/>
          <a:ext cx="759058" cy="1138588"/>
        </a:xfrm>
        <a:prstGeom prst="rect">
          <a:avLst/>
        </a:prstGeom>
        <a:solidFill>
          <a:schemeClr val="accent1">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F2282F7-7BFE-415B-B977-ACCE4E547794}">
      <dsp:nvSpPr>
        <dsp:cNvPr id="0" name=""/>
        <dsp:cNvSpPr/>
      </dsp:nvSpPr>
      <dsp:spPr>
        <a:xfrm>
          <a:off x="3988682" y="1867670"/>
          <a:ext cx="3469983" cy="1084369"/>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73448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Klausa Group By</a:t>
          </a:r>
        </a:p>
      </dsp:txBody>
      <dsp:txXfrm>
        <a:off x="3988682" y="1867670"/>
        <a:ext cx="3469983" cy="1084369"/>
      </dsp:txXfrm>
    </dsp:sp>
    <dsp:sp modelId="{182AF293-1F51-4ED9-B1F8-F19814326640}">
      <dsp:nvSpPr>
        <dsp:cNvPr id="0" name=""/>
        <dsp:cNvSpPr/>
      </dsp:nvSpPr>
      <dsp:spPr>
        <a:xfrm>
          <a:off x="3844099" y="1711038"/>
          <a:ext cx="759058" cy="1138588"/>
        </a:xfrm>
        <a:prstGeom prst="rect">
          <a:avLst/>
        </a:prstGeom>
        <a:solidFill>
          <a:schemeClr val="accent1">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3569A66-DEA8-4130-BC9C-62E4F43A4CF9}">
      <dsp:nvSpPr>
        <dsp:cNvPr id="0" name=""/>
        <dsp:cNvSpPr/>
      </dsp:nvSpPr>
      <dsp:spPr>
        <a:xfrm>
          <a:off x="2068464" y="3232771"/>
          <a:ext cx="3469983" cy="1084369"/>
        </a:xfrm>
        <a:prstGeom prst="rect">
          <a:avLst/>
        </a:prstGeom>
        <a:solidFill>
          <a:schemeClr val="lt1">
            <a:alpha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73448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Klausa Having</a:t>
          </a:r>
        </a:p>
      </dsp:txBody>
      <dsp:txXfrm>
        <a:off x="2068464" y="3232771"/>
        <a:ext cx="3469983" cy="1084369"/>
      </dsp:txXfrm>
    </dsp:sp>
    <dsp:sp modelId="{19102D39-7E26-4565-9338-8E37C678C273}">
      <dsp:nvSpPr>
        <dsp:cNvPr id="0" name=""/>
        <dsp:cNvSpPr/>
      </dsp:nvSpPr>
      <dsp:spPr>
        <a:xfrm>
          <a:off x="1923882" y="3076140"/>
          <a:ext cx="759058" cy="1138588"/>
        </a:xfrm>
        <a:prstGeom prst="rect">
          <a:avLst/>
        </a:prstGeom>
        <a:solidFill>
          <a:schemeClr val="accent1">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sv-SE" sz="1200" i="0" dirty="0">
                <a:latin typeface="Times New Roman" panose="02020603050405020304" pitchFamily="18" charset="0"/>
                <a:cs typeface="Times New Roman" panose="02020603050405020304" pitchFamily="18" charset="0"/>
              </a:rPr>
              <a:t>Query berdasarkan dengan Key dan Non Key bertujuan untuk menggaransi bahwa sembarang baris pada tabel dapat dinyatakan unik. </a:t>
            </a:r>
          </a:p>
          <a:p>
            <a:pPr algn="just">
              <a:lnSpc>
                <a:spcPct val="150000"/>
              </a:lnSpc>
              <a:spcBef>
                <a:spcPts val="0"/>
              </a:spcBef>
              <a:spcAft>
                <a:spcPts val="0"/>
              </a:spcAft>
              <a:defRPr/>
            </a:pPr>
            <a:r>
              <a:rPr lang="en-US" sz="1200" i="0" dirty="0">
                <a:latin typeface="Times New Roman" panose="02020603050405020304" pitchFamily="18" charset="0"/>
                <a:cs typeface="Times New Roman" panose="02020603050405020304" pitchFamily="18" charset="0"/>
              </a:rPr>
              <a:t>Pada </a:t>
            </a:r>
            <a:r>
              <a:rPr lang="en-US" sz="1200" i="0" dirty="0" err="1">
                <a:latin typeface="Times New Roman" panose="02020603050405020304" pitchFamily="18" charset="0"/>
                <a:cs typeface="Times New Roman" panose="02020603050405020304" pitchFamily="18" charset="0"/>
              </a:rPr>
              <a:t>contoh</a:t>
            </a:r>
            <a:r>
              <a:rPr lang="en-US" sz="1200" i="0" dirty="0">
                <a:latin typeface="Times New Roman" panose="02020603050405020304" pitchFamily="18" charset="0"/>
                <a:cs typeface="Times New Roman" panose="02020603050405020304" pitchFamily="18" charset="0"/>
              </a:rPr>
              <a:t> query di </a:t>
            </a:r>
            <a:r>
              <a:rPr lang="en-US" sz="1200" i="0" dirty="0" err="1">
                <a:latin typeface="Times New Roman" panose="02020603050405020304" pitchFamily="18" charset="0"/>
                <a:cs typeface="Times New Roman" panose="02020603050405020304" pitchFamily="18" charset="0"/>
              </a:rPr>
              <a:t>dalam</a:t>
            </a:r>
            <a:r>
              <a:rPr lang="en-US" sz="1200" i="0" dirty="0">
                <a:latin typeface="Times New Roman" panose="02020603050405020304" pitchFamily="18" charset="0"/>
                <a:cs typeface="Times New Roman" panose="02020603050405020304" pitchFamily="18" charset="0"/>
              </a:rPr>
              <a:t> slide, </a:t>
            </a:r>
            <a:r>
              <a:rPr lang="en-US" sz="1200" i="0" dirty="0" err="1">
                <a:latin typeface="Times New Roman" panose="02020603050405020304" pitchFamily="18" charset="0"/>
                <a:cs typeface="Times New Roman" panose="02020603050405020304" pitchFamily="18" charset="0"/>
              </a:rPr>
              <a:t>digunakan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kolom</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kode</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untuk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menampilkan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satu</a:t>
            </a:r>
            <a:r>
              <a:rPr lang="en-US" sz="1200" i="0" dirty="0">
                <a:latin typeface="Times New Roman" panose="02020603050405020304" pitchFamily="18" charset="0"/>
                <a:cs typeface="Times New Roman" panose="02020603050405020304" pitchFamily="18" charset="0"/>
              </a:rPr>
              <a:t> baris data </a:t>
            </a:r>
            <a:r>
              <a:rPr lang="en-US" sz="1200" i="0" dirty="0" err="1">
                <a:latin typeface="Times New Roman" panose="02020603050405020304" pitchFamily="18" charset="0"/>
                <a:cs typeface="Times New Roman" panose="02020603050405020304" pitchFamily="18" charset="0"/>
              </a:rPr>
              <a:t>dikarenakan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kode</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adalah</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unik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untuk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setiap</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instan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dari</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produk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kode</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tertentu</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contoh</a:t>
            </a:r>
            <a:r>
              <a:rPr lang="en-US" sz="1200" i="0" dirty="0">
                <a:latin typeface="Times New Roman" panose="02020603050405020304" pitchFamily="18" charset="0"/>
                <a:cs typeface="Times New Roman" panose="02020603050405020304" pitchFamily="18" charset="0"/>
              </a:rPr>
              <a:t> query:</a:t>
            </a:r>
          </a:p>
          <a:p>
            <a:pPr algn="just">
              <a:lnSpc>
                <a:spcPct val="150000"/>
              </a:lnSpc>
              <a:spcBef>
                <a:spcPts val="0"/>
              </a:spcBef>
              <a:spcAft>
                <a:spcPts val="0"/>
              </a:spcAft>
              <a:defRPr/>
            </a:pPr>
            <a:endParaRPr lang="en-US" sz="1200" i="0"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defRPr/>
            </a:pPr>
            <a:r>
              <a:rPr lang="en-US" sz="1200" b="1" i="0" dirty="0">
                <a:solidFill>
                  <a:schemeClr val="tx1"/>
                </a:solidFill>
                <a:latin typeface="Courier New" panose="02070309020205020404" pitchFamily="49" charset="0"/>
                <a:cs typeface="Courier New" panose="02070309020205020404" pitchFamily="49" charset="0"/>
              </a:rPr>
              <a:t>SELECT * FROM </a:t>
            </a:r>
            <a:r>
              <a:rPr lang="en-US" sz="1200" b="1" i="0" dirty="0" err="1">
                <a:solidFill>
                  <a:schemeClr val="tx1"/>
                </a:solidFill>
                <a:latin typeface="Courier New" panose="02070309020205020404" pitchFamily="49" charset="0"/>
                <a:cs typeface="Courier New" panose="02070309020205020404" pitchFamily="49" charset="0"/>
              </a:rPr>
              <a:t>produk</a:t>
            </a:r>
            <a:r>
              <a:rPr lang="en-US" sz="1200" b="1" i="0" dirty="0">
                <a:solidFill>
                  <a:schemeClr val="tx1"/>
                </a:solidFill>
                <a:latin typeface="Courier New" panose="02070309020205020404" pitchFamily="49" charset="0"/>
                <a:cs typeface="Courier New" panose="02070309020205020404" pitchFamily="49" charset="0"/>
              </a:rPr>
              <a:t> WHERE </a:t>
            </a:r>
            <a:r>
              <a:rPr lang="en-US" sz="1200" b="1" i="0" dirty="0" err="1">
                <a:solidFill>
                  <a:schemeClr val="tx1"/>
                </a:solidFill>
                <a:latin typeface="Courier New" panose="02070309020205020404" pitchFamily="49" charset="0"/>
                <a:cs typeface="Courier New" panose="02070309020205020404" pitchFamily="49" charset="0"/>
              </a:rPr>
              <a:t>kode</a:t>
            </a:r>
            <a:r>
              <a:rPr lang="en-US" sz="1200" b="1" i="0" dirty="0">
                <a:solidFill>
                  <a:schemeClr val="tx1"/>
                </a:solidFill>
                <a:latin typeface="Courier New" panose="02070309020205020404" pitchFamily="49" charset="0"/>
                <a:cs typeface="Courier New" panose="02070309020205020404" pitchFamily="49" charset="0"/>
              </a:rPr>
              <a:t>=‘KL101’;</a:t>
            </a:r>
          </a:p>
          <a:p>
            <a:pPr algn="just">
              <a:lnSpc>
                <a:spcPct val="150000"/>
              </a:lnSpc>
              <a:spcBef>
                <a:spcPts val="0"/>
              </a:spcBef>
              <a:spcAft>
                <a:spcPts val="0"/>
              </a:spcAft>
              <a:defRPr/>
            </a:pPr>
            <a:endParaRPr lang="en-US" sz="1200" i="0"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defRPr/>
            </a:pP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query di </a:t>
            </a:r>
            <a:r>
              <a:rPr lang="en-US" sz="1200" i="0" dirty="0" err="1">
                <a:latin typeface="Times New Roman" panose="02020603050405020304" pitchFamily="18" charset="0"/>
                <a:cs typeface="Times New Roman" panose="02020603050405020304" pitchFamily="18" charset="0"/>
              </a:rPr>
              <a:t>atas</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maka</a:t>
            </a:r>
            <a:r>
              <a:rPr lang="en-US" sz="1200" i="0" dirty="0">
                <a:latin typeface="Times New Roman" panose="02020603050405020304" pitchFamily="18" charset="0"/>
                <a:cs typeface="Times New Roman" panose="02020603050405020304" pitchFamily="18" charset="0"/>
              </a:rPr>
              <a:t> yang </a:t>
            </a:r>
            <a:r>
              <a:rPr lang="en-US" sz="1200" i="0" dirty="0" err="1">
                <a:latin typeface="Times New Roman" panose="02020603050405020304" pitchFamily="18" charset="0"/>
                <a:cs typeface="Times New Roman" panose="02020603050405020304" pitchFamily="18" charset="0"/>
              </a:rPr>
              <a:t>ditampilkan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produk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kode</a:t>
            </a:r>
            <a:r>
              <a:rPr lang="en-US" sz="1200" i="0" dirty="0">
                <a:latin typeface="Times New Roman" panose="02020603050405020304" pitchFamily="18" charset="0"/>
                <a:cs typeface="Times New Roman" panose="02020603050405020304" pitchFamily="18" charset="0"/>
              </a:rPr>
              <a:t> KL101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0417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gn="just">
              <a:lnSpc>
                <a:spcPct val="150000"/>
              </a:lnSpc>
              <a:spcBef>
                <a:spcPts val="0"/>
              </a:spcBef>
              <a:spcAft>
                <a:spcPts val="0"/>
              </a:spcAft>
              <a:defRPr/>
            </a:pPr>
            <a:r>
              <a:rPr lang="en-US" sz="1200" i="0" dirty="0">
                <a:solidFill>
                  <a:schemeClr val="tx1"/>
                </a:solidFill>
                <a:latin typeface="Times New Roman" panose="02020603050405020304" pitchFamily="18" charset="0"/>
                <a:cs typeface="Times New Roman" panose="02020603050405020304" pitchFamily="18" charset="0"/>
              </a:rPr>
              <a:t>Query </a:t>
            </a:r>
            <a:r>
              <a:rPr lang="en-US" sz="1200" i="0" dirty="0" err="1">
                <a:solidFill>
                  <a:schemeClr val="tx1"/>
                </a:solidFill>
                <a:latin typeface="Times New Roman" panose="02020603050405020304" pitchFamily="18" charset="0"/>
                <a:cs typeface="Times New Roman" panose="02020603050405020304" pitchFamily="18" charset="0"/>
              </a:rPr>
              <a:t>berdasarkan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dengan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kolom</a:t>
            </a:r>
            <a:r>
              <a:rPr lang="en-US" sz="1200" i="0" dirty="0">
                <a:solidFill>
                  <a:schemeClr val="tx1"/>
                </a:solidFill>
                <a:latin typeface="Times New Roman" panose="02020603050405020304" pitchFamily="18" charset="0"/>
                <a:cs typeface="Times New Roman" panose="02020603050405020304" pitchFamily="18" charset="0"/>
              </a:rPr>
              <a:t> non primary key </a:t>
            </a:r>
            <a:r>
              <a:rPr lang="en-US" sz="1200" i="0" dirty="0" err="1">
                <a:solidFill>
                  <a:schemeClr val="tx1"/>
                </a:solidFill>
                <a:latin typeface="Times New Roman" panose="02020603050405020304" pitchFamily="18" charset="0"/>
                <a:cs typeface="Times New Roman" panose="02020603050405020304" pitchFamily="18" charset="0"/>
              </a:rPr>
              <a:t>tidak</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menjamin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untuk</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mendapatkan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satu</a:t>
            </a:r>
            <a:r>
              <a:rPr lang="en-US" sz="1200" i="0" dirty="0">
                <a:solidFill>
                  <a:schemeClr val="tx1"/>
                </a:solidFill>
                <a:latin typeface="Times New Roman" panose="02020603050405020304" pitchFamily="18" charset="0"/>
                <a:cs typeface="Times New Roman" panose="02020603050405020304" pitchFamily="18" charset="0"/>
              </a:rPr>
              <a:t> baris data, </a:t>
            </a:r>
            <a:r>
              <a:rPr lang="en-US" sz="1200" i="0" dirty="0" err="1">
                <a:solidFill>
                  <a:schemeClr val="tx1"/>
                </a:solidFill>
                <a:latin typeface="Times New Roman" panose="02020603050405020304" pitchFamily="18" charset="0"/>
                <a:cs typeface="Times New Roman" panose="02020603050405020304" pitchFamily="18" charset="0"/>
              </a:rPr>
              <a:t>berikut</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contohnya</a:t>
            </a:r>
            <a:r>
              <a:rPr lang="en-US" sz="1200" i="0" dirty="0">
                <a:solidFill>
                  <a:schemeClr val="tx1"/>
                </a:solidFill>
                <a:latin typeface="Times New Roman" panose="02020603050405020304" pitchFamily="18" charset="0"/>
                <a:cs typeface="Times New Roman" panose="02020603050405020304" pitchFamily="18" charset="0"/>
              </a:rPr>
              <a:t> :</a:t>
            </a:r>
          </a:p>
          <a:p>
            <a:pPr algn="just">
              <a:lnSpc>
                <a:spcPct val="150000"/>
              </a:lnSpc>
              <a:spcBef>
                <a:spcPts val="0"/>
              </a:spcBef>
              <a:spcAft>
                <a:spcPts val="0"/>
              </a:spcAft>
              <a:defRPr/>
            </a:pPr>
            <a:r>
              <a:rPr lang="en-US" sz="1200" i="0" dirty="0" err="1">
                <a:solidFill>
                  <a:schemeClr val="tx1"/>
                </a:solidFill>
                <a:latin typeface="Times New Roman" panose="02020603050405020304" pitchFamily="18" charset="0"/>
                <a:cs typeface="Times New Roman" panose="02020603050405020304" pitchFamily="18" charset="0"/>
              </a:rPr>
              <a:t>Tampilkan</a:t>
            </a:r>
            <a:r>
              <a:rPr lang="en-US" sz="1200" i="0" dirty="0">
                <a:solidFill>
                  <a:schemeClr val="tx1"/>
                </a:solidFill>
                <a:latin typeface="Times New Roman" panose="02020603050405020304" pitchFamily="18" charset="0"/>
                <a:cs typeface="Times New Roman" panose="02020603050405020304" pitchFamily="18" charset="0"/>
              </a:rPr>
              <a:t> data </a:t>
            </a:r>
            <a:r>
              <a:rPr lang="en-US" sz="1200" i="0" dirty="0" err="1">
                <a:solidFill>
                  <a:schemeClr val="tx1"/>
                </a:solidFill>
                <a:latin typeface="Times New Roman" panose="02020603050405020304" pitchFamily="18" charset="0"/>
                <a:cs typeface="Times New Roman" panose="02020603050405020304" pitchFamily="18" charset="0"/>
              </a:rPr>
              <a:t>produk</a:t>
            </a:r>
            <a:r>
              <a:rPr lang="en-US" sz="1200" i="0" dirty="0">
                <a:solidFill>
                  <a:schemeClr val="tx1"/>
                </a:solidFill>
                <a:latin typeface="Times New Roman" panose="02020603050405020304" pitchFamily="18" charset="0"/>
                <a:cs typeface="Times New Roman" panose="02020603050405020304" pitchFamily="18" charset="0"/>
              </a:rPr>
              <a:t> yang </a:t>
            </a:r>
            <a:r>
              <a:rPr lang="en-US" sz="1200" i="0" dirty="0" err="1">
                <a:solidFill>
                  <a:schemeClr val="tx1"/>
                </a:solidFill>
                <a:latin typeface="Times New Roman" panose="02020603050405020304" pitchFamily="18" charset="0"/>
                <a:cs typeface="Times New Roman" panose="02020603050405020304" pitchFamily="18" charset="0"/>
              </a:rPr>
              <a:t>mempunyai</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stok</a:t>
            </a:r>
            <a:r>
              <a:rPr lang="en-US" sz="1200" i="0" dirty="0">
                <a:solidFill>
                  <a:schemeClr val="tx1"/>
                </a:solidFill>
                <a:latin typeface="Times New Roman" panose="02020603050405020304" pitchFamily="18" charset="0"/>
                <a:cs typeface="Times New Roman" panose="02020603050405020304" pitchFamily="18" charset="0"/>
              </a:rPr>
              <a:t> 5</a:t>
            </a:r>
          </a:p>
          <a:p>
            <a:pPr algn="just">
              <a:lnSpc>
                <a:spcPct val="150000"/>
              </a:lnSpc>
              <a:spcBef>
                <a:spcPts val="0"/>
              </a:spcBef>
              <a:spcAft>
                <a:spcPts val="0"/>
              </a:spcAft>
              <a:defRPr/>
            </a:pPr>
            <a:endParaRPr lang="en-US" sz="1200" i="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defRPr/>
            </a:pPr>
            <a:r>
              <a:rPr lang="en-US" sz="1200" b="1" i="0" dirty="0">
                <a:solidFill>
                  <a:schemeClr val="tx1"/>
                </a:solidFill>
                <a:latin typeface="Times New Roman" panose="02020603050405020304" pitchFamily="18" charset="0"/>
                <a:cs typeface="Times New Roman" panose="02020603050405020304" pitchFamily="18" charset="0"/>
              </a:rPr>
              <a:t>SELECT * FROM </a:t>
            </a:r>
            <a:r>
              <a:rPr lang="en-US" sz="1200" b="1" i="0" dirty="0" err="1">
                <a:solidFill>
                  <a:schemeClr val="tx1"/>
                </a:solidFill>
                <a:latin typeface="Times New Roman" panose="02020603050405020304" pitchFamily="18" charset="0"/>
                <a:cs typeface="Times New Roman" panose="02020603050405020304" pitchFamily="18" charset="0"/>
              </a:rPr>
              <a:t>produk</a:t>
            </a:r>
            <a:r>
              <a:rPr lang="en-US" sz="1200" b="1" i="0" dirty="0">
                <a:solidFill>
                  <a:schemeClr val="tx1"/>
                </a:solidFill>
                <a:latin typeface="Times New Roman" panose="02020603050405020304" pitchFamily="18" charset="0"/>
                <a:cs typeface="Times New Roman" panose="02020603050405020304" pitchFamily="18" charset="0"/>
              </a:rPr>
              <a:t> WHERE </a:t>
            </a:r>
            <a:r>
              <a:rPr lang="en-US" sz="1200" b="1" i="0" dirty="0" err="1">
                <a:solidFill>
                  <a:schemeClr val="tx1"/>
                </a:solidFill>
                <a:latin typeface="Times New Roman" panose="02020603050405020304" pitchFamily="18" charset="0"/>
                <a:cs typeface="Times New Roman" panose="02020603050405020304" pitchFamily="18" charset="0"/>
              </a:rPr>
              <a:t>stok</a:t>
            </a:r>
            <a:r>
              <a:rPr lang="en-US" sz="1200" b="1" i="0" dirty="0">
                <a:solidFill>
                  <a:schemeClr val="tx1"/>
                </a:solidFill>
                <a:latin typeface="Times New Roman" panose="02020603050405020304" pitchFamily="18" charset="0"/>
                <a:cs typeface="Times New Roman" panose="02020603050405020304" pitchFamily="18" charset="0"/>
              </a:rPr>
              <a:t> = 5; </a:t>
            </a:r>
          </a:p>
          <a:p>
            <a:pPr algn="just">
              <a:lnSpc>
                <a:spcPct val="150000"/>
              </a:lnSpc>
              <a:spcBef>
                <a:spcPts val="0"/>
              </a:spcBef>
              <a:spcAft>
                <a:spcPts val="0"/>
              </a:spcAft>
              <a:defRPr/>
            </a:pPr>
            <a:endParaRPr lang="en-US" sz="1200" i="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defRPr/>
            </a:pPr>
            <a:r>
              <a:rPr lang="en-US" sz="1200" i="0" dirty="0" err="1">
                <a:solidFill>
                  <a:schemeClr val="tx1"/>
                </a:solidFill>
                <a:latin typeface="Times New Roman" panose="02020603050405020304" pitchFamily="18" charset="0"/>
                <a:cs typeface="Times New Roman" panose="02020603050405020304" pitchFamily="18" charset="0"/>
              </a:rPr>
              <a:t>Dengan</a:t>
            </a:r>
            <a:r>
              <a:rPr lang="en-US" sz="1200" i="0" dirty="0">
                <a:solidFill>
                  <a:schemeClr val="tx1"/>
                </a:solidFill>
                <a:latin typeface="Times New Roman" panose="02020603050405020304" pitchFamily="18" charset="0"/>
                <a:cs typeface="Times New Roman" panose="02020603050405020304" pitchFamily="18" charset="0"/>
              </a:rPr>
              <a:t> query di </a:t>
            </a:r>
            <a:r>
              <a:rPr lang="en-US" sz="1200" i="0" dirty="0" err="1">
                <a:solidFill>
                  <a:schemeClr val="tx1"/>
                </a:solidFill>
                <a:latin typeface="Times New Roman" panose="02020603050405020304" pitchFamily="18" charset="0"/>
                <a:cs typeface="Times New Roman" panose="02020603050405020304" pitchFamily="18" charset="0"/>
              </a:rPr>
              <a:t>atas</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maka</a:t>
            </a:r>
            <a:r>
              <a:rPr lang="en-US" sz="1200" i="0" dirty="0">
                <a:solidFill>
                  <a:schemeClr val="tx1"/>
                </a:solidFill>
                <a:latin typeface="Times New Roman" panose="02020603050405020304" pitchFamily="18" charset="0"/>
                <a:cs typeface="Times New Roman" panose="02020603050405020304" pitchFamily="18" charset="0"/>
              </a:rPr>
              <a:t> yang </a:t>
            </a:r>
            <a:r>
              <a:rPr lang="en-US" sz="1200" i="0" dirty="0" err="1">
                <a:solidFill>
                  <a:schemeClr val="tx1"/>
                </a:solidFill>
                <a:latin typeface="Times New Roman" panose="02020603050405020304" pitchFamily="18" charset="0"/>
                <a:cs typeface="Times New Roman" panose="02020603050405020304" pitchFamily="18" charset="0"/>
              </a:rPr>
              <a:t>ditampilkan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produk</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dengan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stok</a:t>
            </a:r>
            <a:r>
              <a:rPr lang="en-US" sz="1200" i="0" dirty="0">
                <a:solidFill>
                  <a:schemeClr val="tx1"/>
                </a:solidFill>
                <a:latin typeface="Times New Roman" panose="02020603050405020304" pitchFamily="18" charset="0"/>
                <a:cs typeface="Times New Roman" panose="02020603050405020304" pitchFamily="18" charset="0"/>
              </a:rPr>
              <a:t>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771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171450" indent="-171450" algn="just">
              <a:lnSpc>
                <a:spcPct val="150000"/>
              </a:lnSpc>
              <a:buFont typeface="Arial" panose="020B0604020202020204" pitchFamily="34" charset="0"/>
              <a:buChar char="•"/>
              <a:defRPr/>
            </a:pP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IN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berdasarkan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himpunan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suatu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p>
          <a:p>
            <a:pPr marL="171450" indent="-171450" algn="just">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Keyword IN </a:t>
            </a:r>
            <a:r>
              <a:rPr lang="en-US" sz="1200" dirty="0" err="1">
                <a:solidFill>
                  <a:schemeClr val="tx1"/>
                </a:solidFill>
                <a:latin typeface="Times New Roman" panose="02020603050405020304" pitchFamily="18" charset="0"/>
                <a:cs typeface="Times New Roman" panose="02020603050405020304" pitchFamily="18" charset="0"/>
              </a:rPr>
              <a:t>selalu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bersamaan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baris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sesuai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himpunan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dipilih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kode</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KL101, SF201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query:</a:t>
            </a:r>
          </a:p>
          <a:p>
            <a:pPr>
              <a:lnSpc>
                <a:spcPct val="150000"/>
              </a:lnSpc>
              <a:defRPr/>
            </a:pPr>
            <a:endParaRPr lang="en-US" sz="1200" dirty="0">
              <a:solidFill>
                <a:schemeClr val="tx1"/>
              </a:solidFill>
              <a:cs typeface="Arial"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 WHERE </a:t>
            </a:r>
            <a:r>
              <a:rPr lang="en-US" sz="1200" b="1" dirty="0" err="1">
                <a:solidFill>
                  <a:schemeClr val="tx1"/>
                </a:solidFill>
                <a:latin typeface="Courier New" panose="02070309020205020404" pitchFamily="49" charset="0"/>
                <a:cs typeface="Courier New" panose="02070309020205020404" pitchFamily="49" charset="0"/>
              </a:rPr>
              <a:t>kode</a:t>
            </a:r>
            <a:r>
              <a:rPr lang="en-US" sz="1200" b="1" dirty="0">
                <a:solidFill>
                  <a:schemeClr val="tx1"/>
                </a:solidFill>
                <a:latin typeface="Courier New" panose="02070309020205020404" pitchFamily="49" charset="0"/>
                <a:cs typeface="Courier New" panose="02070309020205020404" pitchFamily="49" charset="0"/>
              </a:rPr>
              <a:t> IN ('KU02','STR8','MAG6');</a:t>
            </a:r>
          </a:p>
          <a:p>
            <a:endParaRPr lang="en-US" dirty="0"/>
          </a:p>
        </p:txBody>
      </p:sp>
    </p:spTree>
    <p:extLst>
      <p:ext uri="{BB962C8B-B14F-4D97-AF65-F5344CB8AC3E}">
        <p14:creationId xmlns:p14="http://schemas.microsoft.com/office/powerpoint/2010/main" val="2442758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171450" indent="-171450" algn="just">
              <a:lnSpc>
                <a:spcPct val="150000"/>
              </a:lnSpc>
              <a:buFont typeface="Arial" panose="020B0604020202020204" pitchFamily="34" charset="0"/>
              <a:buChar char="•"/>
              <a:defRPr/>
            </a:pP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NOT IN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berdasarkan</a:t>
            </a:r>
            <a:r>
              <a:rPr lang="en-US" sz="1200" dirty="0">
                <a:solidFill>
                  <a:schemeClr val="tx1"/>
                </a:solidFill>
                <a:latin typeface="Times New Roman" panose="02020603050405020304" pitchFamily="18" charset="0"/>
                <a:cs typeface="Times New Roman" panose="02020603050405020304" pitchFamily="18" charset="0"/>
              </a:rPr>
              <a:t> di </a:t>
            </a:r>
            <a:r>
              <a:rPr lang="en-US" sz="1200" dirty="0" err="1">
                <a:solidFill>
                  <a:schemeClr val="tx1"/>
                </a:solidFill>
                <a:latin typeface="Times New Roman" panose="02020603050405020304" pitchFamily="18" charset="0"/>
                <a:cs typeface="Times New Roman" panose="02020603050405020304" pitchFamily="18" charset="0"/>
              </a:rPr>
              <a:t>luar</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himpunan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suatu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p>
          <a:p>
            <a:pPr marL="171450" indent="-171450" algn="just">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Keyword NOT IN </a:t>
            </a:r>
            <a:r>
              <a:rPr lang="en-US" sz="1200" dirty="0" err="1">
                <a:solidFill>
                  <a:schemeClr val="tx1"/>
                </a:solidFill>
                <a:latin typeface="Times New Roman" panose="02020603050405020304" pitchFamily="18" charset="0"/>
                <a:cs typeface="Times New Roman" panose="02020603050405020304" pitchFamily="18" charset="0"/>
              </a:rPr>
              <a:t>selalu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bersamaan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baris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di </a:t>
            </a:r>
            <a:r>
              <a:rPr lang="en-US" sz="1200" dirty="0" err="1">
                <a:solidFill>
                  <a:schemeClr val="tx1"/>
                </a:solidFill>
                <a:latin typeface="Times New Roman" panose="02020603050405020304" pitchFamily="18" charset="0"/>
                <a:cs typeface="Times New Roman" panose="02020603050405020304" pitchFamily="18" charset="0"/>
              </a:rPr>
              <a:t>luar</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himpunan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dipilih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selain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kode</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KL101, SF201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query:</a:t>
            </a:r>
          </a:p>
          <a:p>
            <a:pPr>
              <a:lnSpc>
                <a:spcPct val="150000"/>
              </a:lnSpc>
              <a:defRPr/>
            </a:pPr>
            <a:endParaRPr lang="en-US" sz="1200" dirty="0">
              <a:solidFill>
                <a:schemeClr val="tx1"/>
              </a:solidFill>
              <a:cs typeface="Arial"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 WHERE </a:t>
            </a:r>
            <a:r>
              <a:rPr lang="en-US" sz="1200" b="1" dirty="0" err="1">
                <a:solidFill>
                  <a:schemeClr val="tx1"/>
                </a:solidFill>
                <a:latin typeface="Courier New" panose="02070309020205020404" pitchFamily="49" charset="0"/>
                <a:cs typeface="Courier New" panose="02070309020205020404" pitchFamily="49" charset="0"/>
              </a:rPr>
              <a:t>kode</a:t>
            </a:r>
            <a:r>
              <a:rPr lang="en-US" sz="1200" b="1" dirty="0">
                <a:solidFill>
                  <a:schemeClr val="tx1"/>
                </a:solidFill>
                <a:latin typeface="Courier New" panose="02070309020205020404" pitchFamily="49" charset="0"/>
                <a:cs typeface="Courier New" panose="02070309020205020404" pitchFamily="49" charset="0"/>
              </a:rPr>
              <a:t> NOT IN ('KU02','STR8','MAG6');</a:t>
            </a:r>
          </a:p>
          <a:p>
            <a:endParaRPr lang="en-US" dirty="0"/>
          </a:p>
        </p:txBody>
      </p:sp>
    </p:spTree>
    <p:extLst>
      <p:ext uri="{BB962C8B-B14F-4D97-AF65-F5344CB8AC3E}">
        <p14:creationId xmlns:p14="http://schemas.microsoft.com/office/powerpoint/2010/main" val="583272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r>
              <a:rPr lang="en-US" b="1" dirty="0" err="1">
                <a:solidFill>
                  <a:schemeClr val="tx1"/>
                </a:solidFill>
                <a:latin typeface="Times New Roman" panose="02020603050405020304" pitchFamily="18" charset="0"/>
                <a:cs typeface="Times New Roman" panose="02020603050405020304" pitchFamily="18" charset="0"/>
              </a:rPr>
              <a:t>Mengurutkan</a:t>
            </a:r>
            <a:r>
              <a:rPr lang="en-US" b="1" dirty="0">
                <a:solidFill>
                  <a:schemeClr val="tx1"/>
                </a:solidFill>
                <a:latin typeface="Times New Roman" panose="02020603050405020304" pitchFamily="18" charset="0"/>
                <a:cs typeface="Times New Roman" panose="02020603050405020304" pitchFamily="18" charset="0"/>
              </a:rPr>
              <a:t> Data </a:t>
            </a:r>
            <a:r>
              <a:rPr lang="en-US" b="1" dirty="0" err="1">
                <a:solidFill>
                  <a:schemeClr val="tx1"/>
                </a:solidFill>
                <a:latin typeface="Times New Roman" panose="02020603050405020304" pitchFamily="18" charset="0"/>
                <a:cs typeface="Times New Roman" panose="02020603050405020304" pitchFamily="18" charset="0"/>
              </a:rPr>
              <a:t>Berdasarkan</a:t>
            </a:r>
            <a:r>
              <a:rPr lang="en-US" b="1" dirty="0">
                <a:solidFill>
                  <a:schemeClr val="tx1"/>
                </a:solidFill>
                <a:latin typeface="Times New Roman" panose="02020603050405020304" pitchFamily="18" charset="0"/>
                <a:cs typeface="Times New Roman" panose="02020603050405020304" pitchFamily="18" charset="0"/>
              </a:rPr>
              <a:t> Kolom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Urutan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 SQL </a:t>
            </a:r>
            <a:r>
              <a:rPr lang="en-US" sz="1200" dirty="0" err="1">
                <a:latin typeface="Times New Roman" panose="02020603050405020304" pitchFamily="18" charset="0"/>
                <a:cs typeface="Times New Roman" panose="02020603050405020304" pitchFamily="18" charset="0"/>
              </a:rPr>
              <a:t>adalah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urutan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ditampilkan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hasil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 SQL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p>
          <a:p>
            <a:pPr>
              <a:defRPr/>
            </a:pPr>
            <a:endParaRPr lang="en-US" sz="1200" dirty="0">
              <a:latin typeface="Times New Roman" panose="02020603050405020304" pitchFamily="18" charset="0"/>
              <a:cs typeface="Times New Roman" panose="02020603050405020304" pitchFamily="18" charset="0"/>
            </a:endParaRPr>
          </a:p>
          <a:p>
            <a:pPr>
              <a:defRPr/>
            </a:pPr>
            <a:r>
              <a:rPr lang="en-US" sz="1200" b="1" dirty="0">
                <a:latin typeface="Courier New" panose="02070309020205020404" pitchFamily="49" charset="0"/>
                <a:cs typeface="Courier New" panose="02070309020205020404" pitchFamily="49" charset="0"/>
              </a:rPr>
              <a:t>SELECT </a:t>
            </a:r>
            <a:r>
              <a:rPr lang="en-US" sz="1200" b="1" dirty="0" err="1">
                <a:latin typeface="Courier New" panose="02070309020205020404" pitchFamily="49" charset="0"/>
                <a:cs typeface="Courier New" panose="02070309020205020404" pitchFamily="49" charset="0"/>
              </a:rPr>
              <a:t>nama,kode,harga</a:t>
            </a:r>
            <a:r>
              <a:rPr lang="en-US" sz="1200" b="1" dirty="0">
                <a:latin typeface="Courier New" panose="02070309020205020404" pitchFamily="49" charset="0"/>
                <a:cs typeface="Courier New" panose="02070309020205020404" pitchFamily="49" charset="0"/>
              </a:rPr>
              <a:t> FROM </a:t>
            </a:r>
            <a:r>
              <a:rPr lang="en-US" sz="1200" b="1" dirty="0" err="1">
                <a:latin typeface="Courier New" panose="02070309020205020404" pitchFamily="49" charset="0"/>
                <a:cs typeface="Courier New" panose="02070309020205020404" pitchFamily="49" charset="0"/>
              </a:rPr>
              <a:t>produk</a:t>
            </a:r>
            <a:r>
              <a:rPr lang="en-US" sz="1200" b="1" dirty="0">
                <a:latin typeface="Courier New" panose="02070309020205020404" pitchFamily="49" charset="0"/>
                <a:cs typeface="Courier New" panose="02070309020205020404" pitchFamily="49" charset="0"/>
              </a:rPr>
              <a:t> WHERE </a:t>
            </a:r>
            <a:r>
              <a:rPr lang="en-US" sz="1200" b="1" dirty="0" err="1">
                <a:latin typeface="Courier New" panose="02070309020205020404" pitchFamily="49" charset="0"/>
                <a:cs typeface="Courier New" panose="02070309020205020404" pitchFamily="49" charset="0"/>
              </a:rPr>
              <a:t>stok</a:t>
            </a:r>
            <a:r>
              <a:rPr lang="en-US" sz="1200" b="1" dirty="0">
                <a:latin typeface="Courier New" panose="02070309020205020404" pitchFamily="49" charset="0"/>
                <a:cs typeface="Courier New" panose="02070309020205020404" pitchFamily="49" charset="0"/>
              </a:rPr>
              <a:t> = 4; </a:t>
            </a:r>
          </a:p>
          <a:p>
            <a:pPr>
              <a:defRPr/>
            </a:pPr>
            <a:endParaRPr lang="en-US" sz="1200" b="1" dirty="0">
              <a:latin typeface="Courier New" panose="02070309020205020404" pitchFamily="49" charset="0"/>
              <a:cs typeface="Courier New" panose="02070309020205020404" pitchFamily="49" charset="0"/>
            </a:endParaRPr>
          </a:p>
          <a:p>
            <a:pPr>
              <a:defRPr/>
            </a:pPr>
            <a:r>
              <a:rPr lang="en-US" sz="1200" b="0" dirty="0" err="1">
                <a:latin typeface="Times New Roman" panose="02020603050405020304" pitchFamily="18" charset="0"/>
                <a:cs typeface="Times New Roman" panose="02020603050405020304" pitchFamily="18" charset="0"/>
              </a:rPr>
              <a:t>Dengan</a:t>
            </a:r>
            <a:r>
              <a:rPr lang="en-US" sz="1200" b="0" dirty="0">
                <a:latin typeface="Times New Roman" panose="02020603050405020304" pitchFamily="18" charset="0"/>
                <a:cs typeface="Times New Roman" panose="02020603050405020304" pitchFamily="18" charset="0"/>
              </a:rPr>
              <a:t> query di </a:t>
            </a:r>
            <a:r>
              <a:rPr lang="en-US" sz="1200" b="0" dirty="0" err="1">
                <a:latin typeface="Times New Roman" panose="02020603050405020304" pitchFamily="18" charset="0"/>
                <a:cs typeface="Times New Roman" panose="02020603050405020304" pitchFamily="18" charset="0"/>
              </a:rPr>
              <a:t>atas</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berarti</a:t>
            </a:r>
            <a:r>
              <a:rPr lang="en-US" sz="1200" b="0" dirty="0">
                <a:latin typeface="Times New Roman" panose="02020603050405020304" pitchFamily="18" charset="0"/>
                <a:cs typeface="Times New Roman" panose="02020603050405020304" pitchFamily="18" charset="0"/>
              </a:rPr>
              <a:t> data </a:t>
            </a:r>
            <a:r>
              <a:rPr lang="en-US" sz="1200" b="0" dirty="0" err="1">
                <a:latin typeface="Times New Roman" panose="02020603050405020304" pitchFamily="18" charset="0"/>
                <a:cs typeface="Times New Roman" panose="02020603050405020304" pitchFamily="18" charset="0"/>
              </a:rPr>
              <a:t>produk</a:t>
            </a:r>
            <a:r>
              <a:rPr lang="en-US" sz="1200" b="0" dirty="0">
                <a:latin typeface="Times New Roman" panose="02020603050405020304" pitchFamily="18" charset="0"/>
                <a:cs typeface="Times New Roman" panose="02020603050405020304" pitchFamily="18" charset="0"/>
              </a:rPr>
              <a:t> yang </a:t>
            </a:r>
            <a:r>
              <a:rPr lang="en-US" sz="1200" b="0" dirty="0" err="1">
                <a:latin typeface="Times New Roman" panose="02020603050405020304" pitchFamily="18" charset="0"/>
                <a:cs typeface="Times New Roman" panose="02020603050405020304" pitchFamily="18" charset="0"/>
              </a:rPr>
              <a:t>ditampilkan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dengan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ketentuan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stoknya</a:t>
            </a:r>
            <a:r>
              <a:rPr lang="en-US" sz="1200" b="0" dirty="0">
                <a:latin typeface="Times New Roman" panose="02020603050405020304" pitchFamily="18" charset="0"/>
                <a:cs typeface="Times New Roman" panose="02020603050405020304" pitchFamily="18" charset="0"/>
              </a:rPr>
              <a:t>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Tree>
    <p:extLst>
      <p:ext uri="{BB962C8B-B14F-4D97-AF65-F5344CB8AC3E}">
        <p14:creationId xmlns:p14="http://schemas.microsoft.com/office/powerpoint/2010/main" val="235102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gn="just">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query </a:t>
            </a:r>
            <a:r>
              <a:rPr lang="en-US" sz="1200" dirty="0" err="1">
                <a:latin typeface="Times New Roman" panose="02020603050405020304" pitchFamily="18" charset="0"/>
                <a:cs typeface="Times New Roman" panose="02020603050405020304" pitchFamily="18" charset="0"/>
              </a:rPr>
              <a:t>mengurutkan</a:t>
            </a:r>
            <a:r>
              <a:rPr lang="en-US" sz="1200" dirty="0">
                <a:latin typeface="Times New Roman" panose="02020603050405020304" pitchFamily="18" charset="0"/>
                <a:cs typeface="Times New Roman" panose="02020603050405020304" pitchFamily="18" charset="0"/>
              </a:rPr>
              <a:t> data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berdasarkan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nama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secara</a:t>
            </a:r>
            <a:r>
              <a:rPr lang="en-US" sz="1200" dirty="0">
                <a:latin typeface="Times New Roman" panose="02020603050405020304" pitchFamily="18" charset="0"/>
                <a:cs typeface="Times New Roman" panose="02020603050405020304" pitchFamily="18" charset="0"/>
              </a:rPr>
              <a:t> ascending </a:t>
            </a:r>
            <a:r>
              <a:rPr lang="en-US" sz="1200" dirty="0" err="1">
                <a:latin typeface="Times New Roman" panose="02020603050405020304" pitchFamily="18" charset="0"/>
                <a:cs typeface="Times New Roman" panose="02020603050405020304" pitchFamily="18" charset="0"/>
              </a:rPr>
              <a:t>dimana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diatas</a:t>
            </a:r>
            <a:r>
              <a:rPr lang="en-US" sz="1200" dirty="0">
                <a:latin typeface="Times New Roman" panose="02020603050405020304" pitchFamily="18" charset="0"/>
                <a:cs typeface="Times New Roman" panose="02020603050405020304" pitchFamily="18" charset="0"/>
              </a:rPr>
              <a:t> 500000 dan </a:t>
            </a:r>
            <a:r>
              <a:rPr lang="en-US" sz="1200" dirty="0" err="1">
                <a:latin typeface="Times New Roman" panose="02020603050405020304" pitchFamily="18" charset="0"/>
                <a:cs typeface="Times New Roman" panose="02020603050405020304" pitchFamily="18" charset="0"/>
              </a:rPr>
              <a:t>urutkan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nama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secara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alpabet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query:</a:t>
            </a:r>
          </a:p>
          <a:p>
            <a:pPr marL="0" lvl="2" algn="just">
              <a:lnSpc>
                <a:spcPct val="150000"/>
              </a:lnSpc>
              <a:defRPr/>
            </a:pPr>
            <a:endParaRPr lang="en-US" sz="2646" dirty="0"/>
          </a:p>
          <a:p>
            <a:pPr algn="just">
              <a:lnSpc>
                <a:spcPct val="150000"/>
              </a:lnSpc>
              <a:defRPr/>
            </a:pPr>
            <a:r>
              <a:rPr lang="en-US" sz="2646" b="1" dirty="0">
                <a:latin typeface="Courier New" panose="02070309020205020404" pitchFamily="49" charset="0"/>
                <a:cs typeface="Courier New" panose="02070309020205020404" pitchFamily="49" charset="0"/>
              </a:rPr>
              <a:t>SELECT * from </a:t>
            </a:r>
            <a:r>
              <a:rPr lang="en-US" sz="2646" b="1" dirty="0" err="1">
                <a:latin typeface="Courier New" panose="02070309020205020404" pitchFamily="49" charset="0"/>
                <a:cs typeface="Courier New" panose="02070309020205020404" pitchFamily="49" charset="0"/>
              </a:rPr>
              <a:t>produk</a:t>
            </a:r>
            <a:r>
              <a:rPr lang="en-US" sz="2646" b="1" dirty="0">
                <a:latin typeface="Courier New" panose="02070309020205020404" pitchFamily="49" charset="0"/>
                <a:cs typeface="Courier New" panose="02070309020205020404" pitchFamily="49" charset="0"/>
              </a:rPr>
              <a:t> WHERE </a:t>
            </a:r>
            <a:r>
              <a:rPr lang="en-US" sz="2646" b="1" dirty="0" err="1">
                <a:latin typeface="Courier New" panose="02070309020205020404" pitchFamily="49" charset="0"/>
                <a:cs typeface="Courier New" panose="02070309020205020404" pitchFamily="49" charset="0"/>
              </a:rPr>
              <a:t>harga</a:t>
            </a:r>
            <a:r>
              <a:rPr lang="en-US" sz="2646" b="1" dirty="0">
                <a:latin typeface="Courier New" panose="02070309020205020404" pitchFamily="49" charset="0"/>
                <a:cs typeface="Courier New" panose="02070309020205020404" pitchFamily="49" charset="0"/>
              </a:rPr>
              <a:t> &gt; 500000 ORDER BY </a:t>
            </a:r>
            <a:r>
              <a:rPr lang="en-US" sz="2646" b="1" dirty="0" err="1">
                <a:latin typeface="Courier New" panose="02070309020205020404" pitchFamily="49" charset="0"/>
                <a:cs typeface="Courier New" panose="02070309020205020404" pitchFamily="49" charset="0"/>
              </a:rPr>
              <a:t>nama</a:t>
            </a:r>
            <a:r>
              <a:rPr lang="en-US" sz="2646" b="1" dirty="0">
                <a:latin typeface="Courier New" panose="02070309020205020404" pitchFamily="49" charset="0"/>
                <a:cs typeface="Courier New" panose="02070309020205020404" pitchFamily="49" charset="0"/>
              </a:rPr>
              <a:t>;</a:t>
            </a:r>
          </a:p>
          <a:p>
            <a:pPr algn="just">
              <a:lnSpc>
                <a:spcPct val="150000"/>
              </a:lnSpc>
              <a:defRPr/>
            </a:pPr>
            <a:endParaRPr lang="en-US" sz="2646" b="1" dirty="0">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800" b="0" dirty="0" err="1">
                <a:latin typeface="Times New Roman" panose="02020603050405020304" pitchFamily="18" charset="0"/>
                <a:cs typeface="Times New Roman" panose="02020603050405020304" pitchFamily="18" charset="0"/>
              </a:rPr>
              <a:t>Dengan</a:t>
            </a:r>
            <a:r>
              <a:rPr lang="en-US" sz="2800" b="0" dirty="0">
                <a:latin typeface="Times New Roman" panose="02020603050405020304" pitchFamily="18" charset="0"/>
                <a:cs typeface="Times New Roman" panose="02020603050405020304" pitchFamily="18" charset="0"/>
              </a:rPr>
              <a:t> query di </a:t>
            </a:r>
            <a:r>
              <a:rPr lang="en-US" sz="2800" b="0" dirty="0" err="1">
                <a:latin typeface="Times New Roman" panose="02020603050405020304" pitchFamily="18" charset="0"/>
                <a:cs typeface="Times New Roman" panose="02020603050405020304" pitchFamily="18" charset="0"/>
              </a:rPr>
              <a:t>atas</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berarti</a:t>
            </a:r>
            <a:r>
              <a:rPr lang="en-US" sz="2800" b="0" dirty="0">
                <a:latin typeface="Times New Roman" panose="02020603050405020304" pitchFamily="18" charset="0"/>
                <a:cs typeface="Times New Roman" panose="02020603050405020304" pitchFamily="18" charset="0"/>
              </a:rPr>
              <a:t> data </a:t>
            </a:r>
            <a:r>
              <a:rPr lang="en-US" sz="2800" b="0" dirty="0" err="1">
                <a:latin typeface="Times New Roman" panose="02020603050405020304" pitchFamily="18" charset="0"/>
                <a:cs typeface="Times New Roman" panose="02020603050405020304" pitchFamily="18" charset="0"/>
              </a:rPr>
              <a:t>produk</a:t>
            </a:r>
            <a:r>
              <a:rPr lang="en-US" sz="2800" b="0" dirty="0">
                <a:latin typeface="Times New Roman" panose="02020603050405020304" pitchFamily="18" charset="0"/>
                <a:cs typeface="Times New Roman" panose="02020603050405020304" pitchFamily="18" charset="0"/>
              </a:rPr>
              <a:t> yang </a:t>
            </a:r>
            <a:r>
              <a:rPr lang="en-US" sz="2800" b="0" dirty="0" err="1">
                <a:latin typeface="Times New Roman" panose="02020603050405020304" pitchFamily="18" charset="0"/>
                <a:cs typeface="Times New Roman" panose="02020603050405020304" pitchFamily="18" charset="0"/>
              </a:rPr>
              <a:t>ditampilkan</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dengan</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ketentuan</a:t>
            </a:r>
            <a:r>
              <a:rPr lang="en-US" sz="2800" b="0" dirty="0">
                <a:latin typeface="Times New Roman" panose="02020603050405020304" pitchFamily="18" charset="0"/>
                <a:cs typeface="Times New Roman" panose="02020603050405020304" pitchFamily="18" charset="0"/>
              </a:rPr>
              <a:t> yang </a:t>
            </a:r>
            <a:r>
              <a:rPr lang="en-US" sz="2800" b="0" dirty="0" err="1">
                <a:latin typeface="Times New Roman" panose="02020603050405020304" pitchFamily="18" charset="0"/>
                <a:cs typeface="Times New Roman" panose="02020603050405020304" pitchFamily="18" charset="0"/>
              </a:rPr>
              <a:t>harga</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lebih</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dari</a:t>
            </a:r>
            <a:r>
              <a:rPr lang="en-US" sz="2800" b="0" dirty="0">
                <a:latin typeface="Times New Roman" panose="02020603050405020304" pitchFamily="18" charset="0"/>
                <a:cs typeface="Times New Roman" panose="02020603050405020304" pitchFamily="18" charset="0"/>
              </a:rPr>
              <a:t> 5 </a:t>
            </a:r>
            <a:r>
              <a:rPr lang="en-US" sz="2800" b="0" dirty="0" err="1">
                <a:latin typeface="Times New Roman" panose="02020603050405020304" pitchFamily="18" charset="0"/>
                <a:cs typeface="Times New Roman" panose="02020603050405020304" pitchFamily="18" charset="0"/>
              </a:rPr>
              <a:t>juta</a:t>
            </a:r>
            <a:r>
              <a:rPr lang="en-US" sz="2800" b="0" dirty="0">
                <a:latin typeface="Times New Roman" panose="02020603050405020304" pitchFamily="18" charset="0"/>
                <a:cs typeface="Times New Roman" panose="02020603050405020304" pitchFamily="18" charset="0"/>
              </a:rPr>
              <a:t> rupiah.</a:t>
            </a:r>
          </a:p>
          <a:p>
            <a:pPr algn="just">
              <a:lnSpc>
                <a:spcPct val="150000"/>
              </a:lnSpc>
              <a:defRPr/>
            </a:pPr>
            <a:endParaRPr lang="en-US" sz="2646" b="1"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060606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gn="just">
              <a:lnSpc>
                <a:spcPct val="150000"/>
              </a:lnSpc>
              <a:defRPr/>
            </a:pPr>
            <a:r>
              <a:rPr lang="en-US" sz="2646" dirty="0" err="1"/>
              <a:t>Klausa</a:t>
            </a:r>
            <a:r>
              <a:rPr lang="en-US" sz="2646" dirty="0"/>
              <a:t> Order By Desc </a:t>
            </a:r>
            <a:r>
              <a:rPr lang="en-US" sz="2646" dirty="0" err="1"/>
              <a:t>merupakan</a:t>
            </a:r>
            <a:r>
              <a:rPr lang="en-US" sz="2646" dirty="0"/>
              <a:t> query yang </a:t>
            </a:r>
            <a:r>
              <a:rPr lang="en-US" sz="2646" dirty="0" err="1"/>
              <a:t>berada</a:t>
            </a:r>
            <a:r>
              <a:rPr lang="en-US" sz="2646" dirty="0"/>
              <a:t> di query </a:t>
            </a:r>
            <a:r>
              <a:rPr lang="en-US" sz="2646" dirty="0" err="1"/>
              <a:t>SELECt</a:t>
            </a:r>
            <a:r>
              <a:rPr lang="en-US" sz="2646" dirty="0"/>
              <a:t> </a:t>
            </a:r>
            <a:r>
              <a:rPr lang="en-US" sz="2646" dirty="0" err="1"/>
              <a:t>untuk</a:t>
            </a:r>
            <a:r>
              <a:rPr lang="en-US" sz="2646" dirty="0"/>
              <a:t> </a:t>
            </a:r>
            <a:r>
              <a:rPr lang="en-US" sz="2646" dirty="0" err="1"/>
              <a:t>mengurutkan</a:t>
            </a:r>
            <a:r>
              <a:rPr lang="en-US" sz="2646" dirty="0"/>
              <a:t> data </a:t>
            </a:r>
            <a:r>
              <a:rPr lang="en-US" sz="2646" dirty="0" err="1"/>
              <a:t>berdasarkan</a:t>
            </a:r>
            <a:r>
              <a:rPr lang="en-US" sz="2646" dirty="0"/>
              <a:t> </a:t>
            </a:r>
            <a:r>
              <a:rPr lang="en-US" sz="2646" dirty="0" err="1"/>
              <a:t>tertinggi</a:t>
            </a:r>
            <a:r>
              <a:rPr lang="en-US" sz="2646" dirty="0"/>
              <a:t> </a:t>
            </a:r>
            <a:r>
              <a:rPr lang="en-US" sz="2646" dirty="0" err="1"/>
              <a:t>dengan</a:t>
            </a:r>
            <a:r>
              <a:rPr lang="en-US" sz="2646" dirty="0"/>
              <a:t> </a:t>
            </a:r>
            <a:r>
              <a:rPr lang="en-US" sz="2646" dirty="0" err="1"/>
              <a:t>contoh</a:t>
            </a:r>
            <a:r>
              <a:rPr lang="en-US" sz="2646" dirty="0"/>
              <a:t>:</a:t>
            </a:r>
          </a:p>
          <a:p>
            <a:pPr marL="0" lvl="2" algn="just">
              <a:lnSpc>
                <a:spcPct val="150000"/>
              </a:lnSpc>
              <a:defRPr/>
            </a:pPr>
            <a:endParaRPr lang="en-US" sz="2646" dirty="0"/>
          </a:p>
          <a:p>
            <a:pPr algn="just">
              <a:lnSpc>
                <a:spcPct val="150000"/>
              </a:lnSpc>
              <a:defRPr/>
            </a:pPr>
            <a:r>
              <a:rPr lang="en-US" sz="2646" b="1" dirty="0">
                <a:latin typeface="Courier New" panose="02070309020205020404" pitchFamily="49" charset="0"/>
                <a:cs typeface="Courier New" panose="02070309020205020404" pitchFamily="49" charset="0"/>
              </a:rPr>
              <a:t>SELECT * from </a:t>
            </a:r>
            <a:r>
              <a:rPr lang="en-US" sz="2646" b="1" dirty="0" err="1">
                <a:latin typeface="Courier New" panose="02070309020205020404" pitchFamily="49" charset="0"/>
                <a:cs typeface="Courier New" panose="02070309020205020404" pitchFamily="49" charset="0"/>
              </a:rPr>
              <a:t>produk</a:t>
            </a:r>
            <a:r>
              <a:rPr lang="en-US" sz="2646" b="1" dirty="0">
                <a:latin typeface="Courier New" panose="02070309020205020404" pitchFamily="49" charset="0"/>
                <a:cs typeface="Courier New" panose="02070309020205020404" pitchFamily="49" charset="0"/>
              </a:rPr>
              <a:t>  ORDER BY </a:t>
            </a:r>
            <a:r>
              <a:rPr lang="en-US" sz="2646" b="1" dirty="0" err="1">
                <a:latin typeface="Courier New" panose="02070309020205020404" pitchFamily="49" charset="0"/>
                <a:cs typeface="Courier New" panose="02070309020205020404" pitchFamily="49" charset="0"/>
              </a:rPr>
              <a:t>harga</a:t>
            </a:r>
            <a:r>
              <a:rPr lang="en-US" sz="2646" b="1" dirty="0">
                <a:latin typeface="Courier New" panose="02070309020205020404" pitchFamily="49" charset="0"/>
                <a:cs typeface="Courier New" panose="02070309020205020404" pitchFamily="49" charset="0"/>
              </a:rPr>
              <a:t> DESC</a:t>
            </a:r>
          </a:p>
          <a:p>
            <a:pPr algn="just">
              <a:lnSpc>
                <a:spcPct val="150000"/>
              </a:lnSpc>
              <a:defRPr/>
            </a:pPr>
            <a:endParaRPr lang="en-US" sz="2646" dirty="0"/>
          </a:p>
          <a:p>
            <a:pPr algn="just">
              <a:lnSpc>
                <a:spcPct val="150000"/>
              </a:lnSpc>
              <a:defRPr/>
            </a:pPr>
            <a:r>
              <a:rPr lang="en-US" sz="2646" dirty="0" err="1"/>
              <a:t>Dengan</a:t>
            </a:r>
            <a:r>
              <a:rPr lang="en-US" sz="2646" dirty="0"/>
              <a:t> </a:t>
            </a:r>
            <a:r>
              <a:rPr lang="en-US" sz="2646" dirty="0" err="1"/>
              <a:t>demikian</a:t>
            </a:r>
            <a:r>
              <a:rPr lang="en-US" sz="2646" dirty="0"/>
              <a:t> </a:t>
            </a:r>
            <a:r>
              <a:rPr lang="en-US" sz="2646" dirty="0" err="1"/>
              <a:t>akan</a:t>
            </a:r>
            <a:r>
              <a:rPr lang="en-US" sz="2646" dirty="0"/>
              <a:t> </a:t>
            </a:r>
            <a:r>
              <a:rPr lang="en-US" sz="2646" dirty="0" err="1"/>
              <a:t>ditampilkanlah</a:t>
            </a:r>
            <a:r>
              <a:rPr lang="en-US" sz="2646" dirty="0"/>
              <a:t> data </a:t>
            </a:r>
            <a:r>
              <a:rPr lang="en-US" sz="2646" dirty="0" err="1"/>
              <a:t>produk</a:t>
            </a:r>
            <a:r>
              <a:rPr lang="en-US" sz="2646" dirty="0"/>
              <a:t> </a:t>
            </a:r>
            <a:r>
              <a:rPr lang="en-US" sz="2646" dirty="0" err="1"/>
              <a:t>mulai</a:t>
            </a:r>
            <a:r>
              <a:rPr lang="en-US" sz="2646" dirty="0"/>
              <a:t> </a:t>
            </a:r>
            <a:r>
              <a:rPr lang="en-US" sz="2646" dirty="0" err="1"/>
              <a:t>dari</a:t>
            </a:r>
            <a:r>
              <a:rPr lang="en-US" sz="2646" dirty="0"/>
              <a:t> yang paling mahal.</a:t>
            </a:r>
            <a:endParaRPr lang="en-US" dirty="0"/>
          </a:p>
        </p:txBody>
      </p:sp>
    </p:spTree>
    <p:extLst>
      <p:ext uri="{BB962C8B-B14F-4D97-AF65-F5344CB8AC3E}">
        <p14:creationId xmlns:p14="http://schemas.microsoft.com/office/powerpoint/2010/main" val="802545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pPr>
            <a:r>
              <a:rPr lang="en-US" dirty="0" err="1">
                <a:solidFill>
                  <a:schemeClr val="tx1"/>
                </a:solidFill>
                <a:latin typeface="Times New Roman" panose="02020603050405020304" pitchFamily="18" charset="0"/>
                <a:cs typeface="Times New Roman" panose="02020603050405020304" pitchFamily="18" charset="0"/>
              </a:rPr>
              <a:t>Contoh</a:t>
            </a:r>
            <a:r>
              <a:rPr lang="en-US" dirty="0">
                <a:solidFill>
                  <a:schemeClr val="tx1"/>
                </a:solidFill>
                <a:latin typeface="Times New Roman" panose="02020603050405020304" pitchFamily="18" charset="0"/>
                <a:cs typeface="Times New Roman" panose="02020603050405020304" pitchFamily="18" charset="0"/>
              </a:rPr>
              <a:t> SQL LIMIT:</a:t>
            </a: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2 baris </a:t>
            </a:r>
            <a:r>
              <a:rPr lang="en-US" sz="1200" dirty="0" err="1">
                <a:solidFill>
                  <a:schemeClr val="tx1"/>
                </a:solidFill>
                <a:latin typeface="Times New Roman" panose="02020603050405020304" pitchFamily="18" charset="0"/>
                <a:cs typeface="Times New Roman" panose="02020603050405020304" pitchFamily="18" charset="0"/>
              </a:rPr>
              <a:t>pertama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Times New Roman" panose="02020603050405020304" pitchFamily="18" charset="0"/>
                <a:cs typeface="Times New Roman" panose="02020603050405020304" pitchFamily="18" charset="0"/>
              </a:rPr>
              <a:t>SELECT * FROM </a:t>
            </a:r>
            <a:r>
              <a:rPr lang="en-US" sz="1200" b="1" dirty="0" err="1">
                <a:solidFill>
                  <a:schemeClr val="tx1"/>
                </a:solidFill>
                <a:latin typeface="Times New Roman" panose="02020603050405020304" pitchFamily="18" charset="0"/>
                <a:cs typeface="Times New Roman" panose="02020603050405020304" pitchFamily="18" charset="0"/>
              </a:rPr>
              <a:t>produk</a:t>
            </a:r>
            <a:r>
              <a:rPr lang="en-US" sz="1200" b="1" dirty="0">
                <a:solidFill>
                  <a:schemeClr val="tx1"/>
                </a:solidFill>
                <a:latin typeface="Times New Roman" panose="02020603050405020304" pitchFamily="18" charset="0"/>
                <a:cs typeface="Times New Roman" panose="02020603050405020304" pitchFamily="18" charset="0"/>
              </a:rPr>
              <a:t> LIMIT 2;</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table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LIMIT 2: pada 2 baris </a:t>
            </a:r>
            <a:r>
              <a:rPr lang="en-US" sz="1200" dirty="0" err="1">
                <a:solidFill>
                  <a:schemeClr val="tx1"/>
                </a:solidFill>
                <a:latin typeface="Times New Roman" panose="02020603050405020304" pitchFamily="18" charset="0"/>
                <a:cs typeface="Times New Roman" panose="02020603050405020304" pitchFamily="18" charset="0"/>
              </a:rPr>
              <a:t>pertama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8710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pPr>
            <a:r>
              <a:rPr lang="en-US" dirty="0" err="1">
                <a:solidFill>
                  <a:schemeClr val="tx1"/>
                </a:solidFill>
                <a:latin typeface="Times New Roman" panose="02020603050405020304" pitchFamily="18" charset="0"/>
                <a:cs typeface="Times New Roman" panose="02020603050405020304" pitchFamily="18" charset="0"/>
              </a:rPr>
              <a:t>Contoh</a:t>
            </a:r>
            <a:r>
              <a:rPr lang="en-US" dirty="0">
                <a:solidFill>
                  <a:schemeClr val="tx1"/>
                </a:solidFill>
                <a:latin typeface="Times New Roman" panose="02020603050405020304" pitchFamily="18" charset="0"/>
                <a:cs typeface="Times New Roman" panose="02020603050405020304" pitchFamily="18" charset="0"/>
              </a:rPr>
              <a:t> SQL LIMIT dan OFFSET:</a:t>
            </a: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2 baris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mulai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baris ke-4</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Times New Roman" panose="02020603050405020304" pitchFamily="18" charset="0"/>
                <a:cs typeface="Times New Roman" panose="02020603050405020304" pitchFamily="18" charset="0"/>
              </a:rPr>
              <a:t>SELECT * FROM </a:t>
            </a:r>
            <a:r>
              <a:rPr lang="en-US" sz="1200" b="1" dirty="0" err="1">
                <a:solidFill>
                  <a:schemeClr val="tx1"/>
                </a:solidFill>
                <a:latin typeface="Times New Roman" panose="02020603050405020304" pitchFamily="18" charset="0"/>
                <a:cs typeface="Times New Roman" panose="02020603050405020304" pitchFamily="18" charset="0"/>
              </a:rPr>
              <a:t>produk</a:t>
            </a:r>
            <a:r>
              <a:rPr lang="en-US" sz="1200" b="1" dirty="0">
                <a:solidFill>
                  <a:schemeClr val="tx1"/>
                </a:solidFill>
                <a:latin typeface="Times New Roman" panose="02020603050405020304" pitchFamily="18" charset="0"/>
                <a:cs typeface="Times New Roman" panose="02020603050405020304" pitchFamily="18" charset="0"/>
              </a:rPr>
              <a:t> LIMIT 2 OFFSET 3;</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table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LIMIT 2: 2 baris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OFFSET 3: data </a:t>
            </a:r>
            <a:r>
              <a:rPr lang="en-US" sz="1200" dirty="0" err="1">
                <a:solidFill>
                  <a:schemeClr val="tx1"/>
                </a:solidFill>
                <a:latin typeface="Times New Roman" panose="02020603050405020304" pitchFamily="18" charset="0"/>
                <a:cs typeface="Times New Roman" panose="02020603050405020304" pitchFamily="18" charset="0"/>
              </a:rPr>
              <a:t>diambil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mulai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bari</a:t>
            </a:r>
            <a:r>
              <a:rPr lang="en-US" sz="1200" dirty="0">
                <a:solidFill>
                  <a:schemeClr val="tx1"/>
                </a:solidFill>
                <a:latin typeface="Times New Roman" panose="02020603050405020304" pitchFamily="18" charset="0"/>
                <a:cs typeface="Times New Roman" panose="02020603050405020304" pitchFamily="18" charset="0"/>
              </a:rPr>
              <a:t> ke-4 </a:t>
            </a:r>
            <a:r>
              <a:rPr lang="en-US" sz="1200" dirty="0" err="1">
                <a:solidFill>
                  <a:schemeClr val="tx1"/>
                </a:solidFill>
                <a:latin typeface="Times New Roman" panose="02020603050405020304" pitchFamily="18" charset="0"/>
                <a:cs typeface="Times New Roman" panose="02020603050405020304" pitchFamily="18" charset="0"/>
              </a:rPr>
              <a:t>karena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pertama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dimulai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index 0</a:t>
            </a:r>
          </a:p>
          <a:p>
            <a:endParaRPr lang="en-US" dirty="0"/>
          </a:p>
        </p:txBody>
      </p:sp>
    </p:spTree>
    <p:extLst>
      <p:ext uri="{BB962C8B-B14F-4D97-AF65-F5344CB8AC3E}">
        <p14:creationId xmlns:p14="http://schemas.microsoft.com/office/powerpoint/2010/main" val="60381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penggunaan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LIKE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awalan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huruf</a:t>
            </a:r>
            <a:r>
              <a:rPr lang="en-US" sz="1200" dirty="0">
                <a:solidFill>
                  <a:schemeClr val="tx1"/>
                </a:solidFill>
                <a:latin typeface="Times New Roman" panose="02020603050405020304" pitchFamily="18" charset="0"/>
                <a:cs typeface="Times New Roman" panose="02020603050405020304" pitchFamily="18" charset="0"/>
              </a:rPr>
              <a:t> K</a:t>
            </a:r>
          </a:p>
          <a:p>
            <a:pPr>
              <a:lnSpc>
                <a:spcPct val="150000"/>
              </a:lnSpc>
              <a:defRPr/>
            </a:pPr>
            <a:r>
              <a:rPr lang="en-US" sz="1200" b="1" i="1" dirty="0">
                <a:solidFill>
                  <a:schemeClr val="tx1"/>
                </a:solidFill>
                <a:latin typeface="Times New Roman" panose="02020603050405020304" pitchFamily="18" charset="0"/>
                <a:cs typeface="Times New Roman" panose="02020603050405020304" pitchFamily="18" charset="0"/>
              </a:rPr>
              <a:t>SELECT </a:t>
            </a:r>
            <a:r>
              <a:rPr lang="en-US" sz="1200" b="1" i="1" dirty="0" err="1">
                <a:solidFill>
                  <a:schemeClr val="tx1"/>
                </a:solidFill>
                <a:latin typeface="Times New Roman" panose="02020603050405020304" pitchFamily="18" charset="0"/>
                <a:cs typeface="Times New Roman" panose="02020603050405020304" pitchFamily="18" charset="0"/>
              </a:rPr>
              <a:t>nama</a:t>
            </a:r>
            <a:r>
              <a:rPr lang="en-US" sz="1200" b="1" i="1" dirty="0">
                <a:solidFill>
                  <a:schemeClr val="tx1"/>
                </a:solidFill>
                <a:latin typeface="Times New Roman" panose="02020603050405020304" pitchFamily="18" charset="0"/>
                <a:cs typeface="Times New Roman" panose="02020603050405020304" pitchFamily="18" charset="0"/>
              </a:rPr>
              <a:t> FROM </a:t>
            </a:r>
            <a:r>
              <a:rPr lang="en-US" sz="1200" b="1" i="1" dirty="0" err="1">
                <a:solidFill>
                  <a:schemeClr val="tx1"/>
                </a:solidFill>
                <a:latin typeface="Times New Roman" panose="02020603050405020304" pitchFamily="18" charset="0"/>
                <a:cs typeface="Times New Roman" panose="02020603050405020304" pitchFamily="18" charset="0"/>
              </a:rPr>
              <a:t>produk</a:t>
            </a:r>
            <a:r>
              <a:rPr lang="en-US" sz="1200" b="1" i="1" dirty="0">
                <a:solidFill>
                  <a:schemeClr val="tx1"/>
                </a:solidFill>
                <a:latin typeface="Times New Roman" panose="02020603050405020304" pitchFamily="18" charset="0"/>
                <a:cs typeface="Times New Roman" panose="02020603050405020304" pitchFamily="18" charset="0"/>
              </a:rPr>
              <a:t> WHERE </a:t>
            </a:r>
            <a:r>
              <a:rPr lang="en-US" sz="1200" b="1" i="1" dirty="0" err="1">
                <a:solidFill>
                  <a:schemeClr val="tx1"/>
                </a:solidFill>
                <a:latin typeface="Times New Roman" panose="02020603050405020304" pitchFamily="18" charset="0"/>
                <a:cs typeface="Times New Roman" panose="02020603050405020304" pitchFamily="18" charset="0"/>
              </a:rPr>
              <a:t>nama</a:t>
            </a:r>
            <a:r>
              <a:rPr lang="en-US" sz="1200" b="1" i="1" dirty="0">
                <a:solidFill>
                  <a:schemeClr val="tx1"/>
                </a:solidFill>
                <a:latin typeface="Times New Roman" panose="02020603050405020304" pitchFamily="18" charset="0"/>
                <a:cs typeface="Times New Roman" panose="02020603050405020304" pitchFamily="18" charset="0"/>
              </a:rPr>
              <a:t> LIKE </a:t>
            </a:r>
            <a:r>
              <a:rPr lang="en-US" sz="1200" b="1" i="1">
                <a:solidFill>
                  <a:schemeClr val="tx1"/>
                </a:solidFill>
                <a:latin typeface="Times New Roman" panose="02020603050405020304" pitchFamily="18" charset="0"/>
                <a:cs typeface="Times New Roman" panose="02020603050405020304" pitchFamily="18" charset="0"/>
              </a:rPr>
              <a:t>'K%’; </a:t>
            </a:r>
          </a:p>
          <a:p>
            <a:pPr>
              <a:lnSpc>
                <a:spcPct val="150000"/>
              </a:lnSpc>
              <a:defRPr/>
            </a:pPr>
            <a:endParaRPr lang="en-US" sz="1200" b="1" i="1">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a:solidFill>
                  <a:schemeClr val="tx1"/>
                </a:solidFill>
                <a:latin typeface="Times New Roman" panose="02020603050405020304" pitchFamily="18" charset="0"/>
                <a:cs typeface="Times New Roman" panose="02020603050405020304" pitchFamily="18" charset="0"/>
              </a:rPr>
              <a:t>Mencari nama produk yang mempunyai akhir huruf huruf r</a:t>
            </a:r>
          </a:p>
          <a:p>
            <a:pPr>
              <a:lnSpc>
                <a:spcPct val="150000"/>
              </a:lnSpc>
              <a:defRPr/>
            </a:pPr>
            <a:r>
              <a:rPr lang="en-US" sz="1200" b="1" i="1">
                <a:solidFill>
                  <a:schemeClr val="tx1"/>
                </a:solidFill>
                <a:latin typeface="Times New Roman" panose="02020603050405020304" pitchFamily="18" charset="0"/>
                <a:cs typeface="Times New Roman" panose="02020603050405020304" pitchFamily="18" charset="0"/>
              </a:rPr>
              <a:t>SELECT nama FROM produk WHERE nama LIKE ‘%r'; </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mengandung</a:t>
            </a:r>
            <a:r>
              <a:rPr lang="en-US" sz="1200" dirty="0">
                <a:solidFill>
                  <a:schemeClr val="tx1"/>
                </a:solidFill>
                <a:latin typeface="Times New Roman" panose="02020603050405020304" pitchFamily="18" charset="0"/>
                <a:cs typeface="Times New Roman" panose="02020603050405020304" pitchFamily="18" charset="0"/>
              </a:rPr>
              <a:t> tulisan TA</a:t>
            </a:r>
          </a:p>
          <a:p>
            <a:pPr>
              <a:lnSpc>
                <a:spcPct val="150000"/>
              </a:lnSpc>
              <a:defRPr/>
            </a:pPr>
            <a:r>
              <a:rPr lang="en-US" sz="1200" b="1" i="1" dirty="0">
                <a:solidFill>
                  <a:schemeClr val="tx1"/>
                </a:solidFill>
                <a:latin typeface="Times New Roman" panose="02020603050405020304" pitchFamily="18" charset="0"/>
                <a:cs typeface="Times New Roman" panose="02020603050405020304" pitchFamily="18" charset="0"/>
              </a:rPr>
              <a:t>SELECT </a:t>
            </a:r>
            <a:r>
              <a:rPr lang="en-US" sz="1200" b="1" i="1" dirty="0" err="1">
                <a:solidFill>
                  <a:schemeClr val="tx1"/>
                </a:solidFill>
                <a:latin typeface="Times New Roman" panose="02020603050405020304" pitchFamily="18" charset="0"/>
                <a:cs typeface="Times New Roman" panose="02020603050405020304" pitchFamily="18" charset="0"/>
              </a:rPr>
              <a:t>nama</a:t>
            </a:r>
            <a:r>
              <a:rPr lang="en-US" sz="1200" b="1" i="1" dirty="0">
                <a:solidFill>
                  <a:schemeClr val="tx1"/>
                </a:solidFill>
                <a:latin typeface="Times New Roman" panose="02020603050405020304" pitchFamily="18" charset="0"/>
                <a:cs typeface="Times New Roman" panose="02020603050405020304" pitchFamily="18" charset="0"/>
              </a:rPr>
              <a:t> FROM </a:t>
            </a:r>
            <a:r>
              <a:rPr lang="en-US" sz="1200" b="1" i="1" dirty="0" err="1">
                <a:solidFill>
                  <a:schemeClr val="tx1"/>
                </a:solidFill>
                <a:latin typeface="Times New Roman" panose="02020603050405020304" pitchFamily="18" charset="0"/>
                <a:cs typeface="Times New Roman" panose="02020603050405020304" pitchFamily="18" charset="0"/>
              </a:rPr>
              <a:t>produk</a:t>
            </a:r>
            <a:r>
              <a:rPr lang="en-US" sz="1200" b="1" i="1" dirty="0">
                <a:solidFill>
                  <a:schemeClr val="tx1"/>
                </a:solidFill>
                <a:latin typeface="Times New Roman" panose="02020603050405020304" pitchFamily="18" charset="0"/>
                <a:cs typeface="Times New Roman" panose="02020603050405020304" pitchFamily="18" charset="0"/>
              </a:rPr>
              <a:t> WHERE </a:t>
            </a:r>
            <a:r>
              <a:rPr lang="en-US" sz="1200" b="1" i="1" dirty="0" err="1">
                <a:solidFill>
                  <a:schemeClr val="tx1"/>
                </a:solidFill>
                <a:latin typeface="Times New Roman" panose="02020603050405020304" pitchFamily="18" charset="0"/>
                <a:cs typeface="Times New Roman" panose="02020603050405020304" pitchFamily="18" charset="0"/>
              </a:rPr>
              <a:t>nama</a:t>
            </a:r>
            <a:r>
              <a:rPr lang="en-US" sz="1200" b="1" i="1" dirty="0">
                <a:solidFill>
                  <a:schemeClr val="tx1"/>
                </a:solidFill>
                <a:latin typeface="Times New Roman" panose="02020603050405020304" pitchFamily="18" charset="0"/>
                <a:cs typeface="Times New Roman" panose="02020603050405020304" pitchFamily="18" charset="0"/>
              </a:rPr>
              <a:t> LIKE '%TA%'; </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karakter</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tiga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adalah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huruf</a:t>
            </a:r>
            <a:r>
              <a:rPr lang="en-US" sz="1200" dirty="0">
                <a:solidFill>
                  <a:schemeClr val="tx1"/>
                </a:solidFill>
                <a:latin typeface="Times New Roman" panose="02020603050405020304" pitchFamily="18" charset="0"/>
                <a:cs typeface="Times New Roman" panose="02020603050405020304" pitchFamily="18" charset="0"/>
              </a:rPr>
              <a:t> L</a:t>
            </a:r>
          </a:p>
          <a:p>
            <a:pPr>
              <a:lnSpc>
                <a:spcPct val="150000"/>
              </a:lnSpc>
              <a:defRPr/>
            </a:pPr>
            <a:r>
              <a:rPr lang="en-US" sz="1200" b="1" i="1" dirty="0">
                <a:solidFill>
                  <a:schemeClr val="tx1"/>
                </a:solidFill>
                <a:latin typeface="Times New Roman" panose="02020603050405020304" pitchFamily="18" charset="0"/>
                <a:cs typeface="Times New Roman" panose="02020603050405020304" pitchFamily="18" charset="0"/>
              </a:rPr>
              <a:t>SELECT </a:t>
            </a:r>
            <a:r>
              <a:rPr lang="en-US" sz="1200" b="1" i="1" dirty="0" err="1">
                <a:solidFill>
                  <a:schemeClr val="tx1"/>
                </a:solidFill>
                <a:latin typeface="Times New Roman" panose="02020603050405020304" pitchFamily="18" charset="0"/>
                <a:cs typeface="Times New Roman" panose="02020603050405020304" pitchFamily="18" charset="0"/>
              </a:rPr>
              <a:t>nama</a:t>
            </a:r>
            <a:r>
              <a:rPr lang="en-US" sz="1200" b="1" i="1" dirty="0">
                <a:solidFill>
                  <a:schemeClr val="tx1"/>
                </a:solidFill>
                <a:latin typeface="Times New Roman" panose="02020603050405020304" pitchFamily="18" charset="0"/>
                <a:cs typeface="Times New Roman" panose="02020603050405020304" pitchFamily="18" charset="0"/>
              </a:rPr>
              <a:t> FROM </a:t>
            </a:r>
            <a:r>
              <a:rPr lang="en-US" sz="1200" b="1" i="1" dirty="0" err="1">
                <a:solidFill>
                  <a:schemeClr val="tx1"/>
                </a:solidFill>
                <a:latin typeface="Times New Roman" panose="02020603050405020304" pitchFamily="18" charset="0"/>
                <a:cs typeface="Times New Roman" panose="02020603050405020304" pitchFamily="18" charset="0"/>
              </a:rPr>
              <a:t>produk</a:t>
            </a:r>
            <a:r>
              <a:rPr lang="en-US" sz="1200" b="1" i="1" dirty="0">
                <a:solidFill>
                  <a:schemeClr val="tx1"/>
                </a:solidFill>
                <a:latin typeface="Times New Roman" panose="02020603050405020304" pitchFamily="18" charset="0"/>
                <a:cs typeface="Times New Roman" panose="02020603050405020304" pitchFamily="18" charset="0"/>
              </a:rPr>
              <a:t> WHERE </a:t>
            </a:r>
            <a:r>
              <a:rPr lang="en-US" sz="1200" b="1" i="1" dirty="0" err="1">
                <a:solidFill>
                  <a:schemeClr val="tx1"/>
                </a:solidFill>
                <a:latin typeface="Times New Roman" panose="02020603050405020304" pitchFamily="18" charset="0"/>
                <a:cs typeface="Times New Roman" panose="02020603050405020304" pitchFamily="18" charset="0"/>
              </a:rPr>
              <a:t>nama</a:t>
            </a:r>
            <a:r>
              <a:rPr lang="en-US" sz="1200" b="1" i="1" dirty="0">
                <a:solidFill>
                  <a:schemeClr val="tx1"/>
                </a:solidFill>
                <a:latin typeface="Times New Roman" panose="02020603050405020304" pitchFamily="18" charset="0"/>
                <a:cs typeface="Times New Roman" panose="02020603050405020304" pitchFamily="18" charset="0"/>
              </a:rPr>
              <a:t> LIKE '__L%';</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tidak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mengandung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huruf</a:t>
            </a:r>
            <a:r>
              <a:rPr lang="en-US" sz="1200" dirty="0">
                <a:solidFill>
                  <a:schemeClr val="tx1"/>
                </a:solidFill>
                <a:latin typeface="Times New Roman" panose="02020603050405020304" pitchFamily="18" charset="0"/>
                <a:cs typeface="Times New Roman" panose="02020603050405020304" pitchFamily="18" charset="0"/>
              </a:rPr>
              <a:t>  S</a:t>
            </a:r>
          </a:p>
          <a:p>
            <a:pPr>
              <a:lnSpc>
                <a:spcPct val="150000"/>
              </a:lnSpc>
              <a:defRPr/>
            </a:pPr>
            <a:r>
              <a:rPr lang="en-US" sz="1200" b="1" i="1" dirty="0">
                <a:solidFill>
                  <a:schemeClr val="tx1"/>
                </a:solidFill>
                <a:latin typeface="Times New Roman" panose="02020603050405020304" pitchFamily="18" charset="0"/>
                <a:cs typeface="Times New Roman" panose="02020603050405020304" pitchFamily="18" charset="0"/>
              </a:rPr>
              <a:t>SELECT </a:t>
            </a:r>
            <a:r>
              <a:rPr lang="en-US" sz="1200" b="1" i="1" dirty="0" err="1">
                <a:solidFill>
                  <a:schemeClr val="tx1"/>
                </a:solidFill>
                <a:latin typeface="Times New Roman" panose="02020603050405020304" pitchFamily="18" charset="0"/>
                <a:cs typeface="Times New Roman" panose="02020603050405020304" pitchFamily="18" charset="0"/>
              </a:rPr>
              <a:t>nama</a:t>
            </a:r>
            <a:r>
              <a:rPr lang="en-US" sz="1200" b="1" i="1" dirty="0">
                <a:solidFill>
                  <a:schemeClr val="tx1"/>
                </a:solidFill>
                <a:latin typeface="Times New Roman" panose="02020603050405020304" pitchFamily="18" charset="0"/>
                <a:cs typeface="Times New Roman" panose="02020603050405020304" pitchFamily="18" charset="0"/>
              </a:rPr>
              <a:t> FROM </a:t>
            </a:r>
            <a:r>
              <a:rPr lang="en-US" sz="1200" b="1" i="1" dirty="0" err="1">
                <a:solidFill>
                  <a:schemeClr val="tx1"/>
                </a:solidFill>
                <a:latin typeface="Times New Roman" panose="02020603050405020304" pitchFamily="18" charset="0"/>
                <a:cs typeface="Times New Roman" panose="02020603050405020304" pitchFamily="18" charset="0"/>
              </a:rPr>
              <a:t>produk</a:t>
            </a:r>
            <a:r>
              <a:rPr lang="en-US" sz="1200" b="1" i="1" dirty="0">
                <a:solidFill>
                  <a:schemeClr val="tx1"/>
                </a:solidFill>
                <a:latin typeface="Times New Roman" panose="02020603050405020304" pitchFamily="18" charset="0"/>
                <a:cs typeface="Times New Roman" panose="02020603050405020304" pitchFamily="18" charset="0"/>
              </a:rPr>
              <a:t> WHERE </a:t>
            </a:r>
            <a:r>
              <a:rPr lang="en-US" sz="1200" b="1" i="1" dirty="0" err="1">
                <a:solidFill>
                  <a:schemeClr val="tx1"/>
                </a:solidFill>
                <a:latin typeface="Times New Roman" panose="02020603050405020304" pitchFamily="18" charset="0"/>
                <a:cs typeface="Times New Roman" panose="02020603050405020304" pitchFamily="18" charset="0"/>
              </a:rPr>
              <a:t>nama</a:t>
            </a:r>
            <a:r>
              <a:rPr lang="en-US" sz="1200" b="1" i="1" dirty="0">
                <a:solidFill>
                  <a:schemeClr val="tx1"/>
                </a:solidFill>
                <a:latin typeface="Times New Roman" panose="02020603050405020304" pitchFamily="18" charset="0"/>
                <a:cs typeface="Times New Roman" panose="02020603050405020304" pitchFamily="18" charset="0"/>
              </a:rPr>
              <a:t> NOT LIKE '%S%'; </a:t>
            </a:r>
          </a:p>
          <a:p>
            <a:endParaRPr lang="en-US" dirty="0"/>
          </a:p>
        </p:txBody>
      </p:sp>
    </p:spTree>
    <p:extLst>
      <p:ext uri="{BB962C8B-B14F-4D97-AF65-F5344CB8AC3E}">
        <p14:creationId xmlns:p14="http://schemas.microsoft.com/office/powerpoint/2010/main" val="330549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DDL </a:t>
            </a:r>
            <a:r>
              <a:rPr lang="en-US" sz="1200" b="1" i="1"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 Data Definition Language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definisi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index, trigger, view, dan lain-lain. 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DDL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Create: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lain-lain.</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Alter: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table dan lain-lain.</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Drop: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dan table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r>
              <a:rPr lang="sv-SE" sz="1200" b="1" i="1" kern="1200" dirty="0">
                <a:solidFill>
                  <a:schemeClr val="tx1"/>
                </a:solidFill>
                <a:effectLst/>
                <a:latin typeface="Times New Roman" panose="02020603050405020304" pitchFamily="18" charset="0"/>
                <a:ea typeface="+mn-ea"/>
                <a:cs typeface="Times New Roman" panose="02020603050405020304" pitchFamily="18" charset="0"/>
              </a:rPr>
              <a:t>DML atau Data Manipulation Language </a:t>
            </a:r>
            <a:r>
              <a:rPr lang="sv-SE" sz="1200" b="0" i="0" kern="1200" dirty="0">
                <a:solidFill>
                  <a:schemeClr val="tx1"/>
                </a:solidFill>
                <a:effectLst/>
                <a:latin typeface="Times New Roman" panose="02020603050405020304" pitchFamily="18" charset="0"/>
                <a:ea typeface="+mn-ea"/>
                <a:cs typeface="Times New Roman" panose="02020603050405020304" pitchFamily="18" charset="0"/>
              </a:rPr>
              <a:t>adalah kumpulan perintah SQL yang berhubungan dengan pekerjaan mengolah data di dalam table.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Insert: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menginput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Update: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Delete: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Select: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marL="171450" indent="-171450">
              <a:buFont typeface="Arial" panose="020B0604020202020204" pitchFamily="34" charset="0"/>
              <a:buChar char="•"/>
            </a:pPr>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sz="1200" b="1" i="1" kern="1200" dirty="0">
                <a:solidFill>
                  <a:schemeClr val="tx1"/>
                </a:solidFill>
                <a:effectLst/>
                <a:latin typeface="Times New Roman" panose="02020603050405020304" pitchFamily="18" charset="0"/>
                <a:ea typeface="+mn-ea"/>
                <a:cs typeface="Times New Roman" panose="02020603050405020304" pitchFamily="18" charset="0"/>
              </a:rPr>
              <a:t>DCL atau Data Control Language </a:t>
            </a:r>
            <a:r>
              <a:rPr lang="sv-SE" sz="1200" b="0" i="0" kern="1200" dirty="0">
                <a:solidFill>
                  <a:schemeClr val="tx1"/>
                </a:solidFill>
                <a:effectLst/>
                <a:latin typeface="Times New Roman" panose="02020603050405020304" pitchFamily="18" charset="0"/>
                <a:ea typeface="+mn-ea"/>
                <a:cs typeface="Times New Roman" panose="02020603050405020304" pitchFamily="18" charset="0"/>
              </a:rPr>
              <a:t>adalah kumpulan perintah SQL yang berhubungan dengan izin akses user.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Grant: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izin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Revoke: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user.</a:t>
            </a: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85134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defRPr/>
            </a:pPr>
            <a:r>
              <a:rPr lang="en-US" sz="1200" dirty="0">
                <a:solidFill>
                  <a:schemeClr val="tx1"/>
                </a:solidFill>
                <a:latin typeface="Times New Roman" panose="02020603050405020304" pitchFamily="18" charset="0"/>
                <a:cs typeface="Times New Roman" panose="02020603050405020304" pitchFamily="18" charset="0"/>
              </a:rPr>
              <a:t>Di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slide </a:t>
            </a:r>
            <a:r>
              <a:rPr lang="en-US" sz="1200" dirty="0" err="1">
                <a:solidFill>
                  <a:schemeClr val="tx1"/>
                </a:solidFill>
                <a:latin typeface="Times New Roman" panose="02020603050405020304" pitchFamily="18" charset="0"/>
                <a:cs typeface="Times New Roman" panose="02020603050405020304" pitchFamily="18" charset="0"/>
              </a:rPr>
              <a:t>merupakan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penggunaan</a:t>
            </a:r>
            <a:r>
              <a:rPr lang="en-US" sz="1200" dirty="0">
                <a:solidFill>
                  <a:schemeClr val="tx1"/>
                </a:solidFill>
                <a:latin typeface="Times New Roman" panose="02020603050405020304" pitchFamily="18" charset="0"/>
                <a:cs typeface="Times New Roman" panose="02020603050405020304" pitchFamily="18" charset="0"/>
              </a:rPr>
              <a:t> SQL </a:t>
            </a: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LIKE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 query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WHERE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kriteria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LIKE ‘%</a:t>
            </a:r>
            <a:r>
              <a:rPr lang="en-US" sz="1200" dirty="0" err="1">
                <a:solidFill>
                  <a:schemeClr val="tx1"/>
                </a:solidFill>
                <a:latin typeface="Times New Roman" panose="02020603050405020304" pitchFamily="18" charset="0"/>
                <a:cs typeface="Times New Roman" panose="02020603050405020304" pitchFamily="18" charset="0"/>
              </a:rPr>
              <a:t>meja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dimana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mengandung</a:t>
            </a:r>
            <a:r>
              <a:rPr lang="en-US" sz="1200" dirty="0">
                <a:solidFill>
                  <a:schemeClr val="tx1"/>
                </a:solidFill>
                <a:latin typeface="Times New Roman" panose="02020603050405020304" pitchFamily="18" charset="0"/>
                <a:cs typeface="Times New Roman" panose="02020603050405020304" pitchFamily="18" charset="0"/>
              </a:rPr>
              <a:t> kata </a:t>
            </a:r>
            <a:r>
              <a:rPr lang="en-US" sz="1200" dirty="0" err="1">
                <a:solidFill>
                  <a:schemeClr val="tx1"/>
                </a:solidFill>
                <a:latin typeface="Times New Roman" panose="02020603050405020304" pitchFamily="18" charset="0"/>
                <a:cs typeface="Times New Roman" panose="02020603050405020304" pitchFamily="18" charset="0"/>
              </a:rPr>
              <a:t>meja</a:t>
            </a:r>
            <a:endParaRPr lang="en-US"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27054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gn="just">
              <a:lnSpc>
                <a:spcPct val="150000"/>
              </a:lnSpc>
              <a:defRPr/>
            </a:pPr>
            <a:r>
              <a:rPr lang="en-US" sz="1200" dirty="0">
                <a:solidFill>
                  <a:schemeClr val="tx1"/>
                </a:solidFill>
                <a:latin typeface="Times New Roman" panose="02020603050405020304" pitchFamily="18" charset="0"/>
                <a:cs typeface="Times New Roman" panose="02020603050405020304" pitchFamily="18" charset="0"/>
              </a:rPr>
              <a:t>SQL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fungsi</a:t>
            </a:r>
            <a:r>
              <a:rPr lang="en-US" sz="1200" dirty="0">
                <a:solidFill>
                  <a:schemeClr val="tx1"/>
                </a:solidFill>
                <a:latin typeface="Times New Roman" panose="02020603050405020304" pitchFamily="18" charset="0"/>
                <a:cs typeface="Times New Roman" panose="02020603050405020304" pitchFamily="18" charset="0"/>
              </a:rPr>
              <a:t> built-in yang </a:t>
            </a:r>
            <a:r>
              <a:rPr lang="en-US" sz="1200" dirty="0" err="1">
                <a:solidFill>
                  <a:schemeClr val="tx1"/>
                </a:solidFill>
                <a:latin typeface="Times New Roman" panose="02020603050405020304" pitchFamily="18" charset="0"/>
                <a:cs typeface="Times New Roman" panose="02020603050405020304" pitchFamily="18" charset="0"/>
              </a:rPr>
              <a:t>dapat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meng-aggregrat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suatu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ini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fungsi-fungsi</a:t>
            </a:r>
            <a:r>
              <a:rPr lang="en-US" sz="1200" dirty="0">
                <a:solidFill>
                  <a:schemeClr val="tx1"/>
                </a:solidFill>
                <a:latin typeface="Times New Roman" panose="02020603050405020304" pitchFamily="18" charset="0"/>
                <a:cs typeface="Times New Roman" panose="02020603050405020304" pitchFamily="18" charset="0"/>
              </a:rPr>
              <a:t> aggregate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SQL:</a:t>
            </a:r>
          </a:p>
          <a:p>
            <a:pPr algn="just">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AVG: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rata-rata</a:t>
            </a: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SUM: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total </a:t>
            </a:r>
            <a:r>
              <a:rPr lang="en-US" sz="1200" dirty="0" err="1">
                <a:solidFill>
                  <a:schemeClr val="tx1"/>
                </a:solidFill>
                <a:latin typeface="Times New Roman" panose="02020603050405020304" pitchFamily="18" charset="0"/>
                <a:cs typeface="Times New Roman" panose="02020603050405020304" pitchFamily="18" charset="0"/>
              </a:rPr>
              <a:t>nilai</a:t>
            </a:r>
            <a:endParaRPr lang="en-US" sz="1200" dirty="0">
              <a:solidFill>
                <a:schemeClr val="tx1"/>
              </a:solidFill>
              <a:latin typeface="Times New Roman" panose="02020603050405020304" pitchFamily="18" charset="0"/>
              <a:cs typeface="Times New Roman" panose="02020603050405020304" pitchFamily="18" charset="0"/>
            </a:endParaRP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MIN: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terendah</a:t>
            </a:r>
            <a:endParaRPr lang="en-US" sz="1200" dirty="0">
              <a:solidFill>
                <a:schemeClr val="tx1"/>
              </a:solidFill>
              <a:latin typeface="Times New Roman" panose="02020603050405020304" pitchFamily="18" charset="0"/>
              <a:cs typeface="Times New Roman" panose="02020603050405020304" pitchFamily="18" charset="0"/>
            </a:endParaRP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MAX: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tertinggi</a:t>
            </a:r>
            <a:endParaRPr lang="en-US" sz="1200" dirty="0">
              <a:solidFill>
                <a:schemeClr val="tx1"/>
              </a:solidFill>
              <a:latin typeface="Times New Roman" panose="02020603050405020304" pitchFamily="18" charset="0"/>
              <a:cs typeface="Times New Roman" panose="02020603050405020304" pitchFamily="18" charset="0"/>
            </a:endParaRP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COUNT: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a:t>
            </a:r>
            <a:r>
              <a:rPr lang="en-US" sz="1200" dirty="0">
                <a:solidFill>
                  <a:schemeClr val="tx1"/>
                </a:solidFill>
                <a:latin typeface="Times New Roman" panose="02020603050405020304" pitchFamily="18" charset="0"/>
                <a:cs typeface="Times New Roman" panose="02020603050405020304" pitchFamily="18" charset="0"/>
              </a:rPr>
              <a:t> data</a:t>
            </a:r>
          </a:p>
          <a:p>
            <a:endParaRPr lang="en-US" dirty="0"/>
          </a:p>
        </p:txBody>
      </p:sp>
    </p:spTree>
    <p:extLst>
      <p:ext uri="{BB962C8B-B14F-4D97-AF65-F5344CB8AC3E}">
        <p14:creationId xmlns:p14="http://schemas.microsoft.com/office/powerpoint/2010/main" val="2742810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gn="just">
              <a:lnSpc>
                <a:spcPct val="150000"/>
              </a:lnSpc>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COUNT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menghitung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jumlah</a:t>
            </a:r>
            <a:r>
              <a:rPr lang="en-US" sz="1200" dirty="0">
                <a:latin typeface="Times New Roman" panose="02020603050405020304" pitchFamily="18" charset="0"/>
                <a:cs typeface="Times New Roman" panose="02020603050405020304" pitchFamily="18" charset="0"/>
              </a:rPr>
              <a:t> baris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Jumlah</a:t>
            </a:r>
            <a:r>
              <a:rPr lang="en-US" sz="1200" dirty="0">
                <a:latin typeface="Times New Roman" panose="02020603050405020304" pitchFamily="18" charset="0"/>
                <a:cs typeface="Times New Roman" panose="02020603050405020304" pitchFamily="18" charset="0"/>
              </a:rPr>
              <a:t> baris </a:t>
            </a:r>
            <a:r>
              <a:rPr lang="en-US" sz="1200" dirty="0" err="1">
                <a:latin typeface="Times New Roman" panose="02020603050405020304" pitchFamily="18" charset="0"/>
                <a:cs typeface="Times New Roman" panose="02020603050405020304" pitchFamily="18" charset="0"/>
              </a:rPr>
              <a:t>dihitung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walaupun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mengandung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null. COUNT </a:t>
            </a:r>
            <a:r>
              <a:rPr lang="en-US" sz="1200" dirty="0" err="1">
                <a:latin typeface="Times New Roman" panose="02020603050405020304" pitchFamily="18" charset="0"/>
                <a:cs typeface="Times New Roman" panose="02020603050405020304" pitchFamily="18" charset="0"/>
              </a:rPr>
              <a:t>dapat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klausa</a:t>
            </a:r>
            <a:r>
              <a:rPr lang="en-US" sz="1200" dirty="0">
                <a:latin typeface="Times New Roman" panose="02020603050405020304" pitchFamily="18" charset="0"/>
                <a:cs typeface="Times New Roman" panose="02020603050405020304" pitchFamily="18" charset="0"/>
              </a:rPr>
              <a:t> WHERE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menampilkan</a:t>
            </a:r>
            <a:r>
              <a:rPr lang="en-US" sz="1200" dirty="0">
                <a:latin typeface="Times New Roman" panose="02020603050405020304" pitchFamily="18" charset="0"/>
                <a:cs typeface="Times New Roman" panose="02020603050405020304" pitchFamily="18" charset="0"/>
              </a:rPr>
              <a:t> data yang </a:t>
            </a:r>
            <a:r>
              <a:rPr lang="en-US" sz="1200" dirty="0" err="1">
                <a:latin typeface="Times New Roman" panose="02020603050405020304" pitchFamily="18" charset="0"/>
                <a:cs typeface="Times New Roman" panose="02020603050405020304" pitchFamily="18" charset="0"/>
              </a:rPr>
              <a:t>spesifik</a:t>
            </a:r>
            <a:r>
              <a:rPr lang="en-US" sz="1200" dirty="0">
                <a:latin typeface="Times New Roman" panose="02020603050405020304" pitchFamily="18" charset="0"/>
                <a:cs typeface="Times New Roman" panose="02020603050405020304" pitchFamily="18" charset="0"/>
              </a:rPr>
              <a:t>.</a:t>
            </a:r>
          </a:p>
          <a:p>
            <a:pPr algn="just">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menghitung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berapa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jumlah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ada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COUNT(*) AS </a:t>
            </a:r>
            <a:r>
              <a:rPr lang="en-US" sz="1200" b="1" dirty="0" err="1">
                <a:solidFill>
                  <a:schemeClr val="tx1"/>
                </a:solidFill>
                <a:latin typeface="Courier New" panose="02070309020205020404" pitchFamily="49" charset="0"/>
                <a:cs typeface="Courier New" panose="02070309020205020404" pitchFamily="49" charset="0"/>
              </a:rPr>
              <a:t>jumlah_produk</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 </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COUNT(*):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jumlah_produk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jumlah_produk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table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9152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lain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COUNT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menghitung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berapa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jumlah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harganya</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bawah</a:t>
            </a:r>
            <a:r>
              <a:rPr lang="en-US" sz="1200" dirty="0">
                <a:latin typeface="Times New Roman" panose="02020603050405020304" pitchFamily="18" charset="0"/>
                <a:cs typeface="Times New Roman" panose="02020603050405020304" pitchFamily="18" charset="0"/>
              </a:rPr>
              <a:t> 1 </a:t>
            </a:r>
            <a:r>
              <a:rPr lang="en-US" sz="1200" dirty="0" err="1">
                <a:latin typeface="Times New Roman" panose="02020603050405020304" pitchFamily="18" charset="0"/>
                <a:cs typeface="Times New Roman" panose="02020603050405020304" pitchFamily="18" charset="0"/>
              </a:rPr>
              <a:t>juta</a:t>
            </a:r>
            <a:r>
              <a:rPr lang="en-US" sz="1200" dirty="0">
                <a:latin typeface="Times New Roman" panose="02020603050405020304" pitchFamily="18" charset="0"/>
                <a:cs typeface="Times New Roman" panose="02020603050405020304" pitchFamily="18" charset="0"/>
              </a:rPr>
              <a:t> rupiah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COUNT(*) AS </a:t>
            </a:r>
            <a:r>
              <a:rPr lang="en-US" sz="1200" b="1" dirty="0" err="1">
                <a:solidFill>
                  <a:schemeClr val="tx1"/>
                </a:solidFill>
                <a:latin typeface="Courier New" panose="02070309020205020404" pitchFamily="49" charset="0"/>
                <a:cs typeface="Courier New" panose="02070309020205020404" pitchFamily="49" charset="0"/>
              </a:rPr>
              <a:t>jumlah_produk</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 WHERE </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&lt; 1000000;</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COUNT(*):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jumlah_produk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jumlah_produk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table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WHERE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&lt; 1000000: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harganya</a:t>
            </a:r>
            <a:r>
              <a:rPr lang="en-US" sz="1200" dirty="0">
                <a:solidFill>
                  <a:schemeClr val="tx1"/>
                </a:solidFill>
                <a:latin typeface="Times New Roman" panose="02020603050405020304" pitchFamily="18" charset="0"/>
                <a:cs typeface="Times New Roman" panose="02020603050405020304" pitchFamily="18" charset="0"/>
              </a:rPr>
              <a:t> yang di </a:t>
            </a:r>
            <a:r>
              <a:rPr lang="en-US" sz="1200" dirty="0" err="1">
                <a:solidFill>
                  <a:schemeClr val="tx1"/>
                </a:solidFill>
                <a:latin typeface="Times New Roman" panose="02020603050405020304" pitchFamily="18" charset="0"/>
                <a:cs typeface="Times New Roman" panose="02020603050405020304" pitchFamily="18" charset="0"/>
              </a:rPr>
              <a:t>bawah</a:t>
            </a:r>
            <a:r>
              <a:rPr lang="en-US" sz="1200" dirty="0">
                <a:solidFill>
                  <a:schemeClr val="tx1"/>
                </a:solidFill>
                <a:latin typeface="Times New Roman" panose="02020603050405020304" pitchFamily="18" charset="0"/>
                <a:cs typeface="Times New Roman" panose="02020603050405020304" pitchFamily="18" charset="0"/>
              </a:rPr>
              <a:t> 1 </a:t>
            </a:r>
            <a:r>
              <a:rPr lang="en-US" sz="1200" dirty="0" err="1">
                <a:solidFill>
                  <a:schemeClr val="tx1"/>
                </a:solidFill>
                <a:latin typeface="Times New Roman" panose="02020603050405020304" pitchFamily="18" charset="0"/>
                <a:cs typeface="Times New Roman" panose="02020603050405020304" pitchFamily="18" charset="0"/>
              </a:rPr>
              <a:t>juta</a:t>
            </a:r>
            <a:r>
              <a:rPr lang="en-US" sz="1200" dirty="0">
                <a:solidFill>
                  <a:schemeClr val="tx1"/>
                </a:solidFill>
                <a:latin typeface="Times New Roman" panose="02020603050405020304" pitchFamily="18" charset="0"/>
                <a:cs typeface="Times New Roman" panose="02020603050405020304" pitchFamily="18" charset="0"/>
              </a:rPr>
              <a:t> rupiah.</a:t>
            </a:r>
            <a:endParaRPr lang="en-US"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8155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MAX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tertinggi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MAX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harganya</a:t>
            </a:r>
            <a:r>
              <a:rPr lang="en-US" sz="1200" dirty="0">
                <a:latin typeface="Times New Roman" panose="02020603050405020304" pitchFamily="18" charset="0"/>
                <a:cs typeface="Times New Roman" panose="02020603050405020304" pitchFamily="18" charset="0"/>
              </a:rPr>
              <a:t> paling mahal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MAX(</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AS </a:t>
            </a:r>
            <a:r>
              <a:rPr lang="en-US" sz="1200" b="1" dirty="0" err="1">
                <a:solidFill>
                  <a:schemeClr val="tx1"/>
                </a:solidFill>
                <a:latin typeface="Courier New" panose="02070309020205020404" pitchFamily="49" charset="0"/>
                <a:cs typeface="Courier New" panose="02070309020205020404" pitchFamily="49" charset="0"/>
              </a:rPr>
              <a:t>produk_termahal</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MAX(</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harganya</a:t>
            </a:r>
            <a:r>
              <a:rPr lang="en-US" sz="1200" dirty="0">
                <a:solidFill>
                  <a:schemeClr val="tx1"/>
                </a:solidFill>
                <a:latin typeface="Times New Roman" panose="02020603050405020304" pitchFamily="18" charset="0"/>
                <a:cs typeface="Times New Roman" panose="02020603050405020304" pitchFamily="18" charset="0"/>
              </a:rPr>
              <a:t> paling </a:t>
            </a:r>
            <a:r>
              <a:rPr lang="en-US" sz="1200" dirty="0" err="1">
                <a:solidFill>
                  <a:schemeClr val="tx1"/>
                </a:solidFill>
                <a:latin typeface="Times New Roman" panose="02020603050405020304" pitchFamily="18" charset="0"/>
                <a:cs typeface="Times New Roman" panose="02020603050405020304" pitchFamily="18" charset="0"/>
              </a:rPr>
              <a:t>tinggi</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produk_termahal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produk_termahal</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dirty="0"/>
          </a:p>
        </p:txBody>
      </p:sp>
    </p:spTree>
    <p:extLst>
      <p:ext uri="{BB962C8B-B14F-4D97-AF65-F5344CB8AC3E}">
        <p14:creationId xmlns:p14="http://schemas.microsoft.com/office/powerpoint/2010/main" val="2783807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MIN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tertinggi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MIN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harganya</a:t>
            </a:r>
            <a:r>
              <a:rPr lang="en-US" sz="1200" dirty="0">
                <a:latin typeface="Times New Roman" panose="02020603050405020304" pitchFamily="18" charset="0"/>
                <a:cs typeface="Times New Roman" panose="02020603050405020304" pitchFamily="18" charset="0"/>
              </a:rPr>
              <a:t> paling </a:t>
            </a:r>
            <a:r>
              <a:rPr lang="en-US" sz="1200" dirty="0" err="1">
                <a:latin typeface="Times New Roman" panose="02020603050405020304" pitchFamily="18" charset="0"/>
                <a:cs typeface="Times New Roman" panose="02020603050405020304" pitchFamily="18" charset="0"/>
              </a:rPr>
              <a:t>murah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MIN(</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AS </a:t>
            </a:r>
            <a:r>
              <a:rPr lang="en-US" sz="1200" b="1" dirty="0" err="1">
                <a:solidFill>
                  <a:schemeClr val="tx1"/>
                </a:solidFill>
                <a:latin typeface="Courier New" panose="02070309020205020404" pitchFamily="49" charset="0"/>
                <a:cs typeface="Courier New" panose="02070309020205020404" pitchFamily="49" charset="0"/>
              </a:rPr>
              <a:t>produk_termurah</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MIN(</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harganya</a:t>
            </a:r>
            <a:r>
              <a:rPr lang="en-US" sz="1200" dirty="0">
                <a:solidFill>
                  <a:schemeClr val="tx1"/>
                </a:solidFill>
                <a:latin typeface="Times New Roman" panose="02020603050405020304" pitchFamily="18" charset="0"/>
                <a:cs typeface="Times New Roman" panose="02020603050405020304" pitchFamily="18" charset="0"/>
              </a:rPr>
              <a:t> paling </a:t>
            </a:r>
            <a:r>
              <a:rPr lang="en-US" sz="1200" dirty="0" err="1">
                <a:solidFill>
                  <a:schemeClr val="tx1"/>
                </a:solidFill>
                <a:latin typeface="Times New Roman" panose="02020603050405020304" pitchFamily="18" charset="0"/>
                <a:cs typeface="Times New Roman" panose="02020603050405020304" pitchFamily="18" charset="0"/>
              </a:rPr>
              <a:t>rendah</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produk_termurah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produk_termurah</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dirty="0"/>
          </a:p>
        </p:txBody>
      </p:sp>
    </p:spTree>
    <p:extLst>
      <p:ext uri="{BB962C8B-B14F-4D97-AF65-F5344CB8AC3E}">
        <p14:creationId xmlns:p14="http://schemas.microsoft.com/office/powerpoint/2010/main" val="1926806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AVG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rata-rata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AVG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rata-rata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AVG(</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AS harga_rata2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AVG(</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rata-rata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harga_rata2: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harga_rata2</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dirty="0"/>
          </a:p>
        </p:txBody>
      </p:sp>
    </p:spTree>
    <p:extLst>
      <p:ext uri="{BB962C8B-B14F-4D97-AF65-F5344CB8AC3E}">
        <p14:creationId xmlns:p14="http://schemas.microsoft.com/office/powerpoint/2010/main" val="2899785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SUM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total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rata-rata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SUM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total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SUM(</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AS </a:t>
            </a:r>
            <a:r>
              <a:rPr lang="en-US" sz="1200" b="1" dirty="0" err="1">
                <a:solidFill>
                  <a:schemeClr val="tx1"/>
                </a:solidFill>
                <a:latin typeface="Courier New" panose="02070309020205020404" pitchFamily="49" charset="0"/>
                <a:cs typeface="Courier New" panose="02070309020205020404" pitchFamily="49" charset="0"/>
              </a:rPr>
              <a:t>total_harga</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SUM(</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total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total_harga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total_harga</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dirty="0"/>
          </a:p>
        </p:txBody>
      </p:sp>
    </p:spTree>
    <p:extLst>
      <p:ext uri="{BB962C8B-B14F-4D97-AF65-F5344CB8AC3E}">
        <p14:creationId xmlns:p14="http://schemas.microsoft.com/office/powerpoint/2010/main" val="2805305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07499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pPr>
            <a:r>
              <a:rPr lang="en-US" sz="1200" b="0" i="0" kern="1200" dirty="0" err="1">
                <a:solidFill>
                  <a:schemeClr val="tx1"/>
                </a:solidFill>
                <a:effectLst/>
                <a:latin typeface="+mn-lt"/>
                <a:ea typeface="+mn-ea"/>
                <a:cs typeface="+mn-cs"/>
              </a:rPr>
              <a:t>Pengertian</a:t>
            </a:r>
            <a:r>
              <a:rPr lang="en-US" sz="1200" b="0" i="0" kern="1200" dirty="0">
                <a:solidFill>
                  <a:schemeClr val="tx1"/>
                </a:solidFill>
                <a:effectLst/>
                <a:latin typeface="+mn-lt"/>
                <a:ea typeface="+mn-ea"/>
                <a:cs typeface="+mn-cs"/>
              </a:rPr>
              <a:t> Lain </a:t>
            </a:r>
            <a:r>
              <a:rPr lang="en-US" sz="1200" b="0" i="0" kern="1200" dirty="0" err="1">
                <a:solidFill>
                  <a:schemeClr val="tx1"/>
                </a:solidFill>
                <a:effectLst/>
                <a:latin typeface="+mn-lt"/>
                <a:ea typeface="+mn-ea"/>
                <a:cs typeface="+mn-cs"/>
              </a:rPr>
              <a:t>tentang</a:t>
            </a:r>
            <a:r>
              <a:rPr lang="en-US" sz="1200" b="0" i="0" kern="1200" dirty="0">
                <a:solidFill>
                  <a:schemeClr val="tx1"/>
                </a:solidFill>
                <a:effectLst/>
                <a:latin typeface="+mn-lt"/>
                <a:ea typeface="+mn-ea"/>
                <a:cs typeface="+mn-cs"/>
              </a:rPr>
              <a:t> sub query:</a:t>
            </a:r>
          </a:p>
          <a:p>
            <a:pPr>
              <a:lnSpc>
                <a:spcPct val="150000"/>
              </a:lnSpc>
            </a:pPr>
            <a:endParaRPr lang="en-US" sz="1200" b="1" i="0" kern="1200" dirty="0">
              <a:solidFill>
                <a:schemeClr val="tx1"/>
              </a:solidFill>
              <a:effectLst/>
              <a:latin typeface="+mn-lt"/>
              <a:ea typeface="+mn-ea"/>
              <a:cs typeface="+mn-cs"/>
            </a:endParaRP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Sub query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ekspresi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kurung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Sub query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pernyataan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SELECT, INSERT, UPDATE,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DELETE. </a:t>
            </a: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Sub query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queri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queri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subquery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queri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luar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Sub query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query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query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berjalan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query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induk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 master. </a:t>
            </a: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Sub query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di field /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kolom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a:t>
            </a: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13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4500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gn="just">
              <a:lnSpc>
                <a:spcPct val="150000"/>
              </a:lnSpc>
              <a:defRPr/>
            </a:pPr>
            <a:r>
              <a:rPr lang="en-US" sz="1200" dirty="0">
                <a:latin typeface="Times New Roman" panose="02020603050405020304" pitchFamily="18" charset="0"/>
                <a:cs typeface="Times New Roman" panose="02020603050405020304" pitchFamily="18" charset="0"/>
              </a:rPr>
              <a:t>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slide </a:t>
            </a:r>
            <a:r>
              <a:rPr lang="en-US" sz="1200" dirty="0" err="1">
                <a:latin typeface="Times New Roman" panose="02020603050405020304" pitchFamily="18" charset="0"/>
                <a:cs typeface="Times New Roman" panose="02020603050405020304" pitchFamily="18" charset="0"/>
              </a:rPr>
              <a:t>merupakan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penggunaan</a:t>
            </a:r>
            <a:r>
              <a:rPr lang="en-US" sz="1200" dirty="0">
                <a:latin typeface="Times New Roman" panose="02020603050405020304" pitchFamily="18" charset="0"/>
                <a:cs typeface="Times New Roman" panose="02020603050405020304" pitchFamily="18" charset="0"/>
              </a:rPr>
              <a:t> sub query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penjelasan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sebagai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berikut</a:t>
            </a:r>
            <a:r>
              <a:rPr lang="en-US" sz="1200" dirty="0">
                <a:latin typeface="Times New Roman" panose="02020603050405020304" pitchFamily="18" charset="0"/>
                <a:cs typeface="Times New Roman" panose="02020603050405020304" pitchFamily="18" charset="0"/>
              </a:rPr>
              <a:t>:</a:t>
            </a:r>
          </a:p>
          <a:p>
            <a:pPr algn="just">
              <a:lnSpc>
                <a:spcPct val="150000"/>
              </a:lnSpc>
              <a:defRPr/>
            </a:pPr>
            <a:endParaRPr lang="en-US" sz="120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WHERE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WHERE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menentukan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kriteria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MAX(</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subquery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memilih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paling </a:t>
            </a:r>
            <a:r>
              <a:rPr lang="en-US" sz="1200" dirty="0" err="1">
                <a:solidFill>
                  <a:schemeClr val="tx1"/>
                </a:solidFill>
                <a:latin typeface="Times New Roman" panose="02020603050405020304" pitchFamily="18" charset="0"/>
                <a:cs typeface="Times New Roman" panose="02020603050405020304" pitchFamily="18" charset="0"/>
              </a:rPr>
              <a:t>banyak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latin typeface="Times New Roman" panose="02020603050405020304" pitchFamily="18" charset="0"/>
              <a:cs typeface="Times New Roman" panose="02020603050405020304" pitchFamily="18" charset="0"/>
            </a:endParaRPr>
          </a:p>
          <a:p>
            <a:pPr>
              <a:lnSpc>
                <a:spcPct val="150000"/>
              </a:lnSpc>
            </a:pP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59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err="1">
                <a:latin typeface="Times New Roman" panose="02020603050405020304" pitchFamily="18" charset="0"/>
                <a:cs typeface="Times New Roman" panose="02020603050405020304" pitchFamily="18" charset="0"/>
              </a:rPr>
              <a:t>Contoh</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penggunaan</a:t>
            </a:r>
            <a:r>
              <a:rPr lang="en-US" sz="1200" i="0" dirty="0">
                <a:latin typeface="Times New Roman" panose="02020603050405020304" pitchFamily="18" charset="0"/>
                <a:cs typeface="Times New Roman" panose="02020603050405020304" pitchFamily="18" charset="0"/>
              </a:rPr>
              <a:t> SQL </a:t>
            </a:r>
            <a:r>
              <a:rPr lang="en-US" sz="1200" i="0" dirty="0" err="1">
                <a:latin typeface="Times New Roman" panose="02020603050405020304" pitchFamily="18" charset="0"/>
                <a:cs typeface="Times New Roman" panose="02020603050405020304" pitchFamily="18" charset="0"/>
              </a:rPr>
              <a:t>Klausa</a:t>
            </a:r>
            <a:r>
              <a:rPr lang="en-US" sz="1200" i="0" dirty="0">
                <a:latin typeface="Times New Roman" panose="02020603050405020304" pitchFamily="18" charset="0"/>
                <a:cs typeface="Times New Roman" panose="02020603050405020304" pitchFamily="18" charset="0"/>
              </a:rPr>
              <a:t> DISTINCT </a:t>
            </a:r>
            <a:r>
              <a:rPr lang="en-US" sz="1200" i="0" dirty="0" err="1">
                <a:latin typeface="Times New Roman" panose="02020603050405020304" pitchFamily="18" charset="0"/>
                <a:cs typeface="Times New Roman" panose="02020603050405020304" pitchFamily="18" charset="0"/>
              </a:rPr>
              <a:t>adalah</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menampilkan</a:t>
            </a:r>
            <a:r>
              <a:rPr lang="en-US" sz="1200" i="0" dirty="0">
                <a:latin typeface="Times New Roman" panose="02020603050405020304" pitchFamily="18" charset="0"/>
                <a:cs typeface="Times New Roman" panose="02020603050405020304" pitchFamily="18" charset="0"/>
              </a:rPr>
              <a:t> HARGA </a:t>
            </a:r>
            <a:r>
              <a:rPr lang="en-US" sz="1200" i="0" dirty="0" err="1">
                <a:latin typeface="Times New Roman" panose="02020603050405020304" pitchFamily="18" charset="0"/>
                <a:cs typeface="Times New Roman" panose="02020603050405020304" pitchFamily="18" charset="0"/>
              </a:rPr>
              <a:t>produk</a:t>
            </a:r>
            <a:r>
              <a:rPr lang="en-US" sz="1200" i="0" dirty="0">
                <a:latin typeface="Times New Roman" panose="02020603050405020304" pitchFamily="18" charset="0"/>
                <a:cs typeface="Times New Roman" panose="02020603050405020304" pitchFamily="18" charset="0"/>
              </a:rPr>
              <a:t> yang </a:t>
            </a:r>
            <a:r>
              <a:rPr lang="en-US" sz="1200" i="0" dirty="0" err="1">
                <a:latin typeface="Times New Roman" panose="02020603050405020304" pitchFamily="18" charset="0"/>
                <a:cs typeface="Times New Roman" panose="02020603050405020304" pitchFamily="18" charset="0"/>
              </a:rPr>
              <a:t>berbeda</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harga</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produk</a:t>
            </a:r>
            <a:r>
              <a:rPr lang="en-US" sz="1200" i="0" dirty="0">
                <a:latin typeface="Times New Roman" panose="02020603050405020304" pitchFamily="18" charset="0"/>
                <a:cs typeface="Times New Roman" panose="02020603050405020304" pitchFamily="18" charset="0"/>
              </a:rPr>
              <a:t> yang </a:t>
            </a:r>
            <a:r>
              <a:rPr lang="en-US" sz="1200" i="0" dirty="0" err="1">
                <a:latin typeface="Times New Roman" panose="02020603050405020304" pitchFamily="18" charset="0"/>
                <a:cs typeface="Times New Roman" panose="02020603050405020304" pitchFamily="18" charset="0"/>
              </a:rPr>
              <a:t>berbeda</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query </a:t>
            </a:r>
            <a:r>
              <a:rPr lang="en-US" sz="1200" i="0" dirty="0" err="1">
                <a:latin typeface="Times New Roman" panose="02020603050405020304" pitchFamily="18" charset="0"/>
                <a:cs typeface="Times New Roman" panose="02020603050405020304" pitchFamily="18" charset="0"/>
              </a:rPr>
              <a:t>sebagai</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berikut</a:t>
            </a:r>
            <a:r>
              <a:rPr lang="en-US" sz="1200" i="0" dirty="0">
                <a:latin typeface="Times New Roman" panose="02020603050405020304" pitchFamily="18" charset="0"/>
                <a:cs typeface="Times New Roman" panose="02020603050405020304" pitchFamily="18" charset="0"/>
              </a:rPr>
              <a:t>:</a:t>
            </a:r>
          </a:p>
          <a:p>
            <a:pPr>
              <a:defRPr/>
            </a:pPr>
            <a:endParaRPr lang="en-US" sz="1200" i="0" dirty="0">
              <a:latin typeface="Times New Roman" panose="02020603050405020304" pitchFamily="18" charset="0"/>
              <a:cs typeface="Times New Roman" panose="02020603050405020304" pitchFamily="18" charset="0"/>
            </a:endParaRPr>
          </a:p>
          <a:p>
            <a:pPr>
              <a:defRPr/>
            </a:pPr>
            <a:r>
              <a:rPr lang="en-US" sz="1200" b="1" i="0" dirty="0">
                <a:latin typeface="Times New Roman" panose="02020603050405020304" pitchFamily="18" charset="0"/>
                <a:cs typeface="Times New Roman" panose="02020603050405020304" pitchFamily="18" charset="0"/>
              </a:rPr>
              <a:t>SELECT DISTINCT </a:t>
            </a:r>
            <a:r>
              <a:rPr lang="en-US" sz="1200" b="1" i="0" dirty="0" err="1">
                <a:latin typeface="Times New Roman" panose="02020603050405020304" pitchFamily="18" charset="0"/>
                <a:cs typeface="Times New Roman" panose="02020603050405020304" pitchFamily="18" charset="0"/>
              </a:rPr>
              <a:t>harga</a:t>
            </a:r>
            <a:r>
              <a:rPr lang="en-US" sz="1200" b="1" i="0" dirty="0">
                <a:latin typeface="Times New Roman" panose="02020603050405020304" pitchFamily="18" charset="0"/>
                <a:cs typeface="Times New Roman" panose="02020603050405020304" pitchFamily="18" charset="0"/>
              </a:rPr>
              <a:t> FROM </a:t>
            </a:r>
            <a:r>
              <a:rPr lang="en-US" sz="1200" b="1" i="0" dirty="0" err="1">
                <a:latin typeface="Times New Roman" panose="02020603050405020304" pitchFamily="18" charset="0"/>
                <a:cs typeface="Times New Roman" panose="02020603050405020304" pitchFamily="18" charset="0"/>
              </a:rPr>
              <a:t>produk</a:t>
            </a:r>
            <a:r>
              <a:rPr lang="en-US" sz="1200" b="1" i="0" dirty="0">
                <a:latin typeface="Times New Roman" panose="02020603050405020304" pitchFamily="18" charset="0"/>
                <a:cs typeface="Times New Roman" panose="02020603050405020304" pitchFamily="18" charset="0"/>
              </a:rPr>
              <a:t>; </a:t>
            </a:r>
          </a:p>
          <a:p>
            <a:pPr>
              <a:defRPr/>
            </a:pPr>
            <a:endParaRPr lang="en-US" sz="1200" b="1" i="0" dirty="0">
              <a:latin typeface="Times New Roman" panose="02020603050405020304" pitchFamily="18" charset="0"/>
              <a:cs typeface="Times New Roman" panose="02020603050405020304" pitchFamily="18" charset="0"/>
            </a:endParaRPr>
          </a:p>
          <a:p>
            <a:pPr>
              <a:defRPr/>
            </a:pPr>
            <a:r>
              <a:rPr lang="en-US" sz="1200" b="0" i="0" dirty="0" err="1">
                <a:latin typeface="Times New Roman" panose="02020603050405020304" pitchFamily="18" charset="0"/>
                <a:cs typeface="Times New Roman" panose="02020603050405020304" pitchFamily="18" charset="0"/>
              </a:rPr>
              <a:t>Penjelasan</a:t>
            </a:r>
            <a:r>
              <a:rPr lang="en-US" sz="1200" b="0" i="0" dirty="0">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DISTINCT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berbeda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b="0"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007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Perintah</a:t>
            </a:r>
            <a:r>
              <a:rPr lang="en-US" sz="1200" dirty="0">
                <a:solidFill>
                  <a:schemeClr val="tx1"/>
                </a:solidFill>
                <a:latin typeface="Times New Roman" panose="02020603050405020304" pitchFamily="18" charset="0"/>
                <a:cs typeface="Times New Roman" panose="02020603050405020304" pitchFamily="18" charset="0"/>
              </a:rPr>
              <a:t> SQL </a:t>
            </a: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Case </a:t>
            </a:r>
            <a:r>
              <a:rPr lang="en-US" sz="1200" dirty="0" err="1">
                <a:solidFill>
                  <a:schemeClr val="tx1"/>
                </a:solidFill>
                <a:latin typeface="Times New Roman" panose="02020603050405020304" pitchFamily="18" charset="0"/>
                <a:cs typeface="Times New Roman" panose="02020603050405020304" pitchFamily="18" charset="0"/>
              </a:rPr>
              <a:t>adalah</a:t>
            </a:r>
            <a:r>
              <a:rPr lang="en-US" sz="120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CASE [ expression ]</a:t>
            </a: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   WHEN condition_1 THEN result_1</a:t>
            </a: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   WHEN condition_2 THEN result_2</a:t>
            </a: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   WHEN </a:t>
            </a:r>
            <a:r>
              <a:rPr lang="en-US" sz="1200" b="1" dirty="0" err="1">
                <a:solidFill>
                  <a:schemeClr val="tx1"/>
                </a:solidFill>
                <a:latin typeface="Courier New" panose="02070309020205020404" pitchFamily="49" charset="0"/>
                <a:cs typeface="Courier New" panose="02070309020205020404" pitchFamily="49" charset="0"/>
              </a:rPr>
              <a:t>condition_n</a:t>
            </a:r>
            <a:r>
              <a:rPr lang="en-US" sz="1200" b="1" dirty="0">
                <a:solidFill>
                  <a:schemeClr val="tx1"/>
                </a:solidFill>
                <a:latin typeface="Courier New" panose="02070309020205020404" pitchFamily="49" charset="0"/>
                <a:cs typeface="Courier New" panose="02070309020205020404" pitchFamily="49" charset="0"/>
              </a:rPr>
              <a:t> THEN </a:t>
            </a:r>
            <a:r>
              <a:rPr lang="en-US" sz="1200" b="1" dirty="0" err="1">
                <a:solidFill>
                  <a:schemeClr val="tx1"/>
                </a:solidFill>
                <a:latin typeface="Courier New" panose="02070309020205020404" pitchFamily="49" charset="0"/>
                <a:cs typeface="Courier New" panose="02070309020205020404" pitchFamily="49" charset="0"/>
              </a:rPr>
              <a:t>result_n</a:t>
            </a:r>
            <a:endParaRPr lang="en-US" sz="1200" b="1" dirty="0">
              <a:solidFill>
                <a:schemeClr val="tx1"/>
              </a:solidFill>
              <a:latin typeface="Courier New" panose="02070309020205020404" pitchFamily="49" charset="0"/>
              <a:cs typeface="Courier New" panose="02070309020205020404" pitchFamily="49"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   ELSE result</a:t>
            </a: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END</a:t>
            </a: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Parameter:</a:t>
            </a:r>
          </a:p>
          <a:p>
            <a:pPr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fontAlgn="base">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Expression </a:t>
            </a:r>
            <a:r>
              <a:rPr lang="en-US" dirty="0" err="1">
                <a:solidFill>
                  <a:schemeClr val="tx1"/>
                </a:solidFill>
                <a:effectLst/>
                <a:latin typeface="Times New Roman" panose="02020603050405020304" pitchFamily="18" charset="0"/>
                <a:cs typeface="Times New Roman" panose="02020603050405020304" pitchFamily="18" charset="0"/>
              </a:rPr>
              <a:t>Pilihan</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Ini</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adalah</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nilai</a:t>
            </a:r>
            <a:r>
              <a:rPr lang="en-US" dirty="0">
                <a:solidFill>
                  <a:schemeClr val="tx1"/>
                </a:solidFill>
                <a:effectLst/>
                <a:latin typeface="Times New Roman" panose="02020603050405020304" pitchFamily="18" charset="0"/>
                <a:cs typeface="Times New Roman" panose="02020603050405020304" pitchFamily="18" charset="0"/>
              </a:rPr>
              <a:t> yang Anda </a:t>
            </a:r>
            <a:r>
              <a:rPr lang="en-US" dirty="0" err="1">
                <a:solidFill>
                  <a:schemeClr val="tx1"/>
                </a:solidFill>
                <a:effectLst/>
                <a:latin typeface="Times New Roman" panose="02020603050405020304" pitchFamily="18" charset="0"/>
                <a:cs typeface="Times New Roman" panose="02020603050405020304" pitchFamily="18" charset="0"/>
              </a:rPr>
              <a:t>bandingkan</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dengan</a:t>
            </a:r>
            <a:r>
              <a:rPr lang="en-US" dirty="0">
                <a:solidFill>
                  <a:schemeClr val="tx1"/>
                </a:solidFill>
                <a:effectLst/>
                <a:latin typeface="Times New Roman" panose="02020603050405020304" pitchFamily="18" charset="0"/>
                <a:cs typeface="Times New Roman" panose="02020603050405020304" pitchFamily="18" charset="0"/>
              </a:rPr>
              <a:t> daftar </a:t>
            </a:r>
            <a:r>
              <a:rPr lang="en-US" dirty="0" err="1">
                <a:solidFill>
                  <a:schemeClr val="tx1"/>
                </a:solidFill>
                <a:effectLst/>
                <a:latin typeface="Times New Roman" panose="02020603050405020304" pitchFamily="18" charset="0"/>
                <a:cs typeface="Times New Roman" panose="02020603050405020304" pitchFamily="18" charset="0"/>
              </a:rPr>
              <a:t>kondisi</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yaitu</a:t>
            </a:r>
            <a:r>
              <a:rPr lang="en-US" dirty="0">
                <a:solidFill>
                  <a:schemeClr val="tx1"/>
                </a:solidFill>
                <a:effectLst/>
                <a:latin typeface="Times New Roman" panose="02020603050405020304" pitchFamily="18" charset="0"/>
                <a:cs typeface="Times New Roman" panose="02020603050405020304" pitchFamily="18" charset="0"/>
              </a:rPr>
              <a:t>: condition_1, condition_2, … </a:t>
            </a:r>
            <a:r>
              <a:rPr lang="en-US" dirty="0" err="1">
                <a:solidFill>
                  <a:schemeClr val="tx1"/>
                </a:solidFill>
                <a:effectLst/>
                <a:latin typeface="Times New Roman" panose="02020603050405020304" pitchFamily="18" charset="0"/>
                <a:cs typeface="Times New Roman" panose="02020603050405020304" pitchFamily="18" charset="0"/>
              </a:rPr>
              <a:t>condition_n</a:t>
            </a:r>
            <a:r>
              <a:rPr lang="en-US" dirty="0">
                <a:solidFill>
                  <a:schemeClr val="tx1"/>
                </a:solidFill>
                <a:effectLst/>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condition_1, condition_2, … </a:t>
            </a:r>
            <a:r>
              <a:rPr lang="en-US" dirty="0" err="1">
                <a:solidFill>
                  <a:schemeClr val="tx1"/>
                </a:solidFill>
                <a:latin typeface="Times New Roman" panose="02020603050405020304" pitchFamily="18" charset="0"/>
                <a:cs typeface="Times New Roman" panose="02020603050405020304" pitchFamily="18" charset="0"/>
              </a:rPr>
              <a:t>condition_n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Dievaluasi</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dalam</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urutan</a:t>
            </a:r>
            <a:r>
              <a:rPr lang="en-US" dirty="0">
                <a:solidFill>
                  <a:schemeClr val="tx1"/>
                </a:solidFill>
                <a:effectLst/>
                <a:latin typeface="Times New Roman" panose="02020603050405020304" pitchFamily="18" charset="0"/>
                <a:cs typeface="Times New Roman" panose="02020603050405020304" pitchFamily="18" charset="0"/>
              </a:rPr>
              <a:t> yang </a:t>
            </a:r>
            <a:r>
              <a:rPr lang="en-US" dirty="0" err="1">
                <a:solidFill>
                  <a:schemeClr val="tx1"/>
                </a:solidFill>
                <a:effectLst/>
                <a:latin typeface="Times New Roman" panose="02020603050405020304" pitchFamily="18" charset="0"/>
                <a:cs typeface="Times New Roman" panose="02020603050405020304" pitchFamily="18" charset="0"/>
              </a:rPr>
              <a:t>tertera</a:t>
            </a:r>
            <a:r>
              <a:rPr lang="en-US" dirty="0">
                <a:solidFill>
                  <a:schemeClr val="tx1"/>
                </a:solidFill>
                <a:effectLst/>
                <a:latin typeface="Times New Roman" panose="02020603050405020304" pitchFamily="18" charset="0"/>
                <a:cs typeface="Times New Roman" panose="02020603050405020304" pitchFamily="18" charset="0"/>
              </a:rPr>
              <a:t>. </a:t>
            </a:r>
          </a:p>
          <a:p>
            <a:pPr marL="171450" indent="-171450" fontAlgn="base">
              <a:lnSpc>
                <a:spcPct val="150000"/>
              </a:lnSpc>
              <a:buFont typeface="Arial" panose="020B0604020202020204" pitchFamily="34" charset="0"/>
              <a:buChar char="•"/>
            </a:pPr>
            <a:r>
              <a:rPr lang="en-US" dirty="0" err="1">
                <a:solidFill>
                  <a:schemeClr val="tx1"/>
                </a:solidFill>
                <a:effectLst/>
                <a:latin typeface="Times New Roman" panose="02020603050405020304" pitchFamily="18" charset="0"/>
                <a:cs typeface="Times New Roman" panose="02020603050405020304" pitchFamily="18" charset="0"/>
              </a:rPr>
              <a:t>Begitu</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suatu</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kondisi</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ditemukan</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benar</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fungsi</a:t>
            </a:r>
            <a:r>
              <a:rPr lang="en-US" dirty="0">
                <a:solidFill>
                  <a:schemeClr val="tx1"/>
                </a:solidFill>
                <a:effectLst/>
                <a:latin typeface="Times New Roman" panose="02020603050405020304" pitchFamily="18" charset="0"/>
                <a:cs typeface="Times New Roman" panose="02020603050405020304" pitchFamily="18" charset="0"/>
              </a:rPr>
              <a:t> CASE </a:t>
            </a:r>
            <a:r>
              <a:rPr lang="en-US" dirty="0" err="1">
                <a:solidFill>
                  <a:schemeClr val="tx1"/>
                </a:solidFill>
                <a:effectLst/>
                <a:latin typeface="Times New Roman" panose="02020603050405020304" pitchFamily="18" charset="0"/>
                <a:cs typeface="Times New Roman" panose="02020603050405020304" pitchFamily="18" charset="0"/>
              </a:rPr>
              <a:t>akan</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mengembalikan</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hasilnya</a:t>
            </a:r>
            <a:r>
              <a:rPr lang="en-US" dirty="0">
                <a:solidFill>
                  <a:schemeClr val="tx1"/>
                </a:solidFill>
                <a:effectLst/>
                <a:latin typeface="Times New Roman" panose="02020603050405020304" pitchFamily="18" charset="0"/>
                <a:cs typeface="Times New Roman" panose="02020603050405020304" pitchFamily="18" charset="0"/>
              </a:rPr>
              <a:t> dan </a:t>
            </a:r>
            <a:r>
              <a:rPr lang="en-US" dirty="0" err="1">
                <a:solidFill>
                  <a:schemeClr val="tx1"/>
                </a:solidFill>
                <a:effectLst/>
                <a:latin typeface="Times New Roman" panose="02020603050405020304" pitchFamily="18" charset="0"/>
                <a:cs typeface="Times New Roman" panose="02020603050405020304" pitchFamily="18" charset="0"/>
              </a:rPr>
              <a:t>tidak</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mengevaluasi</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kondisinya</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lebih</a:t>
            </a:r>
            <a:r>
              <a:rPr lang="en-US" dirty="0">
                <a:solidFill>
                  <a:schemeClr val="tx1"/>
                </a:solidFill>
                <a:effectLst/>
                <a:latin typeface="Times New Roman" panose="02020603050405020304" pitchFamily="18" charset="0"/>
                <a:cs typeface="Times New Roman" panose="02020603050405020304" pitchFamily="18" charset="0"/>
              </a:rPr>
              <a:t> jauh.</a:t>
            </a:r>
            <a:r>
              <a:rPr lang="en-US" dirty="0">
                <a:solidFill>
                  <a:schemeClr val="tx1"/>
                </a:solidFill>
                <a:latin typeface="Times New Roman" panose="02020603050405020304" pitchFamily="18" charset="0"/>
                <a:cs typeface="Times New Roman" panose="02020603050405020304" pitchFamily="18" charset="0"/>
              </a:rPr>
              <a:t>result_1, result_2, … </a:t>
            </a:r>
            <a:r>
              <a:rPr lang="en-US" dirty="0" err="1">
                <a:solidFill>
                  <a:schemeClr val="tx1"/>
                </a:solidFill>
                <a:latin typeface="Times New Roman" panose="02020603050405020304" pitchFamily="18" charset="0"/>
                <a:cs typeface="Times New Roman" panose="02020603050405020304" pitchFamily="18" charset="0"/>
              </a:rPr>
              <a:t>result_nNilai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dihasilkan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ketika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hasil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suatu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kondisi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ditentukan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benar</a:t>
            </a:r>
            <a:r>
              <a:rPr lang="en-US" dirty="0">
                <a:solidFill>
                  <a:schemeClr val="tx1"/>
                </a:solidFill>
                <a:latin typeface="Times New Roman" panose="02020603050405020304" pitchFamily="18" charset="0"/>
                <a:cs typeface="Times New Roman" panose="02020603050405020304" pitchFamily="18" charset="0"/>
              </a:rPr>
              <a:t>.</a:t>
            </a:r>
          </a:p>
          <a:p>
            <a:pPr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Catatan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fontAlgn="base">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Jika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kondisi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benar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KASUS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mengembalikan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klausa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ELSE.</a:t>
            </a:r>
          </a:p>
          <a:p>
            <a:pPr marL="171450" indent="-171450" fontAlgn="base">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Jika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klausa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ELSE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dihilangkan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kondisi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ditemukan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benar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pernyataan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KASUS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mengembalikan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NULL.</a:t>
            </a: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455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defRPr/>
            </a:pPr>
            <a:r>
              <a:rPr lang="en-US" sz="1200" dirty="0">
                <a:solidFill>
                  <a:schemeClr val="tx1"/>
                </a:solidFill>
                <a:latin typeface="Times New Roman" panose="02020603050405020304" pitchFamily="18" charset="0"/>
                <a:cs typeface="Times New Roman" panose="02020603050405020304" pitchFamily="18" charset="0"/>
              </a:rPr>
              <a:t>Di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slide </a:t>
            </a: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penggunaan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CASE pada MariaDB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 query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CASE: </a:t>
            </a: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seleksi</a:t>
            </a:r>
            <a:r>
              <a:rPr lang="en-US" sz="1200" dirty="0">
                <a:solidFill>
                  <a:schemeClr val="tx1"/>
                </a:solidFill>
                <a:latin typeface="Times New Roman" panose="02020603050405020304" pitchFamily="18" charset="0"/>
                <a:cs typeface="Times New Roman" panose="02020603050405020304" pitchFamily="18" charset="0"/>
              </a:rPr>
              <a:t> statement query</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WHEN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&gt;= 5 THEN ‘</a:t>
            </a:r>
            <a:r>
              <a:rPr lang="en-US" sz="1200" dirty="0" err="1">
                <a:solidFill>
                  <a:schemeClr val="tx1"/>
                </a:solidFill>
                <a:latin typeface="Times New Roman" panose="02020603050405020304" pitchFamily="18" charset="0"/>
                <a:cs typeface="Times New Roman" panose="02020603050405020304" pitchFamily="18" charset="0"/>
              </a:rPr>
              <a:t>Cukup</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dikatakan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cukup</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jika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stoknya</a:t>
            </a:r>
            <a:r>
              <a:rPr lang="en-US" sz="1200" dirty="0">
                <a:solidFill>
                  <a:schemeClr val="tx1"/>
                </a:solidFill>
                <a:latin typeface="Times New Roman" panose="02020603050405020304" pitchFamily="18" charset="0"/>
                <a:cs typeface="Times New Roman" panose="02020603050405020304" pitchFamily="18" charset="0"/>
              </a:rPr>
              <a:t> &gt;= 5 </a:t>
            </a:r>
            <a:r>
              <a:rPr lang="en-US" sz="1200" dirty="0" err="1">
                <a:solidFill>
                  <a:schemeClr val="tx1"/>
                </a:solidFill>
                <a:latin typeface="Times New Roman" panose="02020603050405020304" pitchFamily="18" charset="0"/>
                <a:cs typeface="Times New Roman" panose="02020603050405020304" pitchFamily="18" charset="0"/>
              </a:rPr>
              <a:t>buah</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ELSE ‘Kurang’: </a:t>
            </a:r>
            <a:r>
              <a:rPr lang="en-US" sz="1200" dirty="0" err="1">
                <a:solidFill>
                  <a:schemeClr val="tx1"/>
                </a:solidFill>
                <a:latin typeface="Times New Roman" panose="02020603050405020304" pitchFamily="18" charset="0"/>
                <a:cs typeface="Times New Roman" panose="02020603050405020304" pitchFamily="18" charset="0"/>
              </a:rPr>
              <a:t>jika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kurang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lima, </a:t>
            </a:r>
            <a:r>
              <a:rPr lang="en-US" sz="1200" dirty="0" err="1">
                <a:solidFill>
                  <a:schemeClr val="tx1"/>
                </a:solidFill>
                <a:latin typeface="Times New Roman" panose="02020603050405020304" pitchFamily="18" charset="0"/>
                <a:cs typeface="Times New Roman" panose="02020603050405020304" pitchFamily="18" charset="0"/>
              </a:rPr>
              <a:t>maka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dikatakan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kurang</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END AS </a:t>
            </a:r>
            <a:r>
              <a:rPr lang="en-US" sz="1200" dirty="0" err="1">
                <a:solidFill>
                  <a:schemeClr val="tx1"/>
                </a:solidFill>
                <a:latin typeface="Times New Roman" panose="02020603050405020304" pitchFamily="18" charset="0"/>
                <a:cs typeface="Times New Roman" panose="02020603050405020304" pitchFamily="18" charset="0"/>
              </a:rPr>
              <a:t>keterangan</a:t>
            </a:r>
            <a:r>
              <a:rPr lang="en-US" sz="1200" dirty="0">
                <a:solidFill>
                  <a:schemeClr val="tx1"/>
                </a:solidFill>
                <a:latin typeface="Times New Roman" panose="02020603050405020304" pitchFamily="18" charset="0"/>
                <a:cs typeface="Times New Roman" panose="02020603050405020304" pitchFamily="18" charset="0"/>
              </a:rPr>
              <a:t>: alias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keterangan</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779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defRPr/>
            </a:pPr>
            <a:r>
              <a:rPr lang="en-US" sz="1200" dirty="0">
                <a:solidFill>
                  <a:schemeClr val="tx1"/>
                </a:solidFill>
                <a:latin typeface="Times New Roman" panose="02020603050405020304" pitchFamily="18" charset="0"/>
                <a:cs typeface="Times New Roman" panose="02020603050405020304" pitchFamily="18" charset="0"/>
              </a:rPr>
              <a:t>Di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slide </a:t>
            </a: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penggunaan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CASE pada MariaDB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 query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CASE: </a:t>
            </a: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seleksi</a:t>
            </a:r>
            <a:r>
              <a:rPr lang="en-US" sz="1200" dirty="0">
                <a:solidFill>
                  <a:schemeClr val="tx1"/>
                </a:solidFill>
                <a:latin typeface="Times New Roman" panose="02020603050405020304" pitchFamily="18" charset="0"/>
                <a:cs typeface="Times New Roman" panose="02020603050405020304" pitchFamily="18" charset="0"/>
              </a:rPr>
              <a:t> statement query</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WHEN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&gt;= 5 THEN ‘</a:t>
            </a:r>
            <a:r>
              <a:rPr lang="en-US" sz="1200" dirty="0" err="1">
                <a:solidFill>
                  <a:schemeClr val="tx1"/>
                </a:solidFill>
                <a:latin typeface="Times New Roman" panose="02020603050405020304" pitchFamily="18" charset="0"/>
                <a:cs typeface="Times New Roman" panose="02020603050405020304" pitchFamily="18" charset="0"/>
              </a:rPr>
              <a:t>Cukup</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dikatakan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cukup</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jika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stoknya</a:t>
            </a:r>
            <a:r>
              <a:rPr lang="en-US" sz="1200" dirty="0">
                <a:solidFill>
                  <a:schemeClr val="tx1"/>
                </a:solidFill>
                <a:latin typeface="Times New Roman" panose="02020603050405020304" pitchFamily="18" charset="0"/>
                <a:cs typeface="Times New Roman" panose="02020603050405020304" pitchFamily="18" charset="0"/>
              </a:rPr>
              <a:t> &gt;= 5 </a:t>
            </a:r>
            <a:r>
              <a:rPr lang="en-US" sz="1200" dirty="0" err="1">
                <a:solidFill>
                  <a:schemeClr val="tx1"/>
                </a:solidFill>
                <a:latin typeface="Times New Roman" panose="02020603050405020304" pitchFamily="18" charset="0"/>
                <a:cs typeface="Times New Roman" panose="02020603050405020304" pitchFamily="18" charset="0"/>
              </a:rPr>
              <a:t>buah</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ELSE ‘Kurang’: </a:t>
            </a:r>
            <a:r>
              <a:rPr lang="en-US" sz="1200" dirty="0" err="1">
                <a:solidFill>
                  <a:schemeClr val="tx1"/>
                </a:solidFill>
                <a:latin typeface="Times New Roman" panose="02020603050405020304" pitchFamily="18" charset="0"/>
                <a:cs typeface="Times New Roman" panose="02020603050405020304" pitchFamily="18" charset="0"/>
              </a:rPr>
              <a:t>jika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kurang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lima, </a:t>
            </a:r>
            <a:r>
              <a:rPr lang="en-US" sz="1200" dirty="0" err="1">
                <a:solidFill>
                  <a:schemeClr val="tx1"/>
                </a:solidFill>
                <a:latin typeface="Times New Roman" panose="02020603050405020304" pitchFamily="18" charset="0"/>
                <a:cs typeface="Times New Roman" panose="02020603050405020304" pitchFamily="18" charset="0"/>
              </a:rPr>
              <a:t>maka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dikatakan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kurang</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END AS </a:t>
            </a:r>
            <a:r>
              <a:rPr lang="en-US" sz="1200" dirty="0" err="1">
                <a:solidFill>
                  <a:schemeClr val="tx1"/>
                </a:solidFill>
                <a:latin typeface="Times New Roman" panose="02020603050405020304" pitchFamily="18" charset="0"/>
                <a:cs typeface="Times New Roman" panose="02020603050405020304" pitchFamily="18" charset="0"/>
              </a:rPr>
              <a:t>keterangan</a:t>
            </a:r>
            <a:r>
              <a:rPr lang="en-US" sz="1200" dirty="0">
                <a:solidFill>
                  <a:schemeClr val="tx1"/>
                </a:solidFill>
                <a:latin typeface="Times New Roman" panose="02020603050405020304" pitchFamily="18" charset="0"/>
                <a:cs typeface="Times New Roman" panose="02020603050405020304" pitchFamily="18" charset="0"/>
              </a:rPr>
              <a:t>: alias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keterangan</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82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defRPr/>
            </a:pPr>
            <a:r>
              <a:rPr lang="en-US" sz="1200" b="0" i="0" dirty="0" err="1">
                <a:solidFill>
                  <a:schemeClr val="tx1"/>
                </a:solidFill>
                <a:latin typeface="Times New Roman" panose="02020603050405020304" pitchFamily="18" charset="0"/>
                <a:cs typeface="Times New Roman" panose="02020603050405020304" pitchFamily="18" charset="0"/>
              </a:rPr>
              <a:t>Contoh</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penggunaan</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klausa</a:t>
            </a:r>
            <a:r>
              <a:rPr lang="en-US" sz="1200" b="0" i="0" dirty="0">
                <a:solidFill>
                  <a:schemeClr val="tx1"/>
                </a:solidFill>
                <a:latin typeface="Times New Roman" panose="02020603050405020304" pitchFamily="18" charset="0"/>
                <a:cs typeface="Times New Roman" panose="02020603050405020304" pitchFamily="18" charset="0"/>
              </a:rPr>
              <a:t> Group By </a:t>
            </a:r>
            <a:r>
              <a:rPr lang="en-US" sz="1200" b="0" i="0" dirty="0" err="1">
                <a:solidFill>
                  <a:schemeClr val="tx1"/>
                </a:solidFill>
                <a:latin typeface="Times New Roman" panose="02020603050405020304" pitchFamily="18" charset="0"/>
                <a:cs typeface="Times New Roman" panose="02020603050405020304" pitchFamily="18" charset="0"/>
              </a:rPr>
              <a:t>adalah</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mengelompokkan</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jumlah</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produk</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masing-masing</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jenis</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produk</a:t>
            </a:r>
            <a:r>
              <a:rPr lang="en-US" sz="1200" b="0" i="0" dirty="0">
                <a:solidFill>
                  <a:schemeClr val="tx1"/>
                </a:solidFill>
                <a:latin typeface="Times New Roman" panose="02020603050405020304" pitchFamily="18" charset="0"/>
                <a:cs typeface="Times New Roman" panose="02020603050405020304" pitchFamily="18" charset="0"/>
              </a:rPr>
              <a:t> di </a:t>
            </a:r>
            <a:r>
              <a:rPr lang="en-US" sz="1200" b="0" i="0" dirty="0" err="1">
                <a:solidFill>
                  <a:schemeClr val="tx1"/>
                </a:solidFill>
                <a:latin typeface="Times New Roman" panose="02020603050405020304" pitchFamily="18" charset="0"/>
                <a:cs typeface="Times New Roman" panose="02020603050405020304" pitchFamily="18" charset="0"/>
              </a:rPr>
              <a:t>tabel</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produk</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dengan</a:t>
            </a:r>
            <a:r>
              <a:rPr lang="en-US" sz="1200" b="0" i="0" dirty="0">
                <a:solidFill>
                  <a:schemeClr val="tx1"/>
                </a:solidFill>
                <a:latin typeface="Times New Roman" panose="02020603050405020304" pitchFamily="18" charset="0"/>
                <a:cs typeface="Times New Roman" panose="02020603050405020304" pitchFamily="18" charset="0"/>
              </a:rPr>
              <a:t> query </a:t>
            </a:r>
            <a:r>
              <a:rPr lang="en-US" sz="1200" b="0" i="0" dirty="0" err="1">
                <a:solidFill>
                  <a:schemeClr val="tx1"/>
                </a:solidFill>
                <a:latin typeface="Times New Roman" panose="02020603050405020304" pitchFamily="18" charset="0"/>
                <a:cs typeface="Times New Roman" panose="02020603050405020304" pitchFamily="18" charset="0"/>
              </a:rPr>
              <a:t>sebagai</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berikut</a:t>
            </a:r>
            <a:r>
              <a:rPr lang="en-US" sz="1200" b="0" i="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b="0" i="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b="0" i="0" dirty="0">
                <a:solidFill>
                  <a:schemeClr val="tx1"/>
                </a:solidFill>
                <a:latin typeface="Times New Roman" panose="02020603050405020304" pitchFamily="18" charset="0"/>
                <a:cs typeface="Times New Roman" panose="02020603050405020304" pitchFamily="18" charset="0"/>
              </a:rPr>
              <a:t>SELECT </a:t>
            </a:r>
            <a:r>
              <a:rPr lang="en-US" sz="1200" b="0" i="0" dirty="0" err="1">
                <a:solidFill>
                  <a:schemeClr val="tx1"/>
                </a:solidFill>
                <a:latin typeface="Times New Roman" panose="02020603050405020304" pitchFamily="18" charset="0"/>
                <a:cs typeface="Times New Roman" panose="02020603050405020304" pitchFamily="18" charset="0"/>
              </a:rPr>
              <a:t>idjenis</a:t>
            </a:r>
            <a:r>
              <a:rPr lang="en-US" sz="1200" b="0" i="0" dirty="0">
                <a:solidFill>
                  <a:schemeClr val="tx1"/>
                </a:solidFill>
                <a:latin typeface="Times New Roman" panose="02020603050405020304" pitchFamily="18" charset="0"/>
                <a:cs typeface="Times New Roman" panose="02020603050405020304" pitchFamily="18" charset="0"/>
              </a:rPr>
              <a:t>, SUM(</a:t>
            </a:r>
            <a:r>
              <a:rPr lang="en-US" sz="1200" b="0" i="0" dirty="0" err="1">
                <a:solidFill>
                  <a:schemeClr val="tx1"/>
                </a:solidFill>
                <a:latin typeface="Times New Roman" panose="02020603050405020304" pitchFamily="18" charset="0"/>
                <a:cs typeface="Times New Roman" panose="02020603050405020304" pitchFamily="18" charset="0"/>
              </a:rPr>
              <a:t>stok</a:t>
            </a:r>
            <a:r>
              <a:rPr lang="en-US" sz="1200" b="0" i="0" dirty="0">
                <a:solidFill>
                  <a:schemeClr val="tx1"/>
                </a:solidFill>
                <a:latin typeface="Times New Roman" panose="02020603050405020304" pitchFamily="18" charset="0"/>
                <a:cs typeface="Times New Roman" panose="02020603050405020304" pitchFamily="18" charset="0"/>
              </a:rPr>
              <a:t>) AS </a:t>
            </a:r>
            <a:r>
              <a:rPr lang="en-US" sz="1200" b="0" i="0" dirty="0" err="1">
                <a:solidFill>
                  <a:schemeClr val="tx1"/>
                </a:solidFill>
                <a:latin typeface="Times New Roman" panose="02020603050405020304" pitchFamily="18" charset="0"/>
                <a:cs typeface="Times New Roman" panose="02020603050405020304" pitchFamily="18" charset="0"/>
              </a:rPr>
              <a:t>total_stok</a:t>
            </a:r>
            <a:r>
              <a:rPr lang="en-US" sz="1200" b="0" i="0" dirty="0">
                <a:solidFill>
                  <a:schemeClr val="tx1"/>
                </a:solidFill>
                <a:latin typeface="Times New Roman" panose="02020603050405020304" pitchFamily="18" charset="0"/>
                <a:cs typeface="Times New Roman" panose="02020603050405020304" pitchFamily="18" charset="0"/>
              </a:rPr>
              <a:t> FROM </a:t>
            </a:r>
            <a:r>
              <a:rPr lang="en-US" sz="1200" b="0" i="0" dirty="0" err="1">
                <a:solidFill>
                  <a:schemeClr val="tx1"/>
                </a:solidFill>
                <a:latin typeface="Times New Roman" panose="02020603050405020304" pitchFamily="18" charset="0"/>
                <a:cs typeface="Times New Roman" panose="02020603050405020304" pitchFamily="18" charset="0"/>
              </a:rPr>
              <a:t>produk</a:t>
            </a:r>
            <a:r>
              <a:rPr lang="en-US" sz="1200" b="0" i="0" dirty="0">
                <a:solidFill>
                  <a:schemeClr val="tx1"/>
                </a:solidFill>
                <a:latin typeface="Times New Roman" panose="02020603050405020304" pitchFamily="18" charset="0"/>
                <a:cs typeface="Times New Roman" panose="02020603050405020304" pitchFamily="18" charset="0"/>
              </a:rPr>
              <a:t> GROUP BY </a:t>
            </a:r>
            <a:r>
              <a:rPr lang="en-US" sz="1200" b="0" i="0" dirty="0" err="1">
                <a:solidFill>
                  <a:schemeClr val="tx1"/>
                </a:solidFill>
                <a:latin typeface="Times New Roman" panose="02020603050405020304" pitchFamily="18" charset="0"/>
                <a:cs typeface="Times New Roman" panose="02020603050405020304" pitchFamily="18" charset="0"/>
              </a:rPr>
              <a:t>idjenis</a:t>
            </a:r>
            <a:r>
              <a:rPr lang="en-US" sz="1200" b="0" i="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b="0" i="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b="0" i="0" dirty="0" err="1">
                <a:solidFill>
                  <a:schemeClr val="tx1"/>
                </a:solidFill>
                <a:latin typeface="Times New Roman" panose="02020603050405020304" pitchFamily="18" charset="0"/>
                <a:cs typeface="Times New Roman" panose="02020603050405020304" pitchFamily="18" charset="0"/>
              </a:rPr>
              <a:t>Penjelasan</a:t>
            </a:r>
            <a:r>
              <a:rPr lang="en-US" sz="1200" b="0" i="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b="0" i="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b="0" i="0" dirty="0">
                <a:solidFill>
                  <a:schemeClr val="tx1"/>
                </a:solidFill>
                <a:latin typeface="Times New Roman" panose="02020603050405020304" pitchFamily="18" charset="0"/>
                <a:cs typeface="Times New Roman" panose="02020603050405020304" pitchFamily="18" charset="0"/>
              </a:rPr>
              <a:t>SELECT </a:t>
            </a:r>
            <a:r>
              <a:rPr lang="en-US" sz="1200" b="0" i="0" dirty="0" err="1">
                <a:solidFill>
                  <a:schemeClr val="tx1"/>
                </a:solidFill>
                <a:latin typeface="Times New Roman" panose="02020603050405020304" pitchFamily="18" charset="0"/>
                <a:cs typeface="Times New Roman" panose="02020603050405020304" pitchFamily="18" charset="0"/>
              </a:rPr>
              <a:t>idjenis</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menampilkan</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kolom</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jenis</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produk</a:t>
            </a:r>
            <a:endParaRPr lang="en-US" sz="1200" b="0" i="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b="0" i="0" dirty="0">
                <a:solidFill>
                  <a:schemeClr val="tx1"/>
                </a:solidFill>
                <a:latin typeface="Times New Roman" panose="02020603050405020304" pitchFamily="18" charset="0"/>
                <a:cs typeface="Times New Roman" panose="02020603050405020304" pitchFamily="18" charset="0"/>
              </a:rPr>
              <a:t>SUM(</a:t>
            </a:r>
            <a:r>
              <a:rPr lang="en-US" sz="1200" b="0" i="0" dirty="0" err="1">
                <a:solidFill>
                  <a:schemeClr val="tx1"/>
                </a:solidFill>
                <a:latin typeface="Times New Roman" panose="02020603050405020304" pitchFamily="18" charset="0"/>
                <a:cs typeface="Times New Roman" panose="02020603050405020304" pitchFamily="18" charset="0"/>
              </a:rPr>
              <a:t>stok</a:t>
            </a:r>
            <a:r>
              <a:rPr lang="en-US" sz="1200" b="0" i="0" dirty="0">
                <a:solidFill>
                  <a:schemeClr val="tx1"/>
                </a:solidFill>
                <a:latin typeface="Times New Roman" panose="02020603050405020304" pitchFamily="18" charset="0"/>
                <a:cs typeface="Times New Roman" panose="02020603050405020304" pitchFamily="18" charset="0"/>
              </a:rPr>
              <a:t>) AS </a:t>
            </a:r>
            <a:r>
              <a:rPr lang="en-US" sz="1200" b="0" i="0" dirty="0" err="1">
                <a:solidFill>
                  <a:schemeClr val="tx1"/>
                </a:solidFill>
                <a:latin typeface="Times New Roman" panose="02020603050405020304" pitchFamily="18" charset="0"/>
                <a:cs typeface="Times New Roman" panose="02020603050405020304" pitchFamily="18" charset="0"/>
              </a:rPr>
              <a:t>total_stok</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mencari</a:t>
            </a:r>
            <a:r>
              <a:rPr lang="en-US" sz="1200" b="0" i="0" dirty="0">
                <a:solidFill>
                  <a:schemeClr val="tx1"/>
                </a:solidFill>
                <a:latin typeface="Times New Roman" panose="02020603050405020304" pitchFamily="18" charset="0"/>
                <a:cs typeface="Times New Roman" panose="02020603050405020304" pitchFamily="18" charset="0"/>
              </a:rPr>
              <a:t> total </a:t>
            </a:r>
            <a:r>
              <a:rPr lang="en-US" sz="1200" b="0" i="0" dirty="0" err="1">
                <a:solidFill>
                  <a:schemeClr val="tx1"/>
                </a:solidFill>
                <a:latin typeface="Times New Roman" panose="02020603050405020304" pitchFamily="18" charset="0"/>
                <a:cs typeface="Times New Roman" panose="02020603050405020304" pitchFamily="18" charset="0"/>
              </a:rPr>
              <a:t>stok</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produk</a:t>
            </a:r>
            <a:endParaRPr lang="en-US" sz="1200" b="0" i="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b="0" i="0" dirty="0">
                <a:solidFill>
                  <a:schemeClr val="tx1"/>
                </a:solidFill>
                <a:latin typeface="Times New Roman" panose="02020603050405020304" pitchFamily="18" charset="0"/>
                <a:cs typeface="Times New Roman" panose="02020603050405020304" pitchFamily="18" charset="0"/>
              </a:rPr>
              <a:t>FROM </a:t>
            </a:r>
            <a:r>
              <a:rPr lang="en-US" sz="1200" b="0" i="0" dirty="0" err="1">
                <a:solidFill>
                  <a:schemeClr val="tx1"/>
                </a:solidFill>
                <a:latin typeface="Times New Roman" panose="02020603050405020304" pitchFamily="18" charset="0"/>
                <a:cs typeface="Times New Roman" panose="02020603050405020304" pitchFamily="18" charset="0"/>
              </a:rPr>
              <a:t>produk</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dari</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tabel</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produk</a:t>
            </a:r>
            <a:endParaRPr lang="en-US" sz="1200" b="0" i="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b="0" i="0" dirty="0">
                <a:solidFill>
                  <a:schemeClr val="tx1"/>
                </a:solidFill>
                <a:latin typeface="Times New Roman" panose="02020603050405020304" pitchFamily="18" charset="0"/>
                <a:cs typeface="Times New Roman" panose="02020603050405020304" pitchFamily="18" charset="0"/>
              </a:rPr>
              <a:t>GROUP BY </a:t>
            </a:r>
            <a:r>
              <a:rPr lang="en-US" sz="1200" b="0" i="0" dirty="0" err="1">
                <a:solidFill>
                  <a:schemeClr val="tx1"/>
                </a:solidFill>
                <a:latin typeface="Times New Roman" panose="02020603050405020304" pitchFamily="18" charset="0"/>
                <a:cs typeface="Times New Roman" panose="02020603050405020304" pitchFamily="18" charset="0"/>
              </a:rPr>
              <a:t>idjenis</a:t>
            </a:r>
            <a:r>
              <a:rPr lang="en-US" sz="1200" b="0" i="0" dirty="0">
                <a:solidFill>
                  <a:schemeClr val="tx1"/>
                </a:solidFill>
                <a:latin typeface="Times New Roman" panose="02020603050405020304" pitchFamily="18" charset="0"/>
                <a:cs typeface="Times New Roman" panose="02020603050405020304" pitchFamily="18" charset="0"/>
              </a:rPr>
              <a:t>: yang </a:t>
            </a:r>
            <a:r>
              <a:rPr lang="en-US" sz="1200" b="0" i="0" dirty="0" err="1">
                <a:solidFill>
                  <a:schemeClr val="tx1"/>
                </a:solidFill>
                <a:latin typeface="Times New Roman" panose="02020603050405020304" pitchFamily="18" charset="0"/>
                <a:cs typeface="Times New Roman" panose="02020603050405020304" pitchFamily="18" charset="0"/>
              </a:rPr>
              <a:t>dikelompokkan</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berdasarkan</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jenis</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produk</a:t>
            </a:r>
            <a:endParaRPr lang="en-US" sz="1200" b="0" i="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endParaRPr lang="en-US" sz="1200" b="0" i="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6106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Perintah</a:t>
            </a:r>
            <a:r>
              <a:rPr lang="en-US" dirty="0">
                <a:latin typeface="Courier New" panose="02070309020205020404" pitchFamily="49" charset="0"/>
                <a:cs typeface="Courier New" panose="02070309020205020404" pitchFamily="49" charset="0"/>
              </a:rPr>
              <a:t> SQL </a:t>
            </a:r>
            <a:r>
              <a:rPr lang="en-US" dirty="0" err="1">
                <a:latin typeface="Courier New" panose="02070309020205020404" pitchFamily="49" charset="0"/>
                <a:cs typeface="Courier New" panose="02070309020205020404" pitchFamily="49" charset="0"/>
              </a:rPr>
              <a:t>klausa</a:t>
            </a:r>
            <a:r>
              <a:rPr lang="en-US" dirty="0">
                <a:latin typeface="Courier New" panose="02070309020205020404" pitchFamily="49" charset="0"/>
                <a:cs typeface="Courier New" panose="02070309020205020404" pitchFamily="49" charset="0"/>
              </a:rPr>
              <a:t> Having </a:t>
            </a:r>
            <a:r>
              <a:rPr lang="en-US" dirty="0" err="1">
                <a:latin typeface="Courier New" panose="02070309020205020404" pitchFamily="49" charset="0"/>
                <a:cs typeface="Courier New" panose="02070309020205020404" pitchFamily="49" charset="0"/>
              </a:rPr>
              <a:t>adalah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sebagai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berikut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pPr>
              <a:lnSpc>
                <a:spcPct val="150000"/>
              </a:lnSpc>
            </a:pPr>
            <a:r>
              <a:rPr lang="en-US" b="1" i="0" dirty="0">
                <a:solidFill>
                  <a:schemeClr val="tx1"/>
                </a:solidFill>
                <a:effectLst/>
                <a:latin typeface="Courier New" panose="02070309020205020404" pitchFamily="49" charset="0"/>
                <a:cs typeface="Courier New" panose="02070309020205020404" pitchFamily="49" charset="0"/>
              </a:rPr>
              <a:t>SELECT expression1, expression2, ... </a:t>
            </a:r>
            <a:r>
              <a:rPr lang="en-US" b="1" i="0" dirty="0" err="1">
                <a:solidFill>
                  <a:schemeClr val="tx1"/>
                </a:solidFill>
                <a:effectLst/>
                <a:latin typeface="Courier New" panose="02070309020205020404" pitchFamily="49" charset="0"/>
                <a:cs typeface="Courier New" panose="02070309020205020404" pitchFamily="49" charset="0"/>
              </a:rPr>
              <a:t>expression_n</a:t>
            </a:r>
            <a:r>
              <a:rPr lang="en-US" b="1" i="0" dirty="0">
                <a:solidFill>
                  <a:schemeClr val="tx1"/>
                </a:solidFill>
                <a:effectLst/>
                <a:latin typeface="Courier New" panose="02070309020205020404" pitchFamily="49" charset="0"/>
                <a:cs typeface="Courier New" panose="02070309020205020404" pitchFamily="49" charset="0"/>
              </a:rPr>
              <a:t>, </a:t>
            </a:r>
          </a:p>
          <a:p>
            <a:pPr>
              <a:lnSpc>
                <a:spcPct val="150000"/>
              </a:lnSpc>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err="1">
                <a:solidFill>
                  <a:schemeClr val="tx1"/>
                </a:solidFill>
                <a:effectLst/>
                <a:latin typeface="Courier New" panose="02070309020205020404" pitchFamily="49" charset="0"/>
                <a:cs typeface="Courier New" panose="02070309020205020404" pitchFamily="49" charset="0"/>
              </a:rPr>
              <a:t>aggregate_function</a:t>
            </a:r>
            <a:r>
              <a:rPr lang="en-US" b="1" i="0" dirty="0">
                <a:solidFill>
                  <a:schemeClr val="tx1"/>
                </a:solidFill>
                <a:effectLst/>
                <a:latin typeface="Courier New" panose="02070309020205020404" pitchFamily="49" charset="0"/>
                <a:cs typeface="Courier New" panose="02070309020205020404" pitchFamily="49" charset="0"/>
              </a:rPr>
              <a:t> (</a:t>
            </a:r>
            <a:r>
              <a:rPr lang="en-US" b="1" i="0" dirty="0" err="1">
                <a:solidFill>
                  <a:schemeClr val="tx1"/>
                </a:solidFill>
                <a:effectLst/>
                <a:latin typeface="Courier New" panose="02070309020205020404" pitchFamily="49" charset="0"/>
                <a:cs typeface="Courier New" panose="02070309020205020404" pitchFamily="49" charset="0"/>
              </a:rPr>
              <a:t>aggregate_expression</a:t>
            </a:r>
            <a:r>
              <a:rPr lang="en-US" b="1" i="0" dirty="0">
                <a:solidFill>
                  <a:schemeClr val="tx1"/>
                </a:solidFill>
                <a:effectLst/>
                <a:latin typeface="Courier New" panose="02070309020205020404" pitchFamily="49" charset="0"/>
                <a:cs typeface="Courier New" panose="02070309020205020404" pitchFamily="49" charset="0"/>
              </a:rPr>
              <a:t>)</a:t>
            </a:r>
          </a:p>
          <a:p>
            <a:pPr>
              <a:lnSpc>
                <a:spcPct val="150000"/>
              </a:lnSpc>
            </a:pPr>
            <a:r>
              <a:rPr lang="en-US" b="1" i="0" dirty="0">
                <a:solidFill>
                  <a:schemeClr val="tx1"/>
                </a:solidFill>
                <a:effectLst/>
                <a:latin typeface="Courier New" panose="02070309020205020404" pitchFamily="49" charset="0"/>
                <a:cs typeface="Courier New" panose="02070309020205020404" pitchFamily="49" charset="0"/>
              </a:rPr>
              <a:t>FROM tables</a:t>
            </a:r>
          </a:p>
          <a:p>
            <a:pPr>
              <a:lnSpc>
                <a:spcPct val="150000"/>
              </a:lnSpc>
            </a:pPr>
            <a:r>
              <a:rPr lang="en-US" b="1" i="0" dirty="0">
                <a:solidFill>
                  <a:schemeClr val="tx1"/>
                </a:solidFill>
                <a:effectLst/>
                <a:latin typeface="Courier New" panose="02070309020205020404" pitchFamily="49" charset="0"/>
                <a:cs typeface="Courier New" panose="02070309020205020404" pitchFamily="49" charset="0"/>
              </a:rPr>
              <a:t>[WHERE conditions]</a:t>
            </a:r>
          </a:p>
          <a:p>
            <a:pPr>
              <a:lnSpc>
                <a:spcPct val="150000"/>
              </a:lnSpc>
            </a:pPr>
            <a:r>
              <a:rPr lang="en-US" b="1" i="0" dirty="0">
                <a:solidFill>
                  <a:schemeClr val="tx1"/>
                </a:solidFill>
                <a:effectLst/>
                <a:latin typeface="Courier New" panose="02070309020205020404" pitchFamily="49" charset="0"/>
                <a:cs typeface="Courier New" panose="02070309020205020404" pitchFamily="49" charset="0"/>
              </a:rPr>
              <a:t>GROUP BY expression1, expression2, ... </a:t>
            </a:r>
            <a:r>
              <a:rPr lang="en-US" b="1" i="0" dirty="0" err="1">
                <a:solidFill>
                  <a:schemeClr val="tx1"/>
                </a:solidFill>
                <a:effectLst/>
                <a:latin typeface="Courier New" panose="02070309020205020404" pitchFamily="49" charset="0"/>
                <a:cs typeface="Courier New" panose="02070309020205020404" pitchFamily="49" charset="0"/>
              </a:rPr>
              <a:t>expression_n</a:t>
            </a:r>
            <a:endParaRPr lang="en-US" b="1" i="0" dirty="0">
              <a:solidFill>
                <a:schemeClr val="tx1"/>
              </a:solidFill>
              <a:effectLst/>
              <a:latin typeface="Courier New" panose="02070309020205020404" pitchFamily="49" charset="0"/>
              <a:cs typeface="Courier New" panose="02070309020205020404" pitchFamily="49" charset="0"/>
            </a:endParaRPr>
          </a:p>
          <a:p>
            <a:pPr>
              <a:lnSpc>
                <a:spcPct val="150000"/>
              </a:lnSpc>
            </a:pPr>
            <a:r>
              <a:rPr lang="en-US" b="1" i="0" dirty="0">
                <a:solidFill>
                  <a:schemeClr val="tx1"/>
                </a:solidFill>
                <a:effectLst/>
                <a:latin typeface="Courier New" panose="02070309020205020404" pitchFamily="49" charset="0"/>
                <a:cs typeface="Courier New" panose="02070309020205020404" pitchFamily="49" charset="0"/>
              </a:rPr>
              <a:t>HAVING condition;</a:t>
            </a:r>
          </a:p>
          <a:p>
            <a:endParaRPr lang="en-US" b="0" i="0" dirty="0">
              <a:solidFill>
                <a:srgbClr val="666666"/>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28062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latin typeface="Times New Roman" panose="02020603050405020304" pitchFamily="18" charset="0"/>
                <a:cs typeface="Times New Roman" panose="02020603050405020304" pitchFamily="18" charset="0"/>
              </a:rPr>
              <a:t>Di </a:t>
            </a:r>
            <a:r>
              <a:rPr lang="en-US" sz="1200" b="0" i="0" dirty="0" err="1">
                <a:latin typeface="Times New Roman" panose="02020603050405020304" pitchFamily="18" charset="0"/>
                <a:cs typeface="Times New Roman" panose="02020603050405020304" pitchFamily="18" charset="0"/>
              </a:rPr>
              <a:t>dalam</a:t>
            </a:r>
            <a:r>
              <a:rPr lang="en-US" sz="1200" b="0" i="0" dirty="0">
                <a:latin typeface="Times New Roman" panose="02020603050405020304" pitchFamily="18" charset="0"/>
                <a:cs typeface="Times New Roman" panose="02020603050405020304" pitchFamily="18" charset="0"/>
              </a:rPr>
              <a:t> slide </a:t>
            </a:r>
            <a:r>
              <a:rPr lang="en-US" sz="1200" b="0" i="0" dirty="0" err="1">
                <a:latin typeface="Times New Roman" panose="02020603050405020304" pitchFamily="18" charset="0"/>
                <a:cs typeface="Times New Roman" panose="02020603050405020304" pitchFamily="18" charset="0"/>
              </a:rPr>
              <a:t>merupakan</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contoh</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penggunaan</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klausa</a:t>
            </a:r>
            <a:r>
              <a:rPr lang="en-US" sz="1200" b="0" i="0" dirty="0">
                <a:latin typeface="Times New Roman" panose="02020603050405020304" pitchFamily="18" charset="0"/>
                <a:cs typeface="Times New Roman" panose="02020603050405020304" pitchFamily="18" charset="0"/>
              </a:rPr>
              <a:t> having </a:t>
            </a:r>
            <a:r>
              <a:rPr lang="en-US" sz="1200" b="0" i="0" dirty="0" err="1">
                <a:latin typeface="Times New Roman" panose="02020603050405020304" pitchFamily="18" charset="0"/>
                <a:cs typeface="Times New Roman" panose="02020603050405020304" pitchFamily="18" charset="0"/>
              </a:rPr>
              <a:t>untuk</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menyaring</a:t>
            </a:r>
            <a:r>
              <a:rPr lang="en-US" sz="1200" b="0" i="0" dirty="0">
                <a:latin typeface="Times New Roman" panose="02020603050405020304" pitchFamily="18" charset="0"/>
                <a:cs typeface="Times New Roman" panose="02020603050405020304" pitchFamily="18" charset="0"/>
              </a:rPr>
              <a:t> data </a:t>
            </a:r>
            <a:r>
              <a:rPr lang="en-US" sz="1200" b="0" i="0" dirty="0" err="1">
                <a:latin typeface="Times New Roman" panose="02020603050405020304" pitchFamily="18" charset="0"/>
                <a:cs typeface="Times New Roman" panose="02020603050405020304" pitchFamily="18" charset="0"/>
              </a:rPr>
              <a:t>penganut</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suatu</a:t>
            </a:r>
            <a:r>
              <a:rPr lang="en-US" sz="1200" b="0" i="0" dirty="0">
                <a:latin typeface="Times New Roman" panose="02020603050405020304" pitchFamily="18" charset="0"/>
                <a:cs typeface="Times New Roman" panose="02020603050405020304" pitchFamily="18" charset="0"/>
              </a:rPr>
              <a:t> agama, yang </a:t>
            </a:r>
            <a:r>
              <a:rPr lang="en-US" sz="1200" b="0" i="0" dirty="0" err="1">
                <a:latin typeface="Times New Roman" panose="02020603050405020304" pitchFamily="18" charset="0"/>
                <a:cs typeface="Times New Roman" panose="02020603050405020304" pitchFamily="18" charset="0"/>
              </a:rPr>
              <a:t>jumlah</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penganutnya</a:t>
            </a:r>
            <a:r>
              <a:rPr lang="en-US" sz="1200" b="0" i="0" dirty="0">
                <a:latin typeface="Times New Roman" panose="02020603050405020304" pitchFamily="18" charset="0"/>
                <a:cs typeface="Times New Roman" panose="02020603050405020304" pitchFamily="18" charset="0"/>
              </a:rPr>
              <a:t> &gt;= 1000 orang </a:t>
            </a:r>
            <a:r>
              <a:rPr lang="en-US" sz="1200" b="0" i="0" dirty="0" err="1">
                <a:latin typeface="Times New Roman" panose="02020603050405020304" pitchFamily="18" charset="0"/>
                <a:cs typeface="Times New Roman" panose="02020603050405020304" pitchFamily="18" charset="0"/>
              </a:rPr>
              <a:t>pemeluk</a:t>
            </a:r>
            <a:r>
              <a:rPr lang="en-US" sz="1200" b="0" i="0" dirty="0">
                <a:latin typeface="Times New Roman" panose="02020603050405020304" pitchFamily="18" charset="0"/>
                <a:cs typeface="Times New Roman" panose="02020603050405020304" pitchFamily="18" charset="0"/>
              </a:rPr>
              <a:t>  yang </a:t>
            </a:r>
            <a:r>
              <a:rPr lang="en-US" sz="1200" b="0" i="0" dirty="0" err="1">
                <a:latin typeface="Times New Roman" panose="02020603050405020304" pitchFamily="18" charset="0"/>
                <a:cs typeface="Times New Roman" panose="02020603050405020304" pitchFamily="18" charset="0"/>
              </a:rPr>
              <a:t>dikelompokkan</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berdasarkan</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agamanya</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masing-masing</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dengan</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penjelasan</a:t>
            </a:r>
            <a:r>
              <a:rPr lang="en-US" sz="1200" b="0" i="0" dirty="0">
                <a:latin typeface="Times New Roman" panose="02020603050405020304" pitchFamily="18" charset="0"/>
                <a:cs typeface="Times New Roman" panose="02020603050405020304" pitchFamily="18" charset="0"/>
              </a:rPr>
              <a:t> query </a:t>
            </a:r>
            <a:r>
              <a:rPr lang="en-US" sz="1200" b="0" i="0" dirty="0" err="1">
                <a:latin typeface="Times New Roman" panose="02020603050405020304" pitchFamily="18" charset="0"/>
                <a:cs typeface="Times New Roman" panose="02020603050405020304" pitchFamily="18" charset="0"/>
              </a:rPr>
              <a:t>sebagai</a:t>
            </a:r>
            <a:r>
              <a:rPr lang="en-US" sz="1200" b="0" i="0" dirty="0">
                <a:latin typeface="Times New Roman" panose="02020603050405020304" pitchFamily="18" charset="0"/>
                <a:cs typeface="Times New Roman" panose="02020603050405020304" pitchFamily="18" charset="0"/>
              </a:rPr>
              <a:t> </a:t>
            </a:r>
            <a:r>
              <a:rPr lang="en-US" sz="1200" b="0" i="0" dirty="0" err="1">
                <a:latin typeface="Times New Roman" panose="02020603050405020304" pitchFamily="18" charset="0"/>
                <a:cs typeface="Times New Roman" panose="02020603050405020304" pitchFamily="18" charset="0"/>
              </a:rPr>
              <a:t>berikut</a:t>
            </a:r>
            <a:r>
              <a:rPr lang="en-US" sz="1200" b="0" i="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b="0" dirty="0">
                <a:latin typeface="Times New Roman" panose="02020603050405020304" pitchFamily="18" charset="0"/>
                <a:cs typeface="Times New Roman" panose="02020603050405020304" pitchFamily="18" charset="0"/>
              </a:rPr>
              <a:t>SELECT agama: </a:t>
            </a:r>
            <a:r>
              <a:rPr lang="en-US" sz="1200" b="0" dirty="0" err="1">
                <a:latin typeface="Times New Roman" panose="02020603050405020304" pitchFamily="18" charset="0"/>
                <a:cs typeface="Times New Roman" panose="02020603050405020304" pitchFamily="18" charset="0"/>
              </a:rPr>
              <a:t>menampilkan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kolom</a:t>
            </a:r>
            <a:r>
              <a:rPr lang="en-US" sz="1200" b="0" dirty="0">
                <a:latin typeface="Times New Roman" panose="02020603050405020304" pitchFamily="18" charset="0"/>
                <a:cs typeface="Times New Roman" panose="02020603050405020304" pitchFamily="18" charset="0"/>
              </a:rPr>
              <a:t> agama</a:t>
            </a:r>
          </a:p>
          <a:p>
            <a:pPr marL="171450" indent="-171450">
              <a:lnSpc>
                <a:spcPct val="150000"/>
              </a:lnSpc>
              <a:buFont typeface="Arial" panose="020B0604020202020204" pitchFamily="34" charset="0"/>
              <a:buChar char="•"/>
              <a:defRPr/>
            </a:pPr>
            <a:r>
              <a:rPr lang="en-US" sz="1200" b="0" dirty="0">
                <a:latin typeface="Times New Roman" panose="02020603050405020304" pitchFamily="18" charset="0"/>
                <a:cs typeface="Times New Roman" panose="02020603050405020304" pitchFamily="18" charset="0"/>
              </a:rPr>
              <a:t>COUNT(agama) AS  </a:t>
            </a:r>
            <a:r>
              <a:rPr lang="en-US" sz="1200" b="0" dirty="0" err="1">
                <a:latin typeface="Times New Roman" panose="02020603050405020304" pitchFamily="18" charset="0"/>
                <a:cs typeface="Times New Roman" panose="02020603050405020304" pitchFamily="18" charset="0"/>
              </a:rPr>
              <a:t>jml_penganut</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menghitung</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jumlah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penganut</a:t>
            </a:r>
            <a:r>
              <a:rPr lang="en-US" sz="1200" b="0" dirty="0">
                <a:latin typeface="Times New Roman" panose="02020603050405020304" pitchFamily="18" charset="0"/>
                <a:cs typeface="Times New Roman" panose="02020603050405020304" pitchFamily="18" charset="0"/>
              </a:rPr>
              <a:t> agama</a:t>
            </a:r>
          </a:p>
          <a:p>
            <a:pPr marL="171450" indent="-171450">
              <a:lnSpc>
                <a:spcPct val="150000"/>
              </a:lnSpc>
              <a:buFont typeface="Arial" panose="020B0604020202020204" pitchFamily="34" charset="0"/>
              <a:buChar char="•"/>
              <a:defRPr/>
            </a:pPr>
            <a:r>
              <a:rPr lang="en-US" sz="1200" b="0" dirty="0">
                <a:latin typeface="Times New Roman" panose="02020603050405020304" pitchFamily="18" charset="0"/>
                <a:cs typeface="Times New Roman" panose="02020603050405020304" pitchFamily="18" charset="0"/>
              </a:rPr>
              <a:t>FROM </a:t>
            </a:r>
            <a:r>
              <a:rPr lang="en-US" sz="1200" b="0" dirty="0" err="1">
                <a:latin typeface="Times New Roman" panose="02020603050405020304" pitchFamily="18" charset="0"/>
                <a:cs typeface="Times New Roman" panose="02020603050405020304" pitchFamily="18" charset="0"/>
              </a:rPr>
              <a:t>penduduk</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dari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tabel</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penduduk</a:t>
            </a:r>
            <a:endParaRPr lang="en-US" sz="1200" b="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b="0" dirty="0">
                <a:latin typeface="Times New Roman" panose="02020603050405020304" pitchFamily="18" charset="0"/>
                <a:cs typeface="Times New Roman" panose="02020603050405020304" pitchFamily="18" charset="0"/>
              </a:rPr>
              <a:t>GROUP BY agama: yang </a:t>
            </a:r>
            <a:r>
              <a:rPr lang="en-US" sz="1200" b="0" dirty="0" err="1">
                <a:latin typeface="Times New Roman" panose="02020603050405020304" pitchFamily="18" charset="0"/>
                <a:cs typeface="Times New Roman" panose="02020603050405020304" pitchFamily="18" charset="0"/>
              </a:rPr>
              <a:t>dikelompokkan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berdasarkan</a:t>
            </a:r>
            <a:r>
              <a:rPr lang="en-US" sz="1200" b="0" dirty="0">
                <a:latin typeface="Times New Roman" panose="02020603050405020304" pitchFamily="18" charset="0"/>
                <a:cs typeface="Times New Roman" panose="02020603050405020304" pitchFamily="18" charset="0"/>
              </a:rPr>
              <a:t> agama</a:t>
            </a:r>
          </a:p>
          <a:p>
            <a:pPr marL="171450" indent="-171450">
              <a:lnSpc>
                <a:spcPct val="150000"/>
              </a:lnSpc>
              <a:buFont typeface="Arial" panose="020B0604020202020204" pitchFamily="34" charset="0"/>
              <a:buChar char="•"/>
              <a:defRPr/>
            </a:pPr>
            <a:r>
              <a:rPr lang="en-US" sz="1200" b="0" dirty="0">
                <a:latin typeface="Times New Roman" panose="02020603050405020304" pitchFamily="18" charset="0"/>
                <a:cs typeface="Times New Roman" panose="02020603050405020304" pitchFamily="18" charset="0"/>
              </a:rPr>
              <a:t>HAVING count(agama) &gt; 1000: </a:t>
            </a:r>
            <a:r>
              <a:rPr lang="en-US" sz="1200" b="0" dirty="0" err="1">
                <a:latin typeface="Times New Roman" panose="02020603050405020304" pitchFamily="18" charset="0"/>
                <a:cs typeface="Times New Roman" panose="02020603050405020304" pitchFamily="18" charset="0"/>
              </a:rPr>
              <a:t>dengan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jumlah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penganut</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agamanya</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lebih</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dari</a:t>
            </a:r>
            <a:r>
              <a:rPr lang="en-US" sz="1200" b="0" dirty="0">
                <a:latin typeface="Times New Roman" panose="02020603050405020304" pitchFamily="18" charset="0"/>
                <a:cs typeface="Times New Roman" panose="02020603050405020304" pitchFamily="18" charset="0"/>
              </a:rPr>
              <a:t> 1000 orang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52057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2776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106745" indent="-1750">
              <a:lnSpc>
                <a:spcPct val="150000"/>
              </a:lnSpc>
              <a:spcBef>
                <a:spcPts val="0"/>
              </a:spcBef>
              <a:spcAft>
                <a:spcPts val="0"/>
              </a:spcAft>
              <a:buClr>
                <a:srgbClr val="CC0000"/>
              </a:buClr>
              <a:buSzPct val="65000"/>
              <a:tabLst>
                <a:tab pos="9190481" algn="l"/>
                <a:tab pos="9694453" algn="l"/>
                <a:tab pos="10198424" algn="l"/>
              </a:tabLst>
              <a:defRPr/>
            </a:pPr>
            <a:r>
              <a:rPr lang="en-US" sz="1200" dirty="0">
                <a:solidFill>
                  <a:schemeClr val="tx1"/>
                </a:solidFill>
                <a:latin typeface="Times New Roman" panose="02020603050405020304" pitchFamily="18" charset="0"/>
                <a:cs typeface="Times New Roman" panose="02020603050405020304" pitchFamily="18" charset="0"/>
              </a:rPr>
              <a:t>Format </a:t>
            </a:r>
            <a:r>
              <a:rPr lang="en-US" sz="1200" dirty="0" err="1">
                <a:solidFill>
                  <a:schemeClr val="tx1"/>
                </a:solidFill>
                <a:latin typeface="Times New Roman" panose="02020603050405020304" pitchFamily="18" charset="0"/>
                <a:cs typeface="Times New Roman" panose="02020603050405020304" pitchFamily="18" charset="0"/>
              </a:rPr>
              <a:t>dasar</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penulisan</a:t>
            </a:r>
            <a:r>
              <a:rPr lang="en-US" sz="1200" dirty="0">
                <a:solidFill>
                  <a:schemeClr val="tx1"/>
                </a:solidFill>
                <a:latin typeface="Times New Roman" panose="02020603050405020304" pitchFamily="18" charset="0"/>
                <a:cs typeface="Times New Roman" panose="02020603050405020304" pitchFamily="18" charset="0"/>
              </a:rPr>
              <a:t> query SELECT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tertentu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adalah</a:t>
            </a:r>
            <a:r>
              <a:rPr lang="en-US" sz="1200" dirty="0">
                <a:solidFill>
                  <a:schemeClr val="tx1"/>
                </a:solidFill>
                <a:latin typeface="Times New Roman" panose="02020603050405020304" pitchFamily="18" charset="0"/>
                <a:cs typeface="Times New Roman" panose="02020603050405020304" pitchFamily="18" charset="0"/>
              </a:rPr>
              <a:t>:</a:t>
            </a:r>
          </a:p>
          <a:p>
            <a:pPr marL="106745" indent="-1750">
              <a:lnSpc>
                <a:spcPct val="150000"/>
              </a:lnSpc>
              <a:spcBef>
                <a:spcPts val="0"/>
              </a:spcBef>
              <a:spcAft>
                <a:spcPts val="0"/>
              </a:spcAft>
              <a:buClr>
                <a:srgbClr val="CC0000"/>
              </a:buClr>
              <a:buSzPct val="65000"/>
              <a:tabLst>
                <a:tab pos="9190481" algn="l"/>
                <a:tab pos="9694453" algn="l"/>
                <a:tab pos="10198424" algn="l"/>
              </a:tabLst>
              <a:defRPr/>
            </a:pPr>
            <a:endParaRPr lang="en-US" sz="1200" b="1" dirty="0">
              <a:solidFill>
                <a:schemeClr val="tx1"/>
              </a:solidFill>
              <a:latin typeface="Courier New" panose="02070309020205020404" pitchFamily="49" charset="0"/>
              <a:cs typeface="Courier New" panose="02070309020205020404" pitchFamily="49" charset="0"/>
            </a:endParaRPr>
          </a:p>
          <a:p>
            <a:pPr marL="106745" indent="-1750">
              <a:lnSpc>
                <a:spcPct val="150000"/>
              </a:lnSpc>
              <a:spcBef>
                <a:spcPts val="0"/>
              </a:spcBef>
              <a:spcAft>
                <a:spcPts val="0"/>
              </a:spcAft>
              <a:buClr>
                <a:srgbClr val="CC0000"/>
              </a:buClr>
              <a:buSzPct val="65000"/>
              <a:tabLst>
                <a:tab pos="9190481" algn="l"/>
                <a:tab pos="9694453" algn="l"/>
                <a:tab pos="10198424" algn="l"/>
              </a:tabLst>
              <a:defRPr/>
            </a:pPr>
            <a:r>
              <a:rPr lang="en-US" sz="1200" b="1" dirty="0">
                <a:solidFill>
                  <a:schemeClr val="tx1"/>
                </a:solidFill>
                <a:latin typeface="Courier New" panose="02070309020205020404" pitchFamily="49" charset="0"/>
                <a:cs typeface="Courier New" panose="02070309020205020404" pitchFamily="49" charset="0"/>
              </a:rPr>
              <a:t>SELECT kol1, kol2, kol3, </a:t>
            </a:r>
            <a:r>
              <a:rPr lang="en-US" sz="1200" b="1" dirty="0" err="1">
                <a:solidFill>
                  <a:schemeClr val="tx1"/>
                </a:solidFill>
                <a:latin typeface="Courier New" panose="02070309020205020404" pitchFamily="49" charset="0"/>
                <a:cs typeface="Courier New" panose="02070309020205020404" pitchFamily="49" charset="0"/>
              </a:rPr>
              <a:t>kol</a:t>
            </a:r>
            <a:r>
              <a:rPr lang="en-US" sz="1200" b="1" dirty="0">
                <a:solidFill>
                  <a:schemeClr val="tx1"/>
                </a:solidFill>
                <a:latin typeface="Courier New" panose="02070309020205020404" pitchFamily="49" charset="0"/>
                <a:cs typeface="Courier New" panose="02070309020205020404" pitchFamily="49" charset="0"/>
              </a:rPr>
              <a:t>-n FROM </a:t>
            </a:r>
            <a:r>
              <a:rPr lang="en-US" sz="1200" b="1" dirty="0" err="1">
                <a:solidFill>
                  <a:schemeClr val="tx1"/>
                </a:solidFill>
                <a:latin typeface="Courier New" panose="02070309020205020404" pitchFamily="49" charset="0"/>
                <a:cs typeface="Courier New" panose="02070309020205020404" pitchFamily="49" charset="0"/>
              </a:rPr>
              <a:t>nama_tabel</a:t>
            </a:r>
            <a:r>
              <a:rPr lang="en-US" sz="1200" b="1" dirty="0">
                <a:solidFill>
                  <a:schemeClr val="tx1"/>
                </a:solidFill>
                <a:latin typeface="Courier New" panose="02070309020205020404" pitchFamily="49" charset="0"/>
                <a:cs typeface="Courier New" panose="02070309020205020404" pitchFamily="49" charset="0"/>
              </a:rPr>
              <a:t>;</a:t>
            </a:r>
          </a:p>
          <a:p>
            <a:pPr marL="106745" indent="-1750">
              <a:lnSpc>
                <a:spcPct val="150000"/>
              </a:lnSpc>
              <a:spcBef>
                <a:spcPts val="0"/>
              </a:spcBef>
              <a:spcAft>
                <a:spcPts val="0"/>
              </a:spcAft>
              <a:buClr>
                <a:srgbClr val="CC0000"/>
              </a:buClr>
              <a:buSzPct val="65000"/>
              <a:tabLst>
                <a:tab pos="9190481" algn="l"/>
                <a:tab pos="9694453" algn="l"/>
                <a:tab pos="10198424" algn="l"/>
              </a:tabLst>
              <a:defRPr/>
            </a:pPr>
            <a:endParaRPr lang="en-US" sz="1200" b="1" dirty="0">
              <a:solidFill>
                <a:schemeClr val="tx1"/>
              </a:solidFill>
              <a:latin typeface="Courier New" panose="02070309020205020404" pitchFamily="49" charset="0"/>
              <a:cs typeface="Courier New" panose="02070309020205020404" pitchFamily="49" charset="0"/>
            </a:endParaRPr>
          </a:p>
          <a:p>
            <a:pPr marL="106745" marR="0" lvl="0" indent="-1750" algn="l" defTabSz="914400" rtl="0" eaLnBrk="1" fontAlgn="auto" latinLnBrk="0" hangingPunct="1">
              <a:lnSpc>
                <a:spcPct val="150000"/>
              </a:lnSpc>
              <a:spcBef>
                <a:spcPts val="0"/>
              </a:spcBef>
              <a:spcAft>
                <a:spcPts val="0"/>
              </a:spcAft>
              <a:buClr>
                <a:srgbClr val="CC0000"/>
              </a:buClr>
              <a:buSzPct val="65000"/>
              <a:buFontTx/>
              <a:buNone/>
              <a:tabLst>
                <a:tab pos="9190481" algn="l"/>
                <a:tab pos="9694453" algn="l"/>
                <a:tab pos="10198424" algn="l"/>
              </a:tabLst>
              <a:defRPr/>
            </a:pPr>
            <a:r>
              <a:rPr lang="en-US" sz="1200" kern="1200" dirty="0">
                <a:solidFill>
                  <a:schemeClr val="tx1"/>
                </a:solidFill>
                <a:latin typeface="Times New Roman" panose="02020603050405020304" pitchFamily="18" charset="0"/>
                <a:ea typeface="+mn-ea"/>
                <a:cs typeface="Times New Roman" panose="02020603050405020304" pitchFamily="18" charset="0"/>
              </a:rPr>
              <a:t>Di </a:t>
            </a:r>
            <a:r>
              <a:rPr lang="en-US" sz="1200" kern="1200" dirty="0" err="1">
                <a:solidFill>
                  <a:schemeClr val="tx1"/>
                </a:solidFill>
                <a:latin typeface="Times New Roman" panose="02020603050405020304" pitchFamily="18" charset="0"/>
                <a:ea typeface="+mn-ea"/>
                <a:cs typeface="Times New Roman" panose="02020603050405020304" pitchFamily="18" charset="0"/>
              </a:rPr>
              <a:t>dalam</a:t>
            </a:r>
            <a:r>
              <a:rPr lang="en-US" sz="1200" kern="1200" dirty="0">
                <a:solidFill>
                  <a:schemeClr val="tx1"/>
                </a:solidFill>
                <a:latin typeface="Times New Roman" panose="02020603050405020304" pitchFamily="18" charset="0"/>
                <a:ea typeface="+mn-ea"/>
                <a:cs typeface="Times New Roman" panose="02020603050405020304" pitchFamily="18" charset="0"/>
              </a:rPr>
              <a:t> slide </a:t>
            </a:r>
            <a:r>
              <a:rPr lang="en-US" sz="1200" kern="1200" dirty="0" err="1">
                <a:solidFill>
                  <a:schemeClr val="tx1"/>
                </a:solidFill>
                <a:latin typeface="Times New Roman" panose="02020603050405020304" pitchFamily="18" charset="0"/>
                <a:ea typeface="+mn-ea"/>
                <a:cs typeface="Times New Roman" panose="02020603050405020304" pitchFamily="18" charset="0"/>
              </a:rPr>
              <a:t>merupakan</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kern="1200" dirty="0" err="1">
                <a:solidFill>
                  <a:schemeClr val="tx1"/>
                </a:solidFill>
                <a:latin typeface="Times New Roman" panose="02020603050405020304" pitchFamily="18" charset="0"/>
                <a:ea typeface="+mn-ea"/>
                <a:cs typeface="Times New Roman" panose="02020603050405020304" pitchFamily="18" charset="0"/>
              </a:rPr>
              <a:t>contoh</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kern="1200" dirty="0" err="1">
                <a:solidFill>
                  <a:schemeClr val="tx1"/>
                </a:solidFill>
                <a:latin typeface="Times New Roman" panose="02020603050405020304" pitchFamily="18" charset="0"/>
                <a:ea typeface="+mn-ea"/>
                <a:cs typeface="Times New Roman" panose="02020603050405020304" pitchFamily="18" charset="0"/>
              </a:rPr>
              <a:t>perintah</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query SELECT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tertentu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marL="106745" marR="0" lvl="0" indent="-1750" algn="l" defTabSz="914400" rtl="0" eaLnBrk="1" fontAlgn="auto" latinLnBrk="0" hangingPunct="1">
              <a:lnSpc>
                <a:spcPct val="150000"/>
              </a:lnSpc>
              <a:spcBef>
                <a:spcPts val="0"/>
              </a:spcBef>
              <a:spcAft>
                <a:spcPts val="0"/>
              </a:spcAft>
              <a:buClr>
                <a:srgbClr val="CC0000"/>
              </a:buClr>
              <a:buSzPct val="65000"/>
              <a:buFontTx/>
              <a:buNone/>
              <a:tabLst>
                <a:tab pos="9190481" algn="l"/>
                <a:tab pos="9694453" algn="l"/>
                <a:tab pos="10198424" algn="l"/>
              </a:tabLst>
              <a:defRP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SELECT: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menampilkan</a:t>
            </a:r>
            <a:r>
              <a:rPr lang="en-US" dirty="0">
                <a:solidFill>
                  <a:schemeClr val="tx1"/>
                </a:solidFill>
                <a:latin typeface="Times New Roman" panose="02020603050405020304" pitchFamily="18" charset="0"/>
                <a:cs typeface="Times New Roman" panose="02020603050405020304" pitchFamily="18" charset="0"/>
              </a:rPr>
              <a:t> data</a:t>
            </a: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Nama, </a:t>
            </a:r>
            <a:r>
              <a:rPr lang="en-US" dirty="0" err="1">
                <a:solidFill>
                  <a:schemeClr val="tx1"/>
                </a:solidFill>
                <a:latin typeface="Times New Roman" panose="02020603050405020304" pitchFamily="18" charset="0"/>
                <a:cs typeface="Times New Roman" panose="02020603050405020304" pitchFamily="18" charset="0"/>
              </a:rPr>
              <a:t>harga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stok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kolom-kolom</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ditampilkan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datanya</a:t>
            </a:r>
            <a:endParaRPr lang="en-US"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FROM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endParaRPr lang="en-US" dirty="0">
              <a:solidFill>
                <a:schemeClr val="tx1"/>
              </a:solidFill>
              <a:latin typeface="Times New Roman" panose="02020603050405020304" pitchFamily="18" charset="0"/>
              <a:cs typeface="Times New Roman" panose="02020603050405020304" pitchFamily="18" charset="0"/>
            </a:endParaRPr>
          </a:p>
          <a:p>
            <a:pPr marL="106745" marR="0" lvl="0" indent="-1750" algn="l" defTabSz="914400" rtl="0" eaLnBrk="1" fontAlgn="auto" latinLnBrk="0" hangingPunct="1">
              <a:lnSpc>
                <a:spcPct val="100000"/>
              </a:lnSpc>
              <a:spcBef>
                <a:spcPts val="772"/>
              </a:spcBef>
              <a:spcAft>
                <a:spcPts val="0"/>
              </a:spcAft>
              <a:buClr>
                <a:srgbClr val="CC0000"/>
              </a:buClr>
              <a:buSzPct val="65000"/>
              <a:buFontTx/>
              <a:buNone/>
              <a:tabLst>
                <a:tab pos="9190481" algn="l"/>
                <a:tab pos="9694453" algn="l"/>
                <a:tab pos="10198424" algn="l"/>
              </a:tabLst>
              <a:defRPr/>
            </a:pPr>
            <a:endParaRPr lang="en-US" sz="1200" dirty="0">
              <a:latin typeface="Times New Roman" panose="02020603050405020304" pitchFamily="18" charset="0"/>
              <a:cs typeface="Times New Roman" panose="02020603050405020304" pitchFamily="18" charset="0"/>
            </a:endParaRPr>
          </a:p>
          <a:p>
            <a:pPr marL="106745" marR="0" lvl="0" indent="-1750" algn="l" defTabSz="914400" rtl="0" eaLnBrk="1" fontAlgn="auto" latinLnBrk="0" hangingPunct="1">
              <a:lnSpc>
                <a:spcPct val="100000"/>
              </a:lnSpc>
              <a:spcBef>
                <a:spcPts val="772"/>
              </a:spcBef>
              <a:spcAft>
                <a:spcPts val="0"/>
              </a:spcAft>
              <a:buClr>
                <a:srgbClr val="CC0000"/>
              </a:buClr>
              <a:buSzPct val="65000"/>
              <a:buFontTx/>
              <a:buNone/>
              <a:tabLst>
                <a:tab pos="9190481" algn="l"/>
                <a:tab pos="9694453" algn="l"/>
                <a:tab pos="10198424" algn="l"/>
              </a:tabLst>
              <a:defRPr/>
            </a:pPr>
            <a:endParaRPr lang="en-US" sz="1200" dirty="0">
              <a:latin typeface="Times New Roman" panose="02020603050405020304" pitchFamily="18" charset="0"/>
              <a:cs typeface="Times New Roman" panose="02020603050405020304" pitchFamily="18" charset="0"/>
            </a:endParaRPr>
          </a:p>
          <a:p>
            <a:pPr marL="276445" indent="-171450">
              <a:spcBef>
                <a:spcPts val="772"/>
              </a:spcBef>
              <a:buClr>
                <a:srgbClr val="CC0000"/>
              </a:buClr>
              <a:buSzPct val="65000"/>
              <a:buFont typeface="Arial" panose="020B0604020202020204" pitchFamily="34" charset="0"/>
              <a:buChar char="•"/>
              <a:tabLst>
                <a:tab pos="9190481" algn="l"/>
                <a:tab pos="9694453" algn="l"/>
                <a:tab pos="10198424" algn="l"/>
              </a:tabLst>
              <a:defRPr/>
            </a:pPr>
            <a:endParaRPr lang="en-US" sz="1200" kern="1200" dirty="0">
              <a:solidFill>
                <a:schemeClr val="tx1"/>
              </a:solidFill>
              <a:latin typeface="Times New Roman" panose="02020603050405020304" pitchFamily="18" charset="0"/>
              <a:ea typeface="+mn-ea"/>
              <a:cs typeface="Times New Roman" panose="02020603050405020304" pitchFamily="18" charset="0"/>
            </a:endParaRPr>
          </a:p>
          <a:p>
            <a:endParaRPr lang="en-US" dirty="0"/>
          </a:p>
        </p:txBody>
      </p:sp>
    </p:spTree>
    <p:extLst>
      <p:ext uri="{BB962C8B-B14F-4D97-AF65-F5344CB8AC3E}">
        <p14:creationId xmlns:p14="http://schemas.microsoft.com/office/powerpoint/2010/main" val="406082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defRPr/>
            </a:pPr>
            <a:r>
              <a:rPr lang="en-US" sz="1200" dirty="0">
                <a:solidFill>
                  <a:schemeClr val="tx1"/>
                </a:solidFill>
                <a:latin typeface="Times New Roman" panose="02020603050405020304" pitchFamily="18" charset="0"/>
                <a:cs typeface="Times New Roman" panose="02020603050405020304" pitchFamily="18" charset="0"/>
              </a:rPr>
              <a:t>Di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slide </a:t>
            </a:r>
            <a:r>
              <a:rPr lang="en-US" sz="1200" dirty="0" err="1">
                <a:solidFill>
                  <a:schemeClr val="tx1"/>
                </a:solidFill>
                <a:latin typeface="Times New Roman" panose="02020603050405020304" pitchFamily="18" charset="0"/>
                <a:cs typeface="Times New Roman" panose="02020603050405020304" pitchFamily="18" charset="0"/>
              </a:rPr>
              <a:t>merupakan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query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menamapilkan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dan baris </a:t>
            </a:r>
            <a:r>
              <a:rPr lang="en-US" sz="1200" dirty="0" err="1">
                <a:solidFill>
                  <a:schemeClr val="tx1"/>
                </a:solidFill>
                <a:latin typeface="Times New Roman" panose="02020603050405020304" pitchFamily="18" charset="0"/>
                <a:cs typeface="Times New Roman" panose="02020603050405020304" pitchFamily="18" charset="0"/>
              </a:rPr>
              <a:t>tertentu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 query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dan </a:t>
            </a:r>
            <a:r>
              <a:rPr lang="en-US" sz="1200" dirty="0" err="1">
                <a:solidFill>
                  <a:schemeClr val="tx1"/>
                </a:solidFill>
                <a:latin typeface="Times New Roman" panose="02020603050405020304" pitchFamily="18" charset="0"/>
                <a:cs typeface="Times New Roman" panose="02020603050405020304" pitchFamily="18" charset="0"/>
              </a:rPr>
              <a:t>stok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WHERE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&lt; 40: </a:t>
            </a: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kurang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40</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16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gn="just" fontAlgn="base">
              <a:lnSpc>
                <a:spcPct val="150000"/>
              </a:lnSpc>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Aritmatik</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Penambahan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Pengurangan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Pengalian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a:solidFill>
                  <a:schemeClr val="tx1"/>
                </a:solidFill>
                <a:effectLst/>
                <a:latin typeface="Times New Roman" panose="02020603050405020304" pitchFamily="18" charset="0"/>
                <a:ea typeface="+mn-ea"/>
                <a:cs typeface="Times New Roman" panose="02020603050405020304" pitchFamily="18" charset="0"/>
              </a:rPr>
              <a:t>/ Pembagian</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Logika</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NOT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bukan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AND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&amp;&amp;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dan</a:t>
            </a: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OR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XOR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XOR)</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Perbandingan</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=Sama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a:solidFill>
                  <a:schemeClr val="tx1"/>
                </a:solidFill>
                <a:effectLst/>
                <a:latin typeface="Times New Roman" panose="02020603050405020304" pitchFamily="18" charset="0"/>
                <a:ea typeface="+mn-ea"/>
                <a:cs typeface="Times New Roman" panose="02020603050405020304" pitchFamily="18" charset="0"/>
              </a:rPr>
              <a:t>  &lt;&gt;Tidak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&lt;=&gt;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(null safe)</a:t>
            </a: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&lt;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kurang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&lt;=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kurang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&gt;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besar</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&gt;=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besar</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BETWEEN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batas</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tertentu</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dalam</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IS NULL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Pengecekan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apakah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NULL</a:t>
            </a: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IS NOT NULL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Pengecekan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apakah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NULL</a:t>
            </a: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LIKE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Pencarian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wildcard</a:t>
            </a: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REGEXP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RLIKE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Pencarian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Regular Expression</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33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Jika </a:t>
            </a:r>
            <a:r>
              <a:rPr lang="en-US" dirty="0" err="1">
                <a:solidFill>
                  <a:schemeClr val="tx1"/>
                </a:solidFill>
                <a:latin typeface="Times New Roman" panose="02020603050405020304" pitchFamily="18" charset="0"/>
                <a:cs typeface="Times New Roman" panose="02020603050405020304" pitchFamily="18" charset="0"/>
              </a:rPr>
              <a:t>kita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ingin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menampilkan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hanya</a:t>
            </a:r>
            <a:r>
              <a:rPr lang="en-US" dirty="0">
                <a:solidFill>
                  <a:schemeClr val="tx1"/>
                </a:solidFill>
                <a:latin typeface="Times New Roman" panose="02020603050405020304" pitchFamily="18" charset="0"/>
                <a:cs typeface="Times New Roman" panose="02020603050405020304" pitchFamily="18" charset="0"/>
              </a:rPr>
              <a:t> data yang </a:t>
            </a:r>
            <a:r>
              <a:rPr lang="en-US" dirty="0" err="1">
                <a:solidFill>
                  <a:schemeClr val="tx1"/>
                </a:solidFill>
                <a:latin typeface="Times New Roman" panose="02020603050405020304" pitchFamily="18" charset="0"/>
                <a:cs typeface="Times New Roman" panose="02020603050405020304" pitchFamily="18" charset="0"/>
              </a:rPr>
              <a:t>memenuhi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kriteria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tertentu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saja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maka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dilakukan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menambahkan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WHERE pada query SELECT.</a:t>
            </a:r>
          </a:p>
          <a:p>
            <a:pPr marL="171450" indent="-171450">
              <a:lnSpc>
                <a:spcPct val="150000"/>
              </a:lnSpc>
              <a:spcBef>
                <a:spcPts val="0"/>
              </a:spcBef>
              <a:spcAft>
                <a:spcPts val="0"/>
              </a:spcAft>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Kondisi</a:t>
            </a:r>
            <a:r>
              <a:rPr lang="en-US" dirty="0">
                <a:solidFill>
                  <a:schemeClr val="tx1"/>
                </a:solidFill>
                <a:latin typeface="Times New Roman" panose="02020603050405020304" pitchFamily="18" charset="0"/>
                <a:cs typeface="Times New Roman" panose="02020603050405020304" pitchFamily="18" charset="0"/>
              </a:rPr>
              <a:t> WHERE pada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SELECT </a:t>
            </a:r>
            <a:r>
              <a:rPr lang="en-US" dirty="0" err="1">
                <a:solidFill>
                  <a:schemeClr val="tx1"/>
                </a:solidFill>
                <a:latin typeface="Times New Roman" panose="02020603050405020304" pitchFamily="18" charset="0"/>
                <a:cs typeface="Times New Roman" panose="02020603050405020304" pitchFamily="18" charset="0"/>
              </a:rPr>
              <a:t>digunakan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menyeleksi</a:t>
            </a:r>
            <a:r>
              <a:rPr lang="en-US" dirty="0">
                <a:solidFill>
                  <a:schemeClr val="tx1"/>
                </a:solidFill>
                <a:latin typeface="Times New Roman" panose="02020603050405020304" pitchFamily="18" charset="0"/>
                <a:cs typeface="Times New Roman" panose="02020603050405020304" pitchFamily="18" charset="0"/>
              </a:rPr>
              <a:t> data yang </a:t>
            </a:r>
            <a:r>
              <a:rPr lang="en-US" dirty="0" err="1">
                <a:solidFill>
                  <a:schemeClr val="tx1"/>
                </a:solidFill>
                <a:latin typeface="Times New Roman" panose="02020603050405020304" pitchFamily="18" charset="0"/>
                <a:cs typeface="Times New Roman" panose="02020603050405020304" pitchFamily="18" charset="0"/>
              </a:rPr>
              <a:t>diinginkan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sedangkan</a:t>
            </a:r>
            <a:r>
              <a:rPr lang="en-US" dirty="0">
                <a:solidFill>
                  <a:schemeClr val="tx1"/>
                </a:solidFill>
                <a:latin typeface="Times New Roman" panose="02020603050405020304" pitchFamily="18" charset="0"/>
                <a:cs typeface="Times New Roman" panose="02020603050405020304" pitchFamily="18" charset="0"/>
              </a:rPr>
              <a:t> data yang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memenuhi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kriteria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ditampilkan</a:t>
            </a:r>
            <a:r>
              <a:rPr lang="en-US"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Format </a:t>
            </a:r>
            <a:r>
              <a:rPr lang="en-US" dirty="0" err="1">
                <a:solidFill>
                  <a:schemeClr val="tx1"/>
                </a:solidFill>
                <a:latin typeface="Times New Roman" panose="02020603050405020304" pitchFamily="18" charset="0"/>
                <a:cs typeface="Times New Roman" panose="02020603050405020304" pitchFamily="18" charset="0"/>
              </a:rPr>
              <a:t>dasar</a:t>
            </a:r>
            <a:r>
              <a:rPr lang="en-US" dirty="0">
                <a:solidFill>
                  <a:schemeClr val="tx1"/>
                </a:solidFill>
                <a:latin typeface="Times New Roman" panose="02020603050405020304" pitchFamily="18" charset="0"/>
                <a:cs typeface="Times New Roman" panose="02020603050405020304" pitchFamily="18" charset="0"/>
              </a:rPr>
              <a:t> query SELECT…WHERE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SELECT * FROM </a:t>
            </a:r>
            <a:r>
              <a:rPr lang="en-US" b="1" dirty="0" err="1">
                <a:solidFill>
                  <a:schemeClr val="tx1"/>
                </a:solidFill>
                <a:latin typeface="Times New Roman" panose="02020603050405020304" pitchFamily="18" charset="0"/>
                <a:cs typeface="Times New Roman" panose="02020603050405020304" pitchFamily="18" charset="0"/>
              </a:rPr>
              <a:t>nama_tabel</a:t>
            </a:r>
            <a:r>
              <a:rPr lang="en-US" b="1" dirty="0">
                <a:solidFill>
                  <a:schemeClr val="tx1"/>
                </a:solidFill>
                <a:latin typeface="Times New Roman" panose="02020603050405020304" pitchFamily="18" charset="0"/>
                <a:cs typeface="Times New Roman" panose="02020603050405020304" pitchFamily="18" charset="0"/>
              </a:rPr>
              <a:t> WHERE </a:t>
            </a:r>
            <a:r>
              <a:rPr lang="en-US" b="1" dirty="0" err="1">
                <a:solidFill>
                  <a:schemeClr val="tx1"/>
                </a:solidFill>
                <a:latin typeface="Times New Roman" panose="02020603050405020304" pitchFamily="18" charset="0"/>
                <a:cs typeface="Times New Roman" panose="02020603050405020304" pitchFamily="18" charset="0"/>
              </a:rPr>
              <a:t>kondisi</a:t>
            </a:r>
            <a:endParaRPr lang="en-US" sz="1200" b="1" kern="1200" dirty="0">
              <a:solidFill>
                <a:schemeClr val="tx1"/>
              </a:solidFill>
              <a:latin typeface="Times New Roman" panose="02020603050405020304" pitchFamily="18" charset="0"/>
              <a:ea typeface="+mn-ea"/>
              <a:cs typeface="Times New Roman" panose="02020603050405020304" pitchFamily="18" charset="0"/>
            </a:endParaRPr>
          </a:p>
          <a:p>
            <a:pPr marL="0" indent="0">
              <a:lnSpc>
                <a:spcPct val="150000"/>
              </a:lnSpc>
              <a:spcBef>
                <a:spcPts val="0"/>
              </a:spcBef>
              <a:spcAft>
                <a:spcPts val="0"/>
              </a:spcAft>
              <a:buFont typeface="Arial" panose="020B0604020202020204" pitchFamily="34" charset="0"/>
              <a:buNone/>
            </a:pPr>
            <a:endParaRPr lang="en-US" sz="1200" b="1" kern="1200" dirty="0">
              <a:solidFill>
                <a:schemeClr val="tx1"/>
              </a:solidFill>
              <a:latin typeface="Times New Roman" panose="02020603050405020304" pitchFamily="18" charset="0"/>
              <a:ea typeface="+mn-ea"/>
              <a:cs typeface="Times New Roman" panose="02020603050405020304" pitchFamily="18" charset="0"/>
            </a:endParaRPr>
          </a:p>
          <a:p>
            <a:pPr marL="0" indent="0">
              <a:lnSpc>
                <a:spcPct val="150000"/>
              </a:lnSpc>
              <a:spcBef>
                <a:spcPts val="0"/>
              </a:spcBef>
              <a:spcAft>
                <a:spcPts val="0"/>
              </a:spcAft>
              <a:buFont typeface="Arial" panose="020B0604020202020204" pitchFamily="34" charset="0"/>
              <a:buNone/>
            </a:pPr>
            <a:r>
              <a:rPr lang="en-US" sz="1200" kern="1200" dirty="0">
                <a:solidFill>
                  <a:schemeClr val="tx1"/>
                </a:solidFill>
                <a:latin typeface="Times New Roman" panose="02020603050405020304" pitchFamily="18" charset="0"/>
                <a:ea typeface="+mn-ea"/>
                <a:cs typeface="Times New Roman" panose="02020603050405020304" pitchFamily="18" charset="0"/>
              </a:rPr>
              <a:t>Di </a:t>
            </a:r>
            <a:r>
              <a:rPr lang="en-US" sz="1200" kern="1200" dirty="0" err="1">
                <a:solidFill>
                  <a:schemeClr val="tx1"/>
                </a:solidFill>
                <a:latin typeface="Times New Roman" panose="02020603050405020304" pitchFamily="18" charset="0"/>
                <a:ea typeface="+mn-ea"/>
                <a:cs typeface="Times New Roman" panose="02020603050405020304" pitchFamily="18" charset="0"/>
              </a:rPr>
              <a:t>dalam</a:t>
            </a:r>
            <a:r>
              <a:rPr lang="en-US" sz="1200" kern="1200" dirty="0">
                <a:solidFill>
                  <a:schemeClr val="tx1"/>
                </a:solidFill>
                <a:latin typeface="Times New Roman" panose="02020603050405020304" pitchFamily="18" charset="0"/>
                <a:ea typeface="+mn-ea"/>
                <a:cs typeface="Times New Roman" panose="02020603050405020304" pitchFamily="18" charset="0"/>
              </a:rPr>
              <a:t> slide </a:t>
            </a:r>
            <a:r>
              <a:rPr lang="en-US" sz="1200" kern="1200" dirty="0" err="1">
                <a:solidFill>
                  <a:schemeClr val="tx1"/>
                </a:solidFill>
                <a:latin typeface="Times New Roman" panose="02020603050405020304" pitchFamily="18" charset="0"/>
                <a:ea typeface="+mn-ea"/>
                <a:cs typeface="Times New Roman" panose="02020603050405020304" pitchFamily="18" charset="0"/>
              </a:rPr>
              <a:t>merupakan</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kern="1200" dirty="0" err="1">
                <a:solidFill>
                  <a:schemeClr val="tx1"/>
                </a:solidFill>
                <a:latin typeface="Times New Roman" panose="02020603050405020304" pitchFamily="18" charset="0"/>
                <a:ea typeface="+mn-ea"/>
                <a:cs typeface="Times New Roman" panose="02020603050405020304" pitchFamily="18" charset="0"/>
              </a:rPr>
              <a:t>contoh</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kern="1200" dirty="0" err="1">
                <a:solidFill>
                  <a:schemeClr val="tx1"/>
                </a:solidFill>
                <a:latin typeface="Times New Roman" panose="02020603050405020304" pitchFamily="18" charset="0"/>
                <a:ea typeface="+mn-ea"/>
                <a:cs typeface="Times New Roman" panose="02020603050405020304" pitchFamily="18" charset="0"/>
              </a:rPr>
              <a:t>perintah</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query SELECT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baris </a:t>
            </a:r>
            <a:r>
              <a:rPr lang="en-US" sz="1200" dirty="0" err="1">
                <a:solidFill>
                  <a:schemeClr val="tx1"/>
                </a:solidFill>
                <a:latin typeface="Times New Roman" panose="02020603050405020304" pitchFamily="18" charset="0"/>
                <a:cs typeface="Times New Roman" panose="02020603050405020304" pitchFamily="18" charset="0"/>
              </a:rPr>
              <a:t>tertentu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marL="106745" marR="0" lvl="0" indent="-1750" algn="l" defTabSz="914400" rtl="0" eaLnBrk="1" fontAlgn="auto" latinLnBrk="0" hangingPunct="1">
              <a:lnSpc>
                <a:spcPct val="150000"/>
              </a:lnSpc>
              <a:spcBef>
                <a:spcPts val="0"/>
              </a:spcBef>
              <a:spcAft>
                <a:spcPts val="0"/>
              </a:spcAft>
              <a:buClr>
                <a:srgbClr val="CC0000"/>
              </a:buClr>
              <a:buSzPct val="65000"/>
              <a:buFontTx/>
              <a:buNone/>
              <a:tabLst>
                <a:tab pos="9190481" algn="l"/>
                <a:tab pos="9694453" algn="l"/>
                <a:tab pos="10198424" algn="l"/>
              </a:tabLst>
              <a:defRP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SELECT *: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menampilkan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seluruh</a:t>
            </a:r>
            <a:r>
              <a:rPr lang="en-US" dirty="0">
                <a:solidFill>
                  <a:schemeClr val="tx1"/>
                </a:solidFill>
                <a:latin typeface="Times New Roman" panose="02020603050405020304" pitchFamily="18" charset="0"/>
                <a:cs typeface="Times New Roman" panose="02020603050405020304" pitchFamily="18" charset="0"/>
              </a:rPr>
              <a:t> data </a:t>
            </a: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FROM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endParaRPr lang="en-US"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WHERE </a:t>
            </a:r>
            <a:r>
              <a:rPr lang="en-US" dirty="0" err="1">
                <a:solidFill>
                  <a:schemeClr val="tx1"/>
                </a:solidFill>
                <a:latin typeface="Times New Roman" panose="02020603050405020304" pitchFamily="18" charset="0"/>
                <a:cs typeface="Times New Roman" panose="02020603050405020304" pitchFamily="18" charset="0"/>
              </a:rPr>
              <a:t>harga</a:t>
            </a:r>
            <a:r>
              <a:rPr lang="en-US" dirty="0">
                <a:solidFill>
                  <a:schemeClr val="tx1"/>
                </a:solidFill>
                <a:latin typeface="Times New Roman" panose="02020603050405020304" pitchFamily="18" charset="0"/>
                <a:cs typeface="Times New Roman" panose="02020603050405020304" pitchFamily="18" charset="0"/>
              </a:rPr>
              <a:t> &gt;= 1000000: </a:t>
            </a:r>
            <a:r>
              <a:rPr lang="en-US" dirty="0" err="1">
                <a:solidFill>
                  <a:schemeClr val="tx1"/>
                </a:solidFill>
                <a:latin typeface="Times New Roman" panose="02020603050405020304" pitchFamily="18" charset="0"/>
                <a:cs typeface="Times New Roman" panose="02020603050405020304" pitchFamily="18" charset="0"/>
              </a:rPr>
              <a:t>menampilkan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harganya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lebih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besar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atau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juta</a:t>
            </a:r>
            <a:r>
              <a:rPr lang="en-US" dirty="0">
                <a:solidFill>
                  <a:schemeClr val="tx1"/>
                </a:solidFill>
                <a:latin typeface="Times New Roman" panose="02020603050405020304" pitchFamily="18" charset="0"/>
                <a:cs typeface="Times New Roman" panose="02020603050405020304" pitchFamily="18" charset="0"/>
              </a:rPr>
              <a:t> rupiah</a:t>
            </a:r>
          </a:p>
          <a:p>
            <a:pPr marL="171450" indent="-171450">
              <a:lnSpc>
                <a:spcPct val="150000"/>
              </a:lnSpc>
              <a:buFont typeface="Arial" panose="020B0604020202020204" pitchFamily="34" charset="0"/>
              <a:buChar char="•"/>
            </a:pPr>
            <a:endParaRPr lang="en-US"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17632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Penggunaan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Klausa</a:t>
            </a:r>
            <a:r>
              <a:rPr lang="en-US" sz="1200" dirty="0">
                <a:latin typeface="Times New Roman" panose="02020603050405020304" pitchFamily="18" charset="0"/>
                <a:cs typeface="Times New Roman" panose="02020603050405020304" pitchFamily="18" charset="0"/>
              </a:rPr>
              <a:t> AND:</a:t>
            </a:r>
          </a:p>
          <a:p>
            <a:pPr>
              <a:lnSpc>
                <a:spcPct val="150000"/>
              </a:lnSpc>
              <a:defRPr/>
            </a:pPr>
            <a:r>
              <a:rPr lang="en-US" sz="1200" dirty="0" err="1">
                <a:latin typeface="Times New Roman" panose="02020603050405020304" pitchFamily="18" charset="0"/>
                <a:cs typeface="Times New Roman" panose="02020603050405020304" pitchFamily="18" charset="0"/>
              </a:rPr>
              <a:t>Tampilkan</a:t>
            </a:r>
            <a:r>
              <a:rPr lang="en-US" sz="1200" dirty="0">
                <a:latin typeface="Times New Roman" panose="02020603050405020304" pitchFamily="18" charset="0"/>
                <a:cs typeface="Times New Roman" panose="02020603050405020304" pitchFamily="18" charset="0"/>
              </a:rPr>
              <a:t> data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dimana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diatas</a:t>
            </a:r>
            <a:r>
              <a:rPr lang="en-US" sz="1200" dirty="0">
                <a:latin typeface="Times New Roman" panose="02020603050405020304" pitchFamily="18" charset="0"/>
                <a:cs typeface="Times New Roman" panose="02020603050405020304" pitchFamily="18" charset="0"/>
              </a:rPr>
              <a:t> 1000000 dan </a:t>
            </a:r>
            <a:r>
              <a:rPr lang="en-US" sz="1200" dirty="0" err="1">
                <a:latin typeface="Times New Roman" panose="02020603050405020304" pitchFamily="18" charset="0"/>
                <a:cs typeface="Times New Roman" panose="02020603050405020304" pitchFamily="18" charset="0"/>
              </a:rPr>
              <a:t>stok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kurang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30</a:t>
            </a:r>
          </a:p>
          <a:p>
            <a:pPr>
              <a:lnSpc>
                <a:spcPct val="150000"/>
              </a:lnSpc>
              <a:defRPr/>
            </a:pPr>
            <a:r>
              <a:rPr lang="en-US" sz="1200" b="1" dirty="0">
                <a:latin typeface="Courier New" panose="02070309020205020404" pitchFamily="49" charset="0"/>
                <a:cs typeface="Courier New" panose="02070309020205020404" pitchFamily="49" charset="0"/>
              </a:rPr>
              <a:t>SELECT * FROM </a:t>
            </a:r>
            <a:r>
              <a:rPr lang="en-US" sz="1200" b="1" dirty="0" err="1">
                <a:latin typeface="Courier New" panose="02070309020205020404" pitchFamily="49" charset="0"/>
                <a:cs typeface="Courier New" panose="02070309020205020404" pitchFamily="49" charset="0"/>
              </a:rPr>
              <a:t>produk</a:t>
            </a:r>
            <a:r>
              <a:rPr lang="en-US" sz="1200" b="1" dirty="0">
                <a:latin typeface="Courier New" panose="02070309020205020404" pitchFamily="49" charset="0"/>
                <a:cs typeface="Courier New" panose="02070309020205020404" pitchFamily="49" charset="0"/>
              </a:rPr>
              <a:t> WHERE </a:t>
            </a:r>
            <a:r>
              <a:rPr lang="en-US" sz="1200" b="1" dirty="0" err="1">
                <a:latin typeface="Courier New" panose="02070309020205020404" pitchFamily="49" charset="0"/>
                <a:cs typeface="Courier New" panose="02070309020205020404" pitchFamily="49" charset="0"/>
              </a:rPr>
              <a:t>harga</a:t>
            </a:r>
            <a:r>
              <a:rPr lang="en-US" sz="1200" b="1" dirty="0">
                <a:latin typeface="Courier New" panose="02070309020205020404" pitchFamily="49" charset="0"/>
                <a:cs typeface="Courier New" panose="02070309020205020404" pitchFamily="49" charset="0"/>
              </a:rPr>
              <a:t> &gt; 1000000 AND </a:t>
            </a:r>
            <a:r>
              <a:rPr lang="en-US" sz="1200" b="1" dirty="0" err="1">
                <a:latin typeface="Courier New" panose="02070309020205020404" pitchFamily="49" charset="0"/>
                <a:cs typeface="Courier New" panose="02070309020205020404" pitchFamily="49" charset="0"/>
              </a:rPr>
              <a:t>stok</a:t>
            </a:r>
            <a:r>
              <a:rPr lang="en-US" sz="1200" b="1" dirty="0">
                <a:latin typeface="Courier New" panose="02070309020205020404" pitchFamily="49" charset="0"/>
                <a:cs typeface="Courier New" panose="02070309020205020404" pitchFamily="49" charset="0"/>
              </a:rPr>
              <a:t> &lt; 30; </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Penggunaan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Klausa</a:t>
            </a:r>
            <a:r>
              <a:rPr lang="en-US" sz="1200" dirty="0">
                <a:latin typeface="Times New Roman" panose="02020603050405020304" pitchFamily="18" charset="0"/>
                <a:cs typeface="Times New Roman" panose="02020603050405020304" pitchFamily="18" charset="0"/>
              </a:rPr>
              <a:t> OR:</a:t>
            </a:r>
          </a:p>
          <a:p>
            <a:pPr>
              <a:lnSpc>
                <a:spcPct val="150000"/>
              </a:lnSpc>
              <a:defRPr/>
            </a:pPr>
            <a:r>
              <a:rPr lang="en-US" sz="1200" dirty="0" err="1">
                <a:latin typeface="Times New Roman" panose="02020603050405020304" pitchFamily="18" charset="0"/>
                <a:cs typeface="Times New Roman" panose="02020603050405020304" pitchFamily="18" charset="0"/>
              </a:rPr>
              <a:t>Tampilkan</a:t>
            </a:r>
            <a:r>
              <a:rPr lang="en-US" sz="1200" dirty="0">
                <a:latin typeface="Times New Roman" panose="02020603050405020304" pitchFamily="18" charset="0"/>
                <a:cs typeface="Times New Roman" panose="02020603050405020304" pitchFamily="18" charset="0"/>
              </a:rPr>
              <a:t> data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dimana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atas</a:t>
            </a:r>
            <a:r>
              <a:rPr lang="en-US" sz="1200" dirty="0">
                <a:latin typeface="Times New Roman" panose="02020603050405020304" pitchFamily="18" charset="0"/>
                <a:cs typeface="Times New Roman" panose="02020603050405020304" pitchFamily="18" charset="0"/>
              </a:rPr>
              <a:t> 1000000 </a:t>
            </a:r>
            <a:r>
              <a:rPr lang="en-US" sz="1200" dirty="0" err="1">
                <a:latin typeface="Times New Roman" panose="02020603050405020304" pitchFamily="18" charset="0"/>
                <a:cs typeface="Times New Roman" panose="02020603050405020304" pitchFamily="18" charset="0"/>
              </a:rPr>
              <a:t>atau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stok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kurang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30</a:t>
            </a:r>
          </a:p>
          <a:p>
            <a:pPr marL="0" algn="l" defTabSz="914400" rtl="0" eaLnBrk="1" latinLnBrk="0" hangingPunct="1">
              <a:lnSpc>
                <a:spcPct val="150000"/>
              </a:lnSpc>
              <a:defRPr/>
            </a:pPr>
            <a:r>
              <a:rPr lang="en-US" sz="1200" b="1" kern="1200" dirty="0">
                <a:solidFill>
                  <a:schemeClr val="tx1"/>
                </a:solidFill>
                <a:latin typeface="Courier New" panose="02070309020205020404" pitchFamily="49" charset="0"/>
                <a:ea typeface="+mn-ea"/>
                <a:cs typeface="Courier New" panose="02070309020205020404" pitchFamily="49" charset="0"/>
              </a:rPr>
              <a:t>SELECT * FROM </a:t>
            </a:r>
            <a:r>
              <a:rPr lang="en-US" sz="1200" b="1" kern="1200" dirty="0" err="1">
                <a:solidFill>
                  <a:schemeClr val="tx1"/>
                </a:solidFill>
                <a:latin typeface="Courier New" panose="02070309020205020404" pitchFamily="49" charset="0"/>
                <a:ea typeface="+mn-ea"/>
                <a:cs typeface="Courier New" panose="02070309020205020404" pitchFamily="49" charset="0"/>
              </a:rPr>
              <a:t>produk</a:t>
            </a:r>
            <a:r>
              <a:rPr lang="en-US" sz="1200" b="1" kern="1200" dirty="0">
                <a:solidFill>
                  <a:schemeClr val="tx1"/>
                </a:solidFill>
                <a:latin typeface="Courier New" panose="02070309020205020404" pitchFamily="49" charset="0"/>
                <a:ea typeface="+mn-ea"/>
                <a:cs typeface="Courier New" panose="02070309020205020404" pitchFamily="49" charset="0"/>
              </a:rPr>
              <a:t> WHERE </a:t>
            </a:r>
            <a:r>
              <a:rPr lang="en-US" sz="1200" b="1" kern="1200" dirty="0" err="1">
                <a:solidFill>
                  <a:schemeClr val="tx1"/>
                </a:solidFill>
                <a:latin typeface="Courier New" panose="02070309020205020404" pitchFamily="49" charset="0"/>
                <a:ea typeface="+mn-ea"/>
                <a:cs typeface="Courier New" panose="02070309020205020404" pitchFamily="49" charset="0"/>
              </a:rPr>
              <a:t>harga</a:t>
            </a:r>
            <a:r>
              <a:rPr lang="en-US" sz="1200" b="1" kern="1200" dirty="0">
                <a:solidFill>
                  <a:schemeClr val="tx1"/>
                </a:solidFill>
                <a:latin typeface="Courier New" panose="02070309020205020404" pitchFamily="49" charset="0"/>
                <a:ea typeface="+mn-ea"/>
                <a:cs typeface="Courier New" panose="02070309020205020404" pitchFamily="49" charset="0"/>
              </a:rPr>
              <a:t> &gt; 1000000 OR </a:t>
            </a:r>
            <a:r>
              <a:rPr lang="en-US" sz="1200" b="1" kern="1200" dirty="0" err="1">
                <a:solidFill>
                  <a:schemeClr val="tx1"/>
                </a:solidFill>
                <a:latin typeface="Courier New" panose="02070309020205020404" pitchFamily="49" charset="0"/>
                <a:ea typeface="+mn-ea"/>
                <a:cs typeface="Courier New" panose="02070309020205020404" pitchFamily="49" charset="0"/>
              </a:rPr>
              <a:t>stok</a:t>
            </a:r>
            <a:r>
              <a:rPr lang="en-US" sz="1200" b="1" kern="1200" dirty="0">
                <a:solidFill>
                  <a:schemeClr val="tx1"/>
                </a:solidFill>
                <a:latin typeface="Courier New" panose="02070309020205020404" pitchFamily="49" charset="0"/>
                <a:ea typeface="+mn-ea"/>
                <a:cs typeface="Courier New" panose="02070309020205020404" pitchFamily="49" charset="0"/>
              </a:rPr>
              <a:t> &lt; 30; </a:t>
            </a:r>
          </a:p>
          <a:p>
            <a:pPr>
              <a:defRPr/>
            </a:pPr>
            <a:endParaRPr lang="en-US" sz="1200" dirty="0">
              <a:cs typeface="Arial" charset="0"/>
            </a:endParaRPr>
          </a:p>
          <a:p>
            <a:endParaRPr lang="en-US" dirty="0"/>
          </a:p>
        </p:txBody>
      </p:sp>
    </p:spTree>
    <p:extLst>
      <p:ext uri="{BB962C8B-B14F-4D97-AF65-F5344CB8AC3E}">
        <p14:creationId xmlns:p14="http://schemas.microsoft.com/office/powerpoint/2010/main" val="409481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7003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7603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2033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01838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5325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74689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17076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5260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4743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36252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051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6196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63642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9972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93163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81823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5264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25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5878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4666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513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133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3720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151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129063858"/>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933951111"/>
      </p:ext>
    </p:extLst>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279008" y="-391400"/>
            <a:ext cx="10948800" cy="4453500"/>
          </a:xfrm>
          <a:prstGeom prst="rect">
            <a:avLst/>
          </a:prstGeom>
          <a:noFill/>
          <a:ln>
            <a:noFill/>
          </a:ln>
        </p:spPr>
        <p:txBody>
          <a:bodyPr spcFirstLastPara="1" wrap="square" lIns="0" tIns="0" rIns="0" bIns="0" anchor="b" anchorCtr="0">
            <a:noAutofit/>
          </a:bodyPr>
          <a:lstStyle/>
          <a:p>
            <a:r>
              <a:rPr lang="en-US" sz="5400" b="1" spc="-1" dirty="0">
                <a:solidFill>
                  <a:srgbClr val="0066B3"/>
                </a:solidFill>
                <a:latin typeface="Arial" panose="020B0604020202020204" pitchFamily="34" charset="0"/>
                <a:cs typeface="Arial" panose="020B0604020202020204" pitchFamily="34" charset="0"/>
              </a:rPr>
              <a:t>Select Dasar dan </a:t>
            </a:r>
            <a:r>
              <a:rPr lang="en-US" sz="5400" b="1" spc="-1" dirty="0" err="1">
                <a:solidFill>
                  <a:srgbClr val="0066B3"/>
                </a:solidFill>
                <a:latin typeface="Arial" panose="020B0604020202020204" pitchFamily="34" charset="0"/>
                <a:cs typeface="Arial" panose="020B0604020202020204" pitchFamily="34" charset="0"/>
              </a:rPr>
              <a:t>Lanjutan</a:t>
            </a:r>
            <a:r>
              <a:rPr lang="en-US" sz="5400" b="1" spc="-1" dirty="0">
                <a:solidFill>
                  <a:srgbClr val="0066B3"/>
                </a:solidFill>
                <a:latin typeface="Arial" panose="020B0604020202020204" pitchFamily="34" charset="0"/>
                <a:cs typeface="Arial" panose="020B0604020202020204" pitchFamily="34" charset="0"/>
              </a:rPr>
              <a:t> Database</a:t>
            </a:r>
            <a:endParaRPr lang="en-US" sz="5400" b="1" strike="noStrike" spc="-1" dirty="0">
              <a:solidFill>
                <a:srgbClr val="0066B3"/>
              </a:solidFill>
              <a:latin typeface="Arial" panose="020B0604020202020204" pitchFamily="34" charset="0"/>
              <a:cs typeface="Arial" panose="020B0604020202020204" pitchFamily="34" charset="0"/>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FAE797F-4C23-4C10-AE68-8248A2EF0DEB}"/>
              </a:ext>
            </a:extLst>
          </p:cNvPr>
          <p:cNvSpPr>
            <a:spLocks noChangeArrowheads="1"/>
          </p:cNvSpPr>
          <p:nvPr/>
        </p:nvSpPr>
        <p:spPr bwMode="auto">
          <a:xfrm>
            <a:off x="658600" y="332826"/>
            <a:ext cx="6859800" cy="722057"/>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dirty="0">
                <a:solidFill>
                  <a:schemeClr val="bg1"/>
                </a:solidFill>
                <a:ea typeface="Arial Unicode MS" pitchFamily="34" charset="-128"/>
                <a:cs typeface="Aharoni" pitchFamily="2" charset="-79"/>
              </a:rPr>
              <a:t>	</a:t>
            </a:r>
            <a:r>
              <a:rPr lang="en-US" sz="4400" b="1" dirty="0" err="1">
                <a:solidFill>
                  <a:schemeClr val="bg1"/>
                </a:solidFill>
                <a:ea typeface="Arial Unicode MS" pitchFamily="34" charset="-128"/>
                <a:cs typeface="Aharoni" pitchFamily="2" charset="-79"/>
              </a:rPr>
              <a:t>Klausa</a:t>
            </a:r>
            <a:r>
              <a:rPr lang="en-US" sz="4400" b="1" dirty="0">
                <a:solidFill>
                  <a:schemeClr val="bg1"/>
                </a:solidFill>
                <a:ea typeface="Arial Unicode MS" pitchFamily="34" charset="-128"/>
                <a:cs typeface="Aharoni" pitchFamily="2" charset="-79"/>
              </a:rPr>
              <a:t> Key &amp; Non Key</a:t>
            </a:r>
            <a:endParaRPr lang="en-GB" sz="4400" b="1" dirty="0">
              <a:solidFill>
                <a:schemeClr val="bg1"/>
              </a:solidFill>
              <a:ea typeface="Arial Unicode MS" pitchFamily="34" charset="-128"/>
              <a:cs typeface="Aharoni" pitchFamily="2" charset="-79"/>
            </a:endParaRPr>
          </a:p>
        </p:txBody>
      </p:sp>
      <p:sp>
        <p:nvSpPr>
          <p:cNvPr id="5" name="Content Placeholder 5">
            <a:extLst>
              <a:ext uri="{FF2B5EF4-FFF2-40B4-BE49-F238E27FC236}">
                <a16:creationId xmlns:a16="http://schemas.microsoft.com/office/drawing/2014/main" id="{8207DE28-3A75-48B4-8271-0044C9A0201C}"/>
              </a:ext>
            </a:extLst>
          </p:cNvPr>
          <p:cNvSpPr txBox="1">
            <a:spLocks/>
          </p:cNvSpPr>
          <p:nvPr/>
        </p:nvSpPr>
        <p:spPr>
          <a:xfrm>
            <a:off x="975677" y="2199655"/>
            <a:ext cx="9071610" cy="1244196"/>
          </a:xfrm>
          <a:prstGeom prst="rect">
            <a:avLst/>
          </a:prstGeom>
        </p:spPr>
        <p:txBody>
          <a:bodyPr/>
          <a:lstStyle/>
          <a:p>
            <a:pPr marL="377979" indent="-377979" eaLnBrk="0" hangingPunct="0">
              <a:spcBef>
                <a:spcPct val="20000"/>
              </a:spcBef>
              <a:defRPr/>
            </a:pPr>
            <a:endParaRPr lang="id-ID" sz="3527" dirty="0"/>
          </a:p>
        </p:txBody>
      </p:sp>
      <p:pic>
        <p:nvPicPr>
          <p:cNvPr id="4" name="Picture 3">
            <a:extLst>
              <a:ext uri="{FF2B5EF4-FFF2-40B4-BE49-F238E27FC236}">
                <a16:creationId xmlns:a16="http://schemas.microsoft.com/office/drawing/2014/main" id="{E9B28661-7746-47F9-BBA0-FCECA024E83B}"/>
              </a:ext>
            </a:extLst>
          </p:cNvPr>
          <p:cNvPicPr>
            <a:picLocks noChangeAspect="1"/>
          </p:cNvPicPr>
          <p:nvPr/>
        </p:nvPicPr>
        <p:blipFill>
          <a:blip r:embed="rId3"/>
          <a:stretch>
            <a:fillRect/>
          </a:stretch>
        </p:blipFill>
        <p:spPr>
          <a:xfrm>
            <a:off x="682299" y="2821753"/>
            <a:ext cx="10633726" cy="3026728"/>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FAE797F-4C23-4C10-AE68-8248A2EF0DEB}"/>
              </a:ext>
            </a:extLst>
          </p:cNvPr>
          <p:cNvSpPr>
            <a:spLocks noChangeArrowheads="1"/>
          </p:cNvSpPr>
          <p:nvPr/>
        </p:nvSpPr>
        <p:spPr bwMode="auto">
          <a:xfrm>
            <a:off x="658600" y="332826"/>
            <a:ext cx="6859800" cy="722057"/>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dirty="0">
                <a:solidFill>
                  <a:schemeClr val="bg1"/>
                </a:solidFill>
                <a:ea typeface="Arial Unicode MS" pitchFamily="34" charset="-128"/>
                <a:cs typeface="Aharoni" pitchFamily="2" charset="-79"/>
              </a:rPr>
              <a:t>	</a:t>
            </a:r>
            <a:r>
              <a:rPr lang="en-US" sz="4400" b="1" dirty="0" err="1">
                <a:solidFill>
                  <a:schemeClr val="bg1"/>
                </a:solidFill>
                <a:ea typeface="Arial Unicode MS" pitchFamily="34" charset="-128"/>
                <a:cs typeface="Aharoni" pitchFamily="2" charset="-79"/>
              </a:rPr>
              <a:t>Klausa</a:t>
            </a:r>
            <a:r>
              <a:rPr lang="en-US" sz="4400" b="1" dirty="0">
                <a:solidFill>
                  <a:schemeClr val="bg1"/>
                </a:solidFill>
                <a:ea typeface="Arial Unicode MS" pitchFamily="34" charset="-128"/>
                <a:cs typeface="Aharoni" pitchFamily="2" charset="-79"/>
              </a:rPr>
              <a:t> Key &amp; Non Key</a:t>
            </a:r>
            <a:endParaRPr lang="en-GB" sz="4400" b="1" dirty="0">
              <a:solidFill>
                <a:schemeClr val="bg1"/>
              </a:solidFill>
              <a:ea typeface="Arial Unicode MS" pitchFamily="34" charset="-128"/>
              <a:cs typeface="Aharoni" pitchFamily="2" charset="-79"/>
            </a:endParaRPr>
          </a:p>
        </p:txBody>
      </p:sp>
      <p:sp>
        <p:nvSpPr>
          <p:cNvPr id="5" name="Content Placeholder 5">
            <a:extLst>
              <a:ext uri="{FF2B5EF4-FFF2-40B4-BE49-F238E27FC236}">
                <a16:creationId xmlns:a16="http://schemas.microsoft.com/office/drawing/2014/main" id="{8207DE28-3A75-48B4-8271-0044C9A0201C}"/>
              </a:ext>
            </a:extLst>
          </p:cNvPr>
          <p:cNvSpPr txBox="1">
            <a:spLocks/>
          </p:cNvSpPr>
          <p:nvPr/>
        </p:nvSpPr>
        <p:spPr>
          <a:xfrm>
            <a:off x="975677" y="2199655"/>
            <a:ext cx="9071610" cy="1244196"/>
          </a:xfrm>
          <a:prstGeom prst="rect">
            <a:avLst/>
          </a:prstGeom>
        </p:spPr>
        <p:txBody>
          <a:bodyPr/>
          <a:lstStyle/>
          <a:p>
            <a:pPr marL="377979" indent="-377979" eaLnBrk="0" hangingPunct="0">
              <a:spcBef>
                <a:spcPct val="20000"/>
              </a:spcBef>
              <a:defRPr/>
            </a:pPr>
            <a:endParaRPr lang="id-ID" sz="3527" dirty="0"/>
          </a:p>
        </p:txBody>
      </p:sp>
      <p:pic>
        <p:nvPicPr>
          <p:cNvPr id="3" name="Picture 2">
            <a:extLst>
              <a:ext uri="{FF2B5EF4-FFF2-40B4-BE49-F238E27FC236}">
                <a16:creationId xmlns:a16="http://schemas.microsoft.com/office/drawing/2014/main" id="{74127E80-3609-4666-8A22-69390B382E95}"/>
              </a:ext>
            </a:extLst>
          </p:cNvPr>
          <p:cNvPicPr>
            <a:picLocks noChangeAspect="1"/>
          </p:cNvPicPr>
          <p:nvPr/>
        </p:nvPicPr>
        <p:blipFill>
          <a:blip r:embed="rId3"/>
          <a:stretch>
            <a:fillRect/>
          </a:stretch>
        </p:blipFill>
        <p:spPr>
          <a:xfrm>
            <a:off x="975677" y="2821753"/>
            <a:ext cx="10191306" cy="2880678"/>
          </a:xfrm>
          <a:prstGeom prst="rect">
            <a:avLst/>
          </a:prstGeom>
          <a:ln w="6350">
            <a:solidFill>
              <a:schemeClr val="tx1"/>
            </a:solidFill>
          </a:ln>
        </p:spPr>
      </p:pic>
    </p:spTree>
    <p:extLst>
      <p:ext uri="{BB962C8B-B14F-4D97-AF65-F5344CB8AC3E}">
        <p14:creationId xmlns:p14="http://schemas.microsoft.com/office/powerpoint/2010/main" val="3276150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6836E34-5586-415A-AE6F-7CFE993053AB}"/>
              </a:ext>
            </a:extLst>
          </p:cNvPr>
          <p:cNvSpPr>
            <a:spLocks noChangeArrowheads="1"/>
          </p:cNvSpPr>
          <p:nvPr/>
        </p:nvSpPr>
        <p:spPr bwMode="auto">
          <a:xfrm>
            <a:off x="669528" y="438912"/>
            <a:ext cx="7304039"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IN</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1CC1ACB3-A9D2-48B2-A2B3-E9CA96512325}"/>
              </a:ext>
            </a:extLst>
          </p:cNvPr>
          <p:cNvSpPr/>
          <p:nvPr/>
        </p:nvSpPr>
        <p:spPr>
          <a:xfrm>
            <a:off x="1799343" y="2099910"/>
            <a:ext cx="8903617" cy="703013"/>
          </a:xfrm>
          <a:prstGeom prst="rect">
            <a:avLst/>
          </a:prstGeom>
        </p:spPr>
        <p:txBody>
          <a:bodyPr>
            <a:spAutoFit/>
          </a:bodyPr>
          <a:lstStyle/>
          <a:p>
            <a:pPr lvl="3">
              <a:defRPr/>
            </a:pPr>
            <a:endParaRPr lang="en-US" sz="1984" b="1" i="1" dirty="0">
              <a:latin typeface="Arial" charset="0"/>
              <a:cs typeface="Arial" charset="0"/>
            </a:endParaRPr>
          </a:p>
          <a:p>
            <a:pPr lvl="3">
              <a:defRPr/>
            </a:pPr>
            <a:endParaRPr lang="en-US" sz="1984" b="1" i="1" dirty="0">
              <a:latin typeface="Arial" charset="0"/>
              <a:cs typeface="Arial" charset="0"/>
            </a:endParaRPr>
          </a:p>
        </p:txBody>
      </p:sp>
      <p:pic>
        <p:nvPicPr>
          <p:cNvPr id="4" name="Picture 3">
            <a:extLst>
              <a:ext uri="{FF2B5EF4-FFF2-40B4-BE49-F238E27FC236}">
                <a16:creationId xmlns:a16="http://schemas.microsoft.com/office/drawing/2014/main" id="{85DFA63A-7836-4D70-A784-F30834E3168A}"/>
              </a:ext>
            </a:extLst>
          </p:cNvPr>
          <p:cNvPicPr>
            <a:picLocks noChangeAspect="1"/>
          </p:cNvPicPr>
          <p:nvPr/>
        </p:nvPicPr>
        <p:blipFill>
          <a:blip r:embed="rId3"/>
          <a:stretch>
            <a:fillRect/>
          </a:stretch>
        </p:blipFill>
        <p:spPr>
          <a:xfrm>
            <a:off x="424329" y="2802923"/>
            <a:ext cx="11149666" cy="3236088"/>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6B1846E-73CD-475B-A285-DFCFC2B164D0}"/>
              </a:ext>
            </a:extLst>
          </p:cNvPr>
          <p:cNvSpPr>
            <a:spLocks noChangeArrowheads="1"/>
          </p:cNvSpPr>
          <p:nvPr/>
        </p:nvSpPr>
        <p:spPr bwMode="auto">
          <a:xfrm>
            <a:off x="747253" y="395056"/>
            <a:ext cx="7453772"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Contoh</a:t>
            </a:r>
            <a:r>
              <a:rPr lang="en-US" sz="4409" b="1" dirty="0">
                <a:solidFill>
                  <a:schemeClr val="bg1"/>
                </a:solidFill>
                <a:ea typeface="Arial Unicode MS" pitchFamily="34" charset="-128"/>
                <a:cs typeface="Aharoni" pitchFamily="2" charset="-79"/>
              </a:rPr>
              <a:t> </a:t>
            </a: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NOT IN</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CFAB587C-D84C-4D2C-8EFB-F3E40AB594B8}"/>
              </a:ext>
            </a:extLst>
          </p:cNvPr>
          <p:cNvSpPr/>
          <p:nvPr/>
        </p:nvSpPr>
        <p:spPr>
          <a:xfrm>
            <a:off x="1799343" y="2099910"/>
            <a:ext cx="8903617" cy="703013"/>
          </a:xfrm>
          <a:prstGeom prst="rect">
            <a:avLst/>
          </a:prstGeom>
        </p:spPr>
        <p:txBody>
          <a:bodyPr>
            <a:spAutoFit/>
          </a:bodyPr>
          <a:lstStyle/>
          <a:p>
            <a:pPr lvl="3">
              <a:defRPr/>
            </a:pPr>
            <a:endParaRPr lang="en-US" sz="1984" b="1" i="1" dirty="0">
              <a:latin typeface="Arial" charset="0"/>
              <a:cs typeface="Arial" charset="0"/>
            </a:endParaRPr>
          </a:p>
          <a:p>
            <a:pPr lvl="3">
              <a:defRPr/>
            </a:pPr>
            <a:endParaRPr lang="en-US" sz="1984" b="1" i="1" dirty="0">
              <a:latin typeface="Arial" charset="0"/>
              <a:cs typeface="Arial" charset="0"/>
            </a:endParaRPr>
          </a:p>
        </p:txBody>
      </p:sp>
      <p:pic>
        <p:nvPicPr>
          <p:cNvPr id="4" name="Picture 3">
            <a:extLst>
              <a:ext uri="{FF2B5EF4-FFF2-40B4-BE49-F238E27FC236}">
                <a16:creationId xmlns:a16="http://schemas.microsoft.com/office/drawing/2014/main" id="{924B43F2-1CEF-44BA-9FF3-FBF6A16AEADE}"/>
              </a:ext>
            </a:extLst>
          </p:cNvPr>
          <p:cNvPicPr>
            <a:picLocks noChangeAspect="1"/>
          </p:cNvPicPr>
          <p:nvPr/>
        </p:nvPicPr>
        <p:blipFill>
          <a:blip r:embed="rId3"/>
          <a:stretch>
            <a:fillRect/>
          </a:stretch>
        </p:blipFill>
        <p:spPr>
          <a:xfrm>
            <a:off x="1394581" y="2802923"/>
            <a:ext cx="9713139" cy="2916238"/>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6D0DEFD-37DB-4190-8024-4CD58BA4EED1}"/>
              </a:ext>
            </a:extLst>
          </p:cNvPr>
          <p:cNvSpPr>
            <a:spLocks noChangeArrowheads="1"/>
          </p:cNvSpPr>
          <p:nvPr/>
        </p:nvSpPr>
        <p:spPr bwMode="auto">
          <a:xfrm>
            <a:off x="690104" y="423631"/>
            <a:ext cx="6710821"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Mengurutkan</a:t>
            </a:r>
            <a:r>
              <a:rPr lang="en-US" sz="4409" b="1" dirty="0">
                <a:solidFill>
                  <a:schemeClr val="bg1"/>
                </a:solidFill>
                <a:ea typeface="Arial Unicode MS" pitchFamily="34" charset="-128"/>
                <a:cs typeface="Aharoni" pitchFamily="2" charset="-79"/>
              </a:rPr>
              <a:t> Data</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FD13A6A8-3511-4D5D-B177-12B040967675}"/>
              </a:ext>
            </a:extLst>
          </p:cNvPr>
          <p:cNvSpPr/>
          <p:nvPr/>
        </p:nvSpPr>
        <p:spPr>
          <a:xfrm>
            <a:off x="1171575" y="2099910"/>
            <a:ext cx="9658350" cy="3539430"/>
          </a:xfrm>
          <a:prstGeom prst="rect">
            <a:avLst/>
          </a:prstGeom>
        </p:spPr>
        <p:txBody>
          <a:bodyPr wrap="square">
            <a:spAutoFit/>
          </a:bodyPr>
          <a:lstStyle/>
          <a:p>
            <a:pPr marL="0" lvl="2" algn="just">
              <a:defRPr/>
            </a:pPr>
            <a:r>
              <a:rPr lang="en-US" sz="3200" dirty="0" err="1">
                <a:latin typeface="Times New Roman" panose="02020603050405020304" pitchFamily="18" charset="0"/>
                <a:cs typeface="Times New Roman" panose="02020603050405020304" pitchFamily="18" charset="0"/>
              </a:rPr>
              <a:t>Mengurutkan</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sangat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penting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mengubah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memodifikasi</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keperluan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laporan</a:t>
            </a:r>
            <a:r>
              <a:rPr lang="en-US" sz="3200" dirty="0">
                <a:latin typeface="Times New Roman" panose="02020603050405020304" pitchFamily="18" charset="0"/>
                <a:cs typeface="Times New Roman" panose="02020603050405020304" pitchFamily="18" charset="0"/>
              </a:rPr>
              <a:t>. </a:t>
            </a:r>
          </a:p>
          <a:p>
            <a:pPr marL="0" lvl="2" algn="just">
              <a:defRPr/>
            </a:pPr>
            <a:endParaRPr lang="en-US" sz="3200" dirty="0">
              <a:latin typeface="Times New Roman" panose="02020603050405020304" pitchFamily="18" charset="0"/>
              <a:cs typeface="Times New Roman" panose="02020603050405020304" pitchFamily="18" charset="0"/>
            </a:endParaRPr>
          </a:p>
          <a:p>
            <a:pPr marL="0" lvl="2" algn="just">
              <a:defRPr/>
            </a:pPr>
            <a:r>
              <a:rPr lang="en-US" sz="3200" dirty="0">
                <a:latin typeface="Times New Roman" panose="02020603050405020304" pitchFamily="18" charset="0"/>
                <a:cs typeface="Times New Roman" panose="02020603050405020304" pitchFamily="18" charset="0"/>
              </a:rPr>
              <a:t>Ada </a:t>
            </a:r>
            <a:r>
              <a:rPr lang="en-US" sz="3200" dirty="0" err="1">
                <a:latin typeface="Times New Roman" panose="02020603050405020304" pitchFamily="18" charset="0"/>
                <a:cs typeface="Times New Roman" panose="02020603050405020304" pitchFamily="18" charset="0"/>
              </a:rPr>
              <a:t>dua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hal</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bisa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diurutkan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datanya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berdasarkan</a:t>
            </a:r>
            <a:r>
              <a:rPr lang="en-US" sz="3200" dirty="0">
                <a:latin typeface="Times New Roman" panose="02020603050405020304" pitchFamily="18" charset="0"/>
                <a:cs typeface="Times New Roman" panose="02020603050405020304" pitchFamily="18" charset="0"/>
              </a:rPr>
              <a:t> :</a:t>
            </a:r>
          </a:p>
          <a:p>
            <a:pPr marL="391978" indent="-391978" algn="just">
              <a:buFont typeface="Arial" pitchFamily="34" charset="0"/>
              <a:buChar char="•"/>
              <a:defRPr/>
            </a:pPr>
            <a:r>
              <a:rPr lang="nn-NO" sz="3200" dirty="0">
                <a:latin typeface="Times New Roman" panose="02020603050405020304" pitchFamily="18" charset="0"/>
                <a:cs typeface="Times New Roman" panose="02020603050405020304" pitchFamily="18" charset="0"/>
              </a:rPr>
              <a:t>Mengurutkan berdasarkan kolom</a:t>
            </a:r>
          </a:p>
          <a:p>
            <a:pPr marL="391978" indent="-391978" algn="just">
              <a:buFont typeface="Arial" pitchFamily="34" charset="0"/>
              <a:buChar char="•"/>
              <a:defRPr/>
            </a:pPr>
            <a:r>
              <a:rPr lang="nn-NO" sz="3200" dirty="0">
                <a:latin typeface="Times New Roman" panose="02020603050405020304" pitchFamily="18" charset="0"/>
                <a:cs typeface="Times New Roman" panose="02020603050405020304" pitchFamily="18" charset="0"/>
              </a:rPr>
              <a:t>Mengurutkan berdasarkan baris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FFFBB3F-24FF-4C7C-A3D5-FC7F919EA84A}"/>
              </a:ext>
            </a:extLst>
          </p:cNvPr>
          <p:cNvSpPr>
            <a:spLocks noChangeArrowheads="1"/>
          </p:cNvSpPr>
          <p:nvPr/>
        </p:nvSpPr>
        <p:spPr bwMode="auto">
          <a:xfrm>
            <a:off x="661528" y="366481"/>
            <a:ext cx="7310897"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Order By</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8A76438C-B16D-4183-8E5F-D5621BB87EEE}"/>
              </a:ext>
            </a:extLst>
          </p:cNvPr>
          <p:cNvSpPr/>
          <p:nvPr/>
        </p:nvSpPr>
        <p:spPr>
          <a:xfrm>
            <a:off x="942975" y="2099909"/>
            <a:ext cx="10086975" cy="4524315"/>
          </a:xfrm>
          <a:prstGeom prst="rect">
            <a:avLst/>
          </a:prstGeom>
        </p:spPr>
        <p:txBody>
          <a:bodyPr wrap="square">
            <a:spAutoFit/>
          </a:bodyPr>
          <a:lstStyle/>
          <a:p>
            <a:pPr algn="just">
              <a:defRPr/>
            </a:pPr>
            <a:r>
              <a:rPr lang="en-US" sz="3200" dirty="0" err="1">
                <a:latin typeface="Times New Roman" panose="02020603050405020304" pitchFamily="18" charset="0"/>
                <a:cs typeface="Times New Roman" panose="02020603050405020304" pitchFamily="18" charset="0"/>
              </a:rPr>
              <a:t>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ORDER BY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mengurutkan</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secara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terurut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sebuah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laporan</a:t>
            </a:r>
            <a:r>
              <a:rPr lang="en-US" sz="3200" dirty="0">
                <a:latin typeface="Times New Roman" panose="02020603050405020304" pitchFamily="18" charset="0"/>
                <a:cs typeface="Times New Roman" panose="02020603050405020304" pitchFamily="18" charset="0"/>
              </a:rPr>
              <a:t>. </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Secara</a:t>
            </a:r>
            <a:r>
              <a:rPr lang="en-US" sz="3200" dirty="0">
                <a:latin typeface="Times New Roman" panose="02020603050405020304" pitchFamily="18" charset="0"/>
                <a:cs typeface="Times New Roman" panose="02020603050405020304" pitchFamily="18" charset="0"/>
              </a:rPr>
              <a:t> default </a:t>
            </a:r>
            <a:r>
              <a:rPr lang="en-US" sz="3200" dirty="0" err="1">
                <a:latin typeface="Times New Roman" panose="02020603050405020304" pitchFamily="18" charset="0"/>
                <a:cs typeface="Times New Roman" panose="02020603050405020304" pitchFamily="18" charset="0"/>
              </a:rPr>
              <a:t>urutan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perintah</a:t>
            </a:r>
            <a:r>
              <a:rPr lang="en-US" sz="3200" dirty="0">
                <a:latin typeface="Times New Roman" panose="02020603050405020304" pitchFamily="18" charset="0"/>
                <a:cs typeface="Times New Roman" panose="02020603050405020304" pitchFamily="18" charset="0"/>
              </a:rPr>
              <a:t> ORDER BY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ascending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terkecil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hingga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terbesar</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sebelum</a:t>
            </a:r>
            <a:r>
              <a:rPr lang="en-US" sz="3200" dirty="0">
                <a:latin typeface="Times New Roman" panose="02020603050405020304" pitchFamily="18" charset="0"/>
                <a:cs typeface="Times New Roman" panose="02020603050405020304" pitchFamily="18" charset="0"/>
              </a:rPr>
              <a:t> B, 1 </a:t>
            </a:r>
            <a:r>
              <a:rPr lang="en-US" sz="3200" dirty="0" err="1">
                <a:latin typeface="Times New Roman" panose="02020603050405020304" pitchFamily="18" charset="0"/>
                <a:cs typeface="Times New Roman" panose="02020603050405020304" pitchFamily="18" charset="0"/>
              </a:rPr>
              <a:t>sebelum</a:t>
            </a:r>
            <a:r>
              <a:rPr lang="en-US" sz="3200" dirty="0">
                <a:latin typeface="Times New Roman" panose="02020603050405020304" pitchFamily="18" charset="0"/>
                <a:cs typeface="Times New Roman" panose="02020603050405020304" pitchFamily="18" charset="0"/>
              </a:rPr>
              <a:t> 2).</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Sedangan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mengurutkan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besar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terkecil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tambahkan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DESC </a:t>
            </a:r>
            <a:r>
              <a:rPr lang="en-US" sz="3200" dirty="0" err="1">
                <a:latin typeface="Times New Roman" panose="02020603050405020304" pitchFamily="18" charset="0"/>
                <a:cs typeface="Times New Roman" panose="02020603050405020304" pitchFamily="18" charset="0"/>
              </a:rPr>
              <a:t>setelah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nama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diurutkan</a:t>
            </a:r>
            <a:r>
              <a:rPr lang="en-US" sz="32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D839696-4B64-4B93-ACD1-98E8D3CD0C98}"/>
              </a:ext>
            </a:extLst>
          </p:cNvPr>
          <p:cNvSpPr>
            <a:spLocks noChangeArrowheads="1"/>
          </p:cNvSpPr>
          <p:nvPr/>
        </p:nvSpPr>
        <p:spPr bwMode="auto">
          <a:xfrm>
            <a:off x="398249" y="400050"/>
            <a:ext cx="7059825"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ORDER BY DESC</a:t>
            </a:r>
            <a:endParaRPr lang="en-GB" sz="4409" b="1" dirty="0">
              <a:solidFill>
                <a:schemeClr val="bg1"/>
              </a:solidFill>
              <a:ea typeface="Arial Unicode MS" pitchFamily="34" charset="-128"/>
              <a:cs typeface="Aharoni" pitchFamily="2" charset="-79"/>
            </a:endParaRPr>
          </a:p>
        </p:txBody>
      </p:sp>
      <p:pic>
        <p:nvPicPr>
          <p:cNvPr id="4" name="Picture 3">
            <a:extLst>
              <a:ext uri="{FF2B5EF4-FFF2-40B4-BE49-F238E27FC236}">
                <a16:creationId xmlns:a16="http://schemas.microsoft.com/office/drawing/2014/main" id="{BF8FFEAF-42F8-4DB7-B4CF-104B42CE9BCB}"/>
              </a:ext>
            </a:extLst>
          </p:cNvPr>
          <p:cNvPicPr>
            <a:picLocks noChangeAspect="1"/>
          </p:cNvPicPr>
          <p:nvPr/>
        </p:nvPicPr>
        <p:blipFill>
          <a:blip r:embed="rId3"/>
          <a:stretch>
            <a:fillRect/>
          </a:stretch>
        </p:blipFill>
        <p:spPr>
          <a:xfrm>
            <a:off x="959924" y="2441574"/>
            <a:ext cx="10078475" cy="3816351"/>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BD393F9-330E-4909-B5AE-14DBED9B0BFC}"/>
              </a:ext>
            </a:extLst>
          </p:cNvPr>
          <p:cNvSpPr>
            <a:spLocks noChangeArrowheads="1"/>
          </p:cNvSpPr>
          <p:nvPr/>
        </p:nvSpPr>
        <p:spPr bwMode="auto">
          <a:xfrm>
            <a:off x="861552" y="480781"/>
            <a:ext cx="8903617"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LIMIT &amp; OFFSET(1) </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3C0DD3D9-0700-46F2-92B9-787F5EF1FDE9}"/>
              </a:ext>
            </a:extLst>
          </p:cNvPr>
          <p:cNvSpPr/>
          <p:nvPr/>
        </p:nvSpPr>
        <p:spPr>
          <a:xfrm>
            <a:off x="1799343" y="2471384"/>
            <a:ext cx="8903617" cy="3454151"/>
          </a:xfrm>
          <a:prstGeom prst="rect">
            <a:avLst/>
          </a:prstGeom>
        </p:spPr>
        <p:txBody>
          <a:bodyPr>
            <a:spAutoFit/>
          </a:bodyPr>
          <a:lstStyle/>
          <a:p>
            <a:pPr algn="just">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LIMIT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menampilkan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jumlah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baris</a:t>
            </a:r>
            <a:r>
              <a:rPr lang="en-US" sz="3200" dirty="0">
                <a:latin typeface="Times New Roman" panose="02020603050405020304" pitchFamily="18" charset="0"/>
                <a:cs typeface="Times New Roman" panose="02020603050405020304" pitchFamily="18" charset="0"/>
              </a:rPr>
              <a:t> data yang </a:t>
            </a:r>
            <a:r>
              <a:rPr lang="en-US" sz="3200" dirty="0" err="1">
                <a:latin typeface="Times New Roman" panose="02020603050405020304" pitchFamily="18" charset="0"/>
                <a:cs typeface="Times New Roman" panose="02020603050405020304" pitchFamily="18" charset="0"/>
              </a:rPr>
              <a:t>diinginkan</a:t>
            </a:r>
            <a:r>
              <a:rPr lang="en-US" sz="3200" dirty="0">
                <a:latin typeface="Times New Roman" panose="02020603050405020304" pitchFamily="18" charset="0"/>
                <a:cs typeface="Times New Roman" panose="02020603050405020304" pitchFamily="18" charset="0"/>
              </a:rPr>
              <a:t>.</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OFFSET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memilih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awal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mulai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baris</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ditampilkan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pada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baris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pertama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dimulai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0</a:t>
            </a:r>
          </a:p>
          <a:p>
            <a:pPr marL="0" lvl="2">
              <a:defRPr/>
            </a:pPr>
            <a:endParaRPr lang="en-US" sz="2646" dirty="0" err="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BD393F9-330E-4909-B5AE-14DBED9B0BFC}"/>
              </a:ext>
            </a:extLst>
          </p:cNvPr>
          <p:cNvSpPr>
            <a:spLocks noChangeArrowheads="1"/>
          </p:cNvSpPr>
          <p:nvPr/>
        </p:nvSpPr>
        <p:spPr bwMode="auto">
          <a:xfrm>
            <a:off x="861552" y="480781"/>
            <a:ext cx="8903617"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LIMIT &amp; OFFSET(2) </a:t>
            </a:r>
            <a:endParaRPr lang="en-GB" sz="4409" b="1" dirty="0">
              <a:solidFill>
                <a:schemeClr val="bg1"/>
              </a:solidFill>
              <a:ea typeface="Arial Unicode MS" pitchFamily="34" charset="-128"/>
              <a:cs typeface="Aharoni" pitchFamily="2" charset="-79"/>
            </a:endParaRPr>
          </a:p>
        </p:txBody>
      </p:sp>
      <p:pic>
        <p:nvPicPr>
          <p:cNvPr id="3" name="Picture 2">
            <a:extLst>
              <a:ext uri="{FF2B5EF4-FFF2-40B4-BE49-F238E27FC236}">
                <a16:creationId xmlns:a16="http://schemas.microsoft.com/office/drawing/2014/main" id="{26838BE8-F799-448A-BEB4-D18128C181A8}"/>
              </a:ext>
            </a:extLst>
          </p:cNvPr>
          <p:cNvPicPr>
            <a:picLocks noChangeAspect="1"/>
          </p:cNvPicPr>
          <p:nvPr/>
        </p:nvPicPr>
        <p:blipFill>
          <a:blip r:embed="rId3"/>
          <a:stretch>
            <a:fillRect/>
          </a:stretch>
        </p:blipFill>
        <p:spPr>
          <a:xfrm>
            <a:off x="1114975" y="1557568"/>
            <a:ext cx="9768373" cy="5916382"/>
          </a:xfrm>
          <a:prstGeom prst="rect">
            <a:avLst/>
          </a:prstGeom>
          <a:ln w="6350">
            <a:solidFill>
              <a:schemeClr val="tx1"/>
            </a:solidFill>
          </a:ln>
        </p:spPr>
      </p:pic>
    </p:spTree>
    <p:extLst>
      <p:ext uri="{BB962C8B-B14F-4D97-AF65-F5344CB8AC3E}">
        <p14:creationId xmlns:p14="http://schemas.microsoft.com/office/powerpoint/2010/main" val="4091284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3359030-7F49-4C4B-B60E-3C8F8DD93D97}"/>
              </a:ext>
            </a:extLst>
          </p:cNvPr>
          <p:cNvSpPr>
            <a:spLocks noChangeArrowheads="1"/>
          </p:cNvSpPr>
          <p:nvPr/>
        </p:nvSpPr>
        <p:spPr bwMode="auto">
          <a:xfrm>
            <a:off x="547228" y="395056"/>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Like(1)</a:t>
            </a:r>
          </a:p>
        </p:txBody>
      </p:sp>
      <p:sp>
        <p:nvSpPr>
          <p:cNvPr id="6" name="Rectangle 5">
            <a:extLst>
              <a:ext uri="{FF2B5EF4-FFF2-40B4-BE49-F238E27FC236}">
                <a16:creationId xmlns:a16="http://schemas.microsoft.com/office/drawing/2014/main" id="{9A66ED3E-EE0A-4D7D-AF3C-AF405D825910}"/>
              </a:ext>
            </a:extLst>
          </p:cNvPr>
          <p:cNvSpPr/>
          <p:nvPr/>
        </p:nvSpPr>
        <p:spPr>
          <a:xfrm>
            <a:off x="1355283" y="2642834"/>
            <a:ext cx="9287757" cy="3515706"/>
          </a:xfrm>
          <a:prstGeom prst="rect">
            <a:avLst/>
          </a:prstGeom>
        </p:spPr>
        <p:txBody>
          <a:bodyPr wrap="square">
            <a:spAutoFit/>
          </a:bodyPr>
          <a:lstStyle/>
          <a:p>
            <a:pPr algn="just">
              <a:defRPr/>
            </a:pPr>
            <a:r>
              <a:rPr lang="en-US" sz="2800" dirty="0" err="1">
                <a:latin typeface="Times New Roman" panose="02020603050405020304" pitchFamily="18" charset="0"/>
                <a:cs typeface="Times New Roman" panose="02020603050405020304" pitchFamily="18" charset="0"/>
              </a:rPr>
              <a:t>Klausa</a:t>
            </a:r>
            <a:r>
              <a:rPr lang="en-US" sz="2800" dirty="0">
                <a:latin typeface="Times New Roman" panose="02020603050405020304" pitchFamily="18" charset="0"/>
                <a:cs typeface="Times New Roman" panose="02020603050405020304" pitchFamily="18" charset="0"/>
              </a:rPr>
              <a:t> LIKE </a:t>
            </a:r>
            <a:r>
              <a:rPr lang="en-US" sz="2800" dirty="0" err="1">
                <a:latin typeface="Times New Roman" panose="02020603050405020304" pitchFamily="18" charset="0"/>
                <a:cs typeface="Times New Roman" panose="02020603050405020304" pitchFamily="18" charset="0"/>
              </a:rPr>
              <a:t>digunakan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pencarian</a:t>
            </a:r>
            <a:r>
              <a:rPr lang="en-US" sz="2800" dirty="0">
                <a:latin typeface="Times New Roman" panose="02020603050405020304" pitchFamily="18" charset="0"/>
                <a:cs typeface="Times New Roman" panose="02020603050405020304" pitchFamily="18" charset="0"/>
              </a:rPr>
              <a:t> data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pola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kunci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pencarian</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diinginkan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Klausa</a:t>
            </a:r>
            <a:r>
              <a:rPr lang="en-US" sz="2800" dirty="0">
                <a:latin typeface="Times New Roman" panose="02020603050405020304" pitchFamily="18" charset="0"/>
                <a:cs typeface="Times New Roman" panose="02020603050405020304" pitchFamily="18" charset="0"/>
              </a:rPr>
              <a:t> LIKE </a:t>
            </a:r>
            <a:r>
              <a:rPr lang="en-US" sz="2800" dirty="0" err="1">
                <a:latin typeface="Times New Roman" panose="02020603050405020304" pitchFamily="18" charset="0"/>
                <a:cs typeface="Times New Roman" panose="02020603050405020304" pitchFamily="18" charset="0"/>
              </a:rPr>
              <a:t>menggunakan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dua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simbol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menentukan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pola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pencarian</a:t>
            </a:r>
            <a:r>
              <a:rPr lang="en-US" sz="2800" dirty="0">
                <a:latin typeface="Times New Roman" panose="02020603050405020304" pitchFamily="18" charset="0"/>
                <a:cs typeface="Times New Roman" panose="02020603050405020304" pitchFamily="18" charset="0"/>
              </a:rPr>
              <a:t> :</a:t>
            </a:r>
          </a:p>
          <a:p>
            <a:pPr algn="just">
              <a:defRPr/>
            </a:pPr>
            <a:endParaRPr lang="en-US" sz="2800" dirty="0">
              <a:latin typeface="Times New Roman" panose="02020603050405020304" pitchFamily="18" charset="0"/>
              <a:cs typeface="Times New Roman" panose="02020603050405020304" pitchFamily="18" charset="0"/>
            </a:endParaRPr>
          </a:p>
          <a:p>
            <a:pPr marL="397228" indent="-397228" algn="just">
              <a:buFont typeface="Arial" pitchFamily="34" charset="0"/>
              <a:buChar char="•"/>
              <a:defRPr/>
            </a:pPr>
            <a:r>
              <a:rPr lang="en-US" sz="2800" dirty="0" err="1">
                <a:latin typeface="Times New Roman" panose="02020603050405020304" pitchFamily="18" charset="0"/>
                <a:cs typeface="Times New Roman" panose="02020603050405020304" pitchFamily="18" charset="0"/>
              </a:rPr>
              <a:t>Tanda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persen</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adalah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simbol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sembarang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karakter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atau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karakter</a:t>
            </a:r>
            <a:r>
              <a:rPr lang="en-US" sz="2800" dirty="0">
                <a:latin typeface="Times New Roman" panose="02020603050405020304" pitchFamily="18" charset="0"/>
                <a:cs typeface="Times New Roman" panose="02020603050405020304" pitchFamily="18" charset="0"/>
              </a:rPr>
              <a:t>.</a:t>
            </a:r>
          </a:p>
          <a:p>
            <a:pPr marL="397228" indent="-397228" algn="just">
              <a:buFont typeface="Arial" pitchFamily="34" charset="0"/>
              <a:buChar char="•"/>
              <a:defRPr/>
            </a:pPr>
            <a:r>
              <a:rPr lang="en-US" sz="2800" dirty="0" err="1">
                <a:latin typeface="Times New Roman" panose="02020603050405020304" pitchFamily="18" charset="0"/>
                <a:cs typeface="Times New Roman" panose="02020603050405020304" pitchFamily="18" charset="0"/>
              </a:rPr>
              <a:t>Tanda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garis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bawah</a:t>
            </a:r>
            <a:r>
              <a:rPr lang="en-US" sz="2800" dirty="0">
                <a:latin typeface="Times New Roman" panose="02020603050405020304" pitchFamily="18" charset="0"/>
                <a:cs typeface="Times New Roman" panose="02020603050405020304" pitchFamily="18" charset="0"/>
              </a:rPr>
              <a:t> ( _ ) </a:t>
            </a:r>
            <a:r>
              <a:rPr lang="en-US" sz="2800" dirty="0" err="1">
                <a:latin typeface="Times New Roman" panose="02020603050405020304" pitchFamily="18" charset="0"/>
                <a:cs typeface="Times New Roman" panose="02020603050405020304" pitchFamily="18" charset="0"/>
              </a:rPr>
              <a:t>adalah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simbol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satu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karakter</a:t>
            </a:r>
            <a:endParaRPr lang="en-US" sz="2800" dirty="0">
              <a:latin typeface="Times New Roman" panose="02020603050405020304" pitchFamily="18" charset="0"/>
              <a:cs typeface="Times New Roman" panose="02020603050405020304" pitchFamily="18" charset="0"/>
            </a:endParaRPr>
          </a:p>
          <a:p>
            <a:pPr>
              <a:defRPr/>
            </a:pPr>
            <a:endParaRPr lang="en-US" sz="2646"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Structure Query Language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88F901C3-D3AD-4F01-B95D-D1046866BBC8}"/>
              </a:ext>
            </a:extLst>
          </p:cNvPr>
          <p:cNvGraphicFramePr/>
          <p:nvPr/>
        </p:nvGraphicFramePr>
        <p:xfrm>
          <a:off x="2266974" y="1912288"/>
          <a:ext cx="7462331" cy="4663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5193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3359030-7F49-4C4B-B60E-3C8F8DD93D97}"/>
              </a:ext>
            </a:extLst>
          </p:cNvPr>
          <p:cNvSpPr>
            <a:spLocks noChangeArrowheads="1"/>
          </p:cNvSpPr>
          <p:nvPr/>
        </p:nvSpPr>
        <p:spPr bwMode="auto">
          <a:xfrm>
            <a:off x="547228" y="395056"/>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Like(2)</a:t>
            </a:r>
          </a:p>
        </p:txBody>
      </p:sp>
      <p:pic>
        <p:nvPicPr>
          <p:cNvPr id="3" name="Picture 2">
            <a:extLst>
              <a:ext uri="{FF2B5EF4-FFF2-40B4-BE49-F238E27FC236}">
                <a16:creationId xmlns:a16="http://schemas.microsoft.com/office/drawing/2014/main" id="{9496603B-6606-461E-884F-615F4D15A4C2}"/>
              </a:ext>
            </a:extLst>
          </p:cNvPr>
          <p:cNvPicPr>
            <a:picLocks noChangeAspect="1"/>
          </p:cNvPicPr>
          <p:nvPr/>
        </p:nvPicPr>
        <p:blipFill>
          <a:blip r:embed="rId3"/>
          <a:stretch>
            <a:fillRect/>
          </a:stretch>
        </p:blipFill>
        <p:spPr>
          <a:xfrm>
            <a:off x="900341" y="2274974"/>
            <a:ext cx="10197642" cy="3937704"/>
          </a:xfrm>
          <a:prstGeom prst="rect">
            <a:avLst/>
          </a:prstGeom>
          <a:ln w="6350">
            <a:solidFill>
              <a:schemeClr val="tx1"/>
            </a:solidFill>
          </a:ln>
        </p:spPr>
      </p:pic>
    </p:spTree>
    <p:extLst>
      <p:ext uri="{BB962C8B-B14F-4D97-AF65-F5344CB8AC3E}">
        <p14:creationId xmlns:p14="http://schemas.microsoft.com/office/powerpoint/2010/main" val="279946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4705431-A49E-4EAF-8DB3-0C55F72FB98E}"/>
              </a:ext>
            </a:extLst>
          </p:cNvPr>
          <p:cNvSpPr>
            <a:spLocks noChangeArrowheads="1"/>
          </p:cNvSpPr>
          <p:nvPr/>
        </p:nvSpPr>
        <p:spPr bwMode="auto">
          <a:xfrm>
            <a:off x="707389" y="572465"/>
            <a:ext cx="5543762" cy="723340"/>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a:t>
            </a:r>
            <a:endParaRPr lang="en-GB" sz="4409" b="1" dirty="0">
              <a:solidFill>
                <a:schemeClr val="bg1"/>
              </a:solidFill>
              <a:ea typeface="Arial Unicode MS" pitchFamily="34" charset="-128"/>
              <a:cs typeface="Aharoni" pitchFamily="2" charset="-79"/>
            </a:endParaRPr>
          </a:p>
        </p:txBody>
      </p:sp>
      <p:graphicFrame>
        <p:nvGraphicFramePr>
          <p:cNvPr id="4" name="Diagram 3">
            <a:extLst>
              <a:ext uri="{FF2B5EF4-FFF2-40B4-BE49-F238E27FC236}">
                <a16:creationId xmlns:a16="http://schemas.microsoft.com/office/drawing/2014/main" id="{32D2F372-7058-4CCA-8576-A41F25D694F6}"/>
              </a:ext>
            </a:extLst>
          </p:cNvPr>
          <p:cNvGraphicFramePr/>
          <p:nvPr/>
        </p:nvGraphicFramePr>
        <p:xfrm>
          <a:off x="2252979" y="1657350"/>
          <a:ext cx="7492366" cy="5015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Count #1</a:t>
            </a:r>
            <a:endParaRPr lang="en-GB" sz="4409" b="1" dirty="0">
              <a:solidFill>
                <a:schemeClr val="bg1"/>
              </a:solidFill>
              <a:ea typeface="Arial Unicode MS" pitchFamily="34" charset="-128"/>
              <a:cs typeface="Aharoni" pitchFamily="2" charset="-79"/>
            </a:endParaRPr>
          </a:p>
        </p:txBody>
      </p:sp>
      <p:pic>
        <p:nvPicPr>
          <p:cNvPr id="4" name="Picture 3">
            <a:extLst>
              <a:ext uri="{FF2B5EF4-FFF2-40B4-BE49-F238E27FC236}">
                <a16:creationId xmlns:a16="http://schemas.microsoft.com/office/drawing/2014/main" id="{766E07EE-0BF1-45BB-BC4B-54B9B3C7B1FC}"/>
              </a:ext>
            </a:extLst>
          </p:cNvPr>
          <p:cNvPicPr>
            <a:picLocks noChangeAspect="1"/>
          </p:cNvPicPr>
          <p:nvPr/>
        </p:nvPicPr>
        <p:blipFill>
          <a:blip r:embed="rId3"/>
          <a:stretch>
            <a:fillRect/>
          </a:stretch>
        </p:blipFill>
        <p:spPr>
          <a:xfrm>
            <a:off x="671908" y="2674937"/>
            <a:ext cx="10654508" cy="3358154"/>
          </a:xfrm>
          <a:prstGeom prst="rect">
            <a:avLst/>
          </a:prstGeom>
          <a:ln w="6350">
            <a:solidFill>
              <a:schemeClr val="tx1"/>
            </a:solidFill>
          </a:ln>
        </p:spPr>
      </p:pic>
    </p:spTree>
    <p:extLst>
      <p:ext uri="{BB962C8B-B14F-4D97-AF65-F5344CB8AC3E}">
        <p14:creationId xmlns:p14="http://schemas.microsoft.com/office/powerpoint/2010/main" val="4064836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Count #2</a:t>
            </a:r>
            <a:endParaRPr lang="en-GB" sz="4409" b="1" dirty="0">
              <a:solidFill>
                <a:schemeClr val="bg1"/>
              </a:solidFill>
              <a:ea typeface="Arial Unicode MS" pitchFamily="34" charset="-128"/>
              <a:cs typeface="Aharoni" pitchFamily="2" charset="-79"/>
            </a:endParaRPr>
          </a:p>
        </p:txBody>
      </p:sp>
      <p:pic>
        <p:nvPicPr>
          <p:cNvPr id="5" name="Picture 4">
            <a:extLst>
              <a:ext uri="{FF2B5EF4-FFF2-40B4-BE49-F238E27FC236}">
                <a16:creationId xmlns:a16="http://schemas.microsoft.com/office/drawing/2014/main" id="{6ED4F8C4-C274-43E8-B5CD-CF8AEE3BE4FA}"/>
              </a:ext>
            </a:extLst>
          </p:cNvPr>
          <p:cNvPicPr>
            <a:picLocks noChangeAspect="1"/>
          </p:cNvPicPr>
          <p:nvPr/>
        </p:nvPicPr>
        <p:blipFill>
          <a:blip r:embed="rId3"/>
          <a:stretch>
            <a:fillRect/>
          </a:stretch>
        </p:blipFill>
        <p:spPr>
          <a:xfrm>
            <a:off x="242998" y="3079749"/>
            <a:ext cx="11512327" cy="2378076"/>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Max</a:t>
            </a:r>
            <a:endParaRPr lang="en-GB" sz="4409" b="1" dirty="0">
              <a:solidFill>
                <a:schemeClr val="bg1"/>
              </a:solidFill>
              <a:ea typeface="Arial Unicode MS" pitchFamily="34" charset="-128"/>
              <a:cs typeface="Aharoni" pitchFamily="2" charset="-79"/>
            </a:endParaRPr>
          </a:p>
        </p:txBody>
      </p:sp>
      <p:pic>
        <p:nvPicPr>
          <p:cNvPr id="3" name="Picture 2">
            <a:extLst>
              <a:ext uri="{FF2B5EF4-FFF2-40B4-BE49-F238E27FC236}">
                <a16:creationId xmlns:a16="http://schemas.microsoft.com/office/drawing/2014/main" id="{E8CCBEFA-DE79-4645-BA64-505FACEA1ED6}"/>
              </a:ext>
            </a:extLst>
          </p:cNvPr>
          <p:cNvPicPr>
            <a:picLocks noChangeAspect="1"/>
          </p:cNvPicPr>
          <p:nvPr/>
        </p:nvPicPr>
        <p:blipFill>
          <a:blip r:embed="rId3"/>
          <a:stretch>
            <a:fillRect/>
          </a:stretch>
        </p:blipFill>
        <p:spPr>
          <a:xfrm>
            <a:off x="1053070" y="2576511"/>
            <a:ext cx="9892183" cy="2995614"/>
          </a:xfrm>
          <a:prstGeom prst="rect">
            <a:avLst/>
          </a:prstGeom>
          <a:ln w="6350">
            <a:solidFill>
              <a:schemeClr val="tx1"/>
            </a:solidFill>
          </a:ln>
        </p:spPr>
      </p:pic>
    </p:spTree>
    <p:extLst>
      <p:ext uri="{BB962C8B-B14F-4D97-AF65-F5344CB8AC3E}">
        <p14:creationId xmlns:p14="http://schemas.microsoft.com/office/powerpoint/2010/main" val="4149275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Min</a:t>
            </a:r>
            <a:endParaRPr lang="en-GB" sz="4409" b="1" dirty="0">
              <a:solidFill>
                <a:schemeClr val="bg1"/>
              </a:solidFill>
              <a:ea typeface="Arial Unicode MS" pitchFamily="34" charset="-128"/>
              <a:cs typeface="Aharoni" pitchFamily="2" charset="-79"/>
            </a:endParaRPr>
          </a:p>
        </p:txBody>
      </p:sp>
      <p:pic>
        <p:nvPicPr>
          <p:cNvPr id="4" name="Picture 3">
            <a:extLst>
              <a:ext uri="{FF2B5EF4-FFF2-40B4-BE49-F238E27FC236}">
                <a16:creationId xmlns:a16="http://schemas.microsoft.com/office/drawing/2014/main" id="{A4F8EEE9-4238-4887-A653-88B4FA0EF0D4}"/>
              </a:ext>
            </a:extLst>
          </p:cNvPr>
          <p:cNvPicPr>
            <a:picLocks noChangeAspect="1"/>
          </p:cNvPicPr>
          <p:nvPr/>
        </p:nvPicPr>
        <p:blipFill>
          <a:blip r:embed="rId3"/>
          <a:stretch>
            <a:fillRect/>
          </a:stretch>
        </p:blipFill>
        <p:spPr>
          <a:xfrm>
            <a:off x="364931" y="2513011"/>
            <a:ext cx="11268461" cy="3397221"/>
          </a:xfrm>
          <a:prstGeom prst="rect">
            <a:avLst/>
          </a:prstGeom>
          <a:ln w="6350">
            <a:solidFill>
              <a:schemeClr val="tx1"/>
            </a:solidFill>
          </a:ln>
        </p:spPr>
      </p:pic>
    </p:spTree>
    <p:extLst>
      <p:ext uri="{BB962C8B-B14F-4D97-AF65-F5344CB8AC3E}">
        <p14:creationId xmlns:p14="http://schemas.microsoft.com/office/powerpoint/2010/main" val="1072932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AVG</a:t>
            </a:r>
            <a:endParaRPr lang="en-GB" sz="4409" b="1" dirty="0">
              <a:solidFill>
                <a:schemeClr val="bg1"/>
              </a:solidFill>
              <a:ea typeface="Arial Unicode MS" pitchFamily="34" charset="-128"/>
              <a:cs typeface="Aharoni" pitchFamily="2" charset="-79"/>
            </a:endParaRPr>
          </a:p>
        </p:txBody>
      </p:sp>
      <p:pic>
        <p:nvPicPr>
          <p:cNvPr id="3" name="Picture 2">
            <a:extLst>
              <a:ext uri="{FF2B5EF4-FFF2-40B4-BE49-F238E27FC236}">
                <a16:creationId xmlns:a16="http://schemas.microsoft.com/office/drawing/2014/main" id="{3C01CFE1-149D-4695-8EFC-88FB57EE6F8B}"/>
              </a:ext>
            </a:extLst>
          </p:cNvPr>
          <p:cNvPicPr>
            <a:picLocks noChangeAspect="1"/>
          </p:cNvPicPr>
          <p:nvPr/>
        </p:nvPicPr>
        <p:blipFill>
          <a:blip r:embed="rId3"/>
          <a:stretch>
            <a:fillRect/>
          </a:stretch>
        </p:blipFill>
        <p:spPr>
          <a:xfrm>
            <a:off x="271309" y="2665411"/>
            <a:ext cx="11455706" cy="3249613"/>
          </a:xfrm>
          <a:prstGeom prst="rect">
            <a:avLst/>
          </a:prstGeom>
          <a:ln w="6350">
            <a:solidFill>
              <a:schemeClr val="tx1"/>
            </a:solidFill>
          </a:ln>
        </p:spPr>
      </p:pic>
    </p:spTree>
    <p:extLst>
      <p:ext uri="{BB962C8B-B14F-4D97-AF65-F5344CB8AC3E}">
        <p14:creationId xmlns:p14="http://schemas.microsoft.com/office/powerpoint/2010/main" val="3385687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SUM</a:t>
            </a:r>
            <a:endParaRPr lang="en-GB" sz="4409" b="1" dirty="0">
              <a:solidFill>
                <a:schemeClr val="bg1"/>
              </a:solidFill>
              <a:ea typeface="Arial Unicode MS" pitchFamily="34" charset="-128"/>
              <a:cs typeface="Aharoni" pitchFamily="2" charset="-79"/>
            </a:endParaRPr>
          </a:p>
        </p:txBody>
      </p:sp>
      <p:pic>
        <p:nvPicPr>
          <p:cNvPr id="3" name="Picture 2">
            <a:extLst>
              <a:ext uri="{FF2B5EF4-FFF2-40B4-BE49-F238E27FC236}">
                <a16:creationId xmlns:a16="http://schemas.microsoft.com/office/drawing/2014/main" id="{3C01CFE1-149D-4695-8EFC-88FB57EE6F8B}"/>
              </a:ext>
            </a:extLst>
          </p:cNvPr>
          <p:cNvPicPr>
            <a:picLocks noChangeAspect="1"/>
          </p:cNvPicPr>
          <p:nvPr/>
        </p:nvPicPr>
        <p:blipFill>
          <a:blip r:embed="rId3"/>
          <a:stretch>
            <a:fillRect/>
          </a:stretch>
        </p:blipFill>
        <p:spPr>
          <a:xfrm>
            <a:off x="271309" y="2665411"/>
            <a:ext cx="11455706" cy="3249613"/>
          </a:xfrm>
          <a:prstGeom prst="rect">
            <a:avLst/>
          </a:prstGeom>
          <a:ln w="6350">
            <a:solidFill>
              <a:schemeClr val="tx1"/>
            </a:solidFill>
          </a:ln>
        </p:spPr>
      </p:pic>
    </p:spTree>
    <p:extLst>
      <p:ext uri="{BB962C8B-B14F-4D97-AF65-F5344CB8AC3E}">
        <p14:creationId xmlns:p14="http://schemas.microsoft.com/office/powerpoint/2010/main" val="3787616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SQL SELECT - LANJUTAN</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88F901C3-D3AD-4F01-B95D-D1046866BBC8}"/>
              </a:ext>
            </a:extLst>
          </p:cNvPr>
          <p:cNvGraphicFramePr/>
          <p:nvPr>
            <p:extLst>
              <p:ext uri="{D42A27DB-BD31-4B8C-83A1-F6EECF244321}">
                <p14:modId xmlns:p14="http://schemas.microsoft.com/office/powerpoint/2010/main" val="3934732397"/>
              </p:ext>
            </p:extLst>
          </p:nvPr>
        </p:nvGraphicFramePr>
        <p:xfrm>
          <a:off x="2266974" y="1912288"/>
          <a:ext cx="7462331" cy="4663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3239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F8CBC9C-EFE2-4570-AC98-479676A019FB}"/>
              </a:ext>
            </a:extLst>
          </p:cNvPr>
          <p:cNvSpPr>
            <a:spLocks noChangeArrowheads="1"/>
          </p:cNvSpPr>
          <p:nvPr/>
        </p:nvSpPr>
        <p:spPr bwMode="auto">
          <a:xfrm>
            <a:off x="490078" y="572465"/>
            <a:ext cx="6803708" cy="723340"/>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a:solidFill>
                  <a:schemeClr val="bg1"/>
                </a:solidFill>
                <a:ea typeface="Arial Unicode MS" pitchFamily="34" charset="-128"/>
                <a:cs typeface="Aharoni" pitchFamily="2" charset="-79"/>
              </a:rPr>
              <a:t>Sub Query(1)</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7D853754-62B8-4E4B-8004-B5B112AE2B09}"/>
              </a:ext>
            </a:extLst>
          </p:cNvPr>
          <p:cNvSpPr/>
          <p:nvPr/>
        </p:nvSpPr>
        <p:spPr>
          <a:xfrm>
            <a:off x="1547353" y="2442810"/>
            <a:ext cx="8903617" cy="3454151"/>
          </a:xfrm>
          <a:prstGeom prst="rect">
            <a:avLst/>
          </a:prstGeom>
        </p:spPr>
        <p:txBody>
          <a:bodyPr>
            <a:spAutoFit/>
          </a:bodyPr>
          <a:lstStyle/>
          <a:p>
            <a:pPr marL="0" lvl="1" algn="just">
              <a:defRPr/>
            </a:pPr>
            <a:r>
              <a:rPr lang="en-US" sz="3200" dirty="0">
                <a:latin typeface="Times New Roman" panose="02020603050405020304" pitchFamily="18" charset="0"/>
                <a:cs typeface="Times New Roman" panose="02020603050405020304" pitchFamily="18" charset="0"/>
              </a:rPr>
              <a:t>SUB Query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query yang </a:t>
            </a:r>
            <a:r>
              <a:rPr lang="en-US" sz="3200" dirty="0" err="1">
                <a:latin typeface="Times New Roman" panose="02020603050405020304" pitchFamily="18" charset="0"/>
                <a:cs typeface="Times New Roman" panose="02020603050405020304" pitchFamily="18" charset="0"/>
              </a:rPr>
              <a:t>menjadi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query lain, </a:t>
            </a:r>
            <a:r>
              <a:rPr lang="en-US" sz="3200" dirty="0" err="1">
                <a:latin typeface="Times New Roman" panose="02020603050405020304" pitchFamily="18" charset="0"/>
                <a:cs typeface="Times New Roman" panose="02020603050405020304" pitchFamily="18" charset="0"/>
              </a:rPr>
              <a:t>lebih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tepatnya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menjadi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statement SQL </a:t>
            </a:r>
            <a:r>
              <a:rPr lang="en-US" sz="3200" dirty="0" err="1">
                <a:latin typeface="Times New Roman" panose="02020603050405020304" pitchFamily="18" charset="0"/>
                <a:cs typeface="Times New Roman" panose="02020603050405020304" pitchFamily="18" charset="0"/>
              </a:rPr>
              <a:t>lainnya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karena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subquery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tidak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menjadi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statement select </a:t>
            </a:r>
            <a:r>
              <a:rPr lang="en-US" sz="3200" dirty="0" err="1">
                <a:latin typeface="Times New Roman" panose="02020603050405020304" pitchFamily="18" charset="0"/>
                <a:cs typeface="Times New Roman" panose="02020603050405020304" pitchFamily="18" charset="0"/>
              </a:rPr>
              <a:t>saja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tetapi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juga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menjadi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statement insert, update </a:t>
            </a:r>
            <a:r>
              <a:rPr lang="en-US" sz="3200" dirty="0" err="1">
                <a:latin typeface="Times New Roman" panose="02020603050405020304" pitchFamily="18" charset="0"/>
                <a:cs typeface="Times New Roman" panose="02020603050405020304" pitchFamily="18" charset="0"/>
              </a:rPr>
              <a:t>dan</a:t>
            </a:r>
            <a:r>
              <a:rPr lang="en-US" sz="3200" dirty="0">
                <a:latin typeface="Times New Roman" panose="02020603050405020304" pitchFamily="18" charset="0"/>
                <a:cs typeface="Times New Roman" panose="02020603050405020304" pitchFamily="18" charset="0"/>
              </a:rPr>
              <a:t> delete).</a:t>
            </a:r>
          </a:p>
          <a:p>
            <a:pPr>
              <a:defRPr/>
            </a:pPr>
            <a:endParaRPr lang="en-US" sz="2646"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4BFF5290-81B6-47ED-93DB-7AE574A5B63D}"/>
              </a:ext>
            </a:extLst>
          </p:cNvPr>
          <p:cNvSpPr txBox="1">
            <a:spLocks/>
          </p:cNvSpPr>
          <p:nvPr/>
        </p:nvSpPr>
        <p:spPr>
          <a:xfrm>
            <a:off x="1463357" y="2155907"/>
            <a:ext cx="9071610" cy="2547890"/>
          </a:xfrm>
          <a:prstGeom prst="rect">
            <a:avLst/>
          </a:prstGeom>
        </p:spPr>
        <p:txBody>
          <a:bodyPr/>
          <a:lstStyle/>
          <a:p>
            <a:pPr marL="377979" indent="-377979" eaLnBrk="0" hangingPunct="0">
              <a:spcBef>
                <a:spcPct val="20000"/>
              </a:spcBef>
              <a:buFont typeface="Arial" charset="0"/>
              <a:buChar char="•"/>
              <a:defRPr/>
            </a:pPr>
            <a:endParaRPr lang="id-ID" sz="2646" dirty="0"/>
          </a:p>
        </p:txBody>
      </p:sp>
      <p:sp>
        <p:nvSpPr>
          <p:cNvPr id="6" name="Rectangle 5">
            <a:extLst>
              <a:ext uri="{FF2B5EF4-FFF2-40B4-BE49-F238E27FC236}">
                <a16:creationId xmlns:a16="http://schemas.microsoft.com/office/drawing/2014/main" id="{9F651D01-FAB1-4632-9B46-15F0FB123305}"/>
              </a:ext>
            </a:extLst>
          </p:cNvPr>
          <p:cNvSpPr/>
          <p:nvPr/>
        </p:nvSpPr>
        <p:spPr>
          <a:xfrm>
            <a:off x="611724" y="2267902"/>
            <a:ext cx="10699005" cy="5174493"/>
          </a:xfrm>
          <a:prstGeom prst="rect">
            <a:avLst/>
          </a:prstGeom>
        </p:spPr>
        <p:txBody>
          <a:bodyPr wrap="square">
            <a:spAutoFit/>
          </a:bodyPr>
          <a:lstStyle/>
          <a:p>
            <a:pPr algn="just" fontAlgn="base">
              <a:lnSpc>
                <a:spcPct val="150000"/>
              </a:lnSpc>
            </a:pPr>
            <a:r>
              <a:rPr lang="en-US" sz="3200" b="0">
                <a:solidFill>
                  <a:schemeClr val="tx1"/>
                </a:solidFill>
                <a:latin typeface="Times New Roman" panose="02020603050405020304" pitchFamily="18" charset="0"/>
                <a:cs typeface="Times New Roman" panose="02020603050405020304" pitchFamily="18" charset="0"/>
              </a:rPr>
              <a:t>Seperti yang sudah dijelaskan di dalam slide sebelumnya, query SELECT merupakan </a:t>
            </a:r>
            <a:r>
              <a:rPr lang="en-US" sz="3200" b="0" i="0" kern="1200">
                <a:solidFill>
                  <a:schemeClr val="tx1"/>
                </a:solidFill>
                <a:effectLst/>
                <a:latin typeface="Times New Roman" panose="02020603050405020304" pitchFamily="18" charset="0"/>
                <a:ea typeface="+mn-ea"/>
                <a:cs typeface="Times New Roman" panose="02020603050405020304" pitchFamily="18" charset="0"/>
              </a:rPr>
              <a:t>query untuk menampilkan data dari sebuah tabel yang sebelumnya datanya sudah diinput. Pada pembelajaran  ini perintah query SELECT akan dibahas secara lengkap dengan opsi query KLAUSA WHERE, ORDER BY, LIMIT dan AGGREGRAT.</a:t>
            </a:r>
          </a:p>
          <a:p>
            <a:pPr algn="just" fontAlgn="base">
              <a:lnSpc>
                <a:spcPct val="150000"/>
              </a:lnSpc>
            </a:pPr>
            <a:endParaRPr lang="en-US" sz="3200" b="0" i="0" kern="120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Rectangle 3">
            <a:extLst>
              <a:ext uri="{FF2B5EF4-FFF2-40B4-BE49-F238E27FC236}">
                <a16:creationId xmlns:a16="http://schemas.microsoft.com/office/drawing/2014/main" id="{74A4711D-3D47-47DA-B928-EF5CBC424B37}"/>
              </a:ext>
            </a:extLst>
          </p:cNvPr>
          <p:cNvSpPr/>
          <p:nvPr/>
        </p:nvSpPr>
        <p:spPr>
          <a:xfrm>
            <a:off x="611725" y="356951"/>
            <a:ext cx="4198650" cy="769441"/>
          </a:xfrm>
          <a:prstGeom prst="rect">
            <a:avLst/>
          </a:prstGeom>
        </p:spPr>
        <p:txBody>
          <a:bodyPr wrap="none">
            <a:spAutoFit/>
          </a:bodyPr>
          <a:lstStyle/>
          <a:p>
            <a:pPr lvl="0"/>
            <a:r>
              <a:rPr lang="en-US" sz="4400" b="1" spc="-1" dirty="0">
                <a:solidFill>
                  <a:srgbClr val="FFFFFF"/>
                </a:solidFill>
              </a:rPr>
              <a:t>Query SELECT</a:t>
            </a:r>
            <a:endParaRPr lang="en-US" dirty="0">
              <a:solidFill>
                <a:prstClr val="black"/>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F8CBC9C-EFE2-4570-AC98-479676A019FB}"/>
              </a:ext>
            </a:extLst>
          </p:cNvPr>
          <p:cNvSpPr>
            <a:spLocks noChangeArrowheads="1"/>
          </p:cNvSpPr>
          <p:nvPr/>
        </p:nvSpPr>
        <p:spPr bwMode="auto">
          <a:xfrm>
            <a:off x="490078" y="572465"/>
            <a:ext cx="6803708" cy="723340"/>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a:solidFill>
                  <a:schemeClr val="bg1"/>
                </a:solidFill>
                <a:ea typeface="Arial Unicode MS" pitchFamily="34" charset="-128"/>
                <a:cs typeface="Aharoni" pitchFamily="2" charset="-79"/>
              </a:rPr>
              <a:t>Sub Query(2)</a:t>
            </a:r>
            <a:endParaRPr lang="en-GB" sz="4409" b="1" dirty="0">
              <a:solidFill>
                <a:schemeClr val="bg1"/>
              </a:solidFill>
              <a:ea typeface="Arial Unicode MS" pitchFamily="34" charset="-128"/>
              <a:cs typeface="Aharoni" pitchFamily="2" charset="-79"/>
            </a:endParaRPr>
          </a:p>
        </p:txBody>
      </p:sp>
      <p:pic>
        <p:nvPicPr>
          <p:cNvPr id="4" name="Picture 3">
            <a:extLst>
              <a:ext uri="{FF2B5EF4-FFF2-40B4-BE49-F238E27FC236}">
                <a16:creationId xmlns:a16="http://schemas.microsoft.com/office/drawing/2014/main" id="{0EB77D9E-8C62-48F8-8616-62C3277679BF}"/>
              </a:ext>
            </a:extLst>
          </p:cNvPr>
          <p:cNvPicPr>
            <a:picLocks noChangeAspect="1"/>
          </p:cNvPicPr>
          <p:nvPr/>
        </p:nvPicPr>
        <p:blipFill>
          <a:blip r:embed="rId3"/>
          <a:stretch>
            <a:fillRect/>
          </a:stretch>
        </p:blipFill>
        <p:spPr>
          <a:xfrm>
            <a:off x="506162" y="3060699"/>
            <a:ext cx="10986000" cy="2511426"/>
          </a:xfrm>
          <a:prstGeom prst="rect">
            <a:avLst/>
          </a:prstGeom>
          <a:ln w="6350">
            <a:solidFill>
              <a:schemeClr val="tx1"/>
            </a:solidFill>
          </a:ln>
        </p:spPr>
      </p:pic>
    </p:spTree>
    <p:extLst>
      <p:ext uri="{BB962C8B-B14F-4D97-AF65-F5344CB8AC3E}">
        <p14:creationId xmlns:p14="http://schemas.microsoft.com/office/powerpoint/2010/main" val="377021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027365D-A081-444B-8FAC-BCB864B5B5BB}"/>
              </a:ext>
            </a:extLst>
          </p:cNvPr>
          <p:cNvSpPr>
            <a:spLocks noChangeArrowheads="1"/>
          </p:cNvSpPr>
          <p:nvPr/>
        </p:nvSpPr>
        <p:spPr bwMode="auto">
          <a:xfrm>
            <a:off x="804403" y="452206"/>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Distinct</a:t>
            </a:r>
          </a:p>
        </p:txBody>
      </p:sp>
      <p:sp>
        <p:nvSpPr>
          <p:cNvPr id="6" name="Rectangle 5">
            <a:extLst>
              <a:ext uri="{FF2B5EF4-FFF2-40B4-BE49-F238E27FC236}">
                <a16:creationId xmlns:a16="http://schemas.microsoft.com/office/drawing/2014/main" id="{4CB47AF8-A245-4DAE-888D-9C07BA7EB294}"/>
              </a:ext>
            </a:extLst>
          </p:cNvPr>
          <p:cNvSpPr/>
          <p:nvPr/>
        </p:nvSpPr>
        <p:spPr>
          <a:xfrm>
            <a:off x="1547353" y="2414234"/>
            <a:ext cx="8903617" cy="3454151"/>
          </a:xfrm>
          <a:prstGeom prst="rect">
            <a:avLst/>
          </a:prstGeom>
        </p:spPr>
        <p:txBody>
          <a:bodyPr>
            <a:spAutoFit/>
          </a:bodyPr>
          <a:lstStyle/>
          <a:p>
            <a:pPr algn="just">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DISTINCT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meniadakan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duplikasi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baris</a:t>
            </a:r>
            <a:r>
              <a:rPr lang="en-US" sz="3200" dirty="0">
                <a:latin typeface="Times New Roman" panose="02020603050405020304" pitchFamily="18" charset="0"/>
                <a:cs typeface="Times New Roman" panose="02020603050405020304" pitchFamily="18" charset="0"/>
              </a:rPr>
              <a:t> data.</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DISTINCT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sebelum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nama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ketika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nama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meniadakan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duplikasi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nilai</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ditampilkan</a:t>
            </a:r>
            <a:endParaRPr lang="en-US" sz="3200" dirty="0">
              <a:latin typeface="Times New Roman" panose="02020603050405020304" pitchFamily="18" charset="0"/>
              <a:cs typeface="Times New Roman" panose="02020603050405020304" pitchFamily="18" charset="0"/>
            </a:endParaRPr>
          </a:p>
          <a:p>
            <a:pPr>
              <a:defRPr/>
            </a:pPr>
            <a:endParaRPr lang="en-US" sz="2646"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DFC1868-8770-46D9-9EF7-0DA1A5388849}"/>
              </a:ext>
            </a:extLst>
          </p:cNvPr>
          <p:cNvSpPr>
            <a:spLocks noChangeArrowheads="1"/>
          </p:cNvSpPr>
          <p:nvPr/>
        </p:nvSpPr>
        <p:spPr bwMode="auto">
          <a:xfrm>
            <a:off x="604378" y="572465"/>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Case</a:t>
            </a:r>
          </a:p>
        </p:txBody>
      </p:sp>
      <p:sp>
        <p:nvSpPr>
          <p:cNvPr id="6" name="Rectangle 5">
            <a:extLst>
              <a:ext uri="{FF2B5EF4-FFF2-40B4-BE49-F238E27FC236}">
                <a16:creationId xmlns:a16="http://schemas.microsoft.com/office/drawing/2014/main" id="{088E69D1-DF09-4F86-9AA0-0BB1A5400917}"/>
              </a:ext>
            </a:extLst>
          </p:cNvPr>
          <p:cNvSpPr/>
          <p:nvPr/>
        </p:nvSpPr>
        <p:spPr>
          <a:xfrm>
            <a:off x="604378" y="1857703"/>
            <a:ext cx="10854197" cy="5423921"/>
          </a:xfrm>
          <a:prstGeom prst="rect">
            <a:avLst/>
          </a:prstGeom>
        </p:spPr>
        <p:txBody>
          <a:bodyPr wrap="square">
            <a:spAutoFit/>
          </a:bodyPr>
          <a:lstStyle/>
          <a:p>
            <a:pPr marL="457200" indent="-457200" algn="just">
              <a:buFont typeface="Arial" panose="020B0604020202020204" pitchFamily="34" charset="0"/>
              <a:buChar char="•"/>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CASE </a:t>
            </a:r>
            <a:r>
              <a:rPr lang="en-US" sz="3200" dirty="0" err="1">
                <a:latin typeface="Times New Roman" panose="02020603050405020304" pitchFamily="18" charset="0"/>
                <a:cs typeface="Times New Roman" panose="02020603050405020304" pitchFamily="18" charset="0"/>
              </a:rPr>
              <a:t>memiliki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fungsi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pernyataan</a:t>
            </a:r>
            <a:r>
              <a:rPr lang="en-US" sz="3200" dirty="0">
                <a:latin typeface="Times New Roman" panose="02020603050405020304" pitchFamily="18" charset="0"/>
                <a:cs typeface="Times New Roman" panose="02020603050405020304" pitchFamily="18" charset="0"/>
              </a:rPr>
              <a:t> IF-THEN-ELSE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memungkinkan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melakukan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evaluasi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mengembalikan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nilai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pertama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terpenuhi</a:t>
            </a:r>
            <a:r>
              <a:rPr lang="en-US" sz="32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CASE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seleksi</a:t>
            </a:r>
            <a:r>
              <a:rPr lang="en-US" sz="3200" dirty="0">
                <a:latin typeface="Times New Roman" panose="02020603050405020304" pitchFamily="18" charset="0"/>
                <a:cs typeface="Times New Roman" panose="02020603050405020304" pitchFamily="18" charset="0"/>
              </a:rPr>
              <a:t> pada statement query.</a:t>
            </a:r>
          </a:p>
          <a:p>
            <a:pPr marL="457200" indent="-457200" algn="just">
              <a:buFont typeface="Arial" panose="020B0604020202020204" pitchFamily="34" charset="0"/>
              <a:buChar char="•"/>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CASE </a:t>
            </a:r>
            <a:r>
              <a:rPr lang="en-US" sz="3200" dirty="0" err="1">
                <a:latin typeface="Times New Roman" panose="02020603050405020304" pitchFamily="18" charset="0"/>
                <a:cs typeface="Times New Roman" panose="02020603050405020304" pitchFamily="18" charset="0"/>
              </a:rPr>
              <a:t>sama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seperti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logika</a:t>
            </a:r>
            <a:r>
              <a:rPr lang="en-US" sz="3200" dirty="0">
                <a:latin typeface="Times New Roman" panose="02020603050405020304" pitchFamily="18" charset="0"/>
                <a:cs typeface="Times New Roman" panose="02020603050405020304" pitchFamily="18" charset="0"/>
              </a:rPr>
              <a:t> IF, </a:t>
            </a:r>
            <a:r>
              <a:rPr lang="en-US" sz="3200" dirty="0" err="1">
                <a:latin typeface="Times New Roman" panose="02020603050405020304" pitchFamily="18" charset="0"/>
                <a:cs typeface="Times New Roman" panose="02020603050405020304" pitchFamily="18" charset="0"/>
              </a:rPr>
              <a:t>jika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persyaratan</a:t>
            </a:r>
            <a:r>
              <a:rPr lang="en-US" sz="3200" dirty="0">
                <a:latin typeface="Times New Roman" panose="02020603050405020304" pitchFamily="18" charset="0"/>
                <a:cs typeface="Times New Roman" panose="02020603050405020304" pitchFamily="18" charset="0"/>
              </a:rPr>
              <a:t> statement query </a:t>
            </a:r>
            <a:r>
              <a:rPr lang="en-US" sz="3200" dirty="0" err="1">
                <a:latin typeface="Times New Roman" panose="02020603050405020304" pitchFamily="18" charset="0"/>
                <a:cs typeface="Times New Roman" panose="02020603050405020304" pitchFamily="18" charset="0"/>
              </a:rPr>
              <a:t>benar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maka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menghasilkan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nilai</a:t>
            </a:r>
            <a:r>
              <a:rPr lang="en-US" sz="3200" dirty="0">
                <a:latin typeface="Times New Roman" panose="02020603050405020304" pitchFamily="18" charset="0"/>
                <a:cs typeface="Times New Roman" panose="02020603050405020304" pitchFamily="18" charset="0"/>
              </a:rPr>
              <a:t> TRUE, dan </a:t>
            </a:r>
            <a:r>
              <a:rPr lang="en-US" sz="3200" dirty="0" err="1">
                <a:latin typeface="Times New Roman" panose="02020603050405020304" pitchFamily="18" charset="0"/>
                <a:cs typeface="Times New Roman" panose="02020603050405020304" pitchFamily="18" charset="0"/>
              </a:rPr>
              <a:t>sebaliknya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menghasilkan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nilai</a:t>
            </a:r>
            <a:r>
              <a:rPr lang="en-US" sz="3200" dirty="0">
                <a:latin typeface="Times New Roman" panose="02020603050405020304" pitchFamily="18" charset="0"/>
                <a:cs typeface="Times New Roman" panose="02020603050405020304" pitchFamily="18" charset="0"/>
              </a:rPr>
              <a:t> FALSE.</a:t>
            </a:r>
          </a:p>
          <a:p>
            <a:pPr marL="457200" indent="-457200" algn="just">
              <a:buFont typeface="Arial" panose="020B0604020202020204" pitchFamily="34" charset="0"/>
              <a:buChar char="•"/>
              <a:defRPr/>
            </a:pPr>
            <a:r>
              <a:rPr lang="en-US" sz="3200" dirty="0" err="1">
                <a:latin typeface="Times New Roman" panose="02020603050405020304" pitchFamily="18" charset="0"/>
                <a:cs typeface="Times New Roman" panose="02020603050405020304" pitchFamily="18" charset="0"/>
              </a:rPr>
              <a:t>Penggunaan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CASE </a:t>
            </a: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membentuk</a:t>
            </a:r>
            <a:r>
              <a:rPr lang="en-US" sz="3200" dirty="0">
                <a:latin typeface="Times New Roman" panose="02020603050405020304" pitchFamily="18" charset="0"/>
                <a:cs typeface="Times New Roman" panose="02020603050405020304" pitchFamily="18" charset="0"/>
              </a:rPr>
              <a:t> output </a:t>
            </a:r>
            <a:r>
              <a:rPr lang="en-US" sz="3200" dirty="0" err="1">
                <a:latin typeface="Times New Roman" panose="02020603050405020304" pitchFamily="18" charset="0"/>
                <a:cs typeface="Times New Roman" panose="02020603050405020304" pitchFamily="18" charset="0"/>
              </a:rPr>
              <a:t>tersendiri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terbentuknya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baru</a:t>
            </a:r>
            <a:r>
              <a:rPr lang="en-US" sz="3200" dirty="0">
                <a:latin typeface="Times New Roman" panose="02020603050405020304" pitchFamily="18" charset="0"/>
                <a:cs typeface="Times New Roman" panose="02020603050405020304" pitchFamily="18" charset="0"/>
              </a:rPr>
              <a:t>.</a:t>
            </a:r>
          </a:p>
          <a:p>
            <a:pPr algn="just">
              <a:defRPr/>
            </a:pPr>
            <a:endParaRPr lang="en-US" sz="3200" dirty="0">
              <a:latin typeface="Times New Roman" panose="02020603050405020304" pitchFamily="18" charset="0"/>
              <a:cs typeface="Times New Roman" panose="02020603050405020304" pitchFamily="18" charset="0"/>
            </a:endParaRPr>
          </a:p>
          <a:p>
            <a:pPr>
              <a:defRPr/>
            </a:pPr>
            <a:endParaRPr lang="en-US" sz="2646" dirty="0"/>
          </a:p>
        </p:txBody>
      </p:sp>
    </p:spTree>
    <p:extLst>
      <p:ext uri="{BB962C8B-B14F-4D97-AF65-F5344CB8AC3E}">
        <p14:creationId xmlns:p14="http://schemas.microsoft.com/office/powerpoint/2010/main" val="700389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DFC1868-8770-46D9-9EF7-0DA1A5388849}"/>
              </a:ext>
            </a:extLst>
          </p:cNvPr>
          <p:cNvSpPr>
            <a:spLocks noChangeArrowheads="1"/>
          </p:cNvSpPr>
          <p:nvPr/>
        </p:nvSpPr>
        <p:spPr bwMode="auto">
          <a:xfrm>
            <a:off x="604378" y="572465"/>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Case</a:t>
            </a:r>
          </a:p>
        </p:txBody>
      </p:sp>
      <p:pic>
        <p:nvPicPr>
          <p:cNvPr id="3" name="Picture 2">
            <a:extLst>
              <a:ext uri="{FF2B5EF4-FFF2-40B4-BE49-F238E27FC236}">
                <a16:creationId xmlns:a16="http://schemas.microsoft.com/office/drawing/2014/main" id="{EA571F60-45A3-4CE8-8E42-B45F341E021B}"/>
              </a:ext>
            </a:extLst>
          </p:cNvPr>
          <p:cNvPicPr>
            <a:picLocks noChangeAspect="1"/>
          </p:cNvPicPr>
          <p:nvPr/>
        </p:nvPicPr>
        <p:blipFill>
          <a:blip r:embed="rId3"/>
          <a:stretch>
            <a:fillRect/>
          </a:stretch>
        </p:blipFill>
        <p:spPr>
          <a:xfrm>
            <a:off x="2609295" y="1751774"/>
            <a:ext cx="6404647" cy="5033074"/>
          </a:xfrm>
          <a:prstGeom prst="rect">
            <a:avLst/>
          </a:prstGeom>
          <a:ln w="6350">
            <a:solidFill>
              <a:schemeClr val="tx1"/>
            </a:solidFill>
          </a:ln>
        </p:spPr>
      </p:pic>
    </p:spTree>
    <p:extLst>
      <p:ext uri="{BB962C8B-B14F-4D97-AF65-F5344CB8AC3E}">
        <p14:creationId xmlns:p14="http://schemas.microsoft.com/office/powerpoint/2010/main" val="1152205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DFC1868-8770-46D9-9EF7-0DA1A5388849}"/>
              </a:ext>
            </a:extLst>
          </p:cNvPr>
          <p:cNvSpPr>
            <a:spLocks noChangeArrowheads="1"/>
          </p:cNvSpPr>
          <p:nvPr/>
        </p:nvSpPr>
        <p:spPr bwMode="auto">
          <a:xfrm>
            <a:off x="604378" y="572465"/>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Case</a:t>
            </a:r>
          </a:p>
        </p:txBody>
      </p:sp>
      <p:pic>
        <p:nvPicPr>
          <p:cNvPr id="5" name="Picture 4">
            <a:extLst>
              <a:ext uri="{FF2B5EF4-FFF2-40B4-BE49-F238E27FC236}">
                <a16:creationId xmlns:a16="http://schemas.microsoft.com/office/drawing/2014/main" id="{D88F52B9-69E6-46D6-BF5C-86A08C0FCF1F}"/>
              </a:ext>
            </a:extLst>
          </p:cNvPr>
          <p:cNvPicPr>
            <a:picLocks noChangeAspect="1"/>
          </p:cNvPicPr>
          <p:nvPr/>
        </p:nvPicPr>
        <p:blipFill>
          <a:blip r:embed="rId3"/>
          <a:stretch>
            <a:fillRect/>
          </a:stretch>
        </p:blipFill>
        <p:spPr>
          <a:xfrm>
            <a:off x="1555749" y="2286269"/>
            <a:ext cx="8886825" cy="4010025"/>
          </a:xfrm>
          <a:prstGeom prst="rect">
            <a:avLst/>
          </a:prstGeom>
        </p:spPr>
      </p:pic>
    </p:spTree>
    <p:extLst>
      <p:ext uri="{BB962C8B-B14F-4D97-AF65-F5344CB8AC3E}">
        <p14:creationId xmlns:p14="http://schemas.microsoft.com/office/powerpoint/2010/main" val="259984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FAD084D-9C6E-4CE4-8FB8-BF19A2BD2904}"/>
              </a:ext>
            </a:extLst>
          </p:cNvPr>
          <p:cNvSpPr>
            <a:spLocks noChangeArrowheads="1"/>
          </p:cNvSpPr>
          <p:nvPr/>
        </p:nvSpPr>
        <p:spPr bwMode="auto">
          <a:xfrm>
            <a:off x="567639" y="337906"/>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Group By</a:t>
            </a:r>
          </a:p>
        </p:txBody>
      </p:sp>
      <p:sp>
        <p:nvSpPr>
          <p:cNvPr id="6" name="Rectangle 5">
            <a:extLst>
              <a:ext uri="{FF2B5EF4-FFF2-40B4-BE49-F238E27FC236}">
                <a16:creationId xmlns:a16="http://schemas.microsoft.com/office/drawing/2014/main" id="{C5FBFA39-DD1C-45B8-931C-427BAA097078}"/>
              </a:ext>
            </a:extLst>
          </p:cNvPr>
          <p:cNvSpPr/>
          <p:nvPr/>
        </p:nvSpPr>
        <p:spPr>
          <a:xfrm>
            <a:off x="567639" y="2041430"/>
            <a:ext cx="10851728" cy="4524315"/>
          </a:xfrm>
          <a:prstGeom prst="rect">
            <a:avLst/>
          </a:prstGeom>
        </p:spPr>
        <p:txBody>
          <a:bodyPr wrap="square">
            <a:spAutoFit/>
          </a:bodyPr>
          <a:lstStyle/>
          <a:p>
            <a:pPr marL="457200" indent="-457200" algn="just">
              <a:buFont typeface="Arial" panose="020B0604020202020204" pitchFamily="34" charset="0"/>
              <a:buChar char="•"/>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i="0" dirty="0" err="1">
                <a:effectLst/>
                <a:latin typeface="Times New Roman" panose="02020603050405020304" pitchFamily="18" charset="0"/>
                <a:cs typeface="Times New Roman" panose="02020603050405020304" pitchFamily="18" charset="0"/>
              </a:rPr>
              <a:t>mengelompokkan</a:t>
            </a:r>
            <a:r>
              <a:rPr lang="en-US" sz="3200" i="0" dirty="0">
                <a:effectLst/>
                <a:latin typeface="Times New Roman" panose="02020603050405020304" pitchFamily="18" charset="0"/>
                <a:cs typeface="Times New Roman" panose="02020603050405020304" pitchFamily="18" charset="0"/>
              </a:rPr>
              <a:t> baris </a:t>
            </a:r>
            <a:r>
              <a:rPr lang="en-US" sz="3200" i="0" dirty="0" err="1">
                <a:effectLst/>
                <a:latin typeface="Times New Roman" panose="02020603050405020304" pitchFamily="18" charset="0"/>
                <a:cs typeface="Times New Roman" panose="02020603050405020304" pitchFamily="18" charset="0"/>
              </a:rPr>
              <a:t>bernilai</a:t>
            </a:r>
            <a:r>
              <a:rPr lang="en-US" sz="3200" i="0" dirty="0">
                <a:effectLst/>
                <a:latin typeface="Times New Roman" panose="02020603050405020304" pitchFamily="18" charset="0"/>
                <a:cs typeface="Times New Roman" panose="02020603050405020304" pitchFamily="18" charset="0"/>
              </a:rPr>
              <a:t> </a:t>
            </a:r>
            <a:r>
              <a:rPr lang="en-US" sz="3200" i="0" dirty="0" err="1">
                <a:effectLst/>
                <a:latin typeface="Times New Roman" panose="02020603050405020304" pitchFamily="18" charset="0"/>
                <a:cs typeface="Times New Roman" panose="02020603050405020304" pitchFamily="18" charset="0"/>
              </a:rPr>
              <a:t>sama</a:t>
            </a:r>
            <a:r>
              <a:rPr lang="en-US" sz="3200" i="0" dirty="0">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Group By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pernyataan</a:t>
            </a:r>
            <a:r>
              <a:rPr lang="en-US" sz="3200" dirty="0">
                <a:latin typeface="Times New Roman" panose="02020603050405020304" pitchFamily="18" charset="0"/>
                <a:cs typeface="Times New Roman" panose="02020603050405020304" pitchFamily="18" charset="0"/>
              </a:rPr>
              <a:t> SELECT. </a:t>
            </a:r>
            <a:r>
              <a:rPr lang="en-US" sz="3200" dirty="0" err="1">
                <a:latin typeface="Times New Roman" panose="02020603050405020304" pitchFamily="18" charset="0"/>
                <a:cs typeface="Times New Roman" panose="02020603050405020304" pitchFamily="18" charset="0"/>
              </a:rPr>
              <a:t>Secara</a:t>
            </a:r>
            <a:r>
              <a:rPr lang="en-US" sz="3200" dirty="0">
                <a:latin typeface="Times New Roman" panose="02020603050405020304" pitchFamily="18" charset="0"/>
                <a:cs typeface="Times New Roman" panose="02020603050405020304" pitchFamily="18" charset="0"/>
              </a:rPr>
              <a:t> alternative, </a:t>
            </a:r>
            <a:r>
              <a:rPr lang="en-US" sz="3200" dirty="0" err="1">
                <a:latin typeface="Times New Roman" panose="02020603050405020304" pitchFamily="18" charset="0"/>
                <a:cs typeface="Times New Roman" panose="02020603050405020304" pitchFamily="18" charset="0"/>
              </a:rPr>
              <a:t>fungsi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bersamaan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fungsi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lainnya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menghasilkan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simpulan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laporan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basis data yang </a:t>
            </a:r>
            <a:r>
              <a:rPr lang="en-US" sz="3200" dirty="0" err="1">
                <a:latin typeface="Times New Roman" panose="02020603050405020304" pitchFamily="18" charset="0"/>
                <a:cs typeface="Times New Roman" panose="02020603050405020304" pitchFamily="18" charset="0"/>
              </a:rPr>
              <a:t>dimiliki</a:t>
            </a:r>
            <a:r>
              <a:rPr lang="en-US" sz="32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Adapun query yang </a:t>
            </a:r>
            <a:r>
              <a:rPr lang="en-US" sz="3200" dirty="0" err="1">
                <a:latin typeface="Times New Roman" panose="02020603050405020304" pitchFamily="18" charset="0"/>
                <a:cs typeface="Times New Roman" panose="02020603050405020304" pitchFamily="18" charset="0"/>
              </a:rPr>
              <a:t>mengandung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Group By </a:t>
            </a:r>
            <a:r>
              <a:rPr lang="en-US" sz="3200" dirty="0" err="1">
                <a:latin typeface="Times New Roman" panose="02020603050405020304" pitchFamily="18" charset="0"/>
                <a:cs typeface="Times New Roman" panose="02020603050405020304" pitchFamily="18" charset="0"/>
              </a:rPr>
              <a:t>disebut</a:t>
            </a:r>
            <a:r>
              <a:rPr lang="en-US" sz="3200" dirty="0">
                <a:latin typeface="Times New Roman" panose="02020603050405020304" pitchFamily="18" charset="0"/>
                <a:cs typeface="Times New Roman" panose="02020603050405020304" pitchFamily="18" charset="0"/>
              </a:rPr>
              <a:t> query </a:t>
            </a:r>
            <a:r>
              <a:rPr lang="en-US" sz="3200" dirty="0" err="1">
                <a:latin typeface="Times New Roman" panose="02020603050405020304" pitchFamily="18" charset="0"/>
                <a:cs typeface="Times New Roman" panose="02020603050405020304" pitchFamily="18" charset="0"/>
              </a:rPr>
              <a:t>terkelompok</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hanya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mengembalikan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satu</a:t>
            </a:r>
            <a:r>
              <a:rPr lang="en-US" sz="3200" dirty="0">
                <a:latin typeface="Times New Roman" panose="02020603050405020304" pitchFamily="18" charset="0"/>
                <a:cs typeface="Times New Roman" panose="02020603050405020304" pitchFamily="18" charset="0"/>
              </a:rPr>
              <a:t> baris </a:t>
            </a:r>
            <a:r>
              <a:rPr lang="en-US" sz="3200" dirty="0" err="1">
                <a:latin typeface="Times New Roman" panose="02020603050405020304" pitchFamily="18" charset="0"/>
                <a:cs typeface="Times New Roman" panose="02020603050405020304" pitchFamily="18" charset="0"/>
              </a:rPr>
              <a:t>tunggal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setiap</a:t>
            </a:r>
            <a:r>
              <a:rPr lang="en-US" sz="3200" dirty="0">
                <a:latin typeface="Times New Roman" panose="02020603050405020304" pitchFamily="18" charset="0"/>
                <a:cs typeface="Times New Roman" panose="02020603050405020304" pitchFamily="18" charset="0"/>
              </a:rPr>
              <a:t> item yang </a:t>
            </a:r>
            <a:r>
              <a:rPr lang="en-US" sz="3200" dirty="0" err="1">
                <a:latin typeface="Times New Roman" panose="02020603050405020304" pitchFamily="18" charset="0"/>
                <a:cs typeface="Times New Roman" panose="02020603050405020304" pitchFamily="18" charset="0"/>
              </a:rPr>
              <a:t>dikelompokkan</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71328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5ABE0AC-50CB-45A4-A673-018E67E66D82}"/>
              </a:ext>
            </a:extLst>
          </p:cNvPr>
          <p:cNvSpPr>
            <a:spLocks noChangeArrowheads="1"/>
          </p:cNvSpPr>
          <p:nvPr/>
        </p:nvSpPr>
        <p:spPr bwMode="auto">
          <a:xfrm>
            <a:off x="526628" y="481480"/>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Having(1)</a:t>
            </a:r>
          </a:p>
        </p:txBody>
      </p:sp>
      <p:sp>
        <p:nvSpPr>
          <p:cNvPr id="6" name="Rectangle 5">
            <a:extLst>
              <a:ext uri="{FF2B5EF4-FFF2-40B4-BE49-F238E27FC236}">
                <a16:creationId xmlns:a16="http://schemas.microsoft.com/office/drawing/2014/main" id="{884DFAE1-6162-489C-835C-A6B3B5C75478}"/>
              </a:ext>
            </a:extLst>
          </p:cNvPr>
          <p:cNvSpPr/>
          <p:nvPr/>
        </p:nvSpPr>
        <p:spPr>
          <a:xfrm>
            <a:off x="448966" y="1724770"/>
            <a:ext cx="11100391" cy="5423921"/>
          </a:xfrm>
          <a:prstGeom prst="rect">
            <a:avLst/>
          </a:prstGeom>
        </p:spPr>
        <p:txBody>
          <a:bodyPr wrap="square">
            <a:spAutoFit/>
          </a:bodyPr>
          <a:lstStyle/>
          <a:p>
            <a:pPr algn="just">
              <a:defRPr/>
            </a:pPr>
            <a:r>
              <a:rPr lang="en-US" sz="3200" b="0" i="0" dirty="0" err="1">
                <a:effectLst/>
                <a:latin typeface="Times New Roman" panose="02020603050405020304" pitchFamily="18" charset="0"/>
                <a:cs typeface="Times New Roman" panose="02020603050405020304" pitchFamily="18" charset="0"/>
              </a:rPr>
              <a:t>Klausa</a:t>
            </a:r>
            <a:r>
              <a:rPr lang="en-US" sz="3200" b="0" i="0" dirty="0">
                <a:effectLst/>
                <a:latin typeface="Times New Roman" panose="02020603050405020304" pitchFamily="18" charset="0"/>
                <a:cs typeface="Times New Roman" panose="02020603050405020304" pitchFamily="18" charset="0"/>
              </a:rPr>
              <a:t> HAVING </a:t>
            </a:r>
            <a:r>
              <a:rPr lang="en-US" sz="3200" b="0" i="0" dirty="0" err="1">
                <a:effectLst/>
                <a:latin typeface="Times New Roman" panose="02020603050405020304" pitchFamily="18" charset="0"/>
                <a:cs typeface="Times New Roman" panose="02020603050405020304" pitchFamily="18" charset="0"/>
              </a:rPr>
              <a:t>digunakan</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untuk</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menentukan</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kondisi</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bagi</a:t>
            </a:r>
            <a:r>
              <a:rPr lang="en-US" sz="3200" b="0" i="0" dirty="0">
                <a:effectLst/>
                <a:latin typeface="Times New Roman" panose="02020603050405020304" pitchFamily="18" charset="0"/>
                <a:cs typeface="Times New Roman" panose="02020603050405020304" pitchFamily="18" charset="0"/>
              </a:rPr>
              <a:t> GROUP BY. </a:t>
            </a:r>
            <a:r>
              <a:rPr lang="en-US" sz="3200" b="0" i="0" dirty="0" err="1">
                <a:effectLst/>
                <a:latin typeface="Times New Roman" panose="02020603050405020304" pitchFamily="18" charset="0"/>
                <a:cs typeface="Times New Roman" panose="02020603050405020304" pitchFamily="18" charset="0"/>
              </a:rPr>
              <a:t>Kelompok</a:t>
            </a:r>
            <a:r>
              <a:rPr lang="en-US" sz="3200" b="0" i="0" dirty="0">
                <a:effectLst/>
                <a:latin typeface="Times New Roman" panose="02020603050405020304" pitchFamily="18" charset="0"/>
                <a:cs typeface="Times New Roman" panose="02020603050405020304" pitchFamily="18" charset="0"/>
              </a:rPr>
              <a:t> yang </a:t>
            </a:r>
            <a:r>
              <a:rPr lang="en-US" sz="3200" b="0" i="0" dirty="0" err="1">
                <a:effectLst/>
                <a:latin typeface="Times New Roman" panose="02020603050405020304" pitchFamily="18" charset="0"/>
                <a:cs typeface="Times New Roman" panose="02020603050405020304" pitchFamily="18" charset="0"/>
              </a:rPr>
              <a:t>memenuhi</a:t>
            </a:r>
            <a:r>
              <a:rPr lang="en-US" sz="3200" b="0" i="0" dirty="0">
                <a:effectLst/>
                <a:latin typeface="Times New Roman" panose="02020603050405020304" pitchFamily="18" charset="0"/>
                <a:cs typeface="Times New Roman" panose="02020603050405020304" pitchFamily="18" charset="0"/>
              </a:rPr>
              <a:t> HAVING </a:t>
            </a:r>
            <a:r>
              <a:rPr lang="en-US" sz="3200" b="0" i="0" dirty="0" err="1">
                <a:effectLst/>
                <a:latin typeface="Times New Roman" panose="02020603050405020304" pitchFamily="18" charset="0"/>
                <a:cs typeface="Times New Roman" panose="02020603050405020304" pitchFamily="18" charset="0"/>
              </a:rPr>
              <a:t>saja</a:t>
            </a:r>
            <a:r>
              <a:rPr lang="en-US" sz="3200" b="0" i="0" dirty="0">
                <a:effectLst/>
                <a:latin typeface="Times New Roman" panose="02020603050405020304" pitchFamily="18" charset="0"/>
                <a:cs typeface="Times New Roman" panose="02020603050405020304" pitchFamily="18" charset="0"/>
              </a:rPr>
              <a:t> yang </a:t>
            </a:r>
            <a:r>
              <a:rPr lang="en-US" sz="3200" b="0" i="0" dirty="0" err="1">
                <a:effectLst/>
                <a:latin typeface="Times New Roman" panose="02020603050405020304" pitchFamily="18" charset="0"/>
                <a:cs typeface="Times New Roman" panose="02020603050405020304" pitchFamily="18" charset="0"/>
              </a:rPr>
              <a:t>akan</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dihasilkan</a:t>
            </a:r>
            <a:r>
              <a:rPr lang="en-US" sz="3200" b="0" i="0" dirty="0">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HAVING </a:t>
            </a:r>
            <a:r>
              <a:rPr lang="en-US" sz="3200" dirty="0" err="1">
                <a:latin typeface="Times New Roman" panose="02020603050405020304" pitchFamily="18" charset="0"/>
                <a:cs typeface="Times New Roman" panose="02020603050405020304" pitchFamily="18" charset="0"/>
              </a:rPr>
              <a:t>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menyaring</a:t>
            </a:r>
            <a:r>
              <a:rPr lang="en-US" sz="3200" dirty="0">
                <a:latin typeface="Times New Roman" panose="02020603050405020304" pitchFamily="18" charset="0"/>
                <a:cs typeface="Times New Roman" panose="02020603050405020304" pitchFamily="18" charset="0"/>
              </a:rPr>
              <a:t> data yang </a:t>
            </a:r>
            <a:r>
              <a:rPr lang="en-US" sz="3200" dirty="0" err="1">
                <a:latin typeface="Times New Roman" panose="02020603050405020304" pitchFamily="18" charset="0"/>
                <a:cs typeface="Times New Roman" panose="02020603050405020304" pitchFamily="18" charset="0"/>
              </a:rPr>
              <a:t>sudah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dikelompokkan</a:t>
            </a:r>
            <a:r>
              <a:rPr lang="en-US" sz="3200" dirty="0">
                <a:latin typeface="Times New Roman" panose="02020603050405020304" pitchFamily="18" charset="0"/>
                <a:cs typeface="Times New Roman" panose="02020603050405020304" pitchFamily="18" charset="0"/>
              </a:rPr>
              <a:t>.</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b="0" i="0" dirty="0" err="1">
                <a:effectLst/>
                <a:latin typeface="Times New Roman" panose="02020603050405020304" pitchFamily="18" charset="0"/>
                <a:cs typeface="Times New Roman" panose="02020603050405020304" pitchFamily="18" charset="0"/>
              </a:rPr>
              <a:t>Klausa</a:t>
            </a:r>
            <a:r>
              <a:rPr lang="en-US" sz="3200" b="0" i="0" dirty="0">
                <a:effectLst/>
                <a:latin typeface="Times New Roman" panose="02020603050405020304" pitchFamily="18" charset="0"/>
                <a:cs typeface="Times New Roman" panose="02020603050405020304" pitchFamily="18" charset="0"/>
              </a:rPr>
              <a:t> HAVING </a:t>
            </a:r>
            <a:r>
              <a:rPr lang="en-US" sz="3200" b="0" i="0" dirty="0" err="1">
                <a:effectLst/>
                <a:latin typeface="Times New Roman" panose="02020603050405020304" pitchFamily="18" charset="0"/>
                <a:cs typeface="Times New Roman" panose="02020603050405020304" pitchFamily="18" charset="0"/>
              </a:rPr>
              <a:t>digunakan</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dalam</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kombinasi</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dengan</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klausa</a:t>
            </a:r>
            <a:r>
              <a:rPr lang="en-US" sz="3200" b="0" i="0" dirty="0">
                <a:effectLst/>
                <a:latin typeface="Times New Roman" panose="02020603050405020304" pitchFamily="18" charset="0"/>
                <a:cs typeface="Times New Roman" panose="02020603050405020304" pitchFamily="18" charset="0"/>
              </a:rPr>
              <a:t> GROUP BY </a:t>
            </a:r>
            <a:r>
              <a:rPr lang="en-US" sz="3200" b="0" i="0" dirty="0" err="1">
                <a:effectLst/>
                <a:latin typeface="Times New Roman" panose="02020603050405020304" pitchFamily="18" charset="0"/>
                <a:cs typeface="Times New Roman" panose="02020603050405020304" pitchFamily="18" charset="0"/>
              </a:rPr>
              <a:t>untuk</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membatasi</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kelompok</a:t>
            </a:r>
            <a:r>
              <a:rPr lang="en-US" sz="3200" b="0" i="0" dirty="0">
                <a:effectLst/>
                <a:latin typeface="Times New Roman" panose="02020603050405020304" pitchFamily="18" charset="0"/>
                <a:cs typeface="Times New Roman" panose="02020603050405020304" pitchFamily="18" charset="0"/>
              </a:rPr>
              <a:t> baris yang </a:t>
            </a:r>
            <a:r>
              <a:rPr lang="en-US" sz="3200" b="0" i="0" dirty="0" err="1">
                <a:effectLst/>
                <a:latin typeface="Times New Roman" panose="02020603050405020304" pitchFamily="18" charset="0"/>
                <a:cs typeface="Times New Roman" panose="02020603050405020304" pitchFamily="18" charset="0"/>
              </a:rPr>
              <a:t>dikembalikan</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hanya</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kepada</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mereka</a:t>
            </a:r>
            <a:r>
              <a:rPr lang="en-US" sz="3200" b="0" i="0" dirty="0">
                <a:effectLst/>
                <a:latin typeface="Times New Roman" panose="02020603050405020304" pitchFamily="18" charset="0"/>
                <a:cs typeface="Times New Roman" panose="02020603050405020304" pitchFamily="18" charset="0"/>
              </a:rPr>
              <a:t> yang </a:t>
            </a:r>
            <a:r>
              <a:rPr lang="en-US" sz="3200" b="0" i="0" dirty="0" err="1">
                <a:effectLst/>
                <a:latin typeface="Times New Roman" panose="02020603050405020304" pitchFamily="18" charset="0"/>
                <a:cs typeface="Times New Roman" panose="02020603050405020304" pitchFamily="18" charset="0"/>
              </a:rPr>
              <a:t>kondisinya</a:t>
            </a:r>
            <a:r>
              <a:rPr lang="en-US" sz="3200" b="0" i="0" dirty="0">
                <a:effectLst/>
                <a:latin typeface="Times New Roman" panose="02020603050405020304" pitchFamily="18" charset="0"/>
                <a:cs typeface="Times New Roman" panose="02020603050405020304" pitchFamily="18" charset="0"/>
              </a:rPr>
              <a:t> BENAR</a:t>
            </a:r>
            <a:endParaRPr lang="en-US" sz="3200" dirty="0">
              <a:latin typeface="Times New Roman" panose="02020603050405020304" pitchFamily="18" charset="0"/>
              <a:cs typeface="Times New Roman" panose="02020603050405020304" pitchFamily="18" charset="0"/>
            </a:endParaRPr>
          </a:p>
          <a:p>
            <a:pPr>
              <a:defRPr/>
            </a:pPr>
            <a:endParaRPr lang="en-US" sz="2646" dirty="0"/>
          </a:p>
        </p:txBody>
      </p:sp>
    </p:spTree>
    <p:extLst>
      <p:ext uri="{BB962C8B-B14F-4D97-AF65-F5344CB8AC3E}">
        <p14:creationId xmlns:p14="http://schemas.microsoft.com/office/powerpoint/2010/main" val="3063550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5ABE0AC-50CB-45A4-A673-018E67E66D82}"/>
              </a:ext>
            </a:extLst>
          </p:cNvPr>
          <p:cNvSpPr>
            <a:spLocks noChangeArrowheads="1"/>
          </p:cNvSpPr>
          <p:nvPr/>
        </p:nvSpPr>
        <p:spPr bwMode="auto">
          <a:xfrm>
            <a:off x="526628" y="481480"/>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Having(2)</a:t>
            </a:r>
          </a:p>
        </p:txBody>
      </p:sp>
      <p:sp>
        <p:nvSpPr>
          <p:cNvPr id="6" name="Rectangle 5">
            <a:extLst>
              <a:ext uri="{FF2B5EF4-FFF2-40B4-BE49-F238E27FC236}">
                <a16:creationId xmlns:a16="http://schemas.microsoft.com/office/drawing/2014/main" id="{884DFAE1-6162-489C-835C-A6B3B5C75478}"/>
              </a:ext>
            </a:extLst>
          </p:cNvPr>
          <p:cNvSpPr/>
          <p:nvPr/>
        </p:nvSpPr>
        <p:spPr>
          <a:xfrm>
            <a:off x="448966" y="1724770"/>
            <a:ext cx="11100391" cy="3283591"/>
          </a:xfrm>
          <a:prstGeom prst="rect">
            <a:avLst/>
          </a:prstGeom>
        </p:spPr>
        <p:txBody>
          <a:bodyPr wrap="square">
            <a:spAutoFit/>
          </a:bodyPr>
          <a:lstStyle/>
          <a:p>
            <a:pPr>
              <a:defRPr/>
            </a:pPr>
            <a:endParaRPr lang="en-US" sz="2646" b="1" i="1" dirty="0"/>
          </a:p>
          <a:p>
            <a:pPr>
              <a:defRPr/>
            </a:pPr>
            <a:r>
              <a:rPr lang="en-US" sz="3200" dirty="0" err="1">
                <a:latin typeface="Times New Roman" panose="02020603050405020304" pitchFamily="18" charset="0"/>
                <a:cs typeface="Times New Roman" panose="02020603050405020304" pitchFamily="18" charset="0"/>
              </a:rPr>
              <a:t>Contoh</a:t>
            </a:r>
            <a:r>
              <a:rPr lang="en-US" sz="3200" dirty="0">
                <a:latin typeface="Times New Roman" panose="02020603050405020304" pitchFamily="18" charset="0"/>
                <a:cs typeface="Times New Roman" panose="02020603050405020304" pitchFamily="18" charset="0"/>
              </a:rPr>
              <a:t> :</a:t>
            </a:r>
          </a:p>
          <a:p>
            <a:pPr>
              <a:defRPr/>
            </a:pPr>
            <a:endParaRPr lang="en-US" sz="2646" b="1" i="1" dirty="0"/>
          </a:p>
          <a:p>
            <a:pPr>
              <a:defRPr/>
            </a:pPr>
            <a:r>
              <a:rPr lang="en-US" sz="3200" b="1" dirty="0">
                <a:latin typeface="Courier New" panose="02070309020205020404" pitchFamily="49" charset="0"/>
                <a:cs typeface="Courier New" panose="02070309020205020404" pitchFamily="49" charset="0"/>
              </a:rPr>
              <a:t>SELECT agama, COUNT(agama) AS  </a:t>
            </a:r>
            <a:r>
              <a:rPr lang="en-US" sz="3200" b="1" dirty="0" err="1">
                <a:latin typeface="Courier New" panose="02070309020205020404" pitchFamily="49" charset="0"/>
                <a:cs typeface="Courier New" panose="02070309020205020404" pitchFamily="49" charset="0"/>
              </a:rPr>
              <a:t>jml_penganut</a:t>
            </a:r>
            <a:r>
              <a:rPr lang="en-US" sz="3200" b="1" dirty="0">
                <a:latin typeface="Courier New" panose="02070309020205020404" pitchFamily="49" charset="0"/>
                <a:cs typeface="Courier New" panose="02070309020205020404" pitchFamily="49" charset="0"/>
              </a:rPr>
              <a:t> </a:t>
            </a:r>
          </a:p>
          <a:p>
            <a:pPr>
              <a:defRPr/>
            </a:pPr>
            <a:r>
              <a:rPr lang="en-US" sz="3200" b="1" dirty="0">
                <a:latin typeface="Courier New" panose="02070309020205020404" pitchFamily="49" charset="0"/>
                <a:cs typeface="Courier New" panose="02070309020205020404" pitchFamily="49" charset="0"/>
              </a:rPr>
              <a:t>FROM </a:t>
            </a:r>
            <a:r>
              <a:rPr lang="en-US" sz="3200" b="1" dirty="0" err="1">
                <a:latin typeface="Courier New" panose="02070309020205020404" pitchFamily="49" charset="0"/>
                <a:cs typeface="Courier New" panose="02070309020205020404" pitchFamily="49" charset="0"/>
              </a:rPr>
              <a:t>penduduk</a:t>
            </a:r>
            <a:r>
              <a:rPr lang="en-US" sz="3200" b="1" dirty="0">
                <a:latin typeface="Courier New" panose="02070309020205020404" pitchFamily="49" charset="0"/>
                <a:cs typeface="Courier New" panose="02070309020205020404" pitchFamily="49" charset="0"/>
              </a:rPr>
              <a:t> </a:t>
            </a:r>
          </a:p>
          <a:p>
            <a:pPr>
              <a:defRPr/>
            </a:pPr>
            <a:r>
              <a:rPr lang="en-US" sz="3200" b="1" dirty="0">
                <a:latin typeface="Courier New" panose="02070309020205020404" pitchFamily="49" charset="0"/>
                <a:cs typeface="Courier New" panose="02070309020205020404" pitchFamily="49" charset="0"/>
              </a:rPr>
              <a:t>GROUP BY agama HAVING count(agama) &gt; 10;</a:t>
            </a:r>
          </a:p>
          <a:p>
            <a:pPr>
              <a:defRPr/>
            </a:pPr>
            <a:endParaRPr lang="en-US" sz="2646"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https://www.mariadb.org/</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https://www.tutorialspoint.com/mariadb/</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https://www.javatpoint.com/mariadb-tutorial/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4BFF5290-81B6-47ED-93DB-7AE574A5B63D}"/>
              </a:ext>
            </a:extLst>
          </p:cNvPr>
          <p:cNvSpPr txBox="1">
            <a:spLocks/>
          </p:cNvSpPr>
          <p:nvPr/>
        </p:nvSpPr>
        <p:spPr>
          <a:xfrm>
            <a:off x="1463357" y="2155907"/>
            <a:ext cx="9071610" cy="2547890"/>
          </a:xfrm>
          <a:prstGeom prst="rect">
            <a:avLst/>
          </a:prstGeom>
        </p:spPr>
        <p:txBody>
          <a:bodyPr/>
          <a:lstStyle/>
          <a:p>
            <a:pPr marL="377979" indent="-377979" eaLnBrk="0" hangingPunct="0">
              <a:spcBef>
                <a:spcPct val="20000"/>
              </a:spcBef>
              <a:buFont typeface="Arial" charset="0"/>
              <a:buChar char="•"/>
              <a:defRPr/>
            </a:pPr>
            <a:endParaRPr lang="id-ID" sz="2646" dirty="0"/>
          </a:p>
        </p:txBody>
      </p:sp>
      <p:sp>
        <p:nvSpPr>
          <p:cNvPr id="6" name="Rectangle 5">
            <a:extLst>
              <a:ext uri="{FF2B5EF4-FFF2-40B4-BE49-F238E27FC236}">
                <a16:creationId xmlns:a16="http://schemas.microsoft.com/office/drawing/2014/main" id="{9F651D01-FAB1-4632-9B46-15F0FB123305}"/>
              </a:ext>
            </a:extLst>
          </p:cNvPr>
          <p:cNvSpPr/>
          <p:nvPr/>
        </p:nvSpPr>
        <p:spPr>
          <a:xfrm>
            <a:off x="1032387" y="2267902"/>
            <a:ext cx="9502580" cy="3539430"/>
          </a:xfrm>
          <a:prstGeom prst="rect">
            <a:avLst/>
          </a:prstGeom>
        </p:spPr>
        <p:txBody>
          <a:bodyPr wrap="square">
            <a:spAutoFit/>
          </a:bodyPr>
          <a:lstStyle/>
          <a:p>
            <a:pPr algn="just">
              <a:defRPr/>
            </a:pPr>
            <a:r>
              <a:rPr lang="en-US" sz="3200" dirty="0" err="1">
                <a:cs typeface="Arial" charset="0"/>
              </a:rPr>
              <a:t>Semua</a:t>
            </a:r>
            <a:r>
              <a:rPr lang="en-US" sz="3200" dirty="0">
                <a:cs typeface="Arial" charset="0"/>
              </a:rPr>
              <a:t> data </a:t>
            </a:r>
            <a:r>
              <a:rPr lang="en-US" sz="3200" dirty="0" err="1">
                <a:cs typeface="Arial" charset="0"/>
              </a:rPr>
              <a:t>dalam</a:t>
            </a:r>
            <a:r>
              <a:rPr lang="en-US" sz="3200" dirty="0">
                <a:cs typeface="Arial" charset="0"/>
              </a:rPr>
              <a:t> table </a:t>
            </a:r>
            <a:r>
              <a:rPr lang="en-US" sz="3200" dirty="0" err="1">
                <a:cs typeface="Arial" charset="0"/>
              </a:rPr>
              <a:t>dapat</a:t>
            </a:r>
            <a:r>
              <a:rPr lang="en-US" sz="3200" dirty="0">
                <a:cs typeface="Arial" charset="0"/>
              </a:rPr>
              <a:t> </a:t>
            </a:r>
            <a:r>
              <a:rPr lang="en-US" sz="3200" dirty="0" err="1">
                <a:cs typeface="Arial" charset="0"/>
              </a:rPr>
              <a:t>ditampilkan</a:t>
            </a:r>
            <a:r>
              <a:rPr lang="en-US" sz="3200" dirty="0">
                <a:cs typeface="Arial" charset="0"/>
              </a:rPr>
              <a:t> </a:t>
            </a:r>
            <a:r>
              <a:rPr lang="en-US" sz="3200" dirty="0" err="1">
                <a:cs typeface="Arial" charset="0"/>
              </a:rPr>
              <a:t>dengan</a:t>
            </a:r>
            <a:r>
              <a:rPr lang="en-US" sz="3200" dirty="0">
                <a:cs typeface="Arial" charset="0"/>
              </a:rPr>
              <a:t> </a:t>
            </a:r>
            <a:r>
              <a:rPr lang="en-US" sz="3200" dirty="0" err="1">
                <a:cs typeface="Arial" charset="0"/>
              </a:rPr>
              <a:t>perintah</a:t>
            </a:r>
            <a:r>
              <a:rPr lang="en-US" sz="3200" dirty="0">
                <a:cs typeface="Arial" charset="0"/>
              </a:rPr>
              <a:t> SELECT, </a:t>
            </a:r>
            <a:r>
              <a:rPr lang="en-US" sz="3200" dirty="0" err="1">
                <a:cs typeface="Arial" charset="0"/>
              </a:rPr>
              <a:t>dalam</a:t>
            </a:r>
            <a:r>
              <a:rPr lang="en-US" sz="3200" dirty="0">
                <a:cs typeface="Arial" charset="0"/>
              </a:rPr>
              <a:t> SQL </a:t>
            </a:r>
            <a:r>
              <a:rPr lang="en-US" sz="3200" dirty="0" err="1">
                <a:cs typeface="Arial" charset="0"/>
              </a:rPr>
              <a:t>semua</a:t>
            </a:r>
            <a:r>
              <a:rPr lang="en-US" sz="3200" dirty="0">
                <a:cs typeface="Arial" charset="0"/>
              </a:rPr>
              <a:t> kata (all) </a:t>
            </a:r>
            <a:r>
              <a:rPr lang="en-US" sz="3200" dirty="0" err="1">
                <a:cs typeface="Arial" charset="0"/>
              </a:rPr>
              <a:t>diartikan</a:t>
            </a:r>
            <a:r>
              <a:rPr lang="en-US" sz="3200" dirty="0">
                <a:cs typeface="Arial" charset="0"/>
              </a:rPr>
              <a:t> </a:t>
            </a:r>
            <a:r>
              <a:rPr lang="en-US" sz="3200" dirty="0" err="1">
                <a:cs typeface="Arial" charset="0"/>
              </a:rPr>
              <a:t>dengan</a:t>
            </a:r>
            <a:r>
              <a:rPr lang="en-US" sz="3200" dirty="0">
                <a:cs typeface="Arial" charset="0"/>
              </a:rPr>
              <a:t> </a:t>
            </a:r>
            <a:r>
              <a:rPr lang="en-US" sz="3200" dirty="0" err="1">
                <a:cs typeface="Arial" charset="0"/>
              </a:rPr>
              <a:t>bintang</a:t>
            </a:r>
            <a:r>
              <a:rPr lang="en-US" sz="3200" dirty="0">
                <a:cs typeface="Arial" charset="0"/>
              </a:rPr>
              <a:t> (*)</a:t>
            </a:r>
          </a:p>
          <a:p>
            <a:pPr algn="just">
              <a:defRPr/>
            </a:pPr>
            <a:endParaRPr lang="en-US" sz="3200" dirty="0">
              <a:cs typeface="Arial" charset="0"/>
            </a:endParaRPr>
          </a:p>
          <a:p>
            <a:pPr algn="just">
              <a:defRPr/>
            </a:pPr>
            <a:r>
              <a:rPr lang="en-US" sz="3200" dirty="0" err="1">
                <a:cs typeface="Arial" charset="0"/>
              </a:rPr>
              <a:t>Contoh</a:t>
            </a:r>
            <a:r>
              <a:rPr lang="en-US" sz="3200" dirty="0">
                <a:cs typeface="Arial" charset="0"/>
              </a:rPr>
              <a:t> :</a:t>
            </a:r>
          </a:p>
          <a:p>
            <a:pPr algn="just">
              <a:defRPr/>
            </a:pPr>
            <a:endParaRPr lang="en-US" sz="3200" dirty="0">
              <a:cs typeface="Arial" charset="0"/>
            </a:endParaRPr>
          </a:p>
          <a:p>
            <a:pPr algn="just">
              <a:defRPr/>
            </a:pPr>
            <a:r>
              <a:rPr lang="en-US" sz="3200" b="1" dirty="0">
                <a:latin typeface="Courier New" panose="02070309020205020404" pitchFamily="49" charset="0"/>
                <a:cs typeface="Courier New" panose="02070309020205020404" pitchFamily="49" charset="0"/>
              </a:rPr>
              <a:t>SELECT * FROM </a:t>
            </a:r>
            <a:r>
              <a:rPr lang="en-US" sz="3200" b="1" dirty="0" err="1">
                <a:latin typeface="Courier New" panose="02070309020205020404" pitchFamily="49" charset="0"/>
                <a:cs typeface="Courier New" panose="02070309020205020404" pitchFamily="49" charset="0"/>
              </a:rPr>
              <a:t>produk</a:t>
            </a:r>
            <a:r>
              <a:rPr lang="en-US" sz="3200" b="1"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74A4711D-3D47-47DA-B928-EF5CBC424B37}"/>
              </a:ext>
            </a:extLst>
          </p:cNvPr>
          <p:cNvSpPr/>
          <p:nvPr/>
        </p:nvSpPr>
        <p:spPr>
          <a:xfrm>
            <a:off x="611725" y="356951"/>
            <a:ext cx="3642536" cy="769441"/>
          </a:xfrm>
          <a:prstGeom prst="rect">
            <a:avLst/>
          </a:prstGeom>
        </p:spPr>
        <p:txBody>
          <a:bodyPr wrap="none">
            <a:spAutoFit/>
          </a:bodyPr>
          <a:lstStyle/>
          <a:p>
            <a:pPr lvl="0"/>
            <a:r>
              <a:rPr lang="en-US" sz="4400" b="1" spc="-1">
                <a:solidFill>
                  <a:srgbClr val="FFFFFF"/>
                </a:solidFill>
              </a:rPr>
              <a:t>SELECT ALL</a:t>
            </a:r>
            <a:endParaRPr lang="en-US" dirty="0">
              <a:solidFill>
                <a:prstClr val="black"/>
              </a:solidFill>
            </a:endParaRPr>
          </a:p>
        </p:txBody>
      </p:sp>
    </p:spTree>
    <p:extLst>
      <p:ext uri="{BB962C8B-B14F-4D97-AF65-F5344CB8AC3E}">
        <p14:creationId xmlns:p14="http://schemas.microsoft.com/office/powerpoint/2010/main" val="179768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F8FC1C8-02C9-4D78-994A-8B7198024BE5}"/>
              </a:ext>
            </a:extLst>
          </p:cNvPr>
          <p:cNvSpPr>
            <a:spLocks noChangeArrowheads="1"/>
          </p:cNvSpPr>
          <p:nvPr/>
        </p:nvSpPr>
        <p:spPr bwMode="auto">
          <a:xfrm>
            <a:off x="544463" y="412955"/>
            <a:ext cx="9071610" cy="722057"/>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dirty="0">
                <a:solidFill>
                  <a:srgbClr val="FFFFFF"/>
                </a:solidFill>
              </a:rPr>
              <a:t>SELECT Kolom </a:t>
            </a:r>
            <a:r>
              <a:rPr lang="en-US" sz="4400" b="1" spc="-1" dirty="0" err="1">
                <a:solidFill>
                  <a:srgbClr val="FFFFFF"/>
                </a:solidFill>
              </a:rPr>
              <a:t>Tertentu</a:t>
            </a:r>
            <a:endParaRPr lang="en-GB" sz="4400" b="1" spc="-1" dirty="0">
              <a:solidFill>
                <a:srgbClr val="FFFFFF"/>
              </a:solidFill>
            </a:endParaRPr>
          </a:p>
        </p:txBody>
      </p:sp>
      <p:sp>
        <p:nvSpPr>
          <p:cNvPr id="5" name="Content Placeholder 5">
            <a:extLst>
              <a:ext uri="{FF2B5EF4-FFF2-40B4-BE49-F238E27FC236}">
                <a16:creationId xmlns:a16="http://schemas.microsoft.com/office/drawing/2014/main" id="{E4F18A98-F73C-4591-8C29-4C1D2456164C}"/>
              </a:ext>
            </a:extLst>
          </p:cNvPr>
          <p:cNvSpPr txBox="1">
            <a:spLocks/>
          </p:cNvSpPr>
          <p:nvPr/>
        </p:nvSpPr>
        <p:spPr>
          <a:xfrm>
            <a:off x="1463357" y="2553616"/>
            <a:ext cx="9071610" cy="3344106"/>
          </a:xfrm>
          <a:prstGeom prst="rect">
            <a:avLst/>
          </a:prstGeom>
        </p:spPr>
        <p:txBody>
          <a:bodyPr/>
          <a:lstStyle/>
          <a:p>
            <a:pPr marL="377979" indent="-377979" eaLnBrk="0" hangingPunct="0">
              <a:spcBef>
                <a:spcPct val="20000"/>
              </a:spcBef>
              <a:defRPr/>
            </a:pPr>
            <a:endParaRPr lang="id-ID" sz="3527" dirty="0"/>
          </a:p>
        </p:txBody>
      </p:sp>
      <p:pic>
        <p:nvPicPr>
          <p:cNvPr id="4" name="Picture 3">
            <a:extLst>
              <a:ext uri="{FF2B5EF4-FFF2-40B4-BE49-F238E27FC236}">
                <a16:creationId xmlns:a16="http://schemas.microsoft.com/office/drawing/2014/main" id="{288324F0-70C3-4291-9F92-6B308F868253}"/>
              </a:ext>
            </a:extLst>
          </p:cNvPr>
          <p:cNvPicPr>
            <a:picLocks noChangeAspect="1"/>
          </p:cNvPicPr>
          <p:nvPr/>
        </p:nvPicPr>
        <p:blipFill>
          <a:blip r:embed="rId3"/>
          <a:stretch>
            <a:fillRect/>
          </a:stretch>
        </p:blipFill>
        <p:spPr>
          <a:xfrm>
            <a:off x="1463357" y="2777208"/>
            <a:ext cx="8232721" cy="3232310"/>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CAC3EEE-51B6-48CA-A92A-93E700963E85}"/>
              </a:ext>
            </a:extLst>
          </p:cNvPr>
          <p:cNvSpPr>
            <a:spLocks noChangeArrowheads="1"/>
          </p:cNvSpPr>
          <p:nvPr/>
        </p:nvSpPr>
        <p:spPr bwMode="auto">
          <a:xfrm>
            <a:off x="409433" y="434426"/>
            <a:ext cx="10125534" cy="722057"/>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dirty="0">
                <a:solidFill>
                  <a:schemeClr val="bg1"/>
                </a:solidFill>
                <a:ea typeface="Arial Unicode MS" pitchFamily="34" charset="-128"/>
                <a:cs typeface="Aharoni" pitchFamily="2" charset="-79"/>
              </a:rPr>
              <a:t>SELECT </a:t>
            </a:r>
            <a:r>
              <a:rPr lang="en-US" sz="4400" b="1" dirty="0" err="1">
                <a:solidFill>
                  <a:schemeClr val="bg1"/>
                </a:solidFill>
                <a:ea typeface="Arial Unicode MS" pitchFamily="34" charset="-128"/>
                <a:cs typeface="Aharoni" pitchFamily="2" charset="-79"/>
              </a:rPr>
              <a:t>Kolom</a:t>
            </a:r>
            <a:r>
              <a:rPr lang="en-US" sz="4400" b="1" dirty="0">
                <a:solidFill>
                  <a:schemeClr val="bg1"/>
                </a:solidFill>
                <a:ea typeface="Arial Unicode MS" pitchFamily="34" charset="-128"/>
                <a:cs typeface="Aharoni" pitchFamily="2" charset="-79"/>
              </a:rPr>
              <a:t> &amp; </a:t>
            </a:r>
            <a:r>
              <a:rPr lang="en-US" sz="4400" b="1" dirty="0" err="1">
                <a:solidFill>
                  <a:schemeClr val="bg1"/>
                </a:solidFill>
                <a:ea typeface="Arial Unicode MS" pitchFamily="34" charset="-128"/>
                <a:cs typeface="Aharoni" pitchFamily="2" charset="-79"/>
              </a:rPr>
              <a:t>Baris</a:t>
            </a:r>
            <a:r>
              <a:rPr lang="en-US" sz="4400" b="1" dirty="0">
                <a:solidFill>
                  <a:schemeClr val="bg1"/>
                </a:solidFill>
                <a:ea typeface="Arial Unicode MS" pitchFamily="34" charset="-128"/>
                <a:cs typeface="Aharoni" pitchFamily="2" charset="-79"/>
              </a:rPr>
              <a:t> </a:t>
            </a:r>
            <a:r>
              <a:rPr lang="en-US" sz="4400" b="1" dirty="0" err="1">
                <a:solidFill>
                  <a:schemeClr val="bg1"/>
                </a:solidFill>
                <a:ea typeface="Arial Unicode MS" pitchFamily="34" charset="-128"/>
                <a:cs typeface="Aharoni" pitchFamily="2" charset="-79"/>
              </a:rPr>
              <a:t>Tertentu</a:t>
            </a:r>
            <a:endParaRPr lang="en-GB" sz="4400" b="1" dirty="0">
              <a:solidFill>
                <a:schemeClr val="bg1"/>
              </a:solidFill>
              <a:ea typeface="Arial Unicode MS" pitchFamily="34" charset="-128"/>
              <a:cs typeface="Aharoni" pitchFamily="2" charset="-79"/>
            </a:endParaRPr>
          </a:p>
        </p:txBody>
      </p:sp>
      <p:pic>
        <p:nvPicPr>
          <p:cNvPr id="4" name="Picture 3">
            <a:extLst>
              <a:ext uri="{FF2B5EF4-FFF2-40B4-BE49-F238E27FC236}">
                <a16:creationId xmlns:a16="http://schemas.microsoft.com/office/drawing/2014/main" id="{D8200C99-6543-441A-84E5-FDE61275B24E}"/>
              </a:ext>
            </a:extLst>
          </p:cNvPr>
          <p:cNvPicPr>
            <a:picLocks noChangeAspect="1"/>
          </p:cNvPicPr>
          <p:nvPr/>
        </p:nvPicPr>
        <p:blipFill>
          <a:blip r:embed="rId3"/>
          <a:stretch>
            <a:fillRect/>
          </a:stretch>
        </p:blipFill>
        <p:spPr>
          <a:xfrm>
            <a:off x="597934" y="2856229"/>
            <a:ext cx="10802455" cy="2975611"/>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82241CA-85F7-4CB1-A107-0B27757EE13C}"/>
              </a:ext>
            </a:extLst>
          </p:cNvPr>
          <p:cNvSpPr>
            <a:spLocks noChangeArrowheads="1"/>
          </p:cNvSpPr>
          <p:nvPr/>
        </p:nvSpPr>
        <p:spPr bwMode="auto">
          <a:xfrm>
            <a:off x="544462" y="351507"/>
            <a:ext cx="6215733" cy="723340"/>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a:solidFill>
                  <a:schemeClr val="bg1"/>
                </a:solidFill>
                <a:ea typeface="Arial Unicode MS" pitchFamily="34" charset="-128"/>
                <a:cs typeface="Aharoni" pitchFamily="2" charset="-79"/>
              </a:rPr>
              <a:t>Operator</a:t>
            </a:r>
            <a:endParaRPr lang="en-GB" sz="4409" b="1" dirty="0">
              <a:solidFill>
                <a:schemeClr val="bg1"/>
              </a:solidFill>
              <a:ea typeface="Arial Unicode MS" pitchFamily="34" charset="-128"/>
              <a:cs typeface="Aharoni" pitchFamily="2" charset="-79"/>
            </a:endParaRPr>
          </a:p>
        </p:txBody>
      </p:sp>
      <p:sp>
        <p:nvSpPr>
          <p:cNvPr id="13342" name="Rectangle 1">
            <a:extLst>
              <a:ext uri="{FF2B5EF4-FFF2-40B4-BE49-F238E27FC236}">
                <a16:creationId xmlns:a16="http://schemas.microsoft.com/office/drawing/2014/main" id="{9B49520D-60BF-45BA-875B-A03E583E239A}"/>
              </a:ext>
            </a:extLst>
          </p:cNvPr>
          <p:cNvSpPr>
            <a:spLocks noChangeArrowheads="1"/>
          </p:cNvSpPr>
          <p:nvPr/>
        </p:nvSpPr>
        <p:spPr bwMode="auto">
          <a:xfrm>
            <a:off x="959379" y="-351506"/>
            <a:ext cx="184731" cy="70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984"/>
          </a:p>
          <a:p>
            <a:endParaRPr lang="en-US" altLang="en-US" sz="1984"/>
          </a:p>
        </p:txBody>
      </p:sp>
      <p:sp>
        <p:nvSpPr>
          <p:cNvPr id="3" name="Rectangle 2">
            <a:extLst>
              <a:ext uri="{FF2B5EF4-FFF2-40B4-BE49-F238E27FC236}">
                <a16:creationId xmlns:a16="http://schemas.microsoft.com/office/drawing/2014/main" id="{69D3DCDA-BD59-4D0A-AD44-4FEFC93832E2}"/>
              </a:ext>
            </a:extLst>
          </p:cNvPr>
          <p:cNvSpPr/>
          <p:nvPr/>
        </p:nvSpPr>
        <p:spPr>
          <a:xfrm>
            <a:off x="959379" y="2502564"/>
            <a:ext cx="9777447" cy="3539430"/>
          </a:xfrm>
          <a:prstGeom prst="rect">
            <a:avLst/>
          </a:prstGeom>
        </p:spPr>
        <p:txBody>
          <a:bodyPr wrap="square">
            <a:spAutoFit/>
          </a:bodyPr>
          <a:lstStyle/>
          <a:p>
            <a:pPr algn="just"/>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WHERE </a:t>
            </a:r>
            <a:r>
              <a:rPr lang="en-US" sz="3200" dirty="0" err="1">
                <a:latin typeface="Times New Roman" panose="02020603050405020304" pitchFamily="18" charset="0"/>
                <a:cs typeface="Times New Roman" panose="02020603050405020304" pitchFamily="18" charset="0"/>
              </a:rPr>
              <a:t>sangat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fleksibel</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kita</a:t>
            </a:r>
            <a:r>
              <a:rPr lang="en-US" sz="3200" dirty="0">
                <a:latin typeface="Times New Roman" panose="02020603050405020304" pitchFamily="18" charset="0"/>
                <a:cs typeface="Times New Roman" panose="02020603050405020304" pitchFamily="18" charset="0"/>
              </a:rPr>
              <a:t> juga </a:t>
            </a:r>
            <a:r>
              <a:rPr lang="en-US" sz="3200" dirty="0" err="1">
                <a:latin typeface="Times New Roman" panose="02020603050405020304" pitchFamily="18" charset="0"/>
                <a:cs typeface="Times New Roman" panose="02020603050405020304" pitchFamily="18" charset="0"/>
              </a:rPr>
              <a:t>bisa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operasi</a:t>
            </a:r>
            <a:r>
              <a:rPr lang="en-US" sz="3200" dirty="0">
                <a:latin typeface="Times New Roman" panose="02020603050405020304" pitchFamily="18" charset="0"/>
                <a:cs typeface="Times New Roman" panose="02020603050405020304" pitchFamily="18" charset="0"/>
              </a:rPr>
              <a:t> slain </a:t>
            </a:r>
            <a:r>
              <a:rPr lang="en-US" sz="3200" dirty="0" err="1">
                <a:latin typeface="Times New Roman" panose="02020603050405020304" pitchFamily="18" charset="0"/>
                <a:cs typeface="Times New Roman" panose="02020603050405020304" pitchFamily="18" charset="0"/>
              </a:rPr>
              <a:t>eperti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lebih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besar</a:t>
            </a:r>
            <a:r>
              <a:rPr lang="en-US" sz="3200" dirty="0">
                <a:latin typeface="Times New Roman" panose="02020603050405020304" pitchFamily="18" charset="0"/>
                <a:cs typeface="Times New Roman" panose="02020603050405020304" pitchFamily="18" charset="0"/>
              </a:rPr>
              <a:t> (&gt;), </a:t>
            </a:r>
            <a:r>
              <a:rPr lang="en-US" sz="3200" dirty="0" err="1">
                <a:latin typeface="Times New Roman" panose="02020603050405020304" pitchFamily="18" charset="0"/>
                <a:cs typeface="Times New Roman" panose="02020603050405020304" pitchFamily="18" charset="0"/>
              </a:rPr>
              <a:t>lebih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kecil</a:t>
            </a:r>
            <a:r>
              <a:rPr lang="en-US" sz="3200" dirty="0">
                <a:latin typeface="Times New Roman" panose="02020603050405020304" pitchFamily="18" charset="0"/>
                <a:cs typeface="Times New Roman" panose="02020603050405020304" pitchFamily="18" charset="0"/>
              </a:rPr>
              <a:t> (&lt;), </a:t>
            </a:r>
            <a:r>
              <a:rPr lang="en-US" sz="3200" dirty="0" err="1">
                <a:latin typeface="Times New Roman" panose="02020603050405020304" pitchFamily="18" charset="0"/>
                <a:cs typeface="Times New Roman" panose="02020603050405020304" pitchFamily="18" charset="0"/>
              </a:rPr>
              <a:t>tidak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sama</a:t>
            </a:r>
            <a:r>
              <a:rPr lang="en-US" sz="3200" dirty="0">
                <a:latin typeface="Times New Roman" panose="02020603050405020304" pitchFamily="18" charset="0"/>
                <a:cs typeface="Times New Roman" panose="02020603050405020304" pitchFamily="18" charset="0"/>
              </a:rPr>
              <a:t> (&lt;&gt;), dan lain-lain.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List </a:t>
            </a:r>
            <a:r>
              <a:rPr lang="en-US" sz="3200" dirty="0" err="1">
                <a:latin typeface="Times New Roman" panose="02020603050405020304" pitchFamily="18" charset="0"/>
                <a:cs typeface="Times New Roman" panose="02020603050405020304" pitchFamily="18" charset="0"/>
              </a:rPr>
              <a:t>lengkap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penggunaan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pada SELECT…WHERE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dilihat</a:t>
            </a:r>
            <a:r>
              <a:rPr lang="en-US" sz="3200" dirty="0">
                <a:latin typeface="Times New Roman" panose="02020603050405020304" pitchFamily="18" charset="0"/>
                <a:cs typeface="Times New Roman" panose="02020603050405020304" pitchFamily="18" charset="0"/>
              </a:rPr>
              <a:t> di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notes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3F91B7C-E6A5-438F-8B4E-D811113FB975}"/>
              </a:ext>
            </a:extLst>
          </p:cNvPr>
          <p:cNvSpPr>
            <a:spLocks noChangeArrowheads="1"/>
          </p:cNvSpPr>
          <p:nvPr/>
        </p:nvSpPr>
        <p:spPr bwMode="auto">
          <a:xfrm>
            <a:off x="573958" y="471948"/>
            <a:ext cx="7537655"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a:solidFill>
                  <a:schemeClr val="bg1"/>
                </a:solidFill>
                <a:ea typeface="Arial Unicode MS" pitchFamily="34" charset="-128"/>
                <a:cs typeface="Aharoni" pitchFamily="2" charset="-79"/>
              </a:rPr>
              <a:t>SELECT </a:t>
            </a:r>
            <a:r>
              <a:rPr lang="en-US" sz="4409" b="1" dirty="0" err="1">
                <a:solidFill>
                  <a:schemeClr val="bg1"/>
                </a:solidFill>
                <a:ea typeface="Arial Unicode MS" pitchFamily="34" charset="-128"/>
                <a:cs typeface="Aharoni" pitchFamily="2" charset="-79"/>
              </a:rPr>
              <a:t>Beberapa</a:t>
            </a:r>
            <a:r>
              <a:rPr lang="en-US" sz="4409" b="1" dirty="0">
                <a:solidFill>
                  <a:schemeClr val="bg1"/>
                </a:solidFill>
                <a:ea typeface="Arial Unicode MS" pitchFamily="34" charset="-128"/>
                <a:cs typeface="Aharoni" pitchFamily="2" charset="-79"/>
              </a:rPr>
              <a:t> </a:t>
            </a:r>
            <a:r>
              <a:rPr lang="en-US" sz="4409" b="1" dirty="0" err="1">
                <a:solidFill>
                  <a:schemeClr val="bg1"/>
                </a:solidFill>
                <a:ea typeface="Arial Unicode MS" pitchFamily="34" charset="-128"/>
                <a:cs typeface="Aharoni" pitchFamily="2" charset="-79"/>
              </a:rPr>
              <a:t>Baris</a:t>
            </a:r>
            <a:endParaRPr lang="en-GB" sz="4409" b="1" dirty="0">
              <a:solidFill>
                <a:schemeClr val="bg1"/>
              </a:solidFill>
              <a:ea typeface="Arial Unicode MS" pitchFamily="34" charset="-128"/>
              <a:cs typeface="Aharoni" pitchFamily="2" charset="-79"/>
            </a:endParaRPr>
          </a:p>
        </p:txBody>
      </p:sp>
      <p:sp>
        <p:nvSpPr>
          <p:cNvPr id="5" name="Content Placeholder 5">
            <a:extLst>
              <a:ext uri="{FF2B5EF4-FFF2-40B4-BE49-F238E27FC236}">
                <a16:creationId xmlns:a16="http://schemas.microsoft.com/office/drawing/2014/main" id="{D2972733-49CB-4401-91B4-7DFAC4711177}"/>
              </a:ext>
            </a:extLst>
          </p:cNvPr>
          <p:cNvSpPr txBox="1">
            <a:spLocks/>
          </p:cNvSpPr>
          <p:nvPr/>
        </p:nvSpPr>
        <p:spPr>
          <a:xfrm>
            <a:off x="1463357" y="2199655"/>
            <a:ext cx="9071610" cy="3344106"/>
          </a:xfrm>
          <a:prstGeom prst="rect">
            <a:avLst/>
          </a:prstGeom>
        </p:spPr>
        <p:txBody>
          <a:bodyPr/>
          <a:lstStyle/>
          <a:p>
            <a:pPr marL="377979" indent="-377979" eaLnBrk="0" hangingPunct="0">
              <a:spcBef>
                <a:spcPct val="20000"/>
              </a:spcBef>
              <a:defRPr/>
            </a:pPr>
            <a:endParaRPr lang="id-ID" sz="3527" dirty="0"/>
          </a:p>
        </p:txBody>
      </p:sp>
      <p:pic>
        <p:nvPicPr>
          <p:cNvPr id="6" name="Picture 5">
            <a:extLst>
              <a:ext uri="{FF2B5EF4-FFF2-40B4-BE49-F238E27FC236}">
                <a16:creationId xmlns:a16="http://schemas.microsoft.com/office/drawing/2014/main" id="{B1E9A4C5-46D5-4449-8AE4-1BFB9A38408F}"/>
              </a:ext>
            </a:extLst>
          </p:cNvPr>
          <p:cNvPicPr>
            <a:picLocks noChangeAspect="1"/>
          </p:cNvPicPr>
          <p:nvPr/>
        </p:nvPicPr>
        <p:blipFill>
          <a:blip r:embed="rId3"/>
          <a:stretch>
            <a:fillRect/>
          </a:stretch>
        </p:blipFill>
        <p:spPr>
          <a:xfrm>
            <a:off x="1463357" y="2796764"/>
            <a:ext cx="9374279" cy="3043597"/>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C93D79A-8690-46AC-9404-CB7202629E92}"/>
              </a:ext>
            </a:extLst>
          </p:cNvPr>
          <p:cNvSpPr>
            <a:spLocks noChangeArrowheads="1"/>
          </p:cNvSpPr>
          <p:nvPr/>
        </p:nvSpPr>
        <p:spPr bwMode="auto">
          <a:xfrm>
            <a:off x="693913" y="536026"/>
            <a:ext cx="5627758" cy="722057"/>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dirty="0" err="1">
                <a:solidFill>
                  <a:schemeClr val="bg1"/>
                </a:solidFill>
                <a:ea typeface="Arial Unicode MS" pitchFamily="34" charset="-128"/>
                <a:cs typeface="Aharoni" pitchFamily="2" charset="-79"/>
              </a:rPr>
              <a:t>Klausa</a:t>
            </a:r>
            <a:r>
              <a:rPr lang="en-US" sz="4400" b="1" dirty="0">
                <a:solidFill>
                  <a:schemeClr val="bg1"/>
                </a:solidFill>
                <a:ea typeface="Arial Unicode MS" pitchFamily="34" charset="-128"/>
                <a:cs typeface="Aharoni" pitchFamily="2" charset="-79"/>
              </a:rPr>
              <a:t> AND , OR</a:t>
            </a:r>
            <a:endParaRPr lang="en-GB" sz="4400" b="1" dirty="0">
              <a:solidFill>
                <a:schemeClr val="bg1"/>
              </a:solidFill>
              <a:ea typeface="Arial Unicode MS" pitchFamily="34" charset="-128"/>
              <a:cs typeface="Aharoni" pitchFamily="2" charset="-79"/>
            </a:endParaRPr>
          </a:p>
        </p:txBody>
      </p:sp>
      <p:sp>
        <p:nvSpPr>
          <p:cNvPr id="5" name="Content Placeholder 5">
            <a:extLst>
              <a:ext uri="{FF2B5EF4-FFF2-40B4-BE49-F238E27FC236}">
                <a16:creationId xmlns:a16="http://schemas.microsoft.com/office/drawing/2014/main" id="{5EB7550A-9DD9-4D74-94F6-0AC39989B81C}"/>
              </a:ext>
            </a:extLst>
          </p:cNvPr>
          <p:cNvSpPr txBox="1">
            <a:spLocks/>
          </p:cNvSpPr>
          <p:nvPr/>
        </p:nvSpPr>
        <p:spPr>
          <a:xfrm>
            <a:off x="693912" y="2199656"/>
            <a:ext cx="10278887" cy="3680091"/>
          </a:xfrm>
          <a:prstGeom prst="rect">
            <a:avLst/>
          </a:prstGeom>
        </p:spPr>
        <p:txBody>
          <a:bodyPr/>
          <a:lstStyle/>
          <a:p>
            <a:pPr algn="just">
              <a:defRPr/>
            </a:pPr>
            <a:r>
              <a:rPr lang="en-US" sz="3200" dirty="0" err="1">
                <a:latin typeface="Times New Roman" panose="02020603050405020304" pitchFamily="18" charset="0"/>
                <a:cs typeface="Times New Roman" panose="02020603050405020304" pitchFamily="18" charset="0"/>
              </a:rPr>
              <a:t>Penggunaan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WHERE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mengandung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beberapa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dihubungan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OR.</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Sebuah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mengandung</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berarti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semua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harus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bernilai</a:t>
            </a:r>
            <a:r>
              <a:rPr lang="en-US" sz="3200" dirty="0">
                <a:latin typeface="Times New Roman" panose="02020603050405020304" pitchFamily="18" charset="0"/>
                <a:cs typeface="Times New Roman" panose="02020603050405020304" pitchFamily="18" charset="0"/>
              </a:rPr>
              <a:t> true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menampilkan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dipilih</a:t>
            </a:r>
            <a:r>
              <a:rPr lang="en-US" sz="3200" dirty="0">
                <a:latin typeface="Times New Roman" panose="02020603050405020304" pitchFamily="18" charset="0"/>
                <a:cs typeface="Times New Roman" panose="02020603050405020304" pitchFamily="18" charset="0"/>
              </a:rPr>
              <a:t>. </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Pada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kasus</a:t>
            </a:r>
            <a:r>
              <a:rPr lang="en-US" sz="3200" dirty="0">
                <a:latin typeface="Times New Roman" panose="02020603050405020304" pitchFamily="18" charset="0"/>
                <a:cs typeface="Times New Roman" panose="02020603050405020304" pitchFamily="18" charset="0"/>
              </a:rPr>
              <a:t> OR </a:t>
            </a:r>
            <a:r>
              <a:rPr lang="en-US" sz="3200" dirty="0" err="1">
                <a:latin typeface="Times New Roman" panose="02020603050405020304" pitchFamily="18" charset="0"/>
                <a:cs typeface="Times New Roman" panose="02020603050405020304" pitchFamily="18" charset="0"/>
              </a:rPr>
              <a:t>berarti</a:t>
            </a:r>
            <a:r>
              <a:rPr lang="en-US" sz="3200" dirty="0">
                <a:latin typeface="Times New Roman" panose="02020603050405020304" pitchFamily="18" charset="0"/>
                <a:cs typeface="Times New Roman" panose="02020603050405020304" pitchFamily="18" charset="0"/>
              </a:rPr>
              <a:t> paling </a:t>
            </a:r>
            <a:r>
              <a:rPr lang="en-US" sz="3200" dirty="0" err="1">
                <a:latin typeface="Times New Roman" panose="02020603050405020304" pitchFamily="18" charset="0"/>
                <a:cs typeface="Times New Roman" panose="02020603050405020304" pitchFamily="18" charset="0"/>
              </a:rPr>
              <a:t>tidak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benar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maka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bernilai</a:t>
            </a:r>
            <a:r>
              <a:rPr lang="en-US" sz="3200" dirty="0">
                <a:latin typeface="Times New Roman" panose="02020603050405020304" pitchFamily="18" charset="0"/>
                <a:cs typeface="Times New Roman" panose="02020603050405020304" pitchFamily="18" charset="0"/>
              </a:rPr>
              <a:t> true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menampilkan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dipilih</a:t>
            </a:r>
            <a:r>
              <a:rPr lang="en-US" sz="3200" dirty="0">
                <a:latin typeface="Times New Roman" panose="02020603050405020304" pitchFamily="18" charset="0"/>
                <a:cs typeface="Times New Roman" panose="02020603050405020304" pitchFamily="18" charset="0"/>
              </a:rPr>
              <a:t>.</a:t>
            </a:r>
          </a:p>
          <a:p>
            <a:pPr marL="377979" indent="-377979" eaLnBrk="0" hangingPunct="0">
              <a:spcBef>
                <a:spcPct val="20000"/>
              </a:spcBef>
              <a:defRPr/>
            </a:pPr>
            <a:endParaRPr lang="id-ID" sz="352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787</TotalTime>
  <Words>3269</Words>
  <Application>Microsoft Office PowerPoint</Application>
  <PresentationFormat>Custom</PresentationFormat>
  <Paragraphs>403</Paragraphs>
  <Slides>38</Slides>
  <Notes>38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Courier New</vt:lpstr>
      <vt:lpstr>Times New Roman</vt:lpstr>
      <vt:lpstr>Source Sans Pro</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131</cp:revision>
  <dcterms:modified xsi:type="dcterms:W3CDTF">2024-02-11T04:50:12Z</dcterms:modified>
</cp:coreProperties>
</file>