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  <p:sldMasterId id="2147483708" r:id="rId2"/>
  </p:sldMasterIdLst>
  <p:notesMasterIdLst>
    <p:notesMasterId r:id="rId18"/>
  </p:notesMasterIdLst>
  <p:sldIdLst>
    <p:sldId id="256" r:id="rId3"/>
    <p:sldId id="257" r:id="rId4"/>
    <p:sldId id="295" r:id="rId5"/>
    <p:sldId id="296" r:id="rId6"/>
    <p:sldId id="298" r:id="rId7"/>
    <p:sldId id="299" r:id="rId8"/>
    <p:sldId id="361" r:id="rId9"/>
    <p:sldId id="360" r:id="rId10"/>
    <p:sldId id="301" r:id="rId11"/>
    <p:sldId id="302" r:id="rId12"/>
    <p:sldId id="304" r:id="rId13"/>
    <p:sldId id="305" r:id="rId14"/>
    <p:sldId id="357" r:id="rId15"/>
    <p:sldId id="359" r:id="rId16"/>
    <p:sldId id="358" r:id="rId17"/>
  </p:sldIdLst>
  <p:sldSz cx="11998325" cy="7559675"/>
  <p:notesSz cx="7559675" cy="10691813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Noto Sans Symbols" pitchFamily="2" charset="0"/>
      <p:regular r:id="rId23"/>
      <p:bold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099" autoAdjust="0"/>
  </p:normalViewPr>
  <p:slideViewPr>
    <p:cSldViewPr snapToGrid="0">
      <p:cViewPr varScale="1">
        <p:scale>
          <a:sx n="46" d="100"/>
          <a:sy n="46" d="100"/>
        </p:scale>
        <p:origin x="14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17200" y="1009440"/>
            <a:ext cx="5943600" cy="373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2325" y="1009650"/>
            <a:ext cx="5934075" cy="373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 multi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sebelumnya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buatlah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grade.js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antara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85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100,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gradernya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antara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75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kurang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85,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gradernya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seterusnya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grade E.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lihat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mendapatkan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grade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persyaratan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yaitu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Kedua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dihubungan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operator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&amp;&amp;. </a:t>
            </a:r>
          </a:p>
        </p:txBody>
      </p:sp>
    </p:spTree>
    <p:extLst>
      <p:ext uri="{BB962C8B-B14F-4D97-AF65-F5344CB8AC3E}">
        <p14:creationId xmlns:p14="http://schemas.microsoft.com/office/powerpoint/2010/main" val="3777061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 multi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switch case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menampilkan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Bedanya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switch case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masing-masing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case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/value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setelah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selesai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statement/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keyword break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flowchart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simpulkan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bahwa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casenya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lalu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break.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lain.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lalu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break.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diulang-ulang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sebanyak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diinginkan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nanti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terakhir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semua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diarahkan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keyword DEFAULT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FALSE.</a:t>
            </a:r>
          </a:p>
        </p:txBody>
      </p:sp>
    </p:spTree>
    <p:extLst>
      <p:ext uri="{BB962C8B-B14F-4D97-AF65-F5344CB8AC3E}">
        <p14:creationId xmlns:p14="http://schemas.microsoft.com/office/powerpoint/2010/main" val="2174342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switch case pada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sebelumnya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buatlah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predikat.js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grade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A,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berhak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mendapatkan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predikat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Memuaskan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grade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B,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berhak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mendapatkan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predikat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Baik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grade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C,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berhak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mendapatkan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predikat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Cukup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seterusnya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grade 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predikatnya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Buruk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Setiap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akhir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statement/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diakhir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keyword break agar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statementnya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turun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statement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874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75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websitenya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err="1">
                <a:latin typeface="Times New Roman" panose="02020603050405020304" pitchFamily="18" charset="0"/>
                <a:cs typeface="Times New Roman" panose="02020603050405020304" pitchFamily="18" charset="0"/>
              </a:rPr>
              <a:t>Maret</a:t>
            </a: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 2022.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303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2325" y="1009650"/>
            <a:ext cx="5934075" cy="373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603504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Struktur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kendali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Pada flowchart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simpulkan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bahwa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total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melebihi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mendapatkan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hadiah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toko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kurang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mendapatkan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hadiah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ucapan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kasih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toko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contoh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flowchart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menunjukan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bahwa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harus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ingin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hadiah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toko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yaitu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total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melebihi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Berarti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hadiah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terhadap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pelanggan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melebihi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ucapan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kasih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FALSE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pelanggan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kurang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</a:t>
            </a:r>
          </a:p>
        </p:txBody>
      </p:sp>
    </p:spTree>
    <p:extLst>
      <p:ext uri="{BB962C8B-B14F-4D97-AF65-F5344CB8AC3E}">
        <p14:creationId xmlns:p14="http://schemas.microsoft.com/office/powerpoint/2010/main" val="4030587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struktur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kendali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 pada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sebelumnya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Pada flowchart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simpulkan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total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melebihi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mendapatkan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hadiah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toko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kurang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mendapatkan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hadiah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ucapan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kasih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toko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contoh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flowchart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menunjukan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bahwa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harus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ingin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hadiah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toko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yaitu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total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melebihi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Berarti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hadiah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terhadap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pelanggan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melebihi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ucapan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kasih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FALSE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pelanggan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berbelanja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kurang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100.000</a:t>
            </a:r>
          </a:p>
        </p:txBody>
      </p:sp>
    </p:spTree>
    <p:extLst>
      <p:ext uri="{BB962C8B-B14F-4D97-AF65-F5344CB8AC3E}">
        <p14:creationId xmlns:p14="http://schemas.microsoft.com/office/powerpoint/2010/main" val="1008328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struktur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kendali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menampilkan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ternary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penulisan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programnya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singkat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daripada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struktur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kendali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if.Pada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flowchart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simpulkan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bahwa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diarahkan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TRUE.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diarahkan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FALSE.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Pemisah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TRUE dan False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tanda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 ? ).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Pemisah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antara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TRUE dan FALSE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titik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 : ).</a:t>
            </a:r>
          </a:p>
        </p:txBody>
      </p:sp>
    </p:spTree>
    <p:extLst>
      <p:ext uri="{BB962C8B-B14F-4D97-AF65-F5344CB8AC3E}">
        <p14:creationId xmlns:p14="http://schemas.microsoft.com/office/powerpoint/2010/main" val="1279357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struktur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kendali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ternary pada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sebelumnya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buatlah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ternary.js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melebihi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atau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60,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dinyatakan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lulus.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kurang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60,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dinyatakan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gagal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Penulisan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ternary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mudah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daripada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struktur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kendali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if?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ternary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bias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/statement.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baik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struktur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kendali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if.</a:t>
            </a:r>
          </a:p>
        </p:txBody>
      </p:sp>
    </p:spTree>
    <p:extLst>
      <p:ext uri="{BB962C8B-B14F-4D97-AF65-F5344CB8AC3E}">
        <p14:creationId xmlns:p14="http://schemas.microsoft.com/office/powerpoint/2010/main" val="3473943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480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2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multi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syarat.Pada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flowchart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simpulkan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bahwa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diarahkan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TRUE.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lain.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diarahkan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diulang-ulang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sebanyak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diinginkan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nanti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terakhir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semua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diarahkan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FALSE.</a:t>
            </a:r>
          </a:p>
        </p:txBody>
      </p:sp>
    </p:spTree>
    <p:extLst>
      <p:ext uri="{BB962C8B-B14F-4D97-AF65-F5344CB8AC3E}">
        <p14:creationId xmlns:p14="http://schemas.microsoft.com/office/powerpoint/2010/main" val="121276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 preserve="1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94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 preserve="1">
  <p:cSld name="Title, Content over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2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383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 preserve="1">
  <p:cSld name="Title, 4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4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0760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preserve="1">
  <p:cSld name="Title, 6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3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4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5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6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9708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Title,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358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2952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 preserve="1">
  <p:cSld name="Title Sl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9087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 preserve="1">
  <p:cSld name="Title, 2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4770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5212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 preserve="1">
  <p:cSld name="Centere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subTitle" idx="1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3563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 preserve="1">
  <p:cSld name="Title, 2 Content and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105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9423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 preserve="1">
  <p:cSld name="Title Content and 2 Conten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3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6261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 preserve="1">
  <p:cSld name="Title, 2 Content over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824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 preserve="1">
  <p:cSld name="Title, Content over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2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4626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 preserve="1">
  <p:cSld name="Title, 4 Cont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4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51034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preserve="1">
  <p:cSld name="Title, 6 Conten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2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3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4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5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6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063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Title,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528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 preserve="1">
  <p:cSld name="Title, 2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207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77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 preserve="1">
  <p:cSld name="Centered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338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 preserve="1">
  <p:cSld name="Title, 2 Content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282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 preserve="1">
  <p:cSld name="Title Content and 2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3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453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 preserve="1">
  <p:cSld name="Title, 2 Content over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432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dt" idx="10"/>
          </p:nvPr>
        </p:nvSpPr>
        <p:spPr>
          <a:xfrm>
            <a:off x="563040" y="7223760"/>
            <a:ext cx="2795400" cy="18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566200" y="7223760"/>
            <a:ext cx="2795400" cy="18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502880" y="6898320"/>
            <a:ext cx="2646720" cy="672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16128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599040" y="1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57200" y="1668240"/>
            <a:ext cx="11155680" cy="497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dt" idx="10"/>
          </p:nvPr>
        </p:nvSpPr>
        <p:spPr>
          <a:xfrm>
            <a:off x="599040" y="7132320"/>
            <a:ext cx="2795400" cy="27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602200" y="7132320"/>
            <a:ext cx="2795400" cy="27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627440" y="6862680"/>
            <a:ext cx="2752920" cy="722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89273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1463051" y="-211292"/>
            <a:ext cx="10948800" cy="4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 err="1">
                <a:solidFill>
                  <a:srgbClr val="1B75BC"/>
                </a:solidFill>
              </a:rPr>
              <a:t>Stuktur</a:t>
            </a:r>
            <a:r>
              <a:rPr lang="en-US" sz="5600" b="1" dirty="0">
                <a:solidFill>
                  <a:srgbClr val="1B75BC"/>
                </a:solidFill>
              </a:rPr>
              <a:t> </a:t>
            </a:r>
            <a:r>
              <a:rPr lang="en-US" sz="5600" b="1" dirty="0" err="1">
                <a:solidFill>
                  <a:srgbClr val="1B75BC"/>
                </a:solidFill>
              </a:rPr>
              <a:t>Kendali</a:t>
            </a:r>
            <a:r>
              <a:rPr lang="en-US" sz="5600" b="1" dirty="0">
                <a:solidFill>
                  <a:srgbClr val="1B75BC"/>
                </a:solidFill>
              </a:rPr>
              <a:t> If, ternary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1B75BC"/>
                </a:solidFill>
              </a:rPr>
              <a:t>&amp; Switch case</a:t>
            </a:r>
            <a:endParaRPr sz="5600" b="1" dirty="0">
              <a:solidFill>
                <a:srgbClr val="1B75BC"/>
              </a:solidFill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IF Multi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Kondisi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(2)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2F9231-3D4D-4829-8EA2-43EBBAF39C1F}"/>
              </a:ext>
            </a:extLst>
          </p:cNvPr>
          <p:cNvSpPr/>
          <p:nvPr/>
        </p:nvSpPr>
        <p:spPr>
          <a:xfrm>
            <a:off x="599041" y="1597038"/>
            <a:ext cx="107981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deklarasi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dan 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inisialisasi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variabel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siswa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Budi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Santoso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75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grade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"";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//if multi 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kondisi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&gt;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85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&amp;&amp;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&lt;=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100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grade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else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&gt;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75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&amp;&amp;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&lt;=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85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grade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else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&gt;=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60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&amp;&amp;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&lt;=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75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grade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else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&gt;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30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&amp;&amp;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&lt;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60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grade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else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&gt;=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&amp;&amp;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&lt;=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30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grade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else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grade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"";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cetak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data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document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24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Siswa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bernama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siswa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dengan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gradenya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grade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151711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Switch Case(1)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696299-99E6-4959-9720-62EE44FB0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00" y="1631577"/>
            <a:ext cx="4360323" cy="509307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1173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Switch Case(2)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2F9231-3D4D-4829-8EA2-43EBBAF39C1F}"/>
              </a:ext>
            </a:extLst>
          </p:cNvPr>
          <p:cNvSpPr/>
          <p:nvPr/>
        </p:nvSpPr>
        <p:spPr>
          <a:xfrm>
            <a:off x="599041" y="1597038"/>
            <a:ext cx="1079819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</a:t>
            </a:r>
            <a:r>
              <a:rPr kumimoji="0" lang="en-US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deklarasi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dan </a:t>
            </a:r>
            <a:r>
              <a:rPr kumimoji="0" lang="en-US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inisialisasi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variabel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siswa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Budi 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Santoso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";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75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grade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"";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grade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"";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</a:t>
            </a:r>
            <a:r>
              <a:rPr kumimoji="0" lang="en-US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kode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 if multi </a:t>
            </a:r>
            <a:r>
              <a:rPr kumimoji="0" lang="en-US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kondisi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 pada slide </a:t>
            </a:r>
            <a:r>
              <a:rPr kumimoji="0" lang="en-US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sebelumnya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//switch case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switch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(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grade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case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":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predikat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Memuaskan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";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break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case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":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predikat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Baik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";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break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case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C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":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predikat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Cukup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";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break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case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":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predikat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Kurang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";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break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case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":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predikat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Buruk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";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break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default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: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predikat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"";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break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</a:t>
            </a:r>
            <a:r>
              <a:rPr kumimoji="0" lang="en-US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cetak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data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document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20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Siswa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bernama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siswa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dengan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         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gradenya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grade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123214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Latihan#1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25775A-B20D-4A30-A027-32836FDDAF69}"/>
              </a:ext>
            </a:extLst>
          </p:cNvPr>
          <p:cNvSpPr txBox="1"/>
          <p:nvPr/>
        </p:nvSpPr>
        <p:spPr>
          <a:xfrm>
            <a:off x="629582" y="1656178"/>
            <a:ext cx="10737115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Belajar Struktur Kendali IF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marquee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onmouseover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onmouseout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start()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Belajar Kondisi IF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marquee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/&gt;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Siti Aminah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jabatan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Manager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gaji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Latihan#2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25775A-B20D-4A30-A027-32836FDDAF69}"/>
              </a:ext>
            </a:extLst>
          </p:cNvPr>
          <p:cNvSpPr txBox="1"/>
          <p:nvPr/>
        </p:nvSpPr>
        <p:spPr>
          <a:xfrm>
            <a:off x="355324" y="1383120"/>
            <a:ext cx="1073711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jabatan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Manager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>
                <a:solidFill>
                  <a:srgbClr val="333333"/>
                </a:solidFill>
                <a:latin typeface="Consolas" panose="020B0609020204030204" pitchFamily="49" charset="0"/>
              </a:rPr>
              <a:t>				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gaji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20000000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//TRUE 1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jabatan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Asisten Manager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>
                <a:solidFill>
                  <a:srgbClr val="333333"/>
                </a:solidFill>
                <a:latin typeface="Consolas" panose="020B0609020204030204" pitchFamily="49" charset="0"/>
              </a:rPr>
              <a:t>				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gaji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15000000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//TRUE 2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jabatan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Kabag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gaji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10000000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jabatan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Staff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gaji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5000000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40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gaji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Nama :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&lt;br/&gt;Jabatan :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jabatan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&lt;br/&gt;Gaji :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gaji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82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Referensi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220D-F209-4662-8757-3257C7A757F5}"/>
              </a:ext>
            </a:extLst>
          </p:cNvPr>
          <p:cNvSpPr/>
          <p:nvPr/>
        </p:nvSpPr>
        <p:spPr>
          <a:xfrm>
            <a:off x="599040" y="2040899"/>
            <a:ext cx="10739160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https://www.w3schools.com/</a:t>
            </a: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https://www.javapoint.com/</a:t>
            </a: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  <a:hlinkClick r:id="rId3"/>
              </a:rPr>
              <a:t>https://www.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  <a:hlinkClick r:id="rId3"/>
              </a:rPr>
              <a:t>tutorialspoint.com/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https://www.petanikode.com/</a:t>
            </a:r>
          </a:p>
        </p:txBody>
      </p:sp>
    </p:spTree>
    <p:extLst>
      <p:ext uri="{BB962C8B-B14F-4D97-AF65-F5344CB8AC3E}">
        <p14:creationId xmlns:p14="http://schemas.microsoft.com/office/powerpoint/2010/main" val="317589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Tujuan</a:t>
            </a:r>
            <a:endParaRPr sz="4400" b="1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365760" y="1920240"/>
            <a:ext cx="1097280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Setelah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mengikuti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materi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ini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peserta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diharapkan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memahami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dan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mengerti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tentang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struktur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kendali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if, ternary dan switch case di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dalam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bahasa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pemrograman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Java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Script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serta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dapat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mengimplementasikan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nya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menjadi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sebuah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program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aplikasi</a:t>
            </a: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Struktur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Kendali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– IF(1)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A7E715-71CA-4B53-AC9B-FBFAB993D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047" y="2255242"/>
            <a:ext cx="5614229" cy="425707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766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Struktur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Kendali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– IF(2)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11FE3D-97A1-4073-8AB2-F79D6CB7B3D5}"/>
              </a:ext>
            </a:extLst>
          </p:cNvPr>
          <p:cNvSpPr/>
          <p:nvPr/>
        </p:nvSpPr>
        <p:spPr>
          <a:xfrm>
            <a:off x="109274" y="1673052"/>
            <a:ext cx="117777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deklarasi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dan 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inisialisasi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variabel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pelanggan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Budi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Santoso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totalBelanja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150000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keterangan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"";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struktur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kendali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if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totalBelanja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&gt;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1000000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keterangan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Selamat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pelanggan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, Anda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dapat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Hadiah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else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keterangan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Terima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kasih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pelanggan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,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sudah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berbelanja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cetak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data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document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24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keterangan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37704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Struktur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Kendali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– Ternary(1)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C56A03-5669-4AD2-873E-3411FB5BB9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423" y="1667196"/>
            <a:ext cx="4305477" cy="513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53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Struktur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Kendali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– Ternary(2)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6EB9A1-D07F-42C2-A322-8BBB191908F8}"/>
              </a:ext>
            </a:extLst>
          </p:cNvPr>
          <p:cNvSpPr/>
          <p:nvPr/>
        </p:nvSpPr>
        <p:spPr>
          <a:xfrm>
            <a:off x="767677" y="2185639"/>
            <a:ext cx="1046296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deklarasi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dan 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inisialisasi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variabel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siswa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Budi 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Santoso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75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struktur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kendali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ternary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keterangan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&gt;=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60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?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Lulus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Gagal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//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cetak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data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document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lang="en-US" sz="2800" b="1">
                <a:solidFill>
                  <a:srgbClr val="AA3731"/>
                </a:solidFill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Siswa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bernama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siswa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       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dengan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nilai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       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dinyatakan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"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keterangan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53735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Struktur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Kendali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- Nested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2050" name="Picture 2" descr="If Else Bertingkat dan Nested If Bahasa C Dutormasi Dunia Tutorial dan  Informasi">
            <a:extLst>
              <a:ext uri="{FF2B5EF4-FFF2-40B4-BE49-F238E27FC236}">
                <a16:creationId xmlns:a16="http://schemas.microsoft.com/office/drawing/2014/main" id="{B65FE42D-2D70-41E7-8628-7A152CF31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827" y="1931552"/>
            <a:ext cx="9560625" cy="488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68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Struktur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Kendali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– </a:t>
            </a:r>
            <a:r>
              <a:rPr lang="en-US" sz="4400" b="1" kern="1200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Nested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6EB9A1-D07F-42C2-A322-8BBB191908F8}"/>
              </a:ext>
            </a:extLst>
          </p:cNvPr>
          <p:cNvSpPr/>
          <p:nvPr/>
        </p:nvSpPr>
        <p:spPr>
          <a:xfrm>
            <a:off x="767677" y="1625600"/>
            <a:ext cx="10798200" cy="526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D" sz="16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n-ID" sz="1600" b="0" i="1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DOCTYPE</a:t>
            </a:r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html</a:t>
            </a:r>
            <a:r>
              <a:rPr lang="en-ID" sz="16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ID" sz="1600" b="0" dirty="0">
              <a:solidFill>
                <a:srgbClr val="F8F8F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6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 lang</a:t>
            </a:r>
            <a:r>
              <a:rPr lang="en-ID" sz="16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D" sz="1600" b="0" dirty="0"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ID" sz="1600" b="0" dirty="0" err="1"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ID" sz="1600" b="0" dirty="0"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ID" sz="16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ID" sz="1600" b="0" dirty="0">
              <a:solidFill>
                <a:srgbClr val="F8F8F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6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ID" sz="16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ID" sz="1600" b="0" dirty="0">
              <a:solidFill>
                <a:srgbClr val="F8F8F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ID" sz="16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ID" sz="16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D" sz="1600" b="0" i="1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Percabangan</a:t>
            </a:r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600" b="0" dirty="0"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Ternary</a:t>
            </a:r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ID" sz="1600" b="0" u="sng" dirty="0"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ID" sz="16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ID" sz="16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ID" sz="1600" b="0" dirty="0">
              <a:solidFill>
                <a:srgbClr val="F8F8F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6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ID" sz="16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ID" sz="1600" b="0" dirty="0">
              <a:solidFill>
                <a:srgbClr val="F8F8F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ID" sz="16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ID" sz="16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ID" sz="1600" b="0" dirty="0">
              <a:solidFill>
                <a:srgbClr val="F8F8F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ID" sz="1600" b="0" i="1" dirty="0"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username </a:t>
            </a:r>
            <a:r>
              <a:rPr lang="en-ID" sz="16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prompt(</a:t>
            </a:r>
            <a:r>
              <a:rPr lang="en-ID" sz="1600" b="0" dirty="0"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"Username:"</a:t>
            </a:r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ID" sz="1600" b="0" i="1" dirty="0"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password </a:t>
            </a:r>
            <a:r>
              <a:rPr lang="en-ID" sz="16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prompt(</a:t>
            </a:r>
            <a:r>
              <a:rPr lang="en-ID" sz="1600" b="0" dirty="0"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"Password:"</a:t>
            </a:r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ID" sz="1600" b="0" dirty="0"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D" sz="1600" b="0" i="1" dirty="0"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6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600" b="0" dirty="0"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ID" sz="1600" b="0" dirty="0" err="1"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petanikode</a:t>
            </a:r>
            <a:r>
              <a:rPr lang="en-ID" sz="1600" b="0" dirty="0"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ID" sz="16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(password </a:t>
            </a:r>
            <a:r>
              <a:rPr lang="en-ID" sz="16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600" b="0" dirty="0"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"kopi"</a:t>
            </a:r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en-ID" sz="1600" b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D" sz="1600" b="0" dirty="0"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"&lt;h2&gt;</a:t>
            </a:r>
            <a:r>
              <a:rPr lang="en-ID" sz="1600" b="0" dirty="0" err="1"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Selamat</a:t>
            </a:r>
            <a:r>
              <a:rPr lang="en-ID" sz="1600" b="0" dirty="0"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600" b="0" dirty="0" err="1"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datang</a:t>
            </a:r>
            <a:r>
              <a:rPr lang="en-ID" sz="1600" b="0" dirty="0"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600" b="0" dirty="0" err="1"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pak</a:t>
            </a:r>
            <a:r>
              <a:rPr lang="en-ID" sz="1600" b="0" dirty="0"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600" b="0" dirty="0" err="1"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bos</a:t>
            </a:r>
            <a:r>
              <a:rPr lang="en-ID" sz="1600" b="0" dirty="0"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!&lt;/h2&gt;"</a:t>
            </a:r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} </a:t>
            </a:r>
            <a:r>
              <a:rPr lang="en-ID" sz="16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en-ID" sz="1600" b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D" sz="1600" b="0" dirty="0"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"&lt;p&gt;Password salah, </a:t>
            </a:r>
            <a:r>
              <a:rPr lang="en-ID" sz="1600" b="0" dirty="0" err="1"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coba</a:t>
            </a:r>
            <a:r>
              <a:rPr lang="en-ID" sz="1600" b="0" dirty="0"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600" b="0" dirty="0" err="1"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lagi</a:t>
            </a:r>
            <a:r>
              <a:rPr lang="en-ID" sz="1600" b="0" dirty="0"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!&lt;/p&gt;"</a:t>
            </a:r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}</a:t>
            </a:r>
          </a:p>
          <a:p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} </a:t>
            </a:r>
            <a:r>
              <a:rPr lang="en-ID" sz="1600" b="0" dirty="0"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ID" sz="1600" b="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D" sz="1600" b="0" dirty="0"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"&lt;p&gt;Anda </a:t>
            </a:r>
            <a:r>
              <a:rPr lang="en-ID" sz="1600" b="0" dirty="0" err="1"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tidak</a:t>
            </a:r>
            <a:r>
              <a:rPr lang="en-ID" sz="1600" b="0" dirty="0"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600" b="0" dirty="0" err="1"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terdaftar</a:t>
            </a:r>
            <a:r>
              <a:rPr lang="en-ID" sz="1600" b="0" dirty="0"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!&lt;/p&gt;"</a:t>
            </a:r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}</a:t>
            </a:r>
          </a:p>
          <a:p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ID" sz="16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ID" sz="16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ID" sz="1600" b="0" dirty="0">
              <a:solidFill>
                <a:srgbClr val="F8F8F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6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ID" sz="16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ID" sz="1600" b="0" dirty="0">
              <a:solidFill>
                <a:srgbClr val="F8F8F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6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ID" sz="1600" b="0" dirty="0"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ID" sz="1600" b="0" dirty="0"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ID" sz="1600" b="0" dirty="0">
              <a:solidFill>
                <a:srgbClr val="F8F8F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67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IF Multi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Kondisi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(1)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DDCAC-F24A-49D7-A29C-E2421AB3D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182" y="1954057"/>
            <a:ext cx="6273960" cy="458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57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</TotalTime>
  <Words>2043</Words>
  <Application>Microsoft Office PowerPoint</Application>
  <PresentationFormat>Custom</PresentationFormat>
  <Paragraphs>169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Courier New</vt:lpstr>
      <vt:lpstr>Times New Roman</vt:lpstr>
      <vt:lpstr>Noto Sans Symbols</vt:lpstr>
      <vt:lpstr>Wingdings</vt:lpstr>
      <vt:lpstr>Consolas</vt:lpstr>
      <vt:lpstr>Source Sans Pro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Asisten Arip</cp:lastModifiedBy>
  <cp:revision>80</cp:revision>
  <dcterms:modified xsi:type="dcterms:W3CDTF">2024-02-09T04:17:43Z</dcterms:modified>
</cp:coreProperties>
</file>