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9" r:id="rId4"/>
    <p:sldId id="261" r:id="rId5"/>
    <p:sldId id="258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60" r:id="rId1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0D79"/>
    <a:srgbClr val="CC0099"/>
    <a:srgbClr val="E2109C"/>
    <a:srgbClr val="990099"/>
    <a:srgbClr val="FE9202"/>
    <a:srgbClr val="007033"/>
    <a:srgbClr val="6C1A00"/>
    <a:srgbClr val="00AACC"/>
    <a:srgbClr val="5EEC3C"/>
    <a:srgbClr val="1D3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32"/>
  </p:normalViewPr>
  <p:slideViewPr>
    <p:cSldViewPr>
      <p:cViewPr varScale="1">
        <p:scale>
          <a:sx n="142" d="100"/>
          <a:sy n="142" d="100"/>
        </p:scale>
        <p:origin x="760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10/28/23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3855" y="1350111"/>
            <a:ext cx="6551425" cy="1669674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754936"/>
            <a:ext cx="6558080" cy="763525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4801"/>
            <a:ext cx="8246070" cy="763524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tx2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350110"/>
            <a:ext cx="8246070" cy="3417153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368268"/>
            <a:ext cx="6108200" cy="763525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tx2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670" y="1364170"/>
            <a:ext cx="6108200" cy="3358356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879" y="277487"/>
            <a:ext cx="8005450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tx2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19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27916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19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27916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10/28/23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10/28/23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Testing QA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7986" y="2419045"/>
            <a:ext cx="6558080" cy="763525"/>
          </a:xfrm>
        </p:spPr>
        <p:txBody>
          <a:bodyPr>
            <a:normAutofit/>
          </a:bodyPr>
          <a:lstStyle/>
          <a:p>
            <a:r>
              <a:rPr lang="en-US" sz="1500" dirty="0" err="1">
                <a:solidFill>
                  <a:schemeClr val="tx1"/>
                </a:solidFill>
              </a:rPr>
              <a:t>Kuntadi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Fais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Daffa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Ghazy</a:t>
            </a:r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201011400144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128470"/>
            <a:ext cx="6108200" cy="763525"/>
          </a:xfrm>
        </p:spPr>
        <p:txBody>
          <a:bodyPr>
            <a:normAutofit/>
          </a:bodyPr>
          <a:lstStyle/>
          <a:p>
            <a:r>
              <a:rPr lang="en-US" sz="2800" dirty="0"/>
              <a:t>Testing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416876"/>
            <a:ext cx="6108200" cy="3358356"/>
          </a:xfrm>
        </p:spPr>
        <p:txBody>
          <a:bodyPr>
            <a:noAutofit/>
          </a:bodyPr>
          <a:lstStyle/>
          <a:p>
            <a:r>
              <a:rPr lang="en-ID" sz="1500" dirty="0"/>
              <a:t>Jika </a:t>
            </a:r>
            <a:r>
              <a:rPr lang="en-ID" sz="1500" dirty="0" err="1"/>
              <a:t>kita</a:t>
            </a:r>
            <a:r>
              <a:rPr lang="en-ID" sz="1500" dirty="0"/>
              <a:t> </a:t>
            </a:r>
            <a:r>
              <a:rPr lang="en-ID" sz="1500" dirty="0" err="1"/>
              <a:t>menjalankan</a:t>
            </a:r>
            <a:r>
              <a:rPr lang="en-ID" sz="1500" dirty="0"/>
              <a:t> program </a:t>
            </a:r>
            <a:r>
              <a:rPr lang="en-ID" sz="1500" dirty="0" err="1"/>
              <a:t>ini</a:t>
            </a:r>
            <a:r>
              <a:rPr lang="en-ID" sz="1500" dirty="0"/>
              <a:t> </a:t>
            </a:r>
            <a:r>
              <a:rPr lang="en-ID" sz="1500" dirty="0" err="1"/>
              <a:t>melalui</a:t>
            </a:r>
            <a:r>
              <a:rPr lang="en-ID" sz="1500" dirty="0"/>
              <a:t> terminal, </a:t>
            </a:r>
            <a:r>
              <a:rPr lang="en-ID" sz="1500" dirty="0" err="1"/>
              <a:t>maka</a:t>
            </a:r>
            <a:r>
              <a:rPr lang="en-ID" sz="1500" dirty="0"/>
              <a:t> </a:t>
            </a:r>
            <a:r>
              <a:rPr lang="en-ID" sz="1500" dirty="0" err="1"/>
              <a:t>kondisi</a:t>
            </a:r>
            <a:r>
              <a:rPr lang="en-ID" sz="1500" dirty="0"/>
              <a:t> "name == 'main'" </a:t>
            </a:r>
            <a:r>
              <a:rPr lang="en-ID" sz="1500" dirty="0" err="1"/>
              <a:t>akan</a:t>
            </a:r>
            <a:r>
              <a:rPr lang="en-ID" sz="1500" dirty="0"/>
              <a:t> </a:t>
            </a:r>
            <a:r>
              <a:rPr lang="en-ID" sz="1500" dirty="0" err="1"/>
              <a:t>bernilai</a:t>
            </a:r>
            <a:r>
              <a:rPr lang="en-ID" sz="1500" dirty="0"/>
              <a:t> </a:t>
            </a:r>
            <a:r>
              <a:rPr lang="en-ID" sz="1500" dirty="0" err="1"/>
              <a:t>benar</a:t>
            </a:r>
            <a:r>
              <a:rPr lang="en-ID" sz="1500" dirty="0"/>
              <a:t>, </a:t>
            </a:r>
            <a:r>
              <a:rPr lang="en-ID" sz="1500" dirty="0" err="1"/>
              <a:t>sehingga</a:t>
            </a:r>
            <a:r>
              <a:rPr lang="en-ID" sz="1500" dirty="0"/>
              <a:t> program </a:t>
            </a:r>
            <a:r>
              <a:rPr lang="en-ID" sz="1500" dirty="0" err="1"/>
              <a:t>akan</a:t>
            </a:r>
            <a:r>
              <a:rPr lang="en-ID" sz="1500" dirty="0"/>
              <a:t> </a:t>
            </a:r>
            <a:r>
              <a:rPr lang="en-ID" sz="1500" dirty="0" err="1"/>
              <a:t>berjalan</a:t>
            </a:r>
            <a:r>
              <a:rPr lang="en-ID" sz="1500" dirty="0"/>
              <a:t> </a:t>
            </a:r>
            <a:r>
              <a:rPr lang="en-ID" sz="1500" dirty="0" err="1"/>
              <a:t>seperti</a:t>
            </a:r>
            <a:r>
              <a:rPr lang="en-ID" sz="1500" dirty="0"/>
              <a:t> </a:t>
            </a:r>
            <a:r>
              <a:rPr lang="en-ID" sz="1500" dirty="0" err="1"/>
              <a:t>biasa</a:t>
            </a:r>
            <a:r>
              <a:rPr lang="en-ID" sz="1500" dirty="0"/>
              <a:t> </a:t>
            </a:r>
            <a:r>
              <a:rPr lang="en-ID" sz="1500" dirty="0" err="1"/>
              <a:t>saat</a:t>
            </a:r>
            <a:r>
              <a:rPr lang="en-ID" sz="1500" dirty="0"/>
              <a:t> </a:t>
            </a:r>
            <a:r>
              <a:rPr lang="en-ID" sz="1500" dirty="0" err="1"/>
              <a:t>kita</a:t>
            </a:r>
            <a:r>
              <a:rPr lang="en-ID" sz="1500" dirty="0"/>
              <a:t> </a:t>
            </a:r>
            <a:r>
              <a:rPr lang="en-ID" sz="1500" dirty="0" err="1"/>
              <a:t>menjalankannya</a:t>
            </a:r>
            <a:r>
              <a:rPr lang="en-ID" sz="1500" dirty="0"/>
              <a:t> </a:t>
            </a:r>
            <a:r>
              <a:rPr lang="en-ID" sz="1500" dirty="0" err="1"/>
              <a:t>dengan</a:t>
            </a:r>
            <a:r>
              <a:rPr lang="en-ID" sz="1500" dirty="0"/>
              <a:t> </a:t>
            </a:r>
            <a:r>
              <a:rPr lang="en-ID" sz="1500" dirty="0" err="1"/>
              <a:t>perintah</a:t>
            </a:r>
            <a:r>
              <a:rPr lang="en-ID" sz="1500" dirty="0"/>
              <a:t> ”</a:t>
            </a:r>
            <a:r>
              <a:rPr lang="en-ID" sz="1500" dirty="0" err="1"/>
              <a:t>daffafais.py</a:t>
            </a:r>
            <a:r>
              <a:rPr lang="en-ID" sz="1500" dirty="0"/>
              <a:t>".</a:t>
            </a:r>
          </a:p>
          <a:p>
            <a:endParaRPr lang="en-ID" sz="1500" dirty="0"/>
          </a:p>
          <a:p>
            <a:r>
              <a:rPr lang="en-ID" sz="1500" dirty="0" err="1"/>
              <a:t>Tes</a:t>
            </a:r>
            <a:r>
              <a:rPr lang="en-ID" sz="1500" dirty="0"/>
              <a:t> </a:t>
            </a:r>
            <a:r>
              <a:rPr lang="en-ID" sz="1500" dirty="0" err="1"/>
              <a:t>merujuk</a:t>
            </a:r>
            <a:r>
              <a:rPr lang="en-ID" sz="1500" dirty="0"/>
              <a:t> pada </a:t>
            </a:r>
            <a:r>
              <a:rPr lang="en-ID" sz="1500" dirty="0" err="1"/>
              <a:t>fungsi-fungsi</a:t>
            </a:r>
            <a:r>
              <a:rPr lang="en-ID" sz="1500" dirty="0"/>
              <a:t> yang </a:t>
            </a:r>
            <a:r>
              <a:rPr lang="en-ID" sz="1500" dirty="0" err="1"/>
              <a:t>terdapat</a:t>
            </a:r>
            <a:r>
              <a:rPr lang="en-ID" sz="1500" dirty="0"/>
              <a:t> </a:t>
            </a:r>
            <a:r>
              <a:rPr lang="en-ID" sz="1500" dirty="0" err="1"/>
              <a:t>dalam</a:t>
            </a:r>
            <a:r>
              <a:rPr lang="en-ID" sz="1500" dirty="0"/>
              <a:t> </a:t>
            </a:r>
            <a:r>
              <a:rPr lang="en-ID" sz="1500" dirty="0" err="1"/>
              <a:t>sebuah</a:t>
            </a:r>
            <a:r>
              <a:rPr lang="en-ID" sz="1500" dirty="0"/>
              <a:t> </a:t>
            </a:r>
            <a:r>
              <a:rPr lang="en-ID" sz="1500" dirty="0" err="1"/>
              <a:t>kelas</a:t>
            </a:r>
            <a:r>
              <a:rPr lang="en-ID" sz="1500" dirty="0"/>
              <a:t> yang </a:t>
            </a:r>
            <a:r>
              <a:rPr lang="en-ID" sz="1500" dirty="0" err="1"/>
              <a:t>mewarisi</a:t>
            </a:r>
            <a:r>
              <a:rPr lang="en-ID" sz="1500" dirty="0"/>
              <a:t> </a:t>
            </a:r>
            <a:r>
              <a:rPr lang="en-ID" sz="1500" dirty="0" err="1"/>
              <a:t>dari</a:t>
            </a:r>
            <a:r>
              <a:rPr lang="en-ID" sz="1500" dirty="0"/>
              <a:t> </a:t>
            </a:r>
            <a:r>
              <a:rPr lang="en-ID" sz="1500" dirty="0" err="1"/>
              <a:t>unittest.TestCase</a:t>
            </a:r>
            <a:r>
              <a:rPr lang="en-ID" sz="1500" dirty="0"/>
              <a:t>, dan </a:t>
            </a:r>
            <a:r>
              <a:rPr lang="en-ID" sz="1500" dirty="0" err="1"/>
              <a:t>tes-tes</a:t>
            </a:r>
            <a:r>
              <a:rPr lang="en-ID" sz="1500" dirty="0"/>
              <a:t> </a:t>
            </a:r>
            <a:r>
              <a:rPr lang="en-ID" sz="1500" dirty="0" err="1"/>
              <a:t>tersebut</a:t>
            </a:r>
            <a:r>
              <a:rPr lang="en-ID" sz="1500" dirty="0"/>
              <a:t> </a:t>
            </a:r>
            <a:r>
              <a:rPr lang="en-ID" sz="1500" dirty="0" err="1"/>
              <a:t>adalah</a:t>
            </a:r>
            <a:r>
              <a:rPr lang="en-ID" sz="1500" dirty="0"/>
              <a:t> </a:t>
            </a:r>
            <a:r>
              <a:rPr lang="en-ID" sz="1500" dirty="0" err="1"/>
              <a:t>fungsi-fungsi</a:t>
            </a:r>
            <a:r>
              <a:rPr lang="en-ID" sz="1500" dirty="0"/>
              <a:t> assert. </a:t>
            </a:r>
            <a:r>
              <a:rPr lang="en-ID" sz="1500" dirty="0" err="1"/>
              <a:t>Dalam</a:t>
            </a:r>
            <a:r>
              <a:rPr lang="en-ID" sz="1500" dirty="0"/>
              <a:t> </a:t>
            </a:r>
            <a:r>
              <a:rPr lang="en-ID" sz="1500" dirty="0" err="1"/>
              <a:t>contoh</a:t>
            </a:r>
            <a:r>
              <a:rPr lang="en-ID" sz="1500" dirty="0"/>
              <a:t> </a:t>
            </a:r>
            <a:r>
              <a:rPr lang="en-ID" sz="1500" dirty="0" err="1"/>
              <a:t>kode</a:t>
            </a:r>
            <a:r>
              <a:rPr lang="en-ID" sz="1500" dirty="0"/>
              <a:t> di </a:t>
            </a:r>
            <a:r>
              <a:rPr lang="en-ID" sz="1500" dirty="0" err="1"/>
              <a:t>atas</a:t>
            </a:r>
            <a:r>
              <a:rPr lang="en-ID" sz="1500" dirty="0"/>
              <a:t>, </a:t>
            </a:r>
            <a:r>
              <a:rPr lang="en-ID" sz="1500" dirty="0" err="1"/>
              <a:t>kita</a:t>
            </a:r>
            <a:r>
              <a:rPr lang="en-ID" sz="1500" dirty="0"/>
              <a:t> </a:t>
            </a:r>
            <a:r>
              <a:rPr lang="en-ID" sz="1500" dirty="0" err="1"/>
              <a:t>menggunakan</a:t>
            </a:r>
            <a:r>
              <a:rPr lang="en-ID" sz="1500" dirty="0"/>
              <a:t> </a:t>
            </a:r>
            <a:r>
              <a:rPr lang="en-ID" sz="1500" dirty="0" err="1"/>
              <a:t>assertEqual</a:t>
            </a:r>
            <a:r>
              <a:rPr lang="en-ID" sz="1500" dirty="0"/>
              <a:t>(), yang </a:t>
            </a:r>
            <a:r>
              <a:rPr lang="en-ID" sz="1500" dirty="0" err="1"/>
              <a:t>membandingkan</a:t>
            </a:r>
            <a:r>
              <a:rPr lang="en-ID" sz="1500" dirty="0"/>
              <a:t> </a:t>
            </a:r>
            <a:r>
              <a:rPr lang="en-ID" sz="1500" dirty="0" err="1"/>
              <a:t>hasil</a:t>
            </a:r>
            <a:r>
              <a:rPr lang="en-ID" sz="1500" dirty="0"/>
              <a:t> yang </a:t>
            </a:r>
            <a:r>
              <a:rPr lang="en-ID" sz="1500" dirty="0" err="1"/>
              <a:t>dihasilkan</a:t>
            </a:r>
            <a:r>
              <a:rPr lang="en-ID" sz="1500" dirty="0"/>
              <a:t> oleh </a:t>
            </a:r>
            <a:r>
              <a:rPr lang="en-ID" sz="1500" dirty="0" err="1"/>
              <a:t>fungsi</a:t>
            </a:r>
            <a:r>
              <a:rPr lang="en-ID" sz="1500" dirty="0"/>
              <a:t> </a:t>
            </a:r>
            <a:r>
              <a:rPr lang="en-ID" sz="1500" dirty="0" err="1"/>
              <a:t>romannumeral</a:t>
            </a:r>
            <a:r>
              <a:rPr lang="en-ID" sz="1500" dirty="0"/>
              <a:t>() </a:t>
            </a:r>
            <a:r>
              <a:rPr lang="en-ID" sz="1500" dirty="0" err="1"/>
              <a:t>dengan</a:t>
            </a:r>
            <a:r>
              <a:rPr lang="en-ID" sz="1500" dirty="0"/>
              <a:t> </a:t>
            </a:r>
            <a:r>
              <a:rPr lang="en-ID" sz="1500" dirty="0" err="1"/>
              <a:t>nilai</a:t>
            </a:r>
            <a:r>
              <a:rPr lang="en-ID" sz="1500" dirty="0"/>
              <a:t> yang </a:t>
            </a:r>
            <a:r>
              <a:rPr lang="en-ID" sz="1500" dirty="0" err="1"/>
              <a:t>seharusnya</a:t>
            </a:r>
            <a:r>
              <a:rPr lang="en-ID" sz="1500" dirty="0"/>
              <a:t>.</a:t>
            </a:r>
          </a:p>
          <a:p>
            <a:endParaRPr lang="en-ID" sz="1500" dirty="0"/>
          </a:p>
        </p:txBody>
      </p:sp>
    </p:spTree>
    <p:extLst>
      <p:ext uri="{BB962C8B-B14F-4D97-AF65-F5344CB8AC3E}">
        <p14:creationId xmlns:p14="http://schemas.microsoft.com/office/powerpoint/2010/main" val="3728751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128470"/>
            <a:ext cx="6108200" cy="763525"/>
          </a:xfrm>
        </p:spPr>
        <p:txBody>
          <a:bodyPr>
            <a:normAutofit/>
          </a:bodyPr>
          <a:lstStyle/>
          <a:p>
            <a:r>
              <a:rPr lang="en-US" sz="2800" dirty="0"/>
              <a:t>Testing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12490" y="1350110"/>
            <a:ext cx="5793640" cy="1460284"/>
          </a:xfrm>
        </p:spPr>
        <p:txBody>
          <a:bodyPr>
            <a:noAutofit/>
          </a:bodyPr>
          <a:lstStyle/>
          <a:p>
            <a:r>
              <a:rPr lang="en-ID" sz="1100" dirty="0"/>
              <a:t>Hasil </a:t>
            </a:r>
            <a:r>
              <a:rPr lang="en-ID" sz="1100" dirty="0" err="1"/>
              <a:t>pengujian</a:t>
            </a:r>
            <a:r>
              <a:rPr lang="en-ID" sz="1100" dirty="0"/>
              <a:t> yang </a:t>
            </a:r>
            <a:r>
              <a:rPr lang="en-ID" sz="1100" dirty="0" err="1"/>
              <a:t>telah</a:t>
            </a:r>
            <a:r>
              <a:rPr lang="en-ID" sz="1100" dirty="0"/>
              <a:t> </a:t>
            </a:r>
            <a:r>
              <a:rPr lang="en-ID" sz="1100" dirty="0" err="1"/>
              <a:t>dilakukan</a:t>
            </a:r>
            <a:r>
              <a:rPr lang="en-ID" sz="1100" dirty="0"/>
              <a:t> </a:t>
            </a:r>
            <a:r>
              <a:rPr lang="en-ID" sz="1100" dirty="0" err="1"/>
              <a:t>menggunakan</a:t>
            </a:r>
            <a:r>
              <a:rPr lang="en-ID" sz="1100" dirty="0"/>
              <a:t> </a:t>
            </a:r>
            <a:r>
              <a:rPr lang="en-ID" sz="1100" dirty="0" err="1"/>
              <a:t>perintah</a:t>
            </a:r>
            <a:r>
              <a:rPr lang="en-ID" sz="1100" dirty="0"/>
              <a:t> </a:t>
            </a:r>
            <a:r>
              <a:rPr lang="en-ID" sz="1100" dirty="0" err="1"/>
              <a:t>unittest</a:t>
            </a:r>
            <a:r>
              <a:rPr lang="en-ID" sz="1100" dirty="0"/>
              <a:t> pada slide </a:t>
            </a:r>
            <a:r>
              <a:rPr lang="en-ID" sz="1100" dirty="0" err="1"/>
              <a:t>sebelumnya</a:t>
            </a:r>
            <a:r>
              <a:rPr lang="en-ID" sz="1100" dirty="0"/>
              <a:t> </a:t>
            </a:r>
            <a:r>
              <a:rPr lang="en-ID" sz="1100" dirty="0" err="1"/>
              <a:t>menunjukkan</a:t>
            </a:r>
            <a:r>
              <a:rPr lang="en-ID" sz="1100" dirty="0"/>
              <a:t> </a:t>
            </a:r>
            <a:r>
              <a:rPr lang="en-ID" sz="1100" dirty="0" err="1"/>
              <a:t>bahwa</a:t>
            </a:r>
            <a:r>
              <a:rPr lang="en-ID" sz="1100" dirty="0"/>
              <a:t> </a:t>
            </a:r>
            <a:r>
              <a:rPr lang="en-ID" sz="1100" dirty="0" err="1"/>
              <a:t>tiga</a:t>
            </a:r>
            <a:r>
              <a:rPr lang="en-ID" sz="1100" dirty="0"/>
              <a:t> </a:t>
            </a:r>
            <a:r>
              <a:rPr lang="en-ID" sz="1100" dirty="0" err="1"/>
              <a:t>dari</a:t>
            </a:r>
            <a:r>
              <a:rPr lang="en-ID" sz="1100" dirty="0"/>
              <a:t> </a:t>
            </a:r>
            <a:r>
              <a:rPr lang="en-ID" sz="1100" dirty="0" err="1"/>
              <a:t>empat</a:t>
            </a:r>
            <a:r>
              <a:rPr lang="en-ID" sz="1100" dirty="0"/>
              <a:t> </a:t>
            </a:r>
            <a:r>
              <a:rPr lang="en-ID" sz="1100" dirty="0" err="1"/>
              <a:t>tes</a:t>
            </a:r>
            <a:r>
              <a:rPr lang="en-ID" sz="1100" dirty="0"/>
              <a:t> </a:t>
            </a:r>
            <a:r>
              <a:rPr lang="en-ID" sz="1100" dirty="0" err="1"/>
              <a:t>tidak</a:t>
            </a:r>
            <a:r>
              <a:rPr lang="en-ID" sz="1100" dirty="0"/>
              <a:t> </a:t>
            </a:r>
            <a:r>
              <a:rPr lang="en-ID" sz="1100" dirty="0" err="1"/>
              <a:t>berhasil</a:t>
            </a:r>
            <a:r>
              <a:rPr lang="en-ID" sz="1100" dirty="0"/>
              <a:t>. Hal </a:t>
            </a:r>
            <a:r>
              <a:rPr lang="en-ID" sz="1100" dirty="0" err="1"/>
              <a:t>ini</a:t>
            </a:r>
            <a:r>
              <a:rPr lang="en-ID" sz="1100" dirty="0"/>
              <a:t> </a:t>
            </a:r>
            <a:r>
              <a:rPr lang="en-ID" sz="1100" dirty="0" err="1"/>
              <a:t>mengindikasikan</a:t>
            </a:r>
            <a:r>
              <a:rPr lang="en-ID" sz="1100" dirty="0"/>
              <a:t> </a:t>
            </a:r>
            <a:r>
              <a:rPr lang="en-ID" sz="1100" dirty="0" err="1"/>
              <a:t>adanya</a:t>
            </a:r>
            <a:r>
              <a:rPr lang="en-ID" sz="1100" dirty="0"/>
              <a:t> </a:t>
            </a:r>
            <a:r>
              <a:rPr lang="en-ID" sz="1100" dirty="0" err="1"/>
              <a:t>kesalahan</a:t>
            </a:r>
            <a:r>
              <a:rPr lang="en-ID" sz="1100" dirty="0"/>
              <a:t> </a:t>
            </a:r>
            <a:r>
              <a:rPr lang="en-ID" sz="1100" dirty="0" err="1"/>
              <a:t>dalam</a:t>
            </a:r>
            <a:r>
              <a:rPr lang="en-ID" sz="1100" dirty="0"/>
              <a:t> </a:t>
            </a:r>
            <a:r>
              <a:rPr lang="en-ID" sz="1100" dirty="0" err="1"/>
              <a:t>penentuan</a:t>
            </a:r>
            <a:r>
              <a:rPr lang="en-ID" sz="1100" dirty="0"/>
              <a:t> </a:t>
            </a:r>
            <a:r>
              <a:rPr lang="en-ID" sz="1100" dirty="0" err="1"/>
              <a:t>angka</a:t>
            </a:r>
            <a:r>
              <a:rPr lang="en-ID" sz="1100" dirty="0"/>
              <a:t> </a:t>
            </a:r>
            <a:r>
              <a:rPr lang="en-ID" sz="1100" dirty="0" err="1"/>
              <a:t>Romawi</a:t>
            </a:r>
            <a:r>
              <a:rPr lang="en-ID" sz="1100" dirty="0"/>
              <a:t>. </a:t>
            </a:r>
            <a:r>
              <a:rPr lang="en-ID" sz="1100" dirty="0" err="1"/>
              <a:t>Seharusnya</a:t>
            </a:r>
            <a:r>
              <a:rPr lang="en-ID" sz="1100" dirty="0"/>
              <a:t>, </a:t>
            </a:r>
            <a:r>
              <a:rPr lang="en-ID" sz="1100" dirty="0" err="1"/>
              <a:t>perintah</a:t>
            </a:r>
            <a:r>
              <a:rPr lang="en-ID" sz="1100" dirty="0"/>
              <a:t> "continue" </a:t>
            </a:r>
            <a:r>
              <a:rPr lang="en-ID" sz="1100" dirty="0" err="1"/>
              <a:t>diganti</a:t>
            </a:r>
            <a:r>
              <a:rPr lang="en-ID" sz="1100" dirty="0"/>
              <a:t> </a:t>
            </a:r>
            <a:r>
              <a:rPr lang="en-ID" sz="1100" dirty="0" err="1"/>
              <a:t>menjadi</a:t>
            </a:r>
            <a:r>
              <a:rPr lang="en-ID" sz="1100" dirty="0"/>
              <a:t> "break". Jika </a:t>
            </a:r>
            <a:r>
              <a:rPr lang="en-ID" sz="1100" dirty="0" err="1"/>
              <a:t>pembaca</a:t>
            </a:r>
            <a:r>
              <a:rPr lang="en-ID" sz="1100" dirty="0"/>
              <a:t> </a:t>
            </a:r>
            <a:r>
              <a:rPr lang="en-ID" sz="1100" dirty="0" err="1"/>
              <a:t>memperbaiki</a:t>
            </a:r>
            <a:r>
              <a:rPr lang="en-ID" sz="1100" dirty="0"/>
              <a:t> </a:t>
            </a:r>
            <a:r>
              <a:rPr lang="en-ID" sz="1100" dirty="0" err="1"/>
              <a:t>kode</a:t>
            </a:r>
            <a:r>
              <a:rPr lang="en-ID" sz="1100" dirty="0"/>
              <a:t> yang </a:t>
            </a:r>
            <a:r>
              <a:rPr lang="en-ID" sz="1100" dirty="0" err="1"/>
              <a:t>sudah</a:t>
            </a:r>
            <a:r>
              <a:rPr lang="en-ID" sz="1100" dirty="0"/>
              <a:t> </a:t>
            </a:r>
            <a:r>
              <a:rPr lang="en-ID" sz="1100" dirty="0" err="1"/>
              <a:t>ada</a:t>
            </a:r>
            <a:r>
              <a:rPr lang="en-ID" sz="1100" dirty="0"/>
              <a:t>, </a:t>
            </a:r>
            <a:r>
              <a:rPr lang="en-ID" sz="1100" dirty="0" err="1"/>
              <a:t>maka</a:t>
            </a:r>
            <a:r>
              <a:rPr lang="en-ID" sz="1100" dirty="0"/>
              <a:t> </a:t>
            </a:r>
            <a:r>
              <a:rPr lang="en-ID" sz="1100" dirty="0" err="1"/>
              <a:t>hasil</a:t>
            </a:r>
            <a:r>
              <a:rPr lang="en-ID" sz="1100" dirty="0"/>
              <a:t> </a:t>
            </a:r>
            <a:r>
              <a:rPr lang="en-ID" sz="1100" dirty="0" err="1"/>
              <a:t>pengujian</a:t>
            </a:r>
            <a:r>
              <a:rPr lang="en-ID" sz="1100" dirty="0"/>
              <a:t> </a:t>
            </a:r>
            <a:r>
              <a:rPr lang="en-ID" sz="1100" dirty="0" err="1"/>
              <a:t>seharusnya</a:t>
            </a:r>
            <a:r>
              <a:rPr lang="en-ID" sz="1100" dirty="0"/>
              <a:t> </a:t>
            </a:r>
            <a:r>
              <a:rPr lang="en-ID" sz="1100" dirty="0" err="1"/>
              <a:t>akan</a:t>
            </a:r>
            <a:r>
              <a:rPr lang="en-ID" sz="1100" dirty="0"/>
              <a:t> </a:t>
            </a:r>
            <a:r>
              <a:rPr lang="en-ID" sz="1100" dirty="0" err="1"/>
              <a:t>berhasil</a:t>
            </a:r>
            <a:r>
              <a:rPr lang="en-ID" sz="1100" dirty="0"/>
              <a:t> 100%.</a:t>
            </a:r>
          </a:p>
          <a:p>
            <a:r>
              <a:rPr lang="en-ID" sz="1100" dirty="0" err="1"/>
              <a:t>Oke</a:t>
            </a:r>
            <a:r>
              <a:rPr lang="en-ID" sz="1100" dirty="0"/>
              <a:t>, </a:t>
            </a:r>
            <a:r>
              <a:rPr lang="en-ID" sz="1100" dirty="0" err="1"/>
              <a:t>berikut</a:t>
            </a:r>
            <a:r>
              <a:rPr lang="en-ID" sz="1100" dirty="0"/>
              <a:t> </a:t>
            </a:r>
            <a:r>
              <a:rPr lang="en-ID" sz="1100" dirty="0" err="1"/>
              <a:t>ini</a:t>
            </a:r>
            <a:r>
              <a:rPr lang="en-ID" sz="1100" dirty="0"/>
              <a:t> </a:t>
            </a:r>
            <a:r>
              <a:rPr lang="en-ID" sz="1100" dirty="0" err="1"/>
              <a:t>saya</a:t>
            </a:r>
            <a:r>
              <a:rPr lang="en-ID" sz="1100" dirty="0"/>
              <a:t> </a:t>
            </a:r>
            <a:r>
              <a:rPr lang="en-ID" sz="1100" dirty="0" err="1"/>
              <a:t>telah</a:t>
            </a:r>
            <a:r>
              <a:rPr lang="en-ID" sz="1100" dirty="0"/>
              <a:t> </a:t>
            </a:r>
            <a:r>
              <a:rPr lang="en-ID" sz="1100" dirty="0" err="1"/>
              <a:t>memperbaiki</a:t>
            </a:r>
            <a:r>
              <a:rPr lang="en-ID" sz="1100" dirty="0"/>
              <a:t> </a:t>
            </a:r>
            <a:r>
              <a:rPr lang="en-ID" sz="1100" dirty="0" err="1"/>
              <a:t>kode</a:t>
            </a:r>
            <a:r>
              <a:rPr lang="en-ID" sz="1100" dirty="0"/>
              <a:t> dan </a:t>
            </a:r>
            <a:r>
              <a:rPr lang="en-ID" sz="1100" dirty="0" err="1"/>
              <a:t>menjalankannya</a:t>
            </a:r>
            <a:r>
              <a:rPr lang="en-ID" sz="1100" dirty="0"/>
              <a:t> </a:t>
            </a:r>
            <a:r>
              <a:rPr lang="en-ID" sz="1100" dirty="0" err="1"/>
              <a:t>kembali</a:t>
            </a:r>
            <a:r>
              <a:rPr lang="en-ID" sz="1100" dirty="0"/>
              <a:t>, dan </a:t>
            </a:r>
            <a:r>
              <a:rPr lang="en-ID" sz="1100" dirty="0" err="1"/>
              <a:t>hasilnya</a:t>
            </a:r>
            <a:r>
              <a:rPr lang="en-ID" sz="1100" dirty="0"/>
              <a:t> </a:t>
            </a:r>
            <a:r>
              <a:rPr lang="en-ID" sz="1100" dirty="0" err="1"/>
              <a:t>adalah</a:t>
            </a:r>
            <a:r>
              <a:rPr lang="en-ID" sz="1100" dirty="0"/>
              <a:t> </a:t>
            </a:r>
            <a:r>
              <a:rPr lang="en-ID" sz="1100" dirty="0" err="1"/>
              <a:t>sebagai</a:t>
            </a:r>
            <a:r>
              <a:rPr lang="en-ID" sz="1100" dirty="0"/>
              <a:t> </a:t>
            </a:r>
            <a:r>
              <a:rPr lang="en-ID" sz="1100" dirty="0" err="1"/>
              <a:t>berikut</a:t>
            </a:r>
            <a:r>
              <a:rPr lang="en-ID" sz="1100" dirty="0"/>
              <a:t>:</a:t>
            </a:r>
          </a:p>
          <a:p>
            <a:pPr marL="0" indent="0">
              <a:buNone/>
            </a:pPr>
            <a:endParaRPr lang="en-ID" sz="15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B09F4B-EF7F-A34D-9C56-B034074EFF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55" y="2948615"/>
            <a:ext cx="5013200" cy="1314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412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128470"/>
            <a:ext cx="6108200" cy="763525"/>
          </a:xfrm>
        </p:spPr>
        <p:txBody>
          <a:bodyPr>
            <a:normAutofit/>
          </a:bodyPr>
          <a:lstStyle/>
          <a:p>
            <a:r>
              <a:rPr lang="en-US" sz="2800" dirty="0"/>
              <a:t>CI/CD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416876"/>
            <a:ext cx="6108200" cy="3358356"/>
          </a:xfrm>
        </p:spPr>
        <p:txBody>
          <a:bodyPr>
            <a:noAutofit/>
          </a:bodyPr>
          <a:lstStyle/>
          <a:p>
            <a:r>
              <a:rPr lang="en-ID" sz="1400" dirty="0"/>
              <a:t>Integrasi </a:t>
            </a:r>
            <a:r>
              <a:rPr lang="en-ID" sz="1400" dirty="0" err="1"/>
              <a:t>Berkelanjutan</a:t>
            </a:r>
            <a:r>
              <a:rPr lang="en-ID" sz="1400" dirty="0"/>
              <a:t> (CI) </a:t>
            </a:r>
            <a:r>
              <a:rPr lang="en-ID" sz="1400" dirty="0" err="1"/>
              <a:t>merujuk</a:t>
            </a:r>
            <a:r>
              <a:rPr lang="en-ID" sz="1400" dirty="0"/>
              <a:t> pada proses </a:t>
            </a:r>
            <a:r>
              <a:rPr lang="en-ID" sz="1400" dirty="0" err="1"/>
              <a:t>otomatis</a:t>
            </a:r>
            <a:r>
              <a:rPr lang="en-ID" sz="1400" dirty="0"/>
              <a:t> yang </a:t>
            </a:r>
            <a:r>
              <a:rPr lang="en-ID" sz="1400" dirty="0" err="1"/>
              <a:t>mengevaluasi</a:t>
            </a:r>
            <a:r>
              <a:rPr lang="en-ID" sz="1400" dirty="0"/>
              <a:t> </a:t>
            </a:r>
            <a:r>
              <a:rPr lang="en-ID" sz="1400" dirty="0" err="1"/>
              <a:t>kode</a:t>
            </a:r>
            <a:r>
              <a:rPr lang="en-ID" sz="1400" dirty="0"/>
              <a:t> Anda </a:t>
            </a:r>
            <a:r>
              <a:rPr lang="en-ID" sz="1400" dirty="0" err="1"/>
              <a:t>setiap</a:t>
            </a:r>
            <a:r>
              <a:rPr lang="en-ID" sz="1400" dirty="0"/>
              <a:t> kali </a:t>
            </a:r>
            <a:r>
              <a:rPr lang="en-ID" sz="1400" dirty="0" err="1"/>
              <a:t>ada</a:t>
            </a:r>
            <a:r>
              <a:rPr lang="en-ID" sz="1400" dirty="0"/>
              <a:t> </a:t>
            </a:r>
            <a:r>
              <a:rPr lang="en-ID" sz="1400" dirty="0" err="1"/>
              <a:t>pembaruan</a:t>
            </a:r>
            <a:r>
              <a:rPr lang="en-ID" sz="1400" dirty="0"/>
              <a:t>, </a:t>
            </a:r>
            <a:r>
              <a:rPr lang="en-ID" sz="1400" dirty="0" err="1"/>
              <a:t>baik</a:t>
            </a:r>
            <a:r>
              <a:rPr lang="en-ID" sz="1400" dirty="0"/>
              <a:t> oleh Anda </a:t>
            </a:r>
            <a:r>
              <a:rPr lang="en-ID" sz="1400" dirty="0" err="1"/>
              <a:t>maupun</a:t>
            </a:r>
            <a:r>
              <a:rPr lang="en-ID" sz="1400" dirty="0"/>
              <a:t> oleh </a:t>
            </a:r>
            <a:r>
              <a:rPr lang="en-ID" sz="1400" dirty="0" err="1"/>
              <a:t>kontributor</a:t>
            </a:r>
            <a:r>
              <a:rPr lang="en-ID" sz="1400" dirty="0"/>
              <a:t>, </a:t>
            </a:r>
            <a:r>
              <a:rPr lang="en-ID" sz="1400" dirty="0" err="1"/>
              <a:t>untuk</a:t>
            </a:r>
            <a:r>
              <a:rPr lang="en-ID" sz="1400" dirty="0"/>
              <a:t> </a:t>
            </a:r>
            <a:r>
              <a:rPr lang="en-ID" sz="1400" dirty="0" err="1"/>
              <a:t>mendeteksi</a:t>
            </a:r>
            <a:r>
              <a:rPr lang="en-ID" sz="1400" dirty="0"/>
              <a:t> dan </a:t>
            </a:r>
            <a:r>
              <a:rPr lang="en-ID" sz="1400" dirty="0" err="1"/>
              <a:t>menangkap</a:t>
            </a:r>
            <a:r>
              <a:rPr lang="en-ID" sz="1400" dirty="0"/>
              <a:t> </a:t>
            </a:r>
            <a:r>
              <a:rPr lang="en-ID" sz="1400" dirty="0" err="1"/>
              <a:t>potensi</a:t>
            </a:r>
            <a:r>
              <a:rPr lang="en-ID" sz="1400" dirty="0"/>
              <a:t> </a:t>
            </a:r>
            <a:r>
              <a:rPr lang="en-ID" sz="1400" dirty="0" err="1"/>
              <a:t>masalah</a:t>
            </a:r>
            <a:r>
              <a:rPr lang="en-ID" sz="1400" dirty="0"/>
              <a:t> yang </a:t>
            </a:r>
            <a:r>
              <a:rPr lang="en-ID" sz="1400" dirty="0" err="1"/>
              <a:t>mungkin</a:t>
            </a:r>
            <a:r>
              <a:rPr lang="en-ID" sz="1400" dirty="0"/>
              <a:t> </a:t>
            </a:r>
            <a:r>
              <a:rPr lang="en-ID" sz="1400" dirty="0" err="1"/>
              <a:t>muncul</a:t>
            </a:r>
            <a:r>
              <a:rPr lang="en-ID" sz="1400" dirty="0"/>
              <a:t> </a:t>
            </a:r>
            <a:r>
              <a:rPr lang="en-ID" sz="1400" dirty="0" err="1"/>
              <a:t>akibat</a:t>
            </a:r>
            <a:r>
              <a:rPr lang="en-ID" sz="1400" dirty="0"/>
              <a:t> </a:t>
            </a:r>
            <a:r>
              <a:rPr lang="en-ID" sz="1400" dirty="0" err="1"/>
              <a:t>perubahan</a:t>
            </a:r>
            <a:r>
              <a:rPr lang="en-ID" sz="1400" dirty="0"/>
              <a:t> </a:t>
            </a:r>
            <a:r>
              <a:rPr lang="en-ID" sz="1400" dirty="0" err="1"/>
              <a:t>tersebut</a:t>
            </a:r>
            <a:r>
              <a:rPr lang="en-ID" sz="1400" dirty="0"/>
              <a:t>. Alur </a:t>
            </a:r>
            <a:r>
              <a:rPr lang="en-ID" sz="1400" dirty="0" err="1"/>
              <a:t>kerja</a:t>
            </a:r>
            <a:r>
              <a:rPr lang="en-ID" sz="1400" dirty="0"/>
              <a:t> CI </a:t>
            </a:r>
            <a:r>
              <a:rPr lang="en-ID" sz="1400" dirty="0" err="1"/>
              <a:t>umumnya</a:t>
            </a:r>
            <a:r>
              <a:rPr lang="en-ID" sz="1400" dirty="0"/>
              <a:t> </a:t>
            </a:r>
            <a:r>
              <a:rPr lang="en-ID" sz="1400" dirty="0" err="1"/>
              <a:t>melibatkan</a:t>
            </a:r>
            <a:r>
              <a:rPr lang="en-ID" sz="1400" dirty="0"/>
              <a:t> </a:t>
            </a:r>
            <a:r>
              <a:rPr lang="en-ID" sz="1400" dirty="0" err="1"/>
              <a:t>eksekusi</a:t>
            </a:r>
            <a:r>
              <a:rPr lang="en-ID" sz="1400" dirty="0"/>
              <a:t> </a:t>
            </a:r>
            <a:r>
              <a:rPr lang="en-ID" sz="1400" dirty="0" err="1"/>
              <a:t>otomatis</a:t>
            </a:r>
            <a:r>
              <a:rPr lang="en-ID" sz="1400" dirty="0"/>
              <a:t> </a:t>
            </a:r>
            <a:r>
              <a:rPr lang="en-ID" sz="1400" dirty="0" err="1"/>
              <a:t>dari</a:t>
            </a:r>
            <a:r>
              <a:rPr lang="en-ID" sz="1400" dirty="0"/>
              <a:t> </a:t>
            </a:r>
            <a:r>
              <a:rPr lang="en-ID" sz="1400" dirty="0" err="1"/>
              <a:t>berbagai</a:t>
            </a:r>
            <a:r>
              <a:rPr lang="en-ID" sz="1400" dirty="0"/>
              <a:t> </a:t>
            </a:r>
            <a:r>
              <a:rPr lang="en-ID" sz="1400" dirty="0" err="1"/>
              <a:t>langkah</a:t>
            </a:r>
            <a:r>
              <a:rPr lang="en-ID" sz="1400" dirty="0"/>
              <a:t> yang </a:t>
            </a:r>
            <a:r>
              <a:rPr lang="en-ID" sz="1400" dirty="0" err="1"/>
              <a:t>sudah</a:t>
            </a:r>
            <a:r>
              <a:rPr lang="en-ID" sz="1400" dirty="0"/>
              <a:t> </a:t>
            </a:r>
            <a:r>
              <a:rPr lang="en-ID" sz="1400" dirty="0" err="1"/>
              <a:t>dibahas</a:t>
            </a:r>
            <a:r>
              <a:rPr lang="en-ID" sz="1400" dirty="0"/>
              <a:t> </a:t>
            </a:r>
            <a:r>
              <a:rPr lang="en-ID" sz="1400" dirty="0" err="1"/>
              <a:t>dalam</a:t>
            </a:r>
            <a:r>
              <a:rPr lang="en-ID" sz="1400" dirty="0"/>
              <a:t> </a:t>
            </a:r>
            <a:r>
              <a:rPr lang="en-ID" sz="1400" dirty="0" err="1"/>
              <a:t>buku</a:t>
            </a:r>
            <a:r>
              <a:rPr lang="en-ID" sz="1400" dirty="0"/>
              <a:t> </a:t>
            </a:r>
            <a:r>
              <a:rPr lang="en-ID" sz="1400" dirty="0" err="1"/>
              <a:t>ini</a:t>
            </a:r>
            <a:r>
              <a:rPr lang="en-ID" sz="1400" dirty="0"/>
              <a:t>, </a:t>
            </a:r>
            <a:r>
              <a:rPr lang="en-ID" sz="1400" dirty="0" err="1"/>
              <a:t>seperti</a:t>
            </a:r>
            <a:r>
              <a:rPr lang="en-ID" sz="1400" dirty="0"/>
              <a:t> </a:t>
            </a:r>
            <a:r>
              <a:rPr lang="en-ID" sz="1400" dirty="0" err="1"/>
              <a:t>menjalankan</a:t>
            </a:r>
            <a:r>
              <a:rPr lang="en-ID" sz="1400" dirty="0"/>
              <a:t> </a:t>
            </a:r>
            <a:r>
              <a:rPr lang="en-ID" sz="1400" dirty="0" err="1"/>
              <a:t>pengujian</a:t>
            </a:r>
            <a:r>
              <a:rPr lang="en-ID" sz="1400" dirty="0"/>
              <a:t>, </a:t>
            </a:r>
            <a:r>
              <a:rPr lang="en-ID" sz="1400" dirty="0" err="1"/>
              <a:t>mengukur</a:t>
            </a:r>
            <a:r>
              <a:rPr lang="en-ID" sz="1400" dirty="0"/>
              <a:t> </a:t>
            </a:r>
            <a:r>
              <a:rPr lang="en-ID" sz="1400" dirty="0" err="1"/>
              <a:t>cakupan</a:t>
            </a:r>
            <a:r>
              <a:rPr lang="en-ID" sz="1400" dirty="0"/>
              <a:t> </a:t>
            </a:r>
            <a:r>
              <a:rPr lang="en-ID" sz="1400" dirty="0" err="1"/>
              <a:t>kode</a:t>
            </a:r>
            <a:r>
              <a:rPr lang="en-ID" sz="1400" dirty="0"/>
              <a:t>, </a:t>
            </a:r>
            <a:r>
              <a:rPr lang="en-ID" sz="1400" dirty="0" err="1"/>
              <a:t>menghasilkan</a:t>
            </a:r>
            <a:r>
              <a:rPr lang="en-ID" sz="1400" dirty="0"/>
              <a:t> </a:t>
            </a:r>
            <a:r>
              <a:rPr lang="en-ID" sz="1400" dirty="0" err="1"/>
              <a:t>dokumentasi</a:t>
            </a:r>
            <a:r>
              <a:rPr lang="en-ID" sz="1400" dirty="0"/>
              <a:t>, dan </a:t>
            </a:r>
            <a:r>
              <a:rPr lang="en-ID" sz="1400" dirty="0" err="1"/>
              <a:t>sebagainya</a:t>
            </a:r>
            <a:r>
              <a:rPr lang="en-ID" sz="1400" dirty="0"/>
              <a:t>.</a:t>
            </a:r>
          </a:p>
          <a:p>
            <a:endParaRPr lang="en-ID" sz="1400" dirty="0"/>
          </a:p>
          <a:p>
            <a:r>
              <a:rPr lang="en-ID" sz="1400" dirty="0" err="1"/>
              <a:t>Penerapan</a:t>
            </a:r>
            <a:r>
              <a:rPr lang="en-ID" sz="1400" dirty="0"/>
              <a:t> </a:t>
            </a:r>
            <a:r>
              <a:rPr lang="en-ID" sz="1400" dirty="0" err="1"/>
              <a:t>Berkelanjutan</a:t>
            </a:r>
            <a:r>
              <a:rPr lang="en-ID" sz="1400" dirty="0"/>
              <a:t> (CD) </a:t>
            </a:r>
            <a:r>
              <a:rPr lang="en-ID" sz="1400" dirty="0" err="1"/>
              <a:t>merupakan</a:t>
            </a:r>
            <a:r>
              <a:rPr lang="en-ID" sz="1400" dirty="0"/>
              <a:t> proses </a:t>
            </a:r>
            <a:r>
              <a:rPr lang="en-ID" sz="1400" dirty="0" err="1"/>
              <a:t>otomatisasi</a:t>
            </a:r>
            <a:r>
              <a:rPr lang="en-ID" sz="1400" dirty="0"/>
              <a:t> </a:t>
            </a:r>
            <a:r>
              <a:rPr lang="en-ID" sz="1400" dirty="0" err="1"/>
              <a:t>penyebaran</a:t>
            </a:r>
            <a:r>
              <a:rPr lang="en-ID" sz="1400" dirty="0"/>
              <a:t> </a:t>
            </a:r>
            <a:r>
              <a:rPr lang="en-ID" sz="1400" dirty="0" err="1"/>
              <a:t>versi</a:t>
            </a:r>
            <a:r>
              <a:rPr lang="en-ID" sz="1400" dirty="0"/>
              <a:t> </a:t>
            </a:r>
            <a:r>
              <a:rPr lang="en-ID" sz="1400" dirty="0" err="1"/>
              <a:t>perangkat</a:t>
            </a:r>
            <a:r>
              <a:rPr lang="en-ID" sz="1400" dirty="0"/>
              <a:t> </a:t>
            </a:r>
            <a:r>
              <a:rPr lang="en-ID" sz="1400" dirty="0" err="1"/>
              <a:t>lunak</a:t>
            </a:r>
            <a:r>
              <a:rPr lang="en-ID" sz="1400" dirty="0"/>
              <a:t> yang </a:t>
            </a:r>
            <a:r>
              <a:rPr lang="en-ID" sz="1400" dirty="0" err="1"/>
              <a:t>baru</a:t>
            </a:r>
            <a:r>
              <a:rPr lang="en-ID" sz="1400" dirty="0"/>
              <a:t>, </a:t>
            </a:r>
            <a:r>
              <a:rPr lang="en-ID" sz="1400" dirty="0" err="1"/>
              <a:t>seperti</a:t>
            </a:r>
            <a:r>
              <a:rPr lang="en-ID" sz="1400" dirty="0"/>
              <a:t> </a:t>
            </a:r>
            <a:r>
              <a:rPr lang="en-ID" sz="1400" dirty="0" err="1"/>
              <a:t>melalui</a:t>
            </a:r>
            <a:r>
              <a:rPr lang="en-ID" sz="1400" dirty="0"/>
              <a:t> </a:t>
            </a:r>
            <a:r>
              <a:rPr lang="en-ID" sz="1400" dirty="0" err="1"/>
              <a:t>PyPI</a:t>
            </a:r>
            <a:r>
              <a:rPr lang="en-ID" sz="1400" dirty="0"/>
              <a:t>, yang </a:t>
            </a:r>
            <a:r>
              <a:rPr lang="en-ID" sz="1400" dirty="0" err="1"/>
              <a:t>berasal</a:t>
            </a:r>
            <a:r>
              <a:rPr lang="en-ID" sz="1400" dirty="0"/>
              <a:t> </a:t>
            </a:r>
            <a:r>
              <a:rPr lang="en-ID" sz="1400" dirty="0" err="1"/>
              <a:t>dari</a:t>
            </a:r>
            <a:r>
              <a:rPr lang="en-ID" sz="1400" dirty="0"/>
              <a:t> </a:t>
            </a:r>
            <a:r>
              <a:rPr lang="en-ID" sz="1400" dirty="0" err="1"/>
              <a:t>perubahan</a:t>
            </a:r>
            <a:r>
              <a:rPr lang="en-ID" sz="1400" dirty="0"/>
              <a:t> yang </a:t>
            </a:r>
            <a:r>
              <a:rPr lang="en-ID" sz="1400" dirty="0" err="1"/>
              <a:t>telah</a:t>
            </a:r>
            <a:r>
              <a:rPr lang="en-ID" sz="1400" dirty="0"/>
              <a:t> </a:t>
            </a:r>
            <a:r>
              <a:rPr lang="en-ID" sz="1400" dirty="0" err="1"/>
              <a:t>melalui</a:t>
            </a:r>
            <a:r>
              <a:rPr lang="en-ID" sz="1400" dirty="0"/>
              <a:t> </a:t>
            </a:r>
            <a:r>
              <a:rPr lang="en-ID" sz="1400" dirty="0" err="1"/>
              <a:t>tahap</a:t>
            </a:r>
            <a:r>
              <a:rPr lang="en-ID" sz="1400" dirty="0"/>
              <a:t> CI.</a:t>
            </a:r>
          </a:p>
          <a:p>
            <a:endParaRPr lang="en-ID" sz="1400" dirty="0"/>
          </a:p>
          <a:p>
            <a:r>
              <a:rPr lang="en-ID" sz="1400" dirty="0" err="1"/>
              <a:t>Menerapkan</a:t>
            </a:r>
            <a:r>
              <a:rPr lang="en-ID" sz="1400" dirty="0"/>
              <a:t> CI/CD </a:t>
            </a:r>
            <a:r>
              <a:rPr lang="en-ID" sz="1400" dirty="0" err="1"/>
              <a:t>dapat</a:t>
            </a:r>
            <a:r>
              <a:rPr lang="en-ID" sz="1400" dirty="0"/>
              <a:t> </a:t>
            </a:r>
            <a:r>
              <a:rPr lang="en-ID" sz="1400" dirty="0" err="1"/>
              <a:t>mengotomatisasi</a:t>
            </a:r>
            <a:r>
              <a:rPr lang="en-ID" sz="1400" dirty="0"/>
              <a:t> </a:t>
            </a:r>
            <a:r>
              <a:rPr lang="en-ID" sz="1400" dirty="0" err="1"/>
              <a:t>alur</a:t>
            </a:r>
            <a:r>
              <a:rPr lang="en-ID" sz="1400" dirty="0"/>
              <a:t> </a:t>
            </a:r>
            <a:r>
              <a:rPr lang="en-ID" sz="1400" dirty="0" err="1"/>
              <a:t>kerja</a:t>
            </a:r>
            <a:r>
              <a:rPr lang="en-ID" sz="1400" dirty="0"/>
              <a:t> </a:t>
            </a:r>
            <a:r>
              <a:rPr lang="en-ID" sz="1400" dirty="0" err="1"/>
              <a:t>pengepakan</a:t>
            </a:r>
            <a:r>
              <a:rPr lang="en-ID" sz="1400" dirty="0"/>
              <a:t> yang </a:t>
            </a:r>
            <a:r>
              <a:rPr lang="en-ID" sz="1400" dirty="0" err="1"/>
              <a:t>sebelumnya</a:t>
            </a:r>
            <a:r>
              <a:rPr lang="en-ID" sz="1400" dirty="0"/>
              <a:t> </a:t>
            </a:r>
            <a:r>
              <a:rPr lang="en-ID" sz="1400" dirty="0" err="1"/>
              <a:t>dilakukan</a:t>
            </a:r>
            <a:r>
              <a:rPr lang="en-ID" sz="1400" dirty="0"/>
              <a:t> </a:t>
            </a:r>
            <a:r>
              <a:rPr lang="en-ID" sz="1400" dirty="0" err="1"/>
              <a:t>secara</a:t>
            </a:r>
            <a:r>
              <a:rPr lang="en-ID" sz="1400" dirty="0"/>
              <a:t> manual, </a:t>
            </a:r>
            <a:r>
              <a:rPr lang="en-ID" sz="1400" dirty="0" err="1"/>
              <a:t>seperti</a:t>
            </a:r>
            <a:r>
              <a:rPr lang="en-ID" sz="1400" dirty="0"/>
              <a:t> yang </a:t>
            </a:r>
            <a:r>
              <a:rPr lang="en-ID" sz="1400" dirty="0" err="1"/>
              <a:t>telah</a:t>
            </a:r>
            <a:r>
              <a:rPr lang="en-ID" sz="1400" dirty="0"/>
              <a:t> </a:t>
            </a:r>
            <a:r>
              <a:rPr lang="en-ID" sz="1400" dirty="0" err="1"/>
              <a:t>dijelaskan</a:t>
            </a:r>
            <a:r>
              <a:rPr lang="en-ID" sz="1400" dirty="0"/>
              <a:t> </a:t>
            </a:r>
            <a:r>
              <a:rPr lang="en-ID" sz="1400" dirty="0" err="1"/>
              <a:t>dalam</a:t>
            </a:r>
            <a:r>
              <a:rPr lang="en-ID" sz="1400" dirty="0"/>
              <a:t> </a:t>
            </a:r>
            <a:r>
              <a:rPr lang="en-ID" sz="1400" dirty="0" err="1"/>
              <a:t>buku</a:t>
            </a:r>
            <a:r>
              <a:rPr lang="en-ID" sz="1400" dirty="0"/>
              <a:t> </a:t>
            </a:r>
            <a:r>
              <a:rPr lang="en-ID" sz="1400" dirty="0" err="1"/>
              <a:t>ini</a:t>
            </a:r>
            <a:r>
              <a:rPr lang="en-ID" sz="1400" dirty="0"/>
              <a:t>, dan </a:t>
            </a:r>
            <a:r>
              <a:rPr lang="en-ID" sz="1400" dirty="0" err="1"/>
              <a:t>akhirnya</a:t>
            </a:r>
            <a:r>
              <a:rPr lang="en-ID" sz="1400" dirty="0"/>
              <a:t> </a:t>
            </a:r>
            <a:r>
              <a:rPr lang="en-ID" sz="1400" dirty="0" err="1"/>
              <a:t>dapat</a:t>
            </a:r>
            <a:r>
              <a:rPr lang="en-ID" sz="1400" dirty="0"/>
              <a:t> </a:t>
            </a:r>
            <a:r>
              <a:rPr lang="en-ID" sz="1400" dirty="0" err="1"/>
              <a:t>membantu</a:t>
            </a:r>
            <a:r>
              <a:rPr lang="en-ID" sz="1400" dirty="0"/>
              <a:t> </a:t>
            </a:r>
            <a:r>
              <a:rPr lang="en-ID" sz="1400" dirty="0" err="1"/>
              <a:t>menghemat</a:t>
            </a:r>
            <a:r>
              <a:rPr lang="en-ID" sz="1400" dirty="0"/>
              <a:t> </a:t>
            </a:r>
            <a:r>
              <a:rPr lang="en-ID" sz="1400" dirty="0" err="1"/>
              <a:t>waktu</a:t>
            </a:r>
            <a:r>
              <a:rPr lang="en-ID" sz="1400" dirty="0"/>
              <a:t> </a:t>
            </a:r>
            <a:r>
              <a:rPr lang="en-ID" sz="1400" dirty="0" err="1"/>
              <a:t>serta</a:t>
            </a:r>
            <a:r>
              <a:rPr lang="en-ID" sz="1400" dirty="0"/>
              <a:t> </a:t>
            </a:r>
            <a:r>
              <a:rPr lang="en-ID" sz="1400" dirty="0" err="1"/>
              <a:t>mempercepat</a:t>
            </a:r>
            <a:r>
              <a:rPr lang="en-ID" sz="1400" dirty="0"/>
              <a:t> </a:t>
            </a:r>
            <a:r>
              <a:rPr lang="en-ID" sz="1400" dirty="0" err="1"/>
              <a:t>rilis</a:t>
            </a:r>
            <a:r>
              <a:rPr lang="en-ID" sz="1400" dirty="0"/>
              <a:t> </a:t>
            </a:r>
            <a:r>
              <a:rPr lang="en-ID" sz="1400" dirty="0" err="1"/>
              <a:t>versi</a:t>
            </a:r>
            <a:r>
              <a:rPr lang="en-ID" sz="1400" dirty="0"/>
              <a:t> </a:t>
            </a:r>
            <a:r>
              <a:rPr lang="en-ID" sz="1400" dirty="0" err="1"/>
              <a:t>baru</a:t>
            </a:r>
            <a:r>
              <a:rPr lang="en-ID" sz="1400" dirty="0"/>
              <a:t> </a:t>
            </a:r>
            <a:r>
              <a:rPr lang="en-ID" sz="1400" dirty="0" err="1"/>
              <a:t>dari</a:t>
            </a:r>
            <a:r>
              <a:rPr lang="en-ID" sz="1400" dirty="0"/>
              <a:t> </a:t>
            </a:r>
            <a:r>
              <a:rPr lang="en-ID" sz="1400" dirty="0" err="1"/>
              <a:t>paket</a:t>
            </a:r>
            <a:r>
              <a:rPr lang="en-ID" sz="1400" dirty="0"/>
              <a:t> </a:t>
            </a:r>
            <a:r>
              <a:rPr lang="en-ID" sz="1400" dirty="0" err="1"/>
              <a:t>perangkat</a:t>
            </a:r>
            <a:r>
              <a:rPr lang="en-ID" sz="1400" dirty="0"/>
              <a:t> </a:t>
            </a:r>
            <a:r>
              <a:rPr lang="en-ID" sz="1400" dirty="0" err="1"/>
              <a:t>lunak</a:t>
            </a:r>
            <a:r>
              <a:rPr lang="en-ID" sz="1400" dirty="0"/>
              <a:t> Anda.</a:t>
            </a:r>
          </a:p>
        </p:txBody>
      </p:sp>
    </p:spTree>
    <p:extLst>
      <p:ext uri="{BB962C8B-B14F-4D97-AF65-F5344CB8AC3E}">
        <p14:creationId xmlns:p14="http://schemas.microsoft.com/office/powerpoint/2010/main" val="1219186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128470"/>
            <a:ext cx="6108200" cy="763525"/>
          </a:xfrm>
        </p:spPr>
        <p:txBody>
          <a:bodyPr>
            <a:normAutofit/>
          </a:bodyPr>
          <a:lstStyle/>
          <a:p>
            <a:r>
              <a:rPr lang="en-US" sz="2800" dirty="0"/>
              <a:t>CI/CD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416876"/>
            <a:ext cx="6108200" cy="3358356"/>
          </a:xfrm>
        </p:spPr>
        <p:txBody>
          <a:bodyPr>
            <a:noAutofit/>
          </a:bodyPr>
          <a:lstStyle/>
          <a:p>
            <a:r>
              <a:rPr lang="en-ID" sz="1200" dirty="0"/>
              <a:t>Ada </a:t>
            </a:r>
            <a:r>
              <a:rPr lang="en-ID" sz="1200" dirty="0" err="1"/>
              <a:t>banyak</a:t>
            </a:r>
            <a:r>
              <a:rPr lang="en-ID" sz="1200" dirty="0"/>
              <a:t> </a:t>
            </a:r>
            <a:r>
              <a:rPr lang="en-ID" sz="1200" dirty="0" err="1"/>
              <a:t>layanan</a:t>
            </a:r>
            <a:r>
              <a:rPr lang="en-ID" sz="1200" dirty="0"/>
              <a:t> CI/CD yang </a:t>
            </a:r>
            <a:r>
              <a:rPr lang="en-ID" sz="1200" dirty="0" err="1"/>
              <a:t>tersedia</a:t>
            </a:r>
            <a:r>
              <a:rPr lang="en-ID" sz="1200" dirty="0"/>
              <a:t>, </a:t>
            </a:r>
            <a:r>
              <a:rPr lang="en-ID" sz="1200" dirty="0" err="1"/>
              <a:t>seperti</a:t>
            </a:r>
            <a:r>
              <a:rPr lang="en-ID" sz="1200" dirty="0"/>
              <a:t> </a:t>
            </a:r>
            <a:r>
              <a:rPr lang="en-ID" sz="1200" dirty="0" err="1"/>
              <a:t>CircleCI</a:t>
            </a:r>
            <a:r>
              <a:rPr lang="en-ID" sz="1200" dirty="0"/>
              <a:t>, GitHub Actions, dan </a:t>
            </a:r>
            <a:r>
              <a:rPr lang="en-ID" sz="1200" dirty="0" err="1"/>
              <a:t>lainnya</a:t>
            </a:r>
            <a:r>
              <a:rPr lang="en-ID" sz="1200" dirty="0"/>
              <a:t>. </a:t>
            </a:r>
            <a:r>
              <a:rPr lang="en-ID" sz="1200" dirty="0" err="1"/>
              <a:t>Dalam</a:t>
            </a:r>
            <a:r>
              <a:rPr lang="en-ID" sz="1200" dirty="0"/>
              <a:t> </a:t>
            </a:r>
            <a:r>
              <a:rPr lang="en-ID" sz="1200" dirty="0" err="1"/>
              <a:t>konteks</a:t>
            </a:r>
            <a:r>
              <a:rPr lang="en-ID" sz="1200" dirty="0"/>
              <a:t> </a:t>
            </a:r>
            <a:r>
              <a:rPr lang="en-ID" sz="1200" dirty="0" err="1"/>
              <a:t>ini</a:t>
            </a:r>
            <a:r>
              <a:rPr lang="en-ID" sz="1200" dirty="0"/>
              <a:t>, </a:t>
            </a:r>
            <a:r>
              <a:rPr lang="en-ID" sz="1200" dirty="0" err="1"/>
              <a:t>saya</a:t>
            </a:r>
            <a:r>
              <a:rPr lang="en-ID" sz="1200" dirty="0"/>
              <a:t> </a:t>
            </a:r>
            <a:r>
              <a:rPr lang="en-ID" sz="1200" dirty="0" err="1"/>
              <a:t>akan</a:t>
            </a:r>
            <a:r>
              <a:rPr lang="en-ID" sz="1200" dirty="0"/>
              <a:t> </a:t>
            </a:r>
            <a:r>
              <a:rPr lang="en-ID" sz="1200" dirty="0" err="1"/>
              <a:t>menggunakan</a:t>
            </a:r>
            <a:r>
              <a:rPr lang="en-ID" sz="1200" dirty="0"/>
              <a:t> GitHub Actions </a:t>
            </a:r>
            <a:r>
              <a:rPr lang="en-ID" sz="1200" dirty="0" err="1"/>
              <a:t>sebagai</a:t>
            </a:r>
            <a:r>
              <a:rPr lang="en-ID" sz="1200" dirty="0"/>
              <a:t> </a:t>
            </a:r>
            <a:r>
              <a:rPr lang="en-ID" sz="1200" dirty="0" err="1"/>
              <a:t>contoh</a:t>
            </a:r>
            <a:r>
              <a:rPr lang="en-ID" sz="1200" dirty="0"/>
              <a:t>. </a:t>
            </a:r>
            <a:r>
              <a:rPr lang="en-ID" sz="1200" dirty="0" err="1"/>
              <a:t>Berikut</a:t>
            </a:r>
            <a:r>
              <a:rPr lang="en-ID" sz="1200" dirty="0"/>
              <a:t> </a:t>
            </a:r>
            <a:r>
              <a:rPr lang="en-ID" sz="1200" dirty="0" err="1"/>
              <a:t>adalah</a:t>
            </a:r>
            <a:r>
              <a:rPr lang="en-ID" sz="1200" dirty="0"/>
              <a:t> </a:t>
            </a:r>
            <a:r>
              <a:rPr lang="en-ID" sz="1200" dirty="0" err="1"/>
              <a:t>langkah-langkah</a:t>
            </a:r>
            <a:r>
              <a:rPr lang="en-ID" sz="1200" dirty="0"/>
              <a:t> </a:t>
            </a:r>
            <a:r>
              <a:rPr lang="en-ID" sz="1200" dirty="0" err="1"/>
              <a:t>untuk</a:t>
            </a:r>
            <a:r>
              <a:rPr lang="en-ID" sz="1200" dirty="0"/>
              <a:t> </a:t>
            </a:r>
            <a:r>
              <a:rPr lang="en-ID" sz="1200" dirty="0" err="1"/>
              <a:t>mengimplementasikan</a:t>
            </a:r>
            <a:r>
              <a:rPr lang="en-ID" sz="1200" dirty="0"/>
              <a:t> GitHub Actions:</a:t>
            </a:r>
          </a:p>
          <a:p>
            <a:pPr marL="0" indent="0">
              <a:buNone/>
            </a:pPr>
            <a:endParaRPr lang="en-ID" sz="1200" dirty="0"/>
          </a:p>
          <a:p>
            <a:pPr>
              <a:buFont typeface="+mj-lt"/>
              <a:buAutoNum type="arabicPeriod"/>
            </a:pPr>
            <a:r>
              <a:rPr lang="en-ID" sz="1200" dirty="0" err="1"/>
              <a:t>Mulailah</a:t>
            </a:r>
            <a:r>
              <a:rPr lang="en-ID" sz="1200" dirty="0"/>
              <a:t> </a:t>
            </a:r>
            <a:r>
              <a:rPr lang="en-ID" sz="1200" dirty="0" err="1"/>
              <a:t>dengan</a:t>
            </a:r>
            <a:r>
              <a:rPr lang="en-ID" sz="1200" dirty="0"/>
              <a:t> </a:t>
            </a:r>
            <a:r>
              <a:rPr lang="en-ID" sz="1200" dirty="0" err="1"/>
              <a:t>menyiapkan</a:t>
            </a:r>
            <a:r>
              <a:rPr lang="en-ID" sz="1200" dirty="0"/>
              <a:t> </a:t>
            </a:r>
            <a:r>
              <a:rPr lang="en-ID" sz="1200" dirty="0" err="1"/>
              <a:t>repositori</a:t>
            </a:r>
            <a:r>
              <a:rPr lang="en-ID" sz="1200" dirty="0"/>
              <a:t> GitHub. Anda </a:t>
            </a:r>
            <a:r>
              <a:rPr lang="en-ID" sz="1200" dirty="0" err="1"/>
              <a:t>dapat</a:t>
            </a:r>
            <a:r>
              <a:rPr lang="en-ID" sz="1200" dirty="0"/>
              <a:t> </a:t>
            </a:r>
            <a:r>
              <a:rPr lang="en-ID" sz="1200" dirty="0" err="1"/>
              <a:t>memberikan</a:t>
            </a:r>
            <a:r>
              <a:rPr lang="en-ID" sz="1200" dirty="0"/>
              <a:t> </a:t>
            </a:r>
            <a:r>
              <a:rPr lang="en-ID" sz="1200" dirty="0" err="1"/>
              <a:t>nama</a:t>
            </a:r>
            <a:r>
              <a:rPr lang="en-ID" sz="1200" dirty="0"/>
              <a:t> </a:t>
            </a:r>
            <a:r>
              <a:rPr lang="en-ID" sz="1200" dirty="0" err="1"/>
              <a:t>repositori</a:t>
            </a:r>
            <a:r>
              <a:rPr lang="en-ID" sz="1200" dirty="0"/>
              <a:t> </a:t>
            </a:r>
            <a:r>
              <a:rPr lang="en-ID" sz="1200" dirty="0" err="1"/>
              <a:t>sesuai</a:t>
            </a:r>
            <a:r>
              <a:rPr lang="en-ID" sz="1200" dirty="0"/>
              <a:t> </a:t>
            </a:r>
            <a:r>
              <a:rPr lang="en-ID" sz="1200" dirty="0" err="1"/>
              <a:t>dengan</a:t>
            </a:r>
            <a:r>
              <a:rPr lang="en-ID" sz="1200" dirty="0"/>
              <a:t> </a:t>
            </a:r>
            <a:r>
              <a:rPr lang="en-ID" sz="1200" dirty="0" err="1"/>
              <a:t>instruksi</a:t>
            </a:r>
            <a:r>
              <a:rPr lang="en-ID" sz="1200" dirty="0"/>
              <a:t> pada </a:t>
            </a:r>
            <a:r>
              <a:rPr lang="en-ID" sz="1200" dirty="0" err="1"/>
              <a:t>halaman</a:t>
            </a:r>
            <a:r>
              <a:rPr lang="en-ID" sz="1200" dirty="0"/>
              <a:t> UTS di LMS </a:t>
            </a:r>
            <a:r>
              <a:rPr lang="en-ID" sz="1200" dirty="0" err="1"/>
              <a:t>Elearning</a:t>
            </a:r>
            <a:r>
              <a:rPr lang="en-ID" sz="1200" dirty="0"/>
              <a:t> </a:t>
            </a:r>
            <a:r>
              <a:rPr lang="en-ID" sz="1200" dirty="0" err="1"/>
              <a:t>Unpam</a:t>
            </a:r>
            <a:r>
              <a:rPr lang="en-ID" sz="1200" dirty="0"/>
              <a:t>, </a:t>
            </a:r>
            <a:r>
              <a:rPr lang="en-ID" sz="1200" dirty="0" err="1"/>
              <a:t>misalnya</a:t>
            </a:r>
            <a:r>
              <a:rPr lang="en-ID" sz="1200" dirty="0"/>
              <a:t>, "testing QA."</a:t>
            </a:r>
          </a:p>
          <a:p>
            <a:pPr>
              <a:buFont typeface="+mj-lt"/>
              <a:buAutoNum type="arabicPeriod"/>
            </a:pPr>
            <a:r>
              <a:rPr lang="en-ID" sz="1200" dirty="0" err="1"/>
              <a:t>Selanjutnya</a:t>
            </a:r>
            <a:r>
              <a:rPr lang="en-ID" sz="1200" dirty="0"/>
              <a:t>, </a:t>
            </a:r>
            <a:r>
              <a:rPr lang="en-ID" sz="1200" dirty="0" err="1"/>
              <a:t>buatlah</a:t>
            </a:r>
            <a:r>
              <a:rPr lang="en-ID" sz="1200" dirty="0"/>
              <a:t> file </a:t>
            </a:r>
            <a:r>
              <a:rPr lang="en-ID" sz="1200" dirty="0" err="1"/>
              <a:t>konfigurasi</a:t>
            </a:r>
            <a:r>
              <a:rPr lang="en-ID" sz="1200" dirty="0"/>
              <a:t> CI/CD di </a:t>
            </a:r>
            <a:r>
              <a:rPr lang="en-ID" sz="1200" dirty="0" err="1"/>
              <a:t>direktori</a:t>
            </a:r>
            <a:r>
              <a:rPr lang="en-ID" sz="1200" dirty="0"/>
              <a:t> </a:t>
            </a:r>
            <a:r>
              <a:rPr lang="en-ID" sz="1200" dirty="0" err="1"/>
              <a:t>utama</a:t>
            </a:r>
            <a:r>
              <a:rPr lang="en-ID" sz="1200" dirty="0"/>
              <a:t> </a:t>
            </a:r>
            <a:r>
              <a:rPr lang="en-ID" sz="1200" dirty="0" err="1"/>
              <a:t>proyek</a:t>
            </a:r>
            <a:r>
              <a:rPr lang="en-ID" sz="1200" dirty="0"/>
              <a:t> Anda. Anda </a:t>
            </a:r>
            <a:r>
              <a:rPr lang="en-ID" sz="1200" dirty="0" err="1"/>
              <a:t>bisa</a:t>
            </a:r>
            <a:r>
              <a:rPr lang="en-ID" sz="1200" dirty="0"/>
              <a:t> </a:t>
            </a:r>
            <a:r>
              <a:rPr lang="en-ID" sz="1200" dirty="0" err="1"/>
              <a:t>membuat</a:t>
            </a:r>
            <a:r>
              <a:rPr lang="en-ID" sz="1200" dirty="0"/>
              <a:t> file </a:t>
            </a:r>
            <a:r>
              <a:rPr lang="en-ID" sz="1200" dirty="0" err="1"/>
              <a:t>dengan</a:t>
            </a:r>
            <a:r>
              <a:rPr lang="en-ID" sz="1200" dirty="0"/>
              <a:t> </a:t>
            </a:r>
            <a:r>
              <a:rPr lang="en-ID" sz="1200" dirty="0" err="1"/>
              <a:t>nama</a:t>
            </a:r>
            <a:r>
              <a:rPr lang="en-ID" sz="1200" dirty="0"/>
              <a:t> </a:t>
            </a:r>
            <a:r>
              <a:rPr lang="en-ID" sz="1200" dirty="0" err="1"/>
              <a:t>seperti</a:t>
            </a:r>
            <a:r>
              <a:rPr lang="en-ID" sz="1200" dirty="0"/>
              <a:t> ".</a:t>
            </a:r>
            <a:r>
              <a:rPr lang="en-ID" sz="1200" dirty="0" err="1"/>
              <a:t>github</a:t>
            </a:r>
            <a:r>
              <a:rPr lang="en-ID" sz="1200" dirty="0"/>
              <a:t>/workflows/python-ci-</a:t>
            </a:r>
            <a:r>
              <a:rPr lang="en-ID" sz="1200" dirty="0" err="1"/>
              <a:t>cd.yml</a:t>
            </a:r>
            <a:r>
              <a:rPr lang="en-ID" sz="1200" dirty="0"/>
              <a:t>."</a:t>
            </a:r>
          </a:p>
          <a:p>
            <a:pPr>
              <a:buFont typeface="+mj-lt"/>
              <a:buAutoNum type="arabicPeriod"/>
            </a:pPr>
            <a:r>
              <a:rPr lang="en-ID" sz="1200" dirty="0" err="1"/>
              <a:t>Konfigurasikan</a:t>
            </a:r>
            <a:r>
              <a:rPr lang="en-ID" sz="1200" dirty="0"/>
              <a:t> file YAML </a:t>
            </a:r>
            <a:r>
              <a:rPr lang="en-ID" sz="1200" dirty="0" err="1"/>
              <a:t>ini</a:t>
            </a:r>
            <a:r>
              <a:rPr lang="en-ID" sz="1200" dirty="0"/>
              <a:t> </a:t>
            </a:r>
            <a:r>
              <a:rPr lang="en-ID" sz="1200" dirty="0" err="1"/>
              <a:t>dengan</a:t>
            </a:r>
            <a:r>
              <a:rPr lang="en-ID" sz="1200" dirty="0"/>
              <a:t> detail </a:t>
            </a:r>
            <a:r>
              <a:rPr lang="en-ID" sz="1200" dirty="0" err="1"/>
              <a:t>seperti</a:t>
            </a:r>
            <a:r>
              <a:rPr lang="en-ID" sz="1200" dirty="0"/>
              <a:t> </a:t>
            </a:r>
            <a:r>
              <a:rPr lang="en-ID" sz="1200" dirty="0" err="1"/>
              <a:t>sistem</a:t>
            </a:r>
            <a:r>
              <a:rPr lang="en-ID" sz="1200" dirty="0"/>
              <a:t> </a:t>
            </a:r>
            <a:r>
              <a:rPr lang="en-ID" sz="1200" dirty="0" err="1"/>
              <a:t>operasi</a:t>
            </a:r>
            <a:r>
              <a:rPr lang="en-ID" sz="1200" dirty="0"/>
              <a:t> yang </a:t>
            </a:r>
            <a:r>
              <a:rPr lang="en-ID" sz="1200" dirty="0" err="1"/>
              <a:t>akan</a:t>
            </a:r>
            <a:r>
              <a:rPr lang="en-ID" sz="1200" dirty="0"/>
              <a:t> </a:t>
            </a:r>
            <a:r>
              <a:rPr lang="en-ID" sz="1200" dirty="0" err="1"/>
              <a:t>digunakan</a:t>
            </a:r>
            <a:r>
              <a:rPr lang="en-ID" sz="1200" dirty="0"/>
              <a:t>, </a:t>
            </a:r>
            <a:r>
              <a:rPr lang="en-ID" sz="1200" dirty="0" err="1"/>
              <a:t>versi</a:t>
            </a:r>
            <a:r>
              <a:rPr lang="en-ID" sz="1200" dirty="0"/>
              <a:t> Python, </a:t>
            </a:r>
            <a:r>
              <a:rPr lang="en-ID" sz="1200" dirty="0" err="1"/>
              <a:t>dependensi</a:t>
            </a:r>
            <a:r>
              <a:rPr lang="en-ID" sz="1200" dirty="0"/>
              <a:t> yang </a:t>
            </a:r>
            <a:r>
              <a:rPr lang="en-ID" sz="1200" dirty="0" err="1"/>
              <a:t>diperlukan</a:t>
            </a:r>
            <a:r>
              <a:rPr lang="en-ID" sz="1200" dirty="0"/>
              <a:t>, dan </a:t>
            </a:r>
            <a:r>
              <a:rPr lang="en-ID" sz="1200" dirty="0" err="1"/>
              <a:t>perintah</a:t>
            </a:r>
            <a:r>
              <a:rPr lang="en-ID" sz="1200" dirty="0"/>
              <a:t> yang </a:t>
            </a:r>
            <a:r>
              <a:rPr lang="en-ID" sz="1200" dirty="0" err="1"/>
              <a:t>akan</a:t>
            </a:r>
            <a:r>
              <a:rPr lang="en-ID" sz="1200" dirty="0"/>
              <a:t> </a:t>
            </a:r>
            <a:r>
              <a:rPr lang="en-ID" sz="1200" dirty="0" err="1"/>
              <a:t>dijalankan</a:t>
            </a:r>
            <a:r>
              <a:rPr lang="en-ID" sz="1200" dirty="0"/>
              <a:t> </a:t>
            </a:r>
            <a:r>
              <a:rPr lang="en-ID" sz="1200" dirty="0" err="1"/>
              <a:t>saat</a:t>
            </a:r>
            <a:r>
              <a:rPr lang="en-ID" sz="1200" dirty="0"/>
              <a:t> </a:t>
            </a:r>
            <a:r>
              <a:rPr lang="en-ID" sz="1200" dirty="0" err="1"/>
              <a:t>proyek</a:t>
            </a:r>
            <a:r>
              <a:rPr lang="en-ID" sz="1200" dirty="0"/>
              <a:t> </a:t>
            </a:r>
            <a:r>
              <a:rPr lang="en-ID" sz="1200" dirty="0" err="1"/>
              <a:t>dijalankan</a:t>
            </a:r>
            <a:r>
              <a:rPr lang="en-ID" sz="1200" dirty="0"/>
              <a:t>. </a:t>
            </a:r>
            <a:r>
              <a:rPr lang="en-ID" sz="1200" dirty="0" err="1"/>
              <a:t>Contohnya</a:t>
            </a:r>
            <a:r>
              <a:rPr lang="en-ID" sz="1200" dirty="0"/>
              <a:t>, "python -m </a:t>
            </a:r>
            <a:r>
              <a:rPr lang="en-ID" sz="1200" dirty="0" err="1"/>
              <a:t>daffafais.py</a:t>
            </a:r>
            <a:r>
              <a:rPr lang="en-ID" sz="1200" dirty="0"/>
              <a:t>." </a:t>
            </a:r>
            <a:r>
              <a:rPr lang="en-ID" sz="1200" dirty="0" err="1"/>
              <a:t>Pastikan</a:t>
            </a:r>
            <a:r>
              <a:rPr lang="en-ID" sz="1200" dirty="0"/>
              <a:t> juga </a:t>
            </a:r>
            <a:r>
              <a:rPr lang="en-ID" sz="1200" dirty="0" err="1"/>
              <a:t>direktori</a:t>
            </a:r>
            <a:r>
              <a:rPr lang="en-ID" sz="1200" dirty="0"/>
              <a:t> </a:t>
            </a:r>
            <a:r>
              <a:rPr lang="en-ID" sz="1200" dirty="0" err="1"/>
              <a:t>diarahkan</a:t>
            </a:r>
            <a:r>
              <a:rPr lang="en-ID" sz="1200" dirty="0"/>
              <a:t> </a:t>
            </a:r>
            <a:r>
              <a:rPr lang="en-ID" sz="1200" dirty="0" err="1"/>
              <a:t>ke</a:t>
            </a:r>
            <a:r>
              <a:rPr lang="en-ID" sz="1200" dirty="0"/>
              <a:t> file yang </a:t>
            </a:r>
            <a:r>
              <a:rPr lang="en-ID" sz="1200" dirty="0" err="1"/>
              <a:t>akan</a:t>
            </a:r>
            <a:r>
              <a:rPr lang="en-ID" sz="1200" dirty="0"/>
              <a:t> </a:t>
            </a:r>
            <a:r>
              <a:rPr lang="en-ID" sz="1200" dirty="0" err="1"/>
              <a:t>dijalankan</a:t>
            </a:r>
            <a:r>
              <a:rPr lang="en-ID" sz="1200" dirty="0"/>
              <a:t> </a:t>
            </a:r>
            <a:r>
              <a:rPr lang="en-ID" sz="1200" dirty="0" err="1"/>
              <a:t>pertama</a:t>
            </a:r>
            <a:r>
              <a:rPr lang="en-ID" sz="1200" dirty="0"/>
              <a:t> kali.</a:t>
            </a:r>
          </a:p>
          <a:p>
            <a:pPr>
              <a:buFont typeface="+mj-lt"/>
              <a:buAutoNum type="arabicPeriod"/>
            </a:pPr>
            <a:r>
              <a:rPr lang="en-ID" sz="1200" dirty="0"/>
              <a:t>Setelah </a:t>
            </a:r>
            <a:r>
              <a:rPr lang="en-ID" sz="1200" dirty="0" err="1"/>
              <a:t>konfigurasi</a:t>
            </a:r>
            <a:r>
              <a:rPr lang="en-ID" sz="1200" dirty="0"/>
              <a:t> </a:t>
            </a:r>
            <a:r>
              <a:rPr lang="en-ID" sz="1200" dirty="0" err="1"/>
              <a:t>selesai</a:t>
            </a:r>
            <a:r>
              <a:rPr lang="en-ID" sz="1200" dirty="0"/>
              <a:t>, </a:t>
            </a:r>
            <a:r>
              <a:rPr lang="en-ID" sz="1200" dirty="0" err="1"/>
              <a:t>simpan</a:t>
            </a:r>
            <a:r>
              <a:rPr lang="en-ID" sz="1200" dirty="0"/>
              <a:t> </a:t>
            </a:r>
            <a:r>
              <a:rPr lang="en-ID" sz="1200" dirty="0" err="1"/>
              <a:t>perubahan</a:t>
            </a:r>
            <a:r>
              <a:rPr lang="en-ID" sz="1200" dirty="0"/>
              <a:t> pada </a:t>
            </a:r>
            <a:r>
              <a:rPr lang="en-ID" sz="1200" dirty="0" err="1"/>
              <a:t>repositori</a:t>
            </a:r>
            <a:r>
              <a:rPr lang="en-ID" sz="1200" dirty="0"/>
              <a:t> GitHub Anda. GitHub Actions </a:t>
            </a:r>
            <a:r>
              <a:rPr lang="en-ID" sz="1200" dirty="0" err="1"/>
              <a:t>akan</a:t>
            </a:r>
            <a:r>
              <a:rPr lang="en-ID" sz="1200" dirty="0"/>
              <a:t> </a:t>
            </a:r>
            <a:r>
              <a:rPr lang="en-ID" sz="1200" dirty="0" err="1"/>
              <a:t>secara</a:t>
            </a:r>
            <a:r>
              <a:rPr lang="en-ID" sz="1200" dirty="0"/>
              <a:t> </a:t>
            </a:r>
            <a:r>
              <a:rPr lang="en-ID" sz="1200" dirty="0" err="1"/>
              <a:t>otomatis</a:t>
            </a:r>
            <a:r>
              <a:rPr lang="en-ID" sz="1200" dirty="0"/>
              <a:t> </a:t>
            </a:r>
            <a:r>
              <a:rPr lang="en-ID" sz="1200" dirty="0" err="1"/>
              <a:t>mendeteksi</a:t>
            </a:r>
            <a:r>
              <a:rPr lang="en-ID" sz="1200" dirty="0"/>
              <a:t> </a:t>
            </a:r>
            <a:r>
              <a:rPr lang="en-ID" sz="1200" dirty="0" err="1"/>
              <a:t>adanya</a:t>
            </a:r>
            <a:r>
              <a:rPr lang="en-ID" sz="1200" dirty="0"/>
              <a:t> file </a:t>
            </a:r>
            <a:r>
              <a:rPr lang="en-ID" sz="1200" dirty="0" err="1"/>
              <a:t>konfigurasi</a:t>
            </a:r>
            <a:r>
              <a:rPr lang="en-ID" sz="1200" dirty="0"/>
              <a:t> CI/CD yang </a:t>
            </a:r>
            <a:r>
              <a:rPr lang="en-ID" sz="1200" dirty="0" err="1"/>
              <a:t>baru</a:t>
            </a:r>
            <a:r>
              <a:rPr lang="en-ID" sz="1200" dirty="0"/>
              <a:t> dan </a:t>
            </a:r>
            <a:r>
              <a:rPr lang="en-ID" sz="1200" dirty="0" err="1"/>
              <a:t>akan</a:t>
            </a:r>
            <a:r>
              <a:rPr lang="en-ID" sz="1200" dirty="0"/>
              <a:t> </a:t>
            </a:r>
            <a:r>
              <a:rPr lang="en-ID" sz="1200" dirty="0" err="1"/>
              <a:t>menjalankannya</a:t>
            </a:r>
            <a:r>
              <a:rPr lang="en-ID" sz="1200" dirty="0"/>
              <a:t> </a:t>
            </a:r>
            <a:r>
              <a:rPr lang="en-ID" sz="1200" dirty="0" err="1"/>
              <a:t>otomatis</a:t>
            </a:r>
            <a:r>
              <a:rPr lang="en-ID" sz="1200" dirty="0"/>
              <a:t> </a:t>
            </a:r>
            <a:r>
              <a:rPr lang="en-ID" sz="1200" dirty="0" err="1"/>
              <a:t>saat</a:t>
            </a:r>
            <a:r>
              <a:rPr lang="en-ID" sz="1200" dirty="0"/>
              <a:t> </a:t>
            </a:r>
            <a:r>
              <a:rPr lang="en-ID" sz="1200" dirty="0" err="1"/>
              <a:t>ada</a:t>
            </a:r>
            <a:r>
              <a:rPr lang="en-ID" sz="1200" dirty="0"/>
              <a:t> </a:t>
            </a:r>
            <a:r>
              <a:rPr lang="en-ID" sz="1200" dirty="0" err="1"/>
              <a:t>perubahan</a:t>
            </a:r>
            <a:r>
              <a:rPr lang="en-ID" sz="1200" dirty="0"/>
              <a:t> </a:t>
            </a:r>
            <a:r>
              <a:rPr lang="en-ID" sz="1200" dirty="0" err="1"/>
              <a:t>dalam</a:t>
            </a:r>
            <a:r>
              <a:rPr lang="en-ID" sz="1200" dirty="0"/>
              <a:t> </a:t>
            </a:r>
            <a:r>
              <a:rPr lang="en-ID" sz="1200" dirty="0" err="1"/>
              <a:t>repositori</a:t>
            </a:r>
            <a:r>
              <a:rPr lang="en-ID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71929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128470"/>
            <a:ext cx="6108200" cy="763525"/>
          </a:xfrm>
        </p:spPr>
        <p:txBody>
          <a:bodyPr>
            <a:normAutofit/>
          </a:bodyPr>
          <a:lstStyle/>
          <a:p>
            <a:r>
              <a:rPr lang="en-US" sz="2800" dirty="0"/>
              <a:t>Daftar Pustaka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695" y="1808225"/>
            <a:ext cx="6108200" cy="3358356"/>
          </a:xfrm>
        </p:spPr>
        <p:txBody>
          <a:bodyPr>
            <a:noAutofit/>
          </a:bodyPr>
          <a:lstStyle/>
          <a:p>
            <a:pPr marL="425450" marR="0" lvl="0" indent="-342900" algn="just" defTabSz="914400" rtl="0" eaLnBrk="0" fontAlgn="base" latinLnBrk="0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Tx/>
              <a:buSzPct val="80000"/>
              <a:buFont typeface="+mj-lt"/>
              <a:buAutoNum type="arabicPeriod"/>
              <a:defRPr/>
            </a:pPr>
            <a:r>
              <a:rPr lang="en-ID" sz="1300" noProof="0" dirty="0">
                <a:ln>
                  <a:noFill/>
                </a:ln>
                <a:effectLst/>
                <a:uLnTx/>
                <a:uFillTx/>
                <a:sym typeface="+mn-ea"/>
              </a:rPr>
              <a:t>https://</a:t>
            </a:r>
            <a:r>
              <a:rPr lang="en-ID" sz="1300" noProof="0" dirty="0" err="1">
                <a:ln>
                  <a:noFill/>
                </a:ln>
                <a:effectLst/>
                <a:uLnTx/>
                <a:uFillTx/>
                <a:sym typeface="+mn-ea"/>
              </a:rPr>
              <a:t>codepolitan.com</a:t>
            </a:r>
            <a:r>
              <a:rPr lang="en-ID" sz="1300" noProof="0" dirty="0">
                <a:ln>
                  <a:noFill/>
                </a:ln>
                <a:effectLst/>
                <a:uLnTx/>
                <a:uFillTx/>
                <a:sym typeface="+mn-ea"/>
              </a:rPr>
              <a:t>/blog/mengenal-unit-testing-dengan-python-596da4e55cd01</a:t>
            </a:r>
          </a:p>
          <a:p>
            <a:pPr marL="425450" marR="0" lvl="0" indent="-342900" algn="just" defTabSz="914400" rtl="0" eaLnBrk="0" fontAlgn="base" latinLnBrk="0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Tx/>
              <a:buSzPct val="80000"/>
              <a:buFont typeface="+mj-lt"/>
              <a:buAutoNum type="arabicPeriod"/>
              <a:defRPr/>
            </a:pPr>
            <a:r>
              <a:rPr lang="en-ID" sz="1300" noProof="0" dirty="0">
                <a:ln>
                  <a:noFill/>
                </a:ln>
                <a:effectLst/>
                <a:uLnTx/>
                <a:uFillTx/>
                <a:sym typeface="+mn-ea"/>
              </a:rPr>
              <a:t>https://</a:t>
            </a:r>
            <a:r>
              <a:rPr lang="en-ID" sz="1300" noProof="0" dirty="0" err="1">
                <a:ln>
                  <a:noFill/>
                </a:ln>
                <a:effectLst/>
                <a:uLnTx/>
                <a:uFillTx/>
                <a:sym typeface="+mn-ea"/>
              </a:rPr>
              <a:t>www.dicoding.com</a:t>
            </a:r>
            <a:r>
              <a:rPr lang="en-ID" sz="1300" noProof="0" dirty="0">
                <a:ln>
                  <a:noFill/>
                </a:ln>
                <a:effectLst/>
                <a:uLnTx/>
                <a:uFillTx/>
                <a:sym typeface="+mn-ea"/>
              </a:rPr>
              <a:t>/blog/white-box-testing/</a:t>
            </a:r>
          </a:p>
          <a:p>
            <a:pPr marL="425450" marR="0" lvl="0" indent="-342900" algn="just" defTabSz="914400" rtl="0" eaLnBrk="0" fontAlgn="base" latinLnBrk="0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Tx/>
              <a:buSzPct val="80000"/>
              <a:buFont typeface="+mj-lt"/>
              <a:buAutoNum type="arabicPeriod"/>
              <a:defRPr/>
            </a:pPr>
            <a:r>
              <a:rPr lang="en-ID" sz="1300" noProof="0" dirty="0">
                <a:ln>
                  <a:noFill/>
                </a:ln>
                <a:effectLst/>
                <a:uLnTx/>
                <a:uFillTx/>
                <a:sym typeface="+mn-ea"/>
              </a:rPr>
              <a:t>https://</a:t>
            </a:r>
            <a:r>
              <a:rPr lang="en-ID" sz="1300" noProof="0" dirty="0" err="1">
                <a:ln>
                  <a:noFill/>
                </a:ln>
                <a:effectLst/>
                <a:uLnTx/>
                <a:uFillTx/>
                <a:sym typeface="+mn-ea"/>
              </a:rPr>
              <a:t>py-pkgs.org</a:t>
            </a:r>
            <a:r>
              <a:rPr lang="en-ID" sz="1300" noProof="0" dirty="0">
                <a:ln>
                  <a:noFill/>
                </a:ln>
                <a:effectLst/>
                <a:uLnTx/>
                <a:uFillTx/>
                <a:sym typeface="+mn-ea"/>
              </a:rPr>
              <a:t>/08-ci-cd.html</a:t>
            </a:r>
          </a:p>
        </p:txBody>
      </p:sp>
    </p:spTree>
    <p:extLst>
      <p:ext uri="{BB962C8B-B14F-4D97-AF65-F5344CB8AC3E}">
        <p14:creationId xmlns:p14="http://schemas.microsoft.com/office/powerpoint/2010/main" val="654460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95475347-B796-564B-AE71-F91C92AE7A72}"/>
              </a:ext>
            </a:extLst>
          </p:cNvPr>
          <p:cNvSpPr txBox="1">
            <a:spLocks/>
          </p:cNvSpPr>
          <p:nvPr/>
        </p:nvSpPr>
        <p:spPr>
          <a:xfrm>
            <a:off x="1059785" y="2542210"/>
            <a:ext cx="6108200" cy="3358356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2550" indent="0" algn="ctr" eaLnBrk="0" fontAlgn="base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SzPct val="80000"/>
              <a:buNone/>
              <a:defRPr/>
            </a:pPr>
            <a:r>
              <a:rPr lang="en-ID" sz="2000" dirty="0" err="1">
                <a:solidFill>
                  <a:schemeClr val="bg1"/>
                </a:solidFill>
                <a:sym typeface="+mn-ea"/>
              </a:rPr>
              <a:t>Terimakasih</a:t>
            </a:r>
            <a:r>
              <a:rPr lang="en-ID" sz="2000" dirty="0">
                <a:solidFill>
                  <a:schemeClr val="bg1"/>
                </a:solidFill>
                <a:sym typeface="+mn-e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Whitebox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94" y="1561894"/>
            <a:ext cx="7482545" cy="3206805"/>
          </a:xfrm>
        </p:spPr>
        <p:txBody>
          <a:bodyPr>
            <a:noAutofit/>
          </a:bodyPr>
          <a:lstStyle/>
          <a:p>
            <a:r>
              <a:rPr lang="en-ID" sz="1800" dirty="0" err="1"/>
              <a:t>Pengujian</a:t>
            </a:r>
            <a:r>
              <a:rPr lang="en-ID" sz="1800" dirty="0"/>
              <a:t> </a:t>
            </a:r>
            <a:r>
              <a:rPr lang="en-ID" sz="1800" dirty="0" err="1"/>
              <a:t>kotak</a:t>
            </a:r>
            <a:r>
              <a:rPr lang="en-ID" sz="1800" dirty="0"/>
              <a:t> </a:t>
            </a:r>
            <a:r>
              <a:rPr lang="en-ID" sz="1800" dirty="0" err="1"/>
              <a:t>putih</a:t>
            </a:r>
            <a:r>
              <a:rPr lang="en-ID" sz="1800" dirty="0"/>
              <a:t>, juga </a:t>
            </a:r>
            <a:r>
              <a:rPr lang="en-ID" sz="1800" dirty="0" err="1"/>
              <a:t>dikenal</a:t>
            </a:r>
            <a:r>
              <a:rPr lang="en-ID" sz="1800" dirty="0"/>
              <a:t> </a:t>
            </a:r>
            <a:r>
              <a:rPr lang="en-ID" sz="1800" dirty="0" err="1"/>
              <a:t>sebagai</a:t>
            </a:r>
            <a:r>
              <a:rPr lang="en-ID" sz="1800" dirty="0"/>
              <a:t> white box testing, </a:t>
            </a:r>
            <a:r>
              <a:rPr lang="en-ID" sz="1800" dirty="0" err="1"/>
              <a:t>merupakan</a:t>
            </a:r>
            <a:r>
              <a:rPr lang="en-ID" sz="1800" dirty="0"/>
              <a:t> </a:t>
            </a:r>
            <a:r>
              <a:rPr lang="en-ID" sz="1800" dirty="0" err="1"/>
              <a:t>metode</a:t>
            </a:r>
            <a:r>
              <a:rPr lang="en-ID" sz="1800" dirty="0"/>
              <a:t> </a:t>
            </a:r>
            <a:r>
              <a:rPr lang="en-ID" sz="1800" dirty="0" err="1"/>
              <a:t>pengujian</a:t>
            </a:r>
            <a:r>
              <a:rPr lang="en-ID" sz="1800" dirty="0"/>
              <a:t> </a:t>
            </a:r>
            <a:r>
              <a:rPr lang="en-ID" sz="1800" dirty="0" err="1"/>
              <a:t>perangkat</a:t>
            </a:r>
            <a:r>
              <a:rPr lang="en-ID" sz="1800" dirty="0"/>
              <a:t> </a:t>
            </a:r>
            <a:r>
              <a:rPr lang="en-ID" sz="1800" dirty="0" err="1"/>
              <a:t>lunak</a:t>
            </a:r>
            <a:r>
              <a:rPr lang="en-ID" sz="1800" dirty="0"/>
              <a:t> yang </a:t>
            </a:r>
            <a:r>
              <a:rPr lang="en-ID" sz="1800" dirty="0" err="1"/>
              <a:t>menganalisis</a:t>
            </a:r>
            <a:r>
              <a:rPr lang="en-ID" sz="1800" dirty="0"/>
              <a:t> </a:t>
            </a:r>
            <a:r>
              <a:rPr lang="en-ID" sz="1800" dirty="0" err="1"/>
              <a:t>serta</a:t>
            </a:r>
            <a:r>
              <a:rPr lang="en-ID" sz="1800" dirty="0"/>
              <a:t> </a:t>
            </a:r>
            <a:r>
              <a:rPr lang="en-ID" sz="1800" dirty="0" err="1"/>
              <a:t>memeriksa</a:t>
            </a:r>
            <a:r>
              <a:rPr lang="en-ID" sz="1800" dirty="0"/>
              <a:t> </a:t>
            </a:r>
            <a:r>
              <a:rPr lang="en-ID" sz="1800" dirty="0" err="1"/>
              <a:t>struktur</a:t>
            </a:r>
            <a:r>
              <a:rPr lang="en-ID" sz="1800" dirty="0"/>
              <a:t> internal dan </a:t>
            </a:r>
            <a:r>
              <a:rPr lang="en-ID" sz="1800" dirty="0" err="1"/>
              <a:t>kode</a:t>
            </a:r>
            <a:r>
              <a:rPr lang="en-ID" sz="1800" dirty="0"/>
              <a:t> </a:t>
            </a:r>
            <a:r>
              <a:rPr lang="en-ID" sz="1800" dirty="0" err="1"/>
              <a:t>perangkat</a:t>
            </a:r>
            <a:r>
              <a:rPr lang="en-ID" sz="1800" dirty="0"/>
              <a:t> </a:t>
            </a:r>
            <a:r>
              <a:rPr lang="en-ID" sz="1800" dirty="0" err="1"/>
              <a:t>lunak</a:t>
            </a:r>
            <a:r>
              <a:rPr lang="en-ID" sz="1800" dirty="0"/>
              <a:t> </a:t>
            </a:r>
            <a:r>
              <a:rPr lang="en-ID" sz="1800" dirty="0" err="1"/>
              <a:t>sebagai</a:t>
            </a:r>
            <a:r>
              <a:rPr lang="en-ID" sz="1800" dirty="0"/>
              <a:t> </a:t>
            </a:r>
            <a:r>
              <a:rPr lang="en-ID" sz="1800" dirty="0" err="1"/>
              <a:t>bagian</a:t>
            </a:r>
            <a:r>
              <a:rPr lang="en-ID" sz="1800" dirty="0"/>
              <a:t> </a:t>
            </a:r>
            <a:r>
              <a:rPr lang="en-ID" sz="1800" dirty="0" err="1"/>
              <a:t>dari</a:t>
            </a:r>
            <a:r>
              <a:rPr lang="en-ID" sz="1800" dirty="0"/>
              <a:t> proses </a:t>
            </a:r>
            <a:r>
              <a:rPr lang="en-ID" sz="1800" dirty="0" err="1"/>
              <a:t>evaluasi</a:t>
            </a:r>
            <a:r>
              <a:rPr lang="en-ID" sz="1800" dirty="0"/>
              <a:t>. </a:t>
            </a:r>
            <a:r>
              <a:rPr lang="en-ID" sz="1800" dirty="0" err="1"/>
              <a:t>Berbeda</a:t>
            </a:r>
            <a:r>
              <a:rPr lang="en-ID" sz="1800" dirty="0"/>
              <a:t> </a:t>
            </a:r>
            <a:r>
              <a:rPr lang="en-ID" sz="1800" dirty="0" err="1"/>
              <a:t>dengan</a:t>
            </a:r>
            <a:r>
              <a:rPr lang="en-ID" sz="1800" dirty="0"/>
              <a:t> </a:t>
            </a:r>
            <a:r>
              <a:rPr lang="en-ID" sz="1800" dirty="0" err="1"/>
              <a:t>pengujian</a:t>
            </a:r>
            <a:r>
              <a:rPr lang="en-ID" sz="1800" dirty="0"/>
              <a:t> </a:t>
            </a:r>
            <a:r>
              <a:rPr lang="en-ID" sz="1800" dirty="0" err="1"/>
              <a:t>kotak</a:t>
            </a:r>
            <a:r>
              <a:rPr lang="en-ID" sz="1800" dirty="0"/>
              <a:t> </a:t>
            </a:r>
            <a:r>
              <a:rPr lang="en-ID" sz="1800" dirty="0" err="1"/>
              <a:t>hitam</a:t>
            </a:r>
            <a:r>
              <a:rPr lang="en-ID" sz="1800" dirty="0"/>
              <a:t> (black box testing) yang </a:t>
            </a:r>
            <a:r>
              <a:rPr lang="en-ID" sz="1800" dirty="0" err="1"/>
              <a:t>hanya</a:t>
            </a:r>
            <a:r>
              <a:rPr lang="en-ID" sz="1800" dirty="0"/>
              <a:t> </a:t>
            </a:r>
            <a:r>
              <a:rPr lang="en-ID" sz="1800" dirty="0" err="1"/>
              <a:t>memeriksa</a:t>
            </a:r>
            <a:r>
              <a:rPr lang="en-ID" sz="1800" dirty="0"/>
              <a:t> </a:t>
            </a:r>
            <a:r>
              <a:rPr lang="en-ID" sz="1800" dirty="0" err="1"/>
              <a:t>hasil</a:t>
            </a:r>
            <a:r>
              <a:rPr lang="en-ID" sz="1800" dirty="0"/>
              <a:t> input dan output </a:t>
            </a:r>
            <a:r>
              <a:rPr lang="en-ID" sz="1800" dirty="0" err="1"/>
              <a:t>dari</a:t>
            </a:r>
            <a:r>
              <a:rPr lang="en-ID" sz="1800" dirty="0"/>
              <a:t> </a:t>
            </a:r>
            <a:r>
              <a:rPr lang="en-ID" sz="1800" dirty="0" err="1"/>
              <a:t>perangkat</a:t>
            </a:r>
            <a:r>
              <a:rPr lang="en-ID" sz="1800" dirty="0"/>
              <a:t> </a:t>
            </a:r>
            <a:r>
              <a:rPr lang="en-ID" sz="1800" dirty="0" err="1"/>
              <a:t>lunak</a:t>
            </a:r>
            <a:r>
              <a:rPr lang="en-ID" sz="1800" dirty="0"/>
              <a:t>, </a:t>
            </a:r>
            <a:r>
              <a:rPr lang="en-ID" sz="1800" dirty="0" err="1"/>
              <a:t>pengujian</a:t>
            </a:r>
            <a:r>
              <a:rPr lang="en-ID" sz="1800" dirty="0"/>
              <a:t> </a:t>
            </a:r>
            <a:r>
              <a:rPr lang="en-ID" sz="1800" dirty="0" err="1"/>
              <a:t>kotak</a:t>
            </a:r>
            <a:r>
              <a:rPr lang="en-ID" sz="1800" dirty="0"/>
              <a:t> </a:t>
            </a:r>
            <a:r>
              <a:rPr lang="en-ID" sz="1800" dirty="0" err="1"/>
              <a:t>putih</a:t>
            </a:r>
            <a:r>
              <a:rPr lang="en-ID" sz="1800" dirty="0"/>
              <a:t> </a:t>
            </a:r>
            <a:r>
              <a:rPr lang="en-ID" sz="1800" dirty="0" err="1"/>
              <a:t>lebih</a:t>
            </a:r>
            <a:r>
              <a:rPr lang="en-ID" sz="1800" dirty="0"/>
              <a:t> </a:t>
            </a:r>
            <a:r>
              <a:rPr lang="en-ID" sz="1800" dirty="0" err="1"/>
              <a:t>memusatkan</a:t>
            </a:r>
            <a:r>
              <a:rPr lang="en-ID" sz="1800" dirty="0"/>
              <a:t> </a:t>
            </a:r>
            <a:r>
              <a:rPr lang="en-ID" sz="1800" dirty="0" err="1"/>
              <a:t>perhatian</a:t>
            </a:r>
            <a:r>
              <a:rPr lang="en-ID" sz="1800" dirty="0"/>
              <a:t> pada </a:t>
            </a:r>
            <a:r>
              <a:rPr lang="en-ID" sz="1800" dirty="0" err="1"/>
              <a:t>aliran</a:t>
            </a:r>
            <a:r>
              <a:rPr lang="en-ID" sz="1800" dirty="0"/>
              <a:t> input dan output yang </a:t>
            </a:r>
            <a:r>
              <a:rPr lang="en-ID" sz="1800" dirty="0" err="1"/>
              <a:t>terjadi</a:t>
            </a:r>
            <a:r>
              <a:rPr lang="en-ID" sz="1800" dirty="0"/>
              <a:t> di </a:t>
            </a:r>
            <a:r>
              <a:rPr lang="en-ID" sz="1800" dirty="0" err="1"/>
              <a:t>dalam</a:t>
            </a:r>
            <a:r>
              <a:rPr lang="en-ID" sz="1800" dirty="0"/>
              <a:t> </a:t>
            </a:r>
            <a:r>
              <a:rPr lang="en-ID" sz="1800" dirty="0" err="1"/>
              <a:t>perangkat</a:t>
            </a:r>
            <a:r>
              <a:rPr lang="en-ID" sz="1800" dirty="0"/>
              <a:t> </a:t>
            </a:r>
            <a:r>
              <a:rPr lang="en-ID" sz="1800" dirty="0" err="1"/>
              <a:t>lunak</a:t>
            </a:r>
            <a:r>
              <a:rPr lang="en-ID" sz="1800" dirty="0"/>
              <a:t> </a:t>
            </a:r>
            <a:r>
              <a:rPr lang="en-ID" sz="1800" dirty="0" err="1"/>
              <a:t>tersebut</a:t>
            </a:r>
            <a:r>
              <a:rPr lang="en-ID" sz="1800" dirty="0"/>
              <a:t>.</a:t>
            </a:r>
          </a:p>
          <a:p>
            <a:pPr marL="0" indent="0">
              <a:buNone/>
            </a:pPr>
            <a:endParaRPr lang="en-ID" sz="1800" dirty="0"/>
          </a:p>
          <a:p>
            <a:r>
              <a:rPr lang="en-ID" sz="1800" dirty="0" err="1"/>
              <a:t>Untuk</a:t>
            </a:r>
            <a:r>
              <a:rPr lang="en-ID" sz="1800" dirty="0"/>
              <a:t> </a:t>
            </a:r>
            <a:r>
              <a:rPr lang="en-ID" sz="1800" dirty="0" err="1"/>
              <a:t>menjalankan</a:t>
            </a:r>
            <a:r>
              <a:rPr lang="en-ID" sz="1800" dirty="0"/>
              <a:t> </a:t>
            </a:r>
            <a:r>
              <a:rPr lang="en-ID" sz="1800" dirty="0" err="1"/>
              <a:t>pengujian</a:t>
            </a:r>
            <a:r>
              <a:rPr lang="en-ID" sz="1800" dirty="0"/>
              <a:t> </a:t>
            </a:r>
            <a:r>
              <a:rPr lang="en-ID" sz="1800" dirty="0" err="1"/>
              <a:t>ini</a:t>
            </a:r>
            <a:r>
              <a:rPr lang="en-ID" sz="1800" dirty="0"/>
              <a:t>, </a:t>
            </a:r>
            <a:r>
              <a:rPr lang="en-ID" sz="1800" dirty="0" err="1"/>
              <a:t>seseorang</a:t>
            </a:r>
            <a:r>
              <a:rPr lang="en-ID" sz="1800" dirty="0"/>
              <a:t> yang </a:t>
            </a:r>
            <a:r>
              <a:rPr lang="en-ID" sz="1800" dirty="0" err="1"/>
              <a:t>melakukan</a:t>
            </a:r>
            <a:r>
              <a:rPr lang="en-ID" sz="1800" dirty="0"/>
              <a:t> </a:t>
            </a:r>
            <a:r>
              <a:rPr lang="en-ID" sz="1800" dirty="0" err="1"/>
              <a:t>pengujian</a:t>
            </a:r>
            <a:r>
              <a:rPr lang="en-ID" sz="1800" dirty="0"/>
              <a:t> (tester) </a:t>
            </a:r>
            <a:r>
              <a:rPr lang="en-ID" sz="1800" dirty="0" err="1"/>
              <a:t>perlu</a:t>
            </a:r>
            <a:r>
              <a:rPr lang="en-ID" sz="1800" dirty="0"/>
              <a:t> </a:t>
            </a:r>
            <a:r>
              <a:rPr lang="en-ID" sz="1800" dirty="0" err="1"/>
              <a:t>memiliki</a:t>
            </a:r>
            <a:r>
              <a:rPr lang="en-ID" sz="1800" dirty="0"/>
              <a:t> </a:t>
            </a:r>
            <a:r>
              <a:rPr lang="en-ID" sz="1800" dirty="0" err="1"/>
              <a:t>pemahaman</a:t>
            </a:r>
            <a:r>
              <a:rPr lang="en-ID" sz="1800" dirty="0"/>
              <a:t> </a:t>
            </a:r>
            <a:r>
              <a:rPr lang="en-ID" sz="1800" dirty="0" err="1"/>
              <a:t>mendalam</a:t>
            </a:r>
            <a:r>
              <a:rPr lang="en-ID" sz="1800" dirty="0"/>
              <a:t> </a:t>
            </a:r>
            <a:r>
              <a:rPr lang="en-ID" sz="1800" dirty="0" err="1"/>
              <a:t>terhadap</a:t>
            </a:r>
            <a:r>
              <a:rPr lang="en-ID" sz="1800" dirty="0"/>
              <a:t> </a:t>
            </a:r>
            <a:r>
              <a:rPr lang="en-ID" sz="1800" dirty="0" err="1"/>
              <a:t>kode</a:t>
            </a:r>
            <a:r>
              <a:rPr lang="en-ID" sz="1800" dirty="0"/>
              <a:t> program </a:t>
            </a:r>
            <a:r>
              <a:rPr lang="en-ID" sz="1800" dirty="0" err="1"/>
              <a:t>perangkat</a:t>
            </a:r>
            <a:r>
              <a:rPr lang="en-ID" sz="1800" dirty="0"/>
              <a:t> </a:t>
            </a:r>
            <a:r>
              <a:rPr lang="en-ID" sz="1800" dirty="0" err="1"/>
              <a:t>lunak</a:t>
            </a:r>
            <a:r>
              <a:rPr lang="en-ID" sz="1800" dirty="0"/>
              <a:t> </a:t>
            </a:r>
            <a:r>
              <a:rPr lang="en-ID" sz="1800" dirty="0" err="1"/>
              <a:t>tertentu</a:t>
            </a:r>
            <a:r>
              <a:rPr lang="en-ID" sz="1800" dirty="0"/>
              <a:t>. Oleh </a:t>
            </a:r>
            <a:r>
              <a:rPr lang="en-ID" sz="1800" dirty="0" err="1"/>
              <a:t>karena</a:t>
            </a:r>
            <a:r>
              <a:rPr lang="en-ID" sz="1800" dirty="0"/>
              <a:t> </a:t>
            </a:r>
            <a:r>
              <a:rPr lang="en-ID" sz="1800" dirty="0" err="1"/>
              <a:t>itu</a:t>
            </a:r>
            <a:r>
              <a:rPr lang="en-ID" sz="1800" dirty="0"/>
              <a:t>, </a:t>
            </a:r>
            <a:r>
              <a:rPr lang="en-ID" sz="1800" dirty="0" err="1"/>
              <a:t>pengujian</a:t>
            </a:r>
            <a:r>
              <a:rPr lang="en-ID" sz="1800" dirty="0"/>
              <a:t> </a:t>
            </a:r>
            <a:r>
              <a:rPr lang="en-ID" sz="1800" dirty="0" err="1"/>
              <a:t>jenis</a:t>
            </a:r>
            <a:r>
              <a:rPr lang="en-ID" sz="1800" dirty="0"/>
              <a:t> </a:t>
            </a:r>
            <a:r>
              <a:rPr lang="en-ID" sz="1800" dirty="0" err="1"/>
              <a:t>ini</a:t>
            </a:r>
            <a:r>
              <a:rPr lang="en-ID" sz="1800" dirty="0"/>
              <a:t> </a:t>
            </a:r>
            <a:r>
              <a:rPr lang="en-ID" sz="1800" dirty="0" err="1"/>
              <a:t>tidak</a:t>
            </a:r>
            <a:r>
              <a:rPr lang="en-ID" sz="1800" dirty="0"/>
              <a:t> </a:t>
            </a:r>
            <a:r>
              <a:rPr lang="en-ID" sz="1800" dirty="0" err="1"/>
              <a:t>bisa</a:t>
            </a:r>
            <a:r>
              <a:rPr lang="en-ID" sz="1800" dirty="0"/>
              <a:t> </a:t>
            </a:r>
            <a:r>
              <a:rPr lang="en-ID" sz="1800" dirty="0" err="1"/>
              <a:t>dilakukan</a:t>
            </a:r>
            <a:r>
              <a:rPr lang="en-ID" sz="1800" dirty="0"/>
              <a:t> oleh </a:t>
            </a:r>
            <a:r>
              <a:rPr lang="en-ID" sz="1800" dirty="0" err="1"/>
              <a:t>individu</a:t>
            </a:r>
            <a:r>
              <a:rPr lang="en-ID" sz="1800" dirty="0"/>
              <a:t> </a:t>
            </a:r>
            <a:r>
              <a:rPr lang="en-ID" sz="1800" dirty="0" err="1"/>
              <a:t>sembarangan</a:t>
            </a:r>
            <a:r>
              <a:rPr lang="en-ID" sz="1800" dirty="0"/>
              <a:t>.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Unit Testing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416876"/>
            <a:ext cx="6108200" cy="3358356"/>
          </a:xfrm>
        </p:spPr>
        <p:txBody>
          <a:bodyPr>
            <a:normAutofit fontScale="62500" lnSpcReduction="20000"/>
          </a:bodyPr>
          <a:lstStyle/>
          <a:p>
            <a:r>
              <a:rPr lang="en-ID" dirty="0"/>
              <a:t>Unit testing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bentuk</a:t>
            </a:r>
            <a:r>
              <a:rPr lang="en-ID" dirty="0"/>
              <a:t> </a:t>
            </a:r>
            <a:r>
              <a:rPr lang="en-ID" dirty="0" err="1"/>
              <a:t>pengujian</a:t>
            </a:r>
            <a:r>
              <a:rPr lang="en-ID" dirty="0"/>
              <a:t> </a:t>
            </a:r>
            <a:r>
              <a:rPr lang="en-ID" dirty="0" err="1"/>
              <a:t>perangkat</a:t>
            </a:r>
            <a:r>
              <a:rPr lang="en-ID" dirty="0"/>
              <a:t> </a:t>
            </a:r>
            <a:r>
              <a:rPr lang="en-ID" dirty="0" err="1"/>
              <a:t>lunak</a:t>
            </a:r>
            <a:r>
              <a:rPr lang="en-ID" dirty="0"/>
              <a:t> yang </a:t>
            </a:r>
            <a:r>
              <a:rPr lang="en-ID" dirty="0" err="1"/>
              <a:t>ditujukan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menguji</a:t>
            </a:r>
            <a:r>
              <a:rPr lang="en-ID" dirty="0"/>
              <a:t> </a:t>
            </a:r>
            <a:r>
              <a:rPr lang="en-ID" dirty="0" err="1"/>
              <a:t>komponen</a:t>
            </a:r>
            <a:r>
              <a:rPr lang="en-ID" dirty="0"/>
              <a:t> </a:t>
            </a:r>
            <a:r>
              <a:rPr lang="en-ID" dirty="0" err="1"/>
              <a:t>individu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perangkat</a:t>
            </a:r>
            <a:r>
              <a:rPr lang="en-ID" dirty="0"/>
              <a:t> </a:t>
            </a:r>
            <a:r>
              <a:rPr lang="en-ID" dirty="0" err="1"/>
              <a:t>lunak</a:t>
            </a:r>
            <a:r>
              <a:rPr lang="en-ID" dirty="0"/>
              <a:t>,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, </a:t>
            </a:r>
            <a:r>
              <a:rPr lang="en-ID" dirty="0" err="1"/>
              <a:t>fungsi</a:t>
            </a:r>
            <a:r>
              <a:rPr lang="en-ID" dirty="0"/>
              <a:t>, </a:t>
            </a:r>
            <a:r>
              <a:rPr lang="en-ID" dirty="0" err="1"/>
              <a:t>metode</a:t>
            </a:r>
            <a:r>
              <a:rPr lang="en-ID" dirty="0"/>
              <a:t>, </a:t>
            </a:r>
            <a:r>
              <a:rPr lang="en-ID" dirty="0" err="1"/>
              <a:t>prosedur</a:t>
            </a:r>
            <a:r>
              <a:rPr lang="en-ID" dirty="0"/>
              <a:t>, </a:t>
            </a:r>
            <a:r>
              <a:rPr lang="en-ID" dirty="0" err="1"/>
              <a:t>modul</a:t>
            </a:r>
            <a:r>
              <a:rPr lang="en-ID" dirty="0"/>
              <a:t>,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objek</a:t>
            </a:r>
            <a:r>
              <a:rPr lang="en-ID" dirty="0"/>
              <a:t>. Proses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merupakan</a:t>
            </a:r>
            <a:r>
              <a:rPr lang="en-ID" dirty="0"/>
              <a:t> </a:t>
            </a:r>
            <a:r>
              <a:rPr lang="en-ID" dirty="0" err="1"/>
              <a:t>bagian</a:t>
            </a:r>
            <a:r>
              <a:rPr lang="en-ID" dirty="0"/>
              <a:t> integral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tahap</a:t>
            </a:r>
            <a:r>
              <a:rPr lang="en-ID" dirty="0"/>
              <a:t> </a:t>
            </a:r>
            <a:r>
              <a:rPr lang="en-ID" dirty="0" err="1"/>
              <a:t>pengembangan</a:t>
            </a:r>
            <a:r>
              <a:rPr lang="en-ID" dirty="0"/>
              <a:t> </a:t>
            </a:r>
            <a:r>
              <a:rPr lang="en-ID" dirty="0" err="1"/>
              <a:t>perangkat</a:t>
            </a:r>
            <a:r>
              <a:rPr lang="en-ID" dirty="0"/>
              <a:t> </a:t>
            </a:r>
            <a:r>
              <a:rPr lang="en-ID" dirty="0" err="1"/>
              <a:t>lunak</a:t>
            </a:r>
            <a:r>
              <a:rPr lang="en-ID" dirty="0"/>
              <a:t> dan </a:t>
            </a:r>
            <a:r>
              <a:rPr lang="en-ID" dirty="0" err="1"/>
              <a:t>biasanya</a:t>
            </a:r>
            <a:r>
              <a:rPr lang="en-ID" dirty="0"/>
              <a:t> </a:t>
            </a:r>
            <a:r>
              <a:rPr lang="en-ID" dirty="0" err="1"/>
              <a:t>dilakukan</a:t>
            </a:r>
            <a:r>
              <a:rPr lang="en-ID" dirty="0"/>
              <a:t> </a:t>
            </a:r>
            <a:r>
              <a:rPr lang="en-ID" dirty="0" err="1"/>
              <a:t>sebelum</a:t>
            </a:r>
            <a:r>
              <a:rPr lang="en-ID" dirty="0"/>
              <a:t> </a:t>
            </a:r>
            <a:r>
              <a:rPr lang="en-ID" dirty="0" err="1"/>
              <a:t>tahap</a:t>
            </a:r>
            <a:r>
              <a:rPr lang="en-ID" dirty="0"/>
              <a:t> </a:t>
            </a:r>
            <a:r>
              <a:rPr lang="en-ID" dirty="0" err="1"/>
              <a:t>pengujian</a:t>
            </a:r>
            <a:r>
              <a:rPr lang="en-ID" dirty="0"/>
              <a:t> </a:t>
            </a:r>
            <a:r>
              <a:rPr lang="en-ID" dirty="0" err="1"/>
              <a:t>integrasi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.</a:t>
            </a:r>
          </a:p>
          <a:p>
            <a:pPr marL="0" indent="0">
              <a:buNone/>
            </a:pPr>
            <a:endParaRPr lang="en-ID" dirty="0"/>
          </a:p>
          <a:p>
            <a:r>
              <a:rPr lang="en-ID" dirty="0" err="1"/>
              <a:t>Tujuan</a:t>
            </a:r>
            <a:r>
              <a:rPr lang="en-ID" dirty="0"/>
              <a:t> </a:t>
            </a:r>
            <a:r>
              <a:rPr lang="en-ID" dirty="0" err="1"/>
              <a:t>utama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unit testing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memastikan</a:t>
            </a:r>
            <a:r>
              <a:rPr lang="en-ID" dirty="0"/>
              <a:t> </a:t>
            </a:r>
            <a:r>
              <a:rPr lang="en-ID" dirty="0" err="1"/>
              <a:t>bahwa</a:t>
            </a:r>
            <a:r>
              <a:rPr lang="en-ID" dirty="0"/>
              <a:t> </a:t>
            </a:r>
            <a:r>
              <a:rPr lang="en-ID" dirty="0" err="1"/>
              <a:t>setiap</a:t>
            </a:r>
            <a:r>
              <a:rPr lang="en-ID" dirty="0"/>
              <a:t> unit </a:t>
            </a:r>
            <a:r>
              <a:rPr lang="en-ID" dirty="0" err="1"/>
              <a:t>kode</a:t>
            </a:r>
            <a:r>
              <a:rPr lang="en-ID" dirty="0"/>
              <a:t> </a:t>
            </a:r>
            <a:r>
              <a:rPr lang="en-ID" dirty="0" err="1"/>
              <a:t>perangkat</a:t>
            </a:r>
            <a:r>
              <a:rPr lang="en-ID" dirty="0"/>
              <a:t> </a:t>
            </a:r>
            <a:r>
              <a:rPr lang="en-ID" dirty="0" err="1"/>
              <a:t>lunak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beroperasi</a:t>
            </a:r>
            <a:r>
              <a:rPr lang="en-ID" dirty="0"/>
              <a:t> </a:t>
            </a:r>
            <a:r>
              <a:rPr lang="en-ID" dirty="0" err="1"/>
              <a:t>sesuai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yang </a:t>
            </a:r>
            <a:r>
              <a:rPr lang="en-ID" dirty="0" err="1"/>
              <a:t>diharapkan</a:t>
            </a:r>
            <a:r>
              <a:rPr lang="en-ID" dirty="0"/>
              <a:t>.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konteks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, </a:t>
            </a:r>
            <a:r>
              <a:rPr lang="en-ID" dirty="0" err="1"/>
              <a:t>prinsip</a:t>
            </a:r>
            <a:r>
              <a:rPr lang="en-ID" dirty="0"/>
              <a:t> "Smaller is better" </a:t>
            </a:r>
            <a:r>
              <a:rPr lang="en-ID" dirty="0" err="1"/>
              <a:t>diterapkan</a:t>
            </a:r>
            <a:r>
              <a:rPr lang="en-ID" dirty="0"/>
              <a:t>, yang </a:t>
            </a:r>
            <a:r>
              <a:rPr lang="en-ID" dirty="0" err="1"/>
              <a:t>mengartikan</a:t>
            </a:r>
            <a:r>
              <a:rPr lang="en-ID" dirty="0"/>
              <a:t> </a:t>
            </a:r>
            <a:r>
              <a:rPr lang="en-ID" dirty="0" err="1"/>
              <a:t>bahwa</a:t>
            </a:r>
            <a:r>
              <a:rPr lang="en-ID" dirty="0"/>
              <a:t> </a:t>
            </a:r>
            <a:r>
              <a:rPr lang="en-ID" dirty="0" err="1"/>
              <a:t>semakin</a:t>
            </a:r>
            <a:r>
              <a:rPr lang="en-ID" dirty="0"/>
              <a:t> </a:t>
            </a:r>
            <a:r>
              <a:rPr lang="en-ID" dirty="0" err="1"/>
              <a:t>kecil</a:t>
            </a:r>
            <a:r>
              <a:rPr lang="en-ID" dirty="0"/>
              <a:t> unit yang </a:t>
            </a:r>
            <a:r>
              <a:rPr lang="en-ID" dirty="0" err="1"/>
              <a:t>diuji</a:t>
            </a:r>
            <a:r>
              <a:rPr lang="en-ID" dirty="0"/>
              <a:t>, </a:t>
            </a:r>
            <a:r>
              <a:rPr lang="en-ID" dirty="0" err="1"/>
              <a:t>semakin</a:t>
            </a:r>
            <a:r>
              <a:rPr lang="en-ID" dirty="0"/>
              <a:t> </a:t>
            </a:r>
            <a:r>
              <a:rPr lang="en-ID" dirty="0" err="1"/>
              <a:t>rinci</a:t>
            </a:r>
            <a:r>
              <a:rPr lang="en-ID" dirty="0"/>
              <a:t> </a:t>
            </a:r>
            <a:r>
              <a:rPr lang="en-ID" dirty="0" err="1"/>
              <a:t>pengujian</a:t>
            </a:r>
            <a:r>
              <a:rPr lang="en-ID" dirty="0"/>
              <a:t> yang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dilakukan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memastikan</a:t>
            </a:r>
            <a:r>
              <a:rPr lang="en-ID" dirty="0"/>
              <a:t> </a:t>
            </a:r>
            <a:r>
              <a:rPr lang="en-ID" dirty="0" err="1"/>
              <a:t>kinerja</a:t>
            </a:r>
            <a:r>
              <a:rPr lang="en-ID" dirty="0"/>
              <a:t> </a:t>
            </a:r>
            <a:r>
              <a:rPr lang="en-ID" dirty="0" err="1"/>
              <a:t>perangkat</a:t>
            </a:r>
            <a:r>
              <a:rPr lang="en-ID" dirty="0"/>
              <a:t> </a:t>
            </a:r>
            <a:r>
              <a:rPr lang="en-ID" dirty="0" err="1"/>
              <a:t>lunak</a:t>
            </a:r>
            <a:r>
              <a:rPr lang="en-ID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Implementasi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416876"/>
            <a:ext cx="6108200" cy="3358356"/>
          </a:xfrm>
        </p:spPr>
        <p:txBody>
          <a:bodyPr>
            <a:normAutofit fontScale="55000" lnSpcReduction="20000"/>
          </a:bodyPr>
          <a:lstStyle/>
          <a:p>
            <a:r>
              <a:rPr lang="en-ID" dirty="0"/>
              <a:t>Testing </a:t>
            </a:r>
            <a:r>
              <a:rPr lang="en-ID" dirty="0" err="1"/>
              <a:t>merupakan</a:t>
            </a:r>
            <a:r>
              <a:rPr lang="en-ID" dirty="0"/>
              <a:t> proses yang </a:t>
            </a:r>
            <a:r>
              <a:rPr lang="en-ID" dirty="0" err="1"/>
              <a:t>bertujuan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memverifikasi</a:t>
            </a:r>
            <a:r>
              <a:rPr lang="en-ID" dirty="0"/>
              <a:t> </a:t>
            </a:r>
            <a:r>
              <a:rPr lang="en-ID" dirty="0" err="1"/>
              <a:t>bahwa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yang </a:t>
            </a:r>
            <a:r>
              <a:rPr lang="en-ID" dirty="0" err="1"/>
              <a:t>telah</a:t>
            </a:r>
            <a:r>
              <a:rPr lang="en-ID" dirty="0"/>
              <a:t> </a:t>
            </a:r>
            <a:r>
              <a:rPr lang="en-ID" dirty="0" err="1"/>
              <a:t>dikembangkan</a:t>
            </a:r>
            <a:r>
              <a:rPr lang="en-ID" dirty="0"/>
              <a:t> </a:t>
            </a:r>
            <a:r>
              <a:rPr lang="en-ID" dirty="0" err="1"/>
              <a:t>telah</a:t>
            </a:r>
            <a:r>
              <a:rPr lang="en-ID" dirty="0"/>
              <a:t> </a:t>
            </a:r>
            <a:r>
              <a:rPr lang="en-ID" dirty="0" err="1"/>
              <a:t>memenuhi</a:t>
            </a:r>
            <a:r>
              <a:rPr lang="en-ID" dirty="0"/>
              <a:t> </a:t>
            </a:r>
            <a:r>
              <a:rPr lang="en-ID" dirty="0" err="1"/>
              <a:t>standar</a:t>
            </a:r>
            <a:r>
              <a:rPr lang="en-ID" dirty="0"/>
              <a:t> yang </a:t>
            </a:r>
            <a:r>
              <a:rPr lang="en-ID" dirty="0" err="1"/>
              <a:t>ditentukan</a:t>
            </a:r>
            <a:r>
              <a:rPr lang="en-ID" dirty="0"/>
              <a:t>. </a:t>
            </a:r>
            <a:r>
              <a:rPr lang="en-ID" dirty="0" err="1"/>
              <a:t>Pencapaian</a:t>
            </a:r>
            <a:r>
              <a:rPr lang="en-ID" dirty="0"/>
              <a:t> </a:t>
            </a:r>
            <a:r>
              <a:rPr lang="en-ID" dirty="0" err="1"/>
              <a:t>tujuan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dilakukan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berbagai</a:t>
            </a:r>
            <a:r>
              <a:rPr lang="en-ID" dirty="0"/>
              <a:t> </a:t>
            </a:r>
            <a:r>
              <a:rPr lang="en-ID" dirty="0" err="1"/>
              <a:t>cara</a:t>
            </a:r>
            <a:r>
              <a:rPr lang="en-ID" dirty="0"/>
              <a:t>, </a:t>
            </a:r>
            <a:r>
              <a:rPr lang="en-ID" dirty="0" err="1"/>
              <a:t>mulai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pengujian</a:t>
            </a:r>
            <a:r>
              <a:rPr lang="en-ID" dirty="0"/>
              <a:t> manual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memasukkan</a:t>
            </a:r>
            <a:r>
              <a:rPr lang="en-ID" dirty="0"/>
              <a:t> </a:t>
            </a:r>
            <a:r>
              <a:rPr lang="en-ID" dirty="0" err="1"/>
              <a:t>sejumlah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dan </a:t>
            </a:r>
            <a:r>
              <a:rPr lang="en-ID" dirty="0" err="1"/>
              <a:t>memeriksa</a:t>
            </a:r>
            <a:r>
              <a:rPr lang="en-ID" dirty="0"/>
              <a:t> </a:t>
            </a:r>
            <a:r>
              <a:rPr lang="en-ID" dirty="0" err="1"/>
              <a:t>hasilnya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manual </a:t>
            </a:r>
            <a:r>
              <a:rPr lang="en-ID" dirty="0" err="1"/>
              <a:t>hingga</a:t>
            </a:r>
            <a:r>
              <a:rPr lang="en-ID" dirty="0"/>
              <a:t> </a:t>
            </a:r>
            <a:r>
              <a:rPr lang="en-ID" dirty="0" err="1"/>
              <a:t>pembuatan</a:t>
            </a:r>
            <a:r>
              <a:rPr lang="en-ID" dirty="0"/>
              <a:t> </a:t>
            </a:r>
            <a:r>
              <a:rPr lang="en-ID" dirty="0" err="1"/>
              <a:t>serangkaian</a:t>
            </a:r>
            <a:r>
              <a:rPr lang="en-ID" dirty="0"/>
              <a:t> </a:t>
            </a:r>
            <a:r>
              <a:rPr lang="en-ID" dirty="0" err="1"/>
              <a:t>tes</a:t>
            </a:r>
            <a:r>
              <a:rPr lang="en-ID" dirty="0"/>
              <a:t> </a:t>
            </a:r>
            <a:r>
              <a:rPr lang="en-ID" dirty="0" err="1"/>
              <a:t>terstruktur</a:t>
            </a:r>
            <a:r>
              <a:rPr lang="en-ID" dirty="0"/>
              <a:t> yang </a:t>
            </a:r>
            <a:r>
              <a:rPr lang="en-ID" dirty="0" err="1"/>
              <a:t>berjalan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otomatis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memastikan</a:t>
            </a:r>
            <a:r>
              <a:rPr lang="en-ID" dirty="0"/>
              <a:t> </a:t>
            </a:r>
            <a:r>
              <a:rPr lang="en-ID" dirty="0" err="1"/>
              <a:t>keseluruhan</a:t>
            </a:r>
            <a:r>
              <a:rPr lang="en-ID" dirty="0"/>
              <a:t> program </a:t>
            </a:r>
            <a:r>
              <a:rPr lang="en-ID" dirty="0" err="1"/>
              <a:t>beroperasi</a:t>
            </a:r>
            <a:r>
              <a:rPr lang="en-ID" dirty="0"/>
              <a:t> </a:t>
            </a:r>
            <a:r>
              <a:rPr lang="en-ID" dirty="0" err="1"/>
              <a:t>sesuai</a:t>
            </a:r>
            <a:r>
              <a:rPr lang="en-ID" dirty="0"/>
              <a:t> yang </a:t>
            </a:r>
            <a:r>
              <a:rPr lang="en-ID" dirty="0" err="1"/>
              <a:t>diharapkan</a:t>
            </a:r>
            <a:r>
              <a:rPr lang="en-ID" dirty="0"/>
              <a:t>.</a:t>
            </a:r>
          </a:p>
          <a:p>
            <a:pPr marL="0" indent="0">
              <a:buNone/>
            </a:pPr>
            <a:endParaRPr lang="en-ID" dirty="0"/>
          </a:p>
          <a:p>
            <a:r>
              <a:rPr lang="en-ID" dirty="0"/>
              <a:t>Salah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bentuk</a:t>
            </a:r>
            <a:r>
              <a:rPr lang="en-ID" dirty="0"/>
              <a:t> </a:t>
            </a:r>
            <a:r>
              <a:rPr lang="en-ID" dirty="0" err="1"/>
              <a:t>pengujian</a:t>
            </a:r>
            <a:r>
              <a:rPr lang="en-ID" dirty="0"/>
              <a:t> yang </a:t>
            </a:r>
            <a:r>
              <a:rPr lang="en-ID" dirty="0" err="1"/>
              <a:t>umum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unit testing, di mana </a:t>
            </a:r>
            <a:r>
              <a:rPr lang="en-ID" dirty="0" err="1"/>
              <a:t>teknik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dilakukan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memeriksa</a:t>
            </a:r>
            <a:r>
              <a:rPr lang="en-ID" dirty="0"/>
              <a:t> </a:t>
            </a:r>
            <a:r>
              <a:rPr lang="en-ID" dirty="0" err="1"/>
              <a:t>blok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individual, </a:t>
            </a:r>
            <a:r>
              <a:rPr lang="en-ID" dirty="0" err="1"/>
              <a:t>biasanya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bentuk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fungsi</a:t>
            </a:r>
            <a:r>
              <a:rPr lang="en-ID" dirty="0"/>
              <a:t>, dan </a:t>
            </a:r>
            <a:r>
              <a:rPr lang="en-ID" dirty="0" err="1"/>
              <a:t>memastikan</a:t>
            </a:r>
            <a:r>
              <a:rPr lang="en-ID" dirty="0"/>
              <a:t> </a:t>
            </a:r>
            <a:r>
              <a:rPr lang="en-ID" dirty="0" err="1"/>
              <a:t>bahwa</a:t>
            </a:r>
            <a:r>
              <a:rPr lang="en-ID" dirty="0"/>
              <a:t> </a:t>
            </a:r>
            <a:r>
              <a:rPr lang="en-ID" dirty="0" err="1"/>
              <a:t>blok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berjalan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benar</a:t>
            </a:r>
            <a:r>
              <a:rPr lang="en-ID" dirty="0"/>
              <a:t>.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contoh</a:t>
            </a:r>
            <a:r>
              <a:rPr lang="en-ID" dirty="0"/>
              <a:t>, </a:t>
            </a:r>
            <a:r>
              <a:rPr lang="en-ID" dirty="0" err="1"/>
              <a:t>berikut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contoh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Python yang </a:t>
            </a:r>
            <a:r>
              <a:rPr lang="en-ID" dirty="0" err="1"/>
              <a:t>mencetak</a:t>
            </a:r>
            <a:r>
              <a:rPr lang="en-ID" dirty="0"/>
              <a:t> </a:t>
            </a:r>
            <a:r>
              <a:rPr lang="en-ID" dirty="0" err="1"/>
              <a:t>tahun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angka</a:t>
            </a:r>
            <a:r>
              <a:rPr lang="en-ID" dirty="0"/>
              <a:t> </a:t>
            </a:r>
            <a:r>
              <a:rPr lang="en-ID" dirty="0" err="1"/>
              <a:t>Romawi</a:t>
            </a:r>
            <a:r>
              <a:rPr lang="en-ID" dirty="0"/>
              <a:t>: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253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Code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3D21C5D-4DD7-C34C-A672-A4D1D3D2D6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21" y="1645783"/>
            <a:ext cx="7407685" cy="319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Implementasi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416876"/>
            <a:ext cx="6108200" cy="3358356"/>
          </a:xfrm>
        </p:spPr>
        <p:txBody>
          <a:bodyPr>
            <a:normAutofit/>
          </a:bodyPr>
          <a:lstStyle/>
          <a:p>
            <a:r>
              <a:rPr lang="en-ID" sz="1800" dirty="0" err="1"/>
              <a:t>Mengujikan</a:t>
            </a:r>
            <a:r>
              <a:rPr lang="en-ID" sz="1800" dirty="0"/>
              <a:t> </a:t>
            </a:r>
            <a:r>
              <a:rPr lang="en-ID" sz="1800" dirty="0" err="1"/>
              <a:t>kode</a:t>
            </a:r>
            <a:r>
              <a:rPr lang="en-ID" sz="1800" dirty="0"/>
              <a:t> di </a:t>
            </a:r>
            <a:r>
              <a:rPr lang="en-ID" sz="1800" dirty="0" err="1"/>
              <a:t>atas</a:t>
            </a:r>
            <a:r>
              <a:rPr lang="en-ID" sz="1800" dirty="0"/>
              <a:t> </a:t>
            </a:r>
            <a:r>
              <a:rPr lang="en-ID" sz="1800" dirty="0" err="1"/>
              <a:t>menjadi</a:t>
            </a:r>
            <a:r>
              <a:rPr lang="en-ID" sz="1800" dirty="0"/>
              <a:t> </a:t>
            </a:r>
            <a:r>
              <a:rPr lang="en-ID" sz="1800" dirty="0" err="1"/>
              <a:t>tugas</a:t>
            </a:r>
            <a:r>
              <a:rPr lang="en-ID" sz="1800" dirty="0"/>
              <a:t> yang </a:t>
            </a:r>
            <a:r>
              <a:rPr lang="en-ID" sz="1800" dirty="0" err="1"/>
              <a:t>menantang</a:t>
            </a:r>
            <a:r>
              <a:rPr lang="en-ID" sz="1800" dirty="0"/>
              <a:t> </a:t>
            </a:r>
            <a:r>
              <a:rPr lang="en-ID" sz="1800" dirty="0" err="1"/>
              <a:t>karena</a:t>
            </a:r>
            <a:r>
              <a:rPr lang="en-ID" sz="1800" dirty="0"/>
              <a:t> </a:t>
            </a:r>
            <a:r>
              <a:rPr lang="en-ID" sz="1800" dirty="0" err="1"/>
              <a:t>fungsi</a:t>
            </a:r>
            <a:r>
              <a:rPr lang="en-ID" sz="1800" dirty="0"/>
              <a:t> yang </a:t>
            </a:r>
            <a:r>
              <a:rPr lang="en-ID" sz="1800" dirty="0" err="1"/>
              <a:t>sama</a:t>
            </a:r>
            <a:r>
              <a:rPr lang="en-ID" sz="1800" dirty="0"/>
              <a:t> </a:t>
            </a:r>
            <a:r>
              <a:rPr lang="en-ID" sz="1800" dirty="0" err="1"/>
              <a:t>menggabungkan</a:t>
            </a:r>
            <a:r>
              <a:rPr lang="en-ID" sz="1800" dirty="0"/>
              <a:t> </a:t>
            </a:r>
            <a:r>
              <a:rPr lang="en-ID" sz="1800" dirty="0" err="1"/>
              <a:t>dua</a:t>
            </a:r>
            <a:r>
              <a:rPr lang="en-ID" sz="1800" dirty="0"/>
              <a:t> </a:t>
            </a:r>
            <a:r>
              <a:rPr lang="en-ID" sz="1800" dirty="0" err="1"/>
              <a:t>tugas</a:t>
            </a:r>
            <a:r>
              <a:rPr lang="en-ID" sz="1800" dirty="0"/>
              <a:t>, </a:t>
            </a:r>
            <a:r>
              <a:rPr lang="en-ID" sz="1800" dirty="0" err="1"/>
              <a:t>yaitu</a:t>
            </a:r>
            <a:r>
              <a:rPr lang="en-ID" sz="1800" dirty="0"/>
              <a:t> </a:t>
            </a:r>
            <a:r>
              <a:rPr lang="en-ID" sz="1800" dirty="0" err="1"/>
              <a:t>menghitung</a:t>
            </a:r>
            <a:r>
              <a:rPr lang="en-ID" sz="1800" dirty="0"/>
              <a:t> </a:t>
            </a:r>
            <a:r>
              <a:rPr lang="en-ID" sz="1800" dirty="0" err="1"/>
              <a:t>nilai</a:t>
            </a:r>
            <a:r>
              <a:rPr lang="en-ID" sz="1800" dirty="0"/>
              <a:t> dan </a:t>
            </a:r>
            <a:r>
              <a:rPr lang="en-ID" sz="1800" dirty="0" err="1"/>
              <a:t>menampilkannya</a:t>
            </a:r>
            <a:r>
              <a:rPr lang="en-ID" sz="1800" dirty="0"/>
              <a:t>. </a:t>
            </a:r>
            <a:r>
              <a:rPr lang="en-ID" sz="1800" dirty="0" err="1"/>
              <a:t>Dengan</a:t>
            </a:r>
            <a:r>
              <a:rPr lang="en-ID" sz="1800" dirty="0"/>
              <a:t> kata lain, </a:t>
            </a:r>
            <a:r>
              <a:rPr lang="en-ID" sz="1800" dirty="0" err="1"/>
              <a:t>tidak</a:t>
            </a:r>
            <a:r>
              <a:rPr lang="en-ID" sz="1800" dirty="0"/>
              <a:t> </a:t>
            </a:r>
            <a:r>
              <a:rPr lang="en-ID" sz="1800" dirty="0" err="1"/>
              <a:t>ada</a:t>
            </a:r>
            <a:r>
              <a:rPr lang="en-ID" sz="1800" dirty="0"/>
              <a:t> </a:t>
            </a:r>
            <a:r>
              <a:rPr lang="en-ID" sz="1800" dirty="0" err="1"/>
              <a:t>titik</a:t>
            </a:r>
            <a:r>
              <a:rPr lang="en-ID" sz="1800" dirty="0"/>
              <a:t> </a:t>
            </a:r>
            <a:r>
              <a:rPr lang="en-ID" sz="1800" dirty="0" err="1"/>
              <a:t>pengujian</a:t>
            </a:r>
            <a:r>
              <a:rPr lang="en-ID" sz="1800" dirty="0"/>
              <a:t> yang </a:t>
            </a:r>
            <a:r>
              <a:rPr lang="en-ID" sz="1800" dirty="0" err="1"/>
              <a:t>memungkinkan</a:t>
            </a:r>
            <a:r>
              <a:rPr lang="en-ID" sz="1800" dirty="0"/>
              <a:t> </a:t>
            </a:r>
            <a:r>
              <a:rPr lang="en-ID" sz="1800" dirty="0" err="1"/>
              <a:t>kita</a:t>
            </a:r>
            <a:r>
              <a:rPr lang="en-ID" sz="1800" dirty="0"/>
              <a:t> </a:t>
            </a:r>
            <a:r>
              <a:rPr lang="en-ID" sz="1800" dirty="0" err="1"/>
              <a:t>untuk</a:t>
            </a:r>
            <a:r>
              <a:rPr lang="en-ID" sz="1800" dirty="0"/>
              <a:t> </a:t>
            </a:r>
            <a:r>
              <a:rPr lang="en-ID" sz="1800" dirty="0" err="1"/>
              <a:t>menangkap</a:t>
            </a:r>
            <a:r>
              <a:rPr lang="en-ID" sz="1800" dirty="0"/>
              <a:t> dan </a:t>
            </a:r>
            <a:r>
              <a:rPr lang="en-ID" sz="1800" dirty="0" err="1"/>
              <a:t>menguji</a:t>
            </a:r>
            <a:r>
              <a:rPr lang="en-ID" sz="1800" dirty="0"/>
              <a:t> </a:t>
            </a:r>
            <a:r>
              <a:rPr lang="en-ID" sz="1800" dirty="0" err="1"/>
              <a:t>nilai</a:t>
            </a:r>
            <a:r>
              <a:rPr lang="en-ID" sz="1800" dirty="0"/>
              <a:t> </a:t>
            </a:r>
            <a:r>
              <a:rPr lang="en-ID" sz="1800" dirty="0" err="1"/>
              <a:t>Romawi</a:t>
            </a:r>
            <a:r>
              <a:rPr lang="en-ID" sz="1800" dirty="0"/>
              <a:t> yang </a:t>
            </a:r>
            <a:r>
              <a:rPr lang="en-ID" sz="1800" dirty="0" err="1"/>
              <a:t>dihasilkan</a:t>
            </a:r>
            <a:r>
              <a:rPr lang="en-ID" sz="1800" dirty="0"/>
              <a:t> </a:t>
            </a:r>
            <a:r>
              <a:rPr lang="en-ID" sz="1800" dirty="0" err="1"/>
              <a:t>sebelum</a:t>
            </a:r>
            <a:r>
              <a:rPr lang="en-ID" sz="1800" dirty="0"/>
              <a:t> </a:t>
            </a:r>
            <a:r>
              <a:rPr lang="en-ID" sz="1800" dirty="0" err="1"/>
              <a:t>ditampilkan</a:t>
            </a:r>
            <a:r>
              <a:rPr lang="en-ID" sz="1800" dirty="0"/>
              <a:t> di terminal.</a:t>
            </a:r>
          </a:p>
          <a:p>
            <a:r>
              <a:rPr lang="en-ID" sz="1800" dirty="0"/>
              <a:t>Langkah </a:t>
            </a:r>
            <a:r>
              <a:rPr lang="en-ID" sz="1800" dirty="0" err="1"/>
              <a:t>awal</a:t>
            </a:r>
            <a:r>
              <a:rPr lang="en-ID" sz="1800" dirty="0"/>
              <a:t> yang </a:t>
            </a:r>
            <a:r>
              <a:rPr lang="en-ID" sz="1800" dirty="0" err="1"/>
              <a:t>diperlukan</a:t>
            </a:r>
            <a:r>
              <a:rPr lang="en-ID" sz="1800" dirty="0"/>
              <a:t> </a:t>
            </a:r>
            <a:r>
              <a:rPr lang="en-ID" sz="1800" dirty="0" err="1"/>
              <a:t>adalah</a:t>
            </a:r>
            <a:r>
              <a:rPr lang="en-ID" sz="1800" dirty="0"/>
              <a:t> </a:t>
            </a:r>
            <a:r>
              <a:rPr lang="en-ID" sz="1800" dirty="0" err="1"/>
              <a:t>melakukan</a:t>
            </a:r>
            <a:r>
              <a:rPr lang="en-ID" sz="1800" dirty="0"/>
              <a:t> </a:t>
            </a:r>
            <a:r>
              <a:rPr lang="en-ID" sz="1800" dirty="0" err="1"/>
              <a:t>refaktor</a:t>
            </a:r>
            <a:r>
              <a:rPr lang="en-ID" sz="1800" dirty="0"/>
              <a:t> </a:t>
            </a:r>
            <a:r>
              <a:rPr lang="en-ID" sz="1800" dirty="0" err="1"/>
              <a:t>kode</a:t>
            </a:r>
            <a:r>
              <a:rPr lang="en-ID" sz="1800" dirty="0"/>
              <a:t> di </a:t>
            </a:r>
            <a:r>
              <a:rPr lang="en-ID" sz="1800" dirty="0" err="1"/>
              <a:t>atas</a:t>
            </a:r>
            <a:r>
              <a:rPr lang="en-ID" sz="1800" dirty="0"/>
              <a:t> </a:t>
            </a:r>
            <a:r>
              <a:rPr lang="en-ID" sz="1800" dirty="0" err="1"/>
              <a:t>sehingga</a:t>
            </a:r>
            <a:r>
              <a:rPr lang="en-ID" sz="1800" dirty="0"/>
              <a:t> </a:t>
            </a:r>
            <a:r>
              <a:rPr lang="en-ID" sz="1800" dirty="0" err="1"/>
              <a:t>fungsi</a:t>
            </a:r>
            <a:r>
              <a:rPr lang="en-ID" sz="1800" dirty="0"/>
              <a:t> </a:t>
            </a:r>
            <a:r>
              <a:rPr lang="en-ID" sz="1800" dirty="0" err="1"/>
              <a:t>romannumeral</a:t>
            </a:r>
            <a:r>
              <a:rPr lang="en-ID" sz="1800" dirty="0"/>
              <a:t>() </a:t>
            </a:r>
            <a:r>
              <a:rPr lang="en-ID" sz="1800" dirty="0" err="1"/>
              <a:t>hanya</a:t>
            </a:r>
            <a:r>
              <a:rPr lang="en-ID" sz="1800" dirty="0"/>
              <a:t> </a:t>
            </a:r>
            <a:r>
              <a:rPr lang="en-ID" sz="1800" dirty="0" err="1"/>
              <a:t>bertanggung</a:t>
            </a:r>
            <a:r>
              <a:rPr lang="en-ID" sz="1800" dirty="0"/>
              <a:t> </a:t>
            </a:r>
            <a:r>
              <a:rPr lang="en-ID" sz="1800" dirty="0" err="1"/>
              <a:t>jawab</a:t>
            </a:r>
            <a:r>
              <a:rPr lang="en-ID" sz="1800" dirty="0"/>
              <a:t> </a:t>
            </a:r>
            <a:r>
              <a:rPr lang="en-ID" sz="1800" dirty="0" err="1"/>
              <a:t>untuk</a:t>
            </a:r>
            <a:r>
              <a:rPr lang="en-ID" sz="1800" dirty="0"/>
              <a:t> </a:t>
            </a:r>
            <a:r>
              <a:rPr lang="en-ID" sz="1800" dirty="0" err="1"/>
              <a:t>mengembalikan</a:t>
            </a:r>
            <a:r>
              <a:rPr lang="en-ID" sz="1800" dirty="0"/>
              <a:t> </a:t>
            </a:r>
            <a:r>
              <a:rPr lang="en-ID" sz="1800" dirty="0" err="1"/>
              <a:t>nilai</a:t>
            </a:r>
            <a:r>
              <a:rPr lang="en-ID" sz="1800" dirty="0"/>
              <a:t> </a:t>
            </a:r>
            <a:r>
              <a:rPr lang="en-ID" sz="1800" dirty="0" err="1"/>
              <a:t>Romawi</a:t>
            </a:r>
            <a:r>
              <a:rPr lang="en-ID" sz="1800" dirty="0"/>
              <a:t> </a:t>
            </a:r>
            <a:r>
              <a:rPr lang="en-ID" sz="1800" dirty="0" err="1"/>
              <a:t>tanpa</a:t>
            </a:r>
            <a:r>
              <a:rPr lang="en-ID" sz="1800" dirty="0"/>
              <a:t> </a:t>
            </a:r>
            <a:r>
              <a:rPr lang="en-ID" sz="1800" dirty="0" err="1"/>
              <a:t>melakukan</a:t>
            </a:r>
            <a:r>
              <a:rPr lang="en-ID" sz="1800" dirty="0"/>
              <a:t> </a:t>
            </a:r>
            <a:r>
              <a:rPr lang="en-ID" sz="1800" dirty="0" err="1"/>
              <a:t>operasi</a:t>
            </a:r>
            <a:r>
              <a:rPr lang="en-ID" sz="1800" dirty="0"/>
              <a:t> </a:t>
            </a:r>
            <a:r>
              <a:rPr lang="en-ID" sz="1800" dirty="0" err="1"/>
              <a:t>pencetakan</a:t>
            </a:r>
            <a:r>
              <a:rPr lang="en-ID" sz="1800" dirty="0"/>
              <a:t>. </a:t>
            </a:r>
            <a:r>
              <a:rPr lang="en-ID" sz="1800" dirty="0" err="1"/>
              <a:t>Berikut</a:t>
            </a:r>
            <a:r>
              <a:rPr lang="en-ID" sz="1800" dirty="0"/>
              <a:t> </a:t>
            </a:r>
            <a:r>
              <a:rPr lang="en-ID" sz="1800" dirty="0" err="1"/>
              <a:t>adalah</a:t>
            </a:r>
            <a:r>
              <a:rPr lang="en-ID" sz="1800" dirty="0"/>
              <a:t> </a:t>
            </a:r>
            <a:r>
              <a:rPr lang="en-ID" sz="1800" dirty="0" err="1"/>
              <a:t>perubahan</a:t>
            </a:r>
            <a:r>
              <a:rPr lang="en-ID" sz="1800" dirty="0"/>
              <a:t> pada </a:t>
            </a:r>
            <a:r>
              <a:rPr lang="en-ID" sz="1800" dirty="0" err="1"/>
              <a:t>fungsi</a:t>
            </a:r>
            <a:r>
              <a:rPr lang="en-ID" sz="1800" dirty="0"/>
              <a:t>: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11061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Code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739540" y="1155127"/>
            <a:ext cx="3808475" cy="1918399"/>
          </a:xfrm>
        </p:spPr>
        <p:txBody>
          <a:bodyPr>
            <a:normAutofit/>
          </a:bodyPr>
          <a:lstStyle/>
          <a:p>
            <a:r>
              <a:rPr lang="en-ID" sz="1200" dirty="0"/>
              <a:t>Kode di </a:t>
            </a:r>
            <a:r>
              <a:rPr lang="en-ID" sz="1200" dirty="0" err="1"/>
              <a:t>sebelah</a:t>
            </a:r>
            <a:r>
              <a:rPr lang="en-ID" sz="1200" dirty="0"/>
              <a:t> </a:t>
            </a:r>
            <a:r>
              <a:rPr lang="en-ID" sz="1200" dirty="0" err="1"/>
              <a:t>kiri</a:t>
            </a:r>
            <a:r>
              <a:rPr lang="en-ID" sz="1200" dirty="0"/>
              <a:t> </a:t>
            </a:r>
            <a:r>
              <a:rPr lang="en-ID" sz="1200" dirty="0" err="1"/>
              <a:t>menghilangkan</a:t>
            </a:r>
            <a:r>
              <a:rPr lang="en-ID" sz="1200" dirty="0"/>
              <a:t> </a:t>
            </a:r>
            <a:r>
              <a:rPr lang="en-ID" sz="1200" dirty="0" err="1"/>
              <a:t>spasi</a:t>
            </a:r>
            <a:r>
              <a:rPr lang="en-ID" sz="1200" dirty="0"/>
              <a:t> yang </a:t>
            </a:r>
            <a:r>
              <a:rPr lang="en-ID" sz="1200" dirty="0" err="1"/>
              <a:t>berada</a:t>
            </a:r>
            <a:r>
              <a:rPr lang="en-ID" sz="1200" dirty="0"/>
              <a:t> di </a:t>
            </a:r>
            <a:r>
              <a:rPr lang="en-ID" sz="1200" dirty="0" err="1"/>
              <a:t>antara</a:t>
            </a:r>
            <a:r>
              <a:rPr lang="en-ID" sz="1200" dirty="0"/>
              <a:t> </a:t>
            </a:r>
            <a:r>
              <a:rPr lang="en-ID" sz="1200" dirty="0" err="1"/>
              <a:t>dua</a:t>
            </a:r>
            <a:r>
              <a:rPr lang="en-ID" sz="1200" dirty="0"/>
              <a:t> </a:t>
            </a:r>
            <a:r>
              <a:rPr lang="en-ID" sz="1200" dirty="0" err="1"/>
              <a:t>simbol</a:t>
            </a:r>
            <a:r>
              <a:rPr lang="en-ID" sz="1200" dirty="0"/>
              <a:t>, </a:t>
            </a:r>
            <a:r>
              <a:rPr lang="en-ID" sz="1200" dirty="0" err="1"/>
              <a:t>sehingga</a:t>
            </a:r>
            <a:r>
              <a:rPr lang="en-ID" sz="1200" dirty="0"/>
              <a:t> </a:t>
            </a:r>
            <a:r>
              <a:rPr lang="en-ID" sz="1200" dirty="0" err="1"/>
              <a:t>spasi</a:t>
            </a:r>
            <a:r>
              <a:rPr lang="en-ID" sz="1200" dirty="0"/>
              <a:t> yang </a:t>
            </a:r>
            <a:r>
              <a:rPr lang="en-ID" sz="1200" dirty="0" err="1"/>
              <a:t>ada</a:t>
            </a:r>
            <a:r>
              <a:rPr lang="en-ID" sz="1200" dirty="0"/>
              <a:t> </a:t>
            </a:r>
            <a:r>
              <a:rPr lang="en-ID" sz="1200" dirty="0" err="1"/>
              <a:t>dalam</a:t>
            </a:r>
            <a:r>
              <a:rPr lang="en-ID" sz="1200" dirty="0"/>
              <a:t> </a:t>
            </a:r>
            <a:r>
              <a:rPr lang="en-ID" sz="1200" dirty="0" err="1"/>
              <a:t>tupel</a:t>
            </a:r>
            <a:r>
              <a:rPr lang="en-ID" sz="1200" dirty="0"/>
              <a:t> yang </a:t>
            </a:r>
            <a:r>
              <a:rPr lang="en-ID" sz="1200" dirty="0" err="1"/>
              <a:t>terdapat</a:t>
            </a:r>
            <a:r>
              <a:rPr lang="en-ID" sz="1200" dirty="0"/>
              <a:t> </a:t>
            </a:r>
            <a:r>
              <a:rPr lang="en-ID" sz="1200" dirty="0" err="1"/>
              <a:t>dalam</a:t>
            </a:r>
            <a:r>
              <a:rPr lang="en-ID" sz="1200" dirty="0"/>
              <a:t> daftar </a:t>
            </a:r>
            <a:r>
              <a:rPr lang="en-ID" sz="1200" dirty="0" err="1"/>
              <a:t>simbol</a:t>
            </a:r>
            <a:r>
              <a:rPr lang="en-ID" sz="1200" dirty="0"/>
              <a:t> juga </a:t>
            </a:r>
            <a:r>
              <a:rPr lang="en-ID" sz="1200" dirty="0" err="1"/>
              <a:t>dihilangkan</a:t>
            </a:r>
            <a:r>
              <a:rPr lang="en-ID" sz="1200" dirty="0"/>
              <a:t>.</a:t>
            </a:r>
          </a:p>
          <a:p>
            <a:r>
              <a:rPr lang="en-ID" sz="1200" dirty="0" err="1"/>
              <a:t>Dengan</a:t>
            </a:r>
            <a:r>
              <a:rPr lang="en-ID" sz="1200" dirty="0"/>
              <a:t> </a:t>
            </a:r>
            <a:r>
              <a:rPr lang="en-ID" sz="1200" dirty="0" err="1"/>
              <a:t>kemampuan</a:t>
            </a:r>
            <a:r>
              <a:rPr lang="en-ID" sz="1200" dirty="0"/>
              <a:t> </a:t>
            </a:r>
            <a:r>
              <a:rPr lang="en-ID" sz="1200" dirty="0" err="1"/>
              <a:t>untuk</a:t>
            </a:r>
            <a:r>
              <a:rPr lang="en-ID" sz="1200" dirty="0"/>
              <a:t> </a:t>
            </a:r>
            <a:r>
              <a:rPr lang="en-ID" sz="1200" dirty="0" err="1"/>
              <a:t>sekarang</a:t>
            </a:r>
            <a:r>
              <a:rPr lang="en-ID" sz="1200" dirty="0"/>
              <a:t> </a:t>
            </a:r>
            <a:r>
              <a:rPr lang="en-ID" sz="1200" dirty="0" err="1"/>
              <a:t>menangkap</a:t>
            </a:r>
            <a:r>
              <a:rPr lang="en-ID" sz="1200" dirty="0"/>
              <a:t> </a:t>
            </a:r>
            <a:r>
              <a:rPr lang="en-ID" sz="1200" dirty="0" err="1"/>
              <a:t>kode</a:t>
            </a:r>
            <a:r>
              <a:rPr lang="en-ID" sz="1200" dirty="0"/>
              <a:t> yang </a:t>
            </a:r>
            <a:r>
              <a:rPr lang="en-ID" sz="1200" dirty="0" err="1"/>
              <a:t>dihasilkan</a:t>
            </a:r>
            <a:r>
              <a:rPr lang="en-ID" sz="1200" dirty="0"/>
              <a:t>, </a:t>
            </a:r>
            <a:r>
              <a:rPr lang="en-ID" sz="1200" dirty="0" err="1"/>
              <a:t>kita</a:t>
            </a:r>
            <a:r>
              <a:rPr lang="en-ID" sz="1200" dirty="0"/>
              <a:t> </a:t>
            </a:r>
            <a:r>
              <a:rPr lang="en-ID" sz="1200" dirty="0" err="1"/>
              <a:t>telah</a:t>
            </a:r>
            <a:r>
              <a:rPr lang="en-ID" sz="1200" dirty="0"/>
              <a:t> </a:t>
            </a:r>
            <a:r>
              <a:rPr lang="en-ID" sz="1200" dirty="0" err="1"/>
              <a:t>memungkinkan</a:t>
            </a:r>
            <a:r>
              <a:rPr lang="en-ID" sz="1200" dirty="0"/>
              <a:t> </a:t>
            </a:r>
            <a:r>
              <a:rPr lang="en-ID" sz="1200" dirty="0" err="1"/>
              <a:t>otomatisasi</a:t>
            </a:r>
            <a:r>
              <a:rPr lang="en-ID" sz="1200" dirty="0"/>
              <a:t> </a:t>
            </a:r>
            <a:r>
              <a:rPr lang="en-ID" sz="1200" dirty="0" err="1"/>
              <a:t>pengujian</a:t>
            </a:r>
            <a:r>
              <a:rPr lang="en-ID" sz="1200" dirty="0"/>
              <a:t> program </a:t>
            </a:r>
            <a:r>
              <a:rPr lang="en-ID" sz="1200" dirty="0" err="1"/>
              <a:t>ini</a:t>
            </a:r>
            <a:r>
              <a:rPr lang="en-ID" sz="1200" dirty="0"/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C5F4B8-1660-8545-9D23-F7A0425058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55" y="2847053"/>
            <a:ext cx="3205636" cy="1918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56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128470"/>
            <a:ext cx="6108200" cy="763525"/>
          </a:xfrm>
        </p:spPr>
        <p:txBody>
          <a:bodyPr>
            <a:normAutofit/>
          </a:bodyPr>
          <a:lstStyle/>
          <a:p>
            <a:r>
              <a:rPr lang="en-US" sz="2800" dirty="0"/>
              <a:t>Langkah-Langkah </a:t>
            </a:r>
            <a:r>
              <a:rPr lang="en-US" sz="2800" dirty="0" err="1"/>
              <a:t>Melakukan</a:t>
            </a:r>
            <a:r>
              <a:rPr lang="en-US" sz="2800" dirty="0"/>
              <a:t> Testing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416876"/>
            <a:ext cx="6108200" cy="3358356"/>
          </a:xfrm>
        </p:spPr>
        <p:txBody>
          <a:bodyPr>
            <a:normAutofit/>
          </a:bodyPr>
          <a:lstStyle/>
          <a:p>
            <a:r>
              <a:rPr lang="en-ID" sz="1200" dirty="0"/>
              <a:t>Salah </a:t>
            </a:r>
            <a:r>
              <a:rPr lang="en-ID" sz="1200" dirty="0" err="1"/>
              <a:t>satu</a:t>
            </a:r>
            <a:r>
              <a:rPr lang="en-ID" sz="1200" dirty="0"/>
              <a:t> </a:t>
            </a:r>
            <a:r>
              <a:rPr lang="en-ID" sz="1200" dirty="0" err="1"/>
              <a:t>konsep</a:t>
            </a:r>
            <a:r>
              <a:rPr lang="en-ID" sz="1200" dirty="0"/>
              <a:t> yang </a:t>
            </a:r>
            <a:r>
              <a:rPr lang="en-ID" sz="1200" dirty="0" err="1"/>
              <a:t>ditekankan</a:t>
            </a:r>
            <a:r>
              <a:rPr lang="en-ID" sz="1200" dirty="0"/>
              <a:t> </a:t>
            </a:r>
            <a:r>
              <a:rPr lang="en-ID" sz="1200" dirty="0" err="1"/>
              <a:t>saat</a:t>
            </a:r>
            <a:r>
              <a:rPr lang="en-ID" sz="1200" dirty="0"/>
              <a:t> </a:t>
            </a:r>
            <a:r>
              <a:rPr lang="en-ID" sz="1200" dirty="0" err="1"/>
              <a:t>mempelajari</a:t>
            </a:r>
            <a:r>
              <a:rPr lang="en-ID" sz="1200" dirty="0"/>
              <a:t> </a:t>
            </a:r>
            <a:r>
              <a:rPr lang="en-ID" sz="1200" dirty="0" err="1"/>
              <a:t>pengembangan</a:t>
            </a:r>
            <a:r>
              <a:rPr lang="en-ID" sz="1200" dirty="0"/>
              <a:t> </a:t>
            </a:r>
            <a:r>
              <a:rPr lang="en-ID" sz="1200" dirty="0" err="1"/>
              <a:t>perangkat</a:t>
            </a:r>
            <a:r>
              <a:rPr lang="en-ID" sz="1200" dirty="0"/>
              <a:t> </a:t>
            </a:r>
            <a:r>
              <a:rPr lang="en-ID" sz="1200" dirty="0" err="1"/>
              <a:t>lunak</a:t>
            </a:r>
            <a:r>
              <a:rPr lang="en-ID" sz="1200" dirty="0"/>
              <a:t> </a:t>
            </a:r>
            <a:r>
              <a:rPr lang="en-ID" sz="1200" dirty="0" err="1"/>
              <a:t>adalah</a:t>
            </a:r>
            <a:r>
              <a:rPr lang="en-ID" sz="1200" dirty="0"/>
              <a:t> </a:t>
            </a:r>
            <a:r>
              <a:rPr lang="en-ID" sz="1200" dirty="0" err="1"/>
              <a:t>kebutuhan</a:t>
            </a:r>
            <a:r>
              <a:rPr lang="en-ID" sz="1200" dirty="0"/>
              <a:t> </a:t>
            </a:r>
            <a:r>
              <a:rPr lang="en-ID" sz="1200" dirty="0" err="1"/>
              <a:t>untuk</a:t>
            </a:r>
            <a:r>
              <a:rPr lang="en-ID" sz="1200" dirty="0"/>
              <a:t> </a:t>
            </a:r>
            <a:r>
              <a:rPr lang="en-ID" sz="1200" dirty="0" err="1"/>
              <a:t>mulai</a:t>
            </a:r>
            <a:r>
              <a:rPr lang="en-ID" sz="1200" dirty="0"/>
              <a:t> </a:t>
            </a:r>
            <a:r>
              <a:rPr lang="en-ID" sz="1200" dirty="0" err="1"/>
              <a:t>dengan</a:t>
            </a:r>
            <a:r>
              <a:rPr lang="en-ID" sz="1200" dirty="0"/>
              <a:t> </a:t>
            </a:r>
            <a:r>
              <a:rPr lang="en-ID" sz="1200" dirty="0" err="1"/>
              <a:t>menulis</a:t>
            </a:r>
            <a:r>
              <a:rPr lang="en-ID" sz="1200" dirty="0"/>
              <a:t> </a:t>
            </a:r>
            <a:r>
              <a:rPr lang="en-ID" sz="1200" dirty="0" err="1"/>
              <a:t>tes</a:t>
            </a:r>
            <a:r>
              <a:rPr lang="en-ID" sz="1200" dirty="0"/>
              <a:t> </a:t>
            </a:r>
            <a:r>
              <a:rPr lang="en-ID" sz="1200" dirty="0" err="1"/>
              <a:t>saat</a:t>
            </a:r>
            <a:r>
              <a:rPr lang="en-ID" sz="1200" dirty="0"/>
              <a:t> </a:t>
            </a:r>
            <a:r>
              <a:rPr lang="en-ID" sz="1200" dirty="0" err="1"/>
              <a:t>memulai</a:t>
            </a:r>
            <a:r>
              <a:rPr lang="en-ID" sz="1200" dirty="0"/>
              <a:t> </a:t>
            </a:r>
            <a:r>
              <a:rPr lang="en-ID" sz="1200" dirty="0" err="1"/>
              <a:t>proyek</a:t>
            </a:r>
            <a:r>
              <a:rPr lang="en-ID" sz="1200" dirty="0"/>
              <a:t> </a:t>
            </a:r>
            <a:r>
              <a:rPr lang="en-ID" sz="1200" dirty="0" err="1"/>
              <a:t>baru</a:t>
            </a:r>
            <a:r>
              <a:rPr lang="en-ID" sz="1200" dirty="0"/>
              <a:t>. </a:t>
            </a:r>
            <a:r>
              <a:rPr lang="en-ID" sz="1200" dirty="0" err="1"/>
              <a:t>Pendekatan</a:t>
            </a:r>
            <a:r>
              <a:rPr lang="en-ID" sz="1200" dirty="0"/>
              <a:t> </a:t>
            </a:r>
            <a:r>
              <a:rPr lang="en-ID" sz="1200" dirty="0" err="1"/>
              <a:t>ini</a:t>
            </a:r>
            <a:r>
              <a:rPr lang="en-ID" sz="1200" dirty="0"/>
              <a:t>, </a:t>
            </a:r>
            <a:r>
              <a:rPr lang="en-ID" sz="1200" dirty="0" err="1"/>
              <a:t>dikenal</a:t>
            </a:r>
            <a:r>
              <a:rPr lang="en-ID" sz="1200" dirty="0"/>
              <a:t> </a:t>
            </a:r>
            <a:r>
              <a:rPr lang="en-ID" sz="1200" dirty="0" err="1"/>
              <a:t>sebagai</a:t>
            </a:r>
            <a:r>
              <a:rPr lang="en-ID" sz="1200" dirty="0"/>
              <a:t> </a:t>
            </a:r>
            <a:r>
              <a:rPr lang="en-ID" sz="1200" i="1" dirty="0"/>
              <a:t>test driven development</a:t>
            </a:r>
            <a:r>
              <a:rPr lang="en-ID" sz="1200" dirty="0"/>
              <a:t> </a:t>
            </a:r>
            <a:r>
              <a:rPr lang="en-ID" sz="1200" dirty="0" err="1"/>
              <a:t>atau</a:t>
            </a:r>
            <a:r>
              <a:rPr lang="en-ID" sz="1200" dirty="0"/>
              <a:t> TDD, </a:t>
            </a:r>
            <a:r>
              <a:rPr lang="en-ID" sz="1200" dirty="0" err="1"/>
              <a:t>tidak</a:t>
            </a:r>
            <a:r>
              <a:rPr lang="en-ID" sz="1200" dirty="0"/>
              <a:t> </a:t>
            </a:r>
            <a:r>
              <a:rPr lang="en-ID" sz="1200" dirty="0" err="1"/>
              <a:t>hanya</a:t>
            </a:r>
            <a:r>
              <a:rPr lang="en-ID" sz="1200" dirty="0"/>
              <a:t> </a:t>
            </a:r>
            <a:r>
              <a:rPr lang="en-ID" sz="1200" dirty="0" err="1"/>
              <a:t>digunakan</a:t>
            </a:r>
            <a:r>
              <a:rPr lang="en-ID" sz="1200" dirty="0"/>
              <a:t> </a:t>
            </a:r>
            <a:r>
              <a:rPr lang="en-ID" sz="1200" dirty="0" err="1"/>
              <a:t>untuk</a:t>
            </a:r>
            <a:r>
              <a:rPr lang="en-ID" sz="1200" dirty="0"/>
              <a:t> </a:t>
            </a:r>
            <a:r>
              <a:rPr lang="en-ID" sz="1200" dirty="0" err="1"/>
              <a:t>menemukan</a:t>
            </a:r>
            <a:r>
              <a:rPr lang="en-ID" sz="1200" dirty="0"/>
              <a:t> bug </a:t>
            </a:r>
            <a:r>
              <a:rPr lang="en-ID" sz="1200" dirty="0" err="1"/>
              <a:t>dalam</a:t>
            </a:r>
            <a:r>
              <a:rPr lang="en-ID" sz="1200" dirty="0"/>
              <a:t> </a:t>
            </a:r>
            <a:r>
              <a:rPr lang="en-ID" sz="1200" dirty="0" err="1"/>
              <a:t>perangkat</a:t>
            </a:r>
            <a:r>
              <a:rPr lang="en-ID" sz="1200" dirty="0"/>
              <a:t> </a:t>
            </a:r>
            <a:r>
              <a:rPr lang="en-ID" sz="1200" dirty="0" err="1"/>
              <a:t>lunak</a:t>
            </a:r>
            <a:r>
              <a:rPr lang="en-ID" sz="1200" dirty="0"/>
              <a:t>, </a:t>
            </a:r>
            <a:r>
              <a:rPr lang="en-ID" sz="1200" dirty="0" err="1"/>
              <a:t>tetapi</a:t>
            </a:r>
            <a:r>
              <a:rPr lang="en-ID" sz="1200" dirty="0"/>
              <a:t> juga </a:t>
            </a:r>
            <a:r>
              <a:rPr lang="en-ID" sz="1200" dirty="0" err="1"/>
              <a:t>untuk</a:t>
            </a:r>
            <a:r>
              <a:rPr lang="en-ID" sz="1200" dirty="0"/>
              <a:t> </a:t>
            </a:r>
            <a:r>
              <a:rPr lang="en-ID" sz="1200" dirty="0" err="1"/>
              <a:t>merinci</a:t>
            </a:r>
            <a:r>
              <a:rPr lang="en-ID" sz="1200" dirty="0"/>
              <a:t> </a:t>
            </a:r>
            <a:r>
              <a:rPr lang="en-ID" sz="1200" dirty="0" err="1"/>
              <a:t>spesifikasi</a:t>
            </a:r>
            <a:r>
              <a:rPr lang="en-ID" sz="1200" dirty="0"/>
              <a:t> program </a:t>
            </a:r>
            <a:r>
              <a:rPr lang="en-ID" sz="1200" dirty="0" err="1"/>
              <a:t>itu</a:t>
            </a:r>
            <a:r>
              <a:rPr lang="en-ID" sz="1200" dirty="0"/>
              <a:t> </a:t>
            </a:r>
            <a:r>
              <a:rPr lang="en-ID" sz="1200" dirty="0" err="1"/>
              <a:t>sendiri</a:t>
            </a:r>
            <a:r>
              <a:rPr lang="en-ID" sz="1200" dirty="0"/>
              <a:t>.</a:t>
            </a:r>
          </a:p>
          <a:p>
            <a:pPr marL="0" indent="0">
              <a:buNone/>
            </a:pPr>
            <a:endParaRPr lang="en-ID" sz="1200" dirty="0"/>
          </a:p>
          <a:p>
            <a:r>
              <a:rPr lang="en-ID" sz="1200" dirty="0"/>
              <a:t>Proses TDD </a:t>
            </a:r>
            <a:r>
              <a:rPr lang="en-ID" sz="1200" dirty="0" err="1"/>
              <a:t>mengikuti</a:t>
            </a:r>
            <a:r>
              <a:rPr lang="en-ID" sz="1200" dirty="0"/>
              <a:t> </a:t>
            </a:r>
            <a:r>
              <a:rPr lang="en-ID" sz="1200" dirty="0" err="1"/>
              <a:t>langkah-langkah</a:t>
            </a:r>
            <a:r>
              <a:rPr lang="en-ID" sz="1200" dirty="0"/>
              <a:t> </a:t>
            </a:r>
            <a:r>
              <a:rPr lang="en-ID" sz="1200" dirty="0" err="1"/>
              <a:t>berikut</a:t>
            </a:r>
            <a:r>
              <a:rPr lang="en-ID" sz="1200" dirty="0"/>
              <a:t>:</a:t>
            </a:r>
          </a:p>
          <a:p>
            <a:pPr lvl="1">
              <a:buFont typeface="+mj-lt"/>
              <a:buAutoNum type="arabicPeriod"/>
            </a:pPr>
            <a:r>
              <a:rPr lang="en-ID" sz="1200" dirty="0" err="1"/>
              <a:t>Membuat</a:t>
            </a:r>
            <a:r>
              <a:rPr lang="en-ID" sz="1200" dirty="0"/>
              <a:t> </a:t>
            </a:r>
            <a:r>
              <a:rPr lang="en-ID" sz="1200" dirty="0" err="1"/>
              <a:t>tes</a:t>
            </a:r>
            <a:r>
              <a:rPr lang="en-ID" sz="1200" dirty="0"/>
              <a:t> </a:t>
            </a:r>
            <a:r>
              <a:rPr lang="en-ID" sz="1200" dirty="0" err="1"/>
              <a:t>baru</a:t>
            </a:r>
            <a:endParaRPr lang="en-ID" sz="1200" dirty="0"/>
          </a:p>
          <a:p>
            <a:pPr lvl="1">
              <a:buFont typeface="+mj-lt"/>
              <a:buAutoNum type="arabicPeriod"/>
            </a:pPr>
            <a:r>
              <a:rPr lang="en-ID" sz="1200" dirty="0" err="1"/>
              <a:t>Menjalankan</a:t>
            </a:r>
            <a:r>
              <a:rPr lang="en-ID" sz="1200" dirty="0"/>
              <a:t> </a:t>
            </a:r>
            <a:r>
              <a:rPr lang="en-ID" sz="1200" dirty="0" err="1"/>
              <a:t>semua</a:t>
            </a:r>
            <a:r>
              <a:rPr lang="en-ID" sz="1200" dirty="0"/>
              <a:t> </a:t>
            </a:r>
            <a:r>
              <a:rPr lang="en-ID" sz="1200" dirty="0" err="1"/>
              <a:t>tes</a:t>
            </a:r>
            <a:r>
              <a:rPr lang="en-ID" sz="1200" dirty="0"/>
              <a:t> dan </a:t>
            </a:r>
            <a:r>
              <a:rPr lang="en-ID" sz="1200" dirty="0" err="1"/>
              <a:t>memeriksa</a:t>
            </a:r>
            <a:r>
              <a:rPr lang="en-ID" sz="1200" dirty="0"/>
              <a:t> </a:t>
            </a:r>
            <a:r>
              <a:rPr lang="en-ID" sz="1200" dirty="0" err="1"/>
              <a:t>apakah</a:t>
            </a:r>
            <a:r>
              <a:rPr lang="en-ID" sz="1200" dirty="0"/>
              <a:t> </a:t>
            </a:r>
            <a:r>
              <a:rPr lang="en-ID" sz="1200" dirty="0" err="1"/>
              <a:t>ada</a:t>
            </a:r>
            <a:r>
              <a:rPr lang="en-ID" sz="1200" dirty="0"/>
              <a:t> yang </a:t>
            </a:r>
            <a:r>
              <a:rPr lang="en-ID" sz="1200" dirty="0" err="1"/>
              <a:t>gagal</a:t>
            </a:r>
            <a:endParaRPr lang="en-ID" sz="1200" dirty="0"/>
          </a:p>
          <a:p>
            <a:pPr lvl="1">
              <a:buFont typeface="+mj-lt"/>
              <a:buAutoNum type="arabicPeriod"/>
            </a:pPr>
            <a:r>
              <a:rPr lang="en-ID" sz="1200" dirty="0"/>
              <a:t>Jika </a:t>
            </a:r>
            <a:r>
              <a:rPr lang="en-ID" sz="1200" dirty="0" err="1"/>
              <a:t>ada</a:t>
            </a:r>
            <a:r>
              <a:rPr lang="en-ID" sz="1200" dirty="0"/>
              <a:t> </a:t>
            </a:r>
            <a:r>
              <a:rPr lang="en-ID" sz="1200" dirty="0" err="1"/>
              <a:t>tes</a:t>
            </a:r>
            <a:r>
              <a:rPr lang="en-ID" sz="1200" dirty="0"/>
              <a:t> yang </a:t>
            </a:r>
            <a:r>
              <a:rPr lang="en-ID" sz="1200" dirty="0" err="1"/>
              <a:t>gagal</a:t>
            </a:r>
            <a:r>
              <a:rPr lang="en-ID" sz="1200" dirty="0"/>
              <a:t>, </a:t>
            </a:r>
            <a:r>
              <a:rPr lang="en-ID" sz="1200" dirty="0" err="1"/>
              <a:t>menulis</a:t>
            </a:r>
            <a:r>
              <a:rPr lang="en-ID" sz="1200" dirty="0"/>
              <a:t> </a:t>
            </a:r>
            <a:r>
              <a:rPr lang="en-ID" sz="1200" dirty="0" err="1"/>
              <a:t>kode</a:t>
            </a:r>
            <a:r>
              <a:rPr lang="en-ID" sz="1200" dirty="0"/>
              <a:t> </a:t>
            </a:r>
            <a:r>
              <a:rPr lang="en-ID" sz="1200" dirty="0" err="1"/>
              <a:t>untuk</a:t>
            </a:r>
            <a:r>
              <a:rPr lang="en-ID" sz="1200" dirty="0"/>
              <a:t> </a:t>
            </a:r>
            <a:r>
              <a:rPr lang="en-ID" sz="1200" dirty="0" err="1"/>
              <a:t>memperbaiki</a:t>
            </a:r>
            <a:r>
              <a:rPr lang="en-ID" sz="1200" dirty="0"/>
              <a:t> </a:t>
            </a:r>
            <a:r>
              <a:rPr lang="en-ID" sz="1200" dirty="0" err="1"/>
              <a:t>masalah</a:t>
            </a:r>
            <a:r>
              <a:rPr lang="en-ID" sz="1200" dirty="0"/>
              <a:t> </a:t>
            </a:r>
            <a:r>
              <a:rPr lang="en-ID" sz="1200" dirty="0" err="1"/>
              <a:t>tersebut</a:t>
            </a:r>
            <a:endParaRPr lang="en-ID" sz="1200" dirty="0"/>
          </a:p>
          <a:p>
            <a:pPr lvl="1">
              <a:buFont typeface="+mj-lt"/>
              <a:buAutoNum type="arabicPeriod"/>
            </a:pPr>
            <a:r>
              <a:rPr lang="en-ID" sz="1200" dirty="0" err="1"/>
              <a:t>Menjalankan</a:t>
            </a:r>
            <a:r>
              <a:rPr lang="en-ID" sz="1200" dirty="0"/>
              <a:t> </a:t>
            </a:r>
            <a:r>
              <a:rPr lang="en-ID" sz="1200" dirty="0" err="1"/>
              <a:t>tes</a:t>
            </a:r>
            <a:r>
              <a:rPr lang="en-ID" sz="1200" dirty="0"/>
              <a:t> </a:t>
            </a:r>
            <a:r>
              <a:rPr lang="en-ID" sz="1200" dirty="0" err="1"/>
              <a:t>sekali</a:t>
            </a:r>
            <a:r>
              <a:rPr lang="en-ID" sz="1200" dirty="0"/>
              <a:t> </a:t>
            </a:r>
            <a:r>
              <a:rPr lang="en-ID" sz="1200" dirty="0" err="1"/>
              <a:t>lagi</a:t>
            </a:r>
            <a:endParaRPr lang="en-ID" sz="1200" dirty="0"/>
          </a:p>
          <a:p>
            <a:pPr lvl="1">
              <a:buFont typeface="+mj-lt"/>
              <a:buAutoNum type="arabicPeriod"/>
            </a:pPr>
            <a:r>
              <a:rPr lang="en-ID" sz="1200" dirty="0"/>
              <a:t>Jika </a:t>
            </a:r>
            <a:r>
              <a:rPr lang="en-ID" sz="1200" dirty="0" err="1"/>
              <a:t>semua</a:t>
            </a:r>
            <a:r>
              <a:rPr lang="en-ID" sz="1200" dirty="0"/>
              <a:t> </a:t>
            </a:r>
            <a:r>
              <a:rPr lang="en-ID" sz="1200" dirty="0" err="1"/>
              <a:t>tes</a:t>
            </a:r>
            <a:r>
              <a:rPr lang="en-ID" sz="1200" dirty="0"/>
              <a:t> </a:t>
            </a:r>
            <a:r>
              <a:rPr lang="en-ID" sz="1200" dirty="0" err="1"/>
              <a:t>berhasil</a:t>
            </a:r>
            <a:r>
              <a:rPr lang="en-ID" sz="1200" dirty="0"/>
              <a:t>, </a:t>
            </a:r>
            <a:r>
              <a:rPr lang="en-ID" sz="1200" dirty="0" err="1"/>
              <a:t>melanjutkan</a:t>
            </a:r>
            <a:r>
              <a:rPr lang="en-ID" sz="1200" dirty="0"/>
              <a:t> </a:t>
            </a:r>
            <a:r>
              <a:rPr lang="en-ID" sz="1200" dirty="0" err="1"/>
              <a:t>pekerjaan</a:t>
            </a:r>
            <a:r>
              <a:rPr lang="en-ID" sz="1200" dirty="0"/>
              <a:t>; </a:t>
            </a:r>
            <a:r>
              <a:rPr lang="en-ID" sz="1200" dirty="0" err="1"/>
              <a:t>jika</a:t>
            </a:r>
            <a:r>
              <a:rPr lang="en-ID" sz="1200" dirty="0"/>
              <a:t> </a:t>
            </a:r>
            <a:r>
              <a:rPr lang="en-ID" sz="1200" dirty="0" err="1"/>
              <a:t>tidak</a:t>
            </a:r>
            <a:r>
              <a:rPr lang="en-ID" sz="1200" dirty="0"/>
              <a:t>, </a:t>
            </a:r>
            <a:r>
              <a:rPr lang="en-ID" sz="1200" dirty="0" err="1"/>
              <a:t>kembali</a:t>
            </a:r>
            <a:r>
              <a:rPr lang="en-ID" sz="1200" dirty="0"/>
              <a:t> </a:t>
            </a:r>
            <a:r>
              <a:rPr lang="en-ID" sz="1200" dirty="0" err="1"/>
              <a:t>ke</a:t>
            </a:r>
            <a:r>
              <a:rPr lang="en-ID" sz="1200" dirty="0"/>
              <a:t> </a:t>
            </a:r>
            <a:r>
              <a:rPr lang="en-ID" sz="1200" dirty="0" err="1"/>
              <a:t>langkah</a:t>
            </a:r>
            <a:r>
              <a:rPr lang="en-ID" sz="1200" dirty="0"/>
              <a:t> </a:t>
            </a:r>
            <a:r>
              <a:rPr lang="en-ID" sz="1200" dirty="0" err="1"/>
              <a:t>pertama</a:t>
            </a:r>
            <a:r>
              <a:rPr lang="en-ID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24425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Code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808225"/>
            <a:ext cx="3808475" cy="1918399"/>
          </a:xfrm>
        </p:spPr>
        <p:txBody>
          <a:bodyPr>
            <a:normAutofit/>
          </a:bodyPr>
          <a:lstStyle/>
          <a:p>
            <a:r>
              <a:rPr lang="en-ID" sz="1200" dirty="0" err="1"/>
              <a:t>Tersedia</a:t>
            </a:r>
            <a:r>
              <a:rPr lang="en-ID" sz="1200" dirty="0"/>
              <a:t> </a:t>
            </a:r>
            <a:r>
              <a:rPr lang="en-ID" sz="1200" dirty="0" err="1"/>
              <a:t>beberapa</a:t>
            </a:r>
            <a:r>
              <a:rPr lang="en-ID" sz="1200" dirty="0"/>
              <a:t> </a:t>
            </a:r>
            <a:r>
              <a:rPr lang="en-ID" sz="1200" dirty="0" err="1"/>
              <a:t>perpustakaan</a:t>
            </a:r>
            <a:r>
              <a:rPr lang="en-ID" sz="1200" dirty="0"/>
              <a:t> yang </a:t>
            </a:r>
            <a:r>
              <a:rPr lang="en-ID" sz="1200" dirty="0" err="1"/>
              <a:t>dapat</a:t>
            </a:r>
            <a:r>
              <a:rPr lang="en-ID" sz="1200" dirty="0"/>
              <a:t> </a:t>
            </a:r>
            <a:r>
              <a:rPr lang="en-ID" sz="1200" dirty="0" err="1"/>
              <a:t>mempermudah</a:t>
            </a:r>
            <a:r>
              <a:rPr lang="en-ID" sz="1200" dirty="0"/>
              <a:t> </a:t>
            </a:r>
            <a:r>
              <a:rPr lang="en-ID" sz="1200" dirty="0" err="1"/>
              <a:t>tugas</a:t>
            </a:r>
            <a:r>
              <a:rPr lang="en-ID" sz="1200" dirty="0"/>
              <a:t> </a:t>
            </a:r>
            <a:r>
              <a:rPr lang="en-ID" sz="1200" dirty="0" err="1"/>
              <a:t>kita</a:t>
            </a:r>
            <a:r>
              <a:rPr lang="en-ID" sz="1200" dirty="0"/>
              <a:t> </a:t>
            </a:r>
            <a:r>
              <a:rPr lang="en-ID" sz="1200" dirty="0" err="1"/>
              <a:t>dalam</a:t>
            </a:r>
            <a:r>
              <a:rPr lang="en-ID" sz="1200" dirty="0"/>
              <a:t> </a:t>
            </a:r>
            <a:r>
              <a:rPr lang="en-ID" sz="1200" dirty="0" err="1"/>
              <a:t>mengelola</a:t>
            </a:r>
            <a:r>
              <a:rPr lang="en-ID" sz="1200" dirty="0"/>
              <a:t> test case. Salah </a:t>
            </a:r>
            <a:r>
              <a:rPr lang="en-ID" sz="1200" dirty="0" err="1"/>
              <a:t>satu</a:t>
            </a:r>
            <a:r>
              <a:rPr lang="en-ID" sz="1200" dirty="0"/>
              <a:t> </a:t>
            </a:r>
            <a:r>
              <a:rPr lang="en-ID" sz="1200" dirty="0" err="1"/>
              <a:t>modul</a:t>
            </a:r>
            <a:r>
              <a:rPr lang="en-ID" sz="1200" dirty="0"/>
              <a:t> Python yang </a:t>
            </a:r>
            <a:r>
              <a:rPr lang="en-ID" sz="1200" dirty="0" err="1"/>
              <a:t>sangat</a:t>
            </a:r>
            <a:r>
              <a:rPr lang="en-ID" sz="1200" dirty="0"/>
              <a:t> </a:t>
            </a:r>
            <a:r>
              <a:rPr lang="en-ID" sz="1200" dirty="0" err="1"/>
              <a:t>umum</a:t>
            </a:r>
            <a:r>
              <a:rPr lang="en-ID" sz="1200" dirty="0"/>
              <a:t> </a:t>
            </a:r>
            <a:r>
              <a:rPr lang="en-ID" sz="1200" dirty="0" err="1"/>
              <a:t>digunakan</a:t>
            </a:r>
            <a:r>
              <a:rPr lang="en-ID" sz="1200" dirty="0"/>
              <a:t> </a:t>
            </a:r>
            <a:r>
              <a:rPr lang="en-ID" sz="1200" dirty="0" err="1"/>
              <a:t>untuk</a:t>
            </a:r>
            <a:r>
              <a:rPr lang="en-ID" sz="1200" dirty="0"/>
              <a:t> </a:t>
            </a:r>
            <a:r>
              <a:rPr lang="en-ID" sz="1200" dirty="0" err="1"/>
              <a:t>tujuan</a:t>
            </a:r>
            <a:r>
              <a:rPr lang="en-ID" sz="1200" dirty="0"/>
              <a:t> </a:t>
            </a:r>
            <a:r>
              <a:rPr lang="en-ID" sz="1200" dirty="0" err="1"/>
              <a:t>ini</a:t>
            </a:r>
            <a:r>
              <a:rPr lang="en-ID" sz="1200" dirty="0"/>
              <a:t> </a:t>
            </a:r>
            <a:r>
              <a:rPr lang="en-ID" sz="1200" dirty="0" err="1"/>
              <a:t>adalah</a:t>
            </a:r>
            <a:r>
              <a:rPr lang="en-ID" sz="1200" dirty="0"/>
              <a:t> </a:t>
            </a:r>
            <a:r>
              <a:rPr lang="en-ID" sz="1200" dirty="0" err="1"/>
              <a:t>PyUnittest</a:t>
            </a:r>
            <a:r>
              <a:rPr lang="en-ID" sz="1200" dirty="0"/>
              <a:t>. Modul </a:t>
            </a:r>
            <a:r>
              <a:rPr lang="en-ID" sz="1200" dirty="0" err="1"/>
              <a:t>ini</a:t>
            </a:r>
            <a:r>
              <a:rPr lang="en-ID" sz="1200" dirty="0"/>
              <a:t> </a:t>
            </a:r>
            <a:r>
              <a:rPr lang="en-ID" sz="1200" dirty="0" err="1"/>
              <a:t>biasanya</a:t>
            </a:r>
            <a:r>
              <a:rPr lang="en-ID" sz="1200" dirty="0"/>
              <a:t> </a:t>
            </a:r>
            <a:r>
              <a:rPr lang="en-ID" sz="1200" dirty="0" err="1"/>
              <a:t>telah</a:t>
            </a:r>
            <a:r>
              <a:rPr lang="en-ID" sz="1200" dirty="0"/>
              <a:t> </a:t>
            </a:r>
            <a:r>
              <a:rPr lang="en-ID" sz="1200" dirty="0" err="1"/>
              <a:t>tersedia</a:t>
            </a:r>
            <a:r>
              <a:rPr lang="en-ID" sz="1200" dirty="0"/>
              <a:t> </a:t>
            </a:r>
            <a:r>
              <a:rPr lang="en-ID" sz="1200" dirty="0" err="1"/>
              <a:t>ketika</a:t>
            </a:r>
            <a:r>
              <a:rPr lang="en-ID" sz="1200" dirty="0"/>
              <a:t> Python </a:t>
            </a:r>
            <a:r>
              <a:rPr lang="en-ID" sz="1200" dirty="0" err="1"/>
              <a:t>diinstal</a:t>
            </a:r>
            <a:r>
              <a:rPr lang="en-ID" sz="1200" dirty="0"/>
              <a:t>, </a:t>
            </a:r>
            <a:r>
              <a:rPr lang="en-ID" sz="1200" dirty="0" err="1"/>
              <a:t>sehingga</a:t>
            </a:r>
            <a:r>
              <a:rPr lang="en-ID" sz="1200" dirty="0"/>
              <a:t> </a:t>
            </a:r>
            <a:r>
              <a:rPr lang="en-ID" sz="1200" dirty="0" err="1"/>
              <a:t>kita</a:t>
            </a:r>
            <a:r>
              <a:rPr lang="en-ID" sz="1200" dirty="0"/>
              <a:t> </a:t>
            </a:r>
            <a:r>
              <a:rPr lang="en-ID" sz="1200" dirty="0" err="1"/>
              <a:t>tidak</a:t>
            </a:r>
            <a:r>
              <a:rPr lang="en-ID" sz="1200" dirty="0"/>
              <a:t> </a:t>
            </a:r>
            <a:r>
              <a:rPr lang="en-ID" sz="1200" dirty="0" err="1"/>
              <a:t>perlu</a:t>
            </a:r>
            <a:r>
              <a:rPr lang="en-ID" sz="1200" dirty="0"/>
              <a:t> </a:t>
            </a:r>
            <a:r>
              <a:rPr lang="en-ID" sz="1200" dirty="0" err="1"/>
              <a:t>menginstalnya</a:t>
            </a:r>
            <a:r>
              <a:rPr lang="en-ID" sz="1200" dirty="0"/>
              <a:t> </a:t>
            </a:r>
            <a:r>
              <a:rPr lang="en-ID" sz="1200" dirty="0" err="1"/>
              <a:t>secara</a:t>
            </a:r>
            <a:r>
              <a:rPr lang="en-ID" sz="1200" dirty="0"/>
              <a:t> </a:t>
            </a:r>
            <a:r>
              <a:rPr lang="en-ID" sz="1200" dirty="0" err="1"/>
              <a:t>terpisah</a:t>
            </a:r>
            <a:r>
              <a:rPr lang="en-ID" sz="1200" dirty="0"/>
              <a:t>.</a:t>
            </a:r>
          </a:p>
          <a:p>
            <a:r>
              <a:rPr lang="en-ID" sz="1200" dirty="0" err="1"/>
              <a:t>Dengan</a:t>
            </a:r>
            <a:r>
              <a:rPr lang="en-ID" sz="1200" dirty="0"/>
              <a:t> </a:t>
            </a:r>
            <a:r>
              <a:rPr lang="en-ID" sz="1200" dirty="0" err="1"/>
              <a:t>penambahan</a:t>
            </a:r>
            <a:r>
              <a:rPr lang="en-ID" sz="1200" dirty="0"/>
              <a:t> </a:t>
            </a:r>
            <a:r>
              <a:rPr lang="en-ID" sz="1200" dirty="0" err="1"/>
              <a:t>beberapa</a:t>
            </a:r>
            <a:r>
              <a:rPr lang="en-ID" sz="1200" dirty="0"/>
              <a:t> </a:t>
            </a:r>
            <a:r>
              <a:rPr lang="en-ID" sz="1200" dirty="0" err="1"/>
              <a:t>kasus</a:t>
            </a:r>
            <a:r>
              <a:rPr lang="en-ID" sz="1200" dirty="0"/>
              <a:t> uji (test case), program </a:t>
            </a:r>
            <a:r>
              <a:rPr lang="en-ID" sz="1200" dirty="0" err="1"/>
              <a:t>kita</a:t>
            </a:r>
            <a:r>
              <a:rPr lang="en-ID" sz="1200" dirty="0"/>
              <a:t> </a:t>
            </a:r>
            <a:r>
              <a:rPr lang="en-ID" sz="1200" dirty="0" err="1"/>
              <a:t>akan</a:t>
            </a:r>
            <a:r>
              <a:rPr lang="en-ID" sz="1200" dirty="0"/>
              <a:t> </a:t>
            </a:r>
            <a:r>
              <a:rPr lang="en-ID" sz="1200" dirty="0" err="1"/>
              <a:t>terlihat</a:t>
            </a:r>
            <a:r>
              <a:rPr lang="en-ID" sz="1200" dirty="0"/>
              <a:t> </a:t>
            </a:r>
            <a:r>
              <a:rPr lang="en-ID" sz="1200" dirty="0" err="1"/>
              <a:t>seperti</a:t>
            </a:r>
            <a:r>
              <a:rPr lang="en-ID" sz="1200" dirty="0"/>
              <a:t> </a:t>
            </a:r>
            <a:r>
              <a:rPr lang="en-ID" sz="1200" dirty="0" err="1"/>
              <a:t>berikut</a:t>
            </a:r>
            <a:r>
              <a:rPr lang="en-ID" sz="1200" dirty="0"/>
              <a:t>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73F256-541B-5D43-B45A-B39BC96178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0803" y="1044700"/>
            <a:ext cx="5133925" cy="3999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395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1144</Words>
  <Application>Microsoft Macintosh PowerPoint</Application>
  <PresentationFormat>On-screen Show (16:9)</PresentationFormat>
  <Paragraphs>60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Testing QA</vt:lpstr>
      <vt:lpstr>Whitebox Testing</vt:lpstr>
      <vt:lpstr>Unit Testing</vt:lpstr>
      <vt:lpstr>Implementasi</vt:lpstr>
      <vt:lpstr>Code</vt:lpstr>
      <vt:lpstr>Implementasi</vt:lpstr>
      <vt:lpstr>Code</vt:lpstr>
      <vt:lpstr>Langkah-Langkah Melakukan Testing</vt:lpstr>
      <vt:lpstr>Code</vt:lpstr>
      <vt:lpstr>Testing</vt:lpstr>
      <vt:lpstr>Testing</vt:lpstr>
      <vt:lpstr>CI/CD</vt:lpstr>
      <vt:lpstr>CI/CD</vt:lpstr>
      <vt:lpstr>Daftar Pustaka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2017-08-01T15:40:51Z</dcterms:created>
  <dcterms:modified xsi:type="dcterms:W3CDTF">2023-10-28T15:29:48Z</dcterms:modified>
</cp:coreProperties>
</file>