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42" d="100"/>
          <a:sy n="142" d="100"/>
        </p:scale>
        <p:origin x="760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855" y="1350111"/>
            <a:ext cx="6551425" cy="16696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54936"/>
            <a:ext cx="655808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801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68268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64170"/>
            <a:ext cx="6108200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77487"/>
            <a:ext cx="800545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986" y="2419045"/>
            <a:ext cx="6558080" cy="763525"/>
          </a:xfrm>
        </p:spPr>
        <p:txBody>
          <a:bodyPr>
            <a:normAutofit/>
          </a:bodyPr>
          <a:lstStyle/>
          <a:p>
            <a:r>
              <a:rPr lang="en-US" sz="1500" dirty="0" err="1">
                <a:solidFill>
                  <a:schemeClr val="tx1"/>
                </a:solidFill>
              </a:rPr>
              <a:t>Kuntadi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Fais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Daffa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Ghazy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201011400144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Autofit/>
          </a:bodyPr>
          <a:lstStyle/>
          <a:p>
            <a:r>
              <a:rPr lang="en-ID" sz="1500" dirty="0"/>
              <a:t>Jika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menjalankan</a:t>
            </a:r>
            <a:r>
              <a:rPr lang="en-ID" sz="1500" dirty="0"/>
              <a:t> program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melalui</a:t>
            </a:r>
            <a:r>
              <a:rPr lang="en-ID" sz="1500" dirty="0"/>
              <a:t> terminal, </a:t>
            </a:r>
            <a:r>
              <a:rPr lang="en-ID" sz="1500" dirty="0" err="1"/>
              <a:t>maka</a:t>
            </a:r>
            <a:r>
              <a:rPr lang="en-ID" sz="1500" dirty="0"/>
              <a:t> </a:t>
            </a:r>
            <a:r>
              <a:rPr lang="en-ID" sz="1500" dirty="0" err="1"/>
              <a:t>kondisi</a:t>
            </a:r>
            <a:r>
              <a:rPr lang="en-ID" sz="1500" dirty="0"/>
              <a:t> "name == 'main'"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bernilai</a:t>
            </a:r>
            <a:r>
              <a:rPr lang="en-ID" sz="1500" dirty="0"/>
              <a:t> </a:t>
            </a:r>
            <a:r>
              <a:rPr lang="en-ID" sz="1500" dirty="0" err="1"/>
              <a:t>benar</a:t>
            </a:r>
            <a:r>
              <a:rPr lang="en-ID" sz="1500" dirty="0"/>
              <a:t>, </a:t>
            </a:r>
            <a:r>
              <a:rPr lang="en-ID" sz="1500" dirty="0" err="1"/>
              <a:t>sehingga</a:t>
            </a:r>
            <a:r>
              <a:rPr lang="en-ID" sz="1500" dirty="0"/>
              <a:t> program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berjalan</a:t>
            </a:r>
            <a:r>
              <a:rPr lang="en-ID" sz="1500" dirty="0"/>
              <a:t>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biasa</a:t>
            </a:r>
            <a:r>
              <a:rPr lang="en-ID" sz="1500" dirty="0"/>
              <a:t> </a:t>
            </a:r>
            <a:r>
              <a:rPr lang="en-ID" sz="1500" dirty="0" err="1"/>
              <a:t>saat</a:t>
            </a:r>
            <a:r>
              <a:rPr lang="en-ID" sz="1500" dirty="0"/>
              <a:t>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menjalankannya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perintah</a:t>
            </a:r>
            <a:r>
              <a:rPr lang="en-ID" sz="1500" dirty="0"/>
              <a:t> ”</a:t>
            </a:r>
            <a:r>
              <a:rPr lang="en-ID" sz="1500" dirty="0" err="1"/>
              <a:t>daffafais.py</a:t>
            </a:r>
            <a:r>
              <a:rPr lang="en-ID" sz="1500" dirty="0"/>
              <a:t>".</a:t>
            </a:r>
          </a:p>
          <a:p>
            <a:endParaRPr lang="en-ID" sz="1500" dirty="0"/>
          </a:p>
          <a:p>
            <a:r>
              <a:rPr lang="en-ID" sz="1500" dirty="0" err="1"/>
              <a:t>Tes</a:t>
            </a:r>
            <a:r>
              <a:rPr lang="en-ID" sz="1500" dirty="0"/>
              <a:t> </a:t>
            </a:r>
            <a:r>
              <a:rPr lang="en-ID" sz="1500" dirty="0" err="1"/>
              <a:t>merujuk</a:t>
            </a:r>
            <a:r>
              <a:rPr lang="en-ID" sz="1500" dirty="0"/>
              <a:t> pada </a:t>
            </a:r>
            <a:r>
              <a:rPr lang="en-ID" sz="1500" dirty="0" err="1"/>
              <a:t>fungsi-fungsi</a:t>
            </a:r>
            <a:r>
              <a:rPr lang="en-ID" sz="1500" dirty="0"/>
              <a:t> yang </a:t>
            </a:r>
            <a:r>
              <a:rPr lang="en-ID" sz="1500" dirty="0" err="1"/>
              <a:t>terdapat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sebuah</a:t>
            </a:r>
            <a:r>
              <a:rPr lang="en-ID" sz="1500" dirty="0"/>
              <a:t> </a:t>
            </a:r>
            <a:r>
              <a:rPr lang="en-ID" sz="1500" dirty="0" err="1"/>
              <a:t>kelas</a:t>
            </a:r>
            <a:r>
              <a:rPr lang="en-ID" sz="1500" dirty="0"/>
              <a:t> yang </a:t>
            </a:r>
            <a:r>
              <a:rPr lang="en-ID" sz="1500" dirty="0" err="1"/>
              <a:t>mewarisi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unittest.TestCase</a:t>
            </a:r>
            <a:r>
              <a:rPr lang="en-ID" sz="1500" dirty="0"/>
              <a:t>, dan </a:t>
            </a:r>
            <a:r>
              <a:rPr lang="en-ID" sz="1500" dirty="0" err="1"/>
              <a:t>tes-tes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fungsi-fungsi</a:t>
            </a:r>
            <a:r>
              <a:rPr lang="en-ID" sz="1500" dirty="0"/>
              <a:t> assert.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contoh</a:t>
            </a:r>
            <a:r>
              <a:rPr lang="en-ID" sz="1500" dirty="0"/>
              <a:t> </a:t>
            </a:r>
            <a:r>
              <a:rPr lang="en-ID" sz="1500" dirty="0" err="1"/>
              <a:t>kode</a:t>
            </a:r>
            <a:r>
              <a:rPr lang="en-ID" sz="1500" dirty="0"/>
              <a:t> di </a:t>
            </a:r>
            <a:r>
              <a:rPr lang="en-ID" sz="1500" dirty="0" err="1"/>
              <a:t>atas</a:t>
            </a:r>
            <a:r>
              <a:rPr lang="en-ID" sz="1500" dirty="0"/>
              <a:t>, </a:t>
            </a:r>
            <a:r>
              <a:rPr lang="en-ID" sz="1500" dirty="0" err="1"/>
              <a:t>kita</a:t>
            </a:r>
            <a:r>
              <a:rPr lang="en-ID" sz="1500" dirty="0"/>
              <a:t> </a:t>
            </a:r>
            <a:r>
              <a:rPr lang="en-ID" sz="1500" dirty="0" err="1"/>
              <a:t>menggunakan</a:t>
            </a:r>
            <a:r>
              <a:rPr lang="en-ID" sz="1500" dirty="0"/>
              <a:t> </a:t>
            </a:r>
            <a:r>
              <a:rPr lang="en-ID" sz="1500" dirty="0" err="1"/>
              <a:t>assertEqual</a:t>
            </a:r>
            <a:r>
              <a:rPr lang="en-ID" sz="1500" dirty="0"/>
              <a:t>(), yang </a:t>
            </a:r>
            <a:r>
              <a:rPr lang="en-ID" sz="1500" dirty="0" err="1"/>
              <a:t>membandingkan</a:t>
            </a:r>
            <a:r>
              <a:rPr lang="en-ID" sz="1500" dirty="0"/>
              <a:t> </a:t>
            </a:r>
            <a:r>
              <a:rPr lang="en-ID" sz="1500" dirty="0" err="1"/>
              <a:t>hasil</a:t>
            </a:r>
            <a:r>
              <a:rPr lang="en-ID" sz="1500" dirty="0"/>
              <a:t> yang </a:t>
            </a:r>
            <a:r>
              <a:rPr lang="en-ID" sz="1500" dirty="0" err="1"/>
              <a:t>dihasilkan</a:t>
            </a:r>
            <a:r>
              <a:rPr lang="en-ID" sz="1500" dirty="0"/>
              <a:t> oleh </a:t>
            </a:r>
            <a:r>
              <a:rPr lang="en-ID" sz="1500" dirty="0" err="1"/>
              <a:t>fungsi</a:t>
            </a:r>
            <a:r>
              <a:rPr lang="en-ID" sz="1500" dirty="0"/>
              <a:t> </a:t>
            </a:r>
            <a:r>
              <a:rPr lang="en-ID" sz="1500" dirty="0" err="1"/>
              <a:t>romannumeral</a:t>
            </a:r>
            <a:r>
              <a:rPr lang="en-ID" sz="1500" dirty="0"/>
              <a:t>()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nilai</a:t>
            </a:r>
            <a:r>
              <a:rPr lang="en-ID" sz="1500" dirty="0"/>
              <a:t> yang </a:t>
            </a:r>
            <a:r>
              <a:rPr lang="en-ID" sz="1500" dirty="0" err="1"/>
              <a:t>seharusnya</a:t>
            </a:r>
            <a:r>
              <a:rPr lang="en-ID" sz="1500" dirty="0"/>
              <a:t>.</a:t>
            </a:r>
          </a:p>
          <a:p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372875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50110"/>
            <a:ext cx="5793640" cy="1460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500" dirty="0" err="1"/>
              <a:t>Jalankan</a:t>
            </a:r>
            <a:r>
              <a:rPr lang="en-ID" sz="1500" dirty="0"/>
              <a:t> </a:t>
            </a:r>
            <a:r>
              <a:rPr lang="en-ID" sz="1500" dirty="0" err="1"/>
              <a:t>perintah</a:t>
            </a:r>
            <a:r>
              <a:rPr lang="en-ID" sz="1500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DC50C-3F4A-0948-8609-13D4E8EB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93813"/>
            <a:ext cx="4631285" cy="181619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4C943D4-3CD1-9E40-8B60-F5E4EAA9FC7F}"/>
              </a:ext>
            </a:extLst>
          </p:cNvPr>
          <p:cNvSpPr txBox="1">
            <a:spLocks/>
          </p:cNvSpPr>
          <p:nvPr/>
        </p:nvSpPr>
        <p:spPr>
          <a:xfrm>
            <a:off x="64093" y="2266340"/>
            <a:ext cx="5793640" cy="1460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D" sz="1500" dirty="0"/>
              <a:t>Hasil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459CC-A74B-AE4C-99CE-A7CA8082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960930"/>
            <a:ext cx="5955495" cy="14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1350110"/>
            <a:ext cx="5793640" cy="1460284"/>
          </a:xfrm>
        </p:spPr>
        <p:txBody>
          <a:bodyPr>
            <a:noAutofit/>
          </a:bodyPr>
          <a:lstStyle/>
          <a:p>
            <a:r>
              <a:rPr lang="en-ID" sz="1100" dirty="0"/>
              <a:t>Hasil </a:t>
            </a:r>
            <a:r>
              <a:rPr lang="en-ID" sz="1100" dirty="0" err="1"/>
              <a:t>pengujian</a:t>
            </a:r>
            <a:r>
              <a:rPr lang="en-ID" sz="1100" dirty="0"/>
              <a:t>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dilakukan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perintah</a:t>
            </a:r>
            <a:r>
              <a:rPr lang="en-ID" sz="1100" dirty="0"/>
              <a:t> </a:t>
            </a:r>
            <a:r>
              <a:rPr lang="en-ID" sz="1100" dirty="0" err="1"/>
              <a:t>unittest</a:t>
            </a:r>
            <a:r>
              <a:rPr lang="en-ID" sz="1100" dirty="0"/>
              <a:t> pada slide </a:t>
            </a:r>
            <a:r>
              <a:rPr lang="en-ID" sz="1100" dirty="0" err="1"/>
              <a:t>sebelumnya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tiga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empat</a:t>
            </a:r>
            <a:r>
              <a:rPr lang="en-ID" sz="1100" dirty="0"/>
              <a:t> </a:t>
            </a:r>
            <a:r>
              <a:rPr lang="en-ID" sz="1100" dirty="0" err="1"/>
              <a:t>tes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berhasil</a:t>
            </a:r>
            <a:r>
              <a:rPr lang="en-ID" sz="1100" dirty="0"/>
              <a:t>. Hal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mengindikasikan</a:t>
            </a:r>
            <a:r>
              <a:rPr lang="en-ID" sz="1100" dirty="0"/>
              <a:t> </a:t>
            </a:r>
            <a:r>
              <a:rPr lang="en-ID" sz="1100" dirty="0" err="1"/>
              <a:t>adanya</a:t>
            </a:r>
            <a:r>
              <a:rPr lang="en-ID" sz="1100" dirty="0"/>
              <a:t> </a:t>
            </a:r>
            <a:r>
              <a:rPr lang="en-ID" sz="1100" dirty="0" err="1"/>
              <a:t>kesalahan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penentuan</a:t>
            </a:r>
            <a:r>
              <a:rPr lang="en-ID" sz="1100" dirty="0"/>
              <a:t> </a:t>
            </a:r>
            <a:r>
              <a:rPr lang="en-ID" sz="1100" dirty="0" err="1"/>
              <a:t>angka</a:t>
            </a:r>
            <a:r>
              <a:rPr lang="en-ID" sz="1100" dirty="0"/>
              <a:t> </a:t>
            </a:r>
            <a:r>
              <a:rPr lang="en-ID" sz="1100" dirty="0" err="1"/>
              <a:t>Romawi</a:t>
            </a:r>
            <a:r>
              <a:rPr lang="en-ID" sz="1100" dirty="0"/>
              <a:t>. </a:t>
            </a:r>
            <a:r>
              <a:rPr lang="en-ID" sz="1100" dirty="0" err="1"/>
              <a:t>Seharusnya</a:t>
            </a:r>
            <a:r>
              <a:rPr lang="en-ID" sz="1100" dirty="0"/>
              <a:t>, </a:t>
            </a:r>
            <a:r>
              <a:rPr lang="en-ID" sz="1100" dirty="0" err="1"/>
              <a:t>perintah</a:t>
            </a:r>
            <a:r>
              <a:rPr lang="en-ID" sz="1100" dirty="0"/>
              <a:t> "continue" </a:t>
            </a:r>
            <a:r>
              <a:rPr lang="en-ID" sz="1100" dirty="0" err="1"/>
              <a:t>diganti</a:t>
            </a:r>
            <a:r>
              <a:rPr lang="en-ID" sz="1100" dirty="0"/>
              <a:t> </a:t>
            </a:r>
            <a:r>
              <a:rPr lang="en-ID" sz="1100" dirty="0" err="1"/>
              <a:t>menjadi</a:t>
            </a:r>
            <a:r>
              <a:rPr lang="en-ID" sz="1100" dirty="0"/>
              <a:t> "break". Jika </a:t>
            </a:r>
            <a:r>
              <a:rPr lang="en-ID" sz="1100" dirty="0" err="1"/>
              <a:t>pembaca</a:t>
            </a:r>
            <a:r>
              <a:rPr lang="en-ID" sz="1100" dirty="0"/>
              <a:t> </a:t>
            </a:r>
            <a:r>
              <a:rPr lang="en-ID" sz="1100" dirty="0" err="1"/>
              <a:t>memperbaiki</a:t>
            </a:r>
            <a:r>
              <a:rPr lang="en-ID" sz="1100" dirty="0"/>
              <a:t> </a:t>
            </a:r>
            <a:r>
              <a:rPr lang="en-ID" sz="1100" dirty="0" err="1"/>
              <a:t>kode</a:t>
            </a:r>
            <a:r>
              <a:rPr lang="en-ID" sz="1100" dirty="0"/>
              <a:t> yang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ada</a:t>
            </a:r>
            <a:r>
              <a:rPr lang="en-ID" sz="1100" dirty="0"/>
              <a:t>, </a:t>
            </a:r>
            <a:r>
              <a:rPr lang="en-ID" sz="1100" dirty="0" err="1"/>
              <a:t>maka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</a:t>
            </a:r>
            <a:r>
              <a:rPr lang="en-ID" sz="1100" dirty="0" err="1"/>
              <a:t>pengujian</a:t>
            </a:r>
            <a:r>
              <a:rPr lang="en-ID" sz="1100" dirty="0"/>
              <a:t> </a:t>
            </a:r>
            <a:r>
              <a:rPr lang="en-ID" sz="1100" dirty="0" err="1"/>
              <a:t>seharusnya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berhasil</a:t>
            </a:r>
            <a:r>
              <a:rPr lang="en-ID" sz="1100" dirty="0"/>
              <a:t> 100%.</a:t>
            </a:r>
          </a:p>
          <a:p>
            <a:r>
              <a:rPr lang="en-ID" sz="1100" dirty="0" err="1"/>
              <a:t>Oke</a:t>
            </a:r>
            <a:r>
              <a:rPr lang="en-ID" sz="1100" dirty="0"/>
              <a:t>, </a:t>
            </a:r>
            <a:r>
              <a:rPr lang="en-ID" sz="1100" dirty="0" err="1"/>
              <a:t>berikut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saya</a:t>
            </a:r>
            <a:r>
              <a:rPr lang="en-ID" sz="1100" dirty="0"/>
              <a:t>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memperbaiki</a:t>
            </a:r>
            <a:r>
              <a:rPr lang="en-ID" sz="1100" dirty="0"/>
              <a:t> </a:t>
            </a:r>
            <a:r>
              <a:rPr lang="en-ID" sz="1100" dirty="0" err="1"/>
              <a:t>kode</a:t>
            </a:r>
            <a:r>
              <a:rPr lang="en-ID" sz="1100" dirty="0"/>
              <a:t> dan </a:t>
            </a:r>
            <a:r>
              <a:rPr lang="en-ID" sz="1100" dirty="0" err="1"/>
              <a:t>menjalankannya</a:t>
            </a:r>
            <a:r>
              <a:rPr lang="en-ID" sz="1100" dirty="0"/>
              <a:t> </a:t>
            </a:r>
            <a:r>
              <a:rPr lang="en-ID" sz="1100" dirty="0" err="1"/>
              <a:t>kembali</a:t>
            </a:r>
            <a:r>
              <a:rPr lang="en-ID" sz="1100" dirty="0"/>
              <a:t>, dan </a:t>
            </a:r>
            <a:r>
              <a:rPr lang="en-ID" sz="1100" dirty="0" err="1"/>
              <a:t>hasilnya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berikut</a:t>
            </a:r>
            <a:r>
              <a:rPr lang="en-ID" sz="1100" dirty="0"/>
              <a:t>:</a:t>
            </a:r>
          </a:p>
          <a:p>
            <a:pPr marL="0" indent="0">
              <a:buNone/>
            </a:pPr>
            <a:endParaRPr lang="en-ID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09F4B-EF7F-A34D-9C56-B034074EF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948615"/>
            <a:ext cx="5013200" cy="13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1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CI/CD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Autofit/>
          </a:bodyPr>
          <a:lstStyle/>
          <a:p>
            <a:r>
              <a:rPr lang="en-ID" sz="1400" dirty="0"/>
              <a:t>Integrasi </a:t>
            </a:r>
            <a:r>
              <a:rPr lang="en-ID" sz="1400" dirty="0" err="1"/>
              <a:t>Berkelanjutan</a:t>
            </a:r>
            <a:r>
              <a:rPr lang="en-ID" sz="1400" dirty="0"/>
              <a:t> (CI) </a:t>
            </a:r>
            <a:r>
              <a:rPr lang="en-ID" sz="1400" dirty="0" err="1"/>
              <a:t>merujuk</a:t>
            </a:r>
            <a:r>
              <a:rPr lang="en-ID" sz="1400" dirty="0"/>
              <a:t> pada proses </a:t>
            </a:r>
            <a:r>
              <a:rPr lang="en-ID" sz="1400" dirty="0" err="1"/>
              <a:t>otomatis</a:t>
            </a:r>
            <a:r>
              <a:rPr lang="en-ID" sz="1400" dirty="0"/>
              <a:t> yang </a:t>
            </a:r>
            <a:r>
              <a:rPr lang="en-ID" sz="1400" dirty="0" err="1"/>
              <a:t>mengevaluasi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Anda </a:t>
            </a:r>
            <a:r>
              <a:rPr lang="en-ID" sz="1400" dirty="0" err="1"/>
              <a:t>setiap</a:t>
            </a:r>
            <a:r>
              <a:rPr lang="en-ID" sz="1400" dirty="0"/>
              <a:t> kali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pembaruan</a:t>
            </a:r>
            <a:r>
              <a:rPr lang="en-ID" sz="1400" dirty="0"/>
              <a:t>, </a:t>
            </a:r>
            <a:r>
              <a:rPr lang="en-ID" sz="1400" dirty="0" err="1"/>
              <a:t>baik</a:t>
            </a:r>
            <a:r>
              <a:rPr lang="en-ID" sz="1400" dirty="0"/>
              <a:t> oleh Anda </a:t>
            </a:r>
            <a:r>
              <a:rPr lang="en-ID" sz="1400" dirty="0" err="1"/>
              <a:t>maupun</a:t>
            </a:r>
            <a:r>
              <a:rPr lang="en-ID" sz="1400" dirty="0"/>
              <a:t> oleh </a:t>
            </a:r>
            <a:r>
              <a:rPr lang="en-ID" sz="1400" dirty="0" err="1"/>
              <a:t>kontributor</a:t>
            </a:r>
            <a:r>
              <a:rPr lang="en-ID" sz="1400" dirty="0"/>
              <a:t>,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mendeteksi</a:t>
            </a:r>
            <a:r>
              <a:rPr lang="en-ID" sz="1400" dirty="0"/>
              <a:t> dan </a:t>
            </a:r>
            <a:r>
              <a:rPr lang="en-ID" sz="1400" dirty="0" err="1"/>
              <a:t>menangkap</a:t>
            </a:r>
            <a:r>
              <a:rPr lang="en-ID" sz="1400" dirty="0"/>
              <a:t> </a:t>
            </a:r>
            <a:r>
              <a:rPr lang="en-ID" sz="1400" dirty="0" err="1"/>
              <a:t>potensi</a:t>
            </a:r>
            <a:r>
              <a:rPr lang="en-ID" sz="1400" dirty="0"/>
              <a:t> </a:t>
            </a:r>
            <a:r>
              <a:rPr lang="en-ID" sz="1400" dirty="0" err="1"/>
              <a:t>masalah</a:t>
            </a:r>
            <a:r>
              <a:rPr lang="en-ID" sz="1400" dirty="0"/>
              <a:t> yang </a:t>
            </a:r>
            <a:r>
              <a:rPr lang="en-ID" sz="1400" dirty="0" err="1"/>
              <a:t>mungkin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. Alur </a:t>
            </a:r>
            <a:r>
              <a:rPr lang="en-ID" sz="1400" dirty="0" err="1"/>
              <a:t>kerja</a:t>
            </a:r>
            <a:r>
              <a:rPr lang="en-ID" sz="1400" dirty="0"/>
              <a:t> CI </a:t>
            </a:r>
            <a:r>
              <a:rPr lang="en-ID" sz="1400" dirty="0" err="1"/>
              <a:t>umumnya</a:t>
            </a:r>
            <a:r>
              <a:rPr lang="en-ID" sz="1400" dirty="0"/>
              <a:t> </a:t>
            </a:r>
            <a:r>
              <a:rPr lang="en-ID" sz="1400" dirty="0" err="1"/>
              <a:t>melibatkan</a:t>
            </a:r>
            <a:r>
              <a:rPr lang="en-ID" sz="1400" dirty="0"/>
              <a:t> </a:t>
            </a:r>
            <a:r>
              <a:rPr lang="en-ID" sz="1400" dirty="0" err="1"/>
              <a:t>eksekusi</a:t>
            </a:r>
            <a:r>
              <a:rPr lang="en-ID" sz="1400" dirty="0"/>
              <a:t> </a:t>
            </a:r>
            <a:r>
              <a:rPr lang="en-ID" sz="1400" dirty="0" err="1"/>
              <a:t>otomatis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langkah</a:t>
            </a:r>
            <a:r>
              <a:rPr lang="en-ID" sz="1400" dirty="0"/>
              <a:t> yang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dibahas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menjalankan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, </a:t>
            </a:r>
            <a:r>
              <a:rPr lang="en-ID" sz="1400" dirty="0" err="1"/>
              <a:t>mengukur</a:t>
            </a:r>
            <a:r>
              <a:rPr lang="en-ID" sz="1400" dirty="0"/>
              <a:t> </a:t>
            </a:r>
            <a:r>
              <a:rPr lang="en-ID" sz="1400" dirty="0" err="1"/>
              <a:t>cakupan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, </a:t>
            </a:r>
            <a:r>
              <a:rPr lang="en-ID" sz="1400" dirty="0" err="1"/>
              <a:t>menghasilkan</a:t>
            </a:r>
            <a:r>
              <a:rPr lang="en-ID" sz="1400" dirty="0"/>
              <a:t> </a:t>
            </a:r>
            <a:r>
              <a:rPr lang="en-ID" sz="1400" dirty="0" err="1"/>
              <a:t>dokumentasi</a:t>
            </a:r>
            <a:r>
              <a:rPr lang="en-ID" sz="1400" dirty="0"/>
              <a:t>, dan </a:t>
            </a:r>
            <a:r>
              <a:rPr lang="en-ID" sz="1400" dirty="0" err="1"/>
              <a:t>sebagainya</a:t>
            </a:r>
            <a:r>
              <a:rPr lang="en-ID" sz="1400" dirty="0"/>
              <a:t>.</a:t>
            </a:r>
          </a:p>
          <a:p>
            <a:endParaRPr lang="en-ID" sz="1400" dirty="0"/>
          </a:p>
          <a:p>
            <a:r>
              <a:rPr lang="en-ID" sz="1400" dirty="0" err="1"/>
              <a:t>Penerapan</a:t>
            </a:r>
            <a:r>
              <a:rPr lang="en-ID" sz="1400" dirty="0"/>
              <a:t> </a:t>
            </a:r>
            <a:r>
              <a:rPr lang="en-ID" sz="1400" dirty="0" err="1"/>
              <a:t>Berkelanjutan</a:t>
            </a:r>
            <a:r>
              <a:rPr lang="en-ID" sz="1400" dirty="0"/>
              <a:t> (CD) </a:t>
            </a:r>
            <a:r>
              <a:rPr lang="en-ID" sz="1400" dirty="0" err="1"/>
              <a:t>merupakan</a:t>
            </a:r>
            <a:r>
              <a:rPr lang="en-ID" sz="1400" dirty="0"/>
              <a:t> proses </a:t>
            </a:r>
            <a:r>
              <a:rPr lang="en-ID" sz="1400" dirty="0" err="1"/>
              <a:t>otomatisasi</a:t>
            </a:r>
            <a:r>
              <a:rPr lang="en-ID" sz="1400" dirty="0"/>
              <a:t> </a:t>
            </a:r>
            <a:r>
              <a:rPr lang="en-ID" sz="1400" dirty="0" err="1"/>
              <a:t>penyebaran</a:t>
            </a:r>
            <a:r>
              <a:rPr lang="en-ID" sz="1400" dirty="0"/>
              <a:t> </a:t>
            </a:r>
            <a:r>
              <a:rPr lang="en-ID" sz="1400" dirty="0" err="1"/>
              <a:t>versi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yang </a:t>
            </a:r>
            <a:r>
              <a:rPr lang="en-ID" sz="1400" dirty="0" err="1"/>
              <a:t>baru</a:t>
            </a:r>
            <a:r>
              <a:rPr lang="en-ID" sz="1400" dirty="0"/>
              <a:t>,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PyPI</a:t>
            </a:r>
            <a:r>
              <a:rPr lang="en-ID" sz="1400" dirty="0"/>
              <a:t>, yang </a:t>
            </a:r>
            <a:r>
              <a:rPr lang="en-ID" sz="1400" dirty="0" err="1"/>
              <a:t>berasal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tahap</a:t>
            </a:r>
            <a:r>
              <a:rPr lang="en-ID" sz="1400" dirty="0"/>
              <a:t> CI.</a:t>
            </a:r>
          </a:p>
          <a:p>
            <a:endParaRPr lang="en-ID" sz="1400" dirty="0"/>
          </a:p>
          <a:p>
            <a:r>
              <a:rPr lang="en-ID" sz="1400" dirty="0" err="1"/>
              <a:t>Menerapkan</a:t>
            </a:r>
            <a:r>
              <a:rPr lang="en-ID" sz="1400" dirty="0"/>
              <a:t> CI/CD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mengotomatisasi</a:t>
            </a:r>
            <a:r>
              <a:rPr lang="en-ID" sz="1400" dirty="0"/>
              <a:t> </a:t>
            </a:r>
            <a:r>
              <a:rPr lang="en-ID" sz="1400" dirty="0" err="1"/>
              <a:t>alur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pengepakan</a:t>
            </a:r>
            <a:r>
              <a:rPr lang="en-ID" sz="1400" dirty="0"/>
              <a:t> yang </a:t>
            </a:r>
            <a:r>
              <a:rPr lang="en-ID" sz="1400" dirty="0" err="1"/>
              <a:t>sebelumnya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manual, </a:t>
            </a:r>
            <a:r>
              <a:rPr lang="en-ID" sz="1400" dirty="0" err="1"/>
              <a:t>seperti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dijelaskan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buku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, dan </a:t>
            </a:r>
            <a:r>
              <a:rPr lang="en-ID" sz="1400" dirty="0" err="1"/>
              <a:t>akhirnya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menghemat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mempercepat</a:t>
            </a:r>
            <a:r>
              <a:rPr lang="en-ID" sz="1400" dirty="0"/>
              <a:t> </a:t>
            </a:r>
            <a:r>
              <a:rPr lang="en-ID" sz="1400" dirty="0" err="1"/>
              <a:t>rilis</a:t>
            </a:r>
            <a:r>
              <a:rPr lang="en-ID" sz="1400" dirty="0"/>
              <a:t> </a:t>
            </a:r>
            <a:r>
              <a:rPr lang="en-ID" sz="1400" dirty="0" err="1"/>
              <a:t>versi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paket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Anda.</a:t>
            </a:r>
          </a:p>
        </p:txBody>
      </p:sp>
    </p:spTree>
    <p:extLst>
      <p:ext uri="{BB962C8B-B14F-4D97-AF65-F5344CB8AC3E}">
        <p14:creationId xmlns:p14="http://schemas.microsoft.com/office/powerpoint/2010/main" val="121918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CI/CD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Autofit/>
          </a:bodyPr>
          <a:lstStyle/>
          <a:p>
            <a:r>
              <a:rPr lang="en-ID" sz="1200" dirty="0"/>
              <a:t>Ada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layanan</a:t>
            </a:r>
            <a:r>
              <a:rPr lang="en-ID" sz="1200" dirty="0"/>
              <a:t> CI/CD yang </a:t>
            </a:r>
            <a:r>
              <a:rPr lang="en-ID" sz="1200" dirty="0" err="1"/>
              <a:t>tersedia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CircleCI</a:t>
            </a:r>
            <a:r>
              <a:rPr lang="en-ID" sz="1200" dirty="0"/>
              <a:t>, GitHub Actions, dan </a:t>
            </a:r>
            <a:r>
              <a:rPr lang="en-ID" sz="1200" dirty="0" err="1"/>
              <a:t>lainnya</a:t>
            </a:r>
            <a:r>
              <a:rPr lang="en-ID" sz="1200" dirty="0"/>
              <a:t>.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GitHub Actions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contoh</a:t>
            </a:r>
            <a:r>
              <a:rPr lang="en-ID" sz="1200" dirty="0"/>
              <a:t>. 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langkah-langkah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mengimplementasikan</a:t>
            </a:r>
            <a:r>
              <a:rPr lang="en-ID" sz="1200" dirty="0"/>
              <a:t> GitHub Actions:</a:t>
            </a:r>
          </a:p>
          <a:p>
            <a:pPr marL="0" indent="0">
              <a:buNone/>
            </a:pPr>
            <a:endParaRPr lang="en-ID" sz="1200" dirty="0"/>
          </a:p>
          <a:p>
            <a:pPr>
              <a:buFont typeface="+mj-lt"/>
              <a:buAutoNum type="arabicPeriod"/>
            </a:pPr>
            <a:r>
              <a:rPr lang="en-ID" sz="1200" dirty="0" err="1"/>
              <a:t>Mulailah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menyiapkan</a:t>
            </a:r>
            <a:r>
              <a:rPr lang="en-ID" sz="1200" dirty="0"/>
              <a:t> </a:t>
            </a:r>
            <a:r>
              <a:rPr lang="en-ID" sz="1200" dirty="0" err="1"/>
              <a:t>repositori</a:t>
            </a:r>
            <a:r>
              <a:rPr lang="en-ID" sz="1200" dirty="0"/>
              <a:t> GitHub. Anda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</a:t>
            </a:r>
            <a:r>
              <a:rPr lang="en-ID" sz="1200" dirty="0" err="1"/>
              <a:t>repositori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instruksi</a:t>
            </a:r>
            <a:r>
              <a:rPr lang="en-ID" sz="1200" dirty="0"/>
              <a:t> pada </a:t>
            </a:r>
            <a:r>
              <a:rPr lang="en-ID" sz="1200" dirty="0" err="1"/>
              <a:t>halaman</a:t>
            </a:r>
            <a:r>
              <a:rPr lang="en-ID" sz="1200" dirty="0"/>
              <a:t> UTS di LMS </a:t>
            </a:r>
            <a:r>
              <a:rPr lang="en-ID" sz="1200" dirty="0" err="1"/>
              <a:t>Elearning</a:t>
            </a:r>
            <a:r>
              <a:rPr lang="en-ID" sz="1200" dirty="0"/>
              <a:t> </a:t>
            </a:r>
            <a:r>
              <a:rPr lang="en-ID" sz="1200" dirty="0" err="1"/>
              <a:t>Unpam</a:t>
            </a:r>
            <a:r>
              <a:rPr lang="en-ID" sz="1200" dirty="0"/>
              <a:t>, </a:t>
            </a:r>
            <a:r>
              <a:rPr lang="en-ID" sz="1200" dirty="0" err="1"/>
              <a:t>misalnya</a:t>
            </a:r>
            <a:r>
              <a:rPr lang="en-ID" sz="1200" dirty="0"/>
              <a:t>, "testing QA."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Selanjutnya</a:t>
            </a:r>
            <a:r>
              <a:rPr lang="en-ID" sz="1200" dirty="0"/>
              <a:t>, </a:t>
            </a:r>
            <a:r>
              <a:rPr lang="en-ID" sz="1200" dirty="0" err="1"/>
              <a:t>buatlah</a:t>
            </a:r>
            <a:r>
              <a:rPr lang="en-ID" sz="1200" dirty="0"/>
              <a:t> file </a:t>
            </a:r>
            <a:r>
              <a:rPr lang="en-ID" sz="1200" dirty="0" err="1"/>
              <a:t>konfigurasi</a:t>
            </a:r>
            <a:r>
              <a:rPr lang="en-ID" sz="1200" dirty="0"/>
              <a:t> CI/CD di </a:t>
            </a:r>
            <a:r>
              <a:rPr lang="en-ID" sz="1200" dirty="0" err="1"/>
              <a:t>direktori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proyek</a:t>
            </a:r>
            <a:r>
              <a:rPr lang="en-ID" sz="1200" dirty="0"/>
              <a:t> Anda. Anda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file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".</a:t>
            </a:r>
            <a:r>
              <a:rPr lang="en-ID" sz="1200" dirty="0" err="1"/>
              <a:t>github</a:t>
            </a:r>
            <a:r>
              <a:rPr lang="en-ID" sz="1200" dirty="0"/>
              <a:t>/workflows/python-ci-</a:t>
            </a:r>
            <a:r>
              <a:rPr lang="en-ID" sz="1200" dirty="0" err="1"/>
              <a:t>cd.yml</a:t>
            </a:r>
            <a:r>
              <a:rPr lang="en-ID" sz="1200" dirty="0"/>
              <a:t>."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Konfigurasikan</a:t>
            </a:r>
            <a:r>
              <a:rPr lang="en-ID" sz="1200" dirty="0"/>
              <a:t> file YAML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detail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operasi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, </a:t>
            </a:r>
            <a:r>
              <a:rPr lang="en-ID" sz="1200" dirty="0" err="1"/>
              <a:t>versi</a:t>
            </a:r>
            <a:r>
              <a:rPr lang="en-ID" sz="1200" dirty="0"/>
              <a:t> Python, </a:t>
            </a:r>
            <a:r>
              <a:rPr lang="en-ID" sz="1200" dirty="0" err="1"/>
              <a:t>dependensi</a:t>
            </a:r>
            <a:r>
              <a:rPr lang="en-ID" sz="1200" dirty="0"/>
              <a:t> yang </a:t>
            </a:r>
            <a:r>
              <a:rPr lang="en-ID" sz="1200" dirty="0" err="1"/>
              <a:t>diperlukan</a:t>
            </a:r>
            <a:r>
              <a:rPr lang="en-ID" sz="1200" dirty="0"/>
              <a:t>, dan </a:t>
            </a:r>
            <a:r>
              <a:rPr lang="en-ID" sz="1200" dirty="0" err="1"/>
              <a:t>perintah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dijalankan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proyek</a:t>
            </a:r>
            <a:r>
              <a:rPr lang="en-ID" sz="1200" dirty="0"/>
              <a:t> </a:t>
            </a:r>
            <a:r>
              <a:rPr lang="en-ID" sz="1200" dirty="0" err="1"/>
              <a:t>dijalankan</a:t>
            </a:r>
            <a:r>
              <a:rPr lang="en-ID" sz="1200" dirty="0"/>
              <a:t>. </a:t>
            </a:r>
            <a:r>
              <a:rPr lang="en-ID" sz="1200" dirty="0" err="1"/>
              <a:t>Contohnya</a:t>
            </a:r>
            <a:r>
              <a:rPr lang="en-ID" sz="1200" dirty="0"/>
              <a:t>, "python -m </a:t>
            </a:r>
            <a:r>
              <a:rPr lang="en-ID" sz="1200" dirty="0" err="1"/>
              <a:t>daffafais.py</a:t>
            </a:r>
            <a:r>
              <a:rPr lang="en-ID" sz="1200" dirty="0"/>
              <a:t>." </a:t>
            </a:r>
            <a:r>
              <a:rPr lang="en-ID" sz="1200" dirty="0" err="1"/>
              <a:t>Pastikan</a:t>
            </a:r>
            <a:r>
              <a:rPr lang="en-ID" sz="1200" dirty="0"/>
              <a:t> juga </a:t>
            </a:r>
            <a:r>
              <a:rPr lang="en-ID" sz="1200" dirty="0" err="1"/>
              <a:t>direktori</a:t>
            </a:r>
            <a:r>
              <a:rPr lang="en-ID" sz="1200" dirty="0"/>
              <a:t> </a:t>
            </a:r>
            <a:r>
              <a:rPr lang="en-ID" sz="1200" dirty="0" err="1"/>
              <a:t>diarahkan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file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dijalankan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kali.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Setelah </a:t>
            </a:r>
            <a:r>
              <a:rPr lang="en-ID" sz="1200" dirty="0" err="1"/>
              <a:t>konfigurasi</a:t>
            </a:r>
            <a:r>
              <a:rPr lang="en-ID" sz="1200" dirty="0"/>
              <a:t> </a:t>
            </a:r>
            <a:r>
              <a:rPr lang="en-ID" sz="1200" dirty="0" err="1"/>
              <a:t>selesai</a:t>
            </a:r>
            <a:r>
              <a:rPr lang="en-ID" sz="1200" dirty="0"/>
              <a:t>, </a:t>
            </a:r>
            <a:r>
              <a:rPr lang="en-ID" sz="1200" dirty="0" err="1"/>
              <a:t>simpan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pada </a:t>
            </a:r>
            <a:r>
              <a:rPr lang="en-ID" sz="1200" dirty="0" err="1"/>
              <a:t>repositori</a:t>
            </a:r>
            <a:r>
              <a:rPr lang="en-ID" sz="1200" dirty="0"/>
              <a:t> GitHub Anda. GitHub Actions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otomatis</a:t>
            </a:r>
            <a:r>
              <a:rPr lang="en-ID" sz="1200" dirty="0"/>
              <a:t> </a:t>
            </a:r>
            <a:r>
              <a:rPr lang="en-ID" sz="1200" dirty="0" err="1"/>
              <a:t>mendeteksi</a:t>
            </a:r>
            <a:r>
              <a:rPr lang="en-ID" sz="1200" dirty="0"/>
              <a:t> </a:t>
            </a:r>
            <a:r>
              <a:rPr lang="en-ID" sz="1200" dirty="0" err="1"/>
              <a:t>adanya</a:t>
            </a:r>
            <a:r>
              <a:rPr lang="en-ID" sz="1200" dirty="0"/>
              <a:t> file </a:t>
            </a:r>
            <a:r>
              <a:rPr lang="en-ID" sz="1200" dirty="0" err="1"/>
              <a:t>konfigurasi</a:t>
            </a:r>
            <a:r>
              <a:rPr lang="en-ID" sz="1200" dirty="0"/>
              <a:t> CI/CD yang </a:t>
            </a:r>
            <a:r>
              <a:rPr lang="en-ID" sz="1200" dirty="0" err="1"/>
              <a:t>baru</a:t>
            </a:r>
            <a:r>
              <a:rPr lang="en-ID" sz="1200" dirty="0"/>
              <a:t> dan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menjalankannya</a:t>
            </a:r>
            <a:r>
              <a:rPr lang="en-ID" sz="1200" dirty="0"/>
              <a:t> </a:t>
            </a:r>
            <a:r>
              <a:rPr lang="en-ID" sz="1200" dirty="0" err="1"/>
              <a:t>otomatis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repositori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9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Daftar Pustaka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5" y="1808225"/>
            <a:ext cx="6108200" cy="3358356"/>
          </a:xfrm>
        </p:spPr>
        <p:txBody>
          <a:bodyPr>
            <a:noAutofit/>
          </a:bodyPr>
          <a:lstStyle/>
          <a:p>
            <a:pPr marL="42545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/>
            </a:pP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https://</a:t>
            </a:r>
            <a:r>
              <a:rPr lang="en-ID" sz="130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codepolitan.com</a:t>
            </a: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/blog/mengenal-unit-testing-dengan-python-596da4e55cd01</a:t>
            </a:r>
          </a:p>
          <a:p>
            <a:pPr marL="42545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/>
            </a:pP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https://</a:t>
            </a:r>
            <a:r>
              <a:rPr lang="en-ID" sz="130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www.dicoding.com</a:t>
            </a: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/blog/white-box-testing/</a:t>
            </a:r>
          </a:p>
          <a:p>
            <a:pPr marL="425450" marR="0" lvl="0" indent="-34290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/>
            </a:pP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https://</a:t>
            </a:r>
            <a:r>
              <a:rPr lang="en-ID" sz="1300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py-pkgs.org</a:t>
            </a:r>
            <a:r>
              <a:rPr lang="en-ID" sz="1300" noProof="0" dirty="0">
                <a:ln>
                  <a:noFill/>
                </a:ln>
                <a:effectLst/>
                <a:uLnTx/>
                <a:uFillTx/>
                <a:sym typeface="+mn-ea"/>
              </a:rPr>
              <a:t>/08-ci-cd.html</a:t>
            </a:r>
          </a:p>
        </p:txBody>
      </p:sp>
    </p:spTree>
    <p:extLst>
      <p:ext uri="{BB962C8B-B14F-4D97-AF65-F5344CB8AC3E}">
        <p14:creationId xmlns:p14="http://schemas.microsoft.com/office/powerpoint/2010/main" val="65446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5475347-B796-564B-AE71-F91C92AE7A72}"/>
              </a:ext>
            </a:extLst>
          </p:cNvPr>
          <p:cNvSpPr txBox="1">
            <a:spLocks/>
          </p:cNvSpPr>
          <p:nvPr/>
        </p:nvSpPr>
        <p:spPr>
          <a:xfrm>
            <a:off x="1059785" y="2542210"/>
            <a:ext cx="6108200" cy="33583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0" algn="ctr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en-ID" sz="2000" dirty="0" err="1">
                <a:solidFill>
                  <a:schemeClr val="bg1"/>
                </a:solidFill>
                <a:sym typeface="+mn-ea"/>
              </a:rPr>
              <a:t>Terimakasih</a:t>
            </a:r>
            <a:r>
              <a:rPr lang="en-ID" sz="2000" dirty="0">
                <a:solidFill>
                  <a:schemeClr val="bg1"/>
                </a:solidFill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4" y="1561894"/>
            <a:ext cx="7482545" cy="3206805"/>
          </a:xfrm>
        </p:spPr>
        <p:txBody>
          <a:bodyPr>
            <a:noAutofit/>
          </a:bodyPr>
          <a:lstStyle/>
          <a:p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putih</a:t>
            </a:r>
            <a:r>
              <a:rPr lang="en-ID" sz="1800" dirty="0"/>
              <a:t>, juga </a:t>
            </a:r>
            <a:r>
              <a:rPr lang="en-ID" sz="1800" dirty="0" err="1"/>
              <a:t>dikenal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white box testing,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yang </a:t>
            </a:r>
            <a:r>
              <a:rPr lang="en-ID" sz="1800" dirty="0" err="1"/>
              <a:t>menganalisis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memeriksa</a:t>
            </a:r>
            <a:r>
              <a:rPr lang="en-ID" sz="1800" dirty="0"/>
              <a:t> </a:t>
            </a:r>
            <a:r>
              <a:rPr lang="en-ID" sz="1800" dirty="0" err="1"/>
              <a:t>struktur</a:t>
            </a:r>
            <a:r>
              <a:rPr lang="en-ID" sz="1800" dirty="0"/>
              <a:t> internal dan </a:t>
            </a:r>
            <a:r>
              <a:rPr lang="en-ID" sz="1800" dirty="0" err="1"/>
              <a:t>kode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proses </a:t>
            </a:r>
            <a:r>
              <a:rPr lang="en-ID" sz="1800" dirty="0" err="1"/>
              <a:t>evaluasi</a:t>
            </a:r>
            <a:r>
              <a:rPr lang="en-ID" sz="1800" dirty="0"/>
              <a:t>. </a:t>
            </a:r>
            <a:r>
              <a:rPr lang="en-ID" sz="1800" dirty="0" err="1"/>
              <a:t>Berbeda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hitam</a:t>
            </a:r>
            <a:r>
              <a:rPr lang="en-ID" sz="1800" dirty="0"/>
              <a:t> (black box testing) yang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memeriksa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 input dan output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,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putih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memusatkan</a:t>
            </a:r>
            <a:r>
              <a:rPr lang="en-ID" sz="1800" dirty="0"/>
              <a:t> </a:t>
            </a:r>
            <a:r>
              <a:rPr lang="en-ID" sz="1800" dirty="0" err="1"/>
              <a:t>perhatian</a:t>
            </a:r>
            <a:r>
              <a:rPr lang="en-ID" sz="1800" dirty="0"/>
              <a:t> pada </a:t>
            </a:r>
            <a:r>
              <a:rPr lang="en-ID" sz="1800" dirty="0" err="1"/>
              <a:t>aliran</a:t>
            </a:r>
            <a:r>
              <a:rPr lang="en-ID" sz="1800" dirty="0"/>
              <a:t> input dan output yang </a:t>
            </a:r>
            <a:r>
              <a:rPr lang="en-ID" sz="1800" dirty="0" err="1"/>
              <a:t>terjadi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sz="1800" dirty="0"/>
          </a:p>
          <a:p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seseorang</a:t>
            </a:r>
            <a:r>
              <a:rPr lang="en-ID" sz="1800" dirty="0"/>
              <a:t> yang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(tester)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pemahaman</a:t>
            </a:r>
            <a:r>
              <a:rPr lang="en-ID" sz="1800" dirty="0"/>
              <a:t> </a:t>
            </a:r>
            <a:r>
              <a:rPr lang="en-ID" sz="1800" dirty="0" err="1"/>
              <a:t>mendalam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program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 Oleh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, </a:t>
            </a:r>
            <a:r>
              <a:rPr lang="en-ID" sz="1800" dirty="0" err="1"/>
              <a:t>pengujian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oleh </a:t>
            </a:r>
            <a:r>
              <a:rPr lang="en-ID" sz="1800" dirty="0" err="1"/>
              <a:t>individu</a:t>
            </a:r>
            <a:r>
              <a:rPr lang="en-ID" sz="1800" dirty="0"/>
              <a:t> </a:t>
            </a:r>
            <a:r>
              <a:rPr lang="en-ID" sz="1800" dirty="0" err="1"/>
              <a:t>sembarangan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Unit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prosedur</a:t>
            </a:r>
            <a:r>
              <a:rPr lang="en-ID" dirty="0"/>
              <a:t>, </a:t>
            </a:r>
            <a:r>
              <a:rPr lang="en-ID" dirty="0" err="1"/>
              <a:t>modul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integral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dan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unit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prinsip</a:t>
            </a:r>
            <a:r>
              <a:rPr lang="en-ID" dirty="0"/>
              <a:t> "Smaller is better" </a:t>
            </a:r>
            <a:r>
              <a:rPr lang="en-ID" dirty="0" err="1"/>
              <a:t>diterapkan</a:t>
            </a:r>
            <a:r>
              <a:rPr lang="en-ID" dirty="0"/>
              <a:t>, yang </a:t>
            </a:r>
            <a:r>
              <a:rPr lang="en-ID" dirty="0" err="1"/>
              <a:t>mengartikan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unit yang </a:t>
            </a:r>
            <a:r>
              <a:rPr lang="en-ID" dirty="0" err="1"/>
              <a:t>diuji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rinci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Testing </a:t>
            </a:r>
            <a:r>
              <a:rPr lang="en-ID" dirty="0" err="1"/>
              <a:t>merupakan</a:t>
            </a:r>
            <a:r>
              <a:rPr lang="en-ID" dirty="0"/>
              <a:t> proses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manual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yang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program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unit testing, di mana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individual,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Python yang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Romawi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D21C5D-4DD7-C34C-A672-A4D1D3D2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1" y="1645783"/>
            <a:ext cx="7407685" cy="3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/>
          </a:bodyPr>
          <a:lstStyle/>
          <a:p>
            <a:r>
              <a:rPr lang="en-ID" sz="1800" dirty="0" err="1"/>
              <a:t>Mengujikan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di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 yang </a:t>
            </a:r>
            <a:r>
              <a:rPr lang="en-ID" sz="1800" dirty="0" err="1"/>
              <a:t>menantang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menggabungkan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menghitung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dan </a:t>
            </a:r>
            <a:r>
              <a:rPr lang="en-ID" sz="1800" dirty="0" err="1"/>
              <a:t>menampilkannya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kata lain,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yang </a:t>
            </a:r>
            <a:r>
              <a:rPr lang="en-ID" sz="1800" dirty="0" err="1"/>
              <a:t>memungkinkan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menangkap</a:t>
            </a:r>
            <a:r>
              <a:rPr lang="en-ID" sz="1800" dirty="0"/>
              <a:t> dan </a:t>
            </a:r>
            <a:r>
              <a:rPr lang="en-ID" sz="1800" dirty="0" err="1"/>
              <a:t>menguji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Romawi</a:t>
            </a:r>
            <a:r>
              <a:rPr lang="en-ID" sz="1800" dirty="0"/>
              <a:t> yang </a:t>
            </a:r>
            <a:r>
              <a:rPr lang="en-ID" sz="1800" dirty="0" err="1"/>
              <a:t>dihasilkan</a:t>
            </a:r>
            <a:r>
              <a:rPr lang="en-ID" sz="1800" dirty="0"/>
              <a:t> </a:t>
            </a:r>
            <a:r>
              <a:rPr lang="en-ID" sz="1800" dirty="0" err="1"/>
              <a:t>sebelum</a:t>
            </a:r>
            <a:r>
              <a:rPr lang="en-ID" sz="1800" dirty="0"/>
              <a:t> </a:t>
            </a:r>
            <a:r>
              <a:rPr lang="en-ID" sz="1800" dirty="0" err="1"/>
              <a:t>ditampilkan</a:t>
            </a:r>
            <a:r>
              <a:rPr lang="en-ID" sz="1800" dirty="0"/>
              <a:t> di terminal.</a:t>
            </a:r>
          </a:p>
          <a:p>
            <a:r>
              <a:rPr lang="en-ID" sz="1800" dirty="0"/>
              <a:t>Langkah </a:t>
            </a:r>
            <a:r>
              <a:rPr lang="en-ID" sz="1800" dirty="0" err="1"/>
              <a:t>awal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refaktor</a:t>
            </a:r>
            <a:r>
              <a:rPr lang="en-ID" sz="1800" dirty="0"/>
              <a:t> </a:t>
            </a:r>
            <a:r>
              <a:rPr lang="en-ID" sz="1800" dirty="0" err="1"/>
              <a:t>kode</a:t>
            </a:r>
            <a:r>
              <a:rPr lang="en-ID" sz="1800" dirty="0"/>
              <a:t> di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romannumeral</a:t>
            </a:r>
            <a:r>
              <a:rPr lang="en-ID" sz="1800" dirty="0"/>
              <a:t>()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bertanggung</a:t>
            </a:r>
            <a:r>
              <a:rPr lang="en-ID" sz="1800" dirty="0"/>
              <a:t> </a:t>
            </a:r>
            <a:r>
              <a:rPr lang="en-ID" sz="1800" dirty="0" err="1"/>
              <a:t>jawab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mengembalikan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Romawi</a:t>
            </a:r>
            <a:r>
              <a:rPr lang="en-ID" sz="1800" dirty="0"/>
              <a:t>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pencetakan</a:t>
            </a:r>
            <a:r>
              <a:rPr lang="en-ID" sz="1800" dirty="0"/>
              <a:t>.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perubahan</a:t>
            </a:r>
            <a:r>
              <a:rPr lang="en-ID" sz="1800" dirty="0"/>
              <a:t> pada </a:t>
            </a:r>
            <a:r>
              <a:rPr lang="en-ID" sz="1800" dirty="0" err="1"/>
              <a:t>fungsi</a:t>
            </a:r>
            <a:r>
              <a:rPr lang="en-ID" sz="1800" dirty="0"/>
              <a:t>: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06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155127"/>
            <a:ext cx="3808475" cy="1918399"/>
          </a:xfrm>
        </p:spPr>
        <p:txBody>
          <a:bodyPr>
            <a:normAutofit/>
          </a:bodyPr>
          <a:lstStyle/>
          <a:p>
            <a:r>
              <a:rPr lang="en-ID" sz="1200" dirty="0"/>
              <a:t>Kode di </a:t>
            </a:r>
            <a:r>
              <a:rPr lang="en-ID" sz="1200" dirty="0" err="1"/>
              <a:t>sebelah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 </a:t>
            </a:r>
            <a:r>
              <a:rPr lang="en-ID" sz="1200" dirty="0" err="1"/>
              <a:t>menghilangkan</a:t>
            </a:r>
            <a:r>
              <a:rPr lang="en-ID" sz="1200" dirty="0"/>
              <a:t> </a:t>
            </a:r>
            <a:r>
              <a:rPr lang="en-ID" sz="1200" dirty="0" err="1"/>
              <a:t>spasi</a:t>
            </a:r>
            <a:r>
              <a:rPr lang="en-ID" sz="1200" dirty="0"/>
              <a:t> yang </a:t>
            </a:r>
            <a:r>
              <a:rPr lang="en-ID" sz="1200" dirty="0" err="1"/>
              <a:t>berada</a:t>
            </a:r>
            <a:r>
              <a:rPr lang="en-ID" sz="1200" dirty="0"/>
              <a:t> di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simbol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spasi</a:t>
            </a:r>
            <a:r>
              <a:rPr lang="en-ID" sz="1200" dirty="0"/>
              <a:t> yang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tupel</a:t>
            </a:r>
            <a:r>
              <a:rPr lang="en-ID" sz="1200" dirty="0"/>
              <a:t> yang </a:t>
            </a: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daftar </a:t>
            </a:r>
            <a:r>
              <a:rPr lang="en-ID" sz="1200" dirty="0" err="1"/>
              <a:t>simbol</a:t>
            </a:r>
            <a:r>
              <a:rPr lang="en-ID" sz="1200" dirty="0"/>
              <a:t> juga </a:t>
            </a:r>
            <a:r>
              <a:rPr lang="en-ID" sz="1200" dirty="0" err="1"/>
              <a:t>dihilangkan</a:t>
            </a:r>
            <a:r>
              <a:rPr lang="en-ID" sz="1200" dirty="0"/>
              <a:t>.</a:t>
            </a:r>
          </a:p>
          <a:p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kemampuan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sekarang</a:t>
            </a:r>
            <a:r>
              <a:rPr lang="en-ID" sz="1200" dirty="0"/>
              <a:t> </a:t>
            </a:r>
            <a:r>
              <a:rPr lang="en-ID" sz="1200" dirty="0" err="1"/>
              <a:t>menangkap</a:t>
            </a:r>
            <a:r>
              <a:rPr lang="en-ID" sz="1200" dirty="0"/>
              <a:t> </a:t>
            </a:r>
            <a:r>
              <a:rPr lang="en-ID" sz="1200" dirty="0" err="1"/>
              <a:t>kode</a:t>
            </a:r>
            <a:r>
              <a:rPr lang="en-ID" sz="1200" dirty="0"/>
              <a:t> yang </a:t>
            </a:r>
            <a:r>
              <a:rPr lang="en-ID" sz="1200" dirty="0" err="1"/>
              <a:t>dihasilkan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memungkinkan</a:t>
            </a:r>
            <a:r>
              <a:rPr lang="en-ID" sz="1200" dirty="0"/>
              <a:t> </a:t>
            </a:r>
            <a:r>
              <a:rPr lang="en-ID" sz="1200" dirty="0" err="1"/>
              <a:t>otomatisasi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 program </a:t>
            </a:r>
            <a:r>
              <a:rPr lang="en-ID" sz="1200" dirty="0" err="1"/>
              <a:t>ini</a:t>
            </a:r>
            <a:r>
              <a:rPr lang="en-ID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F4B8-1660-8545-9D23-F7A04250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847053"/>
            <a:ext cx="3205636" cy="19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6108200" cy="763525"/>
          </a:xfrm>
        </p:spPr>
        <p:txBody>
          <a:bodyPr>
            <a:normAutofit/>
          </a:bodyPr>
          <a:lstStyle/>
          <a:p>
            <a:r>
              <a:rPr lang="en-US" sz="2800" dirty="0"/>
              <a:t>Langkah-Langkah </a:t>
            </a:r>
            <a:r>
              <a:rPr lang="en-US" sz="2800" dirty="0" err="1"/>
              <a:t>Melakukan</a:t>
            </a:r>
            <a:r>
              <a:rPr lang="en-US" sz="2800" dirty="0"/>
              <a:t>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6876"/>
            <a:ext cx="6108200" cy="3358356"/>
          </a:xfrm>
        </p:spPr>
        <p:txBody>
          <a:bodyPr>
            <a:normAutofit/>
          </a:bodyPr>
          <a:lstStyle/>
          <a:p>
            <a:r>
              <a:rPr lang="en-ID" sz="1200" dirty="0"/>
              <a:t>Salah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konsep</a:t>
            </a:r>
            <a:r>
              <a:rPr lang="en-ID" sz="1200" dirty="0"/>
              <a:t> yang </a:t>
            </a:r>
            <a:r>
              <a:rPr lang="en-ID" sz="1200" dirty="0" err="1"/>
              <a:t>ditekankan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mempelajari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mulai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menulis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memulai</a:t>
            </a:r>
            <a:r>
              <a:rPr lang="en-ID" sz="1200" dirty="0"/>
              <a:t> </a:t>
            </a:r>
            <a:r>
              <a:rPr lang="en-ID" sz="1200" dirty="0" err="1"/>
              <a:t>proyek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. </a:t>
            </a:r>
            <a:r>
              <a:rPr lang="en-ID" sz="1200" dirty="0" err="1"/>
              <a:t>Pendekatan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dikenal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i="1" dirty="0"/>
              <a:t>test driven development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TDD,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menemukan</a:t>
            </a:r>
            <a:r>
              <a:rPr lang="en-ID" sz="1200" dirty="0"/>
              <a:t> bug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juga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merinci</a:t>
            </a:r>
            <a:r>
              <a:rPr lang="en-ID" sz="1200" dirty="0"/>
              <a:t> </a:t>
            </a:r>
            <a:r>
              <a:rPr lang="en-ID" sz="1200" dirty="0" err="1"/>
              <a:t>spesifikasi</a:t>
            </a:r>
            <a:r>
              <a:rPr lang="en-ID" sz="1200" dirty="0"/>
              <a:t> program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sendiri</a:t>
            </a:r>
            <a:r>
              <a:rPr lang="en-ID" sz="1200" dirty="0"/>
              <a:t>.</a:t>
            </a:r>
          </a:p>
          <a:p>
            <a:pPr marL="0" indent="0">
              <a:buNone/>
            </a:pPr>
            <a:endParaRPr lang="en-ID" sz="1200" dirty="0"/>
          </a:p>
          <a:p>
            <a:r>
              <a:rPr lang="en-ID" sz="1200" dirty="0"/>
              <a:t>Proses TDD </a:t>
            </a:r>
            <a:r>
              <a:rPr lang="en-ID" sz="1200" dirty="0" err="1"/>
              <a:t>mengikuti</a:t>
            </a:r>
            <a:r>
              <a:rPr lang="en-ID" sz="1200" dirty="0"/>
              <a:t> </a:t>
            </a:r>
            <a:r>
              <a:rPr lang="en-ID" sz="1200" dirty="0" err="1"/>
              <a:t>langkah-langkah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dan </a:t>
            </a:r>
            <a:r>
              <a:rPr lang="en-ID" sz="1200" dirty="0" err="1"/>
              <a:t>memeriksa</a:t>
            </a:r>
            <a:r>
              <a:rPr lang="en-ID" sz="1200" dirty="0"/>
              <a:t>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yang </a:t>
            </a:r>
            <a:r>
              <a:rPr lang="en-ID" sz="1200" dirty="0" err="1"/>
              <a:t>gagal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/>
              <a:t>Jika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yang </a:t>
            </a:r>
            <a:r>
              <a:rPr lang="en-ID" sz="1200" dirty="0" err="1"/>
              <a:t>gagal</a:t>
            </a:r>
            <a:r>
              <a:rPr lang="en-ID" sz="1200" dirty="0"/>
              <a:t>, </a:t>
            </a:r>
            <a:r>
              <a:rPr lang="en-ID" sz="1200" dirty="0" err="1"/>
              <a:t>menulis</a:t>
            </a:r>
            <a:r>
              <a:rPr lang="en-ID" sz="1200" dirty="0"/>
              <a:t> </a:t>
            </a:r>
            <a:r>
              <a:rPr lang="en-ID" sz="1200" dirty="0" err="1"/>
              <a:t>kode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memperbaiki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sekali</a:t>
            </a:r>
            <a:r>
              <a:rPr lang="en-ID" sz="1200" dirty="0"/>
              <a:t> </a:t>
            </a:r>
            <a:r>
              <a:rPr lang="en-ID" sz="1200" dirty="0" err="1"/>
              <a:t>lagi</a:t>
            </a:r>
            <a:endParaRPr lang="en-ID" sz="1200" dirty="0"/>
          </a:p>
          <a:p>
            <a:pPr lvl="1">
              <a:buFont typeface="+mj-lt"/>
              <a:buAutoNum type="arabicPeriod"/>
            </a:pPr>
            <a:r>
              <a:rPr lang="en-ID" sz="1200" dirty="0"/>
              <a:t>Jika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</a:t>
            </a:r>
            <a:r>
              <a:rPr lang="en-ID" sz="1200" dirty="0" err="1"/>
              <a:t>berhasil</a:t>
            </a:r>
            <a:r>
              <a:rPr lang="en-ID" sz="1200" dirty="0"/>
              <a:t>, </a:t>
            </a:r>
            <a:r>
              <a:rPr lang="en-ID" sz="1200" dirty="0" err="1"/>
              <a:t>melanjutkan</a:t>
            </a:r>
            <a:r>
              <a:rPr lang="en-ID" sz="1200" dirty="0"/>
              <a:t> </a:t>
            </a:r>
            <a:r>
              <a:rPr lang="en-ID" sz="1200" dirty="0" err="1"/>
              <a:t>pekerjaan</a:t>
            </a:r>
            <a:r>
              <a:rPr lang="en-ID" sz="1200" dirty="0"/>
              <a:t>;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,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langkah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4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08225"/>
            <a:ext cx="3808475" cy="1918399"/>
          </a:xfrm>
        </p:spPr>
        <p:txBody>
          <a:bodyPr>
            <a:normAutofit/>
          </a:bodyPr>
          <a:lstStyle/>
          <a:p>
            <a:r>
              <a:rPr lang="en-ID" sz="1200" dirty="0" err="1"/>
              <a:t>Tersedia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perpustakaan</a:t>
            </a:r>
            <a:r>
              <a:rPr lang="en-ID" sz="1200" dirty="0"/>
              <a:t>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mempermudah</a:t>
            </a:r>
            <a:r>
              <a:rPr lang="en-ID" sz="1200" dirty="0"/>
              <a:t> </a:t>
            </a:r>
            <a:r>
              <a:rPr lang="en-ID" sz="1200" dirty="0" err="1"/>
              <a:t>tugas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mengelola</a:t>
            </a:r>
            <a:r>
              <a:rPr lang="en-ID" sz="1200" dirty="0"/>
              <a:t> test case. Salah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modul</a:t>
            </a:r>
            <a:r>
              <a:rPr lang="en-ID" sz="1200" dirty="0"/>
              <a:t> Python yang </a:t>
            </a:r>
            <a:r>
              <a:rPr lang="en-ID" sz="1200" dirty="0" err="1"/>
              <a:t>sangat</a:t>
            </a:r>
            <a:r>
              <a:rPr lang="en-ID" sz="1200" dirty="0"/>
              <a:t> </a:t>
            </a:r>
            <a:r>
              <a:rPr lang="en-ID" sz="1200" dirty="0" err="1"/>
              <a:t>umum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PyUnittest</a:t>
            </a:r>
            <a:r>
              <a:rPr lang="en-ID" sz="1200" dirty="0"/>
              <a:t>. Modul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tersedia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Python </a:t>
            </a:r>
            <a:r>
              <a:rPr lang="en-ID" sz="1200" dirty="0" err="1"/>
              <a:t>diinstal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menginstalnya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terpisah</a:t>
            </a:r>
            <a:r>
              <a:rPr lang="en-ID" sz="1200" dirty="0"/>
              <a:t>.</a:t>
            </a:r>
          </a:p>
          <a:p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kasus</a:t>
            </a:r>
            <a:r>
              <a:rPr lang="en-ID" sz="1200" dirty="0"/>
              <a:t> uji (test case), program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3F256-541B-5D43-B45A-B39BC961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03" y="1044700"/>
            <a:ext cx="5133925" cy="39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Microsoft Macintosh PowerPoint</Application>
  <PresentationFormat>On-screen Show (16:9)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Testing QA</vt:lpstr>
      <vt:lpstr>Whitebox Testing</vt:lpstr>
      <vt:lpstr>Unit Testing</vt:lpstr>
      <vt:lpstr>Implementasi</vt:lpstr>
      <vt:lpstr>Code</vt:lpstr>
      <vt:lpstr>Implementasi</vt:lpstr>
      <vt:lpstr>Code</vt:lpstr>
      <vt:lpstr>Langkah-Langkah Melakukan Testing</vt:lpstr>
      <vt:lpstr>Code</vt:lpstr>
      <vt:lpstr>Testing</vt:lpstr>
      <vt:lpstr>Testing</vt:lpstr>
      <vt:lpstr>Testing</vt:lpstr>
      <vt:lpstr>CI/CD</vt:lpstr>
      <vt:lpstr>CI/CD</vt:lpstr>
      <vt:lpstr>Daftar Pustaka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2023-10-28T16:19:15Z</dcterms:modified>
</cp:coreProperties>
</file>