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D" altLang="en-US" sz="6000">
                <a:latin typeface="GungsuhChe" panose="02030609000101010101" charset="-127"/>
                <a:ea typeface="GungsuhChe" panose="02030609000101010101" charset="-127"/>
              </a:rPr>
              <a:t>Pendidikan Indonesia</a:t>
            </a:r>
            <a:endParaRPr lang="en-ID" altLang="en-US" sz="6000">
              <a:latin typeface="GungsuhChe" panose="02030609000101010101" charset="-127"/>
              <a:ea typeface="GungsuhChe" panose="02030609000101010101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D" altLang="en-US"/>
          </a:p>
          <a:p>
            <a:r>
              <a:rPr lang="en-ID" altLang="en-US">
                <a:latin typeface="Gungsuh" panose="02030600000101010101" charset="-127"/>
                <a:ea typeface="Gungsuh" panose="02030600000101010101" charset="-127"/>
              </a:rPr>
              <a:t>Daffa Sulthon Kautsar</a:t>
            </a:r>
            <a:endParaRPr lang="en-ID" altLang="en-US">
              <a:latin typeface="Gungsuh" panose="02030600000101010101" charset="-127"/>
              <a:ea typeface="Gungsuh" panose="02030600000101010101" charset="-127"/>
            </a:endParaRPr>
          </a:p>
          <a:p>
            <a:r>
              <a:rPr lang="en-ID" altLang="en-US">
                <a:latin typeface="Gungsuh" panose="02030600000101010101" charset="-127"/>
                <a:ea typeface="Gungsuh" panose="02030600000101010101" charset="-127"/>
              </a:rPr>
              <a:t>SMK Madinatul Qur'an</a:t>
            </a:r>
            <a:endParaRPr lang="en-ID" altLang="en-US">
              <a:latin typeface="Gungsuh" panose="02030600000101010101" charset="-127"/>
              <a:ea typeface="Gungsuh" panose="02030600000101010101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/>
              <a:t>Update and Delete Function</a:t>
            </a:r>
            <a:endParaRPr lang="en-ID" alt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779905"/>
            <a:ext cx="10972800" cy="25704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9600" y="5111750"/>
            <a:ext cx="109728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D" altLang="en-US" sz="2800"/>
              <a:t>Update and Delete Function adalah  fungsi dimana kamu bisa mengedit 1 row data dan delete adalah fungsi untuk menghapus data dalam sekali click</a:t>
            </a:r>
            <a:endParaRPr lang="en-ID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/>
              <a:t>Edit Place</a:t>
            </a:r>
            <a:endParaRPr lang="en-ID" alt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524000"/>
            <a:ext cx="10972800" cy="26384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01065" y="4845685"/>
            <a:ext cx="103892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D" altLang="en-US" sz="2800"/>
              <a:t>Ini adalah tempat untuk mengedit data kita, kita bisa menggantinya dengan apa yang kita mau</a:t>
            </a:r>
            <a:endParaRPr lang="en-ID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/>
              <a:t>Create Function</a:t>
            </a:r>
            <a:endParaRPr lang="en-ID" alt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645" y="1678305"/>
            <a:ext cx="10972800" cy="29502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51890" y="4934585"/>
            <a:ext cx="97389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D" altLang="en-US" sz="2800"/>
              <a:t>Dan ini adalah Create Function  yang dimana kamu bisa membuat data tentang tema yang kamu buat dan disini juga kamu bisa memasukan thumbnail untuk data kamu tersebut</a:t>
            </a:r>
            <a:endParaRPr lang="en-ID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/>
              <a:t>Contact</a:t>
            </a:r>
            <a:endParaRPr lang="en-ID" alt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10972800" cy="30073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10945" y="5038090"/>
            <a:ext cx="96208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D" altLang="en-US" sz="2800"/>
              <a:t>Contact Info adalah informasi tentang creator dari project tersebut dan disebelahnya ada form untuk kamu berkomunikasi dengan creator tersebut</a:t>
            </a:r>
            <a:endParaRPr lang="en-ID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WPS Presentation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Adobe Gothic Std B</vt:lpstr>
      <vt:lpstr>Adobe Fan Heiti Std B</vt:lpstr>
      <vt:lpstr>Adobe Heiti Std R</vt:lpstr>
      <vt:lpstr>Adobe Ming Std L</vt:lpstr>
      <vt:lpstr>DFGothic-EB</vt:lpstr>
      <vt:lpstr>Dotum</vt:lpstr>
      <vt:lpstr>DFPOP1-W9</vt:lpstr>
      <vt:lpstr>DFMincho-UB</vt:lpstr>
      <vt:lpstr>Kozuka Gothic Pr6N M</vt:lpstr>
      <vt:lpstr>GungsuhChe</vt:lpstr>
      <vt:lpstr>ＤＦ明朝体W5</vt:lpstr>
      <vt:lpstr>Gungsuh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Pendidikan Indonesia</dc:title>
  <dc:creator>Axioo Class Program</dc:creator>
  <cp:lastModifiedBy>Axioo Class Program</cp:lastModifiedBy>
  <cp:revision>7</cp:revision>
  <dcterms:created xsi:type="dcterms:W3CDTF">2018-09-22T07:29:23Z</dcterms:created>
  <dcterms:modified xsi:type="dcterms:W3CDTF">2018-09-22T08:15:10Z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