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6" r:id="rId2"/>
    <p:sldId id="258" r:id="rId3"/>
    <p:sldId id="398" r:id="rId4"/>
    <p:sldId id="399" r:id="rId5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22" autoAdjust="0"/>
  </p:normalViewPr>
  <p:slideViewPr>
    <p:cSldViewPr>
      <p:cViewPr varScale="1">
        <p:scale>
          <a:sx n="46" d="100"/>
          <a:sy n="46" d="100"/>
        </p:scale>
        <p:origin x="53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28700" y="3229084"/>
            <a:ext cx="15125700" cy="3281791"/>
            <a:chOff x="0" y="142875"/>
            <a:chExt cx="20167601" cy="4375722"/>
          </a:xfrm>
        </p:grpSpPr>
        <p:sp>
          <p:nvSpPr>
            <p:cNvPr id="4" name="AutoShape 4"/>
            <p:cNvSpPr/>
            <p:nvPr/>
          </p:nvSpPr>
          <p:spPr>
            <a:xfrm>
              <a:off x="0" y="4342799"/>
              <a:ext cx="13428455" cy="175798"/>
            </a:xfrm>
            <a:prstGeom prst="rect">
              <a:avLst/>
            </a:prstGeom>
            <a:solidFill>
              <a:srgbClr val="19191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142875"/>
              <a:ext cx="20167601" cy="352361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0815"/>
                </a:lnSpc>
              </a:pPr>
              <a:r>
                <a:rPr lang="en-US" sz="7500">
                  <a:solidFill>
                    <a:srgbClr val="19191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Pelatihan Junior Web Developer Part 4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7383950"/>
            <a:ext cx="15851399" cy="509114"/>
            <a:chOff x="0" y="-57148"/>
            <a:chExt cx="21135198" cy="678819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24453"/>
              <a:ext cx="274167" cy="547637"/>
            </a:xfrm>
            <a:prstGeom prst="rect">
              <a:avLst/>
            </a:prstGeom>
          </p:spPr>
        </p:pic>
        <p:sp>
          <p:nvSpPr>
            <p:cNvPr id="8" name="TextBox 8"/>
            <p:cNvSpPr txBox="1"/>
            <p:nvPr/>
          </p:nvSpPr>
          <p:spPr>
            <a:xfrm>
              <a:off x="1320800" y="-57148"/>
              <a:ext cx="19814398" cy="6788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197"/>
                </a:lnSpc>
                <a:spcBef>
                  <a:spcPct val="0"/>
                </a:spcBef>
              </a:pPr>
              <a:r>
                <a:rPr lang="en-ID" sz="2800" b="1" i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Pemateri : Andi Daffa Liefalza S.Kom &amp; Barita Permana Pakpahan S.Kom</a:t>
              </a:r>
              <a:endParaRPr lang="en-US" sz="2800" i="1" dirty="0">
                <a:solidFill>
                  <a:srgbClr val="191919"/>
                </a:solidFill>
                <a:latin typeface="Anonymous Pro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1171983"/>
            <a:ext cx="6632391" cy="408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 spc="192">
                <a:solidFill>
                  <a:srgbClr val="191919"/>
                </a:solidFill>
                <a:latin typeface="Anonymous Pro"/>
              </a:rPr>
              <a:t>JWD Final Project</a:t>
            </a:r>
            <a:endParaRPr lang="en-US" sz="2400" spc="192" dirty="0">
              <a:solidFill>
                <a:srgbClr val="191919"/>
              </a:solidFill>
              <a:latin typeface="Anonymous Pro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6880099" y="1028700"/>
            <a:ext cx="758402" cy="8108537"/>
            <a:chOff x="0" y="0"/>
            <a:chExt cx="1011203" cy="10811383"/>
          </a:xfrm>
        </p:grpSpPr>
        <p:sp>
          <p:nvSpPr>
            <p:cNvPr id="11" name="AutoShape 11"/>
            <p:cNvSpPr/>
            <p:nvPr/>
          </p:nvSpPr>
          <p:spPr>
            <a:xfrm>
              <a:off x="486551" y="0"/>
              <a:ext cx="38100" cy="4013200"/>
            </a:xfrm>
            <a:prstGeom prst="rect">
              <a:avLst/>
            </a:prstGeom>
            <a:solidFill>
              <a:srgbClr val="19191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5050270"/>
              <a:ext cx="1011203" cy="6536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97"/>
                </a:lnSpc>
                <a:spcBef>
                  <a:spcPct val="0"/>
                </a:spcBef>
              </a:pPr>
              <a:r>
                <a:rPr lang="en-US" sz="2998">
                  <a:solidFill>
                    <a:srgbClr val="191919"/>
                  </a:solidFill>
                  <a:latin typeface="Anonymous Pro Bold"/>
                </a:rPr>
                <a:t>01</a:t>
              </a:r>
            </a:p>
          </p:txBody>
        </p:sp>
        <p:sp>
          <p:nvSpPr>
            <p:cNvPr id="13" name="AutoShape 13"/>
            <p:cNvSpPr/>
            <p:nvPr/>
          </p:nvSpPr>
          <p:spPr>
            <a:xfrm>
              <a:off x="486551" y="6798183"/>
              <a:ext cx="38100" cy="4013200"/>
            </a:xfrm>
            <a:prstGeom prst="rect">
              <a:avLst/>
            </a:prstGeom>
            <a:solidFill>
              <a:srgbClr val="191919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880099" y="1089288"/>
            <a:ext cx="758402" cy="8108537"/>
            <a:chOff x="0" y="0"/>
            <a:chExt cx="1011203" cy="10811383"/>
          </a:xfrm>
        </p:grpSpPr>
        <p:sp>
          <p:nvSpPr>
            <p:cNvPr id="3" name="AutoShape 3"/>
            <p:cNvSpPr/>
            <p:nvPr/>
          </p:nvSpPr>
          <p:spPr>
            <a:xfrm>
              <a:off x="486551" y="0"/>
              <a:ext cx="38100" cy="4013200"/>
            </a:xfrm>
            <a:prstGeom prst="rect">
              <a:avLst/>
            </a:prstGeom>
            <a:solidFill>
              <a:srgbClr val="19191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5050269"/>
              <a:ext cx="1011203" cy="673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97"/>
                </a:lnSpc>
                <a:spcBef>
                  <a:spcPct val="0"/>
                </a:spcBef>
              </a:pPr>
              <a:r>
                <a:rPr lang="en-US" sz="2998">
                  <a:solidFill>
                    <a:srgbClr val="191919"/>
                  </a:solidFill>
                  <a:latin typeface="Anonymous Pro Bold"/>
                </a:rPr>
                <a:t>02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486551" y="6798183"/>
              <a:ext cx="38100" cy="4013200"/>
            </a:xfrm>
            <a:prstGeom prst="rect">
              <a:avLst/>
            </a:prstGeom>
            <a:solidFill>
              <a:srgbClr val="19191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25886" y="1235182"/>
            <a:ext cx="11875714" cy="1281884"/>
            <a:chOff x="44003" y="235593"/>
            <a:chExt cx="15834285" cy="1709178"/>
          </a:xfrm>
        </p:grpSpPr>
        <p:sp>
          <p:nvSpPr>
            <p:cNvPr id="7" name="AutoShape 7"/>
            <p:cNvSpPr/>
            <p:nvPr/>
          </p:nvSpPr>
          <p:spPr>
            <a:xfrm flipV="1">
              <a:off x="64167" y="1841683"/>
              <a:ext cx="9575799" cy="103088"/>
            </a:xfrm>
            <a:prstGeom prst="rect">
              <a:avLst/>
            </a:prstGeom>
            <a:solidFill>
              <a:srgbClr val="19191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44003" y="235593"/>
              <a:ext cx="15834285" cy="141919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8320"/>
                </a:lnSpc>
              </a:pPr>
              <a:r>
                <a:rPr lang="en-US" sz="9000">
                  <a:solidFill>
                    <a:srgbClr val="19191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Capaian Pembelajaran</a:t>
              </a:r>
              <a:endParaRPr lang="en-US" sz="9000" dirty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25887" y="3386054"/>
            <a:ext cx="205625" cy="410728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768358" y="3322092"/>
            <a:ext cx="13243042" cy="5262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spc="96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Audience memahami cara kerja website</a:t>
            </a:r>
            <a:endParaRPr lang="en-US" sz="3200" spc="96" dirty="0">
              <a:solidFill>
                <a:srgbClr val="1919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9">
            <a:extLst>
              <a:ext uri="{FF2B5EF4-FFF2-40B4-BE49-F238E27FC236}">
                <a16:creationId xmlns:a16="http://schemas.microsoft.com/office/drawing/2014/main" id="{F7CE264E-F6B3-8864-47BB-C763ED4D55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25887" y="4420988"/>
            <a:ext cx="205625" cy="410728"/>
          </a:xfrm>
          <a:prstGeom prst="rect">
            <a:avLst/>
          </a:prstGeom>
        </p:spPr>
      </p:pic>
      <p:sp>
        <p:nvSpPr>
          <p:cNvPr id="38" name="TextBox 11">
            <a:extLst>
              <a:ext uri="{FF2B5EF4-FFF2-40B4-BE49-F238E27FC236}">
                <a16:creationId xmlns:a16="http://schemas.microsoft.com/office/drawing/2014/main" id="{1D4DC035-8DE9-A3B3-FC8F-2DE4849EEBB0}"/>
              </a:ext>
            </a:extLst>
          </p:cNvPr>
          <p:cNvSpPr txBox="1"/>
          <p:nvPr/>
        </p:nvSpPr>
        <p:spPr>
          <a:xfrm>
            <a:off x="1768358" y="4357026"/>
            <a:ext cx="13243042" cy="5262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spc="96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Audience memahami teknologi-teknologi pembentuk website</a:t>
            </a:r>
            <a:endParaRPr lang="en-US" sz="3200" spc="96" dirty="0">
              <a:solidFill>
                <a:srgbClr val="1919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Picture 9">
            <a:extLst>
              <a:ext uri="{FF2B5EF4-FFF2-40B4-BE49-F238E27FC236}">
                <a16:creationId xmlns:a16="http://schemas.microsoft.com/office/drawing/2014/main" id="{B0A02C95-14E7-8081-4834-5957F10332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34082" y="5455922"/>
            <a:ext cx="205625" cy="410728"/>
          </a:xfrm>
          <a:prstGeom prst="rect">
            <a:avLst/>
          </a:prstGeom>
        </p:spPr>
      </p:pic>
      <p:sp>
        <p:nvSpPr>
          <p:cNvPr id="40" name="TextBox 11">
            <a:extLst>
              <a:ext uri="{FF2B5EF4-FFF2-40B4-BE49-F238E27FC236}">
                <a16:creationId xmlns:a16="http://schemas.microsoft.com/office/drawing/2014/main" id="{6B740702-CE27-C80A-6CDA-6A97058F0FFA}"/>
              </a:ext>
            </a:extLst>
          </p:cNvPr>
          <p:cNvSpPr txBox="1"/>
          <p:nvPr/>
        </p:nvSpPr>
        <p:spPr>
          <a:xfrm>
            <a:off x="1776553" y="5391960"/>
            <a:ext cx="13243042" cy="5262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spc="96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Audience dapat mengimplementasikan user interface</a:t>
            </a:r>
            <a:endParaRPr lang="en-US" sz="3200" spc="96" dirty="0">
              <a:solidFill>
                <a:srgbClr val="1919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Picture 9">
            <a:extLst>
              <a:ext uri="{FF2B5EF4-FFF2-40B4-BE49-F238E27FC236}">
                <a16:creationId xmlns:a16="http://schemas.microsoft.com/office/drawing/2014/main" id="{DB6635BD-4DFA-6721-E124-CE700DB36E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25887" y="6561572"/>
            <a:ext cx="205625" cy="410728"/>
          </a:xfrm>
          <a:prstGeom prst="rect">
            <a:avLst/>
          </a:prstGeom>
        </p:spPr>
      </p:pic>
      <p:sp>
        <p:nvSpPr>
          <p:cNvPr id="46" name="TextBox 11">
            <a:extLst>
              <a:ext uri="{FF2B5EF4-FFF2-40B4-BE49-F238E27FC236}">
                <a16:creationId xmlns:a16="http://schemas.microsoft.com/office/drawing/2014/main" id="{0E5B08BD-8B6F-C288-9B1C-61678DF3E0EE}"/>
              </a:ext>
            </a:extLst>
          </p:cNvPr>
          <p:cNvSpPr txBox="1"/>
          <p:nvPr/>
        </p:nvSpPr>
        <p:spPr>
          <a:xfrm>
            <a:off x="1776553" y="6435004"/>
            <a:ext cx="13852642" cy="11033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spc="96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Audience dapat menerapkan perintah eksekusi Bahasa pemrograman &amp; mengimplementasikan pemrograman terstruktur </a:t>
            </a:r>
            <a:endParaRPr lang="en-US" sz="3200" spc="96" dirty="0">
              <a:solidFill>
                <a:srgbClr val="1919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Picture 9">
            <a:extLst>
              <a:ext uri="{FF2B5EF4-FFF2-40B4-BE49-F238E27FC236}">
                <a16:creationId xmlns:a16="http://schemas.microsoft.com/office/drawing/2014/main" id="{9C59C78B-E944-1992-677B-B62CEBE17B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34082" y="7855975"/>
            <a:ext cx="205625" cy="410728"/>
          </a:xfrm>
          <a:prstGeom prst="rect">
            <a:avLst/>
          </a:prstGeom>
        </p:spPr>
      </p:pic>
      <p:sp>
        <p:nvSpPr>
          <p:cNvPr id="48" name="TextBox 11">
            <a:extLst>
              <a:ext uri="{FF2B5EF4-FFF2-40B4-BE49-F238E27FC236}">
                <a16:creationId xmlns:a16="http://schemas.microsoft.com/office/drawing/2014/main" id="{CF52058D-A2C3-9012-DE9C-DC8BB0BCAE12}"/>
              </a:ext>
            </a:extLst>
          </p:cNvPr>
          <p:cNvSpPr txBox="1"/>
          <p:nvPr/>
        </p:nvSpPr>
        <p:spPr>
          <a:xfrm>
            <a:off x="1776553" y="7792013"/>
            <a:ext cx="13852642" cy="11033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spc="96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Audience dapat Menyusun fungsi, file atau sumber daya pemrograman dalam organisasi yang rapi (best practice struktur folder)</a:t>
            </a:r>
            <a:endParaRPr lang="en-US" sz="3200" spc="96" dirty="0">
              <a:solidFill>
                <a:srgbClr val="1919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Picture 9">
            <a:extLst>
              <a:ext uri="{FF2B5EF4-FFF2-40B4-BE49-F238E27FC236}">
                <a16:creationId xmlns:a16="http://schemas.microsoft.com/office/drawing/2014/main" id="{1273E962-E1E3-2873-271D-43CD12FCC4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25887" y="9154026"/>
            <a:ext cx="205625" cy="410728"/>
          </a:xfrm>
          <a:prstGeom prst="rect">
            <a:avLst/>
          </a:prstGeom>
        </p:spPr>
      </p:pic>
      <p:sp>
        <p:nvSpPr>
          <p:cNvPr id="50" name="TextBox 11">
            <a:extLst>
              <a:ext uri="{FF2B5EF4-FFF2-40B4-BE49-F238E27FC236}">
                <a16:creationId xmlns:a16="http://schemas.microsoft.com/office/drawing/2014/main" id="{11328A70-48C9-E6AD-E64C-657BF6484DB7}"/>
              </a:ext>
            </a:extLst>
          </p:cNvPr>
          <p:cNvSpPr txBox="1"/>
          <p:nvPr/>
        </p:nvSpPr>
        <p:spPr>
          <a:xfrm>
            <a:off x="1768358" y="9090064"/>
            <a:ext cx="13852642" cy="11033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spc="96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Audience familiar dalam penggunaan library atau komponen pre-existing</a:t>
            </a:r>
            <a:endParaRPr lang="en-US" sz="3200" spc="96" dirty="0">
              <a:solidFill>
                <a:srgbClr val="1919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C3148-D685-0207-39CD-D8012D2E5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C4740E5-9A0F-308A-6715-DD63495FED71}"/>
              </a:ext>
            </a:extLst>
          </p:cNvPr>
          <p:cNvGrpSpPr/>
          <p:nvPr/>
        </p:nvGrpSpPr>
        <p:grpSpPr>
          <a:xfrm>
            <a:off x="16880099" y="1089288"/>
            <a:ext cx="758402" cy="8108537"/>
            <a:chOff x="0" y="0"/>
            <a:chExt cx="1011203" cy="10811383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E48CCB6D-9953-5A51-6334-70522CED6530}"/>
                </a:ext>
              </a:extLst>
            </p:cNvPr>
            <p:cNvSpPr/>
            <p:nvPr/>
          </p:nvSpPr>
          <p:spPr>
            <a:xfrm>
              <a:off x="486551" y="0"/>
              <a:ext cx="38100" cy="4013200"/>
            </a:xfrm>
            <a:prstGeom prst="rect">
              <a:avLst/>
            </a:prstGeom>
            <a:solidFill>
              <a:srgbClr val="191919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EAEF40D-FA01-E1EE-8664-A51CA9A1741F}"/>
                </a:ext>
              </a:extLst>
            </p:cNvPr>
            <p:cNvSpPr txBox="1"/>
            <p:nvPr/>
          </p:nvSpPr>
          <p:spPr>
            <a:xfrm>
              <a:off x="0" y="5050270"/>
              <a:ext cx="1011203" cy="6536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97"/>
                </a:lnSpc>
                <a:spcBef>
                  <a:spcPct val="0"/>
                </a:spcBef>
              </a:pPr>
              <a:r>
                <a:rPr lang="en-US" sz="2998">
                  <a:solidFill>
                    <a:srgbClr val="191919"/>
                  </a:solidFill>
                  <a:latin typeface="Anonymous Pro Bold"/>
                </a:rPr>
                <a:t>03</a:t>
              </a:r>
            </a:p>
          </p:txBody>
        </p:sp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AE60F8B6-E60B-4D6F-592C-71FED07FAFDD}"/>
                </a:ext>
              </a:extLst>
            </p:cNvPr>
            <p:cNvSpPr/>
            <p:nvPr/>
          </p:nvSpPr>
          <p:spPr>
            <a:xfrm>
              <a:off x="486551" y="6798183"/>
              <a:ext cx="38100" cy="4013200"/>
            </a:xfrm>
            <a:prstGeom prst="rect">
              <a:avLst/>
            </a:prstGeom>
            <a:solidFill>
              <a:srgbClr val="191919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D4BF3DB2-5A4F-58AD-94C2-D8CB7EE48290}"/>
              </a:ext>
            </a:extLst>
          </p:cNvPr>
          <p:cNvGrpSpPr/>
          <p:nvPr/>
        </p:nvGrpSpPr>
        <p:grpSpPr>
          <a:xfrm>
            <a:off x="925886" y="1235182"/>
            <a:ext cx="10275514" cy="1281883"/>
            <a:chOff x="44003" y="235593"/>
            <a:chExt cx="13700685" cy="1709177"/>
          </a:xfrm>
        </p:grpSpPr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C8A76255-B1CC-86FA-82A4-5CBB9498093E}"/>
                </a:ext>
              </a:extLst>
            </p:cNvPr>
            <p:cNvSpPr/>
            <p:nvPr/>
          </p:nvSpPr>
          <p:spPr>
            <a:xfrm flipV="1">
              <a:off x="64167" y="1883811"/>
              <a:ext cx="12626421" cy="60959"/>
            </a:xfrm>
            <a:prstGeom prst="rect">
              <a:avLst/>
            </a:prstGeom>
            <a:solidFill>
              <a:srgbClr val="191919"/>
            </a:solidFill>
          </p:spPr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3881FBB6-A401-BBD8-6CBE-9BED05DC7519}"/>
                </a:ext>
              </a:extLst>
            </p:cNvPr>
            <p:cNvSpPr txBox="1"/>
            <p:nvPr/>
          </p:nvSpPr>
          <p:spPr>
            <a:xfrm>
              <a:off x="44003" y="235593"/>
              <a:ext cx="13700685" cy="141919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8320"/>
                </a:lnSpc>
              </a:pPr>
              <a:r>
                <a:rPr lang="en-US" sz="9000">
                  <a:solidFill>
                    <a:srgbClr val="19191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Target day 3</a:t>
              </a:r>
              <a:endParaRPr lang="en-US" sz="9000" dirty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AEA9DAA-6CA8-BA41-96E4-3711A6E7579D}"/>
              </a:ext>
            </a:extLst>
          </p:cNvPr>
          <p:cNvSpPr txBox="1"/>
          <p:nvPr/>
        </p:nvSpPr>
        <p:spPr>
          <a:xfrm>
            <a:off x="925886" y="4022835"/>
            <a:ext cx="8174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/>
              <a:t>Admin (crud produk)</a:t>
            </a:r>
          </a:p>
          <a:p>
            <a:pPr marL="571500" indent="-571500">
              <a:buFontTx/>
              <a:buChar char="-"/>
            </a:pPr>
            <a:r>
              <a:rPr lang="en-US" sz="3600"/>
              <a:t>Admin Login &amp; Register</a:t>
            </a:r>
            <a:endParaRPr lang="en-ID" sz="3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8DA22-BAA7-63F3-AD8F-5DF5479128EA}"/>
              </a:ext>
            </a:extLst>
          </p:cNvPr>
          <p:cNvSpPr txBox="1"/>
          <p:nvPr/>
        </p:nvSpPr>
        <p:spPr>
          <a:xfrm>
            <a:off x="969585" y="6591300"/>
            <a:ext cx="112224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Customer - home page fetch (data produk)</a:t>
            </a:r>
          </a:p>
          <a:p>
            <a:r>
              <a:rPr lang="en-US" sz="3600"/>
              <a:t>Customer – Bisa mencari produk</a:t>
            </a:r>
          </a:p>
          <a:p>
            <a:r>
              <a:rPr lang="en-US" sz="3600"/>
              <a:t>Customer – about us</a:t>
            </a:r>
          </a:p>
          <a:p>
            <a:endParaRPr lang="en-ID" sz="3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C52670-5E11-3C04-22E6-B0D5E335BB53}"/>
              </a:ext>
            </a:extLst>
          </p:cNvPr>
          <p:cNvSpPr txBox="1"/>
          <p:nvPr/>
        </p:nvSpPr>
        <p:spPr>
          <a:xfrm>
            <a:off x="1023821" y="3021381"/>
            <a:ext cx="11222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Point of view - </a:t>
            </a:r>
            <a:r>
              <a:rPr lang="en-US" sz="3600" i="1"/>
              <a:t>Admin</a:t>
            </a:r>
            <a:endParaRPr lang="en-ID" sz="3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771DB7-5D4A-5985-F868-A9F5F1F4C474}"/>
              </a:ext>
            </a:extLst>
          </p:cNvPr>
          <p:cNvSpPr txBox="1"/>
          <p:nvPr/>
        </p:nvSpPr>
        <p:spPr>
          <a:xfrm>
            <a:off x="1007486" y="5773199"/>
            <a:ext cx="11222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Point of view - </a:t>
            </a:r>
            <a:r>
              <a:rPr lang="en-US" sz="3600" i="1"/>
              <a:t>Customer</a:t>
            </a:r>
            <a:endParaRPr lang="en-ID" sz="3600"/>
          </a:p>
        </p:txBody>
      </p:sp>
    </p:spTree>
    <p:extLst>
      <p:ext uri="{BB962C8B-B14F-4D97-AF65-F5344CB8AC3E}">
        <p14:creationId xmlns:p14="http://schemas.microsoft.com/office/powerpoint/2010/main" val="206751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AFDEA-6893-B1A7-B1E1-DE4949902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D15E7A6-BD87-6202-9102-465A3CB38062}"/>
              </a:ext>
            </a:extLst>
          </p:cNvPr>
          <p:cNvGrpSpPr/>
          <p:nvPr/>
        </p:nvGrpSpPr>
        <p:grpSpPr>
          <a:xfrm>
            <a:off x="16880099" y="1089288"/>
            <a:ext cx="758402" cy="8108537"/>
            <a:chOff x="0" y="0"/>
            <a:chExt cx="1011203" cy="10811383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6EDBA803-8D5A-5857-6009-7AE7799F59A2}"/>
                </a:ext>
              </a:extLst>
            </p:cNvPr>
            <p:cNvSpPr/>
            <p:nvPr/>
          </p:nvSpPr>
          <p:spPr>
            <a:xfrm>
              <a:off x="486551" y="0"/>
              <a:ext cx="38100" cy="4013200"/>
            </a:xfrm>
            <a:prstGeom prst="rect">
              <a:avLst/>
            </a:prstGeom>
            <a:solidFill>
              <a:srgbClr val="191919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656AE0B-8756-8A3F-9F12-118875768EB8}"/>
                </a:ext>
              </a:extLst>
            </p:cNvPr>
            <p:cNvSpPr txBox="1"/>
            <p:nvPr/>
          </p:nvSpPr>
          <p:spPr>
            <a:xfrm>
              <a:off x="0" y="5050269"/>
              <a:ext cx="1011203" cy="673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97"/>
                </a:lnSpc>
                <a:spcBef>
                  <a:spcPct val="0"/>
                </a:spcBef>
              </a:pPr>
              <a:r>
                <a:rPr lang="en-US" sz="2998">
                  <a:solidFill>
                    <a:srgbClr val="191919"/>
                  </a:solidFill>
                  <a:latin typeface="Anonymous Pro Bold"/>
                </a:rPr>
                <a:t>08</a:t>
              </a:r>
            </a:p>
          </p:txBody>
        </p:sp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0DF15F6E-7204-4251-5C96-B98861F7636C}"/>
                </a:ext>
              </a:extLst>
            </p:cNvPr>
            <p:cNvSpPr/>
            <p:nvPr/>
          </p:nvSpPr>
          <p:spPr>
            <a:xfrm>
              <a:off x="486551" y="6798183"/>
              <a:ext cx="38100" cy="4013200"/>
            </a:xfrm>
            <a:prstGeom prst="rect">
              <a:avLst/>
            </a:prstGeom>
            <a:solidFill>
              <a:srgbClr val="191919"/>
            </a:solidFill>
          </p:spPr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44F0D45-2F0D-33D3-37AB-133D64786564}"/>
              </a:ext>
            </a:extLst>
          </p:cNvPr>
          <p:cNvSpPr txBox="1"/>
          <p:nvPr/>
        </p:nvSpPr>
        <p:spPr>
          <a:xfrm>
            <a:off x="6172200" y="2857500"/>
            <a:ext cx="62646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i="1"/>
              <a:t>Lets Code! </a:t>
            </a:r>
            <a:endParaRPr lang="en-ID" sz="6400" i="1"/>
          </a:p>
        </p:txBody>
      </p:sp>
    </p:spTree>
    <p:extLst>
      <p:ext uri="{BB962C8B-B14F-4D97-AF65-F5344CB8AC3E}">
        <p14:creationId xmlns:p14="http://schemas.microsoft.com/office/powerpoint/2010/main" val="158937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4181</TotalTime>
  <Words>127</Words>
  <Application>Microsoft Office PowerPoint</Application>
  <PresentationFormat>Custom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Anonymous Pro</vt:lpstr>
      <vt:lpstr>Anonymous Pro Bold</vt:lpstr>
      <vt:lpstr>Arial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White Simple Architecture Presentation</dc:title>
  <dc:creator>Daffa</dc:creator>
  <cp:lastModifiedBy>Andi Daffa Liefalza</cp:lastModifiedBy>
  <cp:revision>167</cp:revision>
  <dcterms:created xsi:type="dcterms:W3CDTF">2006-08-16T00:00:00Z</dcterms:created>
  <dcterms:modified xsi:type="dcterms:W3CDTF">2025-05-06T21:49:57Z</dcterms:modified>
  <dc:identifier>DAEcW8dF6F8</dc:identifier>
</cp:coreProperties>
</file>