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1F53-FD15-4614-98C6-DF28ECDB7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9A710-4223-4039-8546-76196677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A1E1-8B25-463A-8068-D5179CF1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13B5-BA7C-4CE1-B78E-63852A04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D9E7-22E6-4B94-96BF-81A70E6C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2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6FC3-C39C-4972-A11C-7708231D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A88A-FC5E-4AC7-B44B-55F7688A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6BB9-3398-4678-9735-A994673D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CC29-B76F-4D8F-B12E-D7195AAF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6E6F-6558-435C-BE4D-4647782E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12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E5EFC-02F8-4A7E-B8D5-88350717E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DCFA1-D83E-495A-81BC-826840B2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2C7D-7380-4CC8-BFB5-994BBAA8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0987-5A2C-4666-99C7-16B4F807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4739-8842-40AA-98D0-A4ED6CE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58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9825-2893-4246-B58D-DC9C795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EE56-B84B-42C3-9AD8-3D1D7EB9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428-38A6-4825-95E8-7089E3F7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87E6-D4DE-4153-9EBE-89878F60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B99A-0538-4273-B25D-D65F790C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01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DCFE-3C84-4AF9-8D45-5DD602F9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78299-0D0F-48DB-8DDA-9A4CBBEC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6F94-1A83-4426-B233-BC3D2900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FA1-3732-4DB5-B00C-3041F048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E614-EF8E-455F-B1D3-D82AD2AE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3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C98-7FA9-4888-A88D-BBBBD74C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61D9-1EED-490B-8874-121FEEF0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81A04-2E97-4BFD-849E-62109C579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1C26-2350-40DD-A388-809A6486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19C9B-EE9A-4476-8450-19F14938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D37EB-CF13-4121-8BA8-14B5480F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5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7973-3B59-44F8-8929-90388E49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256E-A4CA-4DEE-8990-CD3EA9A5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1F864-15E8-4D0D-A335-29C7694E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33F63-3D23-4C44-A848-F56C8709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31673-5B3A-41DF-BC37-F7FCBE36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1CC29-DD39-4E6B-B4F5-6DDC047E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084E0-C5FE-4FE4-9EAD-14DA08F8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622EC-1954-4516-9489-EC35E93C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9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200C-B62B-41E9-8B20-5F00A976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E59ED-0ADD-4149-B790-12B7D56B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6A741-0A35-4EEF-8CB1-20A274DE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49C26-00AB-4A6D-BE8D-787182B5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91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3CE7E-9538-40B8-B37A-DC7B9ACB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AFF41-9B6A-4AD9-840F-A4976B83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C00A-7903-4B3C-AB21-6E1344BD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19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B659-174D-4272-A29B-8DC32157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ED02-F6CB-48C9-B9B8-43BA2C4B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D8F0-3244-4E6C-B0C0-1B26E9EA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98B05-EC91-4FA7-8D7D-34F9A17C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1DC3-8050-453A-8524-84D3CF7F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54179-5A6C-45D3-A1D6-380D85DA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0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1A0E-B03F-482B-88FA-3816F397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D224B-076D-4BC1-A9C6-B4959D6DE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0032-1A7D-41CE-959B-DCAC6A47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9F6B-2603-4B0A-9FAB-1DAFBF29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8E7E2-DE19-424E-85CB-C8D39CA9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AA1D-46B2-4F1A-9940-02C5DA2F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95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D302E-4D00-4B4C-A60E-12A25323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424E-6292-44AA-B0D9-D73455E1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D5ED-6BE2-4DB3-BCAE-50E1819AA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2A72-FAC1-44AE-A85F-7EF14EF9E2D4}" type="datetimeFigureOut">
              <a:rPr lang="en-ID" smtClean="0"/>
              <a:t>30/07/2020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4E52-F3B6-43C0-A005-4C20BEF59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2D2E-E78E-4DDE-9181-D5FC7A99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FE4B-0266-43A7-831C-BE627C453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208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5A20-F1EA-40B6-A498-616EE80AC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D2F1-9D96-4DD2-980A-4871E4AC0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E4EAE-30AF-4EA7-8046-2BDB07F60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0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56543-74C3-45B0-9EB7-F997B480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93605-7B9B-4265-9CEB-CC3F933A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94F09-4BF3-406A-B8DF-A4EA55C1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861DC-3AAC-412F-836F-CD5280818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160E-2B72-480F-AAA5-405F2907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4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76136-3DB9-4AC1-9BFD-D5D34D4EC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73F90-A5C2-4FD9-B759-6E6034C8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455B5-A101-4D81-B3B2-BB6A7AEA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9B360-20C7-4B84-9DDB-E32B9647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7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5D070-2094-4F63-B0AE-3D0842C8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936AB0-16ED-4513-BA73-AA378E30B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5135C-FB28-4E45-B9B0-3CFF32271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54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44D2B-76D2-44FB-9C23-2E3F5086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D6E50-8096-42A8-BE2E-778C1580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4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A107F-94D7-415F-9801-0FF52849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0D9BF-39F9-4877-9B8F-92C5CFC62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5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11193-CEF9-40AE-ACC9-AA2A8BFB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CC401-6659-4EA8-B5FE-C97EDF59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89D00-6751-4E2F-87E4-2590F36F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5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13EDB-9F1B-45D3-BB90-40BD7D76C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7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Palma</dc:creator>
  <cp:lastModifiedBy>Palma</cp:lastModifiedBy>
  <cp:revision>3</cp:revision>
  <dcterms:created xsi:type="dcterms:W3CDTF">2020-07-29T19:39:59Z</dcterms:created>
  <dcterms:modified xsi:type="dcterms:W3CDTF">2020-07-29T20:38:46Z</dcterms:modified>
</cp:coreProperties>
</file>