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3" r:id="rId15"/>
    <p:sldId id="266" r:id="rId16"/>
    <p:sldId id="277" r:id="rId17"/>
    <p:sldId id="278" r:id="rId18"/>
    <p:sldId id="279" r:id="rId19"/>
    <p:sldId id="280" r:id="rId20"/>
    <p:sldId id="281" r:id="rId21"/>
    <p:sldId id="285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B9D9-4BF0-4961-B23D-D55ABD13B75A}" type="datetimeFigureOut">
              <a:rPr lang="id-ID" smtClean="0"/>
              <a:t>14/12/2020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11AE-3A07-49AF-9355-66F0E7ABA524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98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B9D9-4BF0-4961-B23D-D55ABD13B75A}" type="datetimeFigureOut">
              <a:rPr lang="id-ID" smtClean="0"/>
              <a:t>14/12/2020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11AE-3A07-49AF-9355-66F0E7ABA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931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B9D9-4BF0-4961-B23D-D55ABD13B75A}" type="datetimeFigureOut">
              <a:rPr lang="id-ID" smtClean="0"/>
              <a:t>14/12/2020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11AE-3A07-49AF-9355-66F0E7ABA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064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B9D9-4BF0-4961-B23D-D55ABD13B75A}" type="datetimeFigureOut">
              <a:rPr lang="id-ID" smtClean="0"/>
              <a:t>14/12/2020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11AE-3A07-49AF-9355-66F0E7ABA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669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B9D9-4BF0-4961-B23D-D55ABD13B75A}" type="datetimeFigureOut">
              <a:rPr lang="id-ID" smtClean="0"/>
              <a:t>14/12/2020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11AE-3A07-49AF-9355-66F0E7ABA524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38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B9D9-4BF0-4961-B23D-D55ABD13B75A}" type="datetimeFigureOut">
              <a:rPr lang="id-ID" smtClean="0"/>
              <a:t>14/12/2020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11AE-3A07-49AF-9355-66F0E7ABA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377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B9D9-4BF0-4961-B23D-D55ABD13B75A}" type="datetimeFigureOut">
              <a:rPr lang="id-ID" smtClean="0"/>
              <a:t>14/12/2020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11AE-3A07-49AF-9355-66F0E7ABA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42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B9D9-4BF0-4961-B23D-D55ABD13B75A}" type="datetimeFigureOut">
              <a:rPr lang="id-ID" smtClean="0"/>
              <a:t>14/12/2020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11AE-3A07-49AF-9355-66F0E7ABA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127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B9D9-4BF0-4961-B23D-D55ABD13B75A}" type="datetimeFigureOut">
              <a:rPr lang="id-ID" smtClean="0"/>
              <a:t>14/12/2020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11AE-3A07-49AF-9355-66F0E7ABA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955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97B9D9-4BF0-4961-B23D-D55ABD13B75A}" type="datetimeFigureOut">
              <a:rPr lang="id-ID" smtClean="0"/>
              <a:t>14/12/2020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DE11AE-3A07-49AF-9355-66F0E7ABA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125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B9D9-4BF0-4961-B23D-D55ABD13B75A}" type="datetimeFigureOut">
              <a:rPr lang="id-ID" smtClean="0"/>
              <a:t>14/12/2020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11AE-3A07-49AF-9355-66F0E7ABA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673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97B9D9-4BF0-4961-B23D-D55ABD13B75A}" type="datetimeFigureOut">
              <a:rPr lang="id-ID" smtClean="0"/>
              <a:t>14/12/2020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DE11AE-3A07-49AF-9355-66F0E7ABA524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8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Cross-site_request_forger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igniter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9159-6D5A-4C98-BA84-FF654C9A2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Framework Web PHP</a:t>
            </a:r>
            <a:endParaRPr lang="id-ID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DD95E1-AB5B-4CF7-8E89-D5E66F844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109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CodeIgniter</a:t>
            </a:r>
            <a:r>
              <a:rPr lang="en-US" sz="2000" dirty="0"/>
              <a:t>(8)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b="1" dirty="0"/>
              <a:t>View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controller,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 </a:t>
            </a:r>
            <a:r>
              <a:rPr lang="en-US" dirty="0" err="1"/>
              <a:t>dari</a:t>
            </a:r>
            <a:r>
              <a:rPr lang="en-US" dirty="0"/>
              <a:t> data pada </a:t>
            </a:r>
            <a:r>
              <a:rPr lang="en-US" dirty="0" err="1"/>
              <a:t>saat</a:t>
            </a:r>
            <a:r>
              <a:rPr lang="en-US" dirty="0"/>
              <a:t> di controller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News </a:t>
            </a:r>
            <a:r>
              <a:rPr lang="en-US" dirty="0"/>
              <a:t>dan </a:t>
            </a:r>
            <a:r>
              <a:rPr lang="en-US" b="1" dirty="0"/>
              <a:t>Title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4C430-DBFB-4816-A6C2-29AC083C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57" y="3285106"/>
            <a:ext cx="5925377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CodeIgniter</a:t>
            </a:r>
            <a:r>
              <a:rPr lang="en-US" sz="2000" dirty="0"/>
              <a:t>(9)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pada data (Create, Update, Delete),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form yang </a:t>
            </a:r>
            <a:r>
              <a:rPr lang="en-US" dirty="0" err="1"/>
              <a:t>actionnya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mengarah</a:t>
            </a:r>
            <a:r>
              <a:rPr lang="en-US" dirty="0"/>
              <a:t> pada method pada controller</a:t>
            </a:r>
          </a:p>
          <a:p>
            <a:r>
              <a:rPr lang="en-US" dirty="0"/>
              <a:t>CI juga </a:t>
            </a:r>
            <a:r>
              <a:rPr lang="en-US" dirty="0" err="1"/>
              <a:t>mempunyai</a:t>
            </a:r>
            <a:r>
              <a:rPr lang="en-US" dirty="0"/>
              <a:t> form validation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memvalidasi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input </a:t>
            </a:r>
            <a:r>
              <a:rPr lang="en-US" dirty="0" err="1"/>
              <a:t>dari</a:t>
            </a:r>
            <a:r>
              <a:rPr lang="en-US" dirty="0"/>
              <a:t> form yang </a:t>
            </a:r>
            <a:r>
              <a:rPr lang="en-US" dirty="0" err="1"/>
              <a:t>disubmit</a:t>
            </a:r>
            <a:endParaRPr lang="en-US" dirty="0"/>
          </a:p>
          <a:p>
            <a:r>
              <a:rPr lang="en-US" dirty="0" err="1"/>
              <a:t>Semisal</a:t>
            </a:r>
            <a:r>
              <a:rPr lang="en-US" dirty="0"/>
              <a:t> pada form ini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ke /news/create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F97F30-FABB-41A6-8EE3-DF651504B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27862"/>
            <a:ext cx="4410691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63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CodeIgniter</a:t>
            </a:r>
            <a:r>
              <a:rPr lang="en-US" sz="2000" dirty="0"/>
              <a:t>(10)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Pada controller news, </a:t>
            </a:r>
            <a:r>
              <a:rPr lang="en-US" dirty="0" err="1"/>
              <a:t>terdapat</a:t>
            </a:r>
            <a:r>
              <a:rPr lang="en-US" dirty="0"/>
              <a:t> method create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input dan </a:t>
            </a:r>
            <a:r>
              <a:rPr lang="en-US" dirty="0" err="1"/>
              <a:t>memvalidasinya</a:t>
            </a:r>
            <a:endParaRPr lang="en-US" dirty="0"/>
          </a:p>
          <a:p>
            <a:endParaRPr lang="en-US" dirty="0"/>
          </a:p>
          <a:p>
            <a:r>
              <a:rPr lang="en-US" dirty="0"/>
              <a:t>Ketika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meamnggil</a:t>
            </a:r>
            <a:r>
              <a:rPr lang="en-US" dirty="0"/>
              <a:t> </a:t>
            </a:r>
          </a:p>
          <a:p>
            <a:r>
              <a:rPr lang="en-US" dirty="0"/>
              <a:t>method </a:t>
            </a:r>
            <a:r>
              <a:rPr lang="en-US" dirty="0" err="1"/>
              <a:t>set_news</a:t>
            </a:r>
            <a:r>
              <a:rPr lang="en-US" dirty="0"/>
              <a:t> pada news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266649-4668-4FA8-B459-8B1321CF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156" y="2544803"/>
            <a:ext cx="4069524" cy="36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0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CodeIgniter</a:t>
            </a:r>
            <a:r>
              <a:rPr lang="en-US" sz="2000" dirty="0"/>
              <a:t>(11)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Pada model news, </a:t>
            </a:r>
            <a:r>
              <a:rPr lang="en-US" dirty="0" err="1"/>
              <a:t>menambahkan</a:t>
            </a:r>
            <a:r>
              <a:rPr lang="en-US" dirty="0"/>
              <a:t> method </a:t>
            </a:r>
            <a:r>
              <a:rPr lang="en-US" dirty="0" err="1"/>
              <a:t>set_news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menginsert</a:t>
            </a:r>
            <a:r>
              <a:rPr lang="en-US" dirty="0"/>
              <a:t> data ke database</a:t>
            </a:r>
          </a:p>
          <a:p>
            <a:endParaRPr lang="en-US" dirty="0"/>
          </a:p>
          <a:p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logic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menambahkan</a:t>
            </a:r>
            <a:endParaRPr lang="en-US" dirty="0"/>
          </a:p>
          <a:p>
            <a:r>
              <a:rPr lang="en-US" dirty="0"/>
              <a:t>Slug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title,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data </a:t>
            </a:r>
            <a:r>
              <a:rPr lang="en-US" dirty="0" err="1"/>
              <a:t>akan</a:t>
            </a:r>
            <a:endParaRPr lang="en-US" dirty="0"/>
          </a:p>
          <a:p>
            <a:r>
              <a:rPr lang="en-US" dirty="0" err="1"/>
              <a:t>Diinsertkan</a:t>
            </a:r>
            <a:r>
              <a:rPr lang="en-US" dirty="0"/>
              <a:t> ke table news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878C1-BC0B-4EFF-8430-0871B70D1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280" y="2851417"/>
            <a:ext cx="4172532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53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CE52A0-3E66-4E23-B030-0A324F47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</a:t>
            </a:r>
            <a:endParaRPr lang="id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F950FE4-34EB-490E-AB1F-43BB81E59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690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</a:t>
            </a:r>
            <a:r>
              <a:rPr lang="en-US" sz="2000" dirty="0"/>
              <a:t>(1)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b="1" dirty="0"/>
              <a:t>Get Started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Install Composer</a:t>
            </a:r>
          </a:p>
          <a:p>
            <a:pPr lvl="1"/>
            <a:r>
              <a:rPr lang="en-US" dirty="0">
                <a:hlinkClick r:id="rId2"/>
              </a:rPr>
              <a:t>https://getcomposer.org/download/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Install Laravel Installer </a:t>
            </a:r>
            <a:r>
              <a:rPr lang="en-US" dirty="0" err="1"/>
              <a:t>dengan</a:t>
            </a:r>
            <a:r>
              <a:rPr lang="en-US" dirty="0"/>
              <a:t> composer </a:t>
            </a:r>
            <a:r>
              <a:rPr lang="en-US" dirty="0" err="1"/>
              <a:t>dengan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composer global require </a:t>
            </a:r>
            <a:r>
              <a:rPr lang="en-US" dirty="0" err="1"/>
              <a:t>laravel</a:t>
            </a:r>
            <a:r>
              <a:rPr lang="en-US" dirty="0"/>
              <a:t>/installer</a:t>
            </a:r>
            <a:endParaRPr lang="en-US" sz="1700" dirty="0"/>
          </a:p>
          <a:p>
            <a:endParaRPr lang="en-US" sz="1600" dirty="0"/>
          </a:p>
          <a:p>
            <a:r>
              <a:rPr lang="en-US" dirty="0"/>
              <a:t>Buat </a:t>
            </a:r>
            <a:r>
              <a:rPr lang="en-US" dirty="0" err="1"/>
              <a:t>projek</a:t>
            </a:r>
            <a:r>
              <a:rPr lang="en-US" dirty="0"/>
              <a:t> Laravel </a:t>
            </a:r>
            <a:r>
              <a:rPr lang="en-US" dirty="0" err="1"/>
              <a:t>dengan</a:t>
            </a:r>
            <a:r>
              <a:rPr lang="en-US" dirty="0"/>
              <a:t> command</a:t>
            </a:r>
          </a:p>
          <a:p>
            <a:pPr lvl="1"/>
            <a:r>
              <a:rPr lang="en-US" dirty="0" err="1"/>
              <a:t>laravel</a:t>
            </a:r>
            <a:r>
              <a:rPr lang="en-US" dirty="0"/>
              <a:t> new example-app</a:t>
            </a:r>
          </a:p>
          <a:p>
            <a:endParaRPr lang="en-US" sz="1600" dirty="0"/>
          </a:p>
          <a:p>
            <a:r>
              <a:rPr lang="en-US" sz="2200" dirty="0" err="1"/>
              <a:t>Menjalankan</a:t>
            </a:r>
            <a:r>
              <a:rPr lang="en-US" sz="2200" dirty="0"/>
              <a:t> </a:t>
            </a:r>
            <a:r>
              <a:rPr lang="en-US" sz="2200" dirty="0" err="1"/>
              <a:t>projek</a:t>
            </a:r>
            <a:r>
              <a:rPr lang="en-US" sz="2200" dirty="0"/>
              <a:t> Laravel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masuk</a:t>
            </a:r>
            <a:r>
              <a:rPr lang="en-US" sz="2200" dirty="0"/>
              <a:t> directory </a:t>
            </a:r>
            <a:r>
              <a:rPr lang="en-US" sz="2200" dirty="0" err="1"/>
              <a:t>projek</a:t>
            </a:r>
            <a:r>
              <a:rPr lang="en-US" sz="2200" dirty="0"/>
              <a:t> dan </a:t>
            </a:r>
            <a:r>
              <a:rPr lang="en-US" sz="2200" dirty="0" err="1"/>
              <a:t>menjalankan</a:t>
            </a:r>
            <a:r>
              <a:rPr lang="en-US" sz="2200" dirty="0"/>
              <a:t> command</a:t>
            </a:r>
          </a:p>
          <a:p>
            <a:pPr lvl="1"/>
            <a:r>
              <a:rPr lang="en-US" dirty="0"/>
              <a:t>php artisan serve</a:t>
            </a:r>
            <a:endParaRPr lang="en-US" sz="2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0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</a:t>
            </a:r>
            <a:r>
              <a:rPr lang="en-US" sz="2000" dirty="0"/>
              <a:t>(2)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Laravel juga </a:t>
            </a:r>
            <a:r>
              <a:rPr lang="en-US" sz="2400" dirty="0" err="1"/>
              <a:t>mengadaptasi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MVC,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CodeIgniter</a:t>
            </a:r>
            <a:endParaRPr lang="en-US" sz="2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47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</a:t>
            </a:r>
            <a:r>
              <a:rPr lang="en-US" sz="2000" dirty="0"/>
              <a:t>(3)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Routing pada Laravel</a:t>
            </a:r>
          </a:p>
          <a:p>
            <a:r>
              <a:rPr lang="en-US" sz="2400" dirty="0"/>
              <a:t>Routing </a:t>
            </a:r>
            <a:r>
              <a:rPr lang="en-US" sz="2400" dirty="0" err="1"/>
              <a:t>diatur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file /routes/</a:t>
            </a:r>
            <a:r>
              <a:rPr lang="en-US" sz="2400" dirty="0" err="1"/>
              <a:t>web.php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dibawah</a:t>
            </a:r>
            <a:r>
              <a:rPr lang="en-US" sz="2400" dirty="0"/>
              <a:t> ini </a:t>
            </a:r>
            <a:r>
              <a:rPr lang="en-US" sz="2400" dirty="0" err="1"/>
              <a:t>adalah</a:t>
            </a:r>
            <a:r>
              <a:rPr lang="en-US" sz="2400" dirty="0"/>
              <a:t> route /user yang </a:t>
            </a:r>
            <a:r>
              <a:rPr lang="en-US" sz="2400" dirty="0" err="1"/>
              <a:t>nantinya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menggunakan method index pada controller User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DFBC2-DD06-4E9F-B762-0B69BFF47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078409"/>
            <a:ext cx="4248743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0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</a:t>
            </a:r>
            <a:r>
              <a:rPr lang="en-US" sz="2000" dirty="0"/>
              <a:t>(4)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Routing pada Laravel</a:t>
            </a:r>
          </a:p>
          <a:p>
            <a:r>
              <a:rPr lang="en-US" sz="2400" dirty="0"/>
              <a:t>Routing pada Laravel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opsi</a:t>
            </a:r>
            <a:r>
              <a:rPr lang="en-US" sz="2400" dirty="0"/>
              <a:t> HTTP method </a:t>
            </a:r>
            <a:r>
              <a:rPr lang="en-US" sz="2400" dirty="0" err="1"/>
              <a:t>diantaranya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D1520-043F-423E-8450-F097DD7A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20" y="3166754"/>
            <a:ext cx="3680444" cy="1715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85ACF1-9F9C-4ACA-8D53-D774CAF2CDA5}"/>
              </a:ext>
            </a:extLst>
          </p:cNvPr>
          <p:cNvSpPr txBox="1"/>
          <p:nvPr/>
        </p:nvSpPr>
        <p:spPr>
          <a:xfrm>
            <a:off x="4715528" y="3166754"/>
            <a:ext cx="71222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4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r>
              <a:rPr lang="en-US" dirty="0"/>
              <a:t>GET 		-&gt; </a:t>
            </a:r>
            <a:r>
              <a:rPr lang="en-US" dirty="0" err="1"/>
              <a:t>menampilkan</a:t>
            </a:r>
            <a:r>
              <a:rPr lang="en-US" dirty="0"/>
              <a:t> data / </a:t>
            </a:r>
            <a:r>
              <a:rPr lang="en-US" dirty="0" err="1"/>
              <a:t>halaman</a:t>
            </a:r>
            <a:endParaRPr lang="en-US" dirty="0"/>
          </a:p>
          <a:p>
            <a:r>
              <a:rPr lang="en-US" dirty="0"/>
              <a:t>POST 	-&gt; </a:t>
            </a:r>
            <a:r>
              <a:rPr lang="en-US" dirty="0" err="1"/>
              <a:t>menerima</a:t>
            </a:r>
            <a:r>
              <a:rPr lang="en-US" dirty="0"/>
              <a:t> data dan </a:t>
            </a:r>
            <a:r>
              <a:rPr lang="en-US" dirty="0" err="1"/>
              <a:t>membuat</a:t>
            </a:r>
            <a:r>
              <a:rPr lang="en-US" dirty="0"/>
              <a:t> data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/>
              <a:t>PUT 		-&gt; </a:t>
            </a:r>
            <a:r>
              <a:rPr lang="en-US" dirty="0" err="1"/>
              <a:t>menerima</a:t>
            </a:r>
            <a:r>
              <a:rPr lang="en-US" dirty="0"/>
              <a:t> data dan </a:t>
            </a:r>
            <a:r>
              <a:rPr lang="en-US" dirty="0" err="1"/>
              <a:t>memperbarui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  <a:p>
            <a:r>
              <a:rPr lang="en-US" dirty="0"/>
              <a:t>DELETE 	-&gt; </a:t>
            </a:r>
            <a:r>
              <a:rPr lang="en-US" dirty="0" err="1"/>
              <a:t>menerima</a:t>
            </a:r>
            <a:r>
              <a:rPr lang="en-US" dirty="0"/>
              <a:t> data (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id) dan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sesuai</a:t>
            </a:r>
            <a:r>
              <a:rPr lang="en-US" dirty="0"/>
              <a:t> </a:t>
            </a:r>
          </a:p>
          <a:p>
            <a:r>
              <a:rPr lang="en-US" dirty="0"/>
              <a:t>		id yang </a:t>
            </a:r>
            <a:r>
              <a:rPr lang="en-US" dirty="0" err="1"/>
              <a:t>diterima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54705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</a:t>
            </a:r>
            <a:r>
              <a:rPr lang="en-US" sz="2000" dirty="0"/>
              <a:t>(5)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Controller</a:t>
            </a:r>
          </a:p>
          <a:p>
            <a:r>
              <a:rPr lang="en-US" dirty="0"/>
              <a:t>Controller pada Laravel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digenerate</a:t>
            </a:r>
            <a:r>
              <a:rPr lang="en-US" dirty="0"/>
              <a:t> </a:t>
            </a:r>
          </a:p>
          <a:p>
            <a:r>
              <a:rPr lang="en-US" dirty="0"/>
              <a:t>menggunakan command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controller,</a:t>
            </a:r>
          </a:p>
          <a:p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 pada router</a:t>
            </a:r>
          </a:p>
          <a:p>
            <a:r>
              <a:rPr lang="en-US" dirty="0"/>
              <a:t>Bisa menggunakan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ini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22B3B2-C79B-446F-9A21-90FB72C5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01" y="3312999"/>
            <a:ext cx="3191320" cy="362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F2990D-66EC-4655-A04C-593CE6145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066" y="1845734"/>
            <a:ext cx="4059614" cy="44213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F29EBB-0AA7-4054-92D1-C4E68015A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5496386"/>
            <a:ext cx="454405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2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CE52A0-3E66-4E23-B030-0A324F47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CodeIgniter</a:t>
            </a:r>
            <a:endParaRPr lang="id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F950FE4-34EB-490E-AB1F-43BB81E59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1908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</a:t>
            </a:r>
            <a:r>
              <a:rPr lang="en-US" sz="2000" dirty="0"/>
              <a:t>(6)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/>
              <a:t>View</a:t>
            </a:r>
          </a:p>
          <a:p>
            <a:r>
              <a:rPr lang="en-US" dirty="0"/>
              <a:t>View pada Laravel menggunakan template engine Blade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menggunakan </a:t>
            </a:r>
            <a:r>
              <a:rPr lang="en-US" dirty="0" err="1"/>
              <a:t>kode</a:t>
            </a:r>
            <a:r>
              <a:rPr lang="en-US" dirty="0"/>
              <a:t> native php.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view pada Laravel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sz="1800" dirty="0"/>
              <a:t>Syntax pada blade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dipelajari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lanjut</a:t>
            </a:r>
            <a:r>
              <a:rPr lang="en-US" sz="1800" dirty="0"/>
              <a:t> di</a:t>
            </a:r>
          </a:p>
          <a:p>
            <a:r>
              <a:rPr lang="en-US" sz="1800" dirty="0"/>
              <a:t>(https://laravel.com/docs/8.x/blade)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CB853-B65A-46A0-A962-14706FF5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68" y="2869707"/>
            <a:ext cx="4286848" cy="17052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124B12-7A9A-4C95-BA2D-BF1F03584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885" y="4954566"/>
            <a:ext cx="3962953" cy="914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956CF6-54E6-436B-B429-07B1EAD1042A}"/>
              </a:ext>
            </a:extLst>
          </p:cNvPr>
          <p:cNvSpPr txBox="1"/>
          <p:nvPr/>
        </p:nvSpPr>
        <p:spPr>
          <a:xfrm>
            <a:off x="6684885" y="3857414"/>
            <a:ext cx="5163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controllernya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ini </a:t>
            </a:r>
          </a:p>
          <a:p>
            <a:pPr algn="just"/>
            <a:r>
              <a:rPr lang="en-US" dirty="0"/>
              <a:t>(controller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</a:p>
          <a:p>
            <a:pPr algn="just"/>
            <a:r>
              <a:rPr lang="en-US" dirty="0" err="1"/>
              <a:t>dipanggil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route)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1656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</a:t>
            </a:r>
            <a:r>
              <a:rPr lang="en-US" sz="2000" dirty="0"/>
              <a:t>(7)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View</a:t>
            </a:r>
          </a:p>
          <a:p>
            <a:r>
              <a:rPr lang="en-US" dirty="0" err="1"/>
              <a:t>Perlu</a:t>
            </a:r>
            <a:r>
              <a:rPr lang="en-US" dirty="0"/>
              <a:t> di garis </a:t>
            </a:r>
            <a:r>
              <a:rPr lang="en-US" dirty="0" err="1"/>
              <a:t>bawahi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form pada </a:t>
            </a:r>
            <a:r>
              <a:rPr lang="en-US" dirty="0" err="1"/>
              <a:t>aplikasi</a:t>
            </a:r>
            <a:r>
              <a:rPr lang="en-US" dirty="0"/>
              <a:t> Laravel,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@csrf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id-ID" dirty="0" err="1">
                <a:hlinkClick r:id="rId2"/>
              </a:rPr>
              <a:t>Cross-site</a:t>
            </a:r>
            <a:r>
              <a:rPr lang="id-ID" dirty="0">
                <a:hlinkClick r:id="rId2"/>
              </a:rPr>
              <a:t> </a:t>
            </a:r>
            <a:r>
              <a:rPr lang="id-ID" dirty="0" err="1">
                <a:hlinkClick r:id="rId2"/>
              </a:rPr>
              <a:t>request</a:t>
            </a:r>
            <a:r>
              <a:rPr lang="id-ID" dirty="0">
                <a:hlinkClick r:id="rId2"/>
              </a:rPr>
              <a:t> </a:t>
            </a:r>
            <a:r>
              <a:rPr lang="id-ID" dirty="0" err="1">
                <a:hlinkClick r:id="rId2"/>
              </a:rPr>
              <a:t>forgery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F3D5A-6433-43F2-86DA-1EF0EF862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93029"/>
            <a:ext cx="2972215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66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</a:t>
            </a:r>
            <a:r>
              <a:rPr lang="en-US" sz="2000" dirty="0"/>
              <a:t>(8)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Model</a:t>
            </a:r>
          </a:p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Model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pada Laravel, salah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Eloquent ORM. ORM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Query Builder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query </a:t>
            </a:r>
            <a:r>
              <a:rPr lang="en-US" dirty="0" err="1"/>
              <a:t>secara</a:t>
            </a:r>
            <a:r>
              <a:rPr lang="en-US" dirty="0"/>
              <a:t> detail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database</a:t>
            </a:r>
          </a:p>
          <a:p>
            <a:endParaRPr lang="en-US" dirty="0"/>
          </a:p>
          <a:p>
            <a:r>
              <a:rPr lang="en-US" dirty="0"/>
              <a:t>Command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mengenerate</a:t>
            </a:r>
            <a:r>
              <a:rPr lang="en-US" dirty="0"/>
              <a:t> Model, </a:t>
            </a:r>
            <a:r>
              <a:rPr lang="en-US" dirty="0" err="1"/>
              <a:t>sedangkan</a:t>
            </a:r>
            <a:endParaRPr lang="en-US" dirty="0"/>
          </a:p>
          <a:p>
            <a:r>
              <a:rPr lang="en-US" dirty="0"/>
              <a:t>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 yang</a:t>
            </a:r>
          </a:p>
          <a:p>
            <a:r>
              <a:rPr lang="en-US" dirty="0" err="1"/>
              <a:t>digenerate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B1BBF-D9D3-4FD9-8811-B05EDEB1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180206"/>
            <a:ext cx="2553056" cy="390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62B846-96A4-40CA-A67C-DB4F1BA92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177" y="3733123"/>
            <a:ext cx="371526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51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</a:t>
            </a:r>
            <a:r>
              <a:rPr lang="en-US" sz="2000" dirty="0"/>
              <a:t>(9)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Model</a:t>
            </a:r>
          </a:p>
          <a:p>
            <a:r>
              <a:rPr lang="en-US" dirty="0" err="1"/>
              <a:t>Secara</a:t>
            </a:r>
            <a:r>
              <a:rPr lang="en-US" dirty="0"/>
              <a:t> default </a:t>
            </a:r>
            <a:r>
              <a:rPr lang="en-US" dirty="0" err="1"/>
              <a:t>nama</a:t>
            </a:r>
            <a:r>
              <a:rPr lang="en-US" dirty="0"/>
              <a:t> model pada Laravel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dimapping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table di database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plural. </a:t>
            </a:r>
            <a:r>
              <a:rPr lang="en-US" dirty="0" err="1"/>
              <a:t>Semisal</a:t>
            </a:r>
            <a:r>
              <a:rPr lang="en-US" dirty="0"/>
              <a:t> model “Flight”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dimapping</a:t>
            </a:r>
            <a:r>
              <a:rPr lang="en-US" dirty="0"/>
              <a:t> ke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“flights”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mengkonfigurasinya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$table di </a:t>
            </a:r>
            <a:r>
              <a:rPr lang="en-US" dirty="0" err="1"/>
              <a:t>dalam</a:t>
            </a:r>
            <a:r>
              <a:rPr lang="en-US" dirty="0"/>
              <a:t> class Flight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8DD674-F833-481C-BBE2-BDCF87078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24" y="3857414"/>
            <a:ext cx="2600688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09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Laravel</a:t>
            </a:r>
            <a:r>
              <a:rPr lang="en-US" sz="2000"/>
              <a:t>(10)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Model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Model pada Laravel</a:t>
            </a:r>
          </a:p>
          <a:p>
            <a:pPr lvl="1"/>
            <a:r>
              <a:rPr lang="en-US" dirty="0"/>
              <a:t>SELECT TOP(1) FROM </a:t>
            </a:r>
            <a:r>
              <a:rPr lang="en-US" dirty="0" err="1"/>
              <a:t>my_flights</a:t>
            </a:r>
            <a:r>
              <a:rPr lang="en-US" dirty="0"/>
              <a:t> WHERE number = ‘GR 900’  -&gt;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dirty="0"/>
              <a:t>SELECT * FROM </a:t>
            </a:r>
            <a:r>
              <a:rPr lang="en-US" dirty="0" err="1"/>
              <a:t>my_flights</a:t>
            </a:r>
            <a:r>
              <a:rPr lang="en-US" dirty="0"/>
              <a:t>   -&gt;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dirty="0"/>
              <a:t>INSERT	-&gt;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Mencari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id = 1 </a:t>
            </a:r>
            <a:r>
              <a:rPr lang="en-US" dirty="0" err="1"/>
              <a:t>lalu</a:t>
            </a:r>
            <a:r>
              <a:rPr lang="en-US" dirty="0"/>
              <a:t> mengubah </a:t>
            </a:r>
            <a:r>
              <a:rPr lang="en-US" dirty="0" err="1"/>
              <a:t>kolom</a:t>
            </a:r>
            <a:r>
              <a:rPr lang="en-US" dirty="0"/>
              <a:t> name -&gt;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1B5C1B-2940-4FCD-BB85-21E02C646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780" y="2622906"/>
            <a:ext cx="4067743" cy="362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B783F3-4649-4533-8D2F-0A7EF6C77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462" y="3241610"/>
            <a:ext cx="1459637" cy="2162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FE85E6-CE8B-4366-A8E4-A270596CF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258" y="3785087"/>
            <a:ext cx="2386449" cy="1166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BB7735-4F4B-4C68-B8CE-66EB4B8E2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801" y="4951192"/>
            <a:ext cx="2517785" cy="113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3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CodeIgniter</a:t>
            </a:r>
            <a:r>
              <a:rPr lang="en-US" sz="2000" dirty="0"/>
              <a:t>(1)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Get Started</a:t>
            </a:r>
          </a:p>
          <a:p>
            <a:endParaRPr lang="en-US" dirty="0"/>
          </a:p>
          <a:p>
            <a:r>
              <a:rPr lang="en-US" dirty="0"/>
              <a:t>Download boilerplate </a:t>
            </a:r>
            <a:r>
              <a:rPr lang="en-US" dirty="0" err="1"/>
              <a:t>dari</a:t>
            </a:r>
            <a:r>
              <a:rPr lang="en-US" dirty="0"/>
              <a:t> framework CI di</a:t>
            </a:r>
          </a:p>
          <a:p>
            <a:pPr lvl="1"/>
            <a:r>
              <a:rPr lang="en-US" dirty="0">
                <a:hlinkClick r:id="rId2"/>
              </a:rPr>
              <a:t>https://codeigniter.com/download</a:t>
            </a:r>
            <a:endParaRPr lang="en-US" dirty="0"/>
          </a:p>
          <a:p>
            <a:r>
              <a:rPr lang="en-US" dirty="0" err="1"/>
              <a:t>Taruh</a:t>
            </a:r>
            <a:r>
              <a:rPr lang="en-US" dirty="0"/>
              <a:t> folder </a:t>
            </a:r>
            <a:r>
              <a:rPr lang="en-US" dirty="0" err="1"/>
              <a:t>projek</a:t>
            </a:r>
            <a:r>
              <a:rPr lang="en-US" dirty="0"/>
              <a:t> ke </a:t>
            </a:r>
            <a:r>
              <a:rPr lang="en-US" dirty="0" err="1"/>
              <a:t>htdocs</a:t>
            </a:r>
            <a:r>
              <a:rPr lang="en-US" dirty="0"/>
              <a:t> dan </a:t>
            </a:r>
            <a:r>
              <a:rPr lang="en-US" dirty="0" err="1"/>
              <a:t>jalankan</a:t>
            </a:r>
            <a:r>
              <a:rPr lang="en-US" dirty="0"/>
              <a:t> web server apache dan </a:t>
            </a:r>
            <a:r>
              <a:rPr lang="en-US" dirty="0" err="1"/>
              <a:t>mysql</a:t>
            </a:r>
            <a:r>
              <a:rPr lang="en-US" dirty="0"/>
              <a:t> (</a:t>
            </a:r>
            <a:r>
              <a:rPr lang="en-US" dirty="0" err="1"/>
              <a:t>jika</a:t>
            </a:r>
            <a:r>
              <a:rPr lang="en-US" dirty="0"/>
              <a:t> menggunakan database 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4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CodeIgniter</a:t>
            </a:r>
            <a:r>
              <a:rPr lang="en-US" sz="2000" dirty="0"/>
              <a:t>(2)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892623" cy="4023360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/>
              <a:t>Arsitektur</a:t>
            </a:r>
            <a:r>
              <a:rPr lang="en-US" sz="2400" b="1" dirty="0"/>
              <a:t> MVC</a:t>
            </a:r>
          </a:p>
          <a:p>
            <a:r>
              <a:rPr lang="en-US" dirty="0"/>
              <a:t>CI </a:t>
            </a:r>
            <a:r>
              <a:rPr lang="en-US" dirty="0" err="1"/>
              <a:t>mengadopsi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MVC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disebut</a:t>
            </a:r>
            <a:endParaRPr lang="en-US" dirty="0"/>
          </a:p>
          <a:p>
            <a:r>
              <a:rPr lang="en-US" b="1" dirty="0"/>
              <a:t>Model</a:t>
            </a:r>
            <a:r>
              <a:rPr lang="en-US" dirty="0"/>
              <a:t> – </a:t>
            </a:r>
            <a:r>
              <a:rPr lang="en-US" b="1" dirty="0"/>
              <a:t>View </a:t>
            </a:r>
            <a:r>
              <a:rPr lang="en-US" dirty="0"/>
              <a:t>– </a:t>
            </a:r>
            <a:r>
              <a:rPr lang="en-US" b="1" dirty="0"/>
              <a:t>Controller</a:t>
            </a:r>
          </a:p>
          <a:p>
            <a:endParaRPr lang="en-US" dirty="0"/>
          </a:p>
          <a:p>
            <a:r>
              <a:rPr lang="en-US" b="1" dirty="0"/>
              <a:t>Model</a:t>
            </a:r>
            <a:r>
              <a:rPr lang="en-US" dirty="0"/>
              <a:t> : </a:t>
            </a:r>
            <a:r>
              <a:rPr lang="en-US" dirty="0" err="1"/>
              <a:t>Berurusan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database,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create, select, update, delete</a:t>
            </a:r>
          </a:p>
          <a:p>
            <a:r>
              <a:rPr lang="en-US" b="1" dirty="0"/>
              <a:t>View</a:t>
            </a:r>
            <a:r>
              <a:rPr lang="en-US" dirty="0"/>
              <a:t> : </a:t>
            </a:r>
            <a:r>
              <a:rPr lang="en-US" dirty="0" err="1"/>
              <a:t>Berurusan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web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menggunakan data yang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Controller</a:t>
            </a:r>
          </a:p>
          <a:p>
            <a:r>
              <a:rPr lang="en-US" b="1" dirty="0"/>
              <a:t>Controller</a:t>
            </a:r>
            <a:r>
              <a:rPr lang="en-US" dirty="0"/>
              <a:t>: </a:t>
            </a:r>
            <a:r>
              <a:rPr lang="en-US" dirty="0" err="1"/>
              <a:t>Berurusan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routes (pada CI), dan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data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view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98FB15-8600-4D1D-BE42-F3A4C6226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8056" r="28014" b="5355"/>
          <a:stretch/>
        </p:blipFill>
        <p:spPr bwMode="auto">
          <a:xfrm>
            <a:off x="8114191" y="2384127"/>
            <a:ext cx="3041489" cy="28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61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CodeIgniter</a:t>
            </a:r>
            <a:r>
              <a:rPr lang="en-US" sz="2000" dirty="0"/>
              <a:t>(3)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b="1" dirty="0"/>
              <a:t>Routing pada CI</a:t>
            </a:r>
          </a:p>
          <a:p>
            <a:r>
              <a:rPr lang="en-US" dirty="0"/>
              <a:t>http://example.com/[controller-class]/[controller-method]/[arguments]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b="1" dirty="0"/>
              <a:t>controller</a:t>
            </a:r>
            <a:r>
              <a:rPr lang="en-US" dirty="0"/>
              <a:t> pada CI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B9C10-5869-4301-99C4-2D661ADBF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997" y="3212614"/>
            <a:ext cx="3439209" cy="276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9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CodeIgniter</a:t>
            </a:r>
            <a:r>
              <a:rPr lang="en-US" sz="2000" dirty="0"/>
              <a:t>(4)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b="1" dirty="0"/>
              <a:t>Controller</a:t>
            </a:r>
          </a:p>
          <a:p>
            <a:r>
              <a:rPr lang="en-US" dirty="0"/>
              <a:t>Controller pada CI </a:t>
            </a:r>
            <a:r>
              <a:rPr lang="en-US" dirty="0" err="1"/>
              <a:t>berisi</a:t>
            </a:r>
            <a:r>
              <a:rPr lang="en-US" dirty="0"/>
              <a:t> logic </a:t>
            </a:r>
            <a:r>
              <a:rPr lang="en-US" dirty="0" err="1"/>
              <a:t>dari</a:t>
            </a:r>
            <a:r>
              <a:rPr lang="en-US" dirty="0"/>
              <a:t> web yang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semisal</a:t>
            </a:r>
            <a:r>
              <a:rPr lang="en-US" dirty="0"/>
              <a:t> pada route /pages/view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argument $page</a:t>
            </a:r>
          </a:p>
          <a:p>
            <a:r>
              <a:rPr lang="en-US" dirty="0" err="1"/>
              <a:t>Secara</a:t>
            </a:r>
            <a:r>
              <a:rPr lang="en-US" dirty="0"/>
              <a:t> default /pages/view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home,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semisal</a:t>
            </a:r>
            <a:r>
              <a:rPr lang="en-US" dirty="0"/>
              <a:t> route yang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/pages/view /about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about (</a:t>
            </a:r>
            <a:r>
              <a:rPr lang="en-US" dirty="0" err="1"/>
              <a:t>selagi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folder /Views/pages)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A9AD2E-5ADA-46B5-A2DF-1FD829DA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51626"/>
            <a:ext cx="462979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4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CodeIgniter</a:t>
            </a:r>
            <a:r>
              <a:rPr lang="en-US" sz="2000" dirty="0"/>
              <a:t>(5)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b="1" dirty="0"/>
              <a:t>Model</a:t>
            </a:r>
          </a:p>
          <a:p>
            <a:r>
              <a:rPr lang="en-US" dirty="0"/>
              <a:t>Ketika </a:t>
            </a:r>
            <a:r>
              <a:rPr lang="en-US" dirty="0" err="1"/>
              <a:t>berurusan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database,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database di </a:t>
            </a:r>
            <a:r>
              <a:rPr lang="en-US" dirty="0" err="1"/>
              <a:t>dalam</a:t>
            </a:r>
            <a:r>
              <a:rPr lang="en-US" dirty="0"/>
              <a:t> controller </a:t>
            </a:r>
            <a:r>
              <a:rPr lang="en-US" dirty="0" err="1"/>
              <a:t>langsung</a:t>
            </a:r>
            <a:r>
              <a:rPr lang="en-US" dirty="0"/>
              <a:t>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menuliskannya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Model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database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i="1" dirty="0" err="1"/>
              <a:t>reuseable</a:t>
            </a:r>
            <a:endParaRPr lang="en-US" i="1" dirty="0"/>
          </a:p>
          <a:p>
            <a:r>
              <a:rPr lang="en-US" dirty="0" err="1"/>
              <a:t>Contoh</a:t>
            </a:r>
            <a:r>
              <a:rPr lang="en-US" dirty="0"/>
              <a:t> Model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news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81522-369A-4049-B227-B1CF7289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87" y="3990579"/>
            <a:ext cx="2686425" cy="1400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86FEF3-8827-4305-9679-DAE72296B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90579"/>
            <a:ext cx="2791215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8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CodeIgniter</a:t>
            </a:r>
            <a:r>
              <a:rPr lang="en-US" sz="2000" dirty="0"/>
              <a:t>(6)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b="1" dirty="0"/>
              <a:t>Model &amp; Controller</a:t>
            </a:r>
          </a:p>
          <a:p>
            <a:r>
              <a:rPr lang="en-US" dirty="0"/>
              <a:t>Pada controller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table news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code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ini</a:t>
            </a:r>
          </a:p>
          <a:p>
            <a:r>
              <a:rPr lang="en-US" dirty="0"/>
              <a:t>CI </a:t>
            </a:r>
            <a:r>
              <a:rPr lang="en-US" dirty="0" err="1"/>
              <a:t>memanfaatkan</a:t>
            </a:r>
            <a:r>
              <a:rPr lang="en-US" dirty="0"/>
              <a:t> Query Builder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query ke database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pelu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query database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ini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SELECT * FROM news -&gt; get(‘news’)</a:t>
            </a:r>
          </a:p>
          <a:p>
            <a:pPr lvl="1"/>
            <a:r>
              <a:rPr lang="en-US" dirty="0"/>
              <a:t>SELECT * FROM news WHERE slug = </a:t>
            </a:r>
          </a:p>
          <a:p>
            <a:pPr marL="201168" lvl="1" indent="0">
              <a:buNone/>
            </a:pPr>
            <a:r>
              <a:rPr lang="en-US" dirty="0"/>
              <a:t>$slug -&gt; </a:t>
            </a:r>
            <a:r>
              <a:rPr lang="en-US" dirty="0" err="1"/>
              <a:t>get_where</a:t>
            </a:r>
            <a:r>
              <a:rPr lang="en-US" dirty="0"/>
              <a:t>(‘news’, array(‘slug’ =&gt; $slug))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68E21-A7F8-4275-A30E-86F75E324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998" y="3925723"/>
            <a:ext cx="4860275" cy="206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5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CodeIgniter</a:t>
            </a:r>
            <a:r>
              <a:rPr lang="en-US" sz="2000" dirty="0"/>
              <a:t>(7)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b="1" dirty="0"/>
              <a:t>Controller &amp; View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mempassing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model ke view,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endParaRPr lang="en-US" dirty="0"/>
          </a:p>
          <a:p>
            <a:r>
              <a:rPr lang="en-US" dirty="0"/>
              <a:t>Pada </a:t>
            </a:r>
            <a:r>
              <a:rPr lang="en-US" dirty="0" err="1"/>
              <a:t>fungsi</a:t>
            </a:r>
            <a:r>
              <a:rPr lang="en-US" dirty="0"/>
              <a:t> index </a:t>
            </a:r>
            <a:r>
              <a:rPr lang="en-US" dirty="0" err="1"/>
              <a:t>terdapat</a:t>
            </a:r>
            <a:r>
              <a:rPr lang="en-US" dirty="0"/>
              <a:t> 2 data yang </a:t>
            </a:r>
            <a:r>
              <a:rPr lang="en-US" dirty="0" err="1"/>
              <a:t>akan</a:t>
            </a:r>
            <a:r>
              <a:rPr lang="en-US" dirty="0"/>
              <a:t> </a:t>
            </a:r>
          </a:p>
          <a:p>
            <a:r>
              <a:rPr lang="en-US" dirty="0" err="1"/>
              <a:t>Dipassing</a:t>
            </a:r>
            <a:r>
              <a:rPr lang="en-US" dirty="0"/>
              <a:t> ke view</a:t>
            </a:r>
          </a:p>
          <a:p>
            <a:r>
              <a:rPr lang="en-US" b="1" dirty="0"/>
              <a:t>News</a:t>
            </a:r>
            <a:r>
              <a:rPr lang="en-US" dirty="0"/>
              <a:t> -&gt; data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 news</a:t>
            </a:r>
          </a:p>
          <a:p>
            <a:r>
              <a:rPr lang="en-US" b="1" dirty="0"/>
              <a:t>Title</a:t>
            </a:r>
            <a:r>
              <a:rPr lang="en-US" dirty="0"/>
              <a:t> -&gt; data </a:t>
            </a:r>
            <a:r>
              <a:rPr lang="en-US" dirty="0" err="1"/>
              <a:t>berupa</a:t>
            </a:r>
            <a:r>
              <a:rPr lang="en-US" dirty="0"/>
              <a:t> String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D46D3D-0495-4760-A6AF-D3C3422C17FD}"/>
              </a:ext>
            </a:extLst>
          </p:cNvPr>
          <p:cNvGrpSpPr/>
          <p:nvPr/>
        </p:nvGrpSpPr>
        <p:grpSpPr>
          <a:xfrm>
            <a:off x="6551244" y="2979609"/>
            <a:ext cx="4543476" cy="3270204"/>
            <a:chOff x="6551244" y="2979609"/>
            <a:chExt cx="4543476" cy="32702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951EED-A8B5-461D-B5E1-F17155D82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1244" y="2979609"/>
              <a:ext cx="4543476" cy="327020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A0EC5D7-1806-4191-AFB7-6D8196AC5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7369" y="4614711"/>
              <a:ext cx="3906555" cy="1524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93586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399</TotalTime>
  <Words>965</Words>
  <Application>Microsoft Office PowerPoint</Application>
  <PresentationFormat>Widescreen</PresentationFormat>
  <Paragraphs>149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Retrospect</vt:lpstr>
      <vt:lpstr>Framework Web PHP</vt:lpstr>
      <vt:lpstr>CodeIgniter</vt:lpstr>
      <vt:lpstr>CodeIgniter(1)</vt:lpstr>
      <vt:lpstr>CodeIgniter(2)</vt:lpstr>
      <vt:lpstr>CodeIgniter(3)</vt:lpstr>
      <vt:lpstr>CodeIgniter(4)</vt:lpstr>
      <vt:lpstr>CodeIgniter(5)</vt:lpstr>
      <vt:lpstr>CodeIgniter(6)</vt:lpstr>
      <vt:lpstr>CodeIgniter(7)</vt:lpstr>
      <vt:lpstr>CodeIgniter(8)</vt:lpstr>
      <vt:lpstr>CodeIgniter(9)</vt:lpstr>
      <vt:lpstr>CodeIgniter(10)</vt:lpstr>
      <vt:lpstr>CodeIgniter(11)</vt:lpstr>
      <vt:lpstr>Laravel</vt:lpstr>
      <vt:lpstr>Laravel(1)</vt:lpstr>
      <vt:lpstr>Laravel(2)</vt:lpstr>
      <vt:lpstr>Laravel(3)</vt:lpstr>
      <vt:lpstr>Laravel(4)</vt:lpstr>
      <vt:lpstr>Laravel(5)</vt:lpstr>
      <vt:lpstr>Laravel(6)</vt:lpstr>
      <vt:lpstr>Laravel(7)</vt:lpstr>
      <vt:lpstr>Laravel(8)</vt:lpstr>
      <vt:lpstr>Laravel(9)</vt:lpstr>
      <vt:lpstr>Laravel(10)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Web</dc:title>
  <dc:creator>Daffa Akbar</dc:creator>
  <cp:lastModifiedBy>Daffa Akbar</cp:lastModifiedBy>
  <cp:revision>81</cp:revision>
  <dcterms:created xsi:type="dcterms:W3CDTF">2020-12-05T03:42:54Z</dcterms:created>
  <dcterms:modified xsi:type="dcterms:W3CDTF">2020-12-14T01:47:44Z</dcterms:modified>
</cp:coreProperties>
</file>