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8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3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064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66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37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42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127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955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2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67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97B9D9-4BF0-4961-B23D-D55ABD13B75A}" type="datetimeFigureOut">
              <a:rPr lang="id-ID" smtClean="0"/>
              <a:t>05/12/2020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DE11AE-3A07-49AF-9355-66F0E7ABA524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8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159-6D5A-4C98-BA84-FF654C9A2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Framework Web</a:t>
            </a:r>
            <a:endParaRPr lang="id-ID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DD95E1-AB5B-4CF7-8E89-D5E66F844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109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(3)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060"/>
            <a:ext cx="4601217" cy="4023360"/>
          </a:xfrm>
        </p:spPr>
        <p:txBody>
          <a:bodyPr>
            <a:normAutofit/>
          </a:bodyPr>
          <a:lstStyle/>
          <a:p>
            <a:r>
              <a:rPr lang="en-US" dirty="0"/>
              <a:t>Pada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biasa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state</a:t>
            </a:r>
            <a:r>
              <a:rPr lang="en-US" dirty="0">
                <a:solidFill>
                  <a:schemeClr val="tx1"/>
                </a:solidFill>
              </a:rPr>
              <a:t>. Serta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memanipulasi</a:t>
            </a:r>
            <a:r>
              <a:rPr lang="en-US" dirty="0">
                <a:solidFill>
                  <a:schemeClr val="tx1"/>
                </a:solidFill>
              </a:rPr>
              <a:t> state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3EEB7E-7038-49F5-A13B-6FC04DB0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254" y="2646947"/>
            <a:ext cx="6396746" cy="421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6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(4)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060"/>
            <a:ext cx="4601217" cy="4023360"/>
          </a:xfrm>
        </p:spPr>
        <p:txBody>
          <a:bodyPr>
            <a:normAutofit/>
          </a:bodyPr>
          <a:lstStyle/>
          <a:p>
            <a:r>
              <a:rPr lang="en-US" dirty="0" err="1"/>
              <a:t>Dibawahnya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return yang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Switch dan Route (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routes pada </a:t>
            </a:r>
            <a:r>
              <a:rPr lang="en-US" dirty="0" err="1"/>
              <a:t>aplikasi</a:t>
            </a:r>
            <a:r>
              <a:rPr lang="en-US" dirty="0"/>
              <a:t> react).</a:t>
            </a:r>
          </a:p>
          <a:p>
            <a:r>
              <a:rPr lang="en-US" dirty="0"/>
              <a:t>Pada route “/”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b="1" dirty="0" err="1"/>
              <a:t>todos</a:t>
            </a:r>
            <a:r>
              <a:rPr lang="en-US" dirty="0"/>
              <a:t>, </a:t>
            </a:r>
            <a:r>
              <a:rPr lang="en-US" b="1" dirty="0" err="1"/>
              <a:t>changeTodo</a:t>
            </a:r>
            <a:r>
              <a:rPr lang="en-US" dirty="0"/>
              <a:t>, dan </a:t>
            </a:r>
            <a:r>
              <a:rPr lang="en-US" b="1" dirty="0" err="1"/>
              <a:t>deleteTodo</a:t>
            </a:r>
            <a:r>
              <a:rPr lang="en-US" dirty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pada route “/create”,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CreateTodo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 data </a:t>
            </a:r>
            <a:r>
              <a:rPr lang="en-US" b="1" dirty="0" err="1"/>
              <a:t>addTodo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A61C4-ECA8-4F4E-9D72-CC9AC079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07" y="2326105"/>
            <a:ext cx="6054193" cy="453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8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(5)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060"/>
            <a:ext cx="4601217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parameter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changeTodo</a:t>
            </a:r>
            <a:r>
              <a:rPr lang="en-US" dirty="0">
                <a:solidFill>
                  <a:schemeClr val="tx1"/>
                </a:solidFill>
              </a:rPr>
              <a:t>, dan </a:t>
            </a:r>
            <a:r>
              <a:rPr lang="en-US" dirty="0" err="1">
                <a:solidFill>
                  <a:schemeClr val="tx1"/>
                </a:solidFill>
              </a:rPr>
              <a:t>deleteTodo</a:t>
            </a:r>
            <a:r>
              <a:rPr lang="en-US" dirty="0">
                <a:solidFill>
                  <a:schemeClr val="tx1"/>
                </a:solidFill>
              </a:rPr>
              <a:t>. Parameter ini </a:t>
            </a:r>
            <a:r>
              <a:rPr lang="en-US" dirty="0" err="1">
                <a:solidFill>
                  <a:schemeClr val="tx1"/>
                </a:solidFill>
              </a:rPr>
              <a:t>disebut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props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data yang </a:t>
            </a:r>
            <a:r>
              <a:rPr lang="en-US" dirty="0" err="1">
                <a:solidFill>
                  <a:schemeClr val="tx1"/>
                </a:solidFill>
              </a:rPr>
              <a:t>diterima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parent.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Button “Tambah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en-US" dirty="0" err="1">
                <a:solidFill>
                  <a:schemeClr val="tx1"/>
                </a:solidFill>
              </a:rPr>
              <a:t>berupa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Link yang </a:t>
            </a:r>
            <a:r>
              <a:rPr lang="en-US" dirty="0" err="1">
                <a:solidFill>
                  <a:schemeClr val="tx1"/>
                </a:solidFill>
              </a:rPr>
              <a:t>disediakan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berpindah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tanpa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merefresh</a:t>
            </a:r>
            <a:r>
              <a:rPr lang="en-US" dirty="0">
                <a:solidFill>
                  <a:schemeClr val="tx1"/>
                </a:solidFill>
              </a:rPr>
              <a:t> website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Lalu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perulangan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TodoItem</a:t>
            </a:r>
            <a:r>
              <a:rPr lang="en-US" dirty="0">
                <a:solidFill>
                  <a:schemeClr val="tx1"/>
                </a:solidFill>
              </a:rPr>
              <a:t> yang juga </a:t>
            </a:r>
            <a:r>
              <a:rPr lang="en-US" dirty="0" err="1">
                <a:solidFill>
                  <a:schemeClr val="tx1"/>
                </a:solidFill>
              </a:rPr>
              <a:t>menerima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memanipulasi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61534-0955-4126-9CCF-E36FE5B5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3" y="1860975"/>
            <a:ext cx="6346187" cy="50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(6)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060"/>
            <a:ext cx="4601217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000"/>
                </a:solidFill>
              </a:rPr>
              <a:t>TodoItem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D85F2-7E62-45BD-90CF-58E0CFF3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92" y="2900719"/>
            <a:ext cx="6217108" cy="39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2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(7)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0060"/>
            <a:ext cx="4601217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juga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CreateTodo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muncul</a:t>
            </a:r>
            <a:r>
              <a:rPr lang="en-US" dirty="0">
                <a:solidFill>
                  <a:schemeClr val="tx1"/>
                </a:solidFill>
              </a:rPr>
              <a:t> Ketika </a:t>
            </a:r>
            <a:r>
              <a:rPr lang="en-US" dirty="0" err="1">
                <a:solidFill>
                  <a:schemeClr val="tx1"/>
                </a:solidFill>
              </a:rPr>
              <a:t>mengakses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/create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Pada </a:t>
            </a:r>
            <a:r>
              <a:rPr lang="en-US" dirty="0" err="1">
                <a:solidFill>
                  <a:schemeClr val="tx1"/>
                </a:solidFill>
              </a:rPr>
              <a:t>halaman</a:t>
            </a:r>
            <a:r>
              <a:rPr lang="en-US" dirty="0">
                <a:solidFill>
                  <a:schemeClr val="tx1"/>
                </a:solidFill>
              </a:rPr>
              <a:t> ini </a:t>
            </a:r>
            <a:r>
              <a:rPr lang="en-US" dirty="0" err="1">
                <a:solidFill>
                  <a:schemeClr val="tx1"/>
                </a:solidFill>
              </a:rPr>
              <a:t>terdapat</a:t>
            </a:r>
            <a:r>
              <a:rPr lang="en-US" dirty="0">
                <a:solidFill>
                  <a:schemeClr val="tx1"/>
                </a:solidFill>
              </a:rPr>
              <a:t> state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menentukan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input text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Ketika button </a:t>
            </a:r>
            <a:r>
              <a:rPr lang="en-US" dirty="0" err="1">
                <a:solidFill>
                  <a:schemeClr val="tx1"/>
                </a:solidFill>
              </a:rPr>
              <a:t>diklik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submitTodo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disana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menjalankan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props </a:t>
            </a:r>
            <a:r>
              <a:rPr lang="en-US" dirty="0" err="1">
                <a:solidFill>
                  <a:schemeClr val="tx1"/>
                </a:solidFill>
              </a:rPr>
              <a:t>addTodo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redirect ke route “/”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FE32-6FBC-4FF6-B1D9-147DCBF2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59" y="1932732"/>
            <a:ext cx="5786241" cy="49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3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(8)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yang menggunakan component-based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masing – masing.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section </a:t>
            </a:r>
            <a:r>
              <a:rPr lang="en-US" dirty="0" err="1"/>
              <a:t>dari</a:t>
            </a:r>
            <a:r>
              <a:rPr lang="en-US" dirty="0"/>
              <a:t> web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component-based juga </a:t>
            </a:r>
            <a:r>
              <a:rPr lang="en-US" dirty="0" err="1"/>
              <a:t>bisa</a:t>
            </a:r>
            <a:r>
              <a:rPr lang="en-US" dirty="0"/>
              <a:t> reusable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– </a:t>
            </a:r>
            <a:r>
              <a:rPr lang="en-US" dirty="0" err="1"/>
              <a:t>ulang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TodoItem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7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CE52A0-3E66-4E23-B030-0A324F47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950FE4-34EB-490E-AB1F-43BB81E5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715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adalah</a:t>
            </a:r>
            <a:r>
              <a:rPr lang="en-US" dirty="0"/>
              <a:t> framework frontend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angular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–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angular.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73C5B-605F-4F59-9A08-C0EDA386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1687"/>
            <a:ext cx="4422093" cy="283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F48EF7-AFAA-4E80-8D9D-9A60A712C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28" y="3001687"/>
            <a:ext cx="4483052" cy="28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4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132446" cy="4023360"/>
          </a:xfrm>
        </p:spPr>
        <p:txBody>
          <a:bodyPr/>
          <a:lstStyle/>
          <a:p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react, angular </a:t>
            </a:r>
            <a:r>
              <a:rPr lang="en-US" dirty="0" err="1"/>
              <a:t>mempunyai</a:t>
            </a:r>
            <a:r>
              <a:rPr lang="en-US" dirty="0"/>
              <a:t> file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routes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pada file </a:t>
            </a:r>
            <a:r>
              <a:rPr lang="en-US" dirty="0" err="1"/>
              <a:t>AppRoutingModule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32D78-B72C-4827-9478-6E2AC12E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567" y="2358189"/>
            <a:ext cx="6685433" cy="4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3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(2)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6" cy="4023360"/>
          </a:xfrm>
        </p:spPr>
        <p:txBody>
          <a:bodyPr/>
          <a:lstStyle/>
          <a:p>
            <a:pPr algn="just"/>
            <a:r>
              <a:rPr lang="en-US" dirty="0"/>
              <a:t>Angular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“Service”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pada web, </a:t>
            </a:r>
            <a:r>
              <a:rPr lang="en-US" dirty="0" err="1"/>
              <a:t>biasanya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file ini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ke API,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ini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C120-B870-4EB5-94F7-85519D36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1845734"/>
            <a:ext cx="6416842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8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CE52A0-3E66-4E23-B030-0A324F47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950FE4-34EB-490E-AB1F-43BB81E5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908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(3)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6" cy="4023360"/>
          </a:xfrm>
        </p:spPr>
        <p:txBody>
          <a:bodyPr/>
          <a:lstStyle/>
          <a:p>
            <a:pPr algn="just"/>
            <a:r>
              <a:rPr lang="en-US" dirty="0" err="1"/>
              <a:t>Selanjutnya</a:t>
            </a:r>
            <a:r>
              <a:rPr lang="en-US" dirty="0"/>
              <a:t> pada app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root </a:t>
            </a:r>
            <a:r>
              <a:rPr lang="en-US" dirty="0" err="1"/>
              <a:t>dari</a:t>
            </a:r>
            <a:r>
              <a:rPr lang="en-US" dirty="0"/>
              <a:t> angular,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berisiikan</a:t>
            </a:r>
            <a:r>
              <a:rPr lang="en-US" dirty="0"/>
              <a:t> route-outlet, </a:t>
            </a:r>
            <a:r>
              <a:rPr lang="en-US" dirty="0" err="1"/>
              <a:t>elemen</a:t>
            </a:r>
            <a:r>
              <a:rPr lang="en-US" dirty="0"/>
              <a:t>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route yang </a:t>
            </a:r>
            <a:r>
              <a:rPr lang="en-US" dirty="0" err="1"/>
              <a:t>diakses</a:t>
            </a:r>
            <a:r>
              <a:rPr lang="en-US" dirty="0"/>
              <a:t>,</a:t>
            </a:r>
          </a:p>
          <a:p>
            <a:pPr algn="just"/>
            <a:r>
              <a:rPr lang="en-US" dirty="0" err="1"/>
              <a:t>Semisal</a:t>
            </a:r>
            <a:r>
              <a:rPr lang="en-US" dirty="0"/>
              <a:t> pada route “/”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dirender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juga </a:t>
            </a:r>
            <a:r>
              <a:rPr lang="en-US" dirty="0" err="1"/>
              <a:t>untuk</a:t>
            </a:r>
            <a:r>
              <a:rPr lang="en-US" dirty="0"/>
              <a:t> route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merender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routernya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4CEB9-E5B2-4CB9-85DD-5AD96EC3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45" y="3441032"/>
            <a:ext cx="4815435" cy="9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(4)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57036" cy="4023360"/>
          </a:xfrm>
        </p:spPr>
        <p:txBody>
          <a:bodyPr/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, data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dependency injection pada method constructor.</a:t>
            </a:r>
          </a:p>
          <a:p>
            <a:pPr algn="just"/>
            <a:r>
              <a:rPr lang="en-US" dirty="0"/>
              <a:t>Lalu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–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 </a:t>
            </a:r>
            <a:r>
              <a:rPr lang="en-US" dirty="0" err="1"/>
              <a:t>todo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F4497-8D62-4EDA-9E52-37E3E45E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75" y="2310063"/>
            <a:ext cx="5305925" cy="45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(5)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81848" cy="4023360"/>
          </a:xfrm>
        </p:spPr>
        <p:txBody>
          <a:bodyPr/>
          <a:lstStyle/>
          <a:p>
            <a:pPr algn="just"/>
            <a:r>
              <a:rPr lang="en-US" dirty="0"/>
              <a:t>Pada html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juga hamper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item dan juga </a:t>
            </a:r>
            <a:r>
              <a:rPr lang="en-US" dirty="0" err="1"/>
              <a:t>mempassing</a:t>
            </a:r>
            <a:r>
              <a:rPr lang="en-US" dirty="0"/>
              <a:t> data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oleh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7AA28-D446-43C0-A9CB-1D8593B4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10081848" cy="188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3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(6)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05921" cy="4023360"/>
          </a:xfrm>
        </p:spPr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props,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todoitem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props </a:t>
            </a:r>
            <a:r>
              <a:rPr lang="en-US" dirty="0" err="1"/>
              <a:t>dengan</a:t>
            </a:r>
            <a:r>
              <a:rPr lang="en-US" dirty="0"/>
              <a:t> decorator Input </a:t>
            </a:r>
            <a:r>
              <a:rPr lang="en-US" dirty="0" err="1"/>
              <a:t>untuk</a:t>
            </a:r>
            <a:r>
              <a:rPr lang="en-US" dirty="0"/>
              <a:t> variable dan Output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US" dirty="0"/>
          </a:p>
          <a:p>
            <a:pPr algn="just"/>
            <a:r>
              <a:rPr lang="en-US" dirty="0"/>
              <a:t>Serta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props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tadi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7DD25-FA80-43E7-AB11-5C0706C6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32" y="2486526"/>
            <a:ext cx="7074568" cy="43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(7)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81848" cy="4023360"/>
          </a:xfrm>
        </p:spPr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htmlnya</a:t>
            </a:r>
            <a:r>
              <a:rPr lang="en-US" dirty="0"/>
              <a:t>, Ketika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data, </a:t>
            </a:r>
            <a:r>
              <a:rPr lang="en-US" dirty="0" err="1"/>
              <a:t>harus</a:t>
            </a:r>
            <a:r>
              <a:rPr lang="en-US"/>
              <a:t> menggunakan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komponennya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 yang </a:t>
            </a:r>
            <a:r>
              <a:rPr lang="en-US" dirty="0" err="1"/>
              <a:t>dapat</a:t>
            </a:r>
            <a:r>
              <a:rPr lang="en-US" dirty="0"/>
              <a:t> menggunakan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props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59775-D5C3-45D2-BA12-82B47462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550509"/>
            <a:ext cx="10179399" cy="157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7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(8)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05921" cy="4023360"/>
          </a:xfrm>
        </p:spPr>
        <p:txBody>
          <a:bodyPr/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CreateTodo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variable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</a:t>
            </a:r>
          </a:p>
          <a:p>
            <a:pPr algn="just"/>
            <a:r>
              <a:rPr lang="en-US" dirty="0" err="1"/>
              <a:t>Komponen</a:t>
            </a:r>
            <a:r>
              <a:rPr lang="en-US" dirty="0"/>
              <a:t> ini juga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addTodo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addTodo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service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router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meredirect</a:t>
            </a:r>
            <a:r>
              <a:rPr lang="en-US" dirty="0"/>
              <a:t> </a:t>
            </a:r>
            <a:r>
              <a:rPr lang="en-US" dirty="0" err="1"/>
              <a:t>halaman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0455F-F057-46C9-93C5-EFAE302B8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00" y="3689684"/>
            <a:ext cx="6996699" cy="3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1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sz="2000" dirty="0"/>
              <a:t>(8)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05921" cy="4023360"/>
          </a:xfrm>
        </p:spPr>
        <p:txBody>
          <a:bodyPr/>
          <a:lstStyle/>
          <a:p>
            <a:pPr algn="just"/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htmlnya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routerLink</a:t>
            </a:r>
            <a:r>
              <a:rPr lang="en-US" dirty="0"/>
              <a:t> (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Link pada react)</a:t>
            </a:r>
          </a:p>
          <a:p>
            <a:pPr algn="just"/>
            <a:r>
              <a:rPr lang="en-US" dirty="0"/>
              <a:t>Pada input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ngModel</a:t>
            </a:r>
            <a:r>
              <a:rPr lang="en-US" dirty="0"/>
              <a:t>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membind</a:t>
            </a:r>
            <a:r>
              <a:rPr lang="en-US" dirty="0"/>
              <a:t> variable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input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pada variable </a:t>
            </a:r>
            <a:r>
              <a:rPr lang="en-US" dirty="0" err="1"/>
              <a:t>todo</a:t>
            </a:r>
            <a:r>
              <a:rPr lang="en-US" dirty="0"/>
              <a:t>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berubah</a:t>
            </a:r>
            <a:endParaRPr lang="en-US" dirty="0"/>
          </a:p>
          <a:p>
            <a:pPr algn="just"/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button yang Ketika </a:t>
            </a:r>
            <a:r>
              <a:rPr lang="en-US" dirty="0" err="1"/>
              <a:t>diklik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addTodo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696E9-EDA1-4F77-9D55-12D82010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86" y="2659119"/>
            <a:ext cx="5829543" cy="239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adalah</a:t>
            </a:r>
            <a:r>
              <a:rPr lang="en-US" dirty="0"/>
              <a:t> framework </a:t>
            </a:r>
            <a:r>
              <a:rPr lang="en-US" dirty="0" err="1"/>
              <a:t>css</a:t>
            </a:r>
            <a:r>
              <a:rPr lang="en-US" dirty="0"/>
              <a:t> yang </a:t>
            </a:r>
            <a:r>
              <a:rPr lang="en-US" dirty="0" err="1"/>
              <a:t>mempermudah</a:t>
            </a:r>
            <a:r>
              <a:rPr lang="en-US" dirty="0"/>
              <a:t> dan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web.</a:t>
            </a:r>
          </a:p>
          <a:p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memulai</a:t>
            </a:r>
            <a:r>
              <a:rPr lang="en-US" dirty="0"/>
              <a:t> menggunakan bootstrap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bootstrap dan </a:t>
            </a:r>
            <a:r>
              <a:rPr lang="en-US" dirty="0" err="1"/>
              <a:t>mengimport</a:t>
            </a:r>
            <a:r>
              <a:rPr lang="en-US" dirty="0"/>
              <a:t> </a:t>
            </a:r>
            <a:r>
              <a:rPr lang="en-US" dirty="0" err="1"/>
              <a:t>filenya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menggunakan CDN (Content Delivery Network).</a:t>
            </a:r>
          </a:p>
          <a:p>
            <a:endParaRPr lang="en-US" dirty="0"/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menggunakan bootstrap menggunakan CDN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B63BF0-8DD1-49C0-B95C-BFC92BA9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73368"/>
            <a:ext cx="10058400" cy="7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US" sz="2000" dirty="0"/>
              <a:t>(2)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menggunakan bootstrap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class pada </a:t>
            </a:r>
            <a:r>
              <a:rPr lang="en-US" dirty="0" err="1"/>
              <a:t>komponen</a:t>
            </a:r>
            <a:r>
              <a:rPr lang="en-US" dirty="0"/>
              <a:t> HTML,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yang menggunakan bootstrap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B4258-1057-457C-AEC6-A58BD36D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82546"/>
            <a:ext cx="688753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US" sz="2000" dirty="0"/>
              <a:t>(3)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64586"/>
            <a:ext cx="10058400" cy="4023360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layout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flexbox. Jika </a:t>
            </a:r>
            <a:r>
              <a:rPr lang="en-US" dirty="0" err="1"/>
              <a:t>tanpa</a:t>
            </a:r>
            <a:r>
              <a:rPr lang="en-US" dirty="0"/>
              <a:t> menggunakan bootstrap,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layouting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sz="1600" dirty="0">
              <a:latin typeface="Roboto Mono Medium for Powerlin" pitchFamily="2" charset="0"/>
              <a:ea typeface="Roboto Mono Medium for Powerlin" pitchFamily="2" charset="0"/>
            </a:endParaRPr>
          </a:p>
          <a:p>
            <a:r>
              <a:rPr lang="en-US" sz="1600" dirty="0">
                <a:latin typeface="Roboto Mono Medium for Powerlin" pitchFamily="2" charset="0"/>
                <a:ea typeface="Roboto Mono Medium for Powerlin" pitchFamily="2" charset="0"/>
              </a:rPr>
              <a:t>style=“display: flex; justify-content: between; align-items: center”</a:t>
            </a:r>
          </a:p>
          <a:p>
            <a:endParaRPr lang="en-US" dirty="0">
              <a:ea typeface="Roboto Mono Medium for Powerlin" pitchFamily="2" charset="0"/>
            </a:endParaRPr>
          </a:p>
          <a:p>
            <a:r>
              <a:rPr lang="en-US" dirty="0" err="1">
                <a:ea typeface="Roboto Mono Medium for Powerlin" pitchFamily="2" charset="0"/>
              </a:rPr>
              <a:t>Sedangkan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dengan</a:t>
            </a:r>
            <a:r>
              <a:rPr lang="en-US" dirty="0">
                <a:ea typeface="Roboto Mono Medium for Powerlin" pitchFamily="2" charset="0"/>
              </a:rPr>
              <a:t> bootstrap </a:t>
            </a:r>
            <a:r>
              <a:rPr lang="en-US" dirty="0" err="1">
                <a:ea typeface="Roboto Mono Medium for Powerlin" pitchFamily="2" charset="0"/>
              </a:rPr>
              <a:t>hanya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perlu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menambahkan</a:t>
            </a:r>
            <a:r>
              <a:rPr lang="en-US" dirty="0">
                <a:ea typeface="Roboto Mono Medium for Powerlin" pitchFamily="2" charset="0"/>
              </a:rPr>
              <a:t> class </a:t>
            </a:r>
            <a:r>
              <a:rPr lang="en-US" dirty="0" err="1">
                <a:ea typeface="Roboto Mono Medium for Powerlin" pitchFamily="2" charset="0"/>
              </a:rPr>
              <a:t>sebagai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berikut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tanpa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harus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berurusan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dengan</a:t>
            </a:r>
            <a:r>
              <a:rPr lang="en-US" dirty="0">
                <a:ea typeface="Roboto Mono Medium for Powerlin" pitchFamily="2" charset="0"/>
              </a:rPr>
              <a:t> CSS </a:t>
            </a:r>
            <a:r>
              <a:rPr lang="en-US" dirty="0" err="1">
                <a:ea typeface="Roboto Mono Medium for Powerlin" pitchFamily="2" charset="0"/>
              </a:rPr>
              <a:t>sama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sekali</a:t>
            </a:r>
            <a:endParaRPr lang="en-US" dirty="0">
              <a:ea typeface="Roboto Mono Medium for Powerlin" pitchFamily="2" charset="0"/>
            </a:endParaRPr>
          </a:p>
          <a:p>
            <a:endParaRPr lang="en-US" dirty="0">
              <a:ea typeface="Roboto Mono Medium for Powerlin" pitchFamily="2" charset="0"/>
            </a:endParaRPr>
          </a:p>
          <a:p>
            <a:r>
              <a:rPr lang="en-US" dirty="0" err="1">
                <a:ea typeface="Roboto Mono Medium for Powerlin" pitchFamily="2" charset="0"/>
              </a:rPr>
              <a:t>Begitu</a:t>
            </a:r>
            <a:r>
              <a:rPr lang="en-US" dirty="0">
                <a:ea typeface="Roboto Mono Medium for Powerlin" pitchFamily="2" charset="0"/>
              </a:rPr>
              <a:t> pula </a:t>
            </a:r>
            <a:r>
              <a:rPr lang="en-US" dirty="0" err="1">
                <a:ea typeface="Roboto Mono Medium for Powerlin" pitchFamily="2" charset="0"/>
              </a:rPr>
              <a:t>dengan</a:t>
            </a:r>
            <a:r>
              <a:rPr lang="en-US" dirty="0">
                <a:ea typeface="Roboto Mono Medium for Powerlin" pitchFamily="2" charset="0"/>
              </a:rPr>
              <a:t> style Button,</a:t>
            </a:r>
          </a:p>
          <a:p>
            <a:r>
              <a:rPr lang="en-US" dirty="0" err="1">
                <a:ea typeface="Roboto Mono Medium for Powerlin" pitchFamily="2" charset="0"/>
              </a:rPr>
              <a:t>Hanya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perlu</a:t>
            </a:r>
            <a:r>
              <a:rPr lang="en-US" dirty="0">
                <a:ea typeface="Roboto Mono Medium for Powerlin" pitchFamily="2" charset="0"/>
              </a:rPr>
              <a:t> </a:t>
            </a:r>
            <a:r>
              <a:rPr lang="en-US" dirty="0" err="1">
                <a:ea typeface="Roboto Mono Medium for Powerlin" pitchFamily="2" charset="0"/>
              </a:rPr>
              <a:t>menambahkan</a:t>
            </a:r>
            <a:r>
              <a:rPr lang="en-US" dirty="0">
                <a:ea typeface="Roboto Mono Medium for Powerlin" pitchFamily="2" charset="0"/>
              </a:rPr>
              <a:t> class </a:t>
            </a:r>
            <a:r>
              <a:rPr lang="en-US" dirty="0" err="1">
                <a:ea typeface="Roboto Mono Medium for Powerlin" pitchFamily="2" charset="0"/>
              </a:rPr>
              <a:t>btn</a:t>
            </a:r>
            <a:endParaRPr lang="en-US" dirty="0">
              <a:ea typeface="Roboto Mono Medium for Powerlin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D2295-01C0-4D0E-A202-852D0CE9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59" y="1815156"/>
            <a:ext cx="6744641" cy="771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71F68-E3DE-41BD-81D6-7615087AF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35" y="4836687"/>
            <a:ext cx="6704274" cy="12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  <a:r>
              <a:rPr lang="en-US" sz="2000" dirty="0"/>
              <a:t>(4)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02" y="4188021"/>
            <a:ext cx="5253789" cy="21616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todolist</a:t>
            </a:r>
            <a:r>
              <a:rPr lang="en-US" dirty="0"/>
              <a:t>, class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class card, yang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yang </a:t>
            </a:r>
            <a:r>
              <a:rPr lang="en-US" dirty="0" err="1"/>
              <a:t>ada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card juga </a:t>
            </a:r>
            <a:r>
              <a:rPr lang="en-US" dirty="0" err="1"/>
              <a:t>terdapat</a:t>
            </a:r>
            <a:r>
              <a:rPr lang="en-US" dirty="0"/>
              <a:t> layout Grid yang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class row dan col yang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card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bagian</a:t>
            </a:r>
            <a:r>
              <a:rPr lang="en-US" dirty="0"/>
              <a:t> (status dan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C825D-699E-4D43-B6AE-271D988A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81890"/>
            <a:ext cx="5253789" cy="2161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E0116-0AE8-45A1-91F5-76EE622A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3" y="1840930"/>
            <a:ext cx="5470358" cy="50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CE52A0-3E66-4E23-B030-0A324F47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950FE4-34EB-490E-AB1F-43BB81E5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690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(1)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err="1"/>
              <a:t>adalah</a:t>
            </a:r>
            <a:r>
              <a:rPr lang="en-US" dirty="0"/>
              <a:t> library frontend yang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website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(</a:t>
            </a:r>
            <a:r>
              <a:rPr lang="en-US" dirty="0" err="1"/>
              <a:t>reuseable</a:t>
            </a:r>
            <a:r>
              <a:rPr lang="en-US" dirty="0"/>
              <a:t>).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react.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FD956-FB41-4E0D-81A5-5A092710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35" y="3100317"/>
            <a:ext cx="4917945" cy="2477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68F73-3613-4F42-ACBD-3B2E5638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54" y="3100317"/>
            <a:ext cx="4084201" cy="247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97B069-F747-4593-A3F1-71B0EC7B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  <a:r>
              <a:rPr lang="en-US" sz="2000" dirty="0"/>
              <a:t>(2)</a:t>
            </a:r>
            <a:endParaRPr lang="id-ID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0A645B-C304-47B9-BC83-B7E0CDB3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13" y="1954018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endParaRPr lang="en-US" dirty="0"/>
          </a:p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C000"/>
                </a:solidFill>
              </a:rPr>
              <a:t>TodoItem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parent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</a:p>
          <a:p>
            <a:r>
              <a:rPr lang="en-US" dirty="0"/>
              <a:t>data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data.</a:t>
            </a:r>
          </a:p>
          <a:p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</a:t>
            </a:r>
            <a:r>
              <a:rPr lang="en-US" dirty="0">
                <a:solidFill>
                  <a:schemeClr val="tx1"/>
                </a:solidFill>
              </a:rPr>
              <a:t>-</a:t>
            </a:r>
          </a:p>
          <a:p>
            <a:r>
              <a:rPr lang="en-US" dirty="0" err="1">
                <a:solidFill>
                  <a:schemeClr val="tx1"/>
                </a:solidFill>
              </a:rPr>
              <a:t>memberikan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ke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TodoItem</a:t>
            </a:r>
            <a:endParaRPr lang="en-US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</a:rPr>
              <a:t>TodoItem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berguna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item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3B4050-ABD7-4656-85ED-1D5497815032}"/>
              </a:ext>
            </a:extLst>
          </p:cNvPr>
          <p:cNvGrpSpPr/>
          <p:nvPr/>
        </p:nvGrpSpPr>
        <p:grpSpPr>
          <a:xfrm>
            <a:off x="6623503" y="2743200"/>
            <a:ext cx="5213684" cy="3234178"/>
            <a:chOff x="1208535" y="2999874"/>
            <a:chExt cx="4917945" cy="28692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5FD956-FB41-4E0D-81A5-5A0927106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535" y="3100317"/>
              <a:ext cx="4917945" cy="247709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191767-0888-494B-B317-C04B363BBB69}"/>
                </a:ext>
              </a:extLst>
            </p:cNvPr>
            <p:cNvSpPr/>
            <p:nvPr/>
          </p:nvSpPr>
          <p:spPr>
            <a:xfrm>
              <a:off x="1208535" y="2999874"/>
              <a:ext cx="4917945" cy="2869220"/>
            </a:xfrm>
            <a:prstGeom prst="rect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5EDB55-C397-43B6-90A2-9DF2817C448C}"/>
                </a:ext>
              </a:extLst>
            </p:cNvPr>
            <p:cNvSpPr/>
            <p:nvPr/>
          </p:nvSpPr>
          <p:spPr>
            <a:xfrm>
              <a:off x="1515222" y="4338866"/>
              <a:ext cx="2152285" cy="972864"/>
            </a:xfrm>
            <a:prstGeom prst="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05121-3790-4132-949B-254C1B633EDD}"/>
                </a:ext>
              </a:extLst>
            </p:cNvPr>
            <p:cNvSpPr/>
            <p:nvPr/>
          </p:nvSpPr>
          <p:spPr>
            <a:xfrm>
              <a:off x="1676021" y="4503932"/>
              <a:ext cx="1830686" cy="321366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672865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134</TotalTime>
  <Words>937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Roboto Mono Medium for Powerlin</vt:lpstr>
      <vt:lpstr>Retrospect</vt:lpstr>
      <vt:lpstr>Framework Web</vt:lpstr>
      <vt:lpstr>Bootstrap</vt:lpstr>
      <vt:lpstr>Bootstrap(1)</vt:lpstr>
      <vt:lpstr>Bootstrap(2)</vt:lpstr>
      <vt:lpstr>Bootstrap(3)</vt:lpstr>
      <vt:lpstr>Bootstrap(4)</vt:lpstr>
      <vt:lpstr>React</vt:lpstr>
      <vt:lpstr>React(1)</vt:lpstr>
      <vt:lpstr>React(2)</vt:lpstr>
      <vt:lpstr>React(3)</vt:lpstr>
      <vt:lpstr>React(4)</vt:lpstr>
      <vt:lpstr>React(5)</vt:lpstr>
      <vt:lpstr>React(6)</vt:lpstr>
      <vt:lpstr>React(7)</vt:lpstr>
      <vt:lpstr>React(8)</vt:lpstr>
      <vt:lpstr>Angular</vt:lpstr>
      <vt:lpstr>Angular(1)</vt:lpstr>
      <vt:lpstr>Angular(1)</vt:lpstr>
      <vt:lpstr>Angular(2)</vt:lpstr>
      <vt:lpstr>Angular(3)</vt:lpstr>
      <vt:lpstr>Angular(4)</vt:lpstr>
      <vt:lpstr>Angular(5)</vt:lpstr>
      <vt:lpstr>Angular(6)</vt:lpstr>
      <vt:lpstr>Angular(7)</vt:lpstr>
      <vt:lpstr>Angular(8)</vt:lpstr>
      <vt:lpstr>Angular(8)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Web</dc:title>
  <dc:creator>Daffa Akbar</dc:creator>
  <cp:lastModifiedBy>Daffa Akbar</cp:lastModifiedBy>
  <cp:revision>30</cp:revision>
  <dcterms:created xsi:type="dcterms:W3CDTF">2020-12-05T03:42:54Z</dcterms:created>
  <dcterms:modified xsi:type="dcterms:W3CDTF">2020-12-05T05:57:30Z</dcterms:modified>
</cp:coreProperties>
</file>