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7"/>
  </p:notesMasterIdLst>
  <p:sldIdLst>
    <p:sldId id="257" r:id="rId2"/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>
        <p:scale>
          <a:sx n="50" d="100"/>
          <a:sy n="50" d="100"/>
        </p:scale>
        <p:origin x="-928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9394-844F-4B60-AB18-91B39F7D68CA}" type="datetimeFigureOut">
              <a:rPr lang="en-US" smtClean="0"/>
              <a:t>04/12/19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EC19-E4D9-40B0-9553-8B16846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57859" y="3251532"/>
            <a:ext cx="513155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4A7181-AD1B-4958-BF42-33A9B9C69546}" type="datetime1">
              <a:rPr lang="id-ID" smtClean="0">
                <a:solidFill>
                  <a:prstClr val="black"/>
                </a:solidFill>
              </a:rPr>
              <a:pPr/>
              <a:t>04/12/19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71E0C8-17A9-4AC5-B598-6306D882C3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1" y="216579"/>
            <a:ext cx="4353103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6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D843D-EFFD-4E89-B4A1-A7D092762A84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CDE3-60A2-4723-96A3-559CD9A9FE4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410BF6-FE79-4D56-8FC5-DB4719BF4F63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FFDCC97-455B-43D0-AA00-602B0EEC87A5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F4B16455-9256-4FC0-AA7F-59FAE9833570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858D660B-A1D0-4E6C-8D5C-85EAB1A49740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2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799" y="6359811"/>
            <a:ext cx="3663951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+mn-lt"/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28132-AD6C-4B4F-87B9-0C4DC2FEA77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9F750-41CF-4F69-A9D0-A1C79BAA20E8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16426-4FB4-42BA-AD07-161D7F2F182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B871E0C8-17A9-4AC5-B598-6306D882C37B}" type="slidenum">
              <a:rPr lang="en-US" smtClean="0">
                <a:solidFill>
                  <a:prstClr val="white"/>
                </a:solidFill>
              </a:rPr>
              <a:pPr defTabSz="914400" eaLnBrk="0" hangingPunct="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7380C7AF-17BF-4514-A509-9B1822032905}" type="datetime1">
              <a:rPr lang="id-ID" smtClean="0">
                <a:solidFill>
                  <a:prstClr val="white"/>
                </a:solidFill>
              </a:rPr>
              <a:pPr defTabSz="914400" eaLnBrk="0" hangingPunct="0"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F7F7F"/>
                </a:solidFill>
                <a:latin typeface="Times New Roman" pitchFamily="18" charset="0"/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  <a:latin typeface="Times New Roman" pitchFamily="18" charset="0"/>
              </a:rPr>
              <a:t>8 </a:t>
            </a:r>
            <a:r>
              <a:rPr lang="en-US" sz="600" dirty="0">
                <a:solidFill>
                  <a:srgbClr val="7F7F7F"/>
                </a:solidFill>
                <a:latin typeface="Times New Roman" pitchFamily="18" charset="0"/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autoUpdateAnimBg="0" advAuto="0"/>
      <p:bldP spid="1031" grpId="0" build="p" bldLvl="4" autoUpdateAnimBg="0"/>
    </p:bld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646245" y="1269243"/>
            <a:ext cx="10545755" cy="1526966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Teori</a:t>
            </a:r>
            <a:r>
              <a:rPr lang="en-US" dirty="0" smtClean="0">
                <a:solidFill>
                  <a:schemeClr val="tx1"/>
                </a:solidFill>
              </a:rPr>
              <a:t> Bahasa &amp;Automata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646245" y="2840999"/>
            <a:ext cx="7288697" cy="325634"/>
          </a:xfrm>
        </p:spPr>
        <p:txBody>
          <a:bodyPr/>
          <a:lstStyle/>
          <a:p>
            <a:r>
              <a:rPr lang="en-US" dirty="0" err="1" smtClean="0"/>
              <a:t>Judul</a:t>
            </a:r>
            <a:r>
              <a:rPr lang="en-US" dirty="0" smtClean="0"/>
              <a:t> ……………</a:t>
            </a:r>
            <a:r>
              <a:rPr lang="en-US" dirty="0" smtClean="0"/>
              <a:t>……</a:t>
            </a:r>
            <a:r>
              <a:rPr lang="en-US" dirty="0" smtClean="0"/>
              <a:t>………………..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71812"/>
              </p:ext>
            </p:extLst>
          </p:nvPr>
        </p:nvGraphicFramePr>
        <p:xfrm>
          <a:off x="5290593" y="3589557"/>
          <a:ext cx="5947251" cy="240042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691700"/>
                <a:gridCol w="1936564"/>
                <a:gridCol w="3318987"/>
              </a:tblGrid>
              <a:tr h="480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NIM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1301184251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Galih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Wimba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Heriaji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1301184291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M </a:t>
                      </a:r>
                      <a:r>
                        <a:rPr lang="en-US" sz="1100" dirty="0" err="1" smtClean="0">
                          <a:effectLst/>
                        </a:rPr>
                        <a:t>Daffa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Regenta</a:t>
                      </a:r>
                      <a:r>
                        <a:rPr lang="en-US" sz="1100" dirty="0" smtClean="0">
                          <a:effectLst/>
                        </a:rPr>
                        <a:t> Su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1301184225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M </a:t>
                      </a:r>
                      <a:r>
                        <a:rPr lang="en-US" sz="1100" dirty="0" err="1" smtClean="0">
                          <a:effectLst/>
                        </a:rPr>
                        <a:t>Naufal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Rizky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-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  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4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Parser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Formula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java yang  </a:t>
            </a:r>
            <a:r>
              <a:rPr lang="en-US" dirty="0" err="1"/>
              <a:t>menerapkan</a:t>
            </a:r>
            <a:r>
              <a:rPr lang="en-US" dirty="0"/>
              <a:t> Finite Automata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string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lexic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token </a:t>
            </a:r>
            <a:r>
              <a:rPr lang="en-US" dirty="0" err="1"/>
              <a:t>lexicnya</a:t>
            </a:r>
            <a:r>
              <a:rPr lang="en-US" dirty="0"/>
              <a:t>.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,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Sequence Token </a:t>
            </a:r>
            <a:r>
              <a:rPr lang="en-US" dirty="0" err="1"/>
              <a:t>Lexic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user.</a:t>
            </a:r>
          </a:p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token </a:t>
            </a:r>
            <a:r>
              <a:rPr lang="en-US" dirty="0" err="1"/>
              <a:t>lexic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valid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development tools </a:t>
            </a:r>
            <a:r>
              <a:rPr lang="en-US" dirty="0" err="1"/>
              <a:t>netbeans</a:t>
            </a:r>
            <a:r>
              <a:rPr lang="en-US" dirty="0"/>
              <a:t> java.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3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FA ( Finite Automata 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2" b="33732"/>
          <a:stretch>
            <a:fillRect/>
          </a:stretch>
        </p:blipFill>
        <p:spPr>
          <a:xfrm>
            <a:off x="486835" y="2387600"/>
            <a:ext cx="10231966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5" y="1244600"/>
            <a:ext cx="10816165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Context Free Grammar (CFG): </a:t>
            </a:r>
          </a:p>
          <a:p>
            <a:r>
              <a:rPr lang="en-US" dirty="0"/>
              <a:t>S -&gt; A </a:t>
            </a:r>
          </a:p>
          <a:p>
            <a:r>
              <a:rPr lang="en-US" dirty="0"/>
              <a:t>A -&gt; 1</a:t>
            </a:r>
          </a:p>
          <a:p>
            <a:r>
              <a:rPr lang="en-US" dirty="0"/>
              <a:t>A -&gt; 2A</a:t>
            </a:r>
          </a:p>
          <a:p>
            <a:r>
              <a:rPr lang="en-US" dirty="0"/>
              <a:t>A -&gt;  6A7A</a:t>
            </a:r>
          </a:p>
          <a:p>
            <a:r>
              <a:rPr lang="en-US" dirty="0"/>
              <a:t>A -&gt; 9A10</a:t>
            </a:r>
          </a:p>
          <a:p>
            <a:r>
              <a:rPr lang="en-US" dirty="0"/>
              <a:t>A -&gt; ACA </a:t>
            </a:r>
          </a:p>
          <a:p>
            <a:r>
              <a:rPr lang="en-US" dirty="0"/>
              <a:t>C -&gt; 3</a:t>
            </a:r>
          </a:p>
          <a:p>
            <a:r>
              <a:rPr lang="en-US" dirty="0"/>
              <a:t>C -&gt; 4</a:t>
            </a:r>
          </a:p>
          <a:p>
            <a:r>
              <a:rPr lang="en-US" dirty="0"/>
              <a:t>C -&gt; 8 </a:t>
            </a:r>
          </a:p>
          <a:p>
            <a:r>
              <a:rPr lang="en-US" dirty="0"/>
              <a:t>C -&gt;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4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04/12/19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Content Placeholder 6" descr="Macintosh HD:Users:galihwimba:Downloads:pda_s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 b="1241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4700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155</TotalTime>
  <Words>191</Words>
  <Application>Microsoft Macintosh PowerPoint</Application>
  <PresentationFormat>Custom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Theme3</vt:lpstr>
      <vt:lpstr>Tugas Besar Teori Bahasa &amp;Automata</vt:lpstr>
      <vt:lpstr>Spesifikasi Program</vt:lpstr>
      <vt:lpstr>Rancangan FA ( Finite Automata )</vt:lpstr>
      <vt:lpstr>CFG </vt:lpstr>
      <vt:lpstr>PDA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galihwimba</cp:lastModifiedBy>
  <cp:revision>26</cp:revision>
  <dcterms:created xsi:type="dcterms:W3CDTF">2015-09-08T21:38:27Z</dcterms:created>
  <dcterms:modified xsi:type="dcterms:W3CDTF">2019-12-04T16:53:29Z</dcterms:modified>
</cp:coreProperties>
</file>