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5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0" r:id="rId10"/>
    <p:sldId id="273" r:id="rId11"/>
    <p:sldId id="277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9" r:id="rId20"/>
    <p:sldId id="274" r:id="rId21"/>
    <p:sldId id="275" r:id="rId22"/>
    <p:sldId id="278" r:id="rId23"/>
    <p:sldId id="288" r:id="rId24"/>
    <p:sldId id="287" r:id="rId25"/>
    <p:sldId id="290" r:id="rId26"/>
    <p:sldId id="280" r:id="rId27"/>
    <p:sldId id="281" r:id="rId28"/>
    <p:sldId id="289" r:id="rId29"/>
    <p:sldId id="282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F0B0C5-A38E-5649-AAB8-22FA98582C8F}" v="6" dt="2025-03-24T03:51:13.6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97"/>
    <p:restoredTop sz="94753"/>
  </p:normalViewPr>
  <p:slideViewPr>
    <p:cSldViewPr snapToGrid="0">
      <p:cViewPr varScale="1">
        <p:scale>
          <a:sx n="101" d="100"/>
          <a:sy n="101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dan Studiawan" userId="b59d24ee-dde4-4e13-810a-57bc721b8039" providerId="ADAL" clId="{D4838B7C-8FF9-1A40-B994-70841DC16E98}"/>
    <pc:docChg chg="modSld">
      <pc:chgData name="Hudan Studiawan" userId="b59d24ee-dde4-4e13-810a-57bc721b8039" providerId="ADAL" clId="{D4838B7C-8FF9-1A40-B994-70841DC16E98}" dt="2023-03-06T01:00:24.402" v="20" actId="20577"/>
      <pc:docMkLst>
        <pc:docMk/>
      </pc:docMkLst>
      <pc:sldChg chg="modSp mod">
        <pc:chgData name="Hudan Studiawan" userId="b59d24ee-dde4-4e13-810a-57bc721b8039" providerId="ADAL" clId="{D4838B7C-8FF9-1A40-B994-70841DC16E98}" dt="2023-03-06T00:07:07.149" v="13" actId="20577"/>
        <pc:sldMkLst>
          <pc:docMk/>
          <pc:sldMk cId="1476485494" sldId="257"/>
        </pc:sldMkLst>
      </pc:sldChg>
      <pc:sldChg chg="modSp mod">
        <pc:chgData name="Hudan Studiawan" userId="b59d24ee-dde4-4e13-810a-57bc721b8039" providerId="ADAL" clId="{D4838B7C-8FF9-1A40-B994-70841DC16E98}" dt="2023-03-06T01:00:24.402" v="20" actId="20577"/>
        <pc:sldMkLst>
          <pc:docMk/>
          <pc:sldMk cId="2265359641" sldId="270"/>
        </pc:sldMkLst>
      </pc:sldChg>
    </pc:docChg>
  </pc:docChgLst>
  <pc:docChgLst>
    <pc:chgData name="Hudan Studiawan" userId="b59d24ee-dde4-4e13-810a-57bc721b8039" providerId="ADAL" clId="{4FF0B0C5-A38E-5649-AAB8-22FA98582C8F}"/>
    <pc:docChg chg="modSld">
      <pc:chgData name="Hudan Studiawan" userId="b59d24ee-dde4-4e13-810a-57bc721b8039" providerId="ADAL" clId="{4FF0B0C5-A38E-5649-AAB8-22FA98582C8F}" dt="2025-03-24T06:14:01.342" v="20" actId="20577"/>
      <pc:docMkLst>
        <pc:docMk/>
      </pc:docMkLst>
      <pc:sldChg chg="modSp mod">
        <pc:chgData name="Hudan Studiawan" userId="b59d24ee-dde4-4e13-810a-57bc721b8039" providerId="ADAL" clId="{4FF0B0C5-A38E-5649-AAB8-22FA98582C8F}" dt="2025-03-24T06:14:01.342" v="20" actId="20577"/>
        <pc:sldMkLst>
          <pc:docMk/>
          <pc:sldMk cId="2744290496" sldId="267"/>
        </pc:sldMkLst>
        <pc:spChg chg="mod">
          <ac:chgData name="Hudan Studiawan" userId="b59d24ee-dde4-4e13-810a-57bc721b8039" providerId="ADAL" clId="{4FF0B0C5-A38E-5649-AAB8-22FA98582C8F}" dt="2025-03-24T06:14:01.342" v="20" actId="20577"/>
          <ac:spMkLst>
            <pc:docMk/>
            <pc:sldMk cId="2744290496" sldId="267"/>
            <ac:spMk id="4" creationId="{16C9297A-D999-A8C5-F1AF-B5D2B244F5F7}"/>
          </ac:spMkLst>
        </pc:spChg>
      </pc:sldChg>
      <pc:sldChg chg="modSp">
        <pc:chgData name="Hudan Studiawan" userId="b59d24ee-dde4-4e13-810a-57bc721b8039" providerId="ADAL" clId="{4FF0B0C5-A38E-5649-AAB8-22FA98582C8F}" dt="2025-03-24T03:51:13.676" v="5" actId="20577"/>
        <pc:sldMkLst>
          <pc:docMk/>
          <pc:sldMk cId="1644496606" sldId="288"/>
        </pc:sldMkLst>
        <pc:graphicFrameChg chg="mod">
          <ac:chgData name="Hudan Studiawan" userId="b59d24ee-dde4-4e13-810a-57bc721b8039" providerId="ADAL" clId="{4FF0B0C5-A38E-5649-AAB8-22FA98582C8F}" dt="2025-03-24T03:51:13.676" v="5" actId="20577"/>
          <ac:graphicFrameMkLst>
            <pc:docMk/>
            <pc:sldMk cId="1644496606" sldId="288"/>
            <ac:graphicFrameMk id="7" creationId="{0E5BC18E-E1CB-C63E-584C-BA24068E9DCD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D887D8-D2FD-41AC-B1EC-5677B642CB06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B28C02-CC42-4DFC-B5EA-FCA035D10AE7}">
      <dgm:prSet/>
      <dgm:spPr/>
      <dgm:t>
        <a:bodyPr/>
        <a:lstStyle/>
        <a:p>
          <a:r>
            <a:rPr lang="en-US"/>
            <a:t>Berbeda dengan proses</a:t>
          </a:r>
        </a:p>
      </dgm:t>
    </dgm:pt>
    <dgm:pt modelId="{32C85BA2-9EF0-4FA2-AFF5-9FF99E5F067D}" type="parTrans" cxnId="{2AD41938-BA2A-4B0A-BB70-77BBDACB28E3}">
      <dgm:prSet/>
      <dgm:spPr/>
      <dgm:t>
        <a:bodyPr/>
        <a:lstStyle/>
        <a:p>
          <a:endParaRPr lang="en-US"/>
        </a:p>
      </dgm:t>
    </dgm:pt>
    <dgm:pt modelId="{CC2D1B4B-632D-4453-A3DE-0771E0E7B5A9}" type="sibTrans" cxnId="{2AD41938-BA2A-4B0A-BB70-77BBDACB28E3}">
      <dgm:prSet/>
      <dgm:spPr/>
      <dgm:t>
        <a:bodyPr/>
        <a:lstStyle/>
        <a:p>
          <a:endParaRPr lang="en-US"/>
        </a:p>
      </dgm:t>
    </dgm:pt>
    <dgm:pt modelId="{17DF85DF-0F02-4D5B-818F-28F729D084BA}">
      <dgm:prSet/>
      <dgm:spPr/>
      <dgm:t>
        <a:bodyPr/>
        <a:lstStyle/>
        <a:p>
          <a:r>
            <a:rPr lang="en-US" i="1" baseline="0"/>
            <a:t>Lightweight process</a:t>
          </a:r>
          <a:endParaRPr lang="en-US"/>
        </a:p>
      </dgm:t>
    </dgm:pt>
    <dgm:pt modelId="{D09EE5A7-D4DE-4388-BBD6-4D0E135F9393}" type="parTrans" cxnId="{3116249B-5F8A-42AD-B81D-C29F674F1F41}">
      <dgm:prSet/>
      <dgm:spPr/>
      <dgm:t>
        <a:bodyPr/>
        <a:lstStyle/>
        <a:p>
          <a:endParaRPr lang="en-US"/>
        </a:p>
      </dgm:t>
    </dgm:pt>
    <dgm:pt modelId="{1A220049-D507-453D-9331-392EB5D3C508}" type="sibTrans" cxnId="{3116249B-5F8A-42AD-B81D-C29F674F1F41}">
      <dgm:prSet/>
      <dgm:spPr/>
      <dgm:t>
        <a:bodyPr/>
        <a:lstStyle/>
        <a:p>
          <a:endParaRPr lang="en-US"/>
        </a:p>
      </dgm:t>
    </dgm:pt>
    <dgm:pt modelId="{29DE3999-733E-4357-99A9-5EE2371C390F}">
      <dgm:prSet/>
      <dgm:spPr/>
      <dgm:t>
        <a:bodyPr/>
        <a:lstStyle/>
        <a:p>
          <a:r>
            <a:rPr lang="en-US"/>
            <a:t>Proses sebagai induk, thread sebagai anak</a:t>
          </a:r>
        </a:p>
      </dgm:t>
    </dgm:pt>
    <dgm:pt modelId="{8FFB4808-8827-49DB-8B49-7BFB3F14D177}" type="parTrans" cxnId="{D589AD30-5996-43C7-9974-4A1E861DCE37}">
      <dgm:prSet/>
      <dgm:spPr/>
      <dgm:t>
        <a:bodyPr/>
        <a:lstStyle/>
        <a:p>
          <a:endParaRPr lang="en-US"/>
        </a:p>
      </dgm:t>
    </dgm:pt>
    <dgm:pt modelId="{762AE812-C781-41CA-BE44-5AED7AFE4643}" type="sibTrans" cxnId="{D589AD30-5996-43C7-9974-4A1E861DCE37}">
      <dgm:prSet/>
      <dgm:spPr/>
      <dgm:t>
        <a:bodyPr/>
        <a:lstStyle/>
        <a:p>
          <a:endParaRPr lang="en-US"/>
        </a:p>
      </dgm:t>
    </dgm:pt>
    <dgm:pt modelId="{645BA640-D696-4E17-9DAC-B895F3C53B3A}">
      <dgm:prSet/>
      <dgm:spPr/>
      <dgm:t>
        <a:bodyPr/>
        <a:lstStyle/>
        <a:p>
          <a:r>
            <a:rPr lang="en-US"/>
            <a:t>Bisa berbagi </a:t>
          </a:r>
          <a:r>
            <a:rPr lang="en-US" i="1"/>
            <a:t>state</a:t>
          </a:r>
          <a:r>
            <a:rPr lang="en-US"/>
            <a:t>, memori, dan sumber daya</a:t>
          </a:r>
        </a:p>
      </dgm:t>
    </dgm:pt>
    <dgm:pt modelId="{E3F7BFCB-092C-49A2-88F6-D3A5971BF827}" type="parTrans" cxnId="{C87186C2-FCBC-44C4-A760-95876C234F61}">
      <dgm:prSet/>
      <dgm:spPr/>
      <dgm:t>
        <a:bodyPr/>
        <a:lstStyle/>
        <a:p>
          <a:endParaRPr lang="en-US"/>
        </a:p>
      </dgm:t>
    </dgm:pt>
    <dgm:pt modelId="{D4D75763-5D2E-40D9-BD78-8B45C982C8F8}" type="sibTrans" cxnId="{C87186C2-FCBC-44C4-A760-95876C234F61}">
      <dgm:prSet/>
      <dgm:spPr/>
      <dgm:t>
        <a:bodyPr/>
        <a:lstStyle/>
        <a:p>
          <a:endParaRPr lang="en-US"/>
        </a:p>
      </dgm:t>
    </dgm:pt>
    <dgm:pt modelId="{F5EF2E31-627B-4017-8B88-E3A2863E1724}">
      <dgm:prSet/>
      <dgm:spPr/>
      <dgm:t>
        <a:bodyPr/>
        <a:lstStyle/>
        <a:p>
          <a:r>
            <a:rPr lang="en-US"/>
            <a:t>Bisa berkomunikasi antar thread</a:t>
          </a:r>
        </a:p>
      </dgm:t>
    </dgm:pt>
    <dgm:pt modelId="{591879E9-4885-4535-BF09-0DC6E1F1B35F}" type="parTrans" cxnId="{F1D08284-122D-4790-9E05-A8C680DD6564}">
      <dgm:prSet/>
      <dgm:spPr/>
      <dgm:t>
        <a:bodyPr/>
        <a:lstStyle/>
        <a:p>
          <a:endParaRPr lang="en-US"/>
        </a:p>
      </dgm:t>
    </dgm:pt>
    <dgm:pt modelId="{6F493C16-1F7A-416B-BD1A-6BE6E3468C29}" type="sibTrans" cxnId="{F1D08284-122D-4790-9E05-A8C680DD6564}">
      <dgm:prSet/>
      <dgm:spPr/>
      <dgm:t>
        <a:bodyPr/>
        <a:lstStyle/>
        <a:p>
          <a:endParaRPr lang="en-US"/>
        </a:p>
      </dgm:t>
    </dgm:pt>
    <dgm:pt modelId="{F559542B-B294-4A63-BA38-A898F7B7CA1D}">
      <dgm:prSet/>
      <dgm:spPr/>
      <dgm:t>
        <a:bodyPr/>
        <a:lstStyle/>
        <a:p>
          <a:r>
            <a:rPr lang="en-US"/>
            <a:t>Ada beberapa cara untuk menjalankan thread di Python</a:t>
          </a:r>
        </a:p>
      </dgm:t>
    </dgm:pt>
    <dgm:pt modelId="{324AD3EE-D207-4A52-9E30-8673C5243A2E}" type="parTrans" cxnId="{4EE3118D-3478-43B4-BC9E-798C83808605}">
      <dgm:prSet/>
      <dgm:spPr/>
      <dgm:t>
        <a:bodyPr/>
        <a:lstStyle/>
        <a:p>
          <a:endParaRPr lang="en-US"/>
        </a:p>
      </dgm:t>
    </dgm:pt>
    <dgm:pt modelId="{75B00939-7EA1-4929-A010-C6A86416D5C1}" type="sibTrans" cxnId="{4EE3118D-3478-43B4-BC9E-798C83808605}">
      <dgm:prSet/>
      <dgm:spPr/>
      <dgm:t>
        <a:bodyPr/>
        <a:lstStyle/>
        <a:p>
          <a:endParaRPr lang="en-US"/>
        </a:p>
      </dgm:t>
    </dgm:pt>
    <dgm:pt modelId="{6D05C9B5-68E7-404A-8F13-1F382DB640C6}" type="pres">
      <dgm:prSet presAssocID="{8CD887D8-D2FD-41AC-B1EC-5677B642CB06}" presName="linear" presStyleCnt="0">
        <dgm:presLayoutVars>
          <dgm:animLvl val="lvl"/>
          <dgm:resizeHandles val="exact"/>
        </dgm:presLayoutVars>
      </dgm:prSet>
      <dgm:spPr/>
    </dgm:pt>
    <dgm:pt modelId="{F8949C62-4266-8240-A994-F2AC691802D4}" type="pres">
      <dgm:prSet presAssocID="{46B28C02-CC42-4DFC-B5EA-FCA035D10AE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F78500D-0093-1E4A-9E6F-57E0C9015CD6}" type="pres">
      <dgm:prSet presAssocID="{46B28C02-CC42-4DFC-B5EA-FCA035D10AE7}" presName="childText" presStyleLbl="revTx" presStyleIdx="0" presStyleCnt="1">
        <dgm:presLayoutVars>
          <dgm:bulletEnabled val="1"/>
        </dgm:presLayoutVars>
      </dgm:prSet>
      <dgm:spPr/>
    </dgm:pt>
    <dgm:pt modelId="{584EF433-E3C4-6443-9A2B-5845CE8DE244}" type="pres">
      <dgm:prSet presAssocID="{29DE3999-733E-4357-99A9-5EE2371C390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F2A3BBF-2DC6-ED44-8F91-9955AC01806D}" type="pres">
      <dgm:prSet presAssocID="{762AE812-C781-41CA-BE44-5AED7AFE4643}" presName="spacer" presStyleCnt="0"/>
      <dgm:spPr/>
    </dgm:pt>
    <dgm:pt modelId="{6D5F6194-90CB-F34B-80B7-2959E33AAC9B}" type="pres">
      <dgm:prSet presAssocID="{645BA640-D696-4E17-9DAC-B895F3C53B3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9F88E8A-D176-DE4E-867F-46A35DD600B2}" type="pres">
      <dgm:prSet presAssocID="{D4D75763-5D2E-40D9-BD78-8B45C982C8F8}" presName="spacer" presStyleCnt="0"/>
      <dgm:spPr/>
    </dgm:pt>
    <dgm:pt modelId="{2B35B49F-85A2-2D47-83EF-8472469FB073}" type="pres">
      <dgm:prSet presAssocID="{F5EF2E31-627B-4017-8B88-E3A2863E172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5AE8979-F6FE-E04C-B040-50794C989DD4}" type="pres">
      <dgm:prSet presAssocID="{6F493C16-1F7A-416B-BD1A-6BE6E3468C29}" presName="spacer" presStyleCnt="0"/>
      <dgm:spPr/>
    </dgm:pt>
    <dgm:pt modelId="{5981E3F1-F0FF-D84B-933F-C7E69E94B9A0}" type="pres">
      <dgm:prSet presAssocID="{F559542B-B294-4A63-BA38-A898F7B7CA1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F632202-85D9-D64B-8C3B-9D315F499F33}" type="presOf" srcId="{F5EF2E31-627B-4017-8B88-E3A2863E1724}" destId="{2B35B49F-85A2-2D47-83EF-8472469FB073}" srcOrd="0" destOrd="0" presId="urn:microsoft.com/office/officeart/2005/8/layout/vList2"/>
    <dgm:cxn modelId="{DA464103-8DB6-3A41-90FF-5867E5709F14}" type="presOf" srcId="{645BA640-D696-4E17-9DAC-B895F3C53B3A}" destId="{6D5F6194-90CB-F34B-80B7-2959E33AAC9B}" srcOrd="0" destOrd="0" presId="urn:microsoft.com/office/officeart/2005/8/layout/vList2"/>
    <dgm:cxn modelId="{058BBC0D-62C0-A947-9CE2-B62BC88E4770}" type="presOf" srcId="{8CD887D8-D2FD-41AC-B1EC-5677B642CB06}" destId="{6D05C9B5-68E7-404A-8F13-1F382DB640C6}" srcOrd="0" destOrd="0" presId="urn:microsoft.com/office/officeart/2005/8/layout/vList2"/>
    <dgm:cxn modelId="{D589AD30-5996-43C7-9974-4A1E861DCE37}" srcId="{8CD887D8-D2FD-41AC-B1EC-5677B642CB06}" destId="{29DE3999-733E-4357-99A9-5EE2371C390F}" srcOrd="1" destOrd="0" parTransId="{8FFB4808-8827-49DB-8B49-7BFB3F14D177}" sibTransId="{762AE812-C781-41CA-BE44-5AED7AFE4643}"/>
    <dgm:cxn modelId="{3D110B34-7080-9F48-B938-A3F55B975413}" type="presOf" srcId="{F559542B-B294-4A63-BA38-A898F7B7CA1D}" destId="{5981E3F1-F0FF-D84B-933F-C7E69E94B9A0}" srcOrd="0" destOrd="0" presId="urn:microsoft.com/office/officeart/2005/8/layout/vList2"/>
    <dgm:cxn modelId="{2AD41938-BA2A-4B0A-BB70-77BBDACB28E3}" srcId="{8CD887D8-D2FD-41AC-B1EC-5677B642CB06}" destId="{46B28C02-CC42-4DFC-B5EA-FCA035D10AE7}" srcOrd="0" destOrd="0" parTransId="{32C85BA2-9EF0-4FA2-AFF5-9FF99E5F067D}" sibTransId="{CC2D1B4B-632D-4453-A3DE-0771E0E7B5A9}"/>
    <dgm:cxn modelId="{92832B39-66AC-424D-B0F7-9CC3244A7C99}" type="presOf" srcId="{29DE3999-733E-4357-99A9-5EE2371C390F}" destId="{584EF433-E3C4-6443-9A2B-5845CE8DE244}" srcOrd="0" destOrd="0" presId="urn:microsoft.com/office/officeart/2005/8/layout/vList2"/>
    <dgm:cxn modelId="{B81EB064-2762-E54E-AB91-3AE95CD240EE}" type="presOf" srcId="{17DF85DF-0F02-4D5B-818F-28F729D084BA}" destId="{0F78500D-0093-1E4A-9E6F-57E0C9015CD6}" srcOrd="0" destOrd="0" presId="urn:microsoft.com/office/officeart/2005/8/layout/vList2"/>
    <dgm:cxn modelId="{90F89181-3CEA-6F45-A630-EAA631CE9EED}" type="presOf" srcId="{46B28C02-CC42-4DFC-B5EA-FCA035D10AE7}" destId="{F8949C62-4266-8240-A994-F2AC691802D4}" srcOrd="0" destOrd="0" presId="urn:microsoft.com/office/officeart/2005/8/layout/vList2"/>
    <dgm:cxn modelId="{F1D08284-122D-4790-9E05-A8C680DD6564}" srcId="{8CD887D8-D2FD-41AC-B1EC-5677B642CB06}" destId="{F5EF2E31-627B-4017-8B88-E3A2863E1724}" srcOrd="3" destOrd="0" parTransId="{591879E9-4885-4535-BF09-0DC6E1F1B35F}" sibTransId="{6F493C16-1F7A-416B-BD1A-6BE6E3468C29}"/>
    <dgm:cxn modelId="{4EE3118D-3478-43B4-BC9E-798C83808605}" srcId="{8CD887D8-D2FD-41AC-B1EC-5677B642CB06}" destId="{F559542B-B294-4A63-BA38-A898F7B7CA1D}" srcOrd="4" destOrd="0" parTransId="{324AD3EE-D207-4A52-9E30-8673C5243A2E}" sibTransId="{75B00939-7EA1-4929-A010-C6A86416D5C1}"/>
    <dgm:cxn modelId="{3116249B-5F8A-42AD-B81D-C29F674F1F41}" srcId="{46B28C02-CC42-4DFC-B5EA-FCA035D10AE7}" destId="{17DF85DF-0F02-4D5B-818F-28F729D084BA}" srcOrd="0" destOrd="0" parTransId="{D09EE5A7-D4DE-4388-BBD6-4D0E135F9393}" sibTransId="{1A220049-D507-453D-9331-392EB5D3C508}"/>
    <dgm:cxn modelId="{C87186C2-FCBC-44C4-A760-95876C234F61}" srcId="{8CD887D8-D2FD-41AC-B1EC-5677B642CB06}" destId="{645BA640-D696-4E17-9DAC-B895F3C53B3A}" srcOrd="2" destOrd="0" parTransId="{E3F7BFCB-092C-49A2-88F6-D3A5971BF827}" sibTransId="{D4D75763-5D2E-40D9-BD78-8B45C982C8F8}"/>
    <dgm:cxn modelId="{373AFFA5-076A-544A-94DF-3C858A2A85F7}" type="presParOf" srcId="{6D05C9B5-68E7-404A-8F13-1F382DB640C6}" destId="{F8949C62-4266-8240-A994-F2AC691802D4}" srcOrd="0" destOrd="0" presId="urn:microsoft.com/office/officeart/2005/8/layout/vList2"/>
    <dgm:cxn modelId="{9B719379-86FB-2642-8060-E8102A423855}" type="presParOf" srcId="{6D05C9B5-68E7-404A-8F13-1F382DB640C6}" destId="{0F78500D-0093-1E4A-9E6F-57E0C9015CD6}" srcOrd="1" destOrd="0" presId="urn:microsoft.com/office/officeart/2005/8/layout/vList2"/>
    <dgm:cxn modelId="{7EED578A-4CE4-DE4D-A031-FFF1FD7DC5B9}" type="presParOf" srcId="{6D05C9B5-68E7-404A-8F13-1F382DB640C6}" destId="{584EF433-E3C4-6443-9A2B-5845CE8DE244}" srcOrd="2" destOrd="0" presId="urn:microsoft.com/office/officeart/2005/8/layout/vList2"/>
    <dgm:cxn modelId="{99C13A88-D729-1648-9D5F-BC7D6D2A61D6}" type="presParOf" srcId="{6D05C9B5-68E7-404A-8F13-1F382DB640C6}" destId="{5F2A3BBF-2DC6-ED44-8F91-9955AC01806D}" srcOrd="3" destOrd="0" presId="urn:microsoft.com/office/officeart/2005/8/layout/vList2"/>
    <dgm:cxn modelId="{EC9225F6-BCC6-E942-8B9A-ACBE90C4A6F2}" type="presParOf" srcId="{6D05C9B5-68E7-404A-8F13-1F382DB640C6}" destId="{6D5F6194-90CB-F34B-80B7-2959E33AAC9B}" srcOrd="4" destOrd="0" presId="urn:microsoft.com/office/officeart/2005/8/layout/vList2"/>
    <dgm:cxn modelId="{EC1C4F21-4E8D-084A-BDD0-9C2F05419590}" type="presParOf" srcId="{6D05C9B5-68E7-404A-8F13-1F382DB640C6}" destId="{D9F88E8A-D176-DE4E-867F-46A35DD600B2}" srcOrd="5" destOrd="0" presId="urn:microsoft.com/office/officeart/2005/8/layout/vList2"/>
    <dgm:cxn modelId="{2BA69964-631A-5B4A-9617-00D80C44285A}" type="presParOf" srcId="{6D05C9B5-68E7-404A-8F13-1F382DB640C6}" destId="{2B35B49F-85A2-2D47-83EF-8472469FB073}" srcOrd="6" destOrd="0" presId="urn:microsoft.com/office/officeart/2005/8/layout/vList2"/>
    <dgm:cxn modelId="{D94BF002-3A31-1545-9B35-3449E6784B8F}" type="presParOf" srcId="{6D05C9B5-68E7-404A-8F13-1F382DB640C6}" destId="{75AE8979-F6FE-E04C-B040-50794C989DD4}" srcOrd="7" destOrd="0" presId="urn:microsoft.com/office/officeart/2005/8/layout/vList2"/>
    <dgm:cxn modelId="{3B097C5C-1FA4-BB44-B783-AF764CB3A606}" type="presParOf" srcId="{6D05C9B5-68E7-404A-8F13-1F382DB640C6}" destId="{5981E3F1-F0FF-D84B-933F-C7E69E94B9A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8B42C4-0EC0-4A09-B81B-7941D601EED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1038603-E3CE-4F4A-BC6A-70553B984E7E}">
      <dgm:prSet/>
      <dgm:spPr/>
      <dgm:t>
        <a:bodyPr/>
        <a:lstStyle/>
        <a:p>
          <a:r>
            <a:rPr lang="en-US"/>
            <a:t>Agar setiap klien bisa berjalan secara bersamaan, digunakan thread</a:t>
          </a:r>
        </a:p>
      </dgm:t>
    </dgm:pt>
    <dgm:pt modelId="{BE2C026B-69D0-490A-B23B-25F5830FABB8}" type="parTrans" cxnId="{946D9CE3-7A41-4545-A012-8666BA0DB3A1}">
      <dgm:prSet/>
      <dgm:spPr/>
      <dgm:t>
        <a:bodyPr/>
        <a:lstStyle/>
        <a:p>
          <a:endParaRPr lang="en-US"/>
        </a:p>
      </dgm:t>
    </dgm:pt>
    <dgm:pt modelId="{1A3CCEA3-AD4E-44D0-9D1E-304A632476E0}" type="sibTrans" cxnId="{946D9CE3-7A41-4545-A012-8666BA0DB3A1}">
      <dgm:prSet/>
      <dgm:spPr/>
      <dgm:t>
        <a:bodyPr/>
        <a:lstStyle/>
        <a:p>
          <a:endParaRPr lang="en-US"/>
        </a:p>
      </dgm:t>
    </dgm:pt>
    <dgm:pt modelId="{2036E643-B2D5-46C8-9D71-C49DC5053A51}">
      <dgm:prSet/>
      <dgm:spPr/>
      <dgm:t>
        <a:bodyPr/>
        <a:lstStyle/>
        <a:p>
          <a:r>
            <a:rPr lang="en-US"/>
            <a:t>Setiap klien yang terkoneksi ke server, akan dibuatkan satu thread</a:t>
          </a:r>
        </a:p>
      </dgm:t>
    </dgm:pt>
    <dgm:pt modelId="{20A9240A-3CFC-4028-87E4-CA916D3485C5}" type="parTrans" cxnId="{2BA505F4-5DA0-4D30-B1C0-55737AACE432}">
      <dgm:prSet/>
      <dgm:spPr/>
      <dgm:t>
        <a:bodyPr/>
        <a:lstStyle/>
        <a:p>
          <a:endParaRPr lang="en-US"/>
        </a:p>
      </dgm:t>
    </dgm:pt>
    <dgm:pt modelId="{D9EFDAF6-6E98-42BF-A02E-D678B65D59DF}" type="sibTrans" cxnId="{2BA505F4-5DA0-4D30-B1C0-55737AACE432}">
      <dgm:prSet/>
      <dgm:spPr/>
      <dgm:t>
        <a:bodyPr/>
        <a:lstStyle/>
        <a:p>
          <a:endParaRPr lang="en-US"/>
        </a:p>
      </dgm:t>
    </dgm:pt>
    <dgm:pt modelId="{01B66ADD-1B74-4080-BE0F-EDF2A36949A2}" type="pres">
      <dgm:prSet presAssocID="{C58B42C4-0EC0-4A09-B81B-7941D601EED9}" presName="root" presStyleCnt="0">
        <dgm:presLayoutVars>
          <dgm:dir/>
          <dgm:resizeHandles val="exact"/>
        </dgm:presLayoutVars>
      </dgm:prSet>
      <dgm:spPr/>
    </dgm:pt>
    <dgm:pt modelId="{DB51EE67-EF5E-438B-86D0-981B052BE198}" type="pres">
      <dgm:prSet presAssocID="{71038603-E3CE-4F4A-BC6A-70553B984E7E}" presName="compNode" presStyleCnt="0"/>
      <dgm:spPr/>
    </dgm:pt>
    <dgm:pt modelId="{61EDA2F9-9BE9-447B-B217-FF77996EEC54}" type="pres">
      <dgm:prSet presAssocID="{71038603-E3CE-4F4A-BC6A-70553B984E7E}" presName="bgRect" presStyleLbl="bgShp" presStyleIdx="0" presStyleCnt="2"/>
      <dgm:spPr/>
    </dgm:pt>
    <dgm:pt modelId="{1383AD50-7450-41F0-A246-A4BA70BC96E6}" type="pres">
      <dgm:prSet presAssocID="{71038603-E3CE-4F4A-BC6A-70553B984E7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BA473D6-3DB5-4C3D-9723-3D6E8A080377}" type="pres">
      <dgm:prSet presAssocID="{71038603-E3CE-4F4A-BC6A-70553B984E7E}" presName="spaceRect" presStyleCnt="0"/>
      <dgm:spPr/>
    </dgm:pt>
    <dgm:pt modelId="{41854216-5D0A-4793-ADEF-A1A5ACFA42A3}" type="pres">
      <dgm:prSet presAssocID="{71038603-E3CE-4F4A-BC6A-70553B984E7E}" presName="parTx" presStyleLbl="revTx" presStyleIdx="0" presStyleCnt="2">
        <dgm:presLayoutVars>
          <dgm:chMax val="0"/>
          <dgm:chPref val="0"/>
        </dgm:presLayoutVars>
      </dgm:prSet>
      <dgm:spPr/>
    </dgm:pt>
    <dgm:pt modelId="{0698022F-DC92-474B-A430-03C0A821B9B7}" type="pres">
      <dgm:prSet presAssocID="{1A3CCEA3-AD4E-44D0-9D1E-304A632476E0}" presName="sibTrans" presStyleCnt="0"/>
      <dgm:spPr/>
    </dgm:pt>
    <dgm:pt modelId="{FD09D34B-720F-4BC3-AD28-C3218F8083AE}" type="pres">
      <dgm:prSet presAssocID="{2036E643-B2D5-46C8-9D71-C49DC5053A51}" presName="compNode" presStyleCnt="0"/>
      <dgm:spPr/>
    </dgm:pt>
    <dgm:pt modelId="{2CA630F7-467F-4A71-AFB9-E930B2462BE7}" type="pres">
      <dgm:prSet presAssocID="{2036E643-B2D5-46C8-9D71-C49DC5053A51}" presName="bgRect" presStyleLbl="bgShp" presStyleIdx="1" presStyleCnt="2"/>
      <dgm:spPr/>
    </dgm:pt>
    <dgm:pt modelId="{29A97453-2615-4DA9-8FB7-4A77647F8BAA}" type="pres">
      <dgm:prSet presAssocID="{2036E643-B2D5-46C8-9D71-C49DC5053A5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62111C8-BC3A-471D-8F85-F26D843858C3}" type="pres">
      <dgm:prSet presAssocID="{2036E643-B2D5-46C8-9D71-C49DC5053A51}" presName="spaceRect" presStyleCnt="0"/>
      <dgm:spPr/>
    </dgm:pt>
    <dgm:pt modelId="{B52E594C-1C01-4B31-B8ED-4D8C5E9A6A20}" type="pres">
      <dgm:prSet presAssocID="{2036E643-B2D5-46C8-9D71-C49DC5053A5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B12A320-D1BE-4FF9-8457-0CBDC8B17104}" type="presOf" srcId="{2036E643-B2D5-46C8-9D71-C49DC5053A51}" destId="{B52E594C-1C01-4B31-B8ED-4D8C5E9A6A20}" srcOrd="0" destOrd="0" presId="urn:microsoft.com/office/officeart/2018/2/layout/IconVerticalSolidList"/>
    <dgm:cxn modelId="{4F16453F-FAE1-4479-B7F0-497201938E5B}" type="presOf" srcId="{C58B42C4-0EC0-4A09-B81B-7941D601EED9}" destId="{01B66ADD-1B74-4080-BE0F-EDF2A36949A2}" srcOrd="0" destOrd="0" presId="urn:microsoft.com/office/officeart/2018/2/layout/IconVerticalSolidList"/>
    <dgm:cxn modelId="{845AA6E1-589F-4233-B45F-8DED55759D21}" type="presOf" srcId="{71038603-E3CE-4F4A-BC6A-70553B984E7E}" destId="{41854216-5D0A-4793-ADEF-A1A5ACFA42A3}" srcOrd="0" destOrd="0" presId="urn:microsoft.com/office/officeart/2018/2/layout/IconVerticalSolidList"/>
    <dgm:cxn modelId="{946D9CE3-7A41-4545-A012-8666BA0DB3A1}" srcId="{C58B42C4-0EC0-4A09-B81B-7941D601EED9}" destId="{71038603-E3CE-4F4A-BC6A-70553B984E7E}" srcOrd="0" destOrd="0" parTransId="{BE2C026B-69D0-490A-B23B-25F5830FABB8}" sibTransId="{1A3CCEA3-AD4E-44D0-9D1E-304A632476E0}"/>
    <dgm:cxn modelId="{2BA505F4-5DA0-4D30-B1C0-55737AACE432}" srcId="{C58B42C4-0EC0-4A09-B81B-7941D601EED9}" destId="{2036E643-B2D5-46C8-9D71-C49DC5053A51}" srcOrd="1" destOrd="0" parTransId="{20A9240A-3CFC-4028-87E4-CA916D3485C5}" sibTransId="{D9EFDAF6-6E98-42BF-A02E-D678B65D59DF}"/>
    <dgm:cxn modelId="{C04B3FB2-297C-4265-BCC7-ADC9CFAA29E7}" type="presParOf" srcId="{01B66ADD-1B74-4080-BE0F-EDF2A36949A2}" destId="{DB51EE67-EF5E-438B-86D0-981B052BE198}" srcOrd="0" destOrd="0" presId="urn:microsoft.com/office/officeart/2018/2/layout/IconVerticalSolidList"/>
    <dgm:cxn modelId="{D584FF89-C697-4401-8B70-7C9D07E8527E}" type="presParOf" srcId="{DB51EE67-EF5E-438B-86D0-981B052BE198}" destId="{61EDA2F9-9BE9-447B-B217-FF77996EEC54}" srcOrd="0" destOrd="0" presId="urn:microsoft.com/office/officeart/2018/2/layout/IconVerticalSolidList"/>
    <dgm:cxn modelId="{9D8302A9-8675-4EAD-8080-E2B3467B4D91}" type="presParOf" srcId="{DB51EE67-EF5E-438B-86D0-981B052BE198}" destId="{1383AD50-7450-41F0-A246-A4BA70BC96E6}" srcOrd="1" destOrd="0" presId="urn:microsoft.com/office/officeart/2018/2/layout/IconVerticalSolidList"/>
    <dgm:cxn modelId="{EBF77CAF-F107-4DFB-9987-22792D038CF6}" type="presParOf" srcId="{DB51EE67-EF5E-438B-86D0-981B052BE198}" destId="{EBA473D6-3DB5-4C3D-9723-3D6E8A080377}" srcOrd="2" destOrd="0" presId="urn:microsoft.com/office/officeart/2018/2/layout/IconVerticalSolidList"/>
    <dgm:cxn modelId="{BC479058-5EBF-409D-8A69-90067382C4FD}" type="presParOf" srcId="{DB51EE67-EF5E-438B-86D0-981B052BE198}" destId="{41854216-5D0A-4793-ADEF-A1A5ACFA42A3}" srcOrd="3" destOrd="0" presId="urn:microsoft.com/office/officeart/2018/2/layout/IconVerticalSolidList"/>
    <dgm:cxn modelId="{B0857945-A407-4600-9A12-7A0D2E96CB0A}" type="presParOf" srcId="{01B66ADD-1B74-4080-BE0F-EDF2A36949A2}" destId="{0698022F-DC92-474B-A430-03C0A821B9B7}" srcOrd="1" destOrd="0" presId="urn:microsoft.com/office/officeart/2018/2/layout/IconVerticalSolidList"/>
    <dgm:cxn modelId="{8455B80C-2054-43D4-8F16-DADC54999ED6}" type="presParOf" srcId="{01B66ADD-1B74-4080-BE0F-EDF2A36949A2}" destId="{FD09D34B-720F-4BC3-AD28-C3218F8083AE}" srcOrd="2" destOrd="0" presId="urn:microsoft.com/office/officeart/2018/2/layout/IconVerticalSolidList"/>
    <dgm:cxn modelId="{5AC10DE6-351A-4731-A524-B58CC7BBF1EB}" type="presParOf" srcId="{FD09D34B-720F-4BC3-AD28-C3218F8083AE}" destId="{2CA630F7-467F-4A71-AFB9-E930B2462BE7}" srcOrd="0" destOrd="0" presId="urn:microsoft.com/office/officeart/2018/2/layout/IconVerticalSolidList"/>
    <dgm:cxn modelId="{B907F590-254C-42AF-9DF3-E6931F2916FE}" type="presParOf" srcId="{FD09D34B-720F-4BC3-AD28-C3218F8083AE}" destId="{29A97453-2615-4DA9-8FB7-4A77647F8BAA}" srcOrd="1" destOrd="0" presId="urn:microsoft.com/office/officeart/2018/2/layout/IconVerticalSolidList"/>
    <dgm:cxn modelId="{99490482-0B65-48B5-818F-587D8B836F2C}" type="presParOf" srcId="{FD09D34B-720F-4BC3-AD28-C3218F8083AE}" destId="{662111C8-BC3A-471D-8F85-F26D843858C3}" srcOrd="2" destOrd="0" presId="urn:microsoft.com/office/officeart/2018/2/layout/IconVerticalSolidList"/>
    <dgm:cxn modelId="{766B1E24-D1B8-4528-9C07-B05C33FA7DBC}" type="presParOf" srcId="{FD09D34B-720F-4BC3-AD28-C3218F8083AE}" destId="{B52E594C-1C01-4B31-B8ED-4D8C5E9A6A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E83177-8B31-422A-91DB-D37A8AD9F29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E0D0573-85D3-4A48-B3B7-D9EDABFC4261}">
      <dgm:prSet/>
      <dgm:spPr/>
      <dgm:t>
        <a:bodyPr/>
        <a:lstStyle/>
        <a:p>
          <a:pPr>
            <a:defRPr b="1"/>
          </a:pPr>
          <a:r>
            <a:rPr lang="en-US"/>
            <a:t>Satu server </a:t>
          </a:r>
        </a:p>
      </dgm:t>
    </dgm:pt>
    <dgm:pt modelId="{FE4DB22E-58B4-447E-A81C-83FF672248B7}" type="parTrans" cxnId="{BAC311FB-0131-44B0-B501-0D0A3B7977B7}">
      <dgm:prSet/>
      <dgm:spPr/>
      <dgm:t>
        <a:bodyPr/>
        <a:lstStyle/>
        <a:p>
          <a:endParaRPr lang="en-US"/>
        </a:p>
      </dgm:t>
    </dgm:pt>
    <dgm:pt modelId="{3DE1EAB8-09E1-4DE7-91CD-5050ABF9678E}" type="sibTrans" cxnId="{BAC311FB-0131-44B0-B501-0D0A3B7977B7}">
      <dgm:prSet/>
      <dgm:spPr/>
      <dgm:t>
        <a:bodyPr/>
        <a:lstStyle/>
        <a:p>
          <a:endParaRPr lang="en-US"/>
        </a:p>
      </dgm:t>
    </dgm:pt>
    <dgm:pt modelId="{38D167ED-3029-4F52-B018-67D9E60F4253}">
      <dgm:prSet/>
      <dgm:spPr/>
      <dgm:t>
        <a:bodyPr/>
        <a:lstStyle/>
        <a:p>
          <a:r>
            <a:rPr lang="en-US"/>
            <a:t>Satu proses utama server, banyak thread untuk banyak klien yang terkoneksi</a:t>
          </a:r>
        </a:p>
      </dgm:t>
    </dgm:pt>
    <dgm:pt modelId="{F097EFEC-35DD-4E37-942F-E4DDA2604901}" type="parTrans" cxnId="{247EEED3-6650-4D75-B0ED-CED41F2A81D2}">
      <dgm:prSet/>
      <dgm:spPr/>
      <dgm:t>
        <a:bodyPr/>
        <a:lstStyle/>
        <a:p>
          <a:endParaRPr lang="en-US"/>
        </a:p>
      </dgm:t>
    </dgm:pt>
    <dgm:pt modelId="{77CD9CCF-C62F-4B47-969C-46D7AF81BBC6}" type="sibTrans" cxnId="{247EEED3-6650-4D75-B0ED-CED41F2A81D2}">
      <dgm:prSet/>
      <dgm:spPr/>
      <dgm:t>
        <a:bodyPr/>
        <a:lstStyle/>
        <a:p>
          <a:endParaRPr lang="en-US"/>
        </a:p>
      </dgm:t>
    </dgm:pt>
    <dgm:pt modelId="{F4CAD50B-51EA-488C-BFB6-7F93C0A7C36E}">
      <dgm:prSet/>
      <dgm:spPr/>
      <dgm:t>
        <a:bodyPr/>
        <a:lstStyle/>
        <a:p>
          <a:pPr>
            <a:defRPr b="1"/>
          </a:pPr>
          <a:r>
            <a:rPr lang="en-US"/>
            <a:t>Banyak server</a:t>
          </a:r>
        </a:p>
      </dgm:t>
    </dgm:pt>
    <dgm:pt modelId="{48D65DB8-D916-44A5-B917-81C2E1D1E1EE}" type="parTrans" cxnId="{96372320-4669-496F-A5DB-BABCE2136B82}">
      <dgm:prSet/>
      <dgm:spPr/>
      <dgm:t>
        <a:bodyPr/>
        <a:lstStyle/>
        <a:p>
          <a:endParaRPr lang="en-US"/>
        </a:p>
      </dgm:t>
    </dgm:pt>
    <dgm:pt modelId="{E4216A4F-F645-4DCA-A1A9-53A7A66497E6}" type="sibTrans" cxnId="{96372320-4669-496F-A5DB-BABCE2136B82}">
      <dgm:prSet/>
      <dgm:spPr/>
      <dgm:t>
        <a:bodyPr/>
        <a:lstStyle/>
        <a:p>
          <a:endParaRPr lang="en-US"/>
        </a:p>
      </dgm:t>
    </dgm:pt>
    <dgm:pt modelId="{250A473F-9D57-474A-AE8F-BFA5312A26E8}">
      <dgm:prSet/>
      <dgm:spPr/>
      <dgm:t>
        <a:bodyPr/>
        <a:lstStyle/>
        <a:p>
          <a:r>
            <a:rPr lang="en-US"/>
            <a:t>Beberapa thread untuk server, masing-masing thread server bisa membuat satu atau banyak thread untuk banyak klien yang terkoneksi</a:t>
          </a:r>
        </a:p>
      </dgm:t>
    </dgm:pt>
    <dgm:pt modelId="{64B14F0F-0487-428F-A7E9-499EBDF2F14F}" type="parTrans" cxnId="{9B0A1D5E-B910-4F8B-A3A1-F36DFBF07CAB}">
      <dgm:prSet/>
      <dgm:spPr/>
      <dgm:t>
        <a:bodyPr/>
        <a:lstStyle/>
        <a:p>
          <a:endParaRPr lang="en-US"/>
        </a:p>
      </dgm:t>
    </dgm:pt>
    <dgm:pt modelId="{078485D3-39F8-4291-93BD-8C5FCE5390A1}" type="sibTrans" cxnId="{9B0A1D5E-B910-4F8B-A3A1-F36DFBF07CAB}">
      <dgm:prSet/>
      <dgm:spPr/>
      <dgm:t>
        <a:bodyPr/>
        <a:lstStyle/>
        <a:p>
          <a:endParaRPr lang="en-US"/>
        </a:p>
      </dgm:t>
    </dgm:pt>
    <dgm:pt modelId="{0548BB5A-89C0-40C7-B7BA-DC85D9A29F6F}">
      <dgm:prSet/>
      <dgm:spPr/>
      <dgm:t>
        <a:bodyPr/>
        <a:lstStyle/>
        <a:p>
          <a:r>
            <a:rPr lang="en-US" dirty="0"/>
            <a:t>Satu proses </a:t>
          </a:r>
          <a:r>
            <a:rPr lang="en-US" dirty="0" err="1"/>
            <a:t>utama</a:t>
          </a:r>
          <a:endParaRPr lang="en-US" dirty="0"/>
        </a:p>
      </dgm:t>
    </dgm:pt>
    <dgm:pt modelId="{0A9E262D-03EE-4E34-8DA0-7FA35F38CD8E}" type="parTrans" cxnId="{F806D769-A31F-468E-A880-8B60A6B35101}">
      <dgm:prSet/>
      <dgm:spPr/>
      <dgm:t>
        <a:bodyPr/>
        <a:lstStyle/>
        <a:p>
          <a:endParaRPr lang="en-US"/>
        </a:p>
      </dgm:t>
    </dgm:pt>
    <dgm:pt modelId="{044788AC-A9CC-4CEA-8524-93E7FEF9CCD4}" type="sibTrans" cxnId="{F806D769-A31F-468E-A880-8B60A6B35101}">
      <dgm:prSet/>
      <dgm:spPr/>
      <dgm:t>
        <a:bodyPr/>
        <a:lstStyle/>
        <a:p>
          <a:endParaRPr lang="en-US"/>
        </a:p>
      </dgm:t>
    </dgm:pt>
    <dgm:pt modelId="{488792D3-ABCB-4242-B960-82C53C98991A}" type="pres">
      <dgm:prSet presAssocID="{DDE83177-8B31-422A-91DB-D37A8AD9F298}" presName="root" presStyleCnt="0">
        <dgm:presLayoutVars>
          <dgm:dir/>
          <dgm:resizeHandles val="exact"/>
        </dgm:presLayoutVars>
      </dgm:prSet>
      <dgm:spPr/>
    </dgm:pt>
    <dgm:pt modelId="{F163BACE-76E4-4746-B47D-7309D21BBEC5}" type="pres">
      <dgm:prSet presAssocID="{8E0D0573-85D3-4A48-B3B7-D9EDABFC4261}" presName="compNode" presStyleCnt="0"/>
      <dgm:spPr/>
    </dgm:pt>
    <dgm:pt modelId="{D8AC39C1-7600-4553-84AD-40AB48C1BAC3}" type="pres">
      <dgm:prSet presAssocID="{8E0D0573-85D3-4A48-B3B7-D9EDABFC426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E23BCD6-42A5-4F0A-83D8-7D8F20E8C0B5}" type="pres">
      <dgm:prSet presAssocID="{8E0D0573-85D3-4A48-B3B7-D9EDABFC4261}" presName="iconSpace" presStyleCnt="0"/>
      <dgm:spPr/>
    </dgm:pt>
    <dgm:pt modelId="{E2CB7D94-EF40-4B7A-8FA9-D8F903660C0F}" type="pres">
      <dgm:prSet presAssocID="{8E0D0573-85D3-4A48-B3B7-D9EDABFC4261}" presName="parTx" presStyleLbl="revTx" presStyleIdx="0" presStyleCnt="4">
        <dgm:presLayoutVars>
          <dgm:chMax val="0"/>
          <dgm:chPref val="0"/>
        </dgm:presLayoutVars>
      </dgm:prSet>
      <dgm:spPr/>
    </dgm:pt>
    <dgm:pt modelId="{33E3C215-0617-401E-BD26-41914D0FA3FF}" type="pres">
      <dgm:prSet presAssocID="{8E0D0573-85D3-4A48-B3B7-D9EDABFC4261}" presName="txSpace" presStyleCnt="0"/>
      <dgm:spPr/>
    </dgm:pt>
    <dgm:pt modelId="{A2E67598-243A-4F65-9922-BA2DFAE5CD0C}" type="pres">
      <dgm:prSet presAssocID="{8E0D0573-85D3-4A48-B3B7-D9EDABFC4261}" presName="desTx" presStyleLbl="revTx" presStyleIdx="1" presStyleCnt="4">
        <dgm:presLayoutVars/>
      </dgm:prSet>
      <dgm:spPr/>
    </dgm:pt>
    <dgm:pt modelId="{F6ACA715-5533-417C-AE3A-FE90C46AE80F}" type="pres">
      <dgm:prSet presAssocID="{3DE1EAB8-09E1-4DE7-91CD-5050ABF9678E}" presName="sibTrans" presStyleCnt="0"/>
      <dgm:spPr/>
    </dgm:pt>
    <dgm:pt modelId="{C8822227-F304-4DC9-8819-E01F76194D45}" type="pres">
      <dgm:prSet presAssocID="{F4CAD50B-51EA-488C-BFB6-7F93C0A7C36E}" presName="compNode" presStyleCnt="0"/>
      <dgm:spPr/>
    </dgm:pt>
    <dgm:pt modelId="{F117020E-F78F-4914-8D37-4B3D0083A282}" type="pres">
      <dgm:prSet presAssocID="{F4CAD50B-51EA-488C-BFB6-7F93C0A7C36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F92F9EB1-9008-4DF4-84D5-4C5539E05B50}" type="pres">
      <dgm:prSet presAssocID="{F4CAD50B-51EA-488C-BFB6-7F93C0A7C36E}" presName="iconSpace" presStyleCnt="0"/>
      <dgm:spPr/>
    </dgm:pt>
    <dgm:pt modelId="{EE28809A-696E-4498-AC0D-80320FEBBDB7}" type="pres">
      <dgm:prSet presAssocID="{F4CAD50B-51EA-488C-BFB6-7F93C0A7C36E}" presName="parTx" presStyleLbl="revTx" presStyleIdx="2" presStyleCnt="4">
        <dgm:presLayoutVars>
          <dgm:chMax val="0"/>
          <dgm:chPref val="0"/>
        </dgm:presLayoutVars>
      </dgm:prSet>
      <dgm:spPr/>
    </dgm:pt>
    <dgm:pt modelId="{BD0537A3-685B-4EC2-BD2A-89FE68A86B36}" type="pres">
      <dgm:prSet presAssocID="{F4CAD50B-51EA-488C-BFB6-7F93C0A7C36E}" presName="txSpace" presStyleCnt="0"/>
      <dgm:spPr/>
    </dgm:pt>
    <dgm:pt modelId="{8B94E09D-E270-4C51-83AC-4DBA79B6E14D}" type="pres">
      <dgm:prSet presAssocID="{F4CAD50B-51EA-488C-BFB6-7F93C0A7C36E}" presName="desTx" presStyleLbl="revTx" presStyleIdx="3" presStyleCnt="4">
        <dgm:presLayoutVars/>
      </dgm:prSet>
      <dgm:spPr/>
    </dgm:pt>
  </dgm:ptLst>
  <dgm:cxnLst>
    <dgm:cxn modelId="{96372320-4669-496F-A5DB-BABCE2136B82}" srcId="{DDE83177-8B31-422A-91DB-D37A8AD9F298}" destId="{F4CAD50B-51EA-488C-BFB6-7F93C0A7C36E}" srcOrd="1" destOrd="0" parTransId="{48D65DB8-D916-44A5-B917-81C2E1D1E1EE}" sibTransId="{E4216A4F-F645-4DCA-A1A9-53A7A66497E6}"/>
    <dgm:cxn modelId="{2D731050-1427-4302-9EC8-6632D9C62870}" type="presOf" srcId="{0548BB5A-89C0-40C7-B7BA-DC85D9A29F6F}" destId="{8B94E09D-E270-4C51-83AC-4DBA79B6E14D}" srcOrd="0" destOrd="1" presId="urn:microsoft.com/office/officeart/2018/2/layout/IconLabelDescriptionList"/>
    <dgm:cxn modelId="{9B0A1D5E-B910-4F8B-A3A1-F36DFBF07CAB}" srcId="{F4CAD50B-51EA-488C-BFB6-7F93C0A7C36E}" destId="{250A473F-9D57-474A-AE8F-BFA5312A26E8}" srcOrd="0" destOrd="0" parTransId="{64B14F0F-0487-428F-A7E9-499EBDF2F14F}" sibTransId="{078485D3-39F8-4291-93BD-8C5FCE5390A1}"/>
    <dgm:cxn modelId="{B3FF4A67-465C-460A-844F-75EC7D3B71EB}" type="presOf" srcId="{38D167ED-3029-4F52-B018-67D9E60F4253}" destId="{A2E67598-243A-4F65-9922-BA2DFAE5CD0C}" srcOrd="0" destOrd="0" presId="urn:microsoft.com/office/officeart/2018/2/layout/IconLabelDescriptionList"/>
    <dgm:cxn modelId="{F806D769-A31F-468E-A880-8B60A6B35101}" srcId="{F4CAD50B-51EA-488C-BFB6-7F93C0A7C36E}" destId="{0548BB5A-89C0-40C7-B7BA-DC85D9A29F6F}" srcOrd="1" destOrd="0" parTransId="{0A9E262D-03EE-4E34-8DA0-7FA35F38CD8E}" sibTransId="{044788AC-A9CC-4CEA-8524-93E7FEF9CCD4}"/>
    <dgm:cxn modelId="{C219DD7C-28D5-4B1E-8FB8-A54A1869AA58}" type="presOf" srcId="{F4CAD50B-51EA-488C-BFB6-7F93C0A7C36E}" destId="{EE28809A-696E-4498-AC0D-80320FEBBDB7}" srcOrd="0" destOrd="0" presId="urn:microsoft.com/office/officeart/2018/2/layout/IconLabelDescriptionList"/>
    <dgm:cxn modelId="{98321984-C456-4BBB-9265-93C5D2AE21C5}" type="presOf" srcId="{8E0D0573-85D3-4A48-B3B7-D9EDABFC4261}" destId="{E2CB7D94-EF40-4B7A-8FA9-D8F903660C0F}" srcOrd="0" destOrd="0" presId="urn:microsoft.com/office/officeart/2018/2/layout/IconLabelDescriptionList"/>
    <dgm:cxn modelId="{247EEED3-6650-4D75-B0ED-CED41F2A81D2}" srcId="{8E0D0573-85D3-4A48-B3B7-D9EDABFC4261}" destId="{38D167ED-3029-4F52-B018-67D9E60F4253}" srcOrd="0" destOrd="0" parTransId="{F097EFEC-35DD-4E37-942F-E4DDA2604901}" sibTransId="{77CD9CCF-C62F-4B47-969C-46D7AF81BBC6}"/>
    <dgm:cxn modelId="{B540F8DB-25AB-4DB4-8137-024038E0D89F}" type="presOf" srcId="{DDE83177-8B31-422A-91DB-D37A8AD9F298}" destId="{488792D3-ABCB-4242-B960-82C53C98991A}" srcOrd="0" destOrd="0" presId="urn:microsoft.com/office/officeart/2018/2/layout/IconLabelDescriptionList"/>
    <dgm:cxn modelId="{BAC311FB-0131-44B0-B501-0D0A3B7977B7}" srcId="{DDE83177-8B31-422A-91DB-D37A8AD9F298}" destId="{8E0D0573-85D3-4A48-B3B7-D9EDABFC4261}" srcOrd="0" destOrd="0" parTransId="{FE4DB22E-58B4-447E-A81C-83FF672248B7}" sibTransId="{3DE1EAB8-09E1-4DE7-91CD-5050ABF9678E}"/>
    <dgm:cxn modelId="{B94C7BFB-2AA3-468A-9067-3A5B6854443A}" type="presOf" srcId="{250A473F-9D57-474A-AE8F-BFA5312A26E8}" destId="{8B94E09D-E270-4C51-83AC-4DBA79B6E14D}" srcOrd="0" destOrd="0" presId="urn:microsoft.com/office/officeart/2018/2/layout/IconLabelDescriptionList"/>
    <dgm:cxn modelId="{09442A12-5432-4D76-8A7B-8327CD4B5B65}" type="presParOf" srcId="{488792D3-ABCB-4242-B960-82C53C98991A}" destId="{F163BACE-76E4-4746-B47D-7309D21BBEC5}" srcOrd="0" destOrd="0" presId="urn:microsoft.com/office/officeart/2018/2/layout/IconLabelDescriptionList"/>
    <dgm:cxn modelId="{99D91770-3D10-4A63-BB52-58C045FCE37D}" type="presParOf" srcId="{F163BACE-76E4-4746-B47D-7309D21BBEC5}" destId="{D8AC39C1-7600-4553-84AD-40AB48C1BAC3}" srcOrd="0" destOrd="0" presId="urn:microsoft.com/office/officeart/2018/2/layout/IconLabelDescriptionList"/>
    <dgm:cxn modelId="{791D0DC5-6267-4FD6-9EDC-BDAEBE36B725}" type="presParOf" srcId="{F163BACE-76E4-4746-B47D-7309D21BBEC5}" destId="{BE23BCD6-42A5-4F0A-83D8-7D8F20E8C0B5}" srcOrd="1" destOrd="0" presId="urn:microsoft.com/office/officeart/2018/2/layout/IconLabelDescriptionList"/>
    <dgm:cxn modelId="{6FBCC1D9-6A1D-43F7-B3C4-8757CC91DE95}" type="presParOf" srcId="{F163BACE-76E4-4746-B47D-7309D21BBEC5}" destId="{E2CB7D94-EF40-4B7A-8FA9-D8F903660C0F}" srcOrd="2" destOrd="0" presId="urn:microsoft.com/office/officeart/2018/2/layout/IconLabelDescriptionList"/>
    <dgm:cxn modelId="{9B97EDDA-3970-4D9C-B3C7-428EA97591A7}" type="presParOf" srcId="{F163BACE-76E4-4746-B47D-7309D21BBEC5}" destId="{33E3C215-0617-401E-BD26-41914D0FA3FF}" srcOrd="3" destOrd="0" presId="urn:microsoft.com/office/officeart/2018/2/layout/IconLabelDescriptionList"/>
    <dgm:cxn modelId="{F564ADBA-3D2A-4DF0-BDCE-2D534E778399}" type="presParOf" srcId="{F163BACE-76E4-4746-B47D-7309D21BBEC5}" destId="{A2E67598-243A-4F65-9922-BA2DFAE5CD0C}" srcOrd="4" destOrd="0" presId="urn:microsoft.com/office/officeart/2018/2/layout/IconLabelDescriptionList"/>
    <dgm:cxn modelId="{9F007159-73DA-4600-940C-18F410336DFB}" type="presParOf" srcId="{488792D3-ABCB-4242-B960-82C53C98991A}" destId="{F6ACA715-5533-417C-AE3A-FE90C46AE80F}" srcOrd="1" destOrd="0" presId="urn:microsoft.com/office/officeart/2018/2/layout/IconLabelDescriptionList"/>
    <dgm:cxn modelId="{F8996B6C-117B-4391-9AFF-2BE4829C9264}" type="presParOf" srcId="{488792D3-ABCB-4242-B960-82C53C98991A}" destId="{C8822227-F304-4DC9-8819-E01F76194D45}" srcOrd="2" destOrd="0" presId="urn:microsoft.com/office/officeart/2018/2/layout/IconLabelDescriptionList"/>
    <dgm:cxn modelId="{EF639092-E086-41BD-A4BD-7D56D825FFB0}" type="presParOf" srcId="{C8822227-F304-4DC9-8819-E01F76194D45}" destId="{F117020E-F78F-4914-8D37-4B3D0083A282}" srcOrd="0" destOrd="0" presId="urn:microsoft.com/office/officeart/2018/2/layout/IconLabelDescriptionList"/>
    <dgm:cxn modelId="{E929ED12-C17B-40D9-9676-778AA8AE0C7E}" type="presParOf" srcId="{C8822227-F304-4DC9-8819-E01F76194D45}" destId="{F92F9EB1-9008-4DF4-84D5-4C5539E05B50}" srcOrd="1" destOrd="0" presId="urn:microsoft.com/office/officeart/2018/2/layout/IconLabelDescriptionList"/>
    <dgm:cxn modelId="{588769BA-7E02-4803-ABB5-987B840F5EEB}" type="presParOf" srcId="{C8822227-F304-4DC9-8819-E01F76194D45}" destId="{EE28809A-696E-4498-AC0D-80320FEBBDB7}" srcOrd="2" destOrd="0" presId="urn:microsoft.com/office/officeart/2018/2/layout/IconLabelDescriptionList"/>
    <dgm:cxn modelId="{EB89F659-F633-45F7-B7FD-962B7280970A}" type="presParOf" srcId="{C8822227-F304-4DC9-8819-E01F76194D45}" destId="{BD0537A3-685B-4EC2-BD2A-89FE68A86B36}" srcOrd="3" destOrd="0" presId="urn:microsoft.com/office/officeart/2018/2/layout/IconLabelDescriptionList"/>
    <dgm:cxn modelId="{E76C18B2-53F1-40B8-8555-A2B25C753A37}" type="presParOf" srcId="{C8822227-F304-4DC9-8819-E01F76194D45}" destId="{8B94E09D-E270-4C51-83AC-4DBA79B6E14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5C8BC2-53BA-4B20-BCCD-7A6D78BED4B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DAC57C-CD29-41CE-A22E-18136C8E4397}">
      <dgm:prSet/>
      <dgm:spPr/>
      <dgm:t>
        <a:bodyPr/>
        <a:lstStyle/>
        <a:p>
          <a:r>
            <a:rPr lang="en-US" dirty="0"/>
            <a:t>The name asynchronous means that the server code </a:t>
          </a:r>
          <a:r>
            <a:rPr lang="en-US" b="1" dirty="0"/>
            <a:t>never stops to wait </a:t>
          </a:r>
          <a:r>
            <a:rPr lang="en-US" dirty="0"/>
            <a:t>for a particular client</a:t>
          </a:r>
        </a:p>
      </dgm:t>
    </dgm:pt>
    <dgm:pt modelId="{CE8FC748-0445-4B71-8F89-11332DEC1DEA}" type="parTrans" cxnId="{9EACF4D8-AAEC-4E99-993E-EA94D19510AB}">
      <dgm:prSet/>
      <dgm:spPr/>
      <dgm:t>
        <a:bodyPr/>
        <a:lstStyle/>
        <a:p>
          <a:endParaRPr lang="en-US"/>
        </a:p>
      </dgm:t>
    </dgm:pt>
    <dgm:pt modelId="{C1B767C9-FC64-450F-BF4B-84AEBBAB048F}" type="sibTrans" cxnId="{9EACF4D8-AAEC-4E99-993E-EA94D19510AB}">
      <dgm:prSet/>
      <dgm:spPr/>
      <dgm:t>
        <a:bodyPr/>
        <a:lstStyle/>
        <a:p>
          <a:endParaRPr lang="en-US"/>
        </a:p>
      </dgm:t>
    </dgm:pt>
    <dgm:pt modelId="{3B39C291-FABB-4555-830C-5ACB183D1C6B}">
      <dgm:prSet/>
      <dgm:spPr/>
      <dgm:t>
        <a:bodyPr/>
        <a:lstStyle/>
        <a:p>
          <a:r>
            <a:rPr lang="en-US"/>
            <a:t>The thread of control running the code </a:t>
          </a:r>
          <a:r>
            <a:rPr lang="en-US" b="1"/>
            <a:t>is not synchronized</a:t>
          </a:r>
          <a:r>
            <a:rPr lang="en-US"/>
            <a:t> </a:t>
          </a:r>
        </a:p>
      </dgm:t>
    </dgm:pt>
    <dgm:pt modelId="{B9DDA412-F583-4EFE-8DC6-F9EDED55B3A1}" type="parTrans" cxnId="{3CEA55DA-E0E5-42C2-9BCA-4EFE79B8642F}">
      <dgm:prSet/>
      <dgm:spPr/>
      <dgm:t>
        <a:bodyPr/>
        <a:lstStyle/>
        <a:p>
          <a:endParaRPr lang="en-US"/>
        </a:p>
      </dgm:t>
    </dgm:pt>
    <dgm:pt modelId="{614418C9-75E5-4DC7-A245-FD1B1459EBDA}" type="sibTrans" cxnId="{3CEA55DA-E0E5-42C2-9BCA-4EFE79B8642F}">
      <dgm:prSet/>
      <dgm:spPr/>
      <dgm:t>
        <a:bodyPr/>
        <a:lstStyle/>
        <a:p>
          <a:endParaRPr lang="en-US"/>
        </a:p>
      </dgm:t>
    </dgm:pt>
    <dgm:pt modelId="{48C6842F-C606-4447-8F36-52E751228B57}">
      <dgm:prSet/>
      <dgm:spPr/>
      <dgm:t>
        <a:bodyPr/>
        <a:lstStyle/>
        <a:p>
          <a:r>
            <a:rPr lang="en-US"/>
            <a:t>Instead, </a:t>
          </a:r>
          <a:r>
            <a:rPr lang="en-US" b="1"/>
            <a:t>it switches freely </a:t>
          </a:r>
          <a:r>
            <a:rPr lang="en-US"/>
            <a:t>among all connected clients to do the work of serving.</a:t>
          </a:r>
        </a:p>
      </dgm:t>
    </dgm:pt>
    <dgm:pt modelId="{28232613-9E33-4AC4-9C59-AD40C8C783E8}" type="parTrans" cxnId="{9F8BDA2C-E3A1-4C22-9444-4DFCB3CA6C95}">
      <dgm:prSet/>
      <dgm:spPr/>
      <dgm:t>
        <a:bodyPr/>
        <a:lstStyle/>
        <a:p>
          <a:endParaRPr lang="en-US"/>
        </a:p>
      </dgm:t>
    </dgm:pt>
    <dgm:pt modelId="{B82176D9-AA80-462F-98E8-1F94AC6D1809}" type="sibTrans" cxnId="{9F8BDA2C-E3A1-4C22-9444-4DFCB3CA6C95}">
      <dgm:prSet/>
      <dgm:spPr/>
      <dgm:t>
        <a:bodyPr/>
        <a:lstStyle/>
        <a:p>
          <a:endParaRPr lang="en-US"/>
        </a:p>
      </dgm:t>
    </dgm:pt>
    <dgm:pt modelId="{E179EDE7-D480-CC4E-AE78-C594E20A30E4}" type="pres">
      <dgm:prSet presAssocID="{795C8BC2-53BA-4B20-BCCD-7A6D78BED4B2}" presName="linear" presStyleCnt="0">
        <dgm:presLayoutVars>
          <dgm:animLvl val="lvl"/>
          <dgm:resizeHandles val="exact"/>
        </dgm:presLayoutVars>
      </dgm:prSet>
      <dgm:spPr/>
    </dgm:pt>
    <dgm:pt modelId="{DF3378F0-AE9A-F148-8EF7-AF0EE4A04040}" type="pres">
      <dgm:prSet presAssocID="{CFDAC57C-CD29-41CE-A22E-18136C8E439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6F66176-52F6-A144-B40D-864E2EB940B3}" type="pres">
      <dgm:prSet presAssocID="{C1B767C9-FC64-450F-BF4B-84AEBBAB048F}" presName="spacer" presStyleCnt="0"/>
      <dgm:spPr/>
    </dgm:pt>
    <dgm:pt modelId="{438D6688-8F7F-DC4C-B168-504C1B5E1AAC}" type="pres">
      <dgm:prSet presAssocID="{3B39C291-FABB-4555-830C-5ACB183D1C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0D93EFA-A651-8C4F-804D-BDD7DB6023DD}" type="pres">
      <dgm:prSet presAssocID="{614418C9-75E5-4DC7-A245-FD1B1459EBDA}" presName="spacer" presStyleCnt="0"/>
      <dgm:spPr/>
    </dgm:pt>
    <dgm:pt modelId="{4750C707-14B1-4D45-AE13-694390C2930E}" type="pres">
      <dgm:prSet presAssocID="{48C6842F-C606-4447-8F36-52E751228B5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F8BDA2C-E3A1-4C22-9444-4DFCB3CA6C95}" srcId="{795C8BC2-53BA-4B20-BCCD-7A6D78BED4B2}" destId="{48C6842F-C606-4447-8F36-52E751228B57}" srcOrd="2" destOrd="0" parTransId="{28232613-9E33-4AC4-9C59-AD40C8C783E8}" sibTransId="{B82176D9-AA80-462F-98E8-1F94AC6D1809}"/>
    <dgm:cxn modelId="{E795AB38-76A6-7041-B855-4CD75A02FAB0}" type="presOf" srcId="{795C8BC2-53BA-4B20-BCCD-7A6D78BED4B2}" destId="{E179EDE7-D480-CC4E-AE78-C594E20A30E4}" srcOrd="0" destOrd="0" presId="urn:microsoft.com/office/officeart/2005/8/layout/vList2"/>
    <dgm:cxn modelId="{F5AC11A3-1047-E149-9CBC-094101BCF367}" type="presOf" srcId="{3B39C291-FABB-4555-830C-5ACB183D1C6B}" destId="{438D6688-8F7F-DC4C-B168-504C1B5E1AAC}" srcOrd="0" destOrd="0" presId="urn:microsoft.com/office/officeart/2005/8/layout/vList2"/>
    <dgm:cxn modelId="{1BE349B1-399B-054E-882D-67A3589F98DF}" type="presOf" srcId="{CFDAC57C-CD29-41CE-A22E-18136C8E4397}" destId="{DF3378F0-AE9A-F148-8EF7-AF0EE4A04040}" srcOrd="0" destOrd="0" presId="urn:microsoft.com/office/officeart/2005/8/layout/vList2"/>
    <dgm:cxn modelId="{4FCA49D4-4634-974F-A952-559B82109C89}" type="presOf" srcId="{48C6842F-C606-4447-8F36-52E751228B57}" destId="{4750C707-14B1-4D45-AE13-694390C2930E}" srcOrd="0" destOrd="0" presId="urn:microsoft.com/office/officeart/2005/8/layout/vList2"/>
    <dgm:cxn modelId="{9EACF4D8-AAEC-4E99-993E-EA94D19510AB}" srcId="{795C8BC2-53BA-4B20-BCCD-7A6D78BED4B2}" destId="{CFDAC57C-CD29-41CE-A22E-18136C8E4397}" srcOrd="0" destOrd="0" parTransId="{CE8FC748-0445-4B71-8F89-11332DEC1DEA}" sibTransId="{C1B767C9-FC64-450F-BF4B-84AEBBAB048F}"/>
    <dgm:cxn modelId="{3CEA55DA-E0E5-42C2-9BCA-4EFE79B8642F}" srcId="{795C8BC2-53BA-4B20-BCCD-7A6D78BED4B2}" destId="{3B39C291-FABB-4555-830C-5ACB183D1C6B}" srcOrd="1" destOrd="0" parTransId="{B9DDA412-F583-4EFE-8DC6-F9EDED55B3A1}" sibTransId="{614418C9-75E5-4DC7-A245-FD1B1459EBDA}"/>
    <dgm:cxn modelId="{A57E1DDC-887A-4A4D-8E31-18E8AA112190}" type="presParOf" srcId="{E179EDE7-D480-CC4E-AE78-C594E20A30E4}" destId="{DF3378F0-AE9A-F148-8EF7-AF0EE4A04040}" srcOrd="0" destOrd="0" presId="urn:microsoft.com/office/officeart/2005/8/layout/vList2"/>
    <dgm:cxn modelId="{EFE37953-63F2-E240-80B0-5ABECBA29517}" type="presParOf" srcId="{E179EDE7-D480-CC4E-AE78-C594E20A30E4}" destId="{56F66176-52F6-A144-B40D-864E2EB940B3}" srcOrd="1" destOrd="0" presId="urn:microsoft.com/office/officeart/2005/8/layout/vList2"/>
    <dgm:cxn modelId="{1B1EC4D1-92F4-C14C-B2D1-AD16608EDFFC}" type="presParOf" srcId="{E179EDE7-D480-CC4E-AE78-C594E20A30E4}" destId="{438D6688-8F7F-DC4C-B168-504C1B5E1AAC}" srcOrd="2" destOrd="0" presId="urn:microsoft.com/office/officeart/2005/8/layout/vList2"/>
    <dgm:cxn modelId="{9BBAAE70-F3D2-9E4C-A1F9-7080A3454D67}" type="presParOf" srcId="{E179EDE7-D480-CC4E-AE78-C594E20A30E4}" destId="{F0D93EFA-A651-8C4F-804D-BDD7DB6023DD}" srcOrd="3" destOrd="0" presId="urn:microsoft.com/office/officeart/2005/8/layout/vList2"/>
    <dgm:cxn modelId="{E9E03023-6AFA-C049-9FD7-D4765B406611}" type="presParOf" srcId="{E179EDE7-D480-CC4E-AE78-C594E20A30E4}" destId="{4750C707-14B1-4D45-AE13-694390C2930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2FD754D-9C1C-4A48-A8D9-176B56D2844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656258-E92F-4BE4-84D1-D2D9460670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OS offers a feature that lets a process block waiting on a whole list of client sockets, instead of on only a single client socket</a:t>
          </a:r>
        </a:p>
      </dgm:t>
    </dgm:pt>
    <dgm:pt modelId="{FF796937-7871-41F0-B6FE-7D4A59800CD9}" type="parTrans" cxnId="{2C5F9135-39B3-4D30-852E-519C0E36BE32}">
      <dgm:prSet/>
      <dgm:spPr/>
      <dgm:t>
        <a:bodyPr/>
        <a:lstStyle/>
        <a:p>
          <a:endParaRPr lang="en-US"/>
        </a:p>
      </dgm:t>
    </dgm:pt>
    <dgm:pt modelId="{943D6278-115F-4C8C-949A-116442CF819C}" type="sibTrans" cxnId="{2C5F9135-39B3-4D30-852E-519C0E36BE32}">
      <dgm:prSet/>
      <dgm:spPr/>
      <dgm:t>
        <a:bodyPr/>
        <a:lstStyle/>
        <a:p>
          <a:endParaRPr lang="en-US"/>
        </a:p>
      </dgm:t>
    </dgm:pt>
    <dgm:pt modelId="{E68287A0-BF2E-40D7-A99F-EC419147AC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socket can be configured as </a:t>
          </a:r>
          <a:r>
            <a:rPr lang="en-US" b="1"/>
            <a:t>nonblocking</a:t>
          </a:r>
          <a:r>
            <a:rPr lang="en-US"/>
            <a:t>, where it does not make a call to a thread block in a send() or recv() call,</a:t>
          </a:r>
        </a:p>
      </dgm:t>
    </dgm:pt>
    <dgm:pt modelId="{A6F65737-5A25-48FE-8F5A-4A188A7DD733}" type="parTrans" cxnId="{FC174CFD-30C8-4660-8F28-D10E236307E8}">
      <dgm:prSet/>
      <dgm:spPr/>
      <dgm:t>
        <a:bodyPr/>
        <a:lstStyle/>
        <a:p>
          <a:endParaRPr lang="en-US"/>
        </a:p>
      </dgm:t>
    </dgm:pt>
    <dgm:pt modelId="{A36AD326-39C4-45DA-8327-5DA39B487C2D}" type="sibTrans" cxnId="{FC174CFD-30C8-4660-8F28-D10E236307E8}">
      <dgm:prSet/>
      <dgm:spPr/>
      <dgm:t>
        <a:bodyPr/>
        <a:lstStyle/>
        <a:p>
          <a:endParaRPr lang="en-US"/>
        </a:p>
      </dgm:t>
    </dgm:pt>
    <dgm:pt modelId="{B7330061-A207-4EC4-A36C-BDF0FE6996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But will always return from the send() or recv() system call </a:t>
          </a:r>
          <a:r>
            <a:rPr lang="en-US" b="1" baseline="0"/>
            <a:t>immediately</a:t>
          </a:r>
          <a:r>
            <a:rPr lang="en-US" baseline="0"/>
            <a:t> whether or not further progress can be made in the conversation.</a:t>
          </a:r>
          <a:endParaRPr lang="en-US"/>
        </a:p>
      </dgm:t>
    </dgm:pt>
    <dgm:pt modelId="{74607801-0FFC-4928-AF24-12226F3FB21D}" type="parTrans" cxnId="{4CE2E6EE-EB60-4E1A-AFAA-0234E7B27ED6}">
      <dgm:prSet/>
      <dgm:spPr/>
      <dgm:t>
        <a:bodyPr/>
        <a:lstStyle/>
        <a:p>
          <a:endParaRPr lang="en-US"/>
        </a:p>
      </dgm:t>
    </dgm:pt>
    <dgm:pt modelId="{1921D18B-82A9-4126-A464-D6CB476E343C}" type="sibTrans" cxnId="{4CE2E6EE-EB60-4E1A-AFAA-0234E7B27ED6}">
      <dgm:prSet/>
      <dgm:spPr/>
      <dgm:t>
        <a:bodyPr/>
        <a:lstStyle/>
        <a:p>
          <a:endParaRPr lang="en-US"/>
        </a:p>
      </dgm:t>
    </dgm:pt>
    <dgm:pt modelId="{0D7472B2-3B9C-4414-B4D4-E04A1962D3D0}" type="pres">
      <dgm:prSet presAssocID="{52FD754D-9C1C-4A48-A8D9-176B56D2844E}" presName="root" presStyleCnt="0">
        <dgm:presLayoutVars>
          <dgm:dir/>
          <dgm:resizeHandles val="exact"/>
        </dgm:presLayoutVars>
      </dgm:prSet>
      <dgm:spPr/>
    </dgm:pt>
    <dgm:pt modelId="{0A6B88AD-297D-4C68-970F-B321B0FACA12}" type="pres">
      <dgm:prSet presAssocID="{0C656258-E92F-4BE4-84D1-D2D946067043}" presName="compNode" presStyleCnt="0"/>
      <dgm:spPr/>
    </dgm:pt>
    <dgm:pt modelId="{035E63E1-CD8C-439C-B7D0-5CF9BDB0DAE6}" type="pres">
      <dgm:prSet presAssocID="{0C656258-E92F-4BE4-84D1-D2D946067043}" presName="bgRect" presStyleLbl="bgShp" presStyleIdx="0" presStyleCnt="2"/>
      <dgm:spPr/>
    </dgm:pt>
    <dgm:pt modelId="{211BFDA8-23E5-475B-8929-264376D07B92}" type="pres">
      <dgm:prSet presAssocID="{0C656258-E92F-4BE4-84D1-D2D94606704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04A7C34-45A4-4636-BD9B-90177063397F}" type="pres">
      <dgm:prSet presAssocID="{0C656258-E92F-4BE4-84D1-D2D946067043}" presName="spaceRect" presStyleCnt="0"/>
      <dgm:spPr/>
    </dgm:pt>
    <dgm:pt modelId="{975BCCAF-A655-4C26-8DFB-5798AFF1A50A}" type="pres">
      <dgm:prSet presAssocID="{0C656258-E92F-4BE4-84D1-D2D946067043}" presName="parTx" presStyleLbl="revTx" presStyleIdx="0" presStyleCnt="3">
        <dgm:presLayoutVars>
          <dgm:chMax val="0"/>
          <dgm:chPref val="0"/>
        </dgm:presLayoutVars>
      </dgm:prSet>
      <dgm:spPr/>
    </dgm:pt>
    <dgm:pt modelId="{B66FE6C2-12C3-474E-89DA-A1FF2A875B97}" type="pres">
      <dgm:prSet presAssocID="{943D6278-115F-4C8C-949A-116442CF819C}" presName="sibTrans" presStyleCnt="0"/>
      <dgm:spPr/>
    </dgm:pt>
    <dgm:pt modelId="{02CC3D61-D35B-403C-94B4-56EAC7799BB9}" type="pres">
      <dgm:prSet presAssocID="{E68287A0-BF2E-40D7-A99F-EC419147ACBB}" presName="compNode" presStyleCnt="0"/>
      <dgm:spPr/>
    </dgm:pt>
    <dgm:pt modelId="{B578C2FF-3ADF-44D4-ADBC-C448AF62305F}" type="pres">
      <dgm:prSet presAssocID="{E68287A0-BF2E-40D7-A99F-EC419147ACBB}" presName="bgRect" presStyleLbl="bgShp" presStyleIdx="1" presStyleCnt="2"/>
      <dgm:spPr/>
    </dgm:pt>
    <dgm:pt modelId="{7819DFAF-830A-46C7-AF8B-903867DFD179}" type="pres">
      <dgm:prSet presAssocID="{E68287A0-BF2E-40D7-A99F-EC419147AC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C8ED519-2B48-4121-ADC4-2DB6C5ED2C13}" type="pres">
      <dgm:prSet presAssocID="{E68287A0-BF2E-40D7-A99F-EC419147ACBB}" presName="spaceRect" presStyleCnt="0"/>
      <dgm:spPr/>
    </dgm:pt>
    <dgm:pt modelId="{B4BB8F74-BB83-4556-A279-A732E3C5BBFA}" type="pres">
      <dgm:prSet presAssocID="{E68287A0-BF2E-40D7-A99F-EC419147ACBB}" presName="parTx" presStyleLbl="revTx" presStyleIdx="1" presStyleCnt="3">
        <dgm:presLayoutVars>
          <dgm:chMax val="0"/>
          <dgm:chPref val="0"/>
        </dgm:presLayoutVars>
      </dgm:prSet>
      <dgm:spPr/>
    </dgm:pt>
    <dgm:pt modelId="{93B88D38-FE5B-4068-A176-1ABE02CEB979}" type="pres">
      <dgm:prSet presAssocID="{E68287A0-BF2E-40D7-A99F-EC419147ACBB}" presName="desTx" presStyleLbl="revTx" presStyleIdx="2" presStyleCnt="3">
        <dgm:presLayoutVars/>
      </dgm:prSet>
      <dgm:spPr/>
    </dgm:pt>
  </dgm:ptLst>
  <dgm:cxnLst>
    <dgm:cxn modelId="{8663671A-BCE4-4627-A657-C81E5B1CE244}" type="presOf" srcId="{B7330061-A207-4EC4-A36C-BDF0FE699619}" destId="{93B88D38-FE5B-4068-A176-1ABE02CEB979}" srcOrd="0" destOrd="0" presId="urn:microsoft.com/office/officeart/2018/2/layout/IconVerticalSolidList"/>
    <dgm:cxn modelId="{2C5F9135-39B3-4D30-852E-519C0E36BE32}" srcId="{52FD754D-9C1C-4A48-A8D9-176B56D2844E}" destId="{0C656258-E92F-4BE4-84D1-D2D946067043}" srcOrd="0" destOrd="0" parTransId="{FF796937-7871-41F0-B6FE-7D4A59800CD9}" sibTransId="{943D6278-115F-4C8C-949A-116442CF819C}"/>
    <dgm:cxn modelId="{E95F2B4F-ECF1-4EAC-B8E2-B46877ECDFE8}" type="presOf" srcId="{0C656258-E92F-4BE4-84D1-D2D946067043}" destId="{975BCCAF-A655-4C26-8DFB-5798AFF1A50A}" srcOrd="0" destOrd="0" presId="urn:microsoft.com/office/officeart/2018/2/layout/IconVerticalSolidList"/>
    <dgm:cxn modelId="{F3C7E98D-8134-4E65-B3E5-74F0218C25C7}" type="presOf" srcId="{52FD754D-9C1C-4A48-A8D9-176B56D2844E}" destId="{0D7472B2-3B9C-4414-B4D4-E04A1962D3D0}" srcOrd="0" destOrd="0" presId="urn:microsoft.com/office/officeart/2018/2/layout/IconVerticalSolidList"/>
    <dgm:cxn modelId="{1F0492A2-C015-4AB5-AB39-C6D3630FF53C}" type="presOf" srcId="{E68287A0-BF2E-40D7-A99F-EC419147ACBB}" destId="{B4BB8F74-BB83-4556-A279-A732E3C5BBFA}" srcOrd="0" destOrd="0" presId="urn:microsoft.com/office/officeart/2018/2/layout/IconVerticalSolidList"/>
    <dgm:cxn modelId="{4CE2E6EE-EB60-4E1A-AFAA-0234E7B27ED6}" srcId="{E68287A0-BF2E-40D7-A99F-EC419147ACBB}" destId="{B7330061-A207-4EC4-A36C-BDF0FE699619}" srcOrd="0" destOrd="0" parTransId="{74607801-0FFC-4928-AF24-12226F3FB21D}" sibTransId="{1921D18B-82A9-4126-A464-D6CB476E343C}"/>
    <dgm:cxn modelId="{FC174CFD-30C8-4660-8F28-D10E236307E8}" srcId="{52FD754D-9C1C-4A48-A8D9-176B56D2844E}" destId="{E68287A0-BF2E-40D7-A99F-EC419147ACBB}" srcOrd="1" destOrd="0" parTransId="{A6F65737-5A25-48FE-8F5A-4A188A7DD733}" sibTransId="{A36AD326-39C4-45DA-8327-5DA39B487C2D}"/>
    <dgm:cxn modelId="{ECE1701B-9E97-426A-8C35-C542498ACDF6}" type="presParOf" srcId="{0D7472B2-3B9C-4414-B4D4-E04A1962D3D0}" destId="{0A6B88AD-297D-4C68-970F-B321B0FACA12}" srcOrd="0" destOrd="0" presId="urn:microsoft.com/office/officeart/2018/2/layout/IconVerticalSolidList"/>
    <dgm:cxn modelId="{CBD28CCD-B16F-4683-B04C-B11466C0B3B7}" type="presParOf" srcId="{0A6B88AD-297D-4C68-970F-B321B0FACA12}" destId="{035E63E1-CD8C-439C-B7D0-5CF9BDB0DAE6}" srcOrd="0" destOrd="0" presId="urn:microsoft.com/office/officeart/2018/2/layout/IconVerticalSolidList"/>
    <dgm:cxn modelId="{2CFBB257-0401-4224-9686-5A31B8DE0C6F}" type="presParOf" srcId="{0A6B88AD-297D-4C68-970F-B321B0FACA12}" destId="{211BFDA8-23E5-475B-8929-264376D07B92}" srcOrd="1" destOrd="0" presId="urn:microsoft.com/office/officeart/2018/2/layout/IconVerticalSolidList"/>
    <dgm:cxn modelId="{2CE03A76-EC8D-44CE-A006-0C6D1A8A7747}" type="presParOf" srcId="{0A6B88AD-297D-4C68-970F-B321B0FACA12}" destId="{004A7C34-45A4-4636-BD9B-90177063397F}" srcOrd="2" destOrd="0" presId="urn:microsoft.com/office/officeart/2018/2/layout/IconVerticalSolidList"/>
    <dgm:cxn modelId="{67F7B46E-A54A-4DE5-8132-4F2C78D19912}" type="presParOf" srcId="{0A6B88AD-297D-4C68-970F-B321B0FACA12}" destId="{975BCCAF-A655-4C26-8DFB-5798AFF1A50A}" srcOrd="3" destOrd="0" presId="urn:microsoft.com/office/officeart/2018/2/layout/IconVerticalSolidList"/>
    <dgm:cxn modelId="{354B309E-4A75-4E3C-8B9B-311CA6FF64EE}" type="presParOf" srcId="{0D7472B2-3B9C-4414-B4D4-E04A1962D3D0}" destId="{B66FE6C2-12C3-474E-89DA-A1FF2A875B97}" srcOrd="1" destOrd="0" presId="urn:microsoft.com/office/officeart/2018/2/layout/IconVerticalSolidList"/>
    <dgm:cxn modelId="{4F31914C-B682-4C3E-8E66-DF49C2E627F2}" type="presParOf" srcId="{0D7472B2-3B9C-4414-B4D4-E04A1962D3D0}" destId="{02CC3D61-D35B-403C-94B4-56EAC7799BB9}" srcOrd="2" destOrd="0" presId="urn:microsoft.com/office/officeart/2018/2/layout/IconVerticalSolidList"/>
    <dgm:cxn modelId="{336AE14B-9BEC-4BB8-9D02-BAFB3D2BDDC0}" type="presParOf" srcId="{02CC3D61-D35B-403C-94B4-56EAC7799BB9}" destId="{B578C2FF-3ADF-44D4-ADBC-C448AF62305F}" srcOrd="0" destOrd="0" presId="urn:microsoft.com/office/officeart/2018/2/layout/IconVerticalSolidList"/>
    <dgm:cxn modelId="{8F29CB41-4B8F-4F5A-92CC-048CF1B494CD}" type="presParOf" srcId="{02CC3D61-D35B-403C-94B4-56EAC7799BB9}" destId="{7819DFAF-830A-46C7-AF8B-903867DFD179}" srcOrd="1" destOrd="0" presId="urn:microsoft.com/office/officeart/2018/2/layout/IconVerticalSolidList"/>
    <dgm:cxn modelId="{BEC498B5-B1FB-4F04-B560-B91CBC7DB8D0}" type="presParOf" srcId="{02CC3D61-D35B-403C-94B4-56EAC7799BB9}" destId="{CC8ED519-2B48-4121-ADC4-2DB6C5ED2C13}" srcOrd="2" destOrd="0" presId="urn:microsoft.com/office/officeart/2018/2/layout/IconVerticalSolidList"/>
    <dgm:cxn modelId="{3CDD1895-61D4-47E4-9534-2EEA947E933C}" type="presParOf" srcId="{02CC3D61-D35B-403C-94B4-56EAC7799BB9}" destId="{B4BB8F74-BB83-4556-A279-A732E3C5BBFA}" srcOrd="3" destOrd="0" presId="urn:microsoft.com/office/officeart/2018/2/layout/IconVerticalSolidList"/>
    <dgm:cxn modelId="{79AE73AC-A9DA-4D1C-A4F9-AC52B8715146}" type="presParOf" srcId="{02CC3D61-D35B-403C-94B4-56EAC7799BB9}" destId="{93B88D38-FE5B-4068-A176-1ABE02CEB97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B1E22EC-9F94-4EEF-BAD7-7ACEABF827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BB0B75D-5956-4EA8-9AB7-60E07923B950}">
      <dgm:prSet/>
      <dgm:spPr/>
      <dgm:t>
        <a:bodyPr/>
        <a:lstStyle/>
        <a:p>
          <a:r>
            <a:rPr lang="en-US"/>
            <a:t>The poll() system call, supported on most Unix systems</a:t>
          </a:r>
        </a:p>
      </dgm:t>
    </dgm:pt>
    <dgm:pt modelId="{BD1AD6F1-B516-4749-B660-65A119DB2ECA}" type="parTrans" cxnId="{8290DF12-A205-4A2F-BEAE-B4331304AEB3}">
      <dgm:prSet/>
      <dgm:spPr/>
      <dgm:t>
        <a:bodyPr/>
        <a:lstStyle/>
        <a:p>
          <a:endParaRPr lang="en-US"/>
        </a:p>
      </dgm:t>
    </dgm:pt>
    <dgm:pt modelId="{11CBBB63-5E8D-4E99-8B5B-DF4122AF7897}" type="sibTrans" cxnId="{8290DF12-A205-4A2F-BEAE-B4331304AEB3}">
      <dgm:prSet/>
      <dgm:spPr/>
      <dgm:t>
        <a:bodyPr/>
        <a:lstStyle/>
        <a:p>
          <a:endParaRPr lang="en-US"/>
        </a:p>
      </dgm:t>
    </dgm:pt>
    <dgm:pt modelId="{C5DF5A62-8CBF-4A9D-82AE-F8C7FD485D94}">
      <dgm:prSet/>
      <dgm:spPr/>
      <dgm:t>
        <a:bodyPr/>
        <a:lstStyle/>
        <a:p>
          <a:r>
            <a:rPr lang="en-US" dirty="0"/>
            <a:t>It provides better scalability for network servers that service many clients at the same time</a:t>
          </a:r>
        </a:p>
      </dgm:t>
    </dgm:pt>
    <dgm:pt modelId="{FCF888D5-33F4-4F69-946D-05E24FB90103}" type="parTrans" cxnId="{365D2560-C718-486A-9C17-D30E4168CEE6}">
      <dgm:prSet/>
      <dgm:spPr/>
      <dgm:t>
        <a:bodyPr/>
        <a:lstStyle/>
        <a:p>
          <a:endParaRPr lang="en-US"/>
        </a:p>
      </dgm:t>
    </dgm:pt>
    <dgm:pt modelId="{EB62CABA-E765-4C01-AC23-8AD8C76363AA}" type="sibTrans" cxnId="{365D2560-C718-486A-9C17-D30E4168CEE6}">
      <dgm:prSet/>
      <dgm:spPr/>
      <dgm:t>
        <a:bodyPr/>
        <a:lstStyle/>
        <a:p>
          <a:endParaRPr lang="en-US"/>
        </a:p>
      </dgm:t>
    </dgm:pt>
    <dgm:pt modelId="{FAC386A7-5DC4-4734-A9B3-1AF95D54F6DE}">
      <dgm:prSet/>
      <dgm:spPr/>
      <dgm:t>
        <a:bodyPr/>
        <a:lstStyle/>
        <a:p>
          <a:r>
            <a:rPr lang="en-US"/>
            <a:t>poll() scales better because the system call only requires listing the file descriptors of interest</a:t>
          </a:r>
        </a:p>
      </dgm:t>
    </dgm:pt>
    <dgm:pt modelId="{E62DBFEB-BA2B-4C92-8737-BAB46C34033C}" type="parTrans" cxnId="{C7BC56B1-6A6D-4E10-9364-0B855622A087}">
      <dgm:prSet/>
      <dgm:spPr/>
      <dgm:t>
        <a:bodyPr/>
        <a:lstStyle/>
        <a:p>
          <a:endParaRPr lang="en-US"/>
        </a:p>
      </dgm:t>
    </dgm:pt>
    <dgm:pt modelId="{CD70EF10-90C2-4442-936C-6256CAA7F984}" type="sibTrans" cxnId="{C7BC56B1-6A6D-4E10-9364-0B855622A087}">
      <dgm:prSet/>
      <dgm:spPr/>
      <dgm:t>
        <a:bodyPr/>
        <a:lstStyle/>
        <a:p>
          <a:endParaRPr lang="en-US"/>
        </a:p>
      </dgm:t>
    </dgm:pt>
    <dgm:pt modelId="{627B8F97-643C-4035-9EF2-7E76AFF33A3F}">
      <dgm:prSet/>
      <dgm:spPr/>
      <dgm:t>
        <a:bodyPr/>
        <a:lstStyle/>
        <a:p>
          <a:r>
            <a:rPr lang="en-US"/>
            <a:t>while select() builds a bitmap, turns on bits for the file descriptors of interest, and then afterward the whole bitmap has to be linearly scanned again</a:t>
          </a:r>
        </a:p>
      </dgm:t>
    </dgm:pt>
    <dgm:pt modelId="{69B8080F-B96C-48C3-A71C-B9DA85686820}" type="parTrans" cxnId="{F5446271-F3D5-4E66-BF9F-6D5CC6C91388}">
      <dgm:prSet/>
      <dgm:spPr/>
      <dgm:t>
        <a:bodyPr/>
        <a:lstStyle/>
        <a:p>
          <a:endParaRPr lang="en-US"/>
        </a:p>
      </dgm:t>
    </dgm:pt>
    <dgm:pt modelId="{A844649C-0559-4430-8D95-E31DC32BD0EA}" type="sibTrans" cxnId="{F5446271-F3D5-4E66-BF9F-6D5CC6C91388}">
      <dgm:prSet/>
      <dgm:spPr/>
      <dgm:t>
        <a:bodyPr/>
        <a:lstStyle/>
        <a:p>
          <a:endParaRPr lang="en-US"/>
        </a:p>
      </dgm:t>
    </dgm:pt>
    <dgm:pt modelId="{0D84C649-9871-416F-9C8D-3DE6B37B9F63}" type="pres">
      <dgm:prSet presAssocID="{1B1E22EC-9F94-4EEF-BAD7-7ACEABF827FE}" presName="root" presStyleCnt="0">
        <dgm:presLayoutVars>
          <dgm:dir/>
          <dgm:resizeHandles val="exact"/>
        </dgm:presLayoutVars>
      </dgm:prSet>
      <dgm:spPr/>
    </dgm:pt>
    <dgm:pt modelId="{A254F3B4-CB77-416B-A470-129CC50B2EA6}" type="pres">
      <dgm:prSet presAssocID="{2BB0B75D-5956-4EA8-9AB7-60E07923B950}" presName="compNode" presStyleCnt="0"/>
      <dgm:spPr/>
    </dgm:pt>
    <dgm:pt modelId="{0872EF05-7CAA-4E46-9823-5045B8568C0B}" type="pres">
      <dgm:prSet presAssocID="{2BB0B75D-5956-4EA8-9AB7-60E07923B950}" presName="bgRect" presStyleLbl="bgShp" presStyleIdx="0" presStyleCnt="4"/>
      <dgm:spPr/>
    </dgm:pt>
    <dgm:pt modelId="{09A8DD7D-3913-49EF-9CD6-3ABF9D569254}" type="pres">
      <dgm:prSet presAssocID="{2BB0B75D-5956-4EA8-9AB7-60E07923B95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9F6D2F1-260D-49DC-82CD-8901CDE21EB7}" type="pres">
      <dgm:prSet presAssocID="{2BB0B75D-5956-4EA8-9AB7-60E07923B950}" presName="spaceRect" presStyleCnt="0"/>
      <dgm:spPr/>
    </dgm:pt>
    <dgm:pt modelId="{0C4667F6-CD0F-4BDF-968E-0313600C327F}" type="pres">
      <dgm:prSet presAssocID="{2BB0B75D-5956-4EA8-9AB7-60E07923B950}" presName="parTx" presStyleLbl="revTx" presStyleIdx="0" presStyleCnt="4">
        <dgm:presLayoutVars>
          <dgm:chMax val="0"/>
          <dgm:chPref val="0"/>
        </dgm:presLayoutVars>
      </dgm:prSet>
      <dgm:spPr/>
    </dgm:pt>
    <dgm:pt modelId="{0BE93522-3D6E-4C4A-9394-E302817AEF69}" type="pres">
      <dgm:prSet presAssocID="{11CBBB63-5E8D-4E99-8B5B-DF4122AF7897}" presName="sibTrans" presStyleCnt="0"/>
      <dgm:spPr/>
    </dgm:pt>
    <dgm:pt modelId="{2F30ED1E-95E1-4CA5-AC4E-966176D4FCF0}" type="pres">
      <dgm:prSet presAssocID="{C5DF5A62-8CBF-4A9D-82AE-F8C7FD485D94}" presName="compNode" presStyleCnt="0"/>
      <dgm:spPr/>
    </dgm:pt>
    <dgm:pt modelId="{842C5F77-FB5D-4C58-9CB4-DEA144A5262C}" type="pres">
      <dgm:prSet presAssocID="{C5DF5A62-8CBF-4A9D-82AE-F8C7FD485D94}" presName="bgRect" presStyleLbl="bgShp" presStyleIdx="1" presStyleCnt="4"/>
      <dgm:spPr/>
    </dgm:pt>
    <dgm:pt modelId="{CC3ED64E-E2FE-4176-845F-796DB5F027BD}" type="pres">
      <dgm:prSet presAssocID="{C5DF5A62-8CBF-4A9D-82AE-F8C7FD485D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2148268-9A39-421A-8238-7267EB137FDF}" type="pres">
      <dgm:prSet presAssocID="{C5DF5A62-8CBF-4A9D-82AE-F8C7FD485D94}" presName="spaceRect" presStyleCnt="0"/>
      <dgm:spPr/>
    </dgm:pt>
    <dgm:pt modelId="{63969CE9-99A0-42F4-953C-5AB3CB2904B7}" type="pres">
      <dgm:prSet presAssocID="{C5DF5A62-8CBF-4A9D-82AE-F8C7FD485D94}" presName="parTx" presStyleLbl="revTx" presStyleIdx="1" presStyleCnt="4">
        <dgm:presLayoutVars>
          <dgm:chMax val="0"/>
          <dgm:chPref val="0"/>
        </dgm:presLayoutVars>
      </dgm:prSet>
      <dgm:spPr/>
    </dgm:pt>
    <dgm:pt modelId="{4650092A-A832-4724-92AE-E045BBD76582}" type="pres">
      <dgm:prSet presAssocID="{EB62CABA-E765-4C01-AC23-8AD8C76363AA}" presName="sibTrans" presStyleCnt="0"/>
      <dgm:spPr/>
    </dgm:pt>
    <dgm:pt modelId="{D528B53D-95A9-455A-BE80-016A14C49D6C}" type="pres">
      <dgm:prSet presAssocID="{FAC386A7-5DC4-4734-A9B3-1AF95D54F6DE}" presName="compNode" presStyleCnt="0"/>
      <dgm:spPr/>
    </dgm:pt>
    <dgm:pt modelId="{22E51CCE-BFA9-46C0-BCE2-3A87C70FC790}" type="pres">
      <dgm:prSet presAssocID="{FAC386A7-5DC4-4734-A9B3-1AF95D54F6DE}" presName="bgRect" presStyleLbl="bgShp" presStyleIdx="2" presStyleCnt="4"/>
      <dgm:spPr/>
    </dgm:pt>
    <dgm:pt modelId="{17C8A69D-1CC5-42A9-8D74-0835A5BC9A13}" type="pres">
      <dgm:prSet presAssocID="{FAC386A7-5DC4-4734-A9B3-1AF95D54F6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6A7DDED9-CF1B-45A1-AAD7-4D2698612401}" type="pres">
      <dgm:prSet presAssocID="{FAC386A7-5DC4-4734-A9B3-1AF95D54F6DE}" presName="spaceRect" presStyleCnt="0"/>
      <dgm:spPr/>
    </dgm:pt>
    <dgm:pt modelId="{72B499EE-644F-4228-B2C2-6A67BA5E5CA1}" type="pres">
      <dgm:prSet presAssocID="{FAC386A7-5DC4-4734-A9B3-1AF95D54F6DE}" presName="parTx" presStyleLbl="revTx" presStyleIdx="2" presStyleCnt="4">
        <dgm:presLayoutVars>
          <dgm:chMax val="0"/>
          <dgm:chPref val="0"/>
        </dgm:presLayoutVars>
      </dgm:prSet>
      <dgm:spPr/>
    </dgm:pt>
    <dgm:pt modelId="{B127D5F4-3153-4E7E-87FE-20BE72E28FE7}" type="pres">
      <dgm:prSet presAssocID="{CD70EF10-90C2-4442-936C-6256CAA7F984}" presName="sibTrans" presStyleCnt="0"/>
      <dgm:spPr/>
    </dgm:pt>
    <dgm:pt modelId="{EFDFD9E0-A74D-4A47-9EA0-CB0C9C64831F}" type="pres">
      <dgm:prSet presAssocID="{627B8F97-643C-4035-9EF2-7E76AFF33A3F}" presName="compNode" presStyleCnt="0"/>
      <dgm:spPr/>
    </dgm:pt>
    <dgm:pt modelId="{8CDCE5A0-D8BE-4B88-87A0-3F7218724424}" type="pres">
      <dgm:prSet presAssocID="{627B8F97-643C-4035-9EF2-7E76AFF33A3F}" presName="bgRect" presStyleLbl="bgShp" presStyleIdx="3" presStyleCnt="4"/>
      <dgm:spPr/>
    </dgm:pt>
    <dgm:pt modelId="{2C623592-B157-4B99-8E2E-2F04DA0A1739}" type="pres">
      <dgm:prSet presAssocID="{627B8F97-643C-4035-9EF2-7E76AFF33A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D973CF6-18F8-4100-9A21-609316F2BC26}" type="pres">
      <dgm:prSet presAssocID="{627B8F97-643C-4035-9EF2-7E76AFF33A3F}" presName="spaceRect" presStyleCnt="0"/>
      <dgm:spPr/>
    </dgm:pt>
    <dgm:pt modelId="{701F0AB6-C6A3-44DC-A15E-A657CA2B502F}" type="pres">
      <dgm:prSet presAssocID="{627B8F97-643C-4035-9EF2-7E76AFF33A3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C5C9D05-EC0C-4DA4-9261-CE9EB3BBBCB8}" type="presOf" srcId="{1B1E22EC-9F94-4EEF-BAD7-7ACEABF827FE}" destId="{0D84C649-9871-416F-9C8D-3DE6B37B9F63}" srcOrd="0" destOrd="0" presId="urn:microsoft.com/office/officeart/2018/2/layout/IconVerticalSolidList"/>
    <dgm:cxn modelId="{30940411-A8F3-4AA3-B3A4-44E8B09E746D}" type="presOf" srcId="{FAC386A7-5DC4-4734-A9B3-1AF95D54F6DE}" destId="{72B499EE-644F-4228-B2C2-6A67BA5E5CA1}" srcOrd="0" destOrd="0" presId="urn:microsoft.com/office/officeart/2018/2/layout/IconVerticalSolidList"/>
    <dgm:cxn modelId="{8290DF12-A205-4A2F-BEAE-B4331304AEB3}" srcId="{1B1E22EC-9F94-4EEF-BAD7-7ACEABF827FE}" destId="{2BB0B75D-5956-4EA8-9AB7-60E07923B950}" srcOrd="0" destOrd="0" parTransId="{BD1AD6F1-B516-4749-B660-65A119DB2ECA}" sibTransId="{11CBBB63-5E8D-4E99-8B5B-DF4122AF7897}"/>
    <dgm:cxn modelId="{365D2560-C718-486A-9C17-D30E4168CEE6}" srcId="{1B1E22EC-9F94-4EEF-BAD7-7ACEABF827FE}" destId="{C5DF5A62-8CBF-4A9D-82AE-F8C7FD485D94}" srcOrd="1" destOrd="0" parTransId="{FCF888D5-33F4-4F69-946D-05E24FB90103}" sibTransId="{EB62CABA-E765-4C01-AC23-8AD8C76363AA}"/>
    <dgm:cxn modelId="{F5446271-F3D5-4E66-BF9F-6D5CC6C91388}" srcId="{1B1E22EC-9F94-4EEF-BAD7-7ACEABF827FE}" destId="{627B8F97-643C-4035-9EF2-7E76AFF33A3F}" srcOrd="3" destOrd="0" parTransId="{69B8080F-B96C-48C3-A71C-B9DA85686820}" sibTransId="{A844649C-0559-4430-8D95-E31DC32BD0EA}"/>
    <dgm:cxn modelId="{3598D388-D2A3-4063-A1F4-372472340111}" type="presOf" srcId="{C5DF5A62-8CBF-4A9D-82AE-F8C7FD485D94}" destId="{63969CE9-99A0-42F4-953C-5AB3CB2904B7}" srcOrd="0" destOrd="0" presId="urn:microsoft.com/office/officeart/2018/2/layout/IconVerticalSolidList"/>
    <dgm:cxn modelId="{034E969E-9246-4860-9D3B-A90C04B28CBF}" type="presOf" srcId="{2BB0B75D-5956-4EA8-9AB7-60E07923B950}" destId="{0C4667F6-CD0F-4BDF-968E-0313600C327F}" srcOrd="0" destOrd="0" presId="urn:microsoft.com/office/officeart/2018/2/layout/IconVerticalSolidList"/>
    <dgm:cxn modelId="{8C5657A3-32B9-41A3-9425-B01B247821C8}" type="presOf" srcId="{627B8F97-643C-4035-9EF2-7E76AFF33A3F}" destId="{701F0AB6-C6A3-44DC-A15E-A657CA2B502F}" srcOrd="0" destOrd="0" presId="urn:microsoft.com/office/officeart/2018/2/layout/IconVerticalSolidList"/>
    <dgm:cxn modelId="{C7BC56B1-6A6D-4E10-9364-0B855622A087}" srcId="{1B1E22EC-9F94-4EEF-BAD7-7ACEABF827FE}" destId="{FAC386A7-5DC4-4734-A9B3-1AF95D54F6DE}" srcOrd="2" destOrd="0" parTransId="{E62DBFEB-BA2B-4C92-8737-BAB46C34033C}" sibTransId="{CD70EF10-90C2-4442-936C-6256CAA7F984}"/>
    <dgm:cxn modelId="{91F2C5C5-EC47-457C-A411-58EB75A1F99E}" type="presParOf" srcId="{0D84C649-9871-416F-9C8D-3DE6B37B9F63}" destId="{A254F3B4-CB77-416B-A470-129CC50B2EA6}" srcOrd="0" destOrd="0" presId="urn:microsoft.com/office/officeart/2018/2/layout/IconVerticalSolidList"/>
    <dgm:cxn modelId="{01BA2903-D5C4-4A87-BD5F-ED300483C662}" type="presParOf" srcId="{A254F3B4-CB77-416B-A470-129CC50B2EA6}" destId="{0872EF05-7CAA-4E46-9823-5045B8568C0B}" srcOrd="0" destOrd="0" presId="urn:microsoft.com/office/officeart/2018/2/layout/IconVerticalSolidList"/>
    <dgm:cxn modelId="{5E439D91-9558-4A56-8478-2309085CAF51}" type="presParOf" srcId="{A254F3B4-CB77-416B-A470-129CC50B2EA6}" destId="{09A8DD7D-3913-49EF-9CD6-3ABF9D569254}" srcOrd="1" destOrd="0" presId="urn:microsoft.com/office/officeart/2018/2/layout/IconVerticalSolidList"/>
    <dgm:cxn modelId="{39890621-573E-4C9B-B86A-A98967BCA132}" type="presParOf" srcId="{A254F3B4-CB77-416B-A470-129CC50B2EA6}" destId="{69F6D2F1-260D-49DC-82CD-8901CDE21EB7}" srcOrd="2" destOrd="0" presId="urn:microsoft.com/office/officeart/2018/2/layout/IconVerticalSolidList"/>
    <dgm:cxn modelId="{D941C9EA-6587-4B45-8CFA-2CD8B7A2A31B}" type="presParOf" srcId="{A254F3B4-CB77-416B-A470-129CC50B2EA6}" destId="{0C4667F6-CD0F-4BDF-968E-0313600C327F}" srcOrd="3" destOrd="0" presId="urn:microsoft.com/office/officeart/2018/2/layout/IconVerticalSolidList"/>
    <dgm:cxn modelId="{120739AC-5936-4FBD-B8F3-28A50076866C}" type="presParOf" srcId="{0D84C649-9871-416F-9C8D-3DE6B37B9F63}" destId="{0BE93522-3D6E-4C4A-9394-E302817AEF69}" srcOrd="1" destOrd="0" presId="urn:microsoft.com/office/officeart/2018/2/layout/IconVerticalSolidList"/>
    <dgm:cxn modelId="{22533566-D86A-417C-BB78-215EBBEE11B7}" type="presParOf" srcId="{0D84C649-9871-416F-9C8D-3DE6B37B9F63}" destId="{2F30ED1E-95E1-4CA5-AC4E-966176D4FCF0}" srcOrd="2" destOrd="0" presId="urn:microsoft.com/office/officeart/2018/2/layout/IconVerticalSolidList"/>
    <dgm:cxn modelId="{35C42D88-5013-4393-BE25-C86AE268BAAD}" type="presParOf" srcId="{2F30ED1E-95E1-4CA5-AC4E-966176D4FCF0}" destId="{842C5F77-FB5D-4C58-9CB4-DEA144A5262C}" srcOrd="0" destOrd="0" presId="urn:microsoft.com/office/officeart/2018/2/layout/IconVerticalSolidList"/>
    <dgm:cxn modelId="{EEE83871-9D78-4BA7-88A7-E697F2D842E3}" type="presParOf" srcId="{2F30ED1E-95E1-4CA5-AC4E-966176D4FCF0}" destId="{CC3ED64E-E2FE-4176-845F-796DB5F027BD}" srcOrd="1" destOrd="0" presId="urn:microsoft.com/office/officeart/2018/2/layout/IconVerticalSolidList"/>
    <dgm:cxn modelId="{035842AB-6F2F-45EF-BE90-5E9F2911B08C}" type="presParOf" srcId="{2F30ED1E-95E1-4CA5-AC4E-966176D4FCF0}" destId="{02148268-9A39-421A-8238-7267EB137FDF}" srcOrd="2" destOrd="0" presId="urn:microsoft.com/office/officeart/2018/2/layout/IconVerticalSolidList"/>
    <dgm:cxn modelId="{2736D2C4-3D40-4A60-BDCA-3A5AF387089B}" type="presParOf" srcId="{2F30ED1E-95E1-4CA5-AC4E-966176D4FCF0}" destId="{63969CE9-99A0-42F4-953C-5AB3CB2904B7}" srcOrd="3" destOrd="0" presId="urn:microsoft.com/office/officeart/2018/2/layout/IconVerticalSolidList"/>
    <dgm:cxn modelId="{838F9B5C-1000-4346-AAC6-C86419000292}" type="presParOf" srcId="{0D84C649-9871-416F-9C8D-3DE6B37B9F63}" destId="{4650092A-A832-4724-92AE-E045BBD76582}" srcOrd="3" destOrd="0" presId="urn:microsoft.com/office/officeart/2018/2/layout/IconVerticalSolidList"/>
    <dgm:cxn modelId="{D0B1AE18-FD70-4FBF-9396-616BCE22D4EA}" type="presParOf" srcId="{0D84C649-9871-416F-9C8D-3DE6B37B9F63}" destId="{D528B53D-95A9-455A-BE80-016A14C49D6C}" srcOrd="4" destOrd="0" presId="urn:microsoft.com/office/officeart/2018/2/layout/IconVerticalSolidList"/>
    <dgm:cxn modelId="{5FCF75E9-C148-42D0-92B7-BE2269464995}" type="presParOf" srcId="{D528B53D-95A9-455A-BE80-016A14C49D6C}" destId="{22E51CCE-BFA9-46C0-BCE2-3A87C70FC790}" srcOrd="0" destOrd="0" presId="urn:microsoft.com/office/officeart/2018/2/layout/IconVerticalSolidList"/>
    <dgm:cxn modelId="{644B75CF-E93E-4570-838B-0BC0D95B8737}" type="presParOf" srcId="{D528B53D-95A9-455A-BE80-016A14C49D6C}" destId="{17C8A69D-1CC5-42A9-8D74-0835A5BC9A13}" srcOrd="1" destOrd="0" presId="urn:microsoft.com/office/officeart/2018/2/layout/IconVerticalSolidList"/>
    <dgm:cxn modelId="{B18AFEB7-4DC2-452A-A7CC-0215B39577F6}" type="presParOf" srcId="{D528B53D-95A9-455A-BE80-016A14C49D6C}" destId="{6A7DDED9-CF1B-45A1-AAD7-4D2698612401}" srcOrd="2" destOrd="0" presId="urn:microsoft.com/office/officeart/2018/2/layout/IconVerticalSolidList"/>
    <dgm:cxn modelId="{F8745047-DCE3-42AA-85B0-1E81669BF56F}" type="presParOf" srcId="{D528B53D-95A9-455A-BE80-016A14C49D6C}" destId="{72B499EE-644F-4228-B2C2-6A67BA5E5CA1}" srcOrd="3" destOrd="0" presId="urn:microsoft.com/office/officeart/2018/2/layout/IconVerticalSolidList"/>
    <dgm:cxn modelId="{FC6C9297-8277-4572-B7D7-1861C43F02C9}" type="presParOf" srcId="{0D84C649-9871-416F-9C8D-3DE6B37B9F63}" destId="{B127D5F4-3153-4E7E-87FE-20BE72E28FE7}" srcOrd="5" destOrd="0" presId="urn:microsoft.com/office/officeart/2018/2/layout/IconVerticalSolidList"/>
    <dgm:cxn modelId="{B85BE646-E925-4B0B-BF2A-7F6FDFFB57EA}" type="presParOf" srcId="{0D84C649-9871-416F-9C8D-3DE6B37B9F63}" destId="{EFDFD9E0-A74D-4A47-9EA0-CB0C9C64831F}" srcOrd="6" destOrd="0" presId="urn:microsoft.com/office/officeart/2018/2/layout/IconVerticalSolidList"/>
    <dgm:cxn modelId="{9A7329F2-6BF9-4729-88C7-70E54A9FC5CD}" type="presParOf" srcId="{EFDFD9E0-A74D-4A47-9EA0-CB0C9C64831F}" destId="{8CDCE5A0-D8BE-4B88-87A0-3F7218724424}" srcOrd="0" destOrd="0" presId="urn:microsoft.com/office/officeart/2018/2/layout/IconVerticalSolidList"/>
    <dgm:cxn modelId="{3AA7E6A8-DCAD-48E0-A7C3-77B8FF8FDD67}" type="presParOf" srcId="{EFDFD9E0-A74D-4A47-9EA0-CB0C9C64831F}" destId="{2C623592-B157-4B99-8E2E-2F04DA0A1739}" srcOrd="1" destOrd="0" presId="urn:microsoft.com/office/officeart/2018/2/layout/IconVerticalSolidList"/>
    <dgm:cxn modelId="{D617863D-2D05-4E8E-AEA7-12F35A3C5F45}" type="presParOf" srcId="{EFDFD9E0-A74D-4A47-9EA0-CB0C9C64831F}" destId="{FD973CF6-18F8-4100-9A21-609316F2BC26}" srcOrd="2" destOrd="0" presId="urn:microsoft.com/office/officeart/2018/2/layout/IconVerticalSolidList"/>
    <dgm:cxn modelId="{0853B0B5-DB09-4B55-B249-811562CDAC2E}" type="presParOf" srcId="{EFDFD9E0-A74D-4A47-9EA0-CB0C9C64831F}" destId="{701F0AB6-C6A3-44DC-A15E-A657CA2B50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49C62-4266-8240-A994-F2AC691802D4}">
      <dsp:nvSpPr>
        <dsp:cNvPr id="0" name=""/>
        <dsp:cNvSpPr/>
      </dsp:nvSpPr>
      <dsp:spPr>
        <a:xfrm>
          <a:off x="0" y="57631"/>
          <a:ext cx="5913437" cy="79852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Berbeda dengan proses</a:t>
          </a:r>
        </a:p>
      </dsp:txBody>
      <dsp:txXfrm>
        <a:off x="38981" y="96612"/>
        <a:ext cx="5835475" cy="720562"/>
      </dsp:txXfrm>
    </dsp:sp>
    <dsp:sp modelId="{0F78500D-0093-1E4A-9E6F-57E0C9015CD6}">
      <dsp:nvSpPr>
        <dsp:cNvPr id="0" name=""/>
        <dsp:cNvSpPr/>
      </dsp:nvSpPr>
      <dsp:spPr>
        <a:xfrm>
          <a:off x="0" y="856156"/>
          <a:ext cx="5913437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i="1" kern="1200" baseline="0"/>
            <a:t>Lightweight process</a:t>
          </a:r>
          <a:endParaRPr lang="en-US" sz="1600" kern="1200"/>
        </a:p>
      </dsp:txBody>
      <dsp:txXfrm>
        <a:off x="0" y="856156"/>
        <a:ext cx="5913437" cy="347760"/>
      </dsp:txXfrm>
    </dsp:sp>
    <dsp:sp modelId="{584EF433-E3C4-6443-9A2B-5845CE8DE244}">
      <dsp:nvSpPr>
        <dsp:cNvPr id="0" name=""/>
        <dsp:cNvSpPr/>
      </dsp:nvSpPr>
      <dsp:spPr>
        <a:xfrm>
          <a:off x="0" y="1203916"/>
          <a:ext cx="5913437" cy="798524"/>
        </a:xfrm>
        <a:prstGeom prst="roundRect">
          <a:avLst/>
        </a:prstGeom>
        <a:gradFill rotWithShape="0">
          <a:gsLst>
            <a:gs pos="0">
              <a:schemeClr val="accent2">
                <a:hueOff val="-848244"/>
                <a:satOff val="2796"/>
                <a:lumOff val="299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848244"/>
                <a:satOff val="2796"/>
                <a:lumOff val="299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848244"/>
                <a:satOff val="2796"/>
                <a:lumOff val="299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Proses sebagai induk, thread sebagai anak</a:t>
          </a:r>
        </a:p>
      </dsp:txBody>
      <dsp:txXfrm>
        <a:off x="38981" y="1242897"/>
        <a:ext cx="5835475" cy="720562"/>
      </dsp:txXfrm>
    </dsp:sp>
    <dsp:sp modelId="{6D5F6194-90CB-F34B-80B7-2959E33AAC9B}">
      <dsp:nvSpPr>
        <dsp:cNvPr id="0" name=""/>
        <dsp:cNvSpPr/>
      </dsp:nvSpPr>
      <dsp:spPr>
        <a:xfrm>
          <a:off x="0" y="2062921"/>
          <a:ext cx="5913437" cy="798524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Bisa berbagi </a:t>
          </a:r>
          <a:r>
            <a:rPr lang="en-US" sz="2100" i="1" kern="1200"/>
            <a:t>state</a:t>
          </a:r>
          <a:r>
            <a:rPr lang="en-US" sz="2100" kern="1200"/>
            <a:t>, memori, dan sumber daya</a:t>
          </a:r>
        </a:p>
      </dsp:txBody>
      <dsp:txXfrm>
        <a:off x="38981" y="2101902"/>
        <a:ext cx="5835475" cy="720562"/>
      </dsp:txXfrm>
    </dsp:sp>
    <dsp:sp modelId="{2B35B49F-85A2-2D47-83EF-8472469FB073}">
      <dsp:nvSpPr>
        <dsp:cNvPr id="0" name=""/>
        <dsp:cNvSpPr/>
      </dsp:nvSpPr>
      <dsp:spPr>
        <a:xfrm>
          <a:off x="0" y="2921926"/>
          <a:ext cx="5913437" cy="798524"/>
        </a:xfrm>
        <a:prstGeom prst="roundRect">
          <a:avLst/>
        </a:prstGeom>
        <a:gradFill rotWithShape="0">
          <a:gsLst>
            <a:gs pos="0">
              <a:schemeClr val="accent2">
                <a:hueOff val="-2544732"/>
                <a:satOff val="8389"/>
                <a:lumOff val="897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2544732"/>
                <a:satOff val="8389"/>
                <a:lumOff val="897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2544732"/>
                <a:satOff val="8389"/>
                <a:lumOff val="897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Bisa berkomunikasi antar thread</a:t>
          </a:r>
        </a:p>
      </dsp:txBody>
      <dsp:txXfrm>
        <a:off x="38981" y="2960907"/>
        <a:ext cx="5835475" cy="720562"/>
      </dsp:txXfrm>
    </dsp:sp>
    <dsp:sp modelId="{5981E3F1-F0FF-D84B-933F-C7E69E94B9A0}">
      <dsp:nvSpPr>
        <dsp:cNvPr id="0" name=""/>
        <dsp:cNvSpPr/>
      </dsp:nvSpPr>
      <dsp:spPr>
        <a:xfrm>
          <a:off x="0" y="3780931"/>
          <a:ext cx="5913437" cy="798524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Ada beberapa cara untuk menjalankan thread di Python</a:t>
          </a:r>
        </a:p>
      </dsp:txBody>
      <dsp:txXfrm>
        <a:off x="38981" y="3819912"/>
        <a:ext cx="5835475" cy="7205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EDA2F9-9BE9-447B-B217-FF77996EEC54}">
      <dsp:nvSpPr>
        <dsp:cNvPr id="0" name=""/>
        <dsp:cNvSpPr/>
      </dsp:nvSpPr>
      <dsp:spPr>
        <a:xfrm>
          <a:off x="0" y="753526"/>
          <a:ext cx="5913437" cy="1391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3AD50-7450-41F0-A246-A4BA70BC96E6}">
      <dsp:nvSpPr>
        <dsp:cNvPr id="0" name=""/>
        <dsp:cNvSpPr/>
      </dsp:nvSpPr>
      <dsp:spPr>
        <a:xfrm>
          <a:off x="420815" y="1066530"/>
          <a:ext cx="765119" cy="7651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54216-5D0A-4793-ADEF-A1A5ACFA42A3}">
      <dsp:nvSpPr>
        <dsp:cNvPr id="0" name=""/>
        <dsp:cNvSpPr/>
      </dsp:nvSpPr>
      <dsp:spPr>
        <a:xfrm>
          <a:off x="1606750" y="753526"/>
          <a:ext cx="4306686" cy="139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28" tIns="147228" rIns="147228" bIns="1472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Agar setiap klien bisa berjalan secara bersamaan, digunakan thread</a:t>
          </a:r>
        </a:p>
      </dsp:txBody>
      <dsp:txXfrm>
        <a:off x="1606750" y="753526"/>
        <a:ext cx="4306686" cy="1391126"/>
      </dsp:txXfrm>
    </dsp:sp>
    <dsp:sp modelId="{2CA630F7-467F-4A71-AFB9-E930B2462BE7}">
      <dsp:nvSpPr>
        <dsp:cNvPr id="0" name=""/>
        <dsp:cNvSpPr/>
      </dsp:nvSpPr>
      <dsp:spPr>
        <a:xfrm>
          <a:off x="0" y="2492434"/>
          <a:ext cx="5913437" cy="1391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97453-2615-4DA9-8FB7-4A77647F8BAA}">
      <dsp:nvSpPr>
        <dsp:cNvPr id="0" name=""/>
        <dsp:cNvSpPr/>
      </dsp:nvSpPr>
      <dsp:spPr>
        <a:xfrm>
          <a:off x="420815" y="2805438"/>
          <a:ext cx="765119" cy="7651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2E594C-1C01-4B31-B8ED-4D8C5E9A6A20}">
      <dsp:nvSpPr>
        <dsp:cNvPr id="0" name=""/>
        <dsp:cNvSpPr/>
      </dsp:nvSpPr>
      <dsp:spPr>
        <a:xfrm>
          <a:off x="1606750" y="2492434"/>
          <a:ext cx="4306686" cy="1391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28" tIns="147228" rIns="147228" bIns="1472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Setiap klien yang terkoneksi ke server, akan dibuatkan satu thread</a:t>
          </a:r>
        </a:p>
      </dsp:txBody>
      <dsp:txXfrm>
        <a:off x="1606750" y="2492434"/>
        <a:ext cx="4306686" cy="13911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AC39C1-7600-4553-84AD-40AB48C1BAC3}">
      <dsp:nvSpPr>
        <dsp:cNvPr id="0" name=""/>
        <dsp:cNvSpPr/>
      </dsp:nvSpPr>
      <dsp:spPr>
        <a:xfrm>
          <a:off x="104187" y="17716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B7D94-EF40-4B7A-8FA9-D8F903660C0F}">
      <dsp:nvSpPr>
        <dsp:cNvPr id="0" name=""/>
        <dsp:cNvSpPr/>
      </dsp:nvSpPr>
      <dsp:spPr>
        <a:xfrm>
          <a:off x="104187" y="183402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Satu server </a:t>
          </a:r>
        </a:p>
      </dsp:txBody>
      <dsp:txXfrm>
        <a:off x="104187" y="1834027"/>
        <a:ext cx="4320000" cy="648000"/>
      </dsp:txXfrm>
    </dsp:sp>
    <dsp:sp modelId="{A2E67598-243A-4F65-9922-BA2DFAE5CD0C}">
      <dsp:nvSpPr>
        <dsp:cNvPr id="0" name=""/>
        <dsp:cNvSpPr/>
      </dsp:nvSpPr>
      <dsp:spPr>
        <a:xfrm>
          <a:off x="104187" y="2549405"/>
          <a:ext cx="4320000" cy="996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Satu proses utama server, banyak thread untuk banyak klien yang terkoneksi</a:t>
          </a:r>
        </a:p>
      </dsp:txBody>
      <dsp:txXfrm>
        <a:off x="104187" y="2549405"/>
        <a:ext cx="4320000" cy="996656"/>
      </dsp:txXfrm>
    </dsp:sp>
    <dsp:sp modelId="{F117020E-F78F-4914-8D37-4B3D0083A282}">
      <dsp:nvSpPr>
        <dsp:cNvPr id="0" name=""/>
        <dsp:cNvSpPr/>
      </dsp:nvSpPr>
      <dsp:spPr>
        <a:xfrm>
          <a:off x="5180187" y="17716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28809A-696E-4498-AC0D-80320FEBBDB7}">
      <dsp:nvSpPr>
        <dsp:cNvPr id="0" name=""/>
        <dsp:cNvSpPr/>
      </dsp:nvSpPr>
      <dsp:spPr>
        <a:xfrm>
          <a:off x="5180187" y="1834027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Banyak server</a:t>
          </a:r>
        </a:p>
      </dsp:txBody>
      <dsp:txXfrm>
        <a:off x="5180187" y="1834027"/>
        <a:ext cx="4320000" cy="648000"/>
      </dsp:txXfrm>
    </dsp:sp>
    <dsp:sp modelId="{8B94E09D-E270-4C51-83AC-4DBA79B6E14D}">
      <dsp:nvSpPr>
        <dsp:cNvPr id="0" name=""/>
        <dsp:cNvSpPr/>
      </dsp:nvSpPr>
      <dsp:spPr>
        <a:xfrm>
          <a:off x="5180187" y="2549405"/>
          <a:ext cx="4320000" cy="996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Beberapa thread untuk server, masing-masing thread server bisa membuat satu atau banyak thread untuk banyak klien yang terkoneksi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Satu proses </a:t>
          </a:r>
          <a:r>
            <a:rPr lang="en-US" sz="1700" kern="1200" dirty="0" err="1"/>
            <a:t>utama</a:t>
          </a:r>
          <a:endParaRPr lang="en-US" sz="1700" kern="1200" dirty="0"/>
        </a:p>
      </dsp:txBody>
      <dsp:txXfrm>
        <a:off x="5180187" y="2549405"/>
        <a:ext cx="4320000" cy="996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3378F0-AE9A-F148-8EF7-AF0EE4A04040}">
      <dsp:nvSpPr>
        <dsp:cNvPr id="0" name=""/>
        <dsp:cNvSpPr/>
      </dsp:nvSpPr>
      <dsp:spPr>
        <a:xfrm>
          <a:off x="0" y="26603"/>
          <a:ext cx="5913437" cy="14742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The name asynchronous means that the server code </a:t>
          </a:r>
          <a:r>
            <a:rPr lang="en-US" sz="2800" b="1" kern="1200" dirty="0"/>
            <a:t>never stops to wait </a:t>
          </a:r>
          <a:r>
            <a:rPr lang="en-US" sz="2800" kern="1200" dirty="0"/>
            <a:t>for a particular client</a:t>
          </a:r>
        </a:p>
      </dsp:txBody>
      <dsp:txXfrm>
        <a:off x="71965" y="98568"/>
        <a:ext cx="5769507" cy="1330270"/>
      </dsp:txXfrm>
    </dsp:sp>
    <dsp:sp modelId="{438D6688-8F7F-DC4C-B168-504C1B5E1AAC}">
      <dsp:nvSpPr>
        <dsp:cNvPr id="0" name=""/>
        <dsp:cNvSpPr/>
      </dsp:nvSpPr>
      <dsp:spPr>
        <a:xfrm>
          <a:off x="0" y="1581443"/>
          <a:ext cx="5913437" cy="1474200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The thread of control running the code </a:t>
          </a:r>
          <a:r>
            <a:rPr lang="en-US" sz="2800" b="1" kern="1200"/>
            <a:t>is not synchronized</a:t>
          </a:r>
          <a:r>
            <a:rPr lang="en-US" sz="2800" kern="1200"/>
            <a:t> </a:t>
          </a:r>
        </a:p>
      </dsp:txBody>
      <dsp:txXfrm>
        <a:off x="71965" y="1653408"/>
        <a:ext cx="5769507" cy="1330270"/>
      </dsp:txXfrm>
    </dsp:sp>
    <dsp:sp modelId="{4750C707-14B1-4D45-AE13-694390C2930E}">
      <dsp:nvSpPr>
        <dsp:cNvPr id="0" name=""/>
        <dsp:cNvSpPr/>
      </dsp:nvSpPr>
      <dsp:spPr>
        <a:xfrm>
          <a:off x="0" y="3136284"/>
          <a:ext cx="5913437" cy="1474200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Instead, </a:t>
          </a:r>
          <a:r>
            <a:rPr lang="en-US" sz="2800" b="1" kern="1200"/>
            <a:t>it switches freely </a:t>
          </a:r>
          <a:r>
            <a:rPr lang="en-US" sz="2800" kern="1200"/>
            <a:t>among all connected clients to do the work of serving.</a:t>
          </a:r>
        </a:p>
      </dsp:txBody>
      <dsp:txXfrm>
        <a:off x="71965" y="3208249"/>
        <a:ext cx="5769507" cy="1330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5E63E1-CD8C-439C-B7D0-5CF9BDB0DAE6}">
      <dsp:nvSpPr>
        <dsp:cNvPr id="0" name=""/>
        <dsp:cNvSpPr/>
      </dsp:nvSpPr>
      <dsp:spPr>
        <a:xfrm>
          <a:off x="0" y="560724"/>
          <a:ext cx="9603275" cy="10351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1BFDA8-23E5-475B-8929-264376D07B92}">
      <dsp:nvSpPr>
        <dsp:cNvPr id="0" name=""/>
        <dsp:cNvSpPr/>
      </dsp:nvSpPr>
      <dsp:spPr>
        <a:xfrm>
          <a:off x="313143" y="793640"/>
          <a:ext cx="569351" cy="5693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BCCAF-A655-4C26-8DFB-5798AFF1A50A}">
      <dsp:nvSpPr>
        <dsp:cNvPr id="0" name=""/>
        <dsp:cNvSpPr/>
      </dsp:nvSpPr>
      <dsp:spPr>
        <a:xfrm>
          <a:off x="1195637" y="560724"/>
          <a:ext cx="8407637" cy="103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OS offers a feature that lets a process block waiting on a whole list of client sockets, instead of on only a single client socket</a:t>
          </a:r>
        </a:p>
      </dsp:txBody>
      <dsp:txXfrm>
        <a:off x="1195637" y="560724"/>
        <a:ext cx="8407637" cy="1035183"/>
      </dsp:txXfrm>
    </dsp:sp>
    <dsp:sp modelId="{B578C2FF-3ADF-44D4-ADBC-C448AF62305F}">
      <dsp:nvSpPr>
        <dsp:cNvPr id="0" name=""/>
        <dsp:cNvSpPr/>
      </dsp:nvSpPr>
      <dsp:spPr>
        <a:xfrm>
          <a:off x="0" y="1854704"/>
          <a:ext cx="9603275" cy="10351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9DFAF-830A-46C7-AF8B-903867DFD179}">
      <dsp:nvSpPr>
        <dsp:cNvPr id="0" name=""/>
        <dsp:cNvSpPr/>
      </dsp:nvSpPr>
      <dsp:spPr>
        <a:xfrm>
          <a:off x="313143" y="2087620"/>
          <a:ext cx="569351" cy="5693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BB8F74-BB83-4556-A279-A732E3C5BBFA}">
      <dsp:nvSpPr>
        <dsp:cNvPr id="0" name=""/>
        <dsp:cNvSpPr/>
      </dsp:nvSpPr>
      <dsp:spPr>
        <a:xfrm>
          <a:off x="1195637" y="1854704"/>
          <a:ext cx="4321473" cy="103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 socket can be configured as </a:t>
          </a:r>
          <a:r>
            <a:rPr lang="en-US" sz="1700" b="1" kern="1200"/>
            <a:t>nonblocking</a:t>
          </a:r>
          <a:r>
            <a:rPr lang="en-US" sz="1700" kern="1200"/>
            <a:t>, where it does not make a call to a thread block in a send() or recv() call,</a:t>
          </a:r>
        </a:p>
      </dsp:txBody>
      <dsp:txXfrm>
        <a:off x="1195637" y="1854704"/>
        <a:ext cx="4321473" cy="1035183"/>
      </dsp:txXfrm>
    </dsp:sp>
    <dsp:sp modelId="{93B88D38-FE5B-4068-A176-1ABE02CEB979}">
      <dsp:nvSpPr>
        <dsp:cNvPr id="0" name=""/>
        <dsp:cNvSpPr/>
      </dsp:nvSpPr>
      <dsp:spPr>
        <a:xfrm>
          <a:off x="5517111" y="1854704"/>
          <a:ext cx="4086163" cy="103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7" tIns="109557" rIns="109557" bIns="109557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/>
            <a:t>But will always return from the send() or recv() system call </a:t>
          </a:r>
          <a:r>
            <a:rPr lang="en-US" sz="1300" b="1" kern="1200" baseline="0"/>
            <a:t>immediately</a:t>
          </a:r>
          <a:r>
            <a:rPr lang="en-US" sz="1300" kern="1200" baseline="0"/>
            <a:t> whether or not further progress can be made in the conversation.</a:t>
          </a:r>
          <a:endParaRPr lang="en-US" sz="1300" kern="1200"/>
        </a:p>
      </dsp:txBody>
      <dsp:txXfrm>
        <a:off x="5517111" y="1854704"/>
        <a:ext cx="4086163" cy="103518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72EF05-7CAA-4E46-9823-5045B8568C0B}">
      <dsp:nvSpPr>
        <dsp:cNvPr id="0" name=""/>
        <dsp:cNvSpPr/>
      </dsp:nvSpPr>
      <dsp:spPr>
        <a:xfrm>
          <a:off x="0" y="1924"/>
          <a:ext cx="5913437" cy="9754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8DD7D-3913-49EF-9CD6-3ABF9D569254}">
      <dsp:nvSpPr>
        <dsp:cNvPr id="0" name=""/>
        <dsp:cNvSpPr/>
      </dsp:nvSpPr>
      <dsp:spPr>
        <a:xfrm>
          <a:off x="295064" y="221393"/>
          <a:ext cx="536480" cy="5364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667F6-CD0F-4BDF-968E-0313600C327F}">
      <dsp:nvSpPr>
        <dsp:cNvPr id="0" name=""/>
        <dsp:cNvSpPr/>
      </dsp:nvSpPr>
      <dsp:spPr>
        <a:xfrm>
          <a:off x="1126608" y="192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poll() system call, supported on most Unix systems</a:t>
          </a:r>
        </a:p>
      </dsp:txBody>
      <dsp:txXfrm>
        <a:off x="1126608" y="1924"/>
        <a:ext cx="4786828" cy="975418"/>
      </dsp:txXfrm>
    </dsp:sp>
    <dsp:sp modelId="{842C5F77-FB5D-4C58-9CB4-DEA144A5262C}">
      <dsp:nvSpPr>
        <dsp:cNvPr id="0" name=""/>
        <dsp:cNvSpPr/>
      </dsp:nvSpPr>
      <dsp:spPr>
        <a:xfrm>
          <a:off x="0" y="1221197"/>
          <a:ext cx="5913437" cy="97541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ED64E-E2FE-4176-845F-796DB5F027BD}">
      <dsp:nvSpPr>
        <dsp:cNvPr id="0" name=""/>
        <dsp:cNvSpPr/>
      </dsp:nvSpPr>
      <dsp:spPr>
        <a:xfrm>
          <a:off x="295064" y="1440667"/>
          <a:ext cx="536480" cy="5364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69CE9-99A0-42F4-953C-5AB3CB2904B7}">
      <dsp:nvSpPr>
        <dsp:cNvPr id="0" name=""/>
        <dsp:cNvSpPr/>
      </dsp:nvSpPr>
      <dsp:spPr>
        <a:xfrm>
          <a:off x="1126608" y="1221197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It provides better scalability for network servers that service many clients at the same time</a:t>
          </a:r>
        </a:p>
      </dsp:txBody>
      <dsp:txXfrm>
        <a:off x="1126608" y="1221197"/>
        <a:ext cx="4786828" cy="975418"/>
      </dsp:txXfrm>
    </dsp:sp>
    <dsp:sp modelId="{22E51CCE-BFA9-46C0-BCE2-3A87C70FC790}">
      <dsp:nvSpPr>
        <dsp:cNvPr id="0" name=""/>
        <dsp:cNvSpPr/>
      </dsp:nvSpPr>
      <dsp:spPr>
        <a:xfrm>
          <a:off x="0" y="2440471"/>
          <a:ext cx="5913437" cy="97541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8A69D-1CC5-42A9-8D74-0835A5BC9A13}">
      <dsp:nvSpPr>
        <dsp:cNvPr id="0" name=""/>
        <dsp:cNvSpPr/>
      </dsp:nvSpPr>
      <dsp:spPr>
        <a:xfrm>
          <a:off x="295064" y="2659940"/>
          <a:ext cx="536480" cy="5364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499EE-644F-4228-B2C2-6A67BA5E5CA1}">
      <dsp:nvSpPr>
        <dsp:cNvPr id="0" name=""/>
        <dsp:cNvSpPr/>
      </dsp:nvSpPr>
      <dsp:spPr>
        <a:xfrm>
          <a:off x="1126608" y="2440471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poll() scales better because the system call only requires listing the file descriptors of interest</a:t>
          </a:r>
        </a:p>
      </dsp:txBody>
      <dsp:txXfrm>
        <a:off x="1126608" y="2440471"/>
        <a:ext cx="4786828" cy="975418"/>
      </dsp:txXfrm>
    </dsp:sp>
    <dsp:sp modelId="{8CDCE5A0-D8BE-4B88-87A0-3F7218724424}">
      <dsp:nvSpPr>
        <dsp:cNvPr id="0" name=""/>
        <dsp:cNvSpPr/>
      </dsp:nvSpPr>
      <dsp:spPr>
        <a:xfrm>
          <a:off x="0" y="3659744"/>
          <a:ext cx="5913437" cy="97541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23592-B157-4B99-8E2E-2F04DA0A1739}">
      <dsp:nvSpPr>
        <dsp:cNvPr id="0" name=""/>
        <dsp:cNvSpPr/>
      </dsp:nvSpPr>
      <dsp:spPr>
        <a:xfrm>
          <a:off x="295064" y="3879213"/>
          <a:ext cx="536480" cy="5364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1F0AB6-C6A3-44DC-A15E-A657CA2B502F}">
      <dsp:nvSpPr>
        <dsp:cNvPr id="0" name=""/>
        <dsp:cNvSpPr/>
      </dsp:nvSpPr>
      <dsp:spPr>
        <a:xfrm>
          <a:off x="1126608" y="3659744"/>
          <a:ext cx="4786828" cy="9754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32" tIns="103232" rIns="103232" bIns="103232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while select() builds a bitmap, turns on bits for the file descriptors of interest, and then afterward the whole bitmap has to be linearly scanned again</a:t>
          </a:r>
        </a:p>
      </dsp:txBody>
      <dsp:txXfrm>
        <a:off x="1126608" y="3659744"/>
        <a:ext cx="4786828" cy="975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0B28-7927-4F46-9899-4D05F4476C9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DD16B34-42D1-5D4F-B0F7-050DA23ABC6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670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0B28-7927-4F46-9899-4D05F4476C9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6B34-42D1-5D4F-B0F7-050DA23ABC6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53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0B28-7927-4F46-9899-4D05F4476C9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6B34-42D1-5D4F-B0F7-050DA23ABC6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731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0B28-7927-4F46-9899-4D05F4476C9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6B34-42D1-5D4F-B0F7-050DA23ABC6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75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0B28-7927-4F46-9899-4D05F4476C9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6B34-42D1-5D4F-B0F7-050DA23ABC6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61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0B28-7927-4F46-9899-4D05F4476C9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6B34-42D1-5D4F-B0F7-050DA23ABC6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86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0B28-7927-4F46-9899-4D05F4476C9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6B34-42D1-5D4F-B0F7-050DA23ABC6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88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0B28-7927-4F46-9899-4D05F4476C9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6B34-42D1-5D4F-B0F7-050DA23ABC6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07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0B28-7927-4F46-9899-4D05F4476C9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6B34-42D1-5D4F-B0F7-050DA23AB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2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00B28-7927-4F46-9899-4D05F4476C9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6B34-42D1-5D4F-B0F7-050DA23ABC6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16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3F00B28-7927-4F46-9899-4D05F4476C9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16B34-42D1-5D4F-B0F7-050DA23ABC6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013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00B28-7927-4F46-9899-4D05F4476C99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DD16B34-42D1-5D4F-B0F7-050DA23ABC6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48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A774F-276C-1969-901F-3CC6E10F1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Pemrograman</a:t>
            </a:r>
            <a:r>
              <a:rPr lang="en-US" dirty="0"/>
              <a:t> </a:t>
            </a:r>
            <a:r>
              <a:rPr lang="en-US" dirty="0" err="1"/>
              <a:t>jaringan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8EDD9-0868-F41D-7F3B-57310B0A8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Prodi s1 Teknik </a:t>
            </a:r>
            <a:r>
              <a:rPr lang="en-US" dirty="0" err="1"/>
              <a:t>informatika</a:t>
            </a:r>
            <a:endParaRPr lang="en-US" dirty="0"/>
          </a:p>
          <a:p>
            <a:r>
              <a:rPr lang="en-US" dirty="0" err="1"/>
              <a:t>Institut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sepuluh</a:t>
            </a:r>
            <a:r>
              <a:rPr lang="en-US" dirty="0"/>
              <a:t> </a:t>
            </a:r>
            <a:r>
              <a:rPr lang="en-US" dirty="0" err="1"/>
              <a:t>nopember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37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44887-83AC-7B2E-D7AA-FC092CB1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 err="1"/>
              <a:t>arsitektur</a:t>
            </a:r>
            <a:r>
              <a:rPr lang="en-US" dirty="0"/>
              <a:t> thread dan socket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0A5F3E-D9D3-1A79-0951-18DCDF935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8745245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4147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0BE4-D674-9D18-FA66-8D615A2A3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thread dan socket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A8C651-64C2-C79E-4253-17CB7C9FA1AD}"/>
              </a:ext>
            </a:extLst>
          </p:cNvPr>
          <p:cNvSpPr/>
          <p:nvPr/>
        </p:nvSpPr>
        <p:spPr>
          <a:xfrm>
            <a:off x="1369593" y="2352173"/>
            <a:ext cx="517358" cy="10226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759EA5-839E-D403-4A56-B29941A33625}"/>
              </a:ext>
            </a:extLst>
          </p:cNvPr>
          <p:cNvSpPr/>
          <p:nvPr/>
        </p:nvSpPr>
        <p:spPr>
          <a:xfrm>
            <a:off x="4222079" y="2358189"/>
            <a:ext cx="517358" cy="10226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4C333C-4A77-6259-BD2F-AB8C55C62E85}"/>
              </a:ext>
            </a:extLst>
          </p:cNvPr>
          <p:cNvSpPr/>
          <p:nvPr/>
        </p:nvSpPr>
        <p:spPr>
          <a:xfrm>
            <a:off x="1018673" y="4327358"/>
            <a:ext cx="184485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DA0E8F-EDED-0D7F-701D-A5267139EC46}"/>
              </a:ext>
            </a:extLst>
          </p:cNvPr>
          <p:cNvSpPr/>
          <p:nvPr/>
        </p:nvSpPr>
        <p:spPr>
          <a:xfrm>
            <a:off x="1536030" y="4327358"/>
            <a:ext cx="184485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BD855F-A163-C527-7E63-4854F28996AF}"/>
              </a:ext>
            </a:extLst>
          </p:cNvPr>
          <p:cNvSpPr/>
          <p:nvPr/>
        </p:nvSpPr>
        <p:spPr>
          <a:xfrm>
            <a:off x="2015289" y="4329363"/>
            <a:ext cx="184485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030048-C46E-90A4-8A19-8F6B7E3E9E23}"/>
              </a:ext>
            </a:extLst>
          </p:cNvPr>
          <p:cNvSpPr/>
          <p:nvPr/>
        </p:nvSpPr>
        <p:spPr>
          <a:xfrm>
            <a:off x="3437517" y="4327358"/>
            <a:ext cx="517358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A18A85-F159-C099-5E7D-2349777CD7A5}"/>
              </a:ext>
            </a:extLst>
          </p:cNvPr>
          <p:cNvSpPr/>
          <p:nvPr/>
        </p:nvSpPr>
        <p:spPr>
          <a:xfrm>
            <a:off x="4218569" y="4327358"/>
            <a:ext cx="517358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14558-0928-1064-B217-93010E2771C4}"/>
              </a:ext>
            </a:extLst>
          </p:cNvPr>
          <p:cNvSpPr/>
          <p:nvPr/>
        </p:nvSpPr>
        <p:spPr>
          <a:xfrm>
            <a:off x="4900358" y="4327358"/>
            <a:ext cx="517358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28FD36-A432-98D0-A4C6-32C106AC48B4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1110916" y="3374857"/>
            <a:ext cx="517356" cy="95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C08C7C-A3D3-9BDF-0685-71171A7FC806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628272" y="3374857"/>
            <a:ext cx="1" cy="952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CF5124-0746-A3AA-1EA3-71539B57A865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1628272" y="3374857"/>
            <a:ext cx="479260" cy="9545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318B31-84D7-B676-55EB-EA8E97E69468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3696196" y="3380873"/>
            <a:ext cx="784562" cy="94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8A94F5-AF60-0832-B518-E7DE9925E01E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flipH="1">
            <a:off x="4477248" y="3380873"/>
            <a:ext cx="3510" cy="94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ACD7BA-4587-81EA-24FE-1D667A763FAE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4480758" y="3380873"/>
            <a:ext cx="678279" cy="94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E0D24CC-6586-4EAC-95EA-7D2570ED7F7E}"/>
              </a:ext>
            </a:extLst>
          </p:cNvPr>
          <p:cNvSpPr/>
          <p:nvPr/>
        </p:nvSpPr>
        <p:spPr>
          <a:xfrm>
            <a:off x="8862258" y="2352173"/>
            <a:ext cx="517358" cy="1022684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4BC1EB7-CE1D-C0EF-1FB1-9EF25D7D27E3}"/>
              </a:ext>
            </a:extLst>
          </p:cNvPr>
          <p:cNvSpPr/>
          <p:nvPr/>
        </p:nvSpPr>
        <p:spPr>
          <a:xfrm>
            <a:off x="8077696" y="4321342"/>
            <a:ext cx="517358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A76AEC-B197-49D3-06C2-21A80282F544}"/>
              </a:ext>
            </a:extLst>
          </p:cNvPr>
          <p:cNvSpPr/>
          <p:nvPr/>
        </p:nvSpPr>
        <p:spPr>
          <a:xfrm>
            <a:off x="8858748" y="4321342"/>
            <a:ext cx="517358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B9E5AE-D4A1-7542-DB2C-9B0AB81CB3E4}"/>
              </a:ext>
            </a:extLst>
          </p:cNvPr>
          <p:cNvSpPr/>
          <p:nvPr/>
        </p:nvSpPr>
        <p:spPr>
          <a:xfrm>
            <a:off x="9540537" y="4321342"/>
            <a:ext cx="517358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1BAC816-2450-1EBE-0461-1559FD44E98D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flipH="1">
            <a:off x="8336375" y="3374857"/>
            <a:ext cx="784562" cy="94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94E3180-9B43-423F-8E0F-D578AF2C50E2}"/>
              </a:ext>
            </a:extLst>
          </p:cNvPr>
          <p:cNvCxnSpPr>
            <a:stCxn id="28" idx="2"/>
            <a:endCxn id="30" idx="0"/>
          </p:cNvCxnSpPr>
          <p:nvPr/>
        </p:nvCxnSpPr>
        <p:spPr>
          <a:xfrm flipH="1">
            <a:off x="9117427" y="3374857"/>
            <a:ext cx="3510" cy="94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77ADF9-F0BB-47A1-B2FE-BAD188036508}"/>
              </a:ext>
            </a:extLst>
          </p:cNvPr>
          <p:cNvCxnSpPr>
            <a:stCxn id="28" idx="2"/>
            <a:endCxn id="31" idx="0"/>
          </p:cNvCxnSpPr>
          <p:nvPr/>
        </p:nvCxnSpPr>
        <p:spPr>
          <a:xfrm>
            <a:off x="9120937" y="3374857"/>
            <a:ext cx="678279" cy="9464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716F165-5757-CAA6-0BB1-887A031274B9}"/>
              </a:ext>
            </a:extLst>
          </p:cNvPr>
          <p:cNvSpPr/>
          <p:nvPr/>
        </p:nvSpPr>
        <p:spPr>
          <a:xfrm>
            <a:off x="7677647" y="5764241"/>
            <a:ext cx="184485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E1B821-C712-D6CB-011C-20B32BB7FD37}"/>
              </a:ext>
            </a:extLst>
          </p:cNvPr>
          <p:cNvSpPr/>
          <p:nvPr/>
        </p:nvSpPr>
        <p:spPr>
          <a:xfrm>
            <a:off x="8195004" y="5764241"/>
            <a:ext cx="184485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1A61A9-448E-46B3-231D-C58E0CFB8A41}"/>
              </a:ext>
            </a:extLst>
          </p:cNvPr>
          <p:cNvSpPr/>
          <p:nvPr/>
        </p:nvSpPr>
        <p:spPr>
          <a:xfrm>
            <a:off x="8674263" y="5766246"/>
            <a:ext cx="184485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EAC31A-3844-6BB0-BCBD-9CB382B8FB57}"/>
              </a:ext>
            </a:extLst>
          </p:cNvPr>
          <p:cNvSpPr/>
          <p:nvPr/>
        </p:nvSpPr>
        <p:spPr>
          <a:xfrm>
            <a:off x="10353012" y="5762236"/>
            <a:ext cx="184485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9F339DC-D683-4349-6BB8-87C48769A994}"/>
              </a:ext>
            </a:extLst>
          </p:cNvPr>
          <p:cNvSpPr/>
          <p:nvPr/>
        </p:nvSpPr>
        <p:spPr>
          <a:xfrm>
            <a:off x="10870369" y="5762236"/>
            <a:ext cx="184485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BF4714A-E3CA-909F-7951-723E712038EF}"/>
              </a:ext>
            </a:extLst>
          </p:cNvPr>
          <p:cNvSpPr/>
          <p:nvPr/>
        </p:nvSpPr>
        <p:spPr>
          <a:xfrm>
            <a:off x="11349628" y="5764241"/>
            <a:ext cx="184485" cy="1022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F48135B-1267-0DC4-857A-B9CA8DC9FB1A}"/>
              </a:ext>
            </a:extLst>
          </p:cNvPr>
          <p:cNvCxnSpPr>
            <a:stCxn id="29" idx="2"/>
            <a:endCxn id="35" idx="0"/>
          </p:cNvCxnSpPr>
          <p:nvPr/>
        </p:nvCxnSpPr>
        <p:spPr>
          <a:xfrm flipH="1">
            <a:off x="7769890" y="5344026"/>
            <a:ext cx="566485" cy="420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732483D-35CB-21D0-68DD-FFD83A68A9AF}"/>
              </a:ext>
            </a:extLst>
          </p:cNvPr>
          <p:cNvCxnSpPr>
            <a:stCxn id="29" idx="2"/>
            <a:endCxn id="36" idx="0"/>
          </p:cNvCxnSpPr>
          <p:nvPr/>
        </p:nvCxnSpPr>
        <p:spPr>
          <a:xfrm flipH="1">
            <a:off x="8287247" y="5344026"/>
            <a:ext cx="49128" cy="420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0A7242-C24D-D380-5774-EDFC06FA7BCE}"/>
              </a:ext>
            </a:extLst>
          </p:cNvPr>
          <p:cNvCxnSpPr>
            <a:stCxn id="29" idx="2"/>
            <a:endCxn id="37" idx="0"/>
          </p:cNvCxnSpPr>
          <p:nvPr/>
        </p:nvCxnSpPr>
        <p:spPr>
          <a:xfrm>
            <a:off x="8336375" y="5344026"/>
            <a:ext cx="430131" cy="422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F9CCF10-EA49-F9E2-EB04-AE923FBE00B2}"/>
              </a:ext>
            </a:extLst>
          </p:cNvPr>
          <p:cNvCxnSpPr>
            <a:endCxn id="38" idx="0"/>
          </p:cNvCxnSpPr>
          <p:nvPr/>
        </p:nvCxnSpPr>
        <p:spPr>
          <a:xfrm>
            <a:off x="9799216" y="5352047"/>
            <a:ext cx="646039" cy="410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B6647BA-816B-DB8D-6A82-9189919EF020}"/>
              </a:ext>
            </a:extLst>
          </p:cNvPr>
          <p:cNvCxnSpPr>
            <a:stCxn id="31" idx="2"/>
            <a:endCxn id="39" idx="0"/>
          </p:cNvCxnSpPr>
          <p:nvPr/>
        </p:nvCxnSpPr>
        <p:spPr>
          <a:xfrm>
            <a:off x="9799216" y="5344026"/>
            <a:ext cx="1163396" cy="41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263D0-27F1-9621-B794-8644959B902D}"/>
              </a:ext>
            </a:extLst>
          </p:cNvPr>
          <p:cNvCxnSpPr>
            <a:stCxn id="31" idx="2"/>
            <a:endCxn id="40" idx="0"/>
          </p:cNvCxnSpPr>
          <p:nvPr/>
        </p:nvCxnSpPr>
        <p:spPr>
          <a:xfrm>
            <a:off x="9799216" y="5344026"/>
            <a:ext cx="1642655" cy="420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111BCAD-4475-6931-229E-E8A2911FC375}"/>
              </a:ext>
            </a:extLst>
          </p:cNvPr>
          <p:cNvSpPr txBox="1"/>
          <p:nvPr/>
        </p:nvSpPr>
        <p:spPr>
          <a:xfrm>
            <a:off x="517402" y="5439070"/>
            <a:ext cx="2458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Satu proses, </a:t>
            </a:r>
            <a:r>
              <a:rPr lang="en-US" dirty="0" err="1"/>
              <a:t>satu</a:t>
            </a:r>
            <a:r>
              <a:rPr lang="en-US" dirty="0"/>
              <a:t> server, </a:t>
            </a:r>
          </a:p>
          <a:p>
            <a:r>
              <a:rPr lang="en-US" dirty="0" err="1"/>
              <a:t>banyak</a:t>
            </a:r>
            <a:r>
              <a:rPr lang="en-US" dirty="0"/>
              <a:t> client thread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A2D4302-14AE-AF23-2617-2D90E6900A0C}"/>
              </a:ext>
            </a:extLst>
          </p:cNvPr>
          <p:cNvSpPr txBox="1"/>
          <p:nvPr/>
        </p:nvSpPr>
        <p:spPr>
          <a:xfrm>
            <a:off x="3519861" y="5439069"/>
            <a:ext cx="2146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Satu proses, </a:t>
            </a:r>
          </a:p>
          <a:p>
            <a:r>
              <a:rPr lang="en-US" dirty="0" err="1"/>
              <a:t>banyak</a:t>
            </a:r>
            <a:r>
              <a:rPr lang="en-US" dirty="0"/>
              <a:t> server thread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BE8C06F-E355-C18C-749F-AB663765D130}"/>
              </a:ext>
            </a:extLst>
          </p:cNvPr>
          <p:cNvSpPr txBox="1"/>
          <p:nvPr/>
        </p:nvSpPr>
        <p:spPr>
          <a:xfrm>
            <a:off x="10057895" y="2252348"/>
            <a:ext cx="22384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Satu proses, </a:t>
            </a:r>
          </a:p>
          <a:p>
            <a:r>
              <a:rPr lang="en-US" dirty="0" err="1"/>
              <a:t>banyak</a:t>
            </a:r>
            <a:r>
              <a:rPr lang="en-US" dirty="0"/>
              <a:t> server thread, </a:t>
            </a:r>
          </a:p>
          <a:p>
            <a:r>
              <a:rPr lang="en-US" dirty="0" err="1"/>
              <a:t>banyak</a:t>
            </a:r>
            <a:r>
              <a:rPr lang="en-US" dirty="0"/>
              <a:t> client thread</a:t>
            </a:r>
          </a:p>
        </p:txBody>
      </p:sp>
    </p:spTree>
    <p:extLst>
      <p:ext uri="{BB962C8B-B14F-4D97-AF65-F5344CB8AC3E}">
        <p14:creationId xmlns:p14="http://schemas.microsoft.com/office/powerpoint/2010/main" val="87156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142E-DB8D-75FD-A0B4-496A83898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thread dan socket: </a:t>
            </a:r>
            <a:r>
              <a:rPr lang="en-US" dirty="0" err="1"/>
              <a:t>satu</a:t>
            </a:r>
            <a:r>
              <a:rPr lang="en-US" dirty="0"/>
              <a:t>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9DBADE-9BB3-1172-0BCA-59E37E656F74}"/>
              </a:ext>
            </a:extLst>
          </p:cNvPr>
          <p:cNvSpPr txBox="1"/>
          <p:nvPr/>
        </p:nvSpPr>
        <p:spPr>
          <a:xfrm>
            <a:off x="1451579" y="2083163"/>
            <a:ext cx="264848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select</a:t>
            </a:r>
          </a:p>
          <a:p>
            <a:r>
              <a:rPr lang="en-US" dirty="0"/>
              <a:t>import socket</a:t>
            </a:r>
          </a:p>
          <a:p>
            <a:r>
              <a:rPr lang="en-US" dirty="0"/>
              <a:t>import sys</a:t>
            </a:r>
          </a:p>
          <a:p>
            <a:r>
              <a:rPr lang="en-US" dirty="0"/>
              <a:t>import threading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Server: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</a:t>
            </a:r>
            <a:r>
              <a:rPr lang="en-US" dirty="0" err="1"/>
              <a:t>self.host</a:t>
            </a:r>
            <a:r>
              <a:rPr lang="en-US" dirty="0"/>
              <a:t> = 'localhost'</a:t>
            </a:r>
          </a:p>
          <a:p>
            <a:r>
              <a:rPr lang="en-US" dirty="0"/>
              <a:t>        </a:t>
            </a:r>
            <a:r>
              <a:rPr lang="en-US" dirty="0" err="1"/>
              <a:t>self.port</a:t>
            </a:r>
            <a:r>
              <a:rPr lang="en-US" dirty="0"/>
              <a:t> = 5000</a:t>
            </a:r>
          </a:p>
          <a:p>
            <a:r>
              <a:rPr lang="en-US" dirty="0"/>
              <a:t>        </a:t>
            </a:r>
            <a:r>
              <a:rPr lang="en-US" dirty="0" err="1"/>
              <a:t>self.backlog</a:t>
            </a:r>
            <a:r>
              <a:rPr lang="en-US" dirty="0"/>
              <a:t> = 5</a:t>
            </a:r>
          </a:p>
          <a:p>
            <a:r>
              <a:rPr lang="en-US" dirty="0"/>
              <a:t>        </a:t>
            </a:r>
            <a:r>
              <a:rPr lang="en-US" dirty="0" err="1"/>
              <a:t>self.size</a:t>
            </a:r>
            <a:r>
              <a:rPr lang="en-US" dirty="0"/>
              <a:t> = 1024</a:t>
            </a:r>
          </a:p>
          <a:p>
            <a:r>
              <a:rPr lang="en-US" dirty="0"/>
              <a:t>        </a:t>
            </a:r>
            <a:r>
              <a:rPr lang="en-US" dirty="0" err="1"/>
              <a:t>self.server</a:t>
            </a:r>
            <a:r>
              <a:rPr lang="en-US" dirty="0"/>
              <a:t> = None</a:t>
            </a:r>
          </a:p>
          <a:p>
            <a:r>
              <a:rPr lang="en-US" dirty="0"/>
              <a:t>        </a:t>
            </a:r>
            <a:r>
              <a:rPr lang="en-US" dirty="0" err="1"/>
              <a:t>self.threads</a:t>
            </a:r>
            <a:r>
              <a:rPr lang="en-US" dirty="0"/>
              <a:t> = []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F24C59-50DE-7C4A-9B8E-7CF366CF63A0}"/>
              </a:ext>
            </a:extLst>
          </p:cNvPr>
          <p:cNvSpPr txBox="1"/>
          <p:nvPr/>
        </p:nvSpPr>
        <p:spPr>
          <a:xfrm>
            <a:off x="6569242" y="4439653"/>
            <a:ext cx="1854995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Inisialisasi</a:t>
            </a:r>
            <a:r>
              <a:rPr lang="en-US" dirty="0"/>
              <a:t> </a:t>
            </a:r>
            <a:r>
              <a:rPr lang="en-US" dirty="0" err="1"/>
              <a:t>variabel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BD0277-7E02-3978-E0A9-591281A2557B}"/>
              </a:ext>
            </a:extLst>
          </p:cNvPr>
          <p:cNvCxnSpPr>
            <a:endCxn id="5" idx="1"/>
          </p:cNvCxnSpPr>
          <p:nvPr/>
        </p:nvCxnSpPr>
        <p:spPr>
          <a:xfrm flipV="1">
            <a:off x="4860758" y="4624319"/>
            <a:ext cx="1708484" cy="416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756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EBEA-7886-B892-3124-8B01899C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9297A-D999-A8C5-F1AF-B5D2B244F5F7}"/>
              </a:ext>
            </a:extLst>
          </p:cNvPr>
          <p:cNvSpPr txBox="1"/>
          <p:nvPr/>
        </p:nvSpPr>
        <p:spPr>
          <a:xfrm>
            <a:off x="1588168" y="2286000"/>
            <a:ext cx="75382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</a:t>
            </a:r>
            <a:r>
              <a:rPr lang="en-US" dirty="0" err="1"/>
              <a:t>open_socket</a:t>
            </a:r>
            <a:r>
              <a:rPr lang="en-US" dirty="0"/>
              <a:t>(self):        </a:t>
            </a:r>
          </a:p>
          <a:p>
            <a:r>
              <a:rPr lang="en-US" dirty="0"/>
              <a:t>        </a:t>
            </a:r>
            <a:r>
              <a:rPr lang="en-US" dirty="0" err="1"/>
              <a:t>self.server</a:t>
            </a:r>
            <a:r>
              <a:rPr lang="en-US" dirty="0"/>
              <a:t> = </a:t>
            </a:r>
            <a:r>
              <a:rPr lang="en-US" dirty="0" err="1"/>
              <a:t>socket.socket</a:t>
            </a:r>
            <a:r>
              <a:rPr lang="en-US" dirty="0"/>
              <a:t>(</a:t>
            </a:r>
            <a:r>
              <a:rPr lang="en-US" dirty="0" err="1"/>
              <a:t>socket.AF_INET</a:t>
            </a:r>
            <a:r>
              <a:rPr lang="en-US" dirty="0"/>
              <a:t>, </a:t>
            </a:r>
            <a:r>
              <a:rPr lang="en-US" dirty="0" err="1"/>
              <a:t>socket.SOCK_STREAM</a:t>
            </a:r>
            <a:r>
              <a:rPr lang="en-US" dirty="0"/>
              <a:t>)</a:t>
            </a:r>
          </a:p>
          <a:p>
            <a:r>
              <a:rPr lang="en-US" dirty="0"/>
              <a:t>        </a:t>
            </a:r>
            <a:r>
              <a:rPr lang="en-US" dirty="0" err="1"/>
              <a:t>self.server.setsockopt</a:t>
            </a:r>
            <a:r>
              <a:rPr lang="en-US" dirty="0"/>
              <a:t>(</a:t>
            </a:r>
            <a:r>
              <a:rPr lang="en-US" dirty="0" err="1"/>
              <a:t>socket.SOL_SOCKET</a:t>
            </a:r>
            <a:r>
              <a:rPr lang="en-US" dirty="0"/>
              <a:t>, </a:t>
            </a:r>
            <a:r>
              <a:rPr lang="en-US" dirty="0" err="1"/>
              <a:t>socket.SO_REUSEADDR</a:t>
            </a:r>
            <a:r>
              <a:rPr lang="en-US" dirty="0"/>
              <a:t>, 1)</a:t>
            </a:r>
          </a:p>
          <a:p>
            <a:r>
              <a:rPr lang="en-US" dirty="0"/>
              <a:t>        </a:t>
            </a:r>
            <a:r>
              <a:rPr lang="en-US" dirty="0" err="1"/>
              <a:t>self.server.bind</a:t>
            </a:r>
            <a:r>
              <a:rPr lang="en-US" dirty="0"/>
              <a:t>((</a:t>
            </a:r>
            <a:r>
              <a:rPr lang="en-US" dirty="0" err="1"/>
              <a:t>self.host</a:t>
            </a:r>
            <a:r>
              <a:rPr lang="en-US" dirty="0"/>
              <a:t>, </a:t>
            </a:r>
            <a:r>
              <a:rPr lang="en-US" dirty="0" err="1"/>
              <a:t>self.port</a:t>
            </a:r>
            <a:r>
              <a:rPr lang="en-US" dirty="0"/>
              <a:t>))</a:t>
            </a:r>
          </a:p>
          <a:p>
            <a:r>
              <a:rPr lang="en-US" dirty="0"/>
              <a:t>        </a:t>
            </a:r>
            <a:r>
              <a:rPr lang="en-US" dirty="0" err="1"/>
              <a:t>self.server.listen</a:t>
            </a:r>
            <a:r>
              <a:rPr lang="en-US" dirty="0"/>
              <a:t>(</a:t>
            </a:r>
            <a:r>
              <a:rPr lang="en-US" dirty="0" err="1"/>
              <a:t>self.backlog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3BAB6D-187C-D6E4-1351-0C18EA91C754}"/>
              </a:ext>
            </a:extLst>
          </p:cNvPr>
          <p:cNvSpPr txBox="1"/>
          <p:nvPr/>
        </p:nvSpPr>
        <p:spPr>
          <a:xfrm>
            <a:off x="4836695" y="4451684"/>
            <a:ext cx="2807050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Membuat</a:t>
            </a:r>
            <a:r>
              <a:rPr lang="en-US" dirty="0"/>
              <a:t> socket, bind, listen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35E57B1-5080-04AE-8FEB-80ED47D959A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357277" y="3763328"/>
            <a:ext cx="882943" cy="68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4290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B089F7-2868-762A-DE6F-CC94C611127A}"/>
              </a:ext>
            </a:extLst>
          </p:cNvPr>
          <p:cNvSpPr txBox="1"/>
          <p:nvPr/>
        </p:nvSpPr>
        <p:spPr>
          <a:xfrm>
            <a:off x="1431758" y="421105"/>
            <a:ext cx="718010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run(self):</a:t>
            </a:r>
          </a:p>
          <a:p>
            <a:r>
              <a:rPr lang="en-US" dirty="0"/>
              <a:t>        </a:t>
            </a:r>
            <a:r>
              <a:rPr lang="en-US" dirty="0" err="1"/>
              <a:t>self.open_socket</a:t>
            </a:r>
            <a:r>
              <a:rPr lang="en-US" dirty="0"/>
              <a:t>()</a:t>
            </a:r>
          </a:p>
          <a:p>
            <a:r>
              <a:rPr lang="en-US" dirty="0"/>
              <a:t>        </a:t>
            </a:r>
            <a:r>
              <a:rPr lang="en-US" dirty="0" err="1"/>
              <a:t>input_list</a:t>
            </a:r>
            <a:r>
              <a:rPr lang="en-US" dirty="0"/>
              <a:t> = [</a:t>
            </a:r>
            <a:r>
              <a:rPr lang="en-US" dirty="0" err="1"/>
              <a:t>self.server</a:t>
            </a:r>
            <a:r>
              <a:rPr lang="en-US" dirty="0"/>
              <a:t>, </a:t>
            </a:r>
            <a:r>
              <a:rPr lang="en-US" b="1" dirty="0" err="1"/>
              <a:t>sys.stdin</a:t>
            </a:r>
            <a:r>
              <a:rPr lang="en-US" dirty="0"/>
              <a:t>]  # Linux can have non-socket item</a:t>
            </a:r>
          </a:p>
          <a:p>
            <a:r>
              <a:rPr lang="en-US" dirty="0"/>
              <a:t>        running = 1</a:t>
            </a:r>
          </a:p>
          <a:p>
            <a:r>
              <a:rPr lang="en-US" dirty="0"/>
              <a:t>        while running:</a:t>
            </a:r>
          </a:p>
          <a:p>
            <a:r>
              <a:rPr lang="en-US" dirty="0"/>
              <a:t>            </a:t>
            </a:r>
            <a:r>
              <a:rPr lang="en-US" dirty="0" err="1"/>
              <a:t>input_ready</a:t>
            </a:r>
            <a:r>
              <a:rPr lang="en-US" dirty="0"/>
              <a:t>, _, _ = </a:t>
            </a:r>
            <a:r>
              <a:rPr lang="en-US" dirty="0" err="1"/>
              <a:t>select.select</a:t>
            </a:r>
            <a:r>
              <a:rPr lang="en-US" dirty="0"/>
              <a:t>(</a:t>
            </a:r>
            <a:r>
              <a:rPr lang="en-US" dirty="0" err="1"/>
              <a:t>input_list</a:t>
            </a:r>
            <a:r>
              <a:rPr lang="en-US" dirty="0"/>
              <a:t>, [], [])</a:t>
            </a:r>
          </a:p>
          <a:p>
            <a:endParaRPr lang="en-US" dirty="0"/>
          </a:p>
          <a:p>
            <a:r>
              <a:rPr lang="en-US" dirty="0"/>
              <a:t>            for s in </a:t>
            </a:r>
            <a:r>
              <a:rPr lang="en-US" dirty="0" err="1"/>
              <a:t>input_ready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                if s == </a:t>
            </a:r>
            <a:r>
              <a:rPr lang="en-US" dirty="0" err="1"/>
              <a:t>self.server</a:t>
            </a:r>
            <a:r>
              <a:rPr lang="en-US" dirty="0"/>
              <a:t>:</a:t>
            </a:r>
          </a:p>
          <a:p>
            <a:r>
              <a:rPr lang="en-US" dirty="0"/>
              <a:t>                    # handle the server socket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client_socket</a:t>
            </a:r>
            <a:r>
              <a:rPr lang="en-US" dirty="0"/>
              <a:t>, </a:t>
            </a:r>
            <a:r>
              <a:rPr lang="en-US" dirty="0" err="1"/>
              <a:t>client_address</a:t>
            </a:r>
            <a:r>
              <a:rPr lang="en-US" dirty="0"/>
              <a:t> = </a:t>
            </a:r>
            <a:r>
              <a:rPr lang="en-US" dirty="0" err="1"/>
              <a:t>self.server.accept</a:t>
            </a:r>
            <a:r>
              <a:rPr lang="en-US" dirty="0"/>
              <a:t>()</a:t>
            </a:r>
          </a:p>
          <a:p>
            <a:r>
              <a:rPr lang="en-US" dirty="0"/>
              <a:t>                    </a:t>
            </a:r>
            <a:r>
              <a:rPr lang="en-US" b="1" dirty="0"/>
              <a:t>c = Client(</a:t>
            </a:r>
            <a:r>
              <a:rPr lang="en-US" b="1" dirty="0" err="1"/>
              <a:t>client_socket</a:t>
            </a:r>
            <a:r>
              <a:rPr lang="en-US" b="1" dirty="0"/>
              <a:t>, </a:t>
            </a:r>
            <a:r>
              <a:rPr lang="en-US" b="1" dirty="0" err="1"/>
              <a:t>client_address</a:t>
            </a:r>
            <a:r>
              <a:rPr lang="en-US" b="1" dirty="0"/>
              <a:t>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c.start</a:t>
            </a:r>
            <a:r>
              <a:rPr lang="en-US" dirty="0"/>
              <a:t>()</a:t>
            </a:r>
          </a:p>
          <a:p>
            <a:r>
              <a:rPr lang="en-US" dirty="0"/>
              <a:t>                    </a:t>
            </a:r>
            <a:r>
              <a:rPr lang="en-US" dirty="0" err="1"/>
              <a:t>self.threads.append</a:t>
            </a:r>
            <a:r>
              <a:rPr lang="en-US" dirty="0"/>
              <a:t>(c)</a:t>
            </a:r>
          </a:p>
          <a:p>
            <a:endParaRPr lang="en-US" dirty="0"/>
          </a:p>
          <a:p>
            <a:r>
              <a:rPr lang="en-US" dirty="0"/>
              <a:t>                </a:t>
            </a:r>
            <a:r>
              <a:rPr lang="en-US" dirty="0" err="1"/>
              <a:t>elif</a:t>
            </a:r>
            <a:r>
              <a:rPr lang="en-US" dirty="0"/>
              <a:t> s == </a:t>
            </a:r>
            <a:r>
              <a:rPr lang="en-US" dirty="0" err="1"/>
              <a:t>sys.stdin</a:t>
            </a:r>
            <a:r>
              <a:rPr lang="en-US" dirty="0"/>
              <a:t>:</a:t>
            </a:r>
          </a:p>
          <a:p>
            <a:r>
              <a:rPr lang="en-US" dirty="0"/>
              <a:t>                    # handle standard input</a:t>
            </a:r>
          </a:p>
          <a:p>
            <a:r>
              <a:rPr lang="en-US" dirty="0"/>
              <a:t>                    _ = </a:t>
            </a:r>
            <a:r>
              <a:rPr lang="en-US" dirty="0" err="1"/>
              <a:t>sys.stdin.readline</a:t>
            </a:r>
            <a:r>
              <a:rPr lang="en-US" dirty="0"/>
              <a:t>()</a:t>
            </a:r>
          </a:p>
          <a:p>
            <a:r>
              <a:rPr lang="en-US" dirty="0"/>
              <a:t>                    running =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5E3474-6279-AA59-B9B9-1EBB0A444B59}"/>
              </a:ext>
            </a:extLst>
          </p:cNvPr>
          <p:cNvSpPr txBox="1"/>
          <p:nvPr/>
        </p:nvSpPr>
        <p:spPr>
          <a:xfrm>
            <a:off x="8097253" y="2550695"/>
            <a:ext cx="1797928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Pengecekan</a:t>
            </a:r>
            <a:r>
              <a:rPr lang="en-US" dirty="0"/>
              <a:t> oleh </a:t>
            </a:r>
          </a:p>
          <a:p>
            <a:r>
              <a:rPr lang="en-US" dirty="0" err="1"/>
              <a:t>modul</a:t>
            </a:r>
            <a:r>
              <a:rPr lang="en-US" dirty="0"/>
              <a:t> select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4F9B1-A86A-3DB9-0F1D-B06F04C5EAA4}"/>
              </a:ext>
            </a:extLst>
          </p:cNvPr>
          <p:cNvSpPr txBox="1"/>
          <p:nvPr/>
        </p:nvSpPr>
        <p:spPr>
          <a:xfrm>
            <a:off x="7459578" y="4403286"/>
            <a:ext cx="3738075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Jika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klien</a:t>
            </a:r>
            <a:r>
              <a:rPr lang="en-US" dirty="0"/>
              <a:t> </a:t>
            </a:r>
            <a:r>
              <a:rPr lang="en-US" dirty="0" err="1"/>
              <a:t>terkoneksi</a:t>
            </a:r>
            <a:r>
              <a:rPr lang="en-US" dirty="0"/>
              <a:t>, </a:t>
            </a:r>
          </a:p>
          <a:p>
            <a:r>
              <a:rPr lang="en-US" dirty="0" err="1"/>
              <a:t>buat</a:t>
            </a:r>
            <a:r>
              <a:rPr lang="en-US" dirty="0"/>
              <a:t> instance </a:t>
            </a:r>
            <a:r>
              <a:rPr lang="en-US" dirty="0" err="1"/>
              <a:t>kelas</a:t>
            </a:r>
            <a:r>
              <a:rPr lang="en-US" dirty="0"/>
              <a:t> Client yang </a:t>
            </a:r>
            <a:r>
              <a:rPr lang="en-US" dirty="0" err="1"/>
              <a:t>dibuat</a:t>
            </a:r>
            <a:r>
              <a:rPr lang="en-US" dirty="0"/>
              <a:t> </a:t>
            </a:r>
          </a:p>
          <a:p>
            <a:r>
              <a:rPr lang="en-US" dirty="0" err="1"/>
              <a:t>dari</a:t>
            </a:r>
            <a:r>
              <a:rPr lang="en-US" dirty="0"/>
              <a:t> parent </a:t>
            </a:r>
            <a:r>
              <a:rPr lang="en-US" dirty="0" err="1"/>
              <a:t>kelas</a:t>
            </a:r>
            <a:r>
              <a:rPr lang="en-US" dirty="0"/>
              <a:t> thread</a:t>
            </a:r>
          </a:p>
          <a:p>
            <a:r>
              <a:rPr lang="en-US" i="1" dirty="0"/>
              <a:t>(class Client di slide </a:t>
            </a:r>
            <a:r>
              <a:rPr lang="en-US" i="1" dirty="0" err="1"/>
              <a:t>berikutnya</a:t>
            </a:r>
            <a:r>
              <a:rPr lang="en-US" i="1" dirty="0"/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3FA746-454A-A77A-8F06-F1D3FAEE952F}"/>
              </a:ext>
            </a:extLst>
          </p:cNvPr>
          <p:cNvCxnSpPr>
            <a:endCxn id="8" idx="1"/>
          </p:cNvCxnSpPr>
          <p:nvPr/>
        </p:nvCxnSpPr>
        <p:spPr>
          <a:xfrm>
            <a:off x="4559968" y="4078705"/>
            <a:ext cx="2899610" cy="92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2EE3B8F-6C30-F817-8BB9-CAE77911AF78}"/>
              </a:ext>
            </a:extLst>
          </p:cNvPr>
          <p:cNvCxnSpPr>
            <a:endCxn id="5" idx="1"/>
          </p:cNvCxnSpPr>
          <p:nvPr/>
        </p:nvCxnSpPr>
        <p:spPr>
          <a:xfrm>
            <a:off x="5021811" y="2165684"/>
            <a:ext cx="3075442" cy="70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378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E3DF-B2BD-51E4-2579-AD0B926BB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3487A-CB97-E95B-A1E5-8094E951F822}"/>
              </a:ext>
            </a:extLst>
          </p:cNvPr>
          <p:cNvSpPr txBox="1"/>
          <p:nvPr/>
        </p:nvSpPr>
        <p:spPr>
          <a:xfrm>
            <a:off x="1451579" y="2225842"/>
            <a:ext cx="25342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# close all threads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self.server.close</a:t>
            </a:r>
            <a:r>
              <a:rPr lang="en-US" dirty="0"/>
              <a:t>()</a:t>
            </a:r>
          </a:p>
          <a:p>
            <a:r>
              <a:rPr lang="en-US" dirty="0"/>
              <a:t>        for c in </a:t>
            </a:r>
            <a:r>
              <a:rPr lang="en-US" dirty="0" err="1"/>
              <a:t>self.threads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c.join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1CD407-FCB8-7363-504B-2E764B32814E}"/>
              </a:ext>
            </a:extLst>
          </p:cNvPr>
          <p:cNvSpPr txBox="1"/>
          <p:nvPr/>
        </p:nvSpPr>
        <p:spPr>
          <a:xfrm>
            <a:off x="5534526" y="3513221"/>
            <a:ext cx="3435749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thread </a:t>
            </a:r>
            <a:r>
              <a:rPr lang="en-US" dirty="0" err="1"/>
              <a:t>klien</a:t>
            </a:r>
            <a:endParaRPr lang="en-US" dirty="0"/>
          </a:p>
          <a:p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tugasnya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AAA07C-0A95-E792-02DF-FBB2EFCBE47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985799" y="2964506"/>
            <a:ext cx="1548727" cy="871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8161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AC1D02-98F3-03DD-C34D-3088085FF755}"/>
              </a:ext>
            </a:extLst>
          </p:cNvPr>
          <p:cNvSpPr txBox="1"/>
          <p:nvPr/>
        </p:nvSpPr>
        <p:spPr>
          <a:xfrm>
            <a:off x="1451579" y="1216071"/>
            <a:ext cx="415492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 Client(</a:t>
            </a:r>
            <a:r>
              <a:rPr lang="en-US" dirty="0" err="1"/>
              <a:t>threading.Thread</a:t>
            </a:r>
            <a:r>
              <a:rPr lang="en-US" dirty="0"/>
              <a:t>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client, address):</a:t>
            </a:r>
          </a:p>
          <a:p>
            <a:r>
              <a:rPr lang="en-US" dirty="0"/>
              <a:t>        threading.Thread.__</a:t>
            </a:r>
            <a:r>
              <a:rPr lang="en-US" dirty="0" err="1"/>
              <a:t>init</a:t>
            </a:r>
            <a:r>
              <a:rPr lang="en-US" dirty="0"/>
              <a:t>__(self)</a:t>
            </a:r>
          </a:p>
          <a:p>
            <a:r>
              <a:rPr lang="en-US" dirty="0"/>
              <a:t>        </a:t>
            </a:r>
            <a:r>
              <a:rPr lang="en-US" dirty="0" err="1"/>
              <a:t>self.client</a:t>
            </a:r>
            <a:r>
              <a:rPr lang="en-US" dirty="0"/>
              <a:t> = client</a:t>
            </a:r>
          </a:p>
          <a:p>
            <a:r>
              <a:rPr lang="en-US" dirty="0"/>
              <a:t>        </a:t>
            </a:r>
            <a:r>
              <a:rPr lang="en-US" dirty="0" err="1"/>
              <a:t>self.address</a:t>
            </a:r>
            <a:r>
              <a:rPr lang="en-US" dirty="0"/>
              <a:t> = address</a:t>
            </a:r>
          </a:p>
          <a:p>
            <a:r>
              <a:rPr lang="en-US" dirty="0"/>
              <a:t>        </a:t>
            </a:r>
            <a:r>
              <a:rPr lang="en-US" dirty="0" err="1"/>
              <a:t>self.size</a:t>
            </a:r>
            <a:r>
              <a:rPr lang="en-US" dirty="0"/>
              <a:t> = 1024</a:t>
            </a:r>
          </a:p>
          <a:p>
            <a:endParaRPr lang="en-US" dirty="0"/>
          </a:p>
          <a:p>
            <a:r>
              <a:rPr lang="en-US" dirty="0"/>
              <a:t>    def run(self):</a:t>
            </a:r>
          </a:p>
          <a:p>
            <a:r>
              <a:rPr lang="en-US" dirty="0"/>
              <a:t>        running = 1</a:t>
            </a:r>
          </a:p>
          <a:p>
            <a:r>
              <a:rPr lang="en-US" dirty="0"/>
              <a:t>        while running:</a:t>
            </a:r>
          </a:p>
          <a:p>
            <a:r>
              <a:rPr lang="en-US" dirty="0"/>
              <a:t>            data = </a:t>
            </a:r>
            <a:r>
              <a:rPr lang="en-US" dirty="0" err="1"/>
              <a:t>self.client.recv</a:t>
            </a:r>
            <a:r>
              <a:rPr lang="en-US" dirty="0"/>
              <a:t>(</a:t>
            </a:r>
            <a:r>
              <a:rPr lang="en-US" dirty="0" err="1"/>
              <a:t>self.size</a:t>
            </a:r>
            <a:r>
              <a:rPr lang="en-US" dirty="0"/>
              <a:t>)</a:t>
            </a:r>
          </a:p>
          <a:p>
            <a:r>
              <a:rPr lang="en-US" dirty="0"/>
              <a:t>            print('received: ', </a:t>
            </a:r>
            <a:r>
              <a:rPr lang="en-US" dirty="0" err="1"/>
              <a:t>self.address</a:t>
            </a:r>
            <a:r>
              <a:rPr lang="en-US" dirty="0"/>
              <a:t>, data)</a:t>
            </a:r>
          </a:p>
          <a:p>
            <a:r>
              <a:rPr lang="en-US" dirty="0"/>
              <a:t>            if data:</a:t>
            </a:r>
          </a:p>
          <a:p>
            <a:r>
              <a:rPr lang="en-US" dirty="0"/>
              <a:t>                </a:t>
            </a:r>
            <a:r>
              <a:rPr lang="en-US" dirty="0" err="1"/>
              <a:t>self.client.send</a:t>
            </a:r>
            <a:r>
              <a:rPr lang="en-US" dirty="0"/>
              <a:t>(data)</a:t>
            </a:r>
          </a:p>
          <a:p>
            <a:r>
              <a:rPr lang="en-US" dirty="0"/>
              <a:t>            else:</a:t>
            </a:r>
          </a:p>
          <a:p>
            <a:r>
              <a:rPr lang="en-US" dirty="0"/>
              <a:t>                </a:t>
            </a:r>
            <a:r>
              <a:rPr lang="en-US" dirty="0" err="1"/>
              <a:t>self.client.close</a:t>
            </a:r>
            <a:r>
              <a:rPr lang="en-US" dirty="0"/>
              <a:t>()</a:t>
            </a:r>
          </a:p>
          <a:p>
            <a:r>
              <a:rPr lang="en-US" dirty="0"/>
              <a:t>                running =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5A5AC-6DFB-EA20-4876-20CD0101EB26}"/>
              </a:ext>
            </a:extLst>
          </p:cNvPr>
          <p:cNvSpPr txBox="1"/>
          <p:nvPr/>
        </p:nvSpPr>
        <p:spPr>
          <a:xfrm>
            <a:off x="5342021" y="471283"/>
            <a:ext cx="4962128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Kelas</a:t>
            </a:r>
            <a:r>
              <a:rPr lang="en-US" dirty="0"/>
              <a:t> Client </a:t>
            </a:r>
            <a:r>
              <a:rPr lang="en-US" dirty="0" err="1"/>
              <a:t>diturunkan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kelas</a:t>
            </a:r>
            <a:r>
              <a:rPr lang="en-US" dirty="0"/>
              <a:t> </a:t>
            </a:r>
            <a:r>
              <a:rPr lang="en-US" dirty="0" err="1"/>
              <a:t>threading.Thread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35B2053-0F46-7466-7AD2-E7E9137AF27B}"/>
              </a:ext>
            </a:extLst>
          </p:cNvPr>
          <p:cNvCxnSpPr>
            <a:stCxn id="4" idx="0"/>
            <a:endCxn id="5" idx="1"/>
          </p:cNvCxnSpPr>
          <p:nvPr/>
        </p:nvCxnSpPr>
        <p:spPr>
          <a:xfrm flipV="1">
            <a:off x="3529039" y="655949"/>
            <a:ext cx="1812982" cy="56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015A1D-2067-1465-DDA2-7368289709E2}"/>
              </a:ext>
            </a:extLst>
          </p:cNvPr>
          <p:cNvSpPr txBox="1"/>
          <p:nvPr/>
        </p:nvSpPr>
        <p:spPr>
          <a:xfrm>
            <a:off x="6882063" y="3429000"/>
            <a:ext cx="2197076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Proses </a:t>
            </a:r>
            <a:r>
              <a:rPr lang="en-US" dirty="0" err="1"/>
              <a:t>mengirim</a:t>
            </a:r>
            <a:r>
              <a:rPr lang="en-US" dirty="0"/>
              <a:t> dan </a:t>
            </a:r>
          </a:p>
          <a:p>
            <a:r>
              <a:rPr lang="en-US" dirty="0" err="1"/>
              <a:t>menerima</a:t>
            </a:r>
            <a:r>
              <a:rPr lang="en-US" dirty="0"/>
              <a:t> data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F8F499-4A7A-5C7F-A739-1B570E24DC71}"/>
              </a:ext>
            </a:extLst>
          </p:cNvPr>
          <p:cNvCxnSpPr>
            <a:endCxn id="9" idx="1"/>
          </p:cNvCxnSpPr>
          <p:nvPr/>
        </p:nvCxnSpPr>
        <p:spPr>
          <a:xfrm flipV="1">
            <a:off x="5823284" y="3752166"/>
            <a:ext cx="1058779" cy="964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8006EFC-7C65-B7AC-2B74-0E179A374F7E}"/>
              </a:ext>
            </a:extLst>
          </p:cNvPr>
          <p:cNvSpPr/>
          <p:nvPr/>
        </p:nvSpPr>
        <p:spPr>
          <a:xfrm>
            <a:off x="1696453" y="3152275"/>
            <a:ext cx="1467852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AD316E-D6EE-C06F-20B2-4A4B230E72A3}"/>
              </a:ext>
            </a:extLst>
          </p:cNvPr>
          <p:cNvSpPr/>
          <p:nvPr/>
        </p:nvSpPr>
        <p:spPr>
          <a:xfrm>
            <a:off x="1696452" y="1528011"/>
            <a:ext cx="3224463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5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E09A5-C487-B843-3215-AC041447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Kode program yang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di mode 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DE50F8-4731-3A43-3863-F8285659DB0D}"/>
              </a:ext>
            </a:extLst>
          </p:cNvPr>
          <p:cNvSpPr txBox="1"/>
          <p:nvPr/>
        </p:nvSpPr>
        <p:spPr>
          <a:xfrm>
            <a:off x="1648326" y="2646947"/>
            <a:ext cx="2927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__name__ == "__main__":</a:t>
            </a:r>
          </a:p>
          <a:p>
            <a:r>
              <a:rPr lang="en-US" dirty="0"/>
              <a:t>    server = Server()</a:t>
            </a:r>
          </a:p>
          <a:p>
            <a:r>
              <a:rPr lang="en-US" dirty="0"/>
              <a:t>    </a:t>
            </a:r>
            <a:r>
              <a:rPr lang="en-US" dirty="0" err="1"/>
              <a:t>server.run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45096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50EAB-64F4-6640-637A-F2592E9E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thread dan socket: </a:t>
            </a:r>
            <a:r>
              <a:rPr lang="en-US" dirty="0" err="1"/>
              <a:t>banyak</a:t>
            </a:r>
            <a:r>
              <a:rPr lang="en-US" dirty="0"/>
              <a:t> server 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C9CA-1851-76DA-CE07-D4509303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Utils: https://github.com/brandon-rhodes/fopnp/blob/m/py3/chapter07/zen_utils.py</a:t>
            </a:r>
          </a:p>
          <a:p>
            <a:r>
              <a:rPr lang="en-US" dirty="0" err="1"/>
              <a:t>Klien</a:t>
            </a:r>
            <a:r>
              <a:rPr lang="en-US" dirty="0"/>
              <a:t>: https://github.com/brandon-rhodes/fopnp/blob/m/py3/chapter07/client.py</a:t>
            </a:r>
          </a:p>
          <a:p>
            <a:r>
              <a:rPr lang="en-US" dirty="0"/>
              <a:t>Satu server: https://github.com/brandon-rhodes/fopnp/blob/m/py3/chapter07/srv_single.py</a:t>
            </a:r>
          </a:p>
          <a:p>
            <a:r>
              <a:rPr lang="en-US" dirty="0"/>
              <a:t>Banyak server thread: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brandon-rhodes</a:t>
            </a:r>
            <a:r>
              <a:rPr lang="en-US" dirty="0"/>
              <a:t>/</a:t>
            </a:r>
            <a:r>
              <a:rPr lang="en-US" dirty="0" err="1"/>
              <a:t>fopnp</a:t>
            </a:r>
            <a:r>
              <a:rPr lang="en-US" dirty="0"/>
              <a:t>/blob/m/py3/chapter07/</a:t>
            </a:r>
            <a:r>
              <a:rPr lang="en-US" dirty="0" err="1"/>
              <a:t>srv_threaded.py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208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741E8-4AC6-9034-72C0-64FFF2DE2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Zen_utils.py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4C54-57E6-7FD1-5368-C37C23F13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 </a:t>
            </a:r>
            <a:r>
              <a:rPr lang="en-US" dirty="0" err="1"/>
              <a:t>get_answer</a:t>
            </a:r>
            <a:r>
              <a:rPr lang="en-US" dirty="0"/>
              <a:t>(aphorism):</a:t>
            </a:r>
          </a:p>
          <a:p>
            <a:r>
              <a:rPr lang="en-US" dirty="0"/>
              <a:t>def </a:t>
            </a:r>
            <a:r>
              <a:rPr lang="en-US" dirty="0" err="1"/>
              <a:t>parse_command_line</a:t>
            </a:r>
            <a:r>
              <a:rPr lang="en-US" dirty="0"/>
              <a:t>(description):</a:t>
            </a:r>
          </a:p>
          <a:p>
            <a:r>
              <a:rPr lang="en-US" dirty="0"/>
              <a:t>def </a:t>
            </a:r>
            <a:r>
              <a:rPr lang="en-US" dirty="0" err="1"/>
              <a:t>create_srv_socket</a:t>
            </a:r>
            <a:r>
              <a:rPr lang="en-US" dirty="0"/>
              <a:t>(address):</a:t>
            </a:r>
          </a:p>
          <a:p>
            <a:r>
              <a:rPr lang="en-US" dirty="0"/>
              <a:t>def </a:t>
            </a:r>
            <a:r>
              <a:rPr lang="en-US" dirty="0" err="1"/>
              <a:t>accept_connections_forever</a:t>
            </a:r>
            <a:r>
              <a:rPr lang="en-US" dirty="0"/>
              <a:t>(listener):</a:t>
            </a:r>
          </a:p>
          <a:p>
            <a:r>
              <a:rPr lang="en-US" dirty="0"/>
              <a:t>def </a:t>
            </a:r>
            <a:r>
              <a:rPr lang="en-US" dirty="0" err="1"/>
              <a:t>handle_conversation</a:t>
            </a:r>
            <a:r>
              <a:rPr lang="en-US" dirty="0"/>
              <a:t>(sock, address):</a:t>
            </a:r>
          </a:p>
          <a:p>
            <a:r>
              <a:rPr lang="en-US" dirty="0"/>
              <a:t>def </a:t>
            </a:r>
            <a:r>
              <a:rPr lang="en-US" dirty="0" err="1"/>
              <a:t>handle_request</a:t>
            </a:r>
            <a:r>
              <a:rPr lang="en-US" dirty="0"/>
              <a:t>(sock):</a:t>
            </a:r>
          </a:p>
          <a:p>
            <a:r>
              <a:rPr lang="en-US" dirty="0"/>
              <a:t>def </a:t>
            </a:r>
            <a:r>
              <a:rPr lang="en-US" dirty="0" err="1"/>
              <a:t>recv_until</a:t>
            </a:r>
            <a:r>
              <a:rPr lang="en-US" dirty="0"/>
              <a:t>(sock, suffix):</a:t>
            </a:r>
          </a:p>
        </p:txBody>
      </p:sp>
    </p:spTree>
    <p:extLst>
      <p:ext uri="{BB962C8B-B14F-4D97-AF65-F5344CB8AC3E}">
        <p14:creationId xmlns:p14="http://schemas.microsoft.com/office/powerpoint/2010/main" val="102190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AB7CE-1561-DA42-73FA-F85717DF9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FBBF6-4998-8404-BF6F-B9FA29FA2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Thread di Python</a:t>
            </a:r>
          </a:p>
          <a:p>
            <a:r>
              <a:rPr lang="en-US" dirty="0" err="1"/>
              <a:t>Penerapan</a:t>
            </a:r>
            <a:r>
              <a:rPr lang="en-US" dirty="0"/>
              <a:t> Thread di Socket</a:t>
            </a:r>
          </a:p>
          <a:p>
            <a:pPr lvl="1"/>
            <a:r>
              <a:rPr lang="en-US" dirty="0"/>
              <a:t>Satu server</a:t>
            </a:r>
          </a:p>
          <a:p>
            <a:pPr lvl="1"/>
            <a:r>
              <a:rPr lang="en-US" dirty="0"/>
              <a:t>Banyak server thread</a:t>
            </a:r>
          </a:p>
          <a:p>
            <a:r>
              <a:rPr lang="en-US" dirty="0"/>
              <a:t>Async Server</a:t>
            </a:r>
          </a:p>
        </p:txBody>
      </p:sp>
    </p:spTree>
    <p:extLst>
      <p:ext uri="{BB962C8B-B14F-4D97-AF65-F5344CB8AC3E}">
        <p14:creationId xmlns:p14="http://schemas.microsoft.com/office/powerpoint/2010/main" val="1476485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1417D-B887-E5F4-4F83-06CB61D01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Banyak server thread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F8E16-9CE4-1B57-757B-139120F06F07}"/>
              </a:ext>
            </a:extLst>
          </p:cNvPr>
          <p:cNvSpPr txBox="1"/>
          <p:nvPr/>
        </p:nvSpPr>
        <p:spPr>
          <a:xfrm>
            <a:off x="1451579" y="2141621"/>
            <a:ext cx="79635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zen_utils</a:t>
            </a:r>
            <a:endParaRPr lang="en-US" dirty="0"/>
          </a:p>
          <a:p>
            <a:r>
              <a:rPr lang="en-US" dirty="0"/>
              <a:t>from threading import Thread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start_threads</a:t>
            </a:r>
            <a:r>
              <a:rPr lang="en-US" dirty="0"/>
              <a:t>(listener, </a:t>
            </a:r>
            <a:r>
              <a:rPr lang="en-US" b="1" dirty="0"/>
              <a:t>workers=4</a:t>
            </a:r>
            <a:r>
              <a:rPr lang="en-US" dirty="0"/>
              <a:t>):</a:t>
            </a:r>
          </a:p>
          <a:p>
            <a:r>
              <a:rPr lang="en-US" dirty="0"/>
              <a:t>    t = (listener,)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range(workers):</a:t>
            </a:r>
          </a:p>
          <a:p>
            <a:r>
              <a:rPr lang="en-US" dirty="0"/>
              <a:t>        </a:t>
            </a:r>
            <a:r>
              <a:rPr lang="en-US" b="1" dirty="0"/>
              <a:t>Thread(target=</a:t>
            </a:r>
            <a:r>
              <a:rPr lang="en-US" b="1" dirty="0" err="1"/>
              <a:t>zen_utils.accept_connections_forever</a:t>
            </a:r>
            <a:r>
              <a:rPr lang="en-US" b="1" dirty="0"/>
              <a:t>, </a:t>
            </a:r>
            <a:r>
              <a:rPr lang="en-US" b="1" dirty="0" err="1"/>
              <a:t>args</a:t>
            </a:r>
            <a:r>
              <a:rPr lang="en-US" b="1" dirty="0"/>
              <a:t>=t).start()</a:t>
            </a:r>
          </a:p>
          <a:p>
            <a:endParaRPr lang="en-US" dirty="0"/>
          </a:p>
          <a:p>
            <a:r>
              <a:rPr lang="en-US" dirty="0"/>
              <a:t>if __name__ == '__main__':</a:t>
            </a:r>
          </a:p>
          <a:p>
            <a:r>
              <a:rPr lang="en-US" dirty="0"/>
              <a:t>    address = </a:t>
            </a:r>
            <a:r>
              <a:rPr lang="en-US" dirty="0" err="1"/>
              <a:t>zen_utils.parse_command_line</a:t>
            </a:r>
            <a:r>
              <a:rPr lang="en-US" dirty="0"/>
              <a:t>('multi-threaded server')</a:t>
            </a:r>
          </a:p>
          <a:p>
            <a:r>
              <a:rPr lang="en-US" dirty="0"/>
              <a:t>    listener = </a:t>
            </a:r>
            <a:r>
              <a:rPr lang="en-US" dirty="0" err="1"/>
              <a:t>zen_utils.create_srv_socket</a:t>
            </a:r>
            <a:r>
              <a:rPr lang="en-US" dirty="0"/>
              <a:t>(address)</a:t>
            </a:r>
          </a:p>
          <a:p>
            <a:r>
              <a:rPr lang="en-US" dirty="0"/>
              <a:t>    </a:t>
            </a:r>
            <a:r>
              <a:rPr lang="en-US" dirty="0" err="1"/>
              <a:t>start_threads</a:t>
            </a:r>
            <a:r>
              <a:rPr lang="en-US" dirty="0"/>
              <a:t>(listener)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5FCCB-4134-4CFA-CAE0-D1522E459C13}"/>
              </a:ext>
            </a:extLst>
          </p:cNvPr>
          <p:cNvSpPr txBox="1"/>
          <p:nvPr/>
        </p:nvSpPr>
        <p:spPr>
          <a:xfrm>
            <a:off x="7964905" y="2550695"/>
            <a:ext cx="3341364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Satu accept() </a:t>
            </a:r>
            <a:r>
              <a:rPr lang="en-US" dirty="0" err="1"/>
              <a:t>satu</a:t>
            </a:r>
            <a:r>
              <a:rPr lang="en-US" dirty="0"/>
              <a:t> thread,</a:t>
            </a:r>
          </a:p>
          <a:p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4 server worker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974861-2E45-0CDF-7CFC-E3CE02C528A6}"/>
              </a:ext>
            </a:extLst>
          </p:cNvPr>
          <p:cNvCxnSpPr/>
          <p:nvPr/>
        </p:nvCxnSpPr>
        <p:spPr>
          <a:xfrm flipV="1">
            <a:off x="6352674" y="2873860"/>
            <a:ext cx="1612231" cy="879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838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7B70-4B34-97F5-1EB2-C80C137E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95C61-8F37-11D5-3C46-12896050927D}"/>
              </a:ext>
            </a:extLst>
          </p:cNvPr>
          <p:cNvSpPr txBox="1"/>
          <p:nvPr/>
        </p:nvSpPr>
        <p:spPr>
          <a:xfrm>
            <a:off x="1451579" y="2803357"/>
            <a:ext cx="648985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</a:t>
            </a:r>
            <a:r>
              <a:rPr lang="en-US" b="1" dirty="0" err="1"/>
              <a:t>accept_connections_forever</a:t>
            </a:r>
            <a:r>
              <a:rPr lang="en-US" dirty="0"/>
              <a:t>(listener):</a:t>
            </a:r>
          </a:p>
          <a:p>
            <a:r>
              <a:rPr lang="en-US" dirty="0"/>
              <a:t>    """Forever answer incoming connections on a listening socket."""</a:t>
            </a:r>
          </a:p>
          <a:p>
            <a:r>
              <a:rPr lang="en-US" dirty="0"/>
              <a:t>    while True:</a:t>
            </a:r>
          </a:p>
          <a:p>
            <a:r>
              <a:rPr lang="en-US" dirty="0"/>
              <a:t>        sock, address = </a:t>
            </a:r>
            <a:r>
              <a:rPr lang="en-US" b="1" dirty="0" err="1"/>
              <a:t>listener.accept</a:t>
            </a:r>
            <a:r>
              <a:rPr lang="en-US" b="1" dirty="0"/>
              <a:t>()</a:t>
            </a:r>
          </a:p>
          <a:p>
            <a:r>
              <a:rPr lang="en-US" dirty="0"/>
              <a:t>        print('Accepted connection from {}'.format(address))</a:t>
            </a:r>
          </a:p>
          <a:p>
            <a:r>
              <a:rPr lang="en-US" dirty="0"/>
              <a:t>        </a:t>
            </a:r>
            <a:r>
              <a:rPr lang="en-US" dirty="0" err="1"/>
              <a:t>handle_conversation</a:t>
            </a:r>
            <a:r>
              <a:rPr lang="en-US" dirty="0"/>
              <a:t>(sock, address)</a:t>
            </a:r>
          </a:p>
        </p:txBody>
      </p:sp>
    </p:spTree>
    <p:extLst>
      <p:ext uri="{BB962C8B-B14F-4D97-AF65-F5344CB8AC3E}">
        <p14:creationId xmlns:p14="http://schemas.microsoft.com/office/powerpoint/2010/main" val="4148653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FC2A2-3723-8190-7D42-44B308CE6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asynchronous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FF5EC-F490-1576-9DEC-0F04C2B63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3450613"/>
          </a:xfrm>
        </p:spPr>
        <p:txBody>
          <a:bodyPr>
            <a:normAutofit/>
          </a:bodyPr>
          <a:lstStyle/>
          <a:p>
            <a:r>
              <a:rPr lang="en-US" dirty="0"/>
              <a:t>The code is willing to hear from a whole list of waiting client sockets and respond whenever one of those clients is ready for more interaction,</a:t>
            </a:r>
          </a:p>
          <a:p>
            <a:pPr lvl="1"/>
            <a:r>
              <a:rPr lang="en-US" dirty="0"/>
              <a:t>Instead of </a:t>
            </a:r>
            <a:r>
              <a:rPr lang="en-US" b="1" dirty="0"/>
              <a:t>blocking and waiting </a:t>
            </a:r>
            <a:r>
              <a:rPr lang="en-US" dirty="0"/>
              <a:t>for data to arrive or depart from one particular client</a:t>
            </a:r>
          </a:p>
          <a:p>
            <a:endParaRPr lang="en-US" dirty="0"/>
          </a:p>
        </p:txBody>
      </p:sp>
      <p:pic>
        <p:nvPicPr>
          <p:cNvPr id="7" name="Graphic 6" descr="Waiter">
            <a:extLst>
              <a:ext uri="{FF2B5EF4-FFF2-40B4-BE49-F238E27FC236}">
                <a16:creationId xmlns:a16="http://schemas.microsoft.com/office/drawing/2014/main" id="{E1DCBF54-E5F6-3C7C-0E7A-861021FDF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8756" y="2277991"/>
            <a:ext cx="2926098" cy="292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20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FF4A0-39C9-40EF-9EE3-48747323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sz="3000"/>
              <a:t>asynchronous 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E5BC18E-E1CB-C63E-584C-BA24068E9D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06768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44966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3D85-0341-194E-9D2C-113185AB3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possible?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972513E-1C2C-69BE-5991-1CE31CA836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3664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D49291-15F0-A2EA-67DD-0D28664A6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poll for async server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24A26A-A7DC-EE9E-3FC2-4E0B4F2FD1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511096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59359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D15CC-E50D-1653-FC43-7CEC0715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for async server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EF4843-7DDA-5B45-C43E-174611D58626}"/>
              </a:ext>
            </a:extLst>
          </p:cNvPr>
          <p:cNvSpPr txBox="1"/>
          <p:nvPr/>
        </p:nvSpPr>
        <p:spPr>
          <a:xfrm>
            <a:off x="1451579" y="2310064"/>
            <a:ext cx="37548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select, </a:t>
            </a:r>
            <a:r>
              <a:rPr lang="en-US" dirty="0" err="1"/>
              <a:t>zen_utils</a:t>
            </a:r>
            <a:endParaRPr lang="en-US" dirty="0"/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all_events_forever</a:t>
            </a:r>
            <a:r>
              <a:rPr lang="en-US" dirty="0"/>
              <a:t>(</a:t>
            </a:r>
            <a:r>
              <a:rPr lang="en-US" dirty="0" err="1"/>
              <a:t>poll_object</a:t>
            </a:r>
            <a:r>
              <a:rPr lang="en-US" dirty="0"/>
              <a:t>):</a:t>
            </a:r>
          </a:p>
          <a:p>
            <a:r>
              <a:rPr lang="en-US" dirty="0"/>
              <a:t>    while True:</a:t>
            </a:r>
          </a:p>
          <a:p>
            <a:r>
              <a:rPr lang="en-US" dirty="0"/>
              <a:t>        for </a:t>
            </a:r>
            <a:r>
              <a:rPr lang="en-US" dirty="0" err="1"/>
              <a:t>fd</a:t>
            </a:r>
            <a:r>
              <a:rPr lang="en-US" dirty="0"/>
              <a:t>, event in </a:t>
            </a:r>
            <a:r>
              <a:rPr lang="en-US" dirty="0" err="1"/>
              <a:t>poll_object.poll</a:t>
            </a:r>
            <a:r>
              <a:rPr lang="en-US" dirty="0"/>
              <a:t>():</a:t>
            </a:r>
          </a:p>
          <a:p>
            <a:r>
              <a:rPr lang="en-US" dirty="0"/>
              <a:t>            yield </a:t>
            </a:r>
            <a:r>
              <a:rPr lang="en-US" dirty="0" err="1"/>
              <a:t>fd</a:t>
            </a:r>
            <a:r>
              <a:rPr lang="en-US" dirty="0"/>
              <a:t>, event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28DCF-1EF2-CF47-0E55-75F001219BDC}"/>
              </a:ext>
            </a:extLst>
          </p:cNvPr>
          <p:cNvSpPr txBox="1"/>
          <p:nvPr/>
        </p:nvSpPr>
        <p:spPr>
          <a:xfrm>
            <a:off x="1451579" y="5039452"/>
            <a:ext cx="10035183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yield</a:t>
            </a:r>
            <a:r>
              <a:rPr lang="en-US" dirty="0"/>
              <a:t>: return a generator. Generator is a function that returns an iterator object with a sequence of values</a:t>
            </a:r>
          </a:p>
          <a:p>
            <a:r>
              <a:rPr lang="en-US" b="1" dirty="0"/>
              <a:t>return</a:t>
            </a:r>
            <a:r>
              <a:rPr lang="en-US" dirty="0"/>
              <a:t>: return a value</a:t>
            </a:r>
          </a:p>
        </p:txBody>
      </p:sp>
    </p:spTree>
    <p:extLst>
      <p:ext uri="{BB962C8B-B14F-4D97-AF65-F5344CB8AC3E}">
        <p14:creationId xmlns:p14="http://schemas.microsoft.com/office/powerpoint/2010/main" val="15853103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8875-BE4E-D3DE-ED9B-8767ED484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system call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CE22-A9BC-58FC-6975-475AD90A1117}"/>
              </a:ext>
            </a:extLst>
          </p:cNvPr>
          <p:cNvSpPr txBox="1"/>
          <p:nvPr/>
        </p:nvSpPr>
        <p:spPr>
          <a:xfrm>
            <a:off x="1451579" y="2695923"/>
            <a:ext cx="45373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def serve(listener):</a:t>
            </a:r>
          </a:p>
          <a:p>
            <a:r>
              <a:rPr lang="en-US" dirty="0"/>
              <a:t>    sockets = {</a:t>
            </a:r>
            <a:r>
              <a:rPr lang="en-US" dirty="0" err="1"/>
              <a:t>listener.fileno</a:t>
            </a:r>
            <a:r>
              <a:rPr lang="en-US" dirty="0"/>
              <a:t>(): listener}</a:t>
            </a:r>
          </a:p>
          <a:p>
            <a:r>
              <a:rPr lang="en-US" dirty="0"/>
              <a:t>    addresses = {}</a:t>
            </a:r>
          </a:p>
          <a:p>
            <a:r>
              <a:rPr lang="en-US" dirty="0"/>
              <a:t>    </a:t>
            </a:r>
            <a:r>
              <a:rPr lang="en-US" dirty="0" err="1"/>
              <a:t>bytes_received</a:t>
            </a:r>
            <a:r>
              <a:rPr lang="en-US" dirty="0"/>
              <a:t> = {}</a:t>
            </a:r>
          </a:p>
          <a:p>
            <a:r>
              <a:rPr lang="en-US" dirty="0"/>
              <a:t>    </a:t>
            </a:r>
            <a:r>
              <a:rPr lang="en-US" dirty="0" err="1"/>
              <a:t>bytes_to_send</a:t>
            </a:r>
            <a:r>
              <a:rPr lang="en-US" dirty="0"/>
              <a:t> = {}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poll_object</a:t>
            </a:r>
            <a:r>
              <a:rPr lang="en-US" dirty="0"/>
              <a:t> = </a:t>
            </a:r>
            <a:r>
              <a:rPr lang="en-US" dirty="0" err="1"/>
              <a:t>select.poll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poll_object.register</a:t>
            </a:r>
            <a:r>
              <a:rPr lang="en-US" dirty="0"/>
              <a:t>(listener, </a:t>
            </a:r>
            <a:r>
              <a:rPr lang="en-US" dirty="0" err="1"/>
              <a:t>select.POLLIN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910A1-A9FA-7870-DAED-24A3FE34CD06}"/>
              </a:ext>
            </a:extLst>
          </p:cNvPr>
          <p:cNvSpPr txBox="1"/>
          <p:nvPr/>
        </p:nvSpPr>
        <p:spPr>
          <a:xfrm>
            <a:off x="7351296" y="3700413"/>
            <a:ext cx="4398512" cy="923330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Using poll instead of select,</a:t>
            </a:r>
          </a:p>
          <a:p>
            <a:r>
              <a:rPr lang="en-US" dirty="0"/>
              <a:t>Listener is a socket, </a:t>
            </a:r>
          </a:p>
          <a:p>
            <a:r>
              <a:rPr lang="en-US" dirty="0" err="1"/>
              <a:t>select.POLLIN</a:t>
            </a:r>
            <a:r>
              <a:rPr lang="en-US" dirty="0"/>
              <a:t>: a constant → no data to 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3D5833B-057A-A0FE-33B1-85CBE097B791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5799221" y="4162078"/>
            <a:ext cx="1552075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B20AAE6-9D21-A304-33E0-DF791C6DA06F}"/>
              </a:ext>
            </a:extLst>
          </p:cNvPr>
          <p:cNvSpPr txBox="1"/>
          <p:nvPr/>
        </p:nvSpPr>
        <p:spPr>
          <a:xfrm>
            <a:off x="6670103" y="2049592"/>
            <a:ext cx="4240776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fileno</a:t>
            </a:r>
            <a:r>
              <a:rPr lang="en-US" dirty="0"/>
              <a:t>() returns the socket’s file descriptor </a:t>
            </a:r>
          </a:p>
          <a:p>
            <a:r>
              <a:rPr lang="en-US" dirty="0"/>
              <a:t>(a small integer), or -1 on failure.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2B7C8D-9EA7-E343-B74E-F605B26CBC98}"/>
              </a:ext>
            </a:extLst>
          </p:cNvPr>
          <p:cNvCxnSpPr>
            <a:endCxn id="8" idx="1"/>
          </p:cNvCxnSpPr>
          <p:nvPr/>
        </p:nvCxnSpPr>
        <p:spPr>
          <a:xfrm flipV="1">
            <a:off x="3720245" y="2372758"/>
            <a:ext cx="2949858" cy="69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26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BF25-97A6-A090-9CAC-4D5CF93A8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constant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D12AC30-394E-E4E7-7148-974130101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1802" y="2016125"/>
            <a:ext cx="8982720" cy="3449638"/>
          </a:xfrm>
        </p:spPr>
      </p:pic>
    </p:spTree>
    <p:extLst>
      <p:ext uri="{BB962C8B-B14F-4D97-AF65-F5344CB8AC3E}">
        <p14:creationId xmlns:p14="http://schemas.microsoft.com/office/powerpoint/2010/main" val="1010222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072D74-3381-30C2-DA13-F251CAC41428}"/>
              </a:ext>
            </a:extLst>
          </p:cNvPr>
          <p:cNvSpPr txBox="1"/>
          <p:nvPr/>
        </p:nvSpPr>
        <p:spPr>
          <a:xfrm>
            <a:off x="1367358" y="1124599"/>
            <a:ext cx="701416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b="1" dirty="0" err="1"/>
              <a:t>fd</a:t>
            </a:r>
            <a:r>
              <a:rPr lang="en-US" b="1" dirty="0"/>
              <a:t>, event </a:t>
            </a:r>
            <a:r>
              <a:rPr lang="en-US" dirty="0"/>
              <a:t>in </a:t>
            </a:r>
            <a:r>
              <a:rPr lang="en-US" dirty="0" err="1"/>
              <a:t>all_events_forever</a:t>
            </a:r>
            <a:r>
              <a:rPr lang="en-US" dirty="0"/>
              <a:t>(</a:t>
            </a:r>
            <a:r>
              <a:rPr lang="en-US" dirty="0" err="1"/>
              <a:t>poll_object</a:t>
            </a:r>
            <a:r>
              <a:rPr lang="en-US" dirty="0"/>
              <a:t>):</a:t>
            </a:r>
          </a:p>
          <a:p>
            <a:r>
              <a:rPr lang="en-US" dirty="0"/>
              <a:t>        sock = sockets[</a:t>
            </a:r>
            <a:r>
              <a:rPr lang="en-US" dirty="0" err="1"/>
              <a:t>fd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        # Socket closed: remove it from our data structures.</a:t>
            </a:r>
          </a:p>
          <a:p>
            <a:endParaRPr lang="en-US" dirty="0"/>
          </a:p>
          <a:p>
            <a:r>
              <a:rPr lang="en-US" dirty="0"/>
              <a:t>        if event &amp; (</a:t>
            </a:r>
            <a:r>
              <a:rPr lang="en-US" dirty="0" err="1"/>
              <a:t>select.POLLHUP</a:t>
            </a:r>
            <a:r>
              <a:rPr lang="en-US" dirty="0"/>
              <a:t> | </a:t>
            </a:r>
            <a:r>
              <a:rPr lang="en-US" dirty="0" err="1"/>
              <a:t>select.POLLERR</a:t>
            </a:r>
            <a:r>
              <a:rPr lang="en-US" dirty="0"/>
              <a:t> | </a:t>
            </a:r>
            <a:r>
              <a:rPr lang="en-US" dirty="0" err="1"/>
              <a:t>select.POLLNVAL</a:t>
            </a:r>
            <a:r>
              <a:rPr lang="en-US" dirty="0"/>
              <a:t>):</a:t>
            </a:r>
          </a:p>
          <a:p>
            <a:r>
              <a:rPr lang="en-US" dirty="0"/>
              <a:t>            address = </a:t>
            </a:r>
            <a:r>
              <a:rPr lang="en-US" dirty="0" err="1"/>
              <a:t>addresses.pop</a:t>
            </a:r>
            <a:r>
              <a:rPr lang="en-US" dirty="0"/>
              <a:t>(sock)</a:t>
            </a:r>
          </a:p>
          <a:p>
            <a:r>
              <a:rPr lang="en-US" dirty="0"/>
              <a:t>            </a:t>
            </a:r>
            <a:r>
              <a:rPr lang="en-US" dirty="0" err="1"/>
              <a:t>rb</a:t>
            </a:r>
            <a:r>
              <a:rPr lang="en-US" dirty="0"/>
              <a:t> = </a:t>
            </a:r>
            <a:r>
              <a:rPr lang="en-US" dirty="0" err="1"/>
              <a:t>bytes_received.pop</a:t>
            </a:r>
            <a:r>
              <a:rPr lang="en-US" dirty="0"/>
              <a:t>(sock, b'')</a:t>
            </a:r>
          </a:p>
          <a:p>
            <a:r>
              <a:rPr lang="en-US" dirty="0"/>
              <a:t>            sb = </a:t>
            </a:r>
            <a:r>
              <a:rPr lang="en-US" dirty="0" err="1"/>
              <a:t>bytes_to_send.pop</a:t>
            </a:r>
            <a:r>
              <a:rPr lang="en-US" dirty="0"/>
              <a:t>(sock, b'')</a:t>
            </a:r>
          </a:p>
          <a:p>
            <a:r>
              <a:rPr lang="en-US" dirty="0"/>
              <a:t>            if </a:t>
            </a:r>
            <a:r>
              <a:rPr lang="en-US" dirty="0" err="1"/>
              <a:t>rb</a:t>
            </a:r>
            <a:r>
              <a:rPr lang="en-US" dirty="0"/>
              <a:t>:</a:t>
            </a:r>
          </a:p>
          <a:p>
            <a:r>
              <a:rPr lang="en-US" dirty="0"/>
              <a:t>                print('Client {} sent {} but then </a:t>
            </a:r>
            <a:r>
              <a:rPr lang="en-US" dirty="0" err="1"/>
              <a:t>closed'.format</a:t>
            </a:r>
            <a:r>
              <a:rPr lang="en-US" dirty="0"/>
              <a:t>(address, </a:t>
            </a:r>
            <a:r>
              <a:rPr lang="en-US" dirty="0" err="1"/>
              <a:t>rb</a:t>
            </a:r>
            <a:r>
              <a:rPr lang="en-US" dirty="0"/>
              <a:t>))</a:t>
            </a:r>
          </a:p>
          <a:p>
            <a:r>
              <a:rPr lang="en-US" dirty="0"/>
              <a:t>            </a:t>
            </a:r>
            <a:r>
              <a:rPr lang="en-US" dirty="0" err="1"/>
              <a:t>elif</a:t>
            </a:r>
            <a:r>
              <a:rPr lang="en-US" dirty="0"/>
              <a:t> sb:</a:t>
            </a:r>
          </a:p>
          <a:p>
            <a:r>
              <a:rPr lang="en-US" dirty="0"/>
              <a:t>                print('Client {} closed before we sent {}'.format(address, sb))</a:t>
            </a:r>
          </a:p>
          <a:p>
            <a:r>
              <a:rPr lang="en-US" dirty="0"/>
              <a:t>            else:</a:t>
            </a:r>
          </a:p>
          <a:p>
            <a:r>
              <a:rPr lang="en-US" dirty="0"/>
              <a:t>                print('Client {} closed socket </a:t>
            </a:r>
            <a:r>
              <a:rPr lang="en-US" dirty="0" err="1"/>
              <a:t>normally'.format</a:t>
            </a:r>
            <a:r>
              <a:rPr lang="en-US" dirty="0"/>
              <a:t>(address))</a:t>
            </a:r>
          </a:p>
          <a:p>
            <a:r>
              <a:rPr lang="en-US" dirty="0"/>
              <a:t>            </a:t>
            </a:r>
            <a:r>
              <a:rPr lang="en-US" dirty="0" err="1"/>
              <a:t>poll_object.unregister</a:t>
            </a:r>
            <a:r>
              <a:rPr lang="en-US" dirty="0"/>
              <a:t>(</a:t>
            </a:r>
            <a:r>
              <a:rPr lang="en-US" dirty="0" err="1"/>
              <a:t>fd</a:t>
            </a:r>
            <a:r>
              <a:rPr lang="en-US" dirty="0"/>
              <a:t>)</a:t>
            </a:r>
          </a:p>
          <a:p>
            <a:r>
              <a:rPr lang="en-US" dirty="0"/>
              <a:t>            del sockets[</a:t>
            </a:r>
            <a:r>
              <a:rPr lang="en-US" dirty="0" err="1"/>
              <a:t>fd</a:t>
            </a:r>
            <a:r>
              <a:rPr lang="en-US" dirty="0"/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C28784-E3D1-145E-B648-0AE678702BB8}"/>
              </a:ext>
            </a:extLst>
          </p:cNvPr>
          <p:cNvSpPr txBox="1"/>
          <p:nvPr/>
        </p:nvSpPr>
        <p:spPr>
          <a:xfrm>
            <a:off x="6096000" y="285756"/>
            <a:ext cx="5788829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When a client socket finally gives an error or closing status, </a:t>
            </a:r>
          </a:p>
          <a:p>
            <a:r>
              <a:rPr lang="en-US" dirty="0"/>
              <a:t>we dispose of it and any outgoing or incoming buffers.</a:t>
            </a:r>
          </a:p>
        </p:txBody>
      </p:sp>
    </p:spTree>
    <p:extLst>
      <p:ext uri="{BB962C8B-B14F-4D97-AF65-F5344CB8AC3E}">
        <p14:creationId xmlns:p14="http://schemas.microsoft.com/office/powerpoint/2010/main" val="98355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EFABF-279D-ACDF-4ADF-4FD02F26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Thread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2B9C7F-48DC-50A8-82CC-9EAF6A23A0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154341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2529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29CA-D900-002F-C987-92C705CDC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 a connection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18A03-2E32-6D9B-4BEC-6AE3F505B0C8}"/>
              </a:ext>
            </a:extLst>
          </p:cNvPr>
          <p:cNvSpPr txBox="1"/>
          <p:nvPr/>
        </p:nvSpPr>
        <p:spPr>
          <a:xfrm>
            <a:off x="1451579" y="2261937"/>
            <a:ext cx="589411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# New socket: add it to our data structures.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 sock is listener:</a:t>
            </a:r>
          </a:p>
          <a:p>
            <a:r>
              <a:rPr lang="en-US" dirty="0"/>
              <a:t>            sock, address = </a:t>
            </a:r>
            <a:r>
              <a:rPr lang="en-US" dirty="0" err="1"/>
              <a:t>sock.accept</a:t>
            </a:r>
            <a:r>
              <a:rPr lang="en-US" dirty="0"/>
              <a:t>()</a:t>
            </a:r>
          </a:p>
          <a:p>
            <a:r>
              <a:rPr lang="en-US" dirty="0"/>
              <a:t>            print('Accepted connection from {}'.format(address))</a:t>
            </a:r>
          </a:p>
          <a:p>
            <a:r>
              <a:rPr lang="en-US" dirty="0"/>
              <a:t>            </a:t>
            </a:r>
            <a:r>
              <a:rPr lang="en-US" b="1" dirty="0" err="1"/>
              <a:t>sock.setblocking</a:t>
            </a:r>
            <a:r>
              <a:rPr lang="en-US" b="1" dirty="0"/>
              <a:t>(False)</a:t>
            </a:r>
            <a:endParaRPr lang="en-US" dirty="0"/>
          </a:p>
          <a:p>
            <a:r>
              <a:rPr lang="en-US" dirty="0"/>
              <a:t>            sockets[</a:t>
            </a:r>
            <a:r>
              <a:rPr lang="en-US" dirty="0" err="1"/>
              <a:t>sock.fileno</a:t>
            </a:r>
            <a:r>
              <a:rPr lang="en-US" dirty="0"/>
              <a:t>()] = sock</a:t>
            </a:r>
          </a:p>
          <a:p>
            <a:r>
              <a:rPr lang="en-US" dirty="0"/>
              <a:t>            addresses[sock] = address</a:t>
            </a:r>
          </a:p>
          <a:p>
            <a:r>
              <a:rPr lang="en-US" dirty="0"/>
              <a:t>            </a:t>
            </a:r>
            <a:r>
              <a:rPr lang="en-US" dirty="0" err="1"/>
              <a:t>poll_object.register</a:t>
            </a:r>
            <a:r>
              <a:rPr lang="en-US" dirty="0"/>
              <a:t>(sock, </a:t>
            </a:r>
            <a:r>
              <a:rPr lang="en-US" dirty="0" err="1"/>
              <a:t>select.POLLIN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08B7C-7A6B-867F-B828-3483AAFEB00E}"/>
              </a:ext>
            </a:extLst>
          </p:cNvPr>
          <p:cNvSpPr txBox="1"/>
          <p:nvPr/>
        </p:nvSpPr>
        <p:spPr>
          <a:xfrm>
            <a:off x="7064189" y="4247095"/>
            <a:ext cx="5091715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setblocking</a:t>
            </a:r>
            <a:r>
              <a:rPr lang="en-US" dirty="0"/>
              <a:t> to False</a:t>
            </a:r>
          </a:p>
          <a:p>
            <a:r>
              <a:rPr lang="en-US" dirty="0"/>
              <a:t>Add new socket file descriptor to sockets dictionary</a:t>
            </a:r>
          </a:p>
          <a:p>
            <a:r>
              <a:rPr lang="en-US" dirty="0"/>
              <a:t>Add new socket to addresses dictionary</a:t>
            </a:r>
          </a:p>
          <a:p>
            <a:r>
              <a:rPr lang="en-US" dirty="0"/>
              <a:t>Register socket to </a:t>
            </a:r>
            <a:r>
              <a:rPr lang="en-US" dirty="0" err="1"/>
              <a:t>poll_object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F221689-5E78-8566-029B-31B3DA2DF6B7}"/>
              </a:ext>
            </a:extLst>
          </p:cNvPr>
          <p:cNvCxnSpPr/>
          <p:nvPr/>
        </p:nvCxnSpPr>
        <p:spPr>
          <a:xfrm>
            <a:off x="6217120" y="4247095"/>
            <a:ext cx="847069" cy="252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090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505FA-F22E-55CC-9125-59FAC5185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0F2444-537C-2259-5B23-824E1792C4D7}"/>
              </a:ext>
            </a:extLst>
          </p:cNvPr>
          <p:cNvSpPr txBox="1"/>
          <p:nvPr/>
        </p:nvSpPr>
        <p:spPr>
          <a:xfrm>
            <a:off x="1451579" y="2081464"/>
            <a:ext cx="689175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# Incoming data: keep receiving </a:t>
            </a:r>
            <a:r>
              <a:rPr lang="en-US" b="1" dirty="0"/>
              <a:t>until we see the suffix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 event &amp; </a:t>
            </a:r>
            <a:r>
              <a:rPr lang="en-US" dirty="0" err="1"/>
              <a:t>select.POLLIN</a:t>
            </a:r>
            <a:r>
              <a:rPr lang="en-US" dirty="0"/>
              <a:t>:</a:t>
            </a:r>
          </a:p>
          <a:p>
            <a:r>
              <a:rPr lang="en-US" dirty="0"/>
              <a:t>            </a:t>
            </a:r>
            <a:r>
              <a:rPr lang="en-US" dirty="0" err="1"/>
              <a:t>more_data</a:t>
            </a:r>
            <a:r>
              <a:rPr lang="en-US" dirty="0"/>
              <a:t> = </a:t>
            </a:r>
            <a:r>
              <a:rPr lang="en-US" dirty="0" err="1"/>
              <a:t>sock.recv</a:t>
            </a:r>
            <a:r>
              <a:rPr lang="en-US" dirty="0"/>
              <a:t>(4096)</a:t>
            </a:r>
          </a:p>
          <a:p>
            <a:r>
              <a:rPr lang="en-US" dirty="0"/>
              <a:t>            if not </a:t>
            </a:r>
            <a:r>
              <a:rPr lang="en-US" dirty="0" err="1"/>
              <a:t>more_data</a:t>
            </a:r>
            <a:r>
              <a:rPr lang="en-US" dirty="0"/>
              <a:t>:  # end-of-file</a:t>
            </a:r>
          </a:p>
          <a:p>
            <a:r>
              <a:rPr lang="en-US" dirty="0"/>
              <a:t>                </a:t>
            </a:r>
            <a:r>
              <a:rPr lang="en-US" dirty="0" err="1"/>
              <a:t>sock.close</a:t>
            </a:r>
            <a:r>
              <a:rPr lang="en-US" dirty="0"/>
              <a:t>()  # next poll() will POLLNVAL, and thus clean up</a:t>
            </a:r>
          </a:p>
          <a:p>
            <a:r>
              <a:rPr lang="en-US" dirty="0"/>
              <a:t>                continue</a:t>
            </a:r>
          </a:p>
          <a:p>
            <a:r>
              <a:rPr lang="en-US" dirty="0"/>
              <a:t>            data = </a:t>
            </a:r>
            <a:r>
              <a:rPr lang="en-US" dirty="0" err="1"/>
              <a:t>bytes_received.pop</a:t>
            </a:r>
            <a:r>
              <a:rPr lang="en-US" dirty="0"/>
              <a:t>(sock, b'') + </a:t>
            </a:r>
            <a:r>
              <a:rPr lang="en-US" dirty="0" err="1"/>
              <a:t>more_data</a:t>
            </a:r>
            <a:endParaRPr lang="en-US" dirty="0"/>
          </a:p>
          <a:p>
            <a:r>
              <a:rPr lang="en-US" dirty="0"/>
              <a:t>            if </a:t>
            </a:r>
            <a:r>
              <a:rPr lang="en-US" dirty="0" err="1"/>
              <a:t>data.endswith</a:t>
            </a:r>
            <a:r>
              <a:rPr lang="en-US" dirty="0"/>
              <a:t>(b'?'):</a:t>
            </a:r>
          </a:p>
          <a:p>
            <a:r>
              <a:rPr lang="en-US" dirty="0"/>
              <a:t>                </a:t>
            </a:r>
            <a:r>
              <a:rPr lang="en-US" dirty="0" err="1"/>
              <a:t>bytes_to_send</a:t>
            </a:r>
            <a:r>
              <a:rPr lang="en-US" dirty="0"/>
              <a:t>[sock] = </a:t>
            </a:r>
            <a:r>
              <a:rPr lang="en-US" dirty="0" err="1"/>
              <a:t>zen_utils.get_answer</a:t>
            </a:r>
            <a:r>
              <a:rPr lang="en-US" dirty="0"/>
              <a:t>(data)</a:t>
            </a:r>
          </a:p>
          <a:p>
            <a:r>
              <a:rPr lang="en-US" dirty="0"/>
              <a:t>                </a:t>
            </a:r>
            <a:r>
              <a:rPr lang="en-US" dirty="0" err="1"/>
              <a:t>poll_object.modify</a:t>
            </a:r>
            <a:r>
              <a:rPr lang="en-US" dirty="0"/>
              <a:t>(sock, </a:t>
            </a:r>
            <a:r>
              <a:rPr lang="en-US" dirty="0" err="1"/>
              <a:t>select.POLLOUT</a:t>
            </a:r>
            <a:r>
              <a:rPr lang="en-US" dirty="0"/>
              <a:t>)</a:t>
            </a:r>
          </a:p>
          <a:p>
            <a:r>
              <a:rPr lang="en-US" dirty="0"/>
              <a:t>            else:</a:t>
            </a:r>
          </a:p>
          <a:p>
            <a:r>
              <a:rPr lang="en-US" dirty="0"/>
              <a:t>                </a:t>
            </a:r>
            <a:r>
              <a:rPr lang="en-US" dirty="0" err="1"/>
              <a:t>bytes_received</a:t>
            </a:r>
            <a:r>
              <a:rPr lang="en-US" dirty="0"/>
              <a:t>[sock] =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85080-551B-754D-2213-BB26D57CB509}"/>
              </a:ext>
            </a:extLst>
          </p:cNvPr>
          <p:cNvSpPr txBox="1"/>
          <p:nvPr/>
        </p:nvSpPr>
        <p:spPr>
          <a:xfrm>
            <a:off x="8999621" y="4463716"/>
            <a:ext cx="2126288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Prepare data to send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74EB17-32A8-1412-1503-2FAD952099D2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375358" y="4648382"/>
            <a:ext cx="1624263" cy="92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978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51CC-5B79-D7BB-6A8A-DA43CD2E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B3469-1A81-3DC9-363D-50B383C5848F}"/>
              </a:ext>
            </a:extLst>
          </p:cNvPr>
          <p:cNvSpPr txBox="1"/>
          <p:nvPr/>
        </p:nvSpPr>
        <p:spPr>
          <a:xfrm>
            <a:off x="1451579" y="2273968"/>
            <a:ext cx="67219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# Socket ready to send: keep sending until all bytes are delivered.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elif</a:t>
            </a:r>
            <a:r>
              <a:rPr lang="en-US" dirty="0"/>
              <a:t> event &amp; </a:t>
            </a:r>
            <a:r>
              <a:rPr lang="en-US" dirty="0" err="1"/>
              <a:t>select.POLLOUT</a:t>
            </a:r>
            <a:r>
              <a:rPr lang="en-US" dirty="0"/>
              <a:t>:</a:t>
            </a:r>
          </a:p>
          <a:p>
            <a:r>
              <a:rPr lang="en-US" dirty="0"/>
              <a:t>            data = </a:t>
            </a:r>
            <a:r>
              <a:rPr lang="en-US" dirty="0" err="1"/>
              <a:t>bytes_to_send.pop</a:t>
            </a:r>
            <a:r>
              <a:rPr lang="en-US" dirty="0"/>
              <a:t>(sock)</a:t>
            </a:r>
          </a:p>
          <a:p>
            <a:r>
              <a:rPr lang="en-US" dirty="0"/>
              <a:t>            n = </a:t>
            </a:r>
            <a:r>
              <a:rPr lang="en-US" dirty="0" err="1"/>
              <a:t>sock.send</a:t>
            </a:r>
            <a:r>
              <a:rPr lang="en-US" dirty="0"/>
              <a:t>(data)</a:t>
            </a:r>
          </a:p>
          <a:p>
            <a:r>
              <a:rPr lang="en-US" dirty="0"/>
              <a:t>            if n &lt; </a:t>
            </a:r>
            <a:r>
              <a:rPr lang="en-US" dirty="0" err="1"/>
              <a:t>len</a:t>
            </a:r>
            <a:r>
              <a:rPr lang="en-US" dirty="0"/>
              <a:t>(data):</a:t>
            </a:r>
          </a:p>
          <a:p>
            <a:r>
              <a:rPr lang="en-US" dirty="0"/>
              <a:t>                </a:t>
            </a:r>
            <a:r>
              <a:rPr lang="en-US" dirty="0" err="1"/>
              <a:t>bytes_to_send</a:t>
            </a:r>
            <a:r>
              <a:rPr lang="en-US" dirty="0"/>
              <a:t>[sock] = data[n:]</a:t>
            </a:r>
          </a:p>
          <a:p>
            <a:r>
              <a:rPr lang="en-US" dirty="0"/>
              <a:t>            else:</a:t>
            </a:r>
          </a:p>
          <a:p>
            <a:r>
              <a:rPr lang="en-US" dirty="0"/>
              <a:t>                </a:t>
            </a:r>
            <a:r>
              <a:rPr lang="en-US" dirty="0" err="1"/>
              <a:t>poll_object.modify</a:t>
            </a:r>
            <a:r>
              <a:rPr lang="en-US" dirty="0"/>
              <a:t>(sock, </a:t>
            </a:r>
            <a:r>
              <a:rPr lang="en-US" dirty="0" err="1"/>
              <a:t>select.POLLIN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2388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F1EB-70B0-6134-D1DE-9B4BA9E7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AF4672-970F-3A1F-5C18-AF2DAAA1696F}"/>
              </a:ext>
            </a:extLst>
          </p:cNvPr>
          <p:cNvSpPr txBox="1"/>
          <p:nvPr/>
        </p:nvSpPr>
        <p:spPr>
          <a:xfrm>
            <a:off x="1451579" y="2358189"/>
            <a:ext cx="6588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__name__ == '__main__':</a:t>
            </a:r>
          </a:p>
          <a:p>
            <a:r>
              <a:rPr lang="en-US" dirty="0"/>
              <a:t>    address = </a:t>
            </a:r>
            <a:r>
              <a:rPr lang="en-US" dirty="0" err="1"/>
              <a:t>zen_utils.parse_command_line</a:t>
            </a:r>
            <a:r>
              <a:rPr lang="en-US" dirty="0"/>
              <a:t>('low-level async server')</a:t>
            </a:r>
          </a:p>
          <a:p>
            <a:r>
              <a:rPr lang="en-US" dirty="0"/>
              <a:t>    listener = </a:t>
            </a:r>
            <a:r>
              <a:rPr lang="en-US" dirty="0" err="1"/>
              <a:t>zen_utils.create_srv_socket</a:t>
            </a:r>
            <a:r>
              <a:rPr lang="en-US" dirty="0"/>
              <a:t>(address)</a:t>
            </a:r>
          </a:p>
          <a:p>
            <a:r>
              <a:rPr lang="en-US" dirty="0"/>
              <a:t>    serve(listener)</a:t>
            </a:r>
          </a:p>
        </p:txBody>
      </p:sp>
    </p:spTree>
    <p:extLst>
      <p:ext uri="{BB962C8B-B14F-4D97-AF65-F5344CB8AC3E}">
        <p14:creationId xmlns:p14="http://schemas.microsoft.com/office/powerpoint/2010/main" val="1816819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6243-5754-4BB3-6CF4-8F6F8B6D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thread 1: class inheritance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49FB3-6E8D-A4AC-1F3F-081C0E1F0199}"/>
              </a:ext>
            </a:extLst>
          </p:cNvPr>
          <p:cNvSpPr txBox="1"/>
          <p:nvPr/>
        </p:nvSpPr>
        <p:spPr>
          <a:xfrm>
            <a:off x="1451579" y="2009273"/>
            <a:ext cx="687899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threading</a:t>
            </a:r>
          </a:p>
          <a:p>
            <a:r>
              <a:rPr lang="en-US" dirty="0"/>
              <a:t>import datetime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ThreadClass</a:t>
            </a:r>
            <a:r>
              <a:rPr lang="en-US" dirty="0"/>
              <a:t>(</a:t>
            </a:r>
            <a:r>
              <a:rPr lang="en-US" dirty="0" err="1"/>
              <a:t>threading.Thread</a:t>
            </a:r>
            <a:r>
              <a:rPr lang="en-US" dirty="0"/>
              <a:t>):</a:t>
            </a:r>
          </a:p>
          <a:p>
            <a:r>
              <a:rPr lang="en-US" dirty="0"/>
              <a:t>    def run(self):</a:t>
            </a:r>
          </a:p>
          <a:p>
            <a:r>
              <a:rPr lang="en-US" dirty="0"/>
              <a:t>        now = </a:t>
            </a:r>
            <a:r>
              <a:rPr lang="en-US" dirty="0" err="1"/>
              <a:t>datetime.datetime.now</a:t>
            </a:r>
            <a:r>
              <a:rPr lang="en-US" dirty="0"/>
              <a:t>()</a:t>
            </a:r>
          </a:p>
          <a:p>
            <a:r>
              <a:rPr lang="en-US" dirty="0"/>
              <a:t>        print("%s says Hello World at time: %s\n" % (</a:t>
            </a:r>
            <a:r>
              <a:rPr lang="en-US" dirty="0" err="1"/>
              <a:t>self.getName</a:t>
            </a:r>
            <a:r>
              <a:rPr lang="en-US" dirty="0"/>
              <a:t>(), now))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r>
              <a:rPr lang="en-US" dirty="0"/>
              <a:t>    t = </a:t>
            </a:r>
            <a:r>
              <a:rPr lang="en-US" dirty="0" err="1"/>
              <a:t>ThreadClass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t.start</a:t>
            </a:r>
            <a:r>
              <a:rPr lang="en-US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DDD7A-96D3-EC99-9133-DD9998C9876B}"/>
              </a:ext>
            </a:extLst>
          </p:cNvPr>
          <p:cNvSpPr txBox="1"/>
          <p:nvPr/>
        </p:nvSpPr>
        <p:spPr>
          <a:xfrm>
            <a:off x="5847347" y="4547936"/>
            <a:ext cx="3114763" cy="646331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Method start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</a:p>
          <a:p>
            <a:r>
              <a:rPr lang="en-US" dirty="0"/>
              <a:t>method run pada thread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2C371D-3217-BB79-D625-ADFD55478E10}"/>
              </a:ext>
            </a:extLst>
          </p:cNvPr>
          <p:cNvCxnSpPr/>
          <p:nvPr/>
        </p:nvCxnSpPr>
        <p:spPr>
          <a:xfrm flipV="1">
            <a:off x="3080084" y="4871101"/>
            <a:ext cx="2767263" cy="711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7917172-3A27-937A-A880-A03AB02539E7}"/>
              </a:ext>
            </a:extLst>
          </p:cNvPr>
          <p:cNvSpPr txBox="1"/>
          <p:nvPr/>
        </p:nvSpPr>
        <p:spPr>
          <a:xfrm>
            <a:off x="5629883" y="2386345"/>
            <a:ext cx="1774845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Class inheritance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3AF8FE-2C93-66BB-29BB-02C6E2F2FED4}"/>
              </a:ext>
            </a:extLst>
          </p:cNvPr>
          <p:cNvSpPr txBox="1"/>
          <p:nvPr/>
        </p:nvSpPr>
        <p:spPr>
          <a:xfrm>
            <a:off x="6253216" y="3282474"/>
            <a:ext cx="1919628" cy="36933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Method overriding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470AF7-C37A-D35C-C47B-CF04C53A8F72}"/>
              </a:ext>
            </a:extLst>
          </p:cNvPr>
          <p:cNvCxnSpPr>
            <a:cxnSpLocks/>
          </p:cNvCxnSpPr>
          <p:nvPr/>
        </p:nvCxnSpPr>
        <p:spPr>
          <a:xfrm flipV="1">
            <a:off x="4054642" y="2571011"/>
            <a:ext cx="1575241" cy="561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23032B-CF9D-AB36-22A8-2D7CF1A7FAE2}"/>
              </a:ext>
            </a:extLst>
          </p:cNvPr>
          <p:cNvCxnSpPr>
            <a:cxnSpLocks/>
          </p:cNvCxnSpPr>
          <p:nvPr/>
        </p:nvCxnSpPr>
        <p:spPr>
          <a:xfrm flipV="1">
            <a:off x="3176337" y="3429000"/>
            <a:ext cx="3076879" cy="17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4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5190E-AF6F-75B6-DA51-F889B30A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thread 2: target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0631E-5178-26A6-D5F0-D6167BE63E0B}"/>
              </a:ext>
            </a:extLst>
          </p:cNvPr>
          <p:cNvSpPr txBox="1"/>
          <p:nvPr/>
        </p:nvSpPr>
        <p:spPr>
          <a:xfrm>
            <a:off x="1451579" y="2153653"/>
            <a:ext cx="389093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threading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 worker():</a:t>
            </a:r>
          </a:p>
          <a:p>
            <a:r>
              <a:rPr lang="en-US" dirty="0"/>
              <a:t>    print('Worker')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threads = []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r>
              <a:rPr lang="en-US" dirty="0"/>
              <a:t>    t = </a:t>
            </a:r>
            <a:r>
              <a:rPr lang="en-US" dirty="0" err="1"/>
              <a:t>threading.Thread</a:t>
            </a:r>
            <a:r>
              <a:rPr lang="en-US" dirty="0"/>
              <a:t>(target=worker)</a:t>
            </a:r>
          </a:p>
          <a:p>
            <a:r>
              <a:rPr lang="en-US" dirty="0"/>
              <a:t>    </a:t>
            </a:r>
            <a:r>
              <a:rPr lang="en-US" dirty="0" err="1"/>
              <a:t>threads.append</a:t>
            </a:r>
            <a:r>
              <a:rPr lang="en-US" dirty="0"/>
              <a:t>(t)</a:t>
            </a:r>
          </a:p>
          <a:p>
            <a:r>
              <a:rPr lang="en-US" dirty="0"/>
              <a:t>    </a:t>
            </a:r>
            <a:r>
              <a:rPr lang="en-US" dirty="0" err="1"/>
              <a:t>t.start</a:t>
            </a:r>
            <a:r>
              <a:rPr lang="en-US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8B61E3-F313-1C0D-6F64-7ADE82909700}"/>
              </a:ext>
            </a:extLst>
          </p:cNvPr>
          <p:cNvSpPr/>
          <p:nvPr/>
        </p:nvSpPr>
        <p:spPr>
          <a:xfrm>
            <a:off x="1660358" y="4668253"/>
            <a:ext cx="3682158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11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616D8-3B73-9132-943C-0FC444B7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thread 3: target function with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8BD60-96B9-16A8-8CD1-79C0BCCB0A1B}"/>
              </a:ext>
            </a:extLst>
          </p:cNvPr>
          <p:cNvSpPr txBox="1"/>
          <p:nvPr/>
        </p:nvSpPr>
        <p:spPr>
          <a:xfrm>
            <a:off x="1451579" y="2334126"/>
            <a:ext cx="47232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threading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 worker(num):</a:t>
            </a:r>
          </a:p>
          <a:p>
            <a:r>
              <a:rPr lang="en-US" dirty="0"/>
              <a:t>    print('Worker: %s' % num)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threads = []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r>
              <a:rPr lang="en-US" dirty="0"/>
              <a:t>    t = </a:t>
            </a:r>
            <a:r>
              <a:rPr lang="en-US" dirty="0" err="1"/>
              <a:t>threading.Thread</a:t>
            </a:r>
            <a:r>
              <a:rPr lang="en-US" dirty="0"/>
              <a:t>(target=worker, </a:t>
            </a:r>
            <a:r>
              <a:rPr lang="en-US" dirty="0" err="1"/>
              <a:t>args</a:t>
            </a:r>
            <a:r>
              <a:rPr lang="en-US" dirty="0"/>
              <a:t>=(</a:t>
            </a:r>
            <a:r>
              <a:rPr lang="en-US" dirty="0" err="1"/>
              <a:t>i</a:t>
            </a:r>
            <a:r>
              <a:rPr lang="en-US" dirty="0"/>
              <a:t>,))</a:t>
            </a:r>
          </a:p>
          <a:p>
            <a:r>
              <a:rPr lang="en-US" dirty="0"/>
              <a:t>    </a:t>
            </a:r>
            <a:r>
              <a:rPr lang="en-US" dirty="0" err="1"/>
              <a:t>threads.append</a:t>
            </a:r>
            <a:r>
              <a:rPr lang="en-US" dirty="0"/>
              <a:t>(t)</a:t>
            </a:r>
          </a:p>
          <a:p>
            <a:r>
              <a:rPr lang="en-US" dirty="0"/>
              <a:t>    </a:t>
            </a:r>
            <a:r>
              <a:rPr lang="en-US" dirty="0" err="1"/>
              <a:t>t.start</a:t>
            </a:r>
            <a:r>
              <a:rPr lang="en-US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DF56DF-68DA-5D3F-9875-695943FD39D4}"/>
              </a:ext>
            </a:extLst>
          </p:cNvPr>
          <p:cNvSpPr/>
          <p:nvPr/>
        </p:nvSpPr>
        <p:spPr>
          <a:xfrm>
            <a:off x="1660358" y="4860765"/>
            <a:ext cx="4723216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3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3EFE-1642-B5C6-53B9-FBAC92E8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thread 4: thread with logging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C65A7E-DAAC-2E4F-D415-56B489F9F3C6}"/>
              </a:ext>
            </a:extLst>
          </p:cNvPr>
          <p:cNvSpPr txBox="1"/>
          <p:nvPr/>
        </p:nvSpPr>
        <p:spPr>
          <a:xfrm>
            <a:off x="1451579" y="2083163"/>
            <a:ext cx="836780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threading</a:t>
            </a:r>
          </a:p>
          <a:p>
            <a:r>
              <a:rPr lang="en-US" dirty="0"/>
              <a:t>import logging</a:t>
            </a:r>
          </a:p>
          <a:p>
            <a:endParaRPr lang="en-US" dirty="0"/>
          </a:p>
          <a:p>
            <a:r>
              <a:rPr lang="en-US" dirty="0" err="1"/>
              <a:t>logging.basicConfig</a:t>
            </a:r>
            <a:r>
              <a:rPr lang="en-US" dirty="0"/>
              <a:t>(level=</a:t>
            </a:r>
            <a:r>
              <a:rPr lang="en-US" dirty="0" err="1"/>
              <a:t>logging.DEBUG</a:t>
            </a:r>
            <a:r>
              <a:rPr lang="en-US" dirty="0"/>
              <a:t>, format='(%(</a:t>
            </a:r>
            <a:r>
              <a:rPr lang="en-US" dirty="0" err="1"/>
              <a:t>threadName</a:t>
            </a:r>
            <a:r>
              <a:rPr lang="en-US" dirty="0"/>
              <a:t>)-10s) %(message)s',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MyThread</a:t>
            </a:r>
            <a:r>
              <a:rPr lang="en-US" dirty="0"/>
              <a:t>(</a:t>
            </a:r>
            <a:r>
              <a:rPr lang="en-US" dirty="0" err="1"/>
              <a:t>threading.Thread</a:t>
            </a:r>
            <a:r>
              <a:rPr lang="en-US" dirty="0"/>
              <a:t>):</a:t>
            </a:r>
          </a:p>
          <a:p>
            <a:r>
              <a:rPr lang="en-US" dirty="0"/>
              <a:t>    def run(self):</a:t>
            </a:r>
          </a:p>
          <a:p>
            <a:r>
              <a:rPr lang="en-US" dirty="0"/>
              <a:t>        </a:t>
            </a:r>
            <a:r>
              <a:rPr lang="en-US" dirty="0" err="1"/>
              <a:t>logging.debug</a:t>
            </a:r>
            <a:r>
              <a:rPr lang="en-US" dirty="0"/>
              <a:t>('running')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r>
              <a:rPr lang="en-US" dirty="0"/>
              <a:t>    t = </a:t>
            </a:r>
            <a:r>
              <a:rPr lang="en-US" dirty="0" err="1"/>
              <a:t>MyThread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t.start</a:t>
            </a:r>
            <a:r>
              <a:rPr lang="en-US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32454A-FA03-2510-4247-D279C66F47A9}"/>
              </a:ext>
            </a:extLst>
          </p:cNvPr>
          <p:cNvSpPr/>
          <p:nvPr/>
        </p:nvSpPr>
        <p:spPr>
          <a:xfrm>
            <a:off x="1708484" y="4068322"/>
            <a:ext cx="1467853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7242-E2FA-DCC9-9318-0053D51F8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thread 5: class inheritance + </a:t>
            </a:r>
            <a:r>
              <a:rPr lang="en-US" dirty="0" err="1"/>
              <a:t>args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CFCE53-CEB1-19CA-BD43-E678387F9CD8}"/>
              </a:ext>
            </a:extLst>
          </p:cNvPr>
          <p:cNvSpPr txBox="1"/>
          <p:nvPr/>
        </p:nvSpPr>
        <p:spPr>
          <a:xfrm>
            <a:off x="1451579" y="1853754"/>
            <a:ext cx="8367804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logging.basicConfig</a:t>
            </a:r>
            <a:r>
              <a:rPr lang="en-US" dirty="0"/>
              <a:t>(level=</a:t>
            </a:r>
            <a:r>
              <a:rPr lang="en-US" dirty="0" err="1"/>
              <a:t>logging.DEBUG</a:t>
            </a:r>
            <a:r>
              <a:rPr lang="en-US" dirty="0"/>
              <a:t>, format='(%(</a:t>
            </a:r>
            <a:r>
              <a:rPr lang="en-US" dirty="0" err="1"/>
              <a:t>threadName</a:t>
            </a:r>
            <a:r>
              <a:rPr lang="en-US" dirty="0"/>
              <a:t>)-10s) %(message)s', 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MyThread</a:t>
            </a:r>
            <a:r>
              <a:rPr lang="en-US" dirty="0"/>
              <a:t>(</a:t>
            </a:r>
            <a:r>
              <a:rPr lang="en-US" dirty="0" err="1"/>
              <a:t>threading.Thread</a:t>
            </a:r>
            <a:r>
              <a:rPr lang="en-US" dirty="0"/>
              <a:t>):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__(self, num):</a:t>
            </a:r>
          </a:p>
          <a:p>
            <a:r>
              <a:rPr lang="en-US" dirty="0"/>
              <a:t>        threading.Thread.__</a:t>
            </a:r>
            <a:r>
              <a:rPr lang="en-US" dirty="0" err="1"/>
              <a:t>init</a:t>
            </a:r>
            <a:r>
              <a:rPr lang="en-US" dirty="0"/>
              <a:t>__(self) </a:t>
            </a:r>
          </a:p>
          <a:p>
            <a:r>
              <a:rPr lang="en-US" dirty="0"/>
              <a:t>        </a:t>
            </a:r>
            <a:r>
              <a:rPr lang="en-US" dirty="0" err="1"/>
              <a:t>self.num</a:t>
            </a:r>
            <a:r>
              <a:rPr lang="en-US" dirty="0"/>
              <a:t> = num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def run(self):</a:t>
            </a:r>
          </a:p>
          <a:p>
            <a:r>
              <a:rPr lang="en-US" dirty="0"/>
              <a:t>        </a:t>
            </a:r>
            <a:r>
              <a:rPr lang="en-US" dirty="0" err="1"/>
              <a:t>logging.debug</a:t>
            </a:r>
            <a:r>
              <a:rPr lang="en-US" dirty="0"/>
              <a:t>(str(</a:t>
            </a:r>
            <a:r>
              <a:rPr lang="en-US" dirty="0" err="1"/>
              <a:t>self.num</a:t>
            </a:r>
            <a:r>
              <a:rPr lang="en-US" dirty="0"/>
              <a:t>) + ' running')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range(5):</a:t>
            </a:r>
          </a:p>
          <a:p>
            <a:r>
              <a:rPr lang="en-US" dirty="0"/>
              <a:t>    t = </a:t>
            </a:r>
            <a:r>
              <a:rPr lang="en-US" dirty="0" err="1"/>
              <a:t>MyThread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t.start</a:t>
            </a:r>
            <a:r>
              <a:rPr lang="en-US" dirty="0"/>
              <a:t>()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6AF8B6-3EA3-7BCA-AE35-4F9E899CDE2C}"/>
              </a:ext>
            </a:extLst>
          </p:cNvPr>
          <p:cNvSpPr/>
          <p:nvPr/>
        </p:nvSpPr>
        <p:spPr>
          <a:xfrm>
            <a:off x="1720516" y="4090737"/>
            <a:ext cx="1467852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DF30F7-3F1C-9915-9C2F-4426804D1BCC}"/>
              </a:ext>
            </a:extLst>
          </p:cNvPr>
          <p:cNvSpPr/>
          <p:nvPr/>
        </p:nvSpPr>
        <p:spPr>
          <a:xfrm>
            <a:off x="1720516" y="2995863"/>
            <a:ext cx="2310063" cy="3128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4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59F0F-6310-BEA2-1174-6B8D3CBE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Thread dan socket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0683BD-AD3D-B5D9-49F1-8F5FD80B9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8145689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278134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{4371F4E6-551C-A24A-8141-FEEA767567FA}tf10001119</Template>
  <TotalTime>1552</TotalTime>
  <Words>2328</Words>
  <Application>Microsoft Macintosh PowerPoint</Application>
  <PresentationFormat>Widescreen</PresentationFormat>
  <Paragraphs>324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Gill Sans MT</vt:lpstr>
      <vt:lpstr>Gallery</vt:lpstr>
      <vt:lpstr>Pemrograman jaringan</vt:lpstr>
      <vt:lpstr>outline</vt:lpstr>
      <vt:lpstr>Thread</vt:lpstr>
      <vt:lpstr>Contoh thread 1: class inheritance</vt:lpstr>
      <vt:lpstr>Contoh thread 2: target function</vt:lpstr>
      <vt:lpstr>Contoh thread 3: target function with args</vt:lpstr>
      <vt:lpstr>Contoh thread 4: thread with logging</vt:lpstr>
      <vt:lpstr>Contoh thread 5: class inheritance + args</vt:lpstr>
      <vt:lpstr>Thread dan socket</vt:lpstr>
      <vt:lpstr>arsitektur thread dan socket </vt:lpstr>
      <vt:lpstr>arsitektur thread dan socket</vt:lpstr>
      <vt:lpstr>Contoh thread dan socket: satu server</vt:lpstr>
      <vt:lpstr>PowerPoint Presentation</vt:lpstr>
      <vt:lpstr>PowerPoint Presentation</vt:lpstr>
      <vt:lpstr>PowerPoint Presentation</vt:lpstr>
      <vt:lpstr>PowerPoint Presentation</vt:lpstr>
      <vt:lpstr>Kode program yang dipanggil pertama di mode script</vt:lpstr>
      <vt:lpstr>Contoh thread dan socket: banyak server thread</vt:lpstr>
      <vt:lpstr>Zen_utils.py</vt:lpstr>
      <vt:lpstr>Banyak server thread</vt:lpstr>
      <vt:lpstr>PowerPoint Presentation</vt:lpstr>
      <vt:lpstr>asynchronous server</vt:lpstr>
      <vt:lpstr>asynchronous server</vt:lpstr>
      <vt:lpstr>Why is it possible?</vt:lpstr>
      <vt:lpstr>poll for async server</vt:lpstr>
      <vt:lpstr>poll for async server</vt:lpstr>
      <vt:lpstr>Poll system call</vt:lpstr>
      <vt:lpstr>Poll constant</vt:lpstr>
      <vt:lpstr>PowerPoint Presentation</vt:lpstr>
      <vt:lpstr>Accept a connection</vt:lpstr>
      <vt:lpstr>Receive data</vt:lpstr>
      <vt:lpstr>Send data</vt:lpstr>
      <vt:lpstr>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jaringan</dc:title>
  <dc:creator>Hudan Studiawan</dc:creator>
  <cp:lastModifiedBy>Hudan Studiawan</cp:lastModifiedBy>
  <cp:revision>29</cp:revision>
  <dcterms:created xsi:type="dcterms:W3CDTF">2023-03-04T21:50:49Z</dcterms:created>
  <dcterms:modified xsi:type="dcterms:W3CDTF">2025-03-24T06:14:08Z</dcterms:modified>
</cp:coreProperties>
</file>