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2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28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B5DF699D-995F-4E61-AAE5-631A7F4AF7C7}"/>
              </a:ext>
            </a:extLst>
          </p:cNvPr>
          <p:cNvSpPr/>
          <p:nvPr/>
        </p:nvSpPr>
        <p:spPr bwMode="auto">
          <a:xfrm>
            <a:off x="6079450" y="2467108"/>
            <a:ext cx="596576" cy="1695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3C2851-C737-47D1-9B76-65B284A9EAEB}"/>
              </a:ext>
            </a:extLst>
          </p:cNvPr>
          <p:cNvSpPr/>
          <p:nvPr/>
        </p:nvSpPr>
        <p:spPr bwMode="auto">
          <a:xfrm>
            <a:off x="6079450" y="4073681"/>
            <a:ext cx="627225" cy="1695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A1AF8-4D3B-4B98-B8FE-7BA789A7485B}"/>
              </a:ext>
            </a:extLst>
          </p:cNvPr>
          <p:cNvSpPr/>
          <p:nvPr/>
        </p:nvSpPr>
        <p:spPr bwMode="auto">
          <a:xfrm>
            <a:off x="6753085" y="2397216"/>
            <a:ext cx="661196" cy="239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3941A-FDB0-4172-9B7E-E5CAA5C35D46}"/>
              </a:ext>
            </a:extLst>
          </p:cNvPr>
          <p:cNvSpPr/>
          <p:nvPr/>
        </p:nvSpPr>
        <p:spPr bwMode="auto">
          <a:xfrm>
            <a:off x="6769291" y="4012035"/>
            <a:ext cx="627225" cy="2921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8ACAF-4D7C-483B-870C-FA5E0C3216FB}"/>
              </a:ext>
            </a:extLst>
          </p:cNvPr>
          <p:cNvSpPr txBox="1"/>
          <p:nvPr/>
        </p:nvSpPr>
        <p:spPr>
          <a:xfrm>
            <a:off x="6904554" y="2349554"/>
            <a:ext cx="55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53ADA2F-8C80-4A41-8C4E-D9164C7640D6}"/>
              </a:ext>
            </a:extLst>
          </p:cNvPr>
          <p:cNvSpPr/>
          <p:nvPr/>
        </p:nvSpPr>
        <p:spPr bwMode="auto">
          <a:xfrm>
            <a:off x="6063988" y="2773482"/>
            <a:ext cx="596576" cy="1695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D966E1-9D6E-43DD-933A-B44DD50F0EEC}"/>
              </a:ext>
            </a:extLst>
          </p:cNvPr>
          <p:cNvSpPr/>
          <p:nvPr/>
        </p:nvSpPr>
        <p:spPr bwMode="auto">
          <a:xfrm>
            <a:off x="6706675" y="2742343"/>
            <a:ext cx="661196" cy="239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5F8634-FE75-4734-8A70-2057E04DC12B}"/>
              </a:ext>
            </a:extLst>
          </p:cNvPr>
          <p:cNvSpPr txBox="1"/>
          <p:nvPr/>
        </p:nvSpPr>
        <p:spPr>
          <a:xfrm>
            <a:off x="6832319" y="2708198"/>
            <a:ext cx="55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3CCE1-545C-47A5-B3F1-9DE6E491E718}"/>
              </a:ext>
            </a:extLst>
          </p:cNvPr>
          <p:cNvSpPr txBox="1"/>
          <p:nvPr/>
        </p:nvSpPr>
        <p:spPr>
          <a:xfrm>
            <a:off x="3701230" y="2743557"/>
            <a:ext cx="89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E7856-F5F0-43F8-AA9C-06C7C4DA16F7}"/>
              </a:ext>
            </a:extLst>
          </p:cNvPr>
          <p:cNvSpPr txBox="1"/>
          <p:nvPr/>
        </p:nvSpPr>
        <p:spPr>
          <a:xfrm>
            <a:off x="5162885" y="2749614"/>
            <a:ext cx="84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60DCF-6A28-4A06-87C4-FE86C00F5CC1}"/>
              </a:ext>
            </a:extLst>
          </p:cNvPr>
          <p:cNvSpPr txBox="1"/>
          <p:nvPr/>
        </p:nvSpPr>
        <p:spPr>
          <a:xfrm>
            <a:off x="3666351" y="3198167"/>
            <a:ext cx="72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C310C-AD9A-4023-99DC-4EF21D7101EC}"/>
              </a:ext>
            </a:extLst>
          </p:cNvPr>
          <p:cNvSpPr txBox="1"/>
          <p:nvPr/>
        </p:nvSpPr>
        <p:spPr>
          <a:xfrm>
            <a:off x="5154540" y="3231803"/>
            <a:ext cx="4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D2921-582C-49DA-9AA6-710C4CAC8B8E}"/>
              </a:ext>
            </a:extLst>
          </p:cNvPr>
          <p:cNvSpPr txBox="1"/>
          <p:nvPr/>
        </p:nvSpPr>
        <p:spPr>
          <a:xfrm>
            <a:off x="3629504" y="3660582"/>
            <a:ext cx="44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47D2A-7590-4BFA-A4BB-E1202B308349}"/>
              </a:ext>
            </a:extLst>
          </p:cNvPr>
          <p:cNvSpPr txBox="1"/>
          <p:nvPr/>
        </p:nvSpPr>
        <p:spPr>
          <a:xfrm>
            <a:off x="3690627" y="4165109"/>
            <a:ext cx="82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77B55-87B0-4409-8857-34FD694F1480}"/>
              </a:ext>
            </a:extLst>
          </p:cNvPr>
          <p:cNvSpPr txBox="1"/>
          <p:nvPr/>
        </p:nvSpPr>
        <p:spPr>
          <a:xfrm>
            <a:off x="3674927" y="4667888"/>
            <a:ext cx="67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BFACC-C4B5-49A3-91FB-4FA6F8C629AB}"/>
              </a:ext>
            </a:extLst>
          </p:cNvPr>
          <p:cNvSpPr txBox="1"/>
          <p:nvPr/>
        </p:nvSpPr>
        <p:spPr>
          <a:xfrm>
            <a:off x="3689442" y="5233648"/>
            <a:ext cx="78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A0C1D-A0DD-42D5-8B1A-30FE8B7C9D5D}"/>
              </a:ext>
            </a:extLst>
          </p:cNvPr>
          <p:cNvSpPr txBox="1"/>
          <p:nvPr/>
        </p:nvSpPr>
        <p:spPr>
          <a:xfrm>
            <a:off x="5174366" y="3767435"/>
            <a:ext cx="78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C2285-FD61-4E99-9270-CC7747B04B73}"/>
              </a:ext>
            </a:extLst>
          </p:cNvPr>
          <p:cNvSpPr txBox="1"/>
          <p:nvPr/>
        </p:nvSpPr>
        <p:spPr>
          <a:xfrm>
            <a:off x="5154540" y="421230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F16BD-4E47-4BA7-AA14-EEE57A1FA95C}"/>
              </a:ext>
            </a:extLst>
          </p:cNvPr>
          <p:cNvSpPr txBox="1"/>
          <p:nvPr/>
        </p:nvSpPr>
        <p:spPr>
          <a:xfrm>
            <a:off x="5154540" y="4684068"/>
            <a:ext cx="62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B0C07-CCF3-4CA2-815F-F82E3D45F473}"/>
              </a:ext>
            </a:extLst>
          </p:cNvPr>
          <p:cNvSpPr txBox="1"/>
          <p:nvPr/>
        </p:nvSpPr>
        <p:spPr>
          <a:xfrm>
            <a:off x="5154540" y="5255568"/>
            <a:ext cx="62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253</Words>
  <Application>Microsoft Office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Dan</cp:lastModifiedBy>
  <cp:revision>59</cp:revision>
  <cp:lastPrinted>2015-10-07T21:36:22Z</cp:lastPrinted>
  <dcterms:created xsi:type="dcterms:W3CDTF">2003-12-08T11:02:30Z</dcterms:created>
  <dcterms:modified xsi:type="dcterms:W3CDTF">2021-10-14T03:59:51Z</dcterms:modified>
</cp:coreProperties>
</file>