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7" r:id="rId9"/>
    <p:sldId id="268" r:id="rId10"/>
    <p:sldId id="261" r:id="rId11"/>
    <p:sldId id="262" r:id="rId12"/>
    <p:sldId id="283" r:id="rId13"/>
    <p:sldId id="274" r:id="rId14"/>
    <p:sldId id="272" r:id="rId15"/>
    <p:sldId id="277" r:id="rId16"/>
    <p:sldId id="278" r:id="rId17"/>
    <p:sldId id="279" r:id="rId18"/>
    <p:sldId id="281" r:id="rId19"/>
    <p:sldId id="280" r:id="rId20"/>
    <p:sldId id="282" r:id="rId21"/>
    <p:sldId id="263" r:id="rId22"/>
    <p:sldId id="270" r:id="rId23"/>
    <p:sldId id="271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0C9F4-29F5-7070-3013-01D84685AAB3}" v="93" dt="2018-11-19T21:39:57.845"/>
    <p1510:client id="{4E74B997-BC76-72E1-4D4B-F5E7FE3F545F}" v="1" dt="2018-11-19T17:25:37.602"/>
    <p1510:client id="{B80D72A4-B63A-65D8-7B15-44A76D6B6DB7}" v="1826" dt="2018-11-20T13:54:21.015"/>
    <p1510:client id="{73A7173C-389B-4301-ADDA-A5F8D290EF49}" v="135" dt="2018-11-20T01:32:22.958"/>
    <p1510:client id="{AA8C85AC-F2B5-7C34-98F5-B683EECF19BD}" v="69" dt="2018-11-20T20:04:01.492"/>
    <p1510:client id="{3F4A9E96-5E88-B630-A03C-99B0D27221E8}" v="63" dt="2018-11-20T12:19:35.139"/>
    <p1510:client id="{E02EFBE6-F34E-8493-DB67-3B232A9FBD9D}" v="146" dt="2018-11-20T13:41:00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071FB-2C2A-49A4-A35F-1DE234AF7C50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B049417-2799-44BA-9CD5-3028B9A526A1}">
      <dgm:prSet phldrT="[Text]"/>
      <dgm:spPr/>
      <dgm:t>
        <a:bodyPr/>
        <a:lstStyle/>
        <a:p>
          <a:r>
            <a:rPr lang="en-US">
              <a:cs typeface="Calibri Light"/>
            </a:rPr>
            <a:t>Rencency</a:t>
          </a:r>
        </a:p>
      </dgm:t>
    </dgm:pt>
    <dgm:pt modelId="{33844149-20E1-4D0A-9DA2-C14BD202245B}" type="parTrans" cxnId="{405EF97E-8414-47F3-A76A-E7F540D3847F}">
      <dgm:prSet/>
      <dgm:spPr/>
      <dgm:t>
        <a:bodyPr/>
        <a:lstStyle/>
        <a:p>
          <a:endParaRPr lang="en-US"/>
        </a:p>
      </dgm:t>
    </dgm:pt>
    <dgm:pt modelId="{D143692B-7B3A-4CAB-BBED-EFA467644734}" type="sibTrans" cxnId="{405EF97E-8414-47F3-A76A-E7F540D3847F}">
      <dgm:prSet/>
      <dgm:spPr/>
      <dgm:t>
        <a:bodyPr/>
        <a:lstStyle/>
        <a:p>
          <a:endParaRPr lang="en-US"/>
        </a:p>
      </dgm:t>
    </dgm:pt>
    <dgm:pt modelId="{3983D168-A056-4305-BB0E-A007134890BD}">
      <dgm:prSet phldrT="[Text]"/>
      <dgm:spPr/>
      <dgm:t>
        <a:bodyPr/>
        <a:lstStyle/>
        <a:p>
          <a:r>
            <a:rPr lang="en-US">
              <a:cs typeface="Calibri Light"/>
            </a:rPr>
            <a:t>Language</a:t>
          </a:r>
        </a:p>
      </dgm:t>
    </dgm:pt>
    <dgm:pt modelId="{A465AC0D-4033-4DA9-AF2A-2DC183583445}" type="parTrans" cxnId="{E5D7A8ED-2E89-462B-8341-ED5E95385EFF}">
      <dgm:prSet/>
      <dgm:spPr/>
      <dgm:t>
        <a:bodyPr/>
        <a:lstStyle/>
        <a:p>
          <a:endParaRPr lang="en-US"/>
        </a:p>
      </dgm:t>
    </dgm:pt>
    <dgm:pt modelId="{0BF2D568-FC0A-463E-BA0F-26566D60C6C5}" type="sibTrans" cxnId="{E5D7A8ED-2E89-462B-8341-ED5E95385EFF}">
      <dgm:prSet/>
      <dgm:spPr/>
      <dgm:t>
        <a:bodyPr/>
        <a:lstStyle/>
        <a:p>
          <a:endParaRPr lang="en-US"/>
        </a:p>
      </dgm:t>
    </dgm:pt>
    <dgm:pt modelId="{A72E9290-D974-4A01-96B8-32973820E077}">
      <dgm:prSet phldrT="[Text]"/>
      <dgm:spPr/>
      <dgm:t>
        <a:bodyPr/>
        <a:lstStyle/>
        <a:p>
          <a:r>
            <a:rPr lang="en-US">
              <a:cs typeface="Calibri Light"/>
            </a:rPr>
            <a:t>U</a:t>
          </a:r>
        </a:p>
      </dgm:t>
    </dgm:pt>
    <dgm:pt modelId="{629EA39B-5E0A-4A7A-AFB8-AADC78605C33}" type="parTrans" cxnId="{C9BA822C-8C0C-499C-AFB3-9FE3483C7261}">
      <dgm:prSet/>
      <dgm:spPr/>
      <dgm:t>
        <a:bodyPr/>
        <a:lstStyle/>
        <a:p>
          <a:endParaRPr lang="en-US"/>
        </a:p>
      </dgm:t>
    </dgm:pt>
    <dgm:pt modelId="{5E8D5D23-9262-4E2A-9EE4-D725796613DF}" type="sibTrans" cxnId="{C9BA822C-8C0C-499C-AFB3-9FE3483C7261}">
      <dgm:prSet/>
      <dgm:spPr/>
      <dgm:t>
        <a:bodyPr/>
        <a:lstStyle/>
        <a:p>
          <a:endParaRPr lang="en-US"/>
        </a:p>
      </dgm:t>
    </dgm:pt>
    <dgm:pt modelId="{75D83AF2-C378-4780-9E19-D63E2157E3B0}">
      <dgm:prSet phldrT="[Text]"/>
      <dgm:spPr/>
      <dgm:t>
        <a:bodyPr/>
        <a:lstStyle/>
        <a:p>
          <a:r>
            <a:rPr lang="en-US">
              <a:cs typeface="Calibri Light"/>
            </a:rPr>
            <a:t>S</a:t>
          </a:r>
        </a:p>
      </dgm:t>
    </dgm:pt>
    <dgm:pt modelId="{06C5FE20-28E2-4252-A5D4-9BE132450B5D}" type="parTrans" cxnId="{4283AA44-3304-46CA-B3C9-1C0057F56BDE}">
      <dgm:prSet/>
      <dgm:spPr/>
      <dgm:t>
        <a:bodyPr/>
        <a:lstStyle/>
        <a:p>
          <a:endParaRPr lang="en-US"/>
        </a:p>
      </dgm:t>
    </dgm:pt>
    <dgm:pt modelId="{42F09D02-123D-468F-A034-B1A4260094D4}" type="sibTrans" cxnId="{4283AA44-3304-46CA-B3C9-1C0057F56BDE}">
      <dgm:prSet/>
      <dgm:spPr/>
      <dgm:t>
        <a:bodyPr/>
        <a:lstStyle/>
        <a:p>
          <a:endParaRPr lang="en-US"/>
        </a:p>
      </dgm:t>
    </dgm:pt>
    <dgm:pt modelId="{70B6655B-DAE7-4D18-951C-A7CB9A533435}">
      <dgm:prSet phldrT="[Text]"/>
      <dgm:spPr/>
      <dgm:t>
        <a:bodyPr/>
        <a:lstStyle/>
        <a:p>
          <a:r>
            <a:rPr lang="en-US">
              <a:cs typeface="Calibri Light"/>
            </a:rPr>
            <a:t>F</a:t>
          </a:r>
        </a:p>
      </dgm:t>
    </dgm:pt>
    <dgm:pt modelId="{2532121E-2F7F-4419-B901-540D781F90A4}" type="parTrans" cxnId="{95304155-2F87-4103-AC2E-2904A66BC388}">
      <dgm:prSet/>
      <dgm:spPr/>
      <dgm:t>
        <a:bodyPr/>
        <a:lstStyle/>
        <a:p>
          <a:endParaRPr lang="en-US"/>
        </a:p>
      </dgm:t>
    </dgm:pt>
    <dgm:pt modelId="{71B76AC0-E3C2-46C1-AECB-304D4C649E59}" type="sibTrans" cxnId="{95304155-2F87-4103-AC2E-2904A66BC388}">
      <dgm:prSet/>
      <dgm:spPr/>
      <dgm:t>
        <a:bodyPr/>
        <a:lstStyle/>
        <a:p>
          <a:endParaRPr lang="en-US"/>
        </a:p>
      </dgm:t>
    </dgm:pt>
    <dgm:pt modelId="{B69DD18E-8343-44BF-8B28-1924E5F84FD4}">
      <dgm:prSet phldrT="[Text]"/>
      <dgm:spPr/>
      <dgm:t>
        <a:bodyPr/>
        <a:lstStyle/>
        <a:p>
          <a:r>
            <a:rPr lang="en-US">
              <a:cs typeface="Calibri Light"/>
            </a:rPr>
            <a:t>sum_donated</a:t>
          </a:r>
        </a:p>
      </dgm:t>
    </dgm:pt>
    <dgm:pt modelId="{2C189C32-A7B0-42CB-BE2E-BDA8BCB4F3D0}" type="parTrans" cxnId="{1A9B0052-839E-4CC8-8137-8DF69BE5160F}">
      <dgm:prSet/>
      <dgm:spPr/>
    </dgm:pt>
    <dgm:pt modelId="{938A239B-B00D-4D22-92E8-31976A3057CB}" type="sibTrans" cxnId="{1A9B0052-839E-4CC8-8137-8DF69BE5160F}">
      <dgm:prSet/>
      <dgm:spPr/>
      <dgm:t>
        <a:bodyPr/>
        <a:lstStyle/>
        <a:p>
          <a:endParaRPr lang="en-US"/>
        </a:p>
      </dgm:t>
    </dgm:pt>
    <dgm:pt modelId="{A30CDDA0-3AA3-47B9-A722-6927BF7C800D}">
      <dgm:prSet phldrT="[Text]"/>
      <dgm:spPr/>
      <dgm:t>
        <a:bodyPr/>
        <a:lstStyle/>
        <a:p>
          <a:r>
            <a:rPr lang="en-US">
              <a:cs typeface="Calibri Light"/>
            </a:rPr>
            <a:t>nbrs_donations</a:t>
          </a:r>
        </a:p>
      </dgm:t>
    </dgm:pt>
    <dgm:pt modelId="{49018D34-4D26-42CF-B470-03B6510954DA}" type="parTrans" cxnId="{5BF24A94-AFBE-4E40-8837-AE34902DCB6A}">
      <dgm:prSet/>
      <dgm:spPr/>
    </dgm:pt>
    <dgm:pt modelId="{54015183-9520-4DA1-86EC-BCDF34250BE5}" type="sibTrans" cxnId="{5BF24A94-AFBE-4E40-8837-AE34902DCB6A}">
      <dgm:prSet/>
      <dgm:spPr/>
      <dgm:t>
        <a:bodyPr/>
        <a:lstStyle/>
        <a:p>
          <a:endParaRPr lang="en-US"/>
        </a:p>
      </dgm:t>
    </dgm:pt>
    <dgm:pt modelId="{BAED7572-07F5-40FF-8F4B-65C97FF5D9E5}">
      <dgm:prSet phldrT="[Text]"/>
      <dgm:spPr/>
      <dgm:t>
        <a:bodyPr/>
        <a:lstStyle/>
        <a:p>
          <a:r>
            <a:rPr lang="en-US">
              <a:cs typeface="Calibri Light"/>
            </a:rPr>
            <a:t>Brussels</a:t>
          </a:r>
        </a:p>
      </dgm:t>
    </dgm:pt>
    <dgm:pt modelId="{0475EE54-EF92-49FD-ADC3-2DF8163BCA18}" type="parTrans" cxnId="{F48652EC-E4CC-4DDA-A2D1-305999BE8152}">
      <dgm:prSet/>
      <dgm:spPr/>
    </dgm:pt>
    <dgm:pt modelId="{7C9A69E2-63FB-41E1-9277-0C8B94111367}" type="sibTrans" cxnId="{F48652EC-E4CC-4DDA-A2D1-305999BE8152}">
      <dgm:prSet/>
      <dgm:spPr/>
      <dgm:t>
        <a:bodyPr/>
        <a:lstStyle/>
        <a:p>
          <a:endParaRPr lang="en-US"/>
        </a:p>
      </dgm:t>
    </dgm:pt>
    <dgm:pt modelId="{5237A3CE-4849-4FD8-8ABE-E457AA594B10}">
      <dgm:prSet phldrT="[Text]"/>
      <dgm:spPr/>
      <dgm:t>
        <a:bodyPr/>
        <a:lstStyle/>
        <a:p>
          <a:r>
            <a:rPr lang="en-US">
              <a:cs typeface="Calibri Light"/>
            </a:rPr>
            <a:t>C</a:t>
          </a:r>
        </a:p>
      </dgm:t>
    </dgm:pt>
    <dgm:pt modelId="{191336FE-76CB-4B00-A850-8F4B3CB0A9A9}" type="parTrans" cxnId="{0CD7BBBC-433F-403E-B37F-7629D698E8E2}">
      <dgm:prSet/>
      <dgm:spPr/>
    </dgm:pt>
    <dgm:pt modelId="{9768AD1F-ACE0-48AD-85CB-E65DC5C22F33}" type="sibTrans" cxnId="{0CD7BBBC-433F-403E-B37F-7629D698E8E2}">
      <dgm:prSet/>
      <dgm:spPr/>
      <dgm:t>
        <a:bodyPr/>
        <a:lstStyle/>
        <a:p>
          <a:endParaRPr lang="en-US"/>
        </a:p>
      </dgm:t>
    </dgm:pt>
    <dgm:pt modelId="{152307DE-1B5C-49D2-9019-793961F33F4C}">
      <dgm:prSet phldrT="[Text]"/>
      <dgm:spPr/>
      <dgm:t>
        <a:bodyPr/>
        <a:lstStyle/>
        <a:p>
          <a:r>
            <a:rPr lang="en-US">
              <a:cs typeface="Calibri Light"/>
            </a:rPr>
            <a:t>M</a:t>
          </a:r>
        </a:p>
      </dgm:t>
    </dgm:pt>
    <dgm:pt modelId="{212BDB99-2A4B-4F53-9545-F49DD0AE4467}" type="parTrans" cxnId="{3418AE0F-881E-4504-A8E2-50B0EFB3D2B6}">
      <dgm:prSet/>
      <dgm:spPr/>
    </dgm:pt>
    <dgm:pt modelId="{10588423-D0DA-4AB1-9FFF-427C75F85411}" type="sibTrans" cxnId="{3418AE0F-881E-4504-A8E2-50B0EFB3D2B6}">
      <dgm:prSet/>
      <dgm:spPr/>
      <dgm:t>
        <a:bodyPr/>
        <a:lstStyle/>
        <a:p>
          <a:endParaRPr lang="en-US"/>
        </a:p>
      </dgm:t>
    </dgm:pt>
    <dgm:pt modelId="{7BACF6AA-38EB-4B69-9DB7-0C9E27A6DC77}">
      <dgm:prSet phldrT="[Text]"/>
      <dgm:spPr/>
      <dgm:t>
        <a:bodyPr/>
        <a:lstStyle/>
        <a:p>
          <a:r>
            <a:rPr lang="en-US">
              <a:cs typeface="Calibri Light"/>
            </a:rPr>
            <a:t>Wallonia</a:t>
          </a:r>
        </a:p>
      </dgm:t>
    </dgm:pt>
    <dgm:pt modelId="{C00E5CD5-60F0-42A6-9615-25C137241E18}" type="parTrans" cxnId="{0C9E8A97-78B6-4711-8410-21D8B8D4AE83}">
      <dgm:prSet/>
      <dgm:spPr/>
    </dgm:pt>
    <dgm:pt modelId="{922FE413-1AE4-49E6-9334-470C04F3455F}" type="sibTrans" cxnId="{0C9E8A97-78B6-4711-8410-21D8B8D4AE83}">
      <dgm:prSet/>
      <dgm:spPr/>
      <dgm:t>
        <a:bodyPr/>
        <a:lstStyle/>
        <a:p>
          <a:endParaRPr lang="en-US"/>
        </a:p>
      </dgm:t>
    </dgm:pt>
    <dgm:pt modelId="{133557DE-011A-492F-BF5C-EF9A2D94F7F2}">
      <dgm:prSet phldrT="[Text]"/>
      <dgm:spPr/>
      <dgm:t>
        <a:bodyPr/>
        <a:lstStyle/>
        <a:p>
          <a:r>
            <a:rPr lang="en-US">
              <a:cs typeface="Calibri Light"/>
            </a:rPr>
            <a:t>Flanders</a:t>
          </a:r>
        </a:p>
      </dgm:t>
    </dgm:pt>
    <dgm:pt modelId="{C73C8C5F-94FF-4EB4-9325-1D49272C32B8}" type="parTrans" cxnId="{70D9244D-EABA-486F-A138-6A0C61D6185C}">
      <dgm:prSet/>
      <dgm:spPr/>
    </dgm:pt>
    <dgm:pt modelId="{305F3FCF-EBC6-4A91-A27C-3213EED6AC08}" type="sibTrans" cxnId="{70D9244D-EABA-486F-A138-6A0C61D6185C}">
      <dgm:prSet/>
      <dgm:spPr/>
      <dgm:t>
        <a:bodyPr/>
        <a:lstStyle/>
        <a:p>
          <a:endParaRPr lang="en-US"/>
        </a:p>
      </dgm:t>
    </dgm:pt>
    <dgm:pt modelId="{2B076496-6002-4114-B999-5F93BC374670}">
      <dgm:prSet phldrT="[Text]"/>
      <dgm:spPr/>
      <dgm:t>
        <a:bodyPr/>
        <a:lstStyle/>
        <a:p>
          <a:r>
            <a:rPr lang="en-US">
              <a:cs typeface="Calibri Light"/>
            </a:rPr>
            <a:t>max_donated</a:t>
          </a:r>
        </a:p>
      </dgm:t>
    </dgm:pt>
    <dgm:pt modelId="{7B50E486-3CBB-4590-BD1B-C6BD1E2216AB}" type="parTrans" cxnId="{9719577E-FF41-48A8-8412-8980D54F8B2D}">
      <dgm:prSet/>
      <dgm:spPr/>
    </dgm:pt>
    <dgm:pt modelId="{90FCDFB7-0BE4-40C8-BE7E-EC7C11F94A80}" type="sibTrans" cxnId="{9719577E-FF41-48A8-8412-8980D54F8B2D}">
      <dgm:prSet/>
      <dgm:spPr/>
      <dgm:t>
        <a:bodyPr/>
        <a:lstStyle/>
        <a:p>
          <a:endParaRPr lang="en-US"/>
        </a:p>
      </dgm:t>
    </dgm:pt>
    <dgm:pt modelId="{5FBD598D-28FC-4F62-8256-89FBC74CC7C8}">
      <dgm:prSet phldrT="[Text]"/>
      <dgm:spPr/>
      <dgm:t>
        <a:bodyPr/>
        <a:lstStyle/>
        <a:p>
          <a:r>
            <a:rPr lang="en-US">
              <a:cs typeface="Calibri Light"/>
            </a:rPr>
            <a:t>min_donated</a:t>
          </a:r>
        </a:p>
      </dgm:t>
    </dgm:pt>
    <dgm:pt modelId="{2B50D55B-7C4C-4E6E-BAA9-6D94EE2B77DF}" type="parTrans" cxnId="{B8CE1056-E2C6-4C32-BD43-ED715B555682}">
      <dgm:prSet/>
      <dgm:spPr/>
    </dgm:pt>
    <dgm:pt modelId="{553368E1-B12D-4B1E-846C-5A27CFE618DA}" type="sibTrans" cxnId="{B8CE1056-E2C6-4C32-BD43-ED715B555682}">
      <dgm:prSet/>
      <dgm:spPr/>
      <dgm:t>
        <a:bodyPr/>
        <a:lstStyle/>
        <a:p>
          <a:endParaRPr lang="en-US"/>
        </a:p>
      </dgm:t>
    </dgm:pt>
    <dgm:pt modelId="{1FCC078D-A3A0-4F71-9B64-722EC1117A77}">
      <dgm:prSet phldrT="[Text]"/>
      <dgm:spPr/>
      <dgm:t>
        <a:bodyPr/>
        <a:lstStyle/>
        <a:p>
          <a:r>
            <a:rPr lang="en-US">
              <a:cs typeface="Calibri Light"/>
            </a:rPr>
            <a:t>avg_donations</a:t>
          </a:r>
        </a:p>
      </dgm:t>
    </dgm:pt>
    <dgm:pt modelId="{D220DD21-1CAB-4BE4-8373-006148658CBB}" type="parTrans" cxnId="{4ABAA7B5-6632-4914-9BB2-15093C73E316}">
      <dgm:prSet/>
      <dgm:spPr/>
    </dgm:pt>
    <dgm:pt modelId="{6D66C1A2-69A7-4988-8693-178D969657B6}" type="sibTrans" cxnId="{4ABAA7B5-6632-4914-9BB2-15093C73E316}">
      <dgm:prSet/>
      <dgm:spPr/>
    </dgm:pt>
    <dgm:pt modelId="{9112BBE9-7617-4E44-B8A0-D93EC6A94535}" type="pres">
      <dgm:prSet presAssocID="{123071FB-2C2A-49A4-A35F-1DE234AF7C50}" presName="Name0" presStyleCnt="0">
        <dgm:presLayoutVars>
          <dgm:dir/>
          <dgm:resizeHandles val="exact"/>
        </dgm:presLayoutVars>
      </dgm:prSet>
      <dgm:spPr/>
    </dgm:pt>
    <dgm:pt modelId="{2DF9E8DD-B21B-43E9-9C05-3EA86E612750}" type="pres">
      <dgm:prSet presAssocID="{8B049417-2799-44BA-9CD5-3028B9A526A1}" presName="node" presStyleLbl="node1" presStyleIdx="0" presStyleCnt="15">
        <dgm:presLayoutVars>
          <dgm:bulletEnabled val="1"/>
        </dgm:presLayoutVars>
      </dgm:prSet>
      <dgm:spPr/>
    </dgm:pt>
    <dgm:pt modelId="{7AB6F17D-8400-449D-89B6-57C3F35DA388}" type="pres">
      <dgm:prSet presAssocID="{D143692B-7B3A-4CAB-BBED-EFA467644734}" presName="sibTrans" presStyleLbl="sibTrans1D1" presStyleIdx="0" presStyleCnt="14"/>
      <dgm:spPr/>
    </dgm:pt>
    <dgm:pt modelId="{CFFFD9D7-A4E7-42C9-90DA-078677A82D05}" type="pres">
      <dgm:prSet presAssocID="{D143692B-7B3A-4CAB-BBED-EFA467644734}" presName="connectorText" presStyleLbl="sibTrans1D1" presStyleIdx="0" presStyleCnt="14"/>
      <dgm:spPr/>
    </dgm:pt>
    <dgm:pt modelId="{10DAE129-F692-45B2-AECC-7E2299312C64}" type="pres">
      <dgm:prSet presAssocID="{3983D168-A056-4305-BB0E-A007134890BD}" presName="node" presStyleLbl="node1" presStyleIdx="1" presStyleCnt="15">
        <dgm:presLayoutVars>
          <dgm:bulletEnabled val="1"/>
        </dgm:presLayoutVars>
      </dgm:prSet>
      <dgm:spPr/>
    </dgm:pt>
    <dgm:pt modelId="{326DC83D-68BA-4C9C-9EF5-B6DA67F53A60}" type="pres">
      <dgm:prSet presAssocID="{0BF2D568-FC0A-463E-BA0F-26566D60C6C5}" presName="sibTrans" presStyleLbl="sibTrans1D1" presStyleIdx="1" presStyleCnt="14"/>
      <dgm:spPr/>
    </dgm:pt>
    <dgm:pt modelId="{A6B2E532-CF60-4925-81EA-71E8C36CD015}" type="pres">
      <dgm:prSet presAssocID="{0BF2D568-FC0A-463E-BA0F-26566D60C6C5}" presName="connectorText" presStyleLbl="sibTrans1D1" presStyleIdx="1" presStyleCnt="14"/>
      <dgm:spPr/>
    </dgm:pt>
    <dgm:pt modelId="{4C7A257A-2358-42A5-A612-CF1381392B65}" type="pres">
      <dgm:prSet presAssocID="{A72E9290-D974-4A01-96B8-32973820E077}" presName="node" presStyleLbl="node1" presStyleIdx="2" presStyleCnt="15">
        <dgm:presLayoutVars>
          <dgm:bulletEnabled val="1"/>
        </dgm:presLayoutVars>
      </dgm:prSet>
      <dgm:spPr/>
    </dgm:pt>
    <dgm:pt modelId="{DF4A84F5-D9BD-4099-9D26-DB43F000C6AF}" type="pres">
      <dgm:prSet presAssocID="{5E8D5D23-9262-4E2A-9EE4-D725796613DF}" presName="sibTrans" presStyleLbl="sibTrans1D1" presStyleIdx="2" presStyleCnt="14"/>
      <dgm:spPr/>
    </dgm:pt>
    <dgm:pt modelId="{809B2AF7-3073-46B2-B965-2374B9851D6E}" type="pres">
      <dgm:prSet presAssocID="{5E8D5D23-9262-4E2A-9EE4-D725796613DF}" presName="connectorText" presStyleLbl="sibTrans1D1" presStyleIdx="2" presStyleCnt="14"/>
      <dgm:spPr/>
    </dgm:pt>
    <dgm:pt modelId="{45E86489-BEA2-49A5-959A-C58C14285DFE}" type="pres">
      <dgm:prSet presAssocID="{75D83AF2-C378-4780-9E19-D63E2157E3B0}" presName="node" presStyleLbl="node1" presStyleIdx="3" presStyleCnt="15">
        <dgm:presLayoutVars>
          <dgm:bulletEnabled val="1"/>
        </dgm:presLayoutVars>
      </dgm:prSet>
      <dgm:spPr/>
    </dgm:pt>
    <dgm:pt modelId="{11C6255D-3BA2-4504-9BFB-FF64E407918B}" type="pres">
      <dgm:prSet presAssocID="{42F09D02-123D-468F-A034-B1A4260094D4}" presName="sibTrans" presStyleLbl="sibTrans1D1" presStyleIdx="3" presStyleCnt="14"/>
      <dgm:spPr/>
    </dgm:pt>
    <dgm:pt modelId="{92A77C4C-BA56-4073-B80A-BF5A0FCDD80C}" type="pres">
      <dgm:prSet presAssocID="{42F09D02-123D-468F-A034-B1A4260094D4}" presName="connectorText" presStyleLbl="sibTrans1D1" presStyleIdx="3" presStyleCnt="14"/>
      <dgm:spPr/>
    </dgm:pt>
    <dgm:pt modelId="{7314C907-997F-4730-A3E4-321CF4579C75}" type="pres">
      <dgm:prSet presAssocID="{70B6655B-DAE7-4D18-951C-A7CB9A533435}" presName="node" presStyleLbl="node1" presStyleIdx="4" presStyleCnt="15">
        <dgm:presLayoutVars>
          <dgm:bulletEnabled val="1"/>
        </dgm:presLayoutVars>
      </dgm:prSet>
      <dgm:spPr/>
    </dgm:pt>
    <dgm:pt modelId="{6395FA84-43FC-4F8A-82F9-B6F9F56A3AFF}" type="pres">
      <dgm:prSet presAssocID="{71B76AC0-E3C2-46C1-AECB-304D4C649E59}" presName="sibTrans" presStyleLbl="sibTrans1D1" presStyleIdx="4" presStyleCnt="14"/>
      <dgm:spPr/>
    </dgm:pt>
    <dgm:pt modelId="{DC1DDC07-A83D-46A1-A099-F30488B0B412}" type="pres">
      <dgm:prSet presAssocID="{71B76AC0-E3C2-46C1-AECB-304D4C649E59}" presName="connectorText" presStyleLbl="sibTrans1D1" presStyleIdx="4" presStyleCnt="14"/>
      <dgm:spPr/>
    </dgm:pt>
    <dgm:pt modelId="{1ACAC151-E347-4557-8D8C-DEBAA7C7F197}" type="pres">
      <dgm:prSet presAssocID="{B69DD18E-8343-44BF-8B28-1924E5F84FD4}" presName="node" presStyleLbl="node1" presStyleIdx="5" presStyleCnt="15">
        <dgm:presLayoutVars>
          <dgm:bulletEnabled val="1"/>
        </dgm:presLayoutVars>
      </dgm:prSet>
      <dgm:spPr/>
    </dgm:pt>
    <dgm:pt modelId="{BB61DEC3-5089-4560-B56C-AE3B341891E2}" type="pres">
      <dgm:prSet presAssocID="{938A239B-B00D-4D22-92E8-31976A3057CB}" presName="sibTrans" presStyleLbl="sibTrans1D1" presStyleIdx="5" presStyleCnt="14"/>
      <dgm:spPr/>
    </dgm:pt>
    <dgm:pt modelId="{B27C48C6-D2FA-47D5-A7B1-E8193A0F364C}" type="pres">
      <dgm:prSet presAssocID="{938A239B-B00D-4D22-92E8-31976A3057CB}" presName="connectorText" presStyleLbl="sibTrans1D1" presStyleIdx="5" presStyleCnt="14"/>
      <dgm:spPr/>
    </dgm:pt>
    <dgm:pt modelId="{7D77AA3F-678A-4B08-B777-2336916EF671}" type="pres">
      <dgm:prSet presAssocID="{A30CDDA0-3AA3-47B9-A722-6927BF7C800D}" presName="node" presStyleLbl="node1" presStyleIdx="6" presStyleCnt="15">
        <dgm:presLayoutVars>
          <dgm:bulletEnabled val="1"/>
        </dgm:presLayoutVars>
      </dgm:prSet>
      <dgm:spPr/>
    </dgm:pt>
    <dgm:pt modelId="{599657BE-0A3E-4774-8666-4E73CCE942DD}" type="pres">
      <dgm:prSet presAssocID="{54015183-9520-4DA1-86EC-BCDF34250BE5}" presName="sibTrans" presStyleLbl="sibTrans1D1" presStyleIdx="6" presStyleCnt="14"/>
      <dgm:spPr/>
    </dgm:pt>
    <dgm:pt modelId="{7C18E9EA-766F-45FE-B4F6-D441E3083096}" type="pres">
      <dgm:prSet presAssocID="{54015183-9520-4DA1-86EC-BCDF34250BE5}" presName="connectorText" presStyleLbl="sibTrans1D1" presStyleIdx="6" presStyleCnt="14"/>
      <dgm:spPr/>
    </dgm:pt>
    <dgm:pt modelId="{B034F2AB-F9B1-488D-9019-80932003768B}" type="pres">
      <dgm:prSet presAssocID="{BAED7572-07F5-40FF-8F4B-65C97FF5D9E5}" presName="node" presStyleLbl="node1" presStyleIdx="7" presStyleCnt="15">
        <dgm:presLayoutVars>
          <dgm:bulletEnabled val="1"/>
        </dgm:presLayoutVars>
      </dgm:prSet>
      <dgm:spPr/>
    </dgm:pt>
    <dgm:pt modelId="{D9E66C9A-D8D9-4DD8-9848-C9DB2AC5B5E4}" type="pres">
      <dgm:prSet presAssocID="{7C9A69E2-63FB-41E1-9277-0C8B94111367}" presName="sibTrans" presStyleLbl="sibTrans1D1" presStyleIdx="7" presStyleCnt="14"/>
      <dgm:spPr/>
    </dgm:pt>
    <dgm:pt modelId="{50EC9C59-44C9-4F7D-A675-42C64DDB2F7A}" type="pres">
      <dgm:prSet presAssocID="{7C9A69E2-63FB-41E1-9277-0C8B94111367}" presName="connectorText" presStyleLbl="sibTrans1D1" presStyleIdx="7" presStyleCnt="14"/>
      <dgm:spPr/>
    </dgm:pt>
    <dgm:pt modelId="{91BEF310-B4D7-4A5B-A9F6-A75A4E894189}" type="pres">
      <dgm:prSet presAssocID="{5237A3CE-4849-4FD8-8ABE-E457AA594B10}" presName="node" presStyleLbl="node1" presStyleIdx="8" presStyleCnt="15">
        <dgm:presLayoutVars>
          <dgm:bulletEnabled val="1"/>
        </dgm:presLayoutVars>
      </dgm:prSet>
      <dgm:spPr/>
    </dgm:pt>
    <dgm:pt modelId="{6A6F4C88-97D9-4218-95D3-A7FB8007CCF1}" type="pres">
      <dgm:prSet presAssocID="{9768AD1F-ACE0-48AD-85CB-E65DC5C22F33}" presName="sibTrans" presStyleLbl="sibTrans1D1" presStyleIdx="8" presStyleCnt="14"/>
      <dgm:spPr/>
    </dgm:pt>
    <dgm:pt modelId="{FA17446D-175C-4FA0-B42E-A6A0DF136FF2}" type="pres">
      <dgm:prSet presAssocID="{9768AD1F-ACE0-48AD-85CB-E65DC5C22F33}" presName="connectorText" presStyleLbl="sibTrans1D1" presStyleIdx="8" presStyleCnt="14"/>
      <dgm:spPr/>
    </dgm:pt>
    <dgm:pt modelId="{E7E0BAAA-67EA-4B0D-BCA4-E87C14A234C3}" type="pres">
      <dgm:prSet presAssocID="{152307DE-1B5C-49D2-9019-793961F33F4C}" presName="node" presStyleLbl="node1" presStyleIdx="9" presStyleCnt="15">
        <dgm:presLayoutVars>
          <dgm:bulletEnabled val="1"/>
        </dgm:presLayoutVars>
      </dgm:prSet>
      <dgm:spPr/>
    </dgm:pt>
    <dgm:pt modelId="{669F3E02-1AF9-4CE4-AAA1-C9422A8D0FED}" type="pres">
      <dgm:prSet presAssocID="{10588423-D0DA-4AB1-9FFF-427C75F85411}" presName="sibTrans" presStyleLbl="sibTrans1D1" presStyleIdx="9" presStyleCnt="14"/>
      <dgm:spPr/>
    </dgm:pt>
    <dgm:pt modelId="{1EE7E0B1-0F41-4BF6-8CC1-BB03D50BDDDD}" type="pres">
      <dgm:prSet presAssocID="{10588423-D0DA-4AB1-9FFF-427C75F85411}" presName="connectorText" presStyleLbl="sibTrans1D1" presStyleIdx="9" presStyleCnt="14"/>
      <dgm:spPr/>
    </dgm:pt>
    <dgm:pt modelId="{A2F9C657-7111-4EED-A718-4CAF7CF07FDA}" type="pres">
      <dgm:prSet presAssocID="{7BACF6AA-38EB-4B69-9DB7-0C9E27A6DC77}" presName="node" presStyleLbl="node1" presStyleIdx="10" presStyleCnt="15">
        <dgm:presLayoutVars>
          <dgm:bulletEnabled val="1"/>
        </dgm:presLayoutVars>
      </dgm:prSet>
      <dgm:spPr/>
    </dgm:pt>
    <dgm:pt modelId="{52CFEA41-56B3-4D9E-91A7-DB9A3B26D018}" type="pres">
      <dgm:prSet presAssocID="{922FE413-1AE4-49E6-9334-470C04F3455F}" presName="sibTrans" presStyleLbl="sibTrans1D1" presStyleIdx="10" presStyleCnt="14"/>
      <dgm:spPr/>
    </dgm:pt>
    <dgm:pt modelId="{B84D28B4-6EBF-4E9A-89A1-C99624CF0BC8}" type="pres">
      <dgm:prSet presAssocID="{922FE413-1AE4-49E6-9334-470C04F3455F}" presName="connectorText" presStyleLbl="sibTrans1D1" presStyleIdx="10" presStyleCnt="14"/>
      <dgm:spPr/>
    </dgm:pt>
    <dgm:pt modelId="{F8B01D7C-556E-423B-A26B-053497E2259F}" type="pres">
      <dgm:prSet presAssocID="{133557DE-011A-492F-BF5C-EF9A2D94F7F2}" presName="node" presStyleLbl="node1" presStyleIdx="11" presStyleCnt="15">
        <dgm:presLayoutVars>
          <dgm:bulletEnabled val="1"/>
        </dgm:presLayoutVars>
      </dgm:prSet>
      <dgm:spPr/>
    </dgm:pt>
    <dgm:pt modelId="{467F3175-1897-442B-99D9-19CE1E4CFC86}" type="pres">
      <dgm:prSet presAssocID="{305F3FCF-EBC6-4A91-A27C-3213EED6AC08}" presName="sibTrans" presStyleLbl="sibTrans1D1" presStyleIdx="11" presStyleCnt="14"/>
      <dgm:spPr/>
    </dgm:pt>
    <dgm:pt modelId="{6CE39091-F8D0-49CC-A2FD-74EC213EF69F}" type="pres">
      <dgm:prSet presAssocID="{305F3FCF-EBC6-4A91-A27C-3213EED6AC08}" presName="connectorText" presStyleLbl="sibTrans1D1" presStyleIdx="11" presStyleCnt="14"/>
      <dgm:spPr/>
    </dgm:pt>
    <dgm:pt modelId="{6B3764F3-A044-4305-AA53-58031E9D7335}" type="pres">
      <dgm:prSet presAssocID="{2B076496-6002-4114-B999-5F93BC374670}" presName="node" presStyleLbl="node1" presStyleIdx="12" presStyleCnt="15">
        <dgm:presLayoutVars>
          <dgm:bulletEnabled val="1"/>
        </dgm:presLayoutVars>
      </dgm:prSet>
      <dgm:spPr/>
    </dgm:pt>
    <dgm:pt modelId="{2D281598-0807-467C-990E-966C92179A5E}" type="pres">
      <dgm:prSet presAssocID="{90FCDFB7-0BE4-40C8-BE7E-EC7C11F94A80}" presName="sibTrans" presStyleLbl="sibTrans1D1" presStyleIdx="12" presStyleCnt="14"/>
      <dgm:spPr/>
    </dgm:pt>
    <dgm:pt modelId="{37D53DCA-B659-44AE-8D09-A23B858B47AC}" type="pres">
      <dgm:prSet presAssocID="{90FCDFB7-0BE4-40C8-BE7E-EC7C11F94A80}" presName="connectorText" presStyleLbl="sibTrans1D1" presStyleIdx="12" presStyleCnt="14"/>
      <dgm:spPr/>
    </dgm:pt>
    <dgm:pt modelId="{212911AB-3348-4D5F-9421-82FB5CB75D67}" type="pres">
      <dgm:prSet presAssocID="{5FBD598D-28FC-4F62-8256-89FBC74CC7C8}" presName="node" presStyleLbl="node1" presStyleIdx="13" presStyleCnt="15">
        <dgm:presLayoutVars>
          <dgm:bulletEnabled val="1"/>
        </dgm:presLayoutVars>
      </dgm:prSet>
      <dgm:spPr/>
    </dgm:pt>
    <dgm:pt modelId="{E6AB5B11-5F25-4855-860A-6FE78F503C90}" type="pres">
      <dgm:prSet presAssocID="{553368E1-B12D-4B1E-846C-5A27CFE618DA}" presName="sibTrans" presStyleLbl="sibTrans1D1" presStyleIdx="13" presStyleCnt="14"/>
      <dgm:spPr/>
    </dgm:pt>
    <dgm:pt modelId="{98126BB1-E5EC-4762-B7C8-6AD41683B003}" type="pres">
      <dgm:prSet presAssocID="{553368E1-B12D-4B1E-846C-5A27CFE618DA}" presName="connectorText" presStyleLbl="sibTrans1D1" presStyleIdx="13" presStyleCnt="14"/>
      <dgm:spPr/>
    </dgm:pt>
    <dgm:pt modelId="{F3380748-5DE3-4156-B786-3C3CAD101A02}" type="pres">
      <dgm:prSet presAssocID="{1FCC078D-A3A0-4F71-9B64-722EC1117A77}" presName="node" presStyleLbl="node1" presStyleIdx="14" presStyleCnt="15">
        <dgm:presLayoutVars>
          <dgm:bulletEnabled val="1"/>
        </dgm:presLayoutVars>
      </dgm:prSet>
      <dgm:spPr/>
    </dgm:pt>
  </dgm:ptLst>
  <dgm:cxnLst>
    <dgm:cxn modelId="{E8B53E0E-18A8-4B20-B412-5DE05C7841A2}" type="presOf" srcId="{90FCDFB7-0BE4-40C8-BE7E-EC7C11F94A80}" destId="{37D53DCA-B659-44AE-8D09-A23B858B47AC}" srcOrd="1" destOrd="0" presId="urn:microsoft.com/office/officeart/2005/8/layout/bProcess3"/>
    <dgm:cxn modelId="{3418AE0F-881E-4504-A8E2-50B0EFB3D2B6}" srcId="{123071FB-2C2A-49A4-A35F-1DE234AF7C50}" destId="{152307DE-1B5C-49D2-9019-793961F33F4C}" srcOrd="9" destOrd="0" parTransId="{212BDB99-2A4B-4F53-9545-F49DD0AE4467}" sibTransId="{10588423-D0DA-4AB1-9FFF-427C75F85411}"/>
    <dgm:cxn modelId="{524C1913-CC38-45D1-BB4D-340242C9DE97}" type="presOf" srcId="{42F09D02-123D-468F-A034-B1A4260094D4}" destId="{11C6255D-3BA2-4504-9BFB-FF64E407918B}" srcOrd="0" destOrd="0" presId="urn:microsoft.com/office/officeart/2005/8/layout/bProcess3"/>
    <dgm:cxn modelId="{70431215-106B-4177-8338-2E9EC5A75590}" type="presOf" srcId="{123071FB-2C2A-49A4-A35F-1DE234AF7C50}" destId="{9112BBE9-7617-4E44-B8A0-D93EC6A94535}" srcOrd="0" destOrd="0" presId="urn:microsoft.com/office/officeart/2005/8/layout/bProcess3"/>
    <dgm:cxn modelId="{46ED0116-9F85-48AE-AEA8-C45632388B42}" type="presOf" srcId="{71B76AC0-E3C2-46C1-AECB-304D4C649E59}" destId="{DC1DDC07-A83D-46A1-A099-F30488B0B412}" srcOrd="1" destOrd="0" presId="urn:microsoft.com/office/officeart/2005/8/layout/bProcess3"/>
    <dgm:cxn modelId="{1BCF911C-3169-41AD-A0DB-0EE01B5C0F3B}" type="presOf" srcId="{B69DD18E-8343-44BF-8B28-1924E5F84FD4}" destId="{1ACAC151-E347-4557-8D8C-DEBAA7C7F197}" srcOrd="0" destOrd="0" presId="urn:microsoft.com/office/officeart/2005/8/layout/bProcess3"/>
    <dgm:cxn modelId="{E3458820-E6AF-4379-A6DA-F1A79E6311A3}" type="presOf" srcId="{8B049417-2799-44BA-9CD5-3028B9A526A1}" destId="{2DF9E8DD-B21B-43E9-9C05-3EA86E612750}" srcOrd="0" destOrd="0" presId="urn:microsoft.com/office/officeart/2005/8/layout/bProcess3"/>
    <dgm:cxn modelId="{3404422C-FE74-4A20-ADBF-B993EE26F68A}" type="presOf" srcId="{42F09D02-123D-468F-A034-B1A4260094D4}" destId="{92A77C4C-BA56-4073-B80A-BF5A0FCDD80C}" srcOrd="1" destOrd="0" presId="urn:microsoft.com/office/officeart/2005/8/layout/bProcess3"/>
    <dgm:cxn modelId="{C9BA822C-8C0C-499C-AFB3-9FE3483C7261}" srcId="{123071FB-2C2A-49A4-A35F-1DE234AF7C50}" destId="{A72E9290-D974-4A01-96B8-32973820E077}" srcOrd="2" destOrd="0" parTransId="{629EA39B-5E0A-4A7A-AFB8-AADC78605C33}" sibTransId="{5E8D5D23-9262-4E2A-9EE4-D725796613DF}"/>
    <dgm:cxn modelId="{A3C02D2E-A14D-4B5C-B685-707ECC3E7398}" type="presOf" srcId="{5237A3CE-4849-4FD8-8ABE-E457AA594B10}" destId="{91BEF310-B4D7-4A5B-A9F6-A75A4E894189}" srcOrd="0" destOrd="0" presId="urn:microsoft.com/office/officeart/2005/8/layout/bProcess3"/>
    <dgm:cxn modelId="{4B473330-1163-49ED-8572-8681C26F750C}" type="presOf" srcId="{90FCDFB7-0BE4-40C8-BE7E-EC7C11F94A80}" destId="{2D281598-0807-467C-990E-966C92179A5E}" srcOrd="0" destOrd="0" presId="urn:microsoft.com/office/officeart/2005/8/layout/bProcess3"/>
    <dgm:cxn modelId="{F9B95734-D9B1-4D2D-885A-45383878D682}" type="presOf" srcId="{922FE413-1AE4-49E6-9334-470C04F3455F}" destId="{B84D28B4-6EBF-4E9A-89A1-C99624CF0BC8}" srcOrd="1" destOrd="0" presId="urn:microsoft.com/office/officeart/2005/8/layout/bProcess3"/>
    <dgm:cxn modelId="{4FD05438-9002-464E-B464-FB492DEA0583}" type="presOf" srcId="{5E8D5D23-9262-4E2A-9EE4-D725796613DF}" destId="{DF4A84F5-D9BD-4099-9D26-DB43F000C6AF}" srcOrd="0" destOrd="0" presId="urn:microsoft.com/office/officeart/2005/8/layout/bProcess3"/>
    <dgm:cxn modelId="{6B53913B-6314-4841-AD0D-CA9B89F72356}" type="presOf" srcId="{9768AD1F-ACE0-48AD-85CB-E65DC5C22F33}" destId="{FA17446D-175C-4FA0-B42E-A6A0DF136FF2}" srcOrd="1" destOrd="0" presId="urn:microsoft.com/office/officeart/2005/8/layout/bProcess3"/>
    <dgm:cxn modelId="{A9948042-9FF8-4FF5-A1A2-D211D4856EB6}" type="presOf" srcId="{7BACF6AA-38EB-4B69-9DB7-0C9E27A6DC77}" destId="{A2F9C657-7111-4EED-A718-4CAF7CF07FDA}" srcOrd="0" destOrd="0" presId="urn:microsoft.com/office/officeart/2005/8/layout/bProcess3"/>
    <dgm:cxn modelId="{4283AA44-3304-46CA-B3C9-1C0057F56BDE}" srcId="{123071FB-2C2A-49A4-A35F-1DE234AF7C50}" destId="{75D83AF2-C378-4780-9E19-D63E2157E3B0}" srcOrd="3" destOrd="0" parTransId="{06C5FE20-28E2-4252-A5D4-9BE132450B5D}" sibTransId="{42F09D02-123D-468F-A034-B1A4260094D4}"/>
    <dgm:cxn modelId="{AC5D3745-9A9D-4AA5-A844-C75F7F27106B}" type="presOf" srcId="{0BF2D568-FC0A-463E-BA0F-26566D60C6C5}" destId="{A6B2E532-CF60-4925-81EA-71E8C36CD015}" srcOrd="1" destOrd="0" presId="urn:microsoft.com/office/officeart/2005/8/layout/bProcess3"/>
    <dgm:cxn modelId="{9D87E065-705E-4AC3-9D0A-5462E13E0592}" type="presOf" srcId="{3983D168-A056-4305-BB0E-A007134890BD}" destId="{10DAE129-F692-45B2-AECC-7E2299312C64}" srcOrd="0" destOrd="0" presId="urn:microsoft.com/office/officeart/2005/8/layout/bProcess3"/>
    <dgm:cxn modelId="{8F268566-179B-4A75-B659-6B87FE7AD908}" type="presOf" srcId="{305F3FCF-EBC6-4A91-A27C-3213EED6AC08}" destId="{467F3175-1897-442B-99D9-19CE1E4CFC86}" srcOrd="0" destOrd="0" presId="urn:microsoft.com/office/officeart/2005/8/layout/bProcess3"/>
    <dgm:cxn modelId="{9874D046-2F34-46E0-B129-656220C4B13F}" type="presOf" srcId="{0BF2D568-FC0A-463E-BA0F-26566D60C6C5}" destId="{326DC83D-68BA-4C9C-9EF5-B6DA67F53A60}" srcOrd="0" destOrd="0" presId="urn:microsoft.com/office/officeart/2005/8/layout/bProcess3"/>
    <dgm:cxn modelId="{ACE1CF47-8D99-4E74-96A7-3A733119D043}" type="presOf" srcId="{553368E1-B12D-4B1E-846C-5A27CFE618DA}" destId="{E6AB5B11-5F25-4855-860A-6FE78F503C90}" srcOrd="0" destOrd="0" presId="urn:microsoft.com/office/officeart/2005/8/layout/bProcess3"/>
    <dgm:cxn modelId="{EB3D5969-0263-44A6-A181-C3A7D00CE554}" type="presOf" srcId="{1FCC078D-A3A0-4F71-9B64-722EC1117A77}" destId="{F3380748-5DE3-4156-B786-3C3CAD101A02}" srcOrd="0" destOrd="0" presId="urn:microsoft.com/office/officeart/2005/8/layout/bProcess3"/>
    <dgm:cxn modelId="{FC04B56B-14AA-48B7-A00B-D88CC5B8B381}" type="presOf" srcId="{71B76AC0-E3C2-46C1-AECB-304D4C649E59}" destId="{6395FA84-43FC-4F8A-82F9-B6F9F56A3AFF}" srcOrd="0" destOrd="0" presId="urn:microsoft.com/office/officeart/2005/8/layout/bProcess3"/>
    <dgm:cxn modelId="{70D9244D-EABA-486F-A138-6A0C61D6185C}" srcId="{123071FB-2C2A-49A4-A35F-1DE234AF7C50}" destId="{133557DE-011A-492F-BF5C-EF9A2D94F7F2}" srcOrd="11" destOrd="0" parTransId="{C73C8C5F-94FF-4EB4-9325-1D49272C32B8}" sibTransId="{305F3FCF-EBC6-4A91-A27C-3213EED6AC08}"/>
    <dgm:cxn modelId="{BC44364E-39BB-4D81-B60C-DECEDA6BFAB5}" type="presOf" srcId="{152307DE-1B5C-49D2-9019-793961F33F4C}" destId="{E7E0BAAA-67EA-4B0D-BCA4-E87C14A234C3}" srcOrd="0" destOrd="0" presId="urn:microsoft.com/office/officeart/2005/8/layout/bProcess3"/>
    <dgm:cxn modelId="{1A9B0052-839E-4CC8-8137-8DF69BE5160F}" srcId="{123071FB-2C2A-49A4-A35F-1DE234AF7C50}" destId="{B69DD18E-8343-44BF-8B28-1924E5F84FD4}" srcOrd="5" destOrd="0" parTransId="{2C189C32-A7B0-42CB-BE2E-BDA8BCB4F3D0}" sibTransId="{938A239B-B00D-4D22-92E8-31976A3057CB}"/>
    <dgm:cxn modelId="{95304155-2F87-4103-AC2E-2904A66BC388}" srcId="{123071FB-2C2A-49A4-A35F-1DE234AF7C50}" destId="{70B6655B-DAE7-4D18-951C-A7CB9A533435}" srcOrd="4" destOrd="0" parTransId="{2532121E-2F7F-4419-B901-540D781F90A4}" sibTransId="{71B76AC0-E3C2-46C1-AECB-304D4C649E59}"/>
    <dgm:cxn modelId="{FD470E56-BB1C-4DB8-A47B-E0D3A93E1012}" type="presOf" srcId="{A30CDDA0-3AA3-47B9-A722-6927BF7C800D}" destId="{7D77AA3F-678A-4B08-B777-2336916EF671}" srcOrd="0" destOrd="0" presId="urn:microsoft.com/office/officeart/2005/8/layout/bProcess3"/>
    <dgm:cxn modelId="{B8CE1056-E2C6-4C32-BD43-ED715B555682}" srcId="{123071FB-2C2A-49A4-A35F-1DE234AF7C50}" destId="{5FBD598D-28FC-4F62-8256-89FBC74CC7C8}" srcOrd="13" destOrd="0" parTransId="{2B50D55B-7C4C-4E6E-BAA9-6D94EE2B77DF}" sibTransId="{553368E1-B12D-4B1E-846C-5A27CFE618DA}"/>
    <dgm:cxn modelId="{9719577E-FF41-48A8-8412-8980D54F8B2D}" srcId="{123071FB-2C2A-49A4-A35F-1DE234AF7C50}" destId="{2B076496-6002-4114-B999-5F93BC374670}" srcOrd="12" destOrd="0" parTransId="{7B50E486-3CBB-4590-BD1B-C6BD1E2216AB}" sibTransId="{90FCDFB7-0BE4-40C8-BE7E-EC7C11F94A80}"/>
    <dgm:cxn modelId="{405EF97E-8414-47F3-A76A-E7F540D3847F}" srcId="{123071FB-2C2A-49A4-A35F-1DE234AF7C50}" destId="{8B049417-2799-44BA-9CD5-3028B9A526A1}" srcOrd="0" destOrd="0" parTransId="{33844149-20E1-4D0A-9DA2-C14BD202245B}" sibTransId="{D143692B-7B3A-4CAB-BBED-EFA467644734}"/>
    <dgm:cxn modelId="{CB332B80-1FC9-48C6-B7BF-A2269D6AEE76}" type="presOf" srcId="{D143692B-7B3A-4CAB-BBED-EFA467644734}" destId="{7AB6F17D-8400-449D-89B6-57C3F35DA388}" srcOrd="0" destOrd="0" presId="urn:microsoft.com/office/officeart/2005/8/layout/bProcess3"/>
    <dgm:cxn modelId="{966A1282-96CF-4DB2-984D-3C80F57D151B}" type="presOf" srcId="{7C9A69E2-63FB-41E1-9277-0C8B94111367}" destId="{50EC9C59-44C9-4F7D-A675-42C64DDB2F7A}" srcOrd="1" destOrd="0" presId="urn:microsoft.com/office/officeart/2005/8/layout/bProcess3"/>
    <dgm:cxn modelId="{92CAD38C-204A-461D-A594-1FFCB129ABEA}" type="presOf" srcId="{D143692B-7B3A-4CAB-BBED-EFA467644734}" destId="{CFFFD9D7-A4E7-42C9-90DA-078677A82D05}" srcOrd="1" destOrd="0" presId="urn:microsoft.com/office/officeart/2005/8/layout/bProcess3"/>
    <dgm:cxn modelId="{5BF24A94-AFBE-4E40-8837-AE34902DCB6A}" srcId="{123071FB-2C2A-49A4-A35F-1DE234AF7C50}" destId="{A30CDDA0-3AA3-47B9-A722-6927BF7C800D}" srcOrd="6" destOrd="0" parTransId="{49018D34-4D26-42CF-B470-03B6510954DA}" sibTransId="{54015183-9520-4DA1-86EC-BCDF34250BE5}"/>
    <dgm:cxn modelId="{B0FD5A96-1570-46BC-AF0C-8760BE379664}" type="presOf" srcId="{5E8D5D23-9262-4E2A-9EE4-D725796613DF}" destId="{809B2AF7-3073-46B2-B965-2374B9851D6E}" srcOrd="1" destOrd="0" presId="urn:microsoft.com/office/officeart/2005/8/layout/bProcess3"/>
    <dgm:cxn modelId="{0C9E8A97-78B6-4711-8410-21D8B8D4AE83}" srcId="{123071FB-2C2A-49A4-A35F-1DE234AF7C50}" destId="{7BACF6AA-38EB-4B69-9DB7-0C9E27A6DC77}" srcOrd="10" destOrd="0" parTransId="{C00E5CD5-60F0-42A6-9615-25C137241E18}" sibTransId="{922FE413-1AE4-49E6-9334-470C04F3455F}"/>
    <dgm:cxn modelId="{0D336F9B-2288-42BC-B84B-709601938436}" type="presOf" srcId="{133557DE-011A-492F-BF5C-EF9A2D94F7F2}" destId="{F8B01D7C-556E-423B-A26B-053497E2259F}" srcOrd="0" destOrd="0" presId="urn:microsoft.com/office/officeart/2005/8/layout/bProcess3"/>
    <dgm:cxn modelId="{88D8B59E-285F-4478-94D2-644D2270C1C9}" type="presOf" srcId="{10588423-D0DA-4AB1-9FFF-427C75F85411}" destId="{669F3E02-1AF9-4CE4-AAA1-C9422A8D0FED}" srcOrd="0" destOrd="0" presId="urn:microsoft.com/office/officeart/2005/8/layout/bProcess3"/>
    <dgm:cxn modelId="{79BDEB9E-686A-4EC0-83D6-AF3F85122035}" type="presOf" srcId="{75D83AF2-C378-4780-9E19-D63E2157E3B0}" destId="{45E86489-BEA2-49A5-959A-C58C14285DFE}" srcOrd="0" destOrd="0" presId="urn:microsoft.com/office/officeart/2005/8/layout/bProcess3"/>
    <dgm:cxn modelId="{A98C319F-AC7A-4827-9B25-DE3EE02213D2}" type="presOf" srcId="{7C9A69E2-63FB-41E1-9277-0C8B94111367}" destId="{D9E66C9A-D8D9-4DD8-9848-C9DB2AC5B5E4}" srcOrd="0" destOrd="0" presId="urn:microsoft.com/office/officeart/2005/8/layout/bProcess3"/>
    <dgm:cxn modelId="{6FD92DA8-3468-48CA-B36D-7DBC73230BC6}" type="presOf" srcId="{54015183-9520-4DA1-86EC-BCDF34250BE5}" destId="{599657BE-0A3E-4774-8666-4E73CCE942DD}" srcOrd="0" destOrd="0" presId="urn:microsoft.com/office/officeart/2005/8/layout/bProcess3"/>
    <dgm:cxn modelId="{8FAAD2A8-CCC8-4AB9-A4D5-97CEFDDCBAEA}" type="presOf" srcId="{938A239B-B00D-4D22-92E8-31976A3057CB}" destId="{BB61DEC3-5089-4560-B56C-AE3B341891E2}" srcOrd="0" destOrd="0" presId="urn:microsoft.com/office/officeart/2005/8/layout/bProcess3"/>
    <dgm:cxn modelId="{4DA841B1-5049-4616-B2A3-508F90546B33}" type="presOf" srcId="{54015183-9520-4DA1-86EC-BCDF34250BE5}" destId="{7C18E9EA-766F-45FE-B4F6-D441E3083096}" srcOrd="1" destOrd="0" presId="urn:microsoft.com/office/officeart/2005/8/layout/bProcess3"/>
    <dgm:cxn modelId="{C97EA6B3-EF96-4240-837B-EEC9DFF51AA7}" type="presOf" srcId="{5FBD598D-28FC-4F62-8256-89FBC74CC7C8}" destId="{212911AB-3348-4D5F-9421-82FB5CB75D67}" srcOrd="0" destOrd="0" presId="urn:microsoft.com/office/officeart/2005/8/layout/bProcess3"/>
    <dgm:cxn modelId="{4ABAA7B5-6632-4914-9BB2-15093C73E316}" srcId="{123071FB-2C2A-49A4-A35F-1DE234AF7C50}" destId="{1FCC078D-A3A0-4F71-9B64-722EC1117A77}" srcOrd="14" destOrd="0" parTransId="{D220DD21-1CAB-4BE4-8373-006148658CBB}" sibTransId="{6D66C1A2-69A7-4988-8693-178D969657B6}"/>
    <dgm:cxn modelId="{F1C3F9B8-861A-4B41-8366-1B28E2AA3D66}" type="presOf" srcId="{10588423-D0DA-4AB1-9FFF-427C75F85411}" destId="{1EE7E0B1-0F41-4BF6-8CC1-BB03D50BDDDD}" srcOrd="1" destOrd="0" presId="urn:microsoft.com/office/officeart/2005/8/layout/bProcess3"/>
    <dgm:cxn modelId="{38A56CBB-A0FD-4372-8753-51A9B5E6BAD3}" type="presOf" srcId="{9768AD1F-ACE0-48AD-85CB-E65DC5C22F33}" destId="{6A6F4C88-97D9-4218-95D3-A7FB8007CCF1}" srcOrd="0" destOrd="0" presId="urn:microsoft.com/office/officeart/2005/8/layout/bProcess3"/>
    <dgm:cxn modelId="{0CD7BBBC-433F-403E-B37F-7629D698E8E2}" srcId="{123071FB-2C2A-49A4-A35F-1DE234AF7C50}" destId="{5237A3CE-4849-4FD8-8ABE-E457AA594B10}" srcOrd="8" destOrd="0" parTransId="{191336FE-76CB-4B00-A850-8F4B3CB0A9A9}" sibTransId="{9768AD1F-ACE0-48AD-85CB-E65DC5C22F33}"/>
    <dgm:cxn modelId="{481722BF-F26E-4211-8B59-4C3727CA2CA4}" type="presOf" srcId="{2B076496-6002-4114-B999-5F93BC374670}" destId="{6B3764F3-A044-4305-AA53-58031E9D7335}" srcOrd="0" destOrd="0" presId="urn:microsoft.com/office/officeart/2005/8/layout/bProcess3"/>
    <dgm:cxn modelId="{0C3A02C6-4EFE-48FC-B1FC-40AF99A73BAC}" type="presOf" srcId="{922FE413-1AE4-49E6-9334-470C04F3455F}" destId="{52CFEA41-56B3-4D9E-91A7-DB9A3B26D018}" srcOrd="0" destOrd="0" presId="urn:microsoft.com/office/officeart/2005/8/layout/bProcess3"/>
    <dgm:cxn modelId="{CDB34ECF-7F22-42A9-ACA1-578EC1EFACB2}" type="presOf" srcId="{70B6655B-DAE7-4D18-951C-A7CB9A533435}" destId="{7314C907-997F-4730-A3E4-321CF4579C75}" srcOrd="0" destOrd="0" presId="urn:microsoft.com/office/officeart/2005/8/layout/bProcess3"/>
    <dgm:cxn modelId="{BC3A8FD5-3F84-4787-8B5C-604C78ED5572}" type="presOf" srcId="{305F3FCF-EBC6-4A91-A27C-3213EED6AC08}" destId="{6CE39091-F8D0-49CC-A2FD-74EC213EF69F}" srcOrd="1" destOrd="0" presId="urn:microsoft.com/office/officeart/2005/8/layout/bProcess3"/>
    <dgm:cxn modelId="{A11C2FD7-4BD9-46A8-BAA3-5C18DB0B3B9D}" type="presOf" srcId="{BAED7572-07F5-40FF-8F4B-65C97FF5D9E5}" destId="{B034F2AB-F9B1-488D-9019-80932003768B}" srcOrd="0" destOrd="0" presId="urn:microsoft.com/office/officeart/2005/8/layout/bProcess3"/>
    <dgm:cxn modelId="{CC389CDC-A254-4AB5-BAC7-7F7B18726C0C}" type="presOf" srcId="{938A239B-B00D-4D22-92E8-31976A3057CB}" destId="{B27C48C6-D2FA-47D5-A7B1-E8193A0F364C}" srcOrd="1" destOrd="0" presId="urn:microsoft.com/office/officeart/2005/8/layout/bProcess3"/>
    <dgm:cxn modelId="{DD46D4DC-50A0-4DFA-9780-2427EA89CF72}" type="presOf" srcId="{553368E1-B12D-4B1E-846C-5A27CFE618DA}" destId="{98126BB1-E5EC-4762-B7C8-6AD41683B003}" srcOrd="1" destOrd="0" presId="urn:microsoft.com/office/officeart/2005/8/layout/bProcess3"/>
    <dgm:cxn modelId="{3B5BBFE3-6579-4270-BA03-9314759771BC}" type="presOf" srcId="{A72E9290-D974-4A01-96B8-32973820E077}" destId="{4C7A257A-2358-42A5-A612-CF1381392B65}" srcOrd="0" destOrd="0" presId="urn:microsoft.com/office/officeart/2005/8/layout/bProcess3"/>
    <dgm:cxn modelId="{F48652EC-E4CC-4DDA-A2D1-305999BE8152}" srcId="{123071FB-2C2A-49A4-A35F-1DE234AF7C50}" destId="{BAED7572-07F5-40FF-8F4B-65C97FF5D9E5}" srcOrd="7" destOrd="0" parTransId="{0475EE54-EF92-49FD-ADC3-2DF8163BCA18}" sibTransId="{7C9A69E2-63FB-41E1-9277-0C8B94111367}"/>
    <dgm:cxn modelId="{E5D7A8ED-2E89-462B-8341-ED5E95385EFF}" srcId="{123071FB-2C2A-49A4-A35F-1DE234AF7C50}" destId="{3983D168-A056-4305-BB0E-A007134890BD}" srcOrd="1" destOrd="0" parTransId="{A465AC0D-4033-4DA9-AF2A-2DC183583445}" sibTransId="{0BF2D568-FC0A-463E-BA0F-26566D60C6C5}"/>
    <dgm:cxn modelId="{3E31679F-266D-4500-92B3-1B27C5E80EC7}" type="presParOf" srcId="{9112BBE9-7617-4E44-B8A0-D93EC6A94535}" destId="{2DF9E8DD-B21B-43E9-9C05-3EA86E612750}" srcOrd="0" destOrd="0" presId="urn:microsoft.com/office/officeart/2005/8/layout/bProcess3"/>
    <dgm:cxn modelId="{844C011E-E7B4-4F2D-AE73-D8CEBF20E8B4}" type="presParOf" srcId="{9112BBE9-7617-4E44-B8A0-D93EC6A94535}" destId="{7AB6F17D-8400-449D-89B6-57C3F35DA388}" srcOrd="1" destOrd="0" presId="urn:microsoft.com/office/officeart/2005/8/layout/bProcess3"/>
    <dgm:cxn modelId="{14BC93F7-1CB5-4018-A9C7-C74BFF1E1D19}" type="presParOf" srcId="{7AB6F17D-8400-449D-89B6-57C3F35DA388}" destId="{CFFFD9D7-A4E7-42C9-90DA-078677A82D05}" srcOrd="0" destOrd="0" presId="urn:microsoft.com/office/officeart/2005/8/layout/bProcess3"/>
    <dgm:cxn modelId="{8901C28E-5835-4066-AF0D-A9A7B7A913FD}" type="presParOf" srcId="{9112BBE9-7617-4E44-B8A0-D93EC6A94535}" destId="{10DAE129-F692-45B2-AECC-7E2299312C64}" srcOrd="2" destOrd="0" presId="urn:microsoft.com/office/officeart/2005/8/layout/bProcess3"/>
    <dgm:cxn modelId="{EAC966D5-1CB8-48D1-8A90-A3CA780DDCB7}" type="presParOf" srcId="{9112BBE9-7617-4E44-B8A0-D93EC6A94535}" destId="{326DC83D-68BA-4C9C-9EF5-B6DA67F53A60}" srcOrd="3" destOrd="0" presId="urn:microsoft.com/office/officeart/2005/8/layout/bProcess3"/>
    <dgm:cxn modelId="{B3ADA2EB-BE8B-4A03-A6EA-D9A2BA32DB6C}" type="presParOf" srcId="{326DC83D-68BA-4C9C-9EF5-B6DA67F53A60}" destId="{A6B2E532-CF60-4925-81EA-71E8C36CD015}" srcOrd="0" destOrd="0" presId="urn:microsoft.com/office/officeart/2005/8/layout/bProcess3"/>
    <dgm:cxn modelId="{3CF375B5-622E-450D-8D21-42B7A3FA4BB6}" type="presParOf" srcId="{9112BBE9-7617-4E44-B8A0-D93EC6A94535}" destId="{4C7A257A-2358-42A5-A612-CF1381392B65}" srcOrd="4" destOrd="0" presId="urn:microsoft.com/office/officeart/2005/8/layout/bProcess3"/>
    <dgm:cxn modelId="{71B4C906-DB0F-4C1F-899E-93E5BC9D675B}" type="presParOf" srcId="{9112BBE9-7617-4E44-B8A0-D93EC6A94535}" destId="{DF4A84F5-D9BD-4099-9D26-DB43F000C6AF}" srcOrd="5" destOrd="0" presId="urn:microsoft.com/office/officeart/2005/8/layout/bProcess3"/>
    <dgm:cxn modelId="{918480F8-1549-4495-B867-75841E31BBC1}" type="presParOf" srcId="{DF4A84F5-D9BD-4099-9D26-DB43F000C6AF}" destId="{809B2AF7-3073-46B2-B965-2374B9851D6E}" srcOrd="0" destOrd="0" presId="urn:microsoft.com/office/officeart/2005/8/layout/bProcess3"/>
    <dgm:cxn modelId="{17E31630-C488-4D6B-BD5B-CA7877BADFB1}" type="presParOf" srcId="{9112BBE9-7617-4E44-B8A0-D93EC6A94535}" destId="{45E86489-BEA2-49A5-959A-C58C14285DFE}" srcOrd="6" destOrd="0" presId="urn:microsoft.com/office/officeart/2005/8/layout/bProcess3"/>
    <dgm:cxn modelId="{4BF94A54-B6A2-409D-BC24-F32CD3098097}" type="presParOf" srcId="{9112BBE9-7617-4E44-B8A0-D93EC6A94535}" destId="{11C6255D-3BA2-4504-9BFB-FF64E407918B}" srcOrd="7" destOrd="0" presId="urn:microsoft.com/office/officeart/2005/8/layout/bProcess3"/>
    <dgm:cxn modelId="{8901040C-8DA4-4BC4-9155-C41457AEF9B4}" type="presParOf" srcId="{11C6255D-3BA2-4504-9BFB-FF64E407918B}" destId="{92A77C4C-BA56-4073-B80A-BF5A0FCDD80C}" srcOrd="0" destOrd="0" presId="urn:microsoft.com/office/officeart/2005/8/layout/bProcess3"/>
    <dgm:cxn modelId="{167FC466-D3E6-476E-A01F-F37B9A1B18A5}" type="presParOf" srcId="{9112BBE9-7617-4E44-B8A0-D93EC6A94535}" destId="{7314C907-997F-4730-A3E4-321CF4579C75}" srcOrd="8" destOrd="0" presId="urn:microsoft.com/office/officeart/2005/8/layout/bProcess3"/>
    <dgm:cxn modelId="{FBC57AB7-29C2-4E59-88A7-A1D1CDF1D29C}" type="presParOf" srcId="{9112BBE9-7617-4E44-B8A0-D93EC6A94535}" destId="{6395FA84-43FC-4F8A-82F9-B6F9F56A3AFF}" srcOrd="9" destOrd="0" presId="urn:microsoft.com/office/officeart/2005/8/layout/bProcess3"/>
    <dgm:cxn modelId="{F41C030B-3BF3-4BF7-AAE0-4252637083C9}" type="presParOf" srcId="{6395FA84-43FC-4F8A-82F9-B6F9F56A3AFF}" destId="{DC1DDC07-A83D-46A1-A099-F30488B0B412}" srcOrd="0" destOrd="0" presId="urn:microsoft.com/office/officeart/2005/8/layout/bProcess3"/>
    <dgm:cxn modelId="{83717AC5-CF4C-455F-BD57-726722A686FE}" type="presParOf" srcId="{9112BBE9-7617-4E44-B8A0-D93EC6A94535}" destId="{1ACAC151-E347-4557-8D8C-DEBAA7C7F197}" srcOrd="10" destOrd="0" presId="urn:microsoft.com/office/officeart/2005/8/layout/bProcess3"/>
    <dgm:cxn modelId="{112550E1-176E-49B9-BA58-261F431F3E8F}" type="presParOf" srcId="{9112BBE9-7617-4E44-B8A0-D93EC6A94535}" destId="{BB61DEC3-5089-4560-B56C-AE3B341891E2}" srcOrd="11" destOrd="0" presId="urn:microsoft.com/office/officeart/2005/8/layout/bProcess3"/>
    <dgm:cxn modelId="{04328771-1E8B-4200-8945-86FC494D436F}" type="presParOf" srcId="{BB61DEC3-5089-4560-B56C-AE3B341891E2}" destId="{B27C48C6-D2FA-47D5-A7B1-E8193A0F364C}" srcOrd="0" destOrd="0" presId="urn:microsoft.com/office/officeart/2005/8/layout/bProcess3"/>
    <dgm:cxn modelId="{E488585C-98FA-4D79-B3C8-A9123DF5F61A}" type="presParOf" srcId="{9112BBE9-7617-4E44-B8A0-D93EC6A94535}" destId="{7D77AA3F-678A-4B08-B777-2336916EF671}" srcOrd="12" destOrd="0" presId="urn:microsoft.com/office/officeart/2005/8/layout/bProcess3"/>
    <dgm:cxn modelId="{05190760-7C77-4E3E-BF4B-68957882FA2E}" type="presParOf" srcId="{9112BBE9-7617-4E44-B8A0-D93EC6A94535}" destId="{599657BE-0A3E-4774-8666-4E73CCE942DD}" srcOrd="13" destOrd="0" presId="urn:microsoft.com/office/officeart/2005/8/layout/bProcess3"/>
    <dgm:cxn modelId="{E9C8807A-877B-469A-9ABB-A64BA6C64FE0}" type="presParOf" srcId="{599657BE-0A3E-4774-8666-4E73CCE942DD}" destId="{7C18E9EA-766F-45FE-B4F6-D441E3083096}" srcOrd="0" destOrd="0" presId="urn:microsoft.com/office/officeart/2005/8/layout/bProcess3"/>
    <dgm:cxn modelId="{A2EAD5D4-DCE6-4031-8F80-7701FED06189}" type="presParOf" srcId="{9112BBE9-7617-4E44-B8A0-D93EC6A94535}" destId="{B034F2AB-F9B1-488D-9019-80932003768B}" srcOrd="14" destOrd="0" presId="urn:microsoft.com/office/officeart/2005/8/layout/bProcess3"/>
    <dgm:cxn modelId="{DA6EDA9D-CF76-42FE-8F3A-FA4B9B64D782}" type="presParOf" srcId="{9112BBE9-7617-4E44-B8A0-D93EC6A94535}" destId="{D9E66C9A-D8D9-4DD8-9848-C9DB2AC5B5E4}" srcOrd="15" destOrd="0" presId="urn:microsoft.com/office/officeart/2005/8/layout/bProcess3"/>
    <dgm:cxn modelId="{8AFBA11F-100A-4B6A-898F-441FE87EB742}" type="presParOf" srcId="{D9E66C9A-D8D9-4DD8-9848-C9DB2AC5B5E4}" destId="{50EC9C59-44C9-4F7D-A675-42C64DDB2F7A}" srcOrd="0" destOrd="0" presId="urn:microsoft.com/office/officeart/2005/8/layout/bProcess3"/>
    <dgm:cxn modelId="{2F8C088B-92EC-453A-AE91-62454DF9B584}" type="presParOf" srcId="{9112BBE9-7617-4E44-B8A0-D93EC6A94535}" destId="{91BEF310-B4D7-4A5B-A9F6-A75A4E894189}" srcOrd="16" destOrd="0" presId="urn:microsoft.com/office/officeart/2005/8/layout/bProcess3"/>
    <dgm:cxn modelId="{585D7FCD-1947-4DB4-B194-12CEE6DCDEE5}" type="presParOf" srcId="{9112BBE9-7617-4E44-B8A0-D93EC6A94535}" destId="{6A6F4C88-97D9-4218-95D3-A7FB8007CCF1}" srcOrd="17" destOrd="0" presId="urn:microsoft.com/office/officeart/2005/8/layout/bProcess3"/>
    <dgm:cxn modelId="{2B46F4D9-99F9-4ECE-855D-787C088F33DD}" type="presParOf" srcId="{6A6F4C88-97D9-4218-95D3-A7FB8007CCF1}" destId="{FA17446D-175C-4FA0-B42E-A6A0DF136FF2}" srcOrd="0" destOrd="0" presId="urn:microsoft.com/office/officeart/2005/8/layout/bProcess3"/>
    <dgm:cxn modelId="{83C6FD00-B392-4DDB-8058-97F1ECB57A0E}" type="presParOf" srcId="{9112BBE9-7617-4E44-B8A0-D93EC6A94535}" destId="{E7E0BAAA-67EA-4B0D-BCA4-E87C14A234C3}" srcOrd="18" destOrd="0" presId="urn:microsoft.com/office/officeart/2005/8/layout/bProcess3"/>
    <dgm:cxn modelId="{9D5A1C37-01C1-4705-952D-8C4ADC87D36D}" type="presParOf" srcId="{9112BBE9-7617-4E44-B8A0-D93EC6A94535}" destId="{669F3E02-1AF9-4CE4-AAA1-C9422A8D0FED}" srcOrd="19" destOrd="0" presId="urn:microsoft.com/office/officeart/2005/8/layout/bProcess3"/>
    <dgm:cxn modelId="{750917E6-5681-40E2-A10A-36F50A21C736}" type="presParOf" srcId="{669F3E02-1AF9-4CE4-AAA1-C9422A8D0FED}" destId="{1EE7E0B1-0F41-4BF6-8CC1-BB03D50BDDDD}" srcOrd="0" destOrd="0" presId="urn:microsoft.com/office/officeart/2005/8/layout/bProcess3"/>
    <dgm:cxn modelId="{16CC92BC-2FA0-496F-9EA2-F5238CE5499B}" type="presParOf" srcId="{9112BBE9-7617-4E44-B8A0-D93EC6A94535}" destId="{A2F9C657-7111-4EED-A718-4CAF7CF07FDA}" srcOrd="20" destOrd="0" presId="urn:microsoft.com/office/officeart/2005/8/layout/bProcess3"/>
    <dgm:cxn modelId="{93B47C87-16B7-425B-9E8F-A4011056A1E6}" type="presParOf" srcId="{9112BBE9-7617-4E44-B8A0-D93EC6A94535}" destId="{52CFEA41-56B3-4D9E-91A7-DB9A3B26D018}" srcOrd="21" destOrd="0" presId="urn:microsoft.com/office/officeart/2005/8/layout/bProcess3"/>
    <dgm:cxn modelId="{F672A54F-A58A-4CBA-BEAD-72DD101C179C}" type="presParOf" srcId="{52CFEA41-56B3-4D9E-91A7-DB9A3B26D018}" destId="{B84D28B4-6EBF-4E9A-89A1-C99624CF0BC8}" srcOrd="0" destOrd="0" presId="urn:microsoft.com/office/officeart/2005/8/layout/bProcess3"/>
    <dgm:cxn modelId="{3769E6CF-8599-4D3A-A50B-1FB6D88FCCFC}" type="presParOf" srcId="{9112BBE9-7617-4E44-B8A0-D93EC6A94535}" destId="{F8B01D7C-556E-423B-A26B-053497E2259F}" srcOrd="22" destOrd="0" presId="urn:microsoft.com/office/officeart/2005/8/layout/bProcess3"/>
    <dgm:cxn modelId="{53009DBE-C940-4DD5-ADBB-E37CE3559A3B}" type="presParOf" srcId="{9112BBE9-7617-4E44-B8A0-D93EC6A94535}" destId="{467F3175-1897-442B-99D9-19CE1E4CFC86}" srcOrd="23" destOrd="0" presId="urn:microsoft.com/office/officeart/2005/8/layout/bProcess3"/>
    <dgm:cxn modelId="{2F009C93-CCA1-4AA6-B123-772E3E950098}" type="presParOf" srcId="{467F3175-1897-442B-99D9-19CE1E4CFC86}" destId="{6CE39091-F8D0-49CC-A2FD-74EC213EF69F}" srcOrd="0" destOrd="0" presId="urn:microsoft.com/office/officeart/2005/8/layout/bProcess3"/>
    <dgm:cxn modelId="{A6801D48-48C3-49B9-BD26-5D7267FF54E3}" type="presParOf" srcId="{9112BBE9-7617-4E44-B8A0-D93EC6A94535}" destId="{6B3764F3-A044-4305-AA53-58031E9D7335}" srcOrd="24" destOrd="0" presId="urn:microsoft.com/office/officeart/2005/8/layout/bProcess3"/>
    <dgm:cxn modelId="{3774AE92-FFA9-4D0E-8916-0A5C96FEE422}" type="presParOf" srcId="{9112BBE9-7617-4E44-B8A0-D93EC6A94535}" destId="{2D281598-0807-467C-990E-966C92179A5E}" srcOrd="25" destOrd="0" presId="urn:microsoft.com/office/officeart/2005/8/layout/bProcess3"/>
    <dgm:cxn modelId="{FB57EC7E-4591-4418-BA54-6BD89D008683}" type="presParOf" srcId="{2D281598-0807-467C-990E-966C92179A5E}" destId="{37D53DCA-B659-44AE-8D09-A23B858B47AC}" srcOrd="0" destOrd="0" presId="urn:microsoft.com/office/officeart/2005/8/layout/bProcess3"/>
    <dgm:cxn modelId="{C0A12860-E0FC-4751-95C2-A376AEE0248A}" type="presParOf" srcId="{9112BBE9-7617-4E44-B8A0-D93EC6A94535}" destId="{212911AB-3348-4D5F-9421-82FB5CB75D67}" srcOrd="26" destOrd="0" presId="urn:microsoft.com/office/officeart/2005/8/layout/bProcess3"/>
    <dgm:cxn modelId="{5C5BFF17-2EEE-4396-819C-7B0E9DC7BCFF}" type="presParOf" srcId="{9112BBE9-7617-4E44-B8A0-D93EC6A94535}" destId="{E6AB5B11-5F25-4855-860A-6FE78F503C90}" srcOrd="27" destOrd="0" presId="urn:microsoft.com/office/officeart/2005/8/layout/bProcess3"/>
    <dgm:cxn modelId="{8419C480-519E-4721-9F8F-4181C90A28D8}" type="presParOf" srcId="{E6AB5B11-5F25-4855-860A-6FE78F503C90}" destId="{98126BB1-E5EC-4762-B7C8-6AD41683B003}" srcOrd="0" destOrd="0" presId="urn:microsoft.com/office/officeart/2005/8/layout/bProcess3"/>
    <dgm:cxn modelId="{CDA36635-4E2E-4B4D-AEFD-AFBC2EF99727}" type="presParOf" srcId="{9112BBE9-7617-4E44-B8A0-D93EC6A94535}" destId="{F3380748-5DE3-4156-B786-3C3CAD101A02}" srcOrd="2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071FB-2C2A-49A4-A35F-1DE234AF7C50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B049417-2799-44BA-9CD5-3028B9A526A1}">
      <dgm:prSet phldrT="[Text]"/>
      <dgm:spPr/>
      <dgm:t>
        <a:bodyPr/>
        <a:lstStyle/>
        <a:p>
          <a:r>
            <a:rPr lang="en-US">
              <a:cs typeface="Calibri Light"/>
            </a:rPr>
            <a:t>Rencency  </a:t>
          </a:r>
        </a:p>
      </dgm:t>
    </dgm:pt>
    <dgm:pt modelId="{33844149-20E1-4D0A-9DA2-C14BD202245B}" type="parTrans" cxnId="{405EF97E-8414-47F3-A76A-E7F540D3847F}">
      <dgm:prSet/>
      <dgm:spPr/>
      <dgm:t>
        <a:bodyPr/>
        <a:lstStyle/>
        <a:p>
          <a:endParaRPr lang="en-US"/>
        </a:p>
      </dgm:t>
    </dgm:pt>
    <dgm:pt modelId="{D143692B-7B3A-4CAB-BBED-EFA467644734}" type="sibTrans" cxnId="{405EF97E-8414-47F3-A76A-E7F540D3847F}">
      <dgm:prSet/>
      <dgm:spPr/>
      <dgm:t>
        <a:bodyPr/>
        <a:lstStyle/>
        <a:p>
          <a:endParaRPr lang="en-US"/>
        </a:p>
      </dgm:t>
    </dgm:pt>
    <dgm:pt modelId="{3983D168-A056-4305-BB0E-A007134890BD}">
      <dgm:prSet phldrT="[Text]"/>
      <dgm:spPr/>
      <dgm:t>
        <a:bodyPr/>
        <a:lstStyle/>
        <a:p>
          <a:r>
            <a:rPr lang="en-US">
              <a:cs typeface="Calibri Light"/>
            </a:rPr>
            <a:t>Language</a:t>
          </a:r>
        </a:p>
      </dgm:t>
    </dgm:pt>
    <dgm:pt modelId="{A465AC0D-4033-4DA9-AF2A-2DC183583445}" type="parTrans" cxnId="{E5D7A8ED-2E89-462B-8341-ED5E95385EFF}">
      <dgm:prSet/>
      <dgm:spPr/>
      <dgm:t>
        <a:bodyPr/>
        <a:lstStyle/>
        <a:p>
          <a:endParaRPr lang="en-US"/>
        </a:p>
      </dgm:t>
    </dgm:pt>
    <dgm:pt modelId="{0BF2D568-FC0A-463E-BA0F-26566D60C6C5}" type="sibTrans" cxnId="{E5D7A8ED-2E89-462B-8341-ED5E95385EFF}">
      <dgm:prSet/>
      <dgm:spPr/>
      <dgm:t>
        <a:bodyPr/>
        <a:lstStyle/>
        <a:p>
          <a:endParaRPr lang="en-US"/>
        </a:p>
      </dgm:t>
    </dgm:pt>
    <dgm:pt modelId="{75D83AF2-C378-4780-9E19-D63E2157E3B0}">
      <dgm:prSet phldrT="[Text]"/>
      <dgm:spPr/>
      <dgm:t>
        <a:bodyPr/>
        <a:lstStyle/>
        <a:p>
          <a:r>
            <a:rPr lang="en-US">
              <a:cs typeface="Calibri Light"/>
            </a:rPr>
            <a:t>sum_donated</a:t>
          </a:r>
        </a:p>
      </dgm:t>
    </dgm:pt>
    <dgm:pt modelId="{06C5FE20-28E2-4252-A5D4-9BE132450B5D}" type="parTrans" cxnId="{4283AA44-3304-46CA-B3C9-1C0057F56BDE}">
      <dgm:prSet/>
      <dgm:spPr/>
      <dgm:t>
        <a:bodyPr/>
        <a:lstStyle/>
        <a:p>
          <a:endParaRPr lang="en-US"/>
        </a:p>
      </dgm:t>
    </dgm:pt>
    <dgm:pt modelId="{42F09D02-123D-468F-A034-B1A4260094D4}" type="sibTrans" cxnId="{4283AA44-3304-46CA-B3C9-1C0057F56BDE}">
      <dgm:prSet/>
      <dgm:spPr/>
      <dgm:t>
        <a:bodyPr/>
        <a:lstStyle/>
        <a:p>
          <a:endParaRPr lang="en-US"/>
        </a:p>
      </dgm:t>
    </dgm:pt>
    <dgm:pt modelId="{A30CDDA0-3AA3-47B9-A722-6927BF7C800D}">
      <dgm:prSet phldrT="[Text]"/>
      <dgm:spPr/>
      <dgm:t>
        <a:bodyPr/>
        <a:lstStyle/>
        <a:p>
          <a:r>
            <a:rPr lang="en-US">
              <a:cs typeface="Calibri Light"/>
            </a:rPr>
            <a:t>nbrs_donations</a:t>
          </a:r>
        </a:p>
      </dgm:t>
    </dgm:pt>
    <dgm:pt modelId="{49018D34-4D26-42CF-B470-03B6510954DA}" type="parTrans" cxnId="{5BF24A94-AFBE-4E40-8837-AE34902DCB6A}">
      <dgm:prSet/>
      <dgm:spPr/>
    </dgm:pt>
    <dgm:pt modelId="{54015183-9520-4DA1-86EC-BCDF34250BE5}" type="sibTrans" cxnId="{5BF24A94-AFBE-4E40-8837-AE34902DCB6A}">
      <dgm:prSet/>
      <dgm:spPr/>
      <dgm:t>
        <a:bodyPr/>
        <a:lstStyle/>
        <a:p>
          <a:endParaRPr lang="en-US"/>
        </a:p>
      </dgm:t>
    </dgm:pt>
    <dgm:pt modelId="{BAED7572-07F5-40FF-8F4B-65C97FF5D9E5}">
      <dgm:prSet phldrT="[Text]"/>
      <dgm:spPr/>
      <dgm:t>
        <a:bodyPr/>
        <a:lstStyle/>
        <a:p>
          <a:r>
            <a:rPr lang="en-US">
              <a:cs typeface="Calibri Light"/>
            </a:rPr>
            <a:t>Brussels</a:t>
          </a:r>
        </a:p>
      </dgm:t>
    </dgm:pt>
    <dgm:pt modelId="{0475EE54-EF92-49FD-ADC3-2DF8163BCA18}" type="parTrans" cxnId="{F48652EC-E4CC-4DDA-A2D1-305999BE8152}">
      <dgm:prSet/>
      <dgm:spPr/>
    </dgm:pt>
    <dgm:pt modelId="{7C9A69E2-63FB-41E1-9277-0C8B94111367}" type="sibTrans" cxnId="{F48652EC-E4CC-4DDA-A2D1-305999BE8152}">
      <dgm:prSet/>
      <dgm:spPr/>
      <dgm:t>
        <a:bodyPr/>
        <a:lstStyle/>
        <a:p>
          <a:endParaRPr lang="en-US"/>
        </a:p>
      </dgm:t>
    </dgm:pt>
    <dgm:pt modelId="{2B076496-6002-4114-B999-5F93BC374670}">
      <dgm:prSet phldrT="[Text]"/>
      <dgm:spPr/>
      <dgm:t>
        <a:bodyPr/>
        <a:lstStyle/>
        <a:p>
          <a:r>
            <a:rPr lang="en-US">
              <a:cs typeface="Calibri Light"/>
            </a:rPr>
            <a:t>max_donated</a:t>
          </a:r>
        </a:p>
      </dgm:t>
    </dgm:pt>
    <dgm:pt modelId="{7B50E486-3CBB-4590-BD1B-C6BD1E2216AB}" type="parTrans" cxnId="{9719577E-FF41-48A8-8412-8980D54F8B2D}">
      <dgm:prSet/>
      <dgm:spPr/>
    </dgm:pt>
    <dgm:pt modelId="{90FCDFB7-0BE4-40C8-BE7E-EC7C11F94A80}" type="sibTrans" cxnId="{9719577E-FF41-48A8-8412-8980D54F8B2D}">
      <dgm:prSet/>
      <dgm:spPr/>
      <dgm:t>
        <a:bodyPr/>
        <a:lstStyle/>
        <a:p>
          <a:endParaRPr lang="en-US"/>
        </a:p>
      </dgm:t>
    </dgm:pt>
    <dgm:pt modelId="{5FBD598D-28FC-4F62-8256-89FBC74CC7C8}">
      <dgm:prSet phldrT="[Text]"/>
      <dgm:spPr/>
      <dgm:t>
        <a:bodyPr/>
        <a:lstStyle/>
        <a:p>
          <a:r>
            <a:rPr lang="en-US">
              <a:cs typeface="Calibri Light"/>
            </a:rPr>
            <a:t>min_donated</a:t>
          </a:r>
        </a:p>
      </dgm:t>
    </dgm:pt>
    <dgm:pt modelId="{2B50D55B-7C4C-4E6E-BAA9-6D94EE2B77DF}" type="parTrans" cxnId="{B8CE1056-E2C6-4C32-BD43-ED715B555682}">
      <dgm:prSet/>
      <dgm:spPr/>
    </dgm:pt>
    <dgm:pt modelId="{553368E1-B12D-4B1E-846C-5A27CFE618DA}" type="sibTrans" cxnId="{B8CE1056-E2C6-4C32-BD43-ED715B555682}">
      <dgm:prSet/>
      <dgm:spPr/>
      <dgm:t>
        <a:bodyPr/>
        <a:lstStyle/>
        <a:p>
          <a:endParaRPr lang="en-US"/>
        </a:p>
      </dgm:t>
    </dgm:pt>
    <dgm:pt modelId="{35EEF5DE-3439-4AA4-94A2-CCABDB0AA8B6}">
      <dgm:prSet phldrT="[Text]"/>
      <dgm:spPr/>
      <dgm:t>
        <a:bodyPr/>
        <a:lstStyle/>
        <a:p>
          <a:r>
            <a:rPr lang="en-US">
              <a:cs typeface="Calibri Light"/>
            </a:rPr>
            <a:t>Male</a:t>
          </a:r>
        </a:p>
      </dgm:t>
    </dgm:pt>
    <dgm:pt modelId="{ECF7B4C3-A802-417C-B4F0-F28D79B04256}" type="parTrans" cxnId="{7A105135-98D8-4D61-A441-FFCCD7DC05A3}">
      <dgm:prSet/>
      <dgm:spPr/>
    </dgm:pt>
    <dgm:pt modelId="{3A85BB46-3EA9-41D2-B1F7-99F6F0004471}" type="sibTrans" cxnId="{7A105135-98D8-4D61-A441-FFCCD7DC05A3}">
      <dgm:prSet/>
      <dgm:spPr/>
      <dgm:t>
        <a:bodyPr/>
        <a:lstStyle/>
        <a:p>
          <a:endParaRPr lang="en-US"/>
        </a:p>
      </dgm:t>
    </dgm:pt>
    <dgm:pt modelId="{9112BBE9-7617-4E44-B8A0-D93EC6A94535}" type="pres">
      <dgm:prSet presAssocID="{123071FB-2C2A-49A4-A35F-1DE234AF7C50}" presName="Name0" presStyleCnt="0">
        <dgm:presLayoutVars>
          <dgm:dir/>
          <dgm:resizeHandles val="exact"/>
        </dgm:presLayoutVars>
      </dgm:prSet>
      <dgm:spPr/>
    </dgm:pt>
    <dgm:pt modelId="{2DF9E8DD-B21B-43E9-9C05-3EA86E612750}" type="pres">
      <dgm:prSet presAssocID="{8B049417-2799-44BA-9CD5-3028B9A526A1}" presName="node" presStyleLbl="node1" presStyleIdx="0" presStyleCnt="8">
        <dgm:presLayoutVars>
          <dgm:bulletEnabled val="1"/>
        </dgm:presLayoutVars>
      </dgm:prSet>
      <dgm:spPr/>
    </dgm:pt>
    <dgm:pt modelId="{7AB6F17D-8400-449D-89B6-57C3F35DA388}" type="pres">
      <dgm:prSet presAssocID="{D143692B-7B3A-4CAB-BBED-EFA467644734}" presName="sibTrans" presStyleLbl="sibTrans1D1" presStyleIdx="0" presStyleCnt="7"/>
      <dgm:spPr/>
    </dgm:pt>
    <dgm:pt modelId="{CFFFD9D7-A4E7-42C9-90DA-078677A82D05}" type="pres">
      <dgm:prSet presAssocID="{D143692B-7B3A-4CAB-BBED-EFA467644734}" presName="connectorText" presStyleLbl="sibTrans1D1" presStyleIdx="0" presStyleCnt="7"/>
      <dgm:spPr/>
    </dgm:pt>
    <dgm:pt modelId="{10DAE129-F692-45B2-AECC-7E2299312C64}" type="pres">
      <dgm:prSet presAssocID="{3983D168-A056-4305-BB0E-A007134890BD}" presName="node" presStyleLbl="node1" presStyleIdx="1" presStyleCnt="8">
        <dgm:presLayoutVars>
          <dgm:bulletEnabled val="1"/>
        </dgm:presLayoutVars>
      </dgm:prSet>
      <dgm:spPr/>
    </dgm:pt>
    <dgm:pt modelId="{326DC83D-68BA-4C9C-9EF5-B6DA67F53A60}" type="pres">
      <dgm:prSet presAssocID="{0BF2D568-FC0A-463E-BA0F-26566D60C6C5}" presName="sibTrans" presStyleLbl="sibTrans1D1" presStyleIdx="1" presStyleCnt="7"/>
      <dgm:spPr/>
    </dgm:pt>
    <dgm:pt modelId="{A6B2E532-CF60-4925-81EA-71E8C36CD015}" type="pres">
      <dgm:prSet presAssocID="{0BF2D568-FC0A-463E-BA0F-26566D60C6C5}" presName="connectorText" presStyleLbl="sibTrans1D1" presStyleIdx="1" presStyleCnt="7"/>
      <dgm:spPr/>
    </dgm:pt>
    <dgm:pt modelId="{EF70459D-6D25-4E80-B679-C9BA301FF24A}" type="pres">
      <dgm:prSet presAssocID="{35EEF5DE-3439-4AA4-94A2-CCABDB0AA8B6}" presName="node" presStyleLbl="node1" presStyleIdx="2" presStyleCnt="8">
        <dgm:presLayoutVars>
          <dgm:bulletEnabled val="1"/>
        </dgm:presLayoutVars>
      </dgm:prSet>
      <dgm:spPr/>
    </dgm:pt>
    <dgm:pt modelId="{9FEA010D-D607-4012-8AA0-B2C53D6E9397}" type="pres">
      <dgm:prSet presAssocID="{3A85BB46-3EA9-41D2-B1F7-99F6F0004471}" presName="sibTrans" presStyleLbl="sibTrans1D1" presStyleIdx="2" presStyleCnt="7"/>
      <dgm:spPr/>
    </dgm:pt>
    <dgm:pt modelId="{304F8A52-7EB6-4F9B-8E8D-6AE47C8A72D6}" type="pres">
      <dgm:prSet presAssocID="{3A85BB46-3EA9-41D2-B1F7-99F6F0004471}" presName="connectorText" presStyleLbl="sibTrans1D1" presStyleIdx="2" presStyleCnt="7"/>
      <dgm:spPr/>
    </dgm:pt>
    <dgm:pt modelId="{45E86489-BEA2-49A5-959A-C58C14285DFE}" type="pres">
      <dgm:prSet presAssocID="{75D83AF2-C378-4780-9E19-D63E2157E3B0}" presName="node" presStyleLbl="node1" presStyleIdx="3" presStyleCnt="8">
        <dgm:presLayoutVars>
          <dgm:bulletEnabled val="1"/>
        </dgm:presLayoutVars>
      </dgm:prSet>
      <dgm:spPr/>
    </dgm:pt>
    <dgm:pt modelId="{11C6255D-3BA2-4504-9BFB-FF64E407918B}" type="pres">
      <dgm:prSet presAssocID="{42F09D02-123D-468F-A034-B1A4260094D4}" presName="sibTrans" presStyleLbl="sibTrans1D1" presStyleIdx="3" presStyleCnt="7"/>
      <dgm:spPr/>
    </dgm:pt>
    <dgm:pt modelId="{92A77C4C-BA56-4073-B80A-BF5A0FCDD80C}" type="pres">
      <dgm:prSet presAssocID="{42F09D02-123D-468F-A034-B1A4260094D4}" presName="connectorText" presStyleLbl="sibTrans1D1" presStyleIdx="3" presStyleCnt="7"/>
      <dgm:spPr/>
    </dgm:pt>
    <dgm:pt modelId="{7D77AA3F-678A-4B08-B777-2336916EF671}" type="pres">
      <dgm:prSet presAssocID="{A30CDDA0-3AA3-47B9-A722-6927BF7C800D}" presName="node" presStyleLbl="node1" presStyleIdx="4" presStyleCnt="8">
        <dgm:presLayoutVars>
          <dgm:bulletEnabled val="1"/>
        </dgm:presLayoutVars>
      </dgm:prSet>
      <dgm:spPr/>
    </dgm:pt>
    <dgm:pt modelId="{599657BE-0A3E-4774-8666-4E73CCE942DD}" type="pres">
      <dgm:prSet presAssocID="{54015183-9520-4DA1-86EC-BCDF34250BE5}" presName="sibTrans" presStyleLbl="sibTrans1D1" presStyleIdx="4" presStyleCnt="7"/>
      <dgm:spPr/>
    </dgm:pt>
    <dgm:pt modelId="{7C18E9EA-766F-45FE-B4F6-D441E3083096}" type="pres">
      <dgm:prSet presAssocID="{54015183-9520-4DA1-86EC-BCDF34250BE5}" presName="connectorText" presStyleLbl="sibTrans1D1" presStyleIdx="4" presStyleCnt="7"/>
      <dgm:spPr/>
    </dgm:pt>
    <dgm:pt modelId="{B034F2AB-F9B1-488D-9019-80932003768B}" type="pres">
      <dgm:prSet presAssocID="{BAED7572-07F5-40FF-8F4B-65C97FF5D9E5}" presName="node" presStyleLbl="node1" presStyleIdx="5" presStyleCnt="8">
        <dgm:presLayoutVars>
          <dgm:bulletEnabled val="1"/>
        </dgm:presLayoutVars>
      </dgm:prSet>
      <dgm:spPr/>
    </dgm:pt>
    <dgm:pt modelId="{D9E66C9A-D8D9-4DD8-9848-C9DB2AC5B5E4}" type="pres">
      <dgm:prSet presAssocID="{7C9A69E2-63FB-41E1-9277-0C8B94111367}" presName="sibTrans" presStyleLbl="sibTrans1D1" presStyleIdx="5" presStyleCnt="7"/>
      <dgm:spPr/>
    </dgm:pt>
    <dgm:pt modelId="{50EC9C59-44C9-4F7D-A675-42C64DDB2F7A}" type="pres">
      <dgm:prSet presAssocID="{7C9A69E2-63FB-41E1-9277-0C8B94111367}" presName="connectorText" presStyleLbl="sibTrans1D1" presStyleIdx="5" presStyleCnt="7"/>
      <dgm:spPr/>
    </dgm:pt>
    <dgm:pt modelId="{6B3764F3-A044-4305-AA53-58031E9D7335}" type="pres">
      <dgm:prSet presAssocID="{2B076496-6002-4114-B999-5F93BC374670}" presName="node" presStyleLbl="node1" presStyleIdx="6" presStyleCnt="8">
        <dgm:presLayoutVars>
          <dgm:bulletEnabled val="1"/>
        </dgm:presLayoutVars>
      </dgm:prSet>
      <dgm:spPr/>
    </dgm:pt>
    <dgm:pt modelId="{2D281598-0807-467C-990E-966C92179A5E}" type="pres">
      <dgm:prSet presAssocID="{90FCDFB7-0BE4-40C8-BE7E-EC7C11F94A80}" presName="sibTrans" presStyleLbl="sibTrans1D1" presStyleIdx="6" presStyleCnt="7"/>
      <dgm:spPr/>
    </dgm:pt>
    <dgm:pt modelId="{37D53DCA-B659-44AE-8D09-A23B858B47AC}" type="pres">
      <dgm:prSet presAssocID="{90FCDFB7-0BE4-40C8-BE7E-EC7C11F94A80}" presName="connectorText" presStyleLbl="sibTrans1D1" presStyleIdx="6" presStyleCnt="7"/>
      <dgm:spPr/>
    </dgm:pt>
    <dgm:pt modelId="{212911AB-3348-4D5F-9421-82FB5CB75D67}" type="pres">
      <dgm:prSet presAssocID="{5FBD598D-28FC-4F62-8256-89FBC74CC7C8}" presName="node" presStyleLbl="node1" presStyleIdx="7" presStyleCnt="8">
        <dgm:presLayoutVars>
          <dgm:bulletEnabled val="1"/>
        </dgm:presLayoutVars>
      </dgm:prSet>
      <dgm:spPr/>
    </dgm:pt>
  </dgm:ptLst>
  <dgm:cxnLst>
    <dgm:cxn modelId="{E8B53E0E-18A8-4B20-B412-5DE05C7841A2}" type="presOf" srcId="{90FCDFB7-0BE4-40C8-BE7E-EC7C11F94A80}" destId="{37D53DCA-B659-44AE-8D09-A23B858B47AC}" srcOrd="1" destOrd="0" presId="urn:microsoft.com/office/officeart/2005/8/layout/bProcess3"/>
    <dgm:cxn modelId="{524C1913-CC38-45D1-BB4D-340242C9DE97}" type="presOf" srcId="{42F09D02-123D-468F-A034-B1A4260094D4}" destId="{11C6255D-3BA2-4504-9BFB-FF64E407918B}" srcOrd="0" destOrd="0" presId="urn:microsoft.com/office/officeart/2005/8/layout/bProcess3"/>
    <dgm:cxn modelId="{70431215-106B-4177-8338-2E9EC5A75590}" type="presOf" srcId="{123071FB-2C2A-49A4-A35F-1DE234AF7C50}" destId="{9112BBE9-7617-4E44-B8A0-D93EC6A94535}" srcOrd="0" destOrd="0" presId="urn:microsoft.com/office/officeart/2005/8/layout/bProcess3"/>
    <dgm:cxn modelId="{E3458820-E6AF-4379-A6DA-F1A79E6311A3}" type="presOf" srcId="{8B049417-2799-44BA-9CD5-3028B9A526A1}" destId="{2DF9E8DD-B21B-43E9-9C05-3EA86E612750}" srcOrd="0" destOrd="0" presId="urn:microsoft.com/office/officeart/2005/8/layout/bProcess3"/>
    <dgm:cxn modelId="{3404422C-FE74-4A20-ADBF-B993EE26F68A}" type="presOf" srcId="{42F09D02-123D-468F-A034-B1A4260094D4}" destId="{92A77C4C-BA56-4073-B80A-BF5A0FCDD80C}" srcOrd="1" destOrd="0" presId="urn:microsoft.com/office/officeart/2005/8/layout/bProcess3"/>
    <dgm:cxn modelId="{4B473330-1163-49ED-8572-8681C26F750C}" type="presOf" srcId="{90FCDFB7-0BE4-40C8-BE7E-EC7C11F94A80}" destId="{2D281598-0807-467C-990E-966C92179A5E}" srcOrd="0" destOrd="0" presId="urn:microsoft.com/office/officeart/2005/8/layout/bProcess3"/>
    <dgm:cxn modelId="{7A105135-98D8-4D61-A441-FFCCD7DC05A3}" srcId="{123071FB-2C2A-49A4-A35F-1DE234AF7C50}" destId="{35EEF5DE-3439-4AA4-94A2-CCABDB0AA8B6}" srcOrd="2" destOrd="0" parTransId="{ECF7B4C3-A802-417C-B4F0-F28D79B04256}" sibTransId="{3A85BB46-3EA9-41D2-B1F7-99F6F0004471}"/>
    <dgm:cxn modelId="{4283AA44-3304-46CA-B3C9-1C0057F56BDE}" srcId="{123071FB-2C2A-49A4-A35F-1DE234AF7C50}" destId="{75D83AF2-C378-4780-9E19-D63E2157E3B0}" srcOrd="3" destOrd="0" parTransId="{06C5FE20-28E2-4252-A5D4-9BE132450B5D}" sibTransId="{42F09D02-123D-468F-A034-B1A4260094D4}"/>
    <dgm:cxn modelId="{AC5D3745-9A9D-4AA5-A844-C75F7F27106B}" type="presOf" srcId="{0BF2D568-FC0A-463E-BA0F-26566D60C6C5}" destId="{A6B2E532-CF60-4925-81EA-71E8C36CD015}" srcOrd="1" destOrd="0" presId="urn:microsoft.com/office/officeart/2005/8/layout/bProcess3"/>
    <dgm:cxn modelId="{9D87E065-705E-4AC3-9D0A-5462E13E0592}" type="presOf" srcId="{3983D168-A056-4305-BB0E-A007134890BD}" destId="{10DAE129-F692-45B2-AECC-7E2299312C64}" srcOrd="0" destOrd="0" presId="urn:microsoft.com/office/officeart/2005/8/layout/bProcess3"/>
    <dgm:cxn modelId="{9874D046-2F34-46E0-B129-656220C4B13F}" type="presOf" srcId="{0BF2D568-FC0A-463E-BA0F-26566D60C6C5}" destId="{326DC83D-68BA-4C9C-9EF5-B6DA67F53A60}" srcOrd="0" destOrd="0" presId="urn:microsoft.com/office/officeart/2005/8/layout/bProcess3"/>
    <dgm:cxn modelId="{8A6E2B74-F346-4AA3-822C-CFB3447A4C41}" type="presOf" srcId="{3A85BB46-3EA9-41D2-B1F7-99F6F0004471}" destId="{304F8A52-7EB6-4F9B-8E8D-6AE47C8A72D6}" srcOrd="1" destOrd="0" presId="urn:microsoft.com/office/officeart/2005/8/layout/bProcess3"/>
    <dgm:cxn modelId="{FD470E56-BB1C-4DB8-A47B-E0D3A93E1012}" type="presOf" srcId="{A30CDDA0-3AA3-47B9-A722-6927BF7C800D}" destId="{7D77AA3F-678A-4B08-B777-2336916EF671}" srcOrd="0" destOrd="0" presId="urn:microsoft.com/office/officeart/2005/8/layout/bProcess3"/>
    <dgm:cxn modelId="{B8CE1056-E2C6-4C32-BD43-ED715B555682}" srcId="{123071FB-2C2A-49A4-A35F-1DE234AF7C50}" destId="{5FBD598D-28FC-4F62-8256-89FBC74CC7C8}" srcOrd="7" destOrd="0" parTransId="{2B50D55B-7C4C-4E6E-BAA9-6D94EE2B77DF}" sibTransId="{553368E1-B12D-4B1E-846C-5A27CFE618DA}"/>
    <dgm:cxn modelId="{9719577E-FF41-48A8-8412-8980D54F8B2D}" srcId="{123071FB-2C2A-49A4-A35F-1DE234AF7C50}" destId="{2B076496-6002-4114-B999-5F93BC374670}" srcOrd="6" destOrd="0" parTransId="{7B50E486-3CBB-4590-BD1B-C6BD1E2216AB}" sibTransId="{90FCDFB7-0BE4-40C8-BE7E-EC7C11F94A80}"/>
    <dgm:cxn modelId="{405EF97E-8414-47F3-A76A-E7F540D3847F}" srcId="{123071FB-2C2A-49A4-A35F-1DE234AF7C50}" destId="{8B049417-2799-44BA-9CD5-3028B9A526A1}" srcOrd="0" destOrd="0" parTransId="{33844149-20E1-4D0A-9DA2-C14BD202245B}" sibTransId="{D143692B-7B3A-4CAB-BBED-EFA467644734}"/>
    <dgm:cxn modelId="{CB332B80-1FC9-48C6-B7BF-A2269D6AEE76}" type="presOf" srcId="{D143692B-7B3A-4CAB-BBED-EFA467644734}" destId="{7AB6F17D-8400-449D-89B6-57C3F35DA388}" srcOrd="0" destOrd="0" presId="urn:microsoft.com/office/officeart/2005/8/layout/bProcess3"/>
    <dgm:cxn modelId="{966A1282-96CF-4DB2-984D-3C80F57D151B}" type="presOf" srcId="{7C9A69E2-63FB-41E1-9277-0C8B94111367}" destId="{50EC9C59-44C9-4F7D-A675-42C64DDB2F7A}" srcOrd="1" destOrd="0" presId="urn:microsoft.com/office/officeart/2005/8/layout/bProcess3"/>
    <dgm:cxn modelId="{92CAD38C-204A-461D-A594-1FFCB129ABEA}" type="presOf" srcId="{D143692B-7B3A-4CAB-BBED-EFA467644734}" destId="{CFFFD9D7-A4E7-42C9-90DA-078677A82D05}" srcOrd="1" destOrd="0" presId="urn:microsoft.com/office/officeart/2005/8/layout/bProcess3"/>
    <dgm:cxn modelId="{259ACE8E-9C71-46D7-BB94-F11E8A1C43F8}" type="presOf" srcId="{35EEF5DE-3439-4AA4-94A2-CCABDB0AA8B6}" destId="{EF70459D-6D25-4E80-B679-C9BA301FF24A}" srcOrd="0" destOrd="0" presId="urn:microsoft.com/office/officeart/2005/8/layout/bProcess3"/>
    <dgm:cxn modelId="{5BF24A94-AFBE-4E40-8837-AE34902DCB6A}" srcId="{123071FB-2C2A-49A4-A35F-1DE234AF7C50}" destId="{A30CDDA0-3AA3-47B9-A722-6927BF7C800D}" srcOrd="4" destOrd="0" parTransId="{49018D34-4D26-42CF-B470-03B6510954DA}" sibTransId="{54015183-9520-4DA1-86EC-BCDF34250BE5}"/>
    <dgm:cxn modelId="{79BDEB9E-686A-4EC0-83D6-AF3F85122035}" type="presOf" srcId="{75D83AF2-C378-4780-9E19-D63E2157E3B0}" destId="{45E86489-BEA2-49A5-959A-C58C14285DFE}" srcOrd="0" destOrd="0" presId="urn:microsoft.com/office/officeart/2005/8/layout/bProcess3"/>
    <dgm:cxn modelId="{A98C319F-AC7A-4827-9B25-DE3EE02213D2}" type="presOf" srcId="{7C9A69E2-63FB-41E1-9277-0C8B94111367}" destId="{D9E66C9A-D8D9-4DD8-9848-C9DB2AC5B5E4}" srcOrd="0" destOrd="0" presId="urn:microsoft.com/office/officeart/2005/8/layout/bProcess3"/>
    <dgm:cxn modelId="{6FD92DA8-3468-48CA-B36D-7DBC73230BC6}" type="presOf" srcId="{54015183-9520-4DA1-86EC-BCDF34250BE5}" destId="{599657BE-0A3E-4774-8666-4E73CCE942DD}" srcOrd="0" destOrd="0" presId="urn:microsoft.com/office/officeart/2005/8/layout/bProcess3"/>
    <dgm:cxn modelId="{2374D6A9-200B-4F96-9E1D-359EF6EA0990}" type="presOf" srcId="{3A85BB46-3EA9-41D2-B1F7-99F6F0004471}" destId="{9FEA010D-D607-4012-8AA0-B2C53D6E9397}" srcOrd="0" destOrd="0" presId="urn:microsoft.com/office/officeart/2005/8/layout/bProcess3"/>
    <dgm:cxn modelId="{4DA841B1-5049-4616-B2A3-508F90546B33}" type="presOf" srcId="{54015183-9520-4DA1-86EC-BCDF34250BE5}" destId="{7C18E9EA-766F-45FE-B4F6-D441E3083096}" srcOrd="1" destOrd="0" presId="urn:microsoft.com/office/officeart/2005/8/layout/bProcess3"/>
    <dgm:cxn modelId="{C97EA6B3-EF96-4240-837B-EEC9DFF51AA7}" type="presOf" srcId="{5FBD598D-28FC-4F62-8256-89FBC74CC7C8}" destId="{212911AB-3348-4D5F-9421-82FB5CB75D67}" srcOrd="0" destOrd="0" presId="urn:microsoft.com/office/officeart/2005/8/layout/bProcess3"/>
    <dgm:cxn modelId="{481722BF-F26E-4211-8B59-4C3727CA2CA4}" type="presOf" srcId="{2B076496-6002-4114-B999-5F93BC374670}" destId="{6B3764F3-A044-4305-AA53-58031E9D7335}" srcOrd="0" destOrd="0" presId="urn:microsoft.com/office/officeart/2005/8/layout/bProcess3"/>
    <dgm:cxn modelId="{A11C2FD7-4BD9-46A8-BAA3-5C18DB0B3B9D}" type="presOf" srcId="{BAED7572-07F5-40FF-8F4B-65C97FF5D9E5}" destId="{B034F2AB-F9B1-488D-9019-80932003768B}" srcOrd="0" destOrd="0" presId="urn:microsoft.com/office/officeart/2005/8/layout/bProcess3"/>
    <dgm:cxn modelId="{F48652EC-E4CC-4DDA-A2D1-305999BE8152}" srcId="{123071FB-2C2A-49A4-A35F-1DE234AF7C50}" destId="{BAED7572-07F5-40FF-8F4B-65C97FF5D9E5}" srcOrd="5" destOrd="0" parTransId="{0475EE54-EF92-49FD-ADC3-2DF8163BCA18}" sibTransId="{7C9A69E2-63FB-41E1-9277-0C8B94111367}"/>
    <dgm:cxn modelId="{E5D7A8ED-2E89-462B-8341-ED5E95385EFF}" srcId="{123071FB-2C2A-49A4-A35F-1DE234AF7C50}" destId="{3983D168-A056-4305-BB0E-A007134890BD}" srcOrd="1" destOrd="0" parTransId="{A465AC0D-4033-4DA9-AF2A-2DC183583445}" sibTransId="{0BF2D568-FC0A-463E-BA0F-26566D60C6C5}"/>
    <dgm:cxn modelId="{3E31679F-266D-4500-92B3-1B27C5E80EC7}" type="presParOf" srcId="{9112BBE9-7617-4E44-B8A0-D93EC6A94535}" destId="{2DF9E8DD-B21B-43E9-9C05-3EA86E612750}" srcOrd="0" destOrd="0" presId="urn:microsoft.com/office/officeart/2005/8/layout/bProcess3"/>
    <dgm:cxn modelId="{844C011E-E7B4-4F2D-AE73-D8CEBF20E8B4}" type="presParOf" srcId="{9112BBE9-7617-4E44-B8A0-D93EC6A94535}" destId="{7AB6F17D-8400-449D-89B6-57C3F35DA388}" srcOrd="1" destOrd="0" presId="urn:microsoft.com/office/officeart/2005/8/layout/bProcess3"/>
    <dgm:cxn modelId="{14BC93F7-1CB5-4018-A9C7-C74BFF1E1D19}" type="presParOf" srcId="{7AB6F17D-8400-449D-89B6-57C3F35DA388}" destId="{CFFFD9D7-A4E7-42C9-90DA-078677A82D05}" srcOrd="0" destOrd="0" presId="urn:microsoft.com/office/officeart/2005/8/layout/bProcess3"/>
    <dgm:cxn modelId="{8901C28E-5835-4066-AF0D-A9A7B7A913FD}" type="presParOf" srcId="{9112BBE9-7617-4E44-B8A0-D93EC6A94535}" destId="{10DAE129-F692-45B2-AECC-7E2299312C64}" srcOrd="2" destOrd="0" presId="urn:microsoft.com/office/officeart/2005/8/layout/bProcess3"/>
    <dgm:cxn modelId="{EAC966D5-1CB8-48D1-8A90-A3CA780DDCB7}" type="presParOf" srcId="{9112BBE9-7617-4E44-B8A0-D93EC6A94535}" destId="{326DC83D-68BA-4C9C-9EF5-B6DA67F53A60}" srcOrd="3" destOrd="0" presId="urn:microsoft.com/office/officeart/2005/8/layout/bProcess3"/>
    <dgm:cxn modelId="{B3ADA2EB-BE8B-4A03-A6EA-D9A2BA32DB6C}" type="presParOf" srcId="{326DC83D-68BA-4C9C-9EF5-B6DA67F53A60}" destId="{A6B2E532-CF60-4925-81EA-71E8C36CD015}" srcOrd="0" destOrd="0" presId="urn:microsoft.com/office/officeart/2005/8/layout/bProcess3"/>
    <dgm:cxn modelId="{62A4385C-CFC1-4987-B4AD-8FC641A88EC6}" type="presParOf" srcId="{9112BBE9-7617-4E44-B8A0-D93EC6A94535}" destId="{EF70459D-6D25-4E80-B679-C9BA301FF24A}" srcOrd="4" destOrd="0" presId="urn:microsoft.com/office/officeart/2005/8/layout/bProcess3"/>
    <dgm:cxn modelId="{D4CC8082-3849-4B62-969F-5ED5533C9358}" type="presParOf" srcId="{9112BBE9-7617-4E44-B8A0-D93EC6A94535}" destId="{9FEA010D-D607-4012-8AA0-B2C53D6E9397}" srcOrd="5" destOrd="0" presId="urn:microsoft.com/office/officeart/2005/8/layout/bProcess3"/>
    <dgm:cxn modelId="{684135A4-7259-4AA3-9D86-4813CB95422C}" type="presParOf" srcId="{9FEA010D-D607-4012-8AA0-B2C53D6E9397}" destId="{304F8A52-7EB6-4F9B-8E8D-6AE47C8A72D6}" srcOrd="0" destOrd="0" presId="urn:microsoft.com/office/officeart/2005/8/layout/bProcess3"/>
    <dgm:cxn modelId="{17E31630-C488-4D6B-BD5B-CA7877BADFB1}" type="presParOf" srcId="{9112BBE9-7617-4E44-B8A0-D93EC6A94535}" destId="{45E86489-BEA2-49A5-959A-C58C14285DFE}" srcOrd="6" destOrd="0" presId="urn:microsoft.com/office/officeart/2005/8/layout/bProcess3"/>
    <dgm:cxn modelId="{4BF94A54-B6A2-409D-BC24-F32CD3098097}" type="presParOf" srcId="{9112BBE9-7617-4E44-B8A0-D93EC6A94535}" destId="{11C6255D-3BA2-4504-9BFB-FF64E407918B}" srcOrd="7" destOrd="0" presId="urn:microsoft.com/office/officeart/2005/8/layout/bProcess3"/>
    <dgm:cxn modelId="{8901040C-8DA4-4BC4-9155-C41457AEF9B4}" type="presParOf" srcId="{11C6255D-3BA2-4504-9BFB-FF64E407918B}" destId="{92A77C4C-BA56-4073-B80A-BF5A0FCDD80C}" srcOrd="0" destOrd="0" presId="urn:microsoft.com/office/officeart/2005/8/layout/bProcess3"/>
    <dgm:cxn modelId="{E488585C-98FA-4D79-B3C8-A9123DF5F61A}" type="presParOf" srcId="{9112BBE9-7617-4E44-B8A0-D93EC6A94535}" destId="{7D77AA3F-678A-4B08-B777-2336916EF671}" srcOrd="8" destOrd="0" presId="urn:microsoft.com/office/officeart/2005/8/layout/bProcess3"/>
    <dgm:cxn modelId="{05190760-7C77-4E3E-BF4B-68957882FA2E}" type="presParOf" srcId="{9112BBE9-7617-4E44-B8A0-D93EC6A94535}" destId="{599657BE-0A3E-4774-8666-4E73CCE942DD}" srcOrd="9" destOrd="0" presId="urn:microsoft.com/office/officeart/2005/8/layout/bProcess3"/>
    <dgm:cxn modelId="{E9C8807A-877B-469A-9ABB-A64BA6C64FE0}" type="presParOf" srcId="{599657BE-0A3E-4774-8666-4E73CCE942DD}" destId="{7C18E9EA-766F-45FE-B4F6-D441E3083096}" srcOrd="0" destOrd="0" presId="urn:microsoft.com/office/officeart/2005/8/layout/bProcess3"/>
    <dgm:cxn modelId="{A2EAD5D4-DCE6-4031-8F80-7701FED06189}" type="presParOf" srcId="{9112BBE9-7617-4E44-B8A0-D93EC6A94535}" destId="{B034F2AB-F9B1-488D-9019-80932003768B}" srcOrd="10" destOrd="0" presId="urn:microsoft.com/office/officeart/2005/8/layout/bProcess3"/>
    <dgm:cxn modelId="{DA6EDA9D-CF76-42FE-8F3A-FA4B9B64D782}" type="presParOf" srcId="{9112BBE9-7617-4E44-B8A0-D93EC6A94535}" destId="{D9E66C9A-D8D9-4DD8-9848-C9DB2AC5B5E4}" srcOrd="11" destOrd="0" presId="urn:microsoft.com/office/officeart/2005/8/layout/bProcess3"/>
    <dgm:cxn modelId="{8AFBA11F-100A-4B6A-898F-441FE87EB742}" type="presParOf" srcId="{D9E66C9A-D8D9-4DD8-9848-C9DB2AC5B5E4}" destId="{50EC9C59-44C9-4F7D-A675-42C64DDB2F7A}" srcOrd="0" destOrd="0" presId="urn:microsoft.com/office/officeart/2005/8/layout/bProcess3"/>
    <dgm:cxn modelId="{A6801D48-48C3-49B9-BD26-5D7267FF54E3}" type="presParOf" srcId="{9112BBE9-7617-4E44-B8A0-D93EC6A94535}" destId="{6B3764F3-A044-4305-AA53-58031E9D7335}" srcOrd="12" destOrd="0" presId="urn:microsoft.com/office/officeart/2005/8/layout/bProcess3"/>
    <dgm:cxn modelId="{3774AE92-FFA9-4D0E-8916-0A5C96FEE422}" type="presParOf" srcId="{9112BBE9-7617-4E44-B8A0-D93EC6A94535}" destId="{2D281598-0807-467C-990E-966C92179A5E}" srcOrd="13" destOrd="0" presId="urn:microsoft.com/office/officeart/2005/8/layout/bProcess3"/>
    <dgm:cxn modelId="{FB57EC7E-4591-4418-BA54-6BD89D008683}" type="presParOf" srcId="{2D281598-0807-467C-990E-966C92179A5E}" destId="{37D53DCA-B659-44AE-8D09-A23B858B47AC}" srcOrd="0" destOrd="0" presId="urn:microsoft.com/office/officeart/2005/8/layout/bProcess3"/>
    <dgm:cxn modelId="{C0A12860-E0FC-4751-95C2-A376AEE0248A}" type="presParOf" srcId="{9112BBE9-7617-4E44-B8A0-D93EC6A94535}" destId="{212911AB-3348-4D5F-9421-82FB5CB75D6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6F17D-8400-449D-89B6-57C3F35DA388}">
      <dsp:nvSpPr>
        <dsp:cNvPr id="0" name=""/>
        <dsp:cNvSpPr/>
      </dsp:nvSpPr>
      <dsp:spPr>
        <a:xfrm>
          <a:off x="1787355" y="440244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8808" y="484104"/>
        <a:ext cx="18605" cy="3721"/>
      </dsp:txXfrm>
    </dsp:sp>
    <dsp:sp modelId="{2DF9E8DD-B21B-43E9-9C05-3EA86E612750}">
      <dsp:nvSpPr>
        <dsp:cNvPr id="0" name=""/>
        <dsp:cNvSpPr/>
      </dsp:nvSpPr>
      <dsp:spPr>
        <a:xfrm>
          <a:off x="171281" y="602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Rencency</a:t>
          </a:r>
        </a:p>
      </dsp:txBody>
      <dsp:txXfrm>
        <a:off x="171281" y="602"/>
        <a:ext cx="1617873" cy="970724"/>
      </dsp:txXfrm>
    </dsp:sp>
    <dsp:sp modelId="{326DC83D-68BA-4C9C-9EF5-B6DA67F53A60}">
      <dsp:nvSpPr>
        <dsp:cNvPr id="0" name=""/>
        <dsp:cNvSpPr/>
      </dsp:nvSpPr>
      <dsp:spPr>
        <a:xfrm>
          <a:off x="3777340" y="440244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8792" y="484104"/>
        <a:ext cx="18605" cy="3721"/>
      </dsp:txXfrm>
    </dsp:sp>
    <dsp:sp modelId="{10DAE129-F692-45B2-AECC-7E2299312C64}">
      <dsp:nvSpPr>
        <dsp:cNvPr id="0" name=""/>
        <dsp:cNvSpPr/>
      </dsp:nvSpPr>
      <dsp:spPr>
        <a:xfrm>
          <a:off x="2161266" y="602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Language</a:t>
          </a:r>
        </a:p>
      </dsp:txBody>
      <dsp:txXfrm>
        <a:off x="2161266" y="602"/>
        <a:ext cx="1617873" cy="970724"/>
      </dsp:txXfrm>
    </dsp:sp>
    <dsp:sp modelId="{DF4A84F5-D9BD-4099-9D26-DB43F000C6AF}">
      <dsp:nvSpPr>
        <dsp:cNvPr id="0" name=""/>
        <dsp:cNvSpPr/>
      </dsp:nvSpPr>
      <dsp:spPr>
        <a:xfrm>
          <a:off x="5767324" y="440244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8777" y="484104"/>
        <a:ext cx="18605" cy="3721"/>
      </dsp:txXfrm>
    </dsp:sp>
    <dsp:sp modelId="{4C7A257A-2358-42A5-A612-CF1381392B65}">
      <dsp:nvSpPr>
        <dsp:cNvPr id="0" name=""/>
        <dsp:cNvSpPr/>
      </dsp:nvSpPr>
      <dsp:spPr>
        <a:xfrm>
          <a:off x="4151251" y="602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U</a:t>
          </a:r>
        </a:p>
      </dsp:txBody>
      <dsp:txXfrm>
        <a:off x="4151251" y="602"/>
        <a:ext cx="1617873" cy="970724"/>
      </dsp:txXfrm>
    </dsp:sp>
    <dsp:sp modelId="{11C6255D-3BA2-4504-9BFB-FF64E407918B}">
      <dsp:nvSpPr>
        <dsp:cNvPr id="0" name=""/>
        <dsp:cNvSpPr/>
      </dsp:nvSpPr>
      <dsp:spPr>
        <a:xfrm>
          <a:off x="7757309" y="440244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18762" y="484104"/>
        <a:ext cx="18605" cy="3721"/>
      </dsp:txXfrm>
    </dsp:sp>
    <dsp:sp modelId="{45E86489-BEA2-49A5-959A-C58C14285DFE}">
      <dsp:nvSpPr>
        <dsp:cNvPr id="0" name=""/>
        <dsp:cNvSpPr/>
      </dsp:nvSpPr>
      <dsp:spPr>
        <a:xfrm>
          <a:off x="6141235" y="602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S</a:t>
          </a:r>
        </a:p>
      </dsp:txBody>
      <dsp:txXfrm>
        <a:off x="6141235" y="602"/>
        <a:ext cx="1617873" cy="970724"/>
      </dsp:txXfrm>
    </dsp:sp>
    <dsp:sp modelId="{6395FA84-43FC-4F8A-82F9-B6F9F56A3AFF}">
      <dsp:nvSpPr>
        <dsp:cNvPr id="0" name=""/>
        <dsp:cNvSpPr/>
      </dsp:nvSpPr>
      <dsp:spPr>
        <a:xfrm>
          <a:off x="980218" y="969526"/>
          <a:ext cx="7959939" cy="341510"/>
        </a:xfrm>
        <a:custGeom>
          <a:avLst/>
          <a:gdLst/>
          <a:ahLst/>
          <a:cxnLst/>
          <a:rect l="0" t="0" r="0" b="0"/>
          <a:pathLst>
            <a:path>
              <a:moveTo>
                <a:pt x="7959939" y="0"/>
              </a:moveTo>
              <a:lnTo>
                <a:pt x="7959939" y="187855"/>
              </a:lnTo>
              <a:lnTo>
                <a:pt x="0" y="187855"/>
              </a:lnTo>
              <a:lnTo>
                <a:pt x="0" y="3415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60972" y="1138421"/>
        <a:ext cx="398431" cy="3721"/>
      </dsp:txXfrm>
    </dsp:sp>
    <dsp:sp modelId="{7314C907-997F-4730-A3E4-321CF4579C75}">
      <dsp:nvSpPr>
        <dsp:cNvPr id="0" name=""/>
        <dsp:cNvSpPr/>
      </dsp:nvSpPr>
      <dsp:spPr>
        <a:xfrm>
          <a:off x="8131220" y="602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F</a:t>
          </a:r>
        </a:p>
      </dsp:txBody>
      <dsp:txXfrm>
        <a:off x="8131220" y="602"/>
        <a:ext cx="1617873" cy="970724"/>
      </dsp:txXfrm>
    </dsp:sp>
    <dsp:sp modelId="{BB61DEC3-5089-4560-B56C-AE3B341891E2}">
      <dsp:nvSpPr>
        <dsp:cNvPr id="0" name=""/>
        <dsp:cNvSpPr/>
      </dsp:nvSpPr>
      <dsp:spPr>
        <a:xfrm>
          <a:off x="1787355" y="1783079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8808" y="1826939"/>
        <a:ext cx="18605" cy="3721"/>
      </dsp:txXfrm>
    </dsp:sp>
    <dsp:sp modelId="{1ACAC151-E347-4557-8D8C-DEBAA7C7F197}">
      <dsp:nvSpPr>
        <dsp:cNvPr id="0" name=""/>
        <dsp:cNvSpPr/>
      </dsp:nvSpPr>
      <dsp:spPr>
        <a:xfrm>
          <a:off x="171281" y="1343437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sum_donated</a:t>
          </a:r>
        </a:p>
      </dsp:txBody>
      <dsp:txXfrm>
        <a:off x="171281" y="1343437"/>
        <a:ext cx="1617873" cy="970724"/>
      </dsp:txXfrm>
    </dsp:sp>
    <dsp:sp modelId="{599657BE-0A3E-4774-8666-4E73CCE942DD}">
      <dsp:nvSpPr>
        <dsp:cNvPr id="0" name=""/>
        <dsp:cNvSpPr/>
      </dsp:nvSpPr>
      <dsp:spPr>
        <a:xfrm>
          <a:off x="3777340" y="1783079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8792" y="1826939"/>
        <a:ext cx="18605" cy="3721"/>
      </dsp:txXfrm>
    </dsp:sp>
    <dsp:sp modelId="{7D77AA3F-678A-4B08-B777-2336916EF671}">
      <dsp:nvSpPr>
        <dsp:cNvPr id="0" name=""/>
        <dsp:cNvSpPr/>
      </dsp:nvSpPr>
      <dsp:spPr>
        <a:xfrm>
          <a:off x="2161266" y="1343437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nbrs_donations</a:t>
          </a:r>
        </a:p>
      </dsp:txBody>
      <dsp:txXfrm>
        <a:off x="2161266" y="1343437"/>
        <a:ext cx="1617873" cy="970724"/>
      </dsp:txXfrm>
    </dsp:sp>
    <dsp:sp modelId="{D9E66C9A-D8D9-4DD8-9848-C9DB2AC5B5E4}">
      <dsp:nvSpPr>
        <dsp:cNvPr id="0" name=""/>
        <dsp:cNvSpPr/>
      </dsp:nvSpPr>
      <dsp:spPr>
        <a:xfrm>
          <a:off x="5767324" y="1783079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8777" y="1826939"/>
        <a:ext cx="18605" cy="3721"/>
      </dsp:txXfrm>
    </dsp:sp>
    <dsp:sp modelId="{B034F2AB-F9B1-488D-9019-80932003768B}">
      <dsp:nvSpPr>
        <dsp:cNvPr id="0" name=""/>
        <dsp:cNvSpPr/>
      </dsp:nvSpPr>
      <dsp:spPr>
        <a:xfrm>
          <a:off x="4151251" y="1343437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Brussels</a:t>
          </a:r>
        </a:p>
      </dsp:txBody>
      <dsp:txXfrm>
        <a:off x="4151251" y="1343437"/>
        <a:ext cx="1617873" cy="970724"/>
      </dsp:txXfrm>
    </dsp:sp>
    <dsp:sp modelId="{6A6F4C88-97D9-4218-95D3-A7FB8007CCF1}">
      <dsp:nvSpPr>
        <dsp:cNvPr id="0" name=""/>
        <dsp:cNvSpPr/>
      </dsp:nvSpPr>
      <dsp:spPr>
        <a:xfrm>
          <a:off x="7757309" y="1783079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18762" y="1826939"/>
        <a:ext cx="18605" cy="3721"/>
      </dsp:txXfrm>
    </dsp:sp>
    <dsp:sp modelId="{91BEF310-B4D7-4A5B-A9F6-A75A4E894189}">
      <dsp:nvSpPr>
        <dsp:cNvPr id="0" name=""/>
        <dsp:cNvSpPr/>
      </dsp:nvSpPr>
      <dsp:spPr>
        <a:xfrm>
          <a:off x="6141235" y="1343437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C</a:t>
          </a:r>
        </a:p>
      </dsp:txBody>
      <dsp:txXfrm>
        <a:off x="6141235" y="1343437"/>
        <a:ext cx="1617873" cy="970724"/>
      </dsp:txXfrm>
    </dsp:sp>
    <dsp:sp modelId="{669F3E02-1AF9-4CE4-AAA1-C9422A8D0FED}">
      <dsp:nvSpPr>
        <dsp:cNvPr id="0" name=""/>
        <dsp:cNvSpPr/>
      </dsp:nvSpPr>
      <dsp:spPr>
        <a:xfrm>
          <a:off x="980218" y="2312362"/>
          <a:ext cx="7959939" cy="341510"/>
        </a:xfrm>
        <a:custGeom>
          <a:avLst/>
          <a:gdLst/>
          <a:ahLst/>
          <a:cxnLst/>
          <a:rect l="0" t="0" r="0" b="0"/>
          <a:pathLst>
            <a:path>
              <a:moveTo>
                <a:pt x="7959939" y="0"/>
              </a:moveTo>
              <a:lnTo>
                <a:pt x="7959939" y="187855"/>
              </a:lnTo>
              <a:lnTo>
                <a:pt x="0" y="187855"/>
              </a:lnTo>
              <a:lnTo>
                <a:pt x="0" y="3415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60972" y="2481257"/>
        <a:ext cx="398431" cy="3721"/>
      </dsp:txXfrm>
    </dsp:sp>
    <dsp:sp modelId="{E7E0BAAA-67EA-4B0D-BCA4-E87C14A234C3}">
      <dsp:nvSpPr>
        <dsp:cNvPr id="0" name=""/>
        <dsp:cNvSpPr/>
      </dsp:nvSpPr>
      <dsp:spPr>
        <a:xfrm>
          <a:off x="8131220" y="1343437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M</a:t>
          </a:r>
        </a:p>
      </dsp:txBody>
      <dsp:txXfrm>
        <a:off x="8131220" y="1343437"/>
        <a:ext cx="1617873" cy="970724"/>
      </dsp:txXfrm>
    </dsp:sp>
    <dsp:sp modelId="{52CFEA41-56B3-4D9E-91A7-DB9A3B26D018}">
      <dsp:nvSpPr>
        <dsp:cNvPr id="0" name=""/>
        <dsp:cNvSpPr/>
      </dsp:nvSpPr>
      <dsp:spPr>
        <a:xfrm>
          <a:off x="1787355" y="3125915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8808" y="3169774"/>
        <a:ext cx="18605" cy="3721"/>
      </dsp:txXfrm>
    </dsp:sp>
    <dsp:sp modelId="{A2F9C657-7111-4EED-A718-4CAF7CF07FDA}">
      <dsp:nvSpPr>
        <dsp:cNvPr id="0" name=""/>
        <dsp:cNvSpPr/>
      </dsp:nvSpPr>
      <dsp:spPr>
        <a:xfrm>
          <a:off x="171281" y="2686273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Wallonia</a:t>
          </a:r>
        </a:p>
      </dsp:txBody>
      <dsp:txXfrm>
        <a:off x="171281" y="2686273"/>
        <a:ext cx="1617873" cy="970724"/>
      </dsp:txXfrm>
    </dsp:sp>
    <dsp:sp modelId="{467F3175-1897-442B-99D9-19CE1E4CFC86}">
      <dsp:nvSpPr>
        <dsp:cNvPr id="0" name=""/>
        <dsp:cNvSpPr/>
      </dsp:nvSpPr>
      <dsp:spPr>
        <a:xfrm>
          <a:off x="3777340" y="3125915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8792" y="3169774"/>
        <a:ext cx="18605" cy="3721"/>
      </dsp:txXfrm>
    </dsp:sp>
    <dsp:sp modelId="{F8B01D7C-556E-423B-A26B-053497E2259F}">
      <dsp:nvSpPr>
        <dsp:cNvPr id="0" name=""/>
        <dsp:cNvSpPr/>
      </dsp:nvSpPr>
      <dsp:spPr>
        <a:xfrm>
          <a:off x="2161266" y="2686273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Flanders</a:t>
          </a:r>
        </a:p>
      </dsp:txBody>
      <dsp:txXfrm>
        <a:off x="2161266" y="2686273"/>
        <a:ext cx="1617873" cy="970724"/>
      </dsp:txXfrm>
    </dsp:sp>
    <dsp:sp modelId="{2D281598-0807-467C-990E-966C92179A5E}">
      <dsp:nvSpPr>
        <dsp:cNvPr id="0" name=""/>
        <dsp:cNvSpPr/>
      </dsp:nvSpPr>
      <dsp:spPr>
        <a:xfrm>
          <a:off x="5767324" y="3125915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8777" y="3169774"/>
        <a:ext cx="18605" cy="3721"/>
      </dsp:txXfrm>
    </dsp:sp>
    <dsp:sp modelId="{6B3764F3-A044-4305-AA53-58031E9D7335}">
      <dsp:nvSpPr>
        <dsp:cNvPr id="0" name=""/>
        <dsp:cNvSpPr/>
      </dsp:nvSpPr>
      <dsp:spPr>
        <a:xfrm>
          <a:off x="4151251" y="2686273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max_donated</a:t>
          </a:r>
        </a:p>
      </dsp:txBody>
      <dsp:txXfrm>
        <a:off x="4151251" y="2686273"/>
        <a:ext cx="1617873" cy="970724"/>
      </dsp:txXfrm>
    </dsp:sp>
    <dsp:sp modelId="{E6AB5B11-5F25-4855-860A-6FE78F503C90}">
      <dsp:nvSpPr>
        <dsp:cNvPr id="0" name=""/>
        <dsp:cNvSpPr/>
      </dsp:nvSpPr>
      <dsp:spPr>
        <a:xfrm>
          <a:off x="7757309" y="3125915"/>
          <a:ext cx="341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5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18762" y="3169774"/>
        <a:ext cx="18605" cy="3721"/>
      </dsp:txXfrm>
    </dsp:sp>
    <dsp:sp modelId="{212911AB-3348-4D5F-9421-82FB5CB75D67}">
      <dsp:nvSpPr>
        <dsp:cNvPr id="0" name=""/>
        <dsp:cNvSpPr/>
      </dsp:nvSpPr>
      <dsp:spPr>
        <a:xfrm>
          <a:off x="6141235" y="2686273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min_donated</a:t>
          </a:r>
        </a:p>
      </dsp:txBody>
      <dsp:txXfrm>
        <a:off x="6141235" y="2686273"/>
        <a:ext cx="1617873" cy="970724"/>
      </dsp:txXfrm>
    </dsp:sp>
    <dsp:sp modelId="{F3380748-5DE3-4156-B786-3C3CAD101A02}">
      <dsp:nvSpPr>
        <dsp:cNvPr id="0" name=""/>
        <dsp:cNvSpPr/>
      </dsp:nvSpPr>
      <dsp:spPr>
        <a:xfrm>
          <a:off x="8131220" y="2686273"/>
          <a:ext cx="1617873" cy="970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avg_donations</a:t>
          </a:r>
        </a:p>
      </dsp:txBody>
      <dsp:txXfrm>
        <a:off x="8131220" y="2686273"/>
        <a:ext cx="1617873" cy="970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6F17D-8400-449D-89B6-57C3F35DA388}">
      <dsp:nvSpPr>
        <dsp:cNvPr id="0" name=""/>
        <dsp:cNvSpPr/>
      </dsp:nvSpPr>
      <dsp:spPr>
        <a:xfrm>
          <a:off x="1702428" y="491666"/>
          <a:ext cx="3603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2822" y="535432"/>
        <a:ext cx="19546" cy="3909"/>
      </dsp:txXfrm>
    </dsp:sp>
    <dsp:sp modelId="{2DF9E8DD-B21B-43E9-9C05-3EA86E612750}">
      <dsp:nvSpPr>
        <dsp:cNvPr id="0" name=""/>
        <dsp:cNvSpPr/>
      </dsp:nvSpPr>
      <dsp:spPr>
        <a:xfrm>
          <a:off x="4515" y="27472"/>
          <a:ext cx="1699713" cy="1019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Rencency  </a:t>
          </a:r>
        </a:p>
      </dsp:txBody>
      <dsp:txXfrm>
        <a:off x="4515" y="27472"/>
        <a:ext cx="1699713" cy="1019828"/>
      </dsp:txXfrm>
    </dsp:sp>
    <dsp:sp modelId="{326DC83D-68BA-4C9C-9EF5-B6DA67F53A60}">
      <dsp:nvSpPr>
        <dsp:cNvPr id="0" name=""/>
        <dsp:cNvSpPr/>
      </dsp:nvSpPr>
      <dsp:spPr>
        <a:xfrm>
          <a:off x="3793076" y="491666"/>
          <a:ext cx="3603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3469" y="535432"/>
        <a:ext cx="19546" cy="3909"/>
      </dsp:txXfrm>
    </dsp:sp>
    <dsp:sp modelId="{10DAE129-F692-45B2-AECC-7E2299312C64}">
      <dsp:nvSpPr>
        <dsp:cNvPr id="0" name=""/>
        <dsp:cNvSpPr/>
      </dsp:nvSpPr>
      <dsp:spPr>
        <a:xfrm>
          <a:off x="2095162" y="27472"/>
          <a:ext cx="1699713" cy="1019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Language</a:t>
          </a:r>
        </a:p>
      </dsp:txBody>
      <dsp:txXfrm>
        <a:off x="2095162" y="27472"/>
        <a:ext cx="1699713" cy="1019828"/>
      </dsp:txXfrm>
    </dsp:sp>
    <dsp:sp modelId="{9FEA010D-D607-4012-8AA0-B2C53D6E9397}">
      <dsp:nvSpPr>
        <dsp:cNvPr id="0" name=""/>
        <dsp:cNvSpPr/>
      </dsp:nvSpPr>
      <dsp:spPr>
        <a:xfrm>
          <a:off x="854372" y="1045500"/>
          <a:ext cx="4181294" cy="360334"/>
        </a:xfrm>
        <a:custGeom>
          <a:avLst/>
          <a:gdLst/>
          <a:ahLst/>
          <a:cxnLst/>
          <a:rect l="0" t="0" r="0" b="0"/>
          <a:pathLst>
            <a:path>
              <a:moveTo>
                <a:pt x="4181294" y="0"/>
              </a:moveTo>
              <a:lnTo>
                <a:pt x="4181294" y="197267"/>
              </a:lnTo>
              <a:lnTo>
                <a:pt x="0" y="197267"/>
              </a:lnTo>
              <a:lnTo>
                <a:pt x="0" y="3603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0031" y="1223713"/>
        <a:ext cx="209976" cy="3909"/>
      </dsp:txXfrm>
    </dsp:sp>
    <dsp:sp modelId="{EF70459D-6D25-4E80-B679-C9BA301FF24A}">
      <dsp:nvSpPr>
        <dsp:cNvPr id="0" name=""/>
        <dsp:cNvSpPr/>
      </dsp:nvSpPr>
      <dsp:spPr>
        <a:xfrm>
          <a:off x="4185810" y="27472"/>
          <a:ext cx="1699713" cy="1019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Male</a:t>
          </a:r>
        </a:p>
      </dsp:txBody>
      <dsp:txXfrm>
        <a:off x="4185810" y="27472"/>
        <a:ext cx="1699713" cy="1019828"/>
      </dsp:txXfrm>
    </dsp:sp>
    <dsp:sp modelId="{11C6255D-3BA2-4504-9BFB-FF64E407918B}">
      <dsp:nvSpPr>
        <dsp:cNvPr id="0" name=""/>
        <dsp:cNvSpPr/>
      </dsp:nvSpPr>
      <dsp:spPr>
        <a:xfrm>
          <a:off x="1702428" y="1902429"/>
          <a:ext cx="3603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2822" y="1946194"/>
        <a:ext cx="19546" cy="3909"/>
      </dsp:txXfrm>
    </dsp:sp>
    <dsp:sp modelId="{45E86489-BEA2-49A5-959A-C58C14285DFE}">
      <dsp:nvSpPr>
        <dsp:cNvPr id="0" name=""/>
        <dsp:cNvSpPr/>
      </dsp:nvSpPr>
      <dsp:spPr>
        <a:xfrm>
          <a:off x="4515" y="1438234"/>
          <a:ext cx="1699713" cy="1019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sum_donated</a:t>
          </a:r>
        </a:p>
      </dsp:txBody>
      <dsp:txXfrm>
        <a:off x="4515" y="1438234"/>
        <a:ext cx="1699713" cy="1019828"/>
      </dsp:txXfrm>
    </dsp:sp>
    <dsp:sp modelId="{599657BE-0A3E-4774-8666-4E73CCE942DD}">
      <dsp:nvSpPr>
        <dsp:cNvPr id="0" name=""/>
        <dsp:cNvSpPr/>
      </dsp:nvSpPr>
      <dsp:spPr>
        <a:xfrm>
          <a:off x="3793076" y="1902429"/>
          <a:ext cx="3603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3469" y="1946194"/>
        <a:ext cx="19546" cy="3909"/>
      </dsp:txXfrm>
    </dsp:sp>
    <dsp:sp modelId="{7D77AA3F-678A-4B08-B777-2336916EF671}">
      <dsp:nvSpPr>
        <dsp:cNvPr id="0" name=""/>
        <dsp:cNvSpPr/>
      </dsp:nvSpPr>
      <dsp:spPr>
        <a:xfrm>
          <a:off x="2095162" y="1438234"/>
          <a:ext cx="1699713" cy="1019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nbrs_donations</a:t>
          </a:r>
        </a:p>
      </dsp:txBody>
      <dsp:txXfrm>
        <a:off x="2095162" y="1438234"/>
        <a:ext cx="1699713" cy="1019828"/>
      </dsp:txXfrm>
    </dsp:sp>
    <dsp:sp modelId="{D9E66C9A-D8D9-4DD8-9848-C9DB2AC5B5E4}">
      <dsp:nvSpPr>
        <dsp:cNvPr id="0" name=""/>
        <dsp:cNvSpPr/>
      </dsp:nvSpPr>
      <dsp:spPr>
        <a:xfrm>
          <a:off x="854372" y="2456263"/>
          <a:ext cx="4181294" cy="360334"/>
        </a:xfrm>
        <a:custGeom>
          <a:avLst/>
          <a:gdLst/>
          <a:ahLst/>
          <a:cxnLst/>
          <a:rect l="0" t="0" r="0" b="0"/>
          <a:pathLst>
            <a:path>
              <a:moveTo>
                <a:pt x="4181294" y="0"/>
              </a:moveTo>
              <a:lnTo>
                <a:pt x="4181294" y="197267"/>
              </a:lnTo>
              <a:lnTo>
                <a:pt x="0" y="197267"/>
              </a:lnTo>
              <a:lnTo>
                <a:pt x="0" y="3603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0031" y="2634475"/>
        <a:ext cx="209976" cy="3909"/>
      </dsp:txXfrm>
    </dsp:sp>
    <dsp:sp modelId="{B034F2AB-F9B1-488D-9019-80932003768B}">
      <dsp:nvSpPr>
        <dsp:cNvPr id="0" name=""/>
        <dsp:cNvSpPr/>
      </dsp:nvSpPr>
      <dsp:spPr>
        <a:xfrm>
          <a:off x="4185810" y="1438234"/>
          <a:ext cx="1699713" cy="1019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Brussels</a:t>
          </a:r>
        </a:p>
      </dsp:txBody>
      <dsp:txXfrm>
        <a:off x="4185810" y="1438234"/>
        <a:ext cx="1699713" cy="1019828"/>
      </dsp:txXfrm>
    </dsp:sp>
    <dsp:sp modelId="{2D281598-0807-467C-990E-966C92179A5E}">
      <dsp:nvSpPr>
        <dsp:cNvPr id="0" name=""/>
        <dsp:cNvSpPr/>
      </dsp:nvSpPr>
      <dsp:spPr>
        <a:xfrm>
          <a:off x="1702428" y="3313191"/>
          <a:ext cx="3603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33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2822" y="3356956"/>
        <a:ext cx="19546" cy="3909"/>
      </dsp:txXfrm>
    </dsp:sp>
    <dsp:sp modelId="{6B3764F3-A044-4305-AA53-58031E9D7335}">
      <dsp:nvSpPr>
        <dsp:cNvPr id="0" name=""/>
        <dsp:cNvSpPr/>
      </dsp:nvSpPr>
      <dsp:spPr>
        <a:xfrm>
          <a:off x="4515" y="2848997"/>
          <a:ext cx="1699713" cy="1019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max_donated</a:t>
          </a:r>
        </a:p>
      </dsp:txBody>
      <dsp:txXfrm>
        <a:off x="4515" y="2848997"/>
        <a:ext cx="1699713" cy="1019828"/>
      </dsp:txXfrm>
    </dsp:sp>
    <dsp:sp modelId="{212911AB-3348-4D5F-9421-82FB5CB75D67}">
      <dsp:nvSpPr>
        <dsp:cNvPr id="0" name=""/>
        <dsp:cNvSpPr/>
      </dsp:nvSpPr>
      <dsp:spPr>
        <a:xfrm>
          <a:off x="2095162" y="2848997"/>
          <a:ext cx="1699713" cy="10198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 Light"/>
            </a:rPr>
            <a:t>min_donated</a:t>
          </a:r>
        </a:p>
      </dsp:txBody>
      <dsp:txXfrm>
        <a:off x="2095162" y="2848997"/>
        <a:ext cx="1699713" cy="1019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CA1D-98A4-4717-BB6D-CFF1BE9506DB}" type="datetimeFigureOut">
              <a:rPr lang="en-US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75FE0-DA53-49A9-AE0E-AABC72744E5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en-US"/>
              <a:t>Minsplit: minimum no of observations that must exist in a node in order for a split to be performed 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en-US"/>
              <a:t>Minbucket: the minimum number of observations in any terminal 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5FE0-DA53-49A9-AE0E-AABC72744E5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If the donor speaks French, he/she will be more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The more time elapsed(recency) between the last donations, the less likely the donor will 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Male donors you are more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The bigger the sum donated by the donor, the more likely he/she will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frequency of donation, the less likely the donor will 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Donors from Brussels are less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maximum amount donated, the less likely the donor will donate again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minimum amount donated, the more likely the donor will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5FE0-DA53-49A9-AE0E-AABC72744E5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If the donor does not speak French, he/she will be more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The more time elapsed(recency) between the last donations, the less likely the donor will 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Male donors you are more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The bigger the sum donated by the donor, the more likely he/she will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frequency of donation, the less likely the donor will 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Donors from Brussels are less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maximum amount donated, the less likely the donor will donate again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minimum amount donated, the more likely the donor will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5FE0-DA53-49A9-AE0E-AABC72744E5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1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If the donor does not speak French, he/she will be more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The more time elapsed(recency) between the last donations, the less likely the donor will 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Male donors you are more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The bigger the sum donated by the donor, the more likely he/she will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frequency of donation, the less likely the donor will 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Donors from Brussels are less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maximum amount donated, the less likely the donor will donate again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minimum amount donated, the more likely the donor will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5FE0-DA53-49A9-AE0E-AABC72744E5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5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Outliers slicing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5FE0-DA53-49A9-AE0E-AABC72744E5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10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Outliers slicing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5FE0-DA53-49A9-AE0E-AABC72744E5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Outliers slicing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5FE0-DA53-49A9-AE0E-AABC72744E5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If the donor does not speak French, he/she will be more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The more time elapsed(recency) between the last donations, the less likely the donor will 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Male donors you are more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The bigger the sum donated by the donor, the more likely he/she will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frequency of donation, the less likely the donor will 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Donors from Brussels are less likely to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maximum amount donated, the less likely the donor will donate again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With higher minimum amount donated, the more likely the donor will donate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75FE0-DA53-49A9-AE0E-AABC72744E5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1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9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800">
                <a:cs typeface="Calibri Light"/>
              </a:rPr>
              <a:t>DSC Re-Activation Campaign Project </a:t>
            </a:r>
            <a:br>
              <a:rPr lang="en-US" sz="6800">
                <a:cs typeface="Calibri Light"/>
              </a:rPr>
            </a:br>
            <a:r>
              <a:rPr lang="en-US" sz="6800">
                <a:cs typeface="Calibri Light"/>
              </a:rPr>
              <a:t>Predictive Models</a:t>
            </a:r>
            <a:endParaRPr lang="en-US" sz="6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Justine Deleval, Daniela Tuiran, Dafni Krystallidou</a:t>
            </a:r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B7B2-EC17-4BCF-BE6B-CC809F04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Evaluation  -Cumulative Gains</a:t>
            </a:r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834697D-6E02-4985-9989-225F3D422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" t="1591" r="-326"/>
          <a:stretch/>
        </p:blipFill>
        <p:spPr>
          <a:xfrm>
            <a:off x="2739669" y="1846960"/>
            <a:ext cx="6776857" cy="38899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857E-17E3-47CF-B3C8-26F294ACF133}"/>
              </a:ext>
            </a:extLst>
          </p:cNvPr>
          <p:cNvSpPr txBox="1">
            <a:spLocks/>
          </p:cNvSpPr>
          <p:nvPr/>
        </p:nvSpPr>
        <p:spPr>
          <a:xfrm>
            <a:off x="1027280" y="5886640"/>
            <a:ext cx="6427284" cy="2117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100">
                <a:cs typeface="Calibri"/>
              </a:rPr>
              <a:t>Slightly better performance than random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77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F7B8-42BA-41AD-B139-EDEF8261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Evaluation  -Lift Curve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D560DDA-C1B2-4185-AB1B-75D89879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16" y="1774389"/>
            <a:ext cx="6721433" cy="4464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44B746-4079-455C-B634-5C61DA93B84C}"/>
              </a:ext>
            </a:extLst>
          </p:cNvPr>
          <p:cNvSpPr txBox="1"/>
          <p:nvPr/>
        </p:nvSpPr>
        <p:spPr>
          <a:xfrm>
            <a:off x="7405515" y="1648603"/>
            <a:ext cx="4484914" cy="44935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cs typeface="Calibri"/>
              </a:rPr>
              <a:t>Lift curve --&gt; better model performance for the test than the target dataset. 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cs typeface="Calibri"/>
              </a:rPr>
              <a:t>Trend also reflected in AUC curves.  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000">
                <a:cs typeface="Calibri"/>
              </a:rPr>
              <a:t>Train Target Incidence :   0.0059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000">
                <a:cs typeface="Calibri"/>
              </a:rPr>
              <a:t>Test Target Incidence :     0.0148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cs typeface="Calibri"/>
              </a:rPr>
              <a:t>Overall the model would be better if we had stratified the target 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cs typeface="Calibri"/>
              </a:rPr>
              <a:t> In order to include equal percentages of targets  in both train and target data sets.</a:t>
            </a:r>
          </a:p>
        </p:txBody>
      </p:sp>
    </p:spTree>
    <p:extLst>
      <p:ext uri="{BB962C8B-B14F-4D97-AF65-F5344CB8AC3E}">
        <p14:creationId xmlns:p14="http://schemas.microsoft.com/office/powerpoint/2010/main" val="15553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1140-0735-4D7C-85BA-6DA0D20B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Alternative Model –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9414-253F-4748-82A6-88D83F8C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994" y="1972293"/>
            <a:ext cx="5512103" cy="3483005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Wingdings"/>
              <a:buChar char="§"/>
            </a:pPr>
            <a:r>
              <a:rPr lang="en-US">
                <a:solidFill>
                  <a:schemeClr val="tx1"/>
                </a:solidFill>
                <a:cs typeface="Calibri"/>
              </a:rPr>
              <a:t> Decision Tree</a:t>
            </a:r>
          </a:p>
          <a:p>
            <a:pPr>
              <a:buFont typeface="Wingdings"/>
              <a:buChar char="§"/>
            </a:pPr>
            <a:r>
              <a:rPr lang="en-US">
                <a:solidFill>
                  <a:schemeClr val="tx1"/>
                </a:solidFill>
                <a:cs typeface="Calibri"/>
              </a:rPr>
              <a:t> Output contained only one root node. </a:t>
            </a:r>
          </a:p>
          <a:p>
            <a:pPr>
              <a:buFont typeface="Wingdings"/>
              <a:buChar char="§"/>
            </a:pPr>
            <a:r>
              <a:rPr lang="en-US">
                <a:solidFill>
                  <a:schemeClr val="tx1"/>
                </a:solidFill>
                <a:cs typeface="Calibri"/>
              </a:rPr>
              <a:t> We had to decrease : </a:t>
            </a:r>
            <a:r>
              <a:rPr lang="en-US" err="1">
                <a:solidFill>
                  <a:schemeClr val="tx1"/>
                </a:solidFill>
                <a:cs typeface="Calibri"/>
              </a:rPr>
              <a:t>minsplit</a:t>
            </a:r>
            <a:r>
              <a:rPr lang="en-US">
                <a:solidFill>
                  <a:schemeClr val="tx1"/>
                </a:solidFill>
                <a:cs typeface="Calibri"/>
              </a:rPr>
              <a:t> and </a:t>
            </a:r>
            <a:r>
              <a:rPr lang="en-US" err="1">
                <a:solidFill>
                  <a:schemeClr val="tx1"/>
                </a:solidFill>
                <a:cs typeface="Calibri"/>
              </a:rPr>
              <a:t>minbucket</a:t>
            </a:r>
            <a:r>
              <a:rPr lang="en-US">
                <a:solidFill>
                  <a:schemeClr val="tx1"/>
                </a:solidFill>
                <a:cs typeface="Calibri"/>
              </a:rPr>
              <a:t> to get a result. </a:t>
            </a:r>
          </a:p>
          <a:p>
            <a:pPr>
              <a:buFont typeface="Wingdings"/>
              <a:buChar char="§"/>
            </a:pPr>
            <a:r>
              <a:rPr lang="en-US">
                <a:solidFill>
                  <a:schemeClr val="tx1"/>
                </a:solidFill>
                <a:cs typeface="Calibri"/>
              </a:rPr>
              <a:t> The result was not very easily interpretable- many nodes</a:t>
            </a:r>
          </a:p>
          <a:p>
            <a:pPr>
              <a:buFont typeface="Wingdings"/>
              <a:buChar char="§"/>
            </a:pPr>
            <a:r>
              <a:rPr lang="en-US">
                <a:solidFill>
                  <a:schemeClr val="tx1"/>
                </a:solidFill>
                <a:cs typeface="Calibri"/>
              </a:rPr>
              <a:t> Possible reason: too many observations with a low target incidence</a:t>
            </a:r>
          </a:p>
          <a:p>
            <a:pPr>
              <a:buFont typeface="Wingdings"/>
              <a:buChar char="§"/>
            </a:pPr>
            <a:endParaRPr lang="en-US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Picture 14" descr="A circuit board&#10;&#10;Description generated with high confidence">
            <a:extLst>
              <a:ext uri="{FF2B5EF4-FFF2-40B4-BE49-F238E27FC236}">
                <a16:creationId xmlns:a16="http://schemas.microsoft.com/office/drawing/2014/main" id="{C0524653-5879-41EC-B925-BBE0AD263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71" y="1976293"/>
            <a:ext cx="4760258" cy="3376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B15CD-B8AB-494A-8C41-85000A5FEAD0}"/>
              </a:ext>
            </a:extLst>
          </p:cNvPr>
          <p:cNvSpPr txBox="1"/>
          <p:nvPr/>
        </p:nvSpPr>
        <p:spPr>
          <a:xfrm>
            <a:off x="7525870" y="555363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</a:t>
            </a:r>
            <a:r>
              <a:rPr lang="en-US">
                <a:cs typeface="Calibri"/>
              </a:rPr>
              <a:t>= 35,000</a:t>
            </a:r>
          </a:p>
        </p:txBody>
      </p:sp>
    </p:spTree>
    <p:extLst>
      <p:ext uri="{BB962C8B-B14F-4D97-AF65-F5344CB8AC3E}">
        <p14:creationId xmlns:p14="http://schemas.microsoft.com/office/powerpoint/2010/main" val="367263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004-1624-4694-BDE9-B3C9A0C4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Decision Tree Example </a:t>
            </a:r>
            <a:endParaRPr lang="en-US">
              <a:cs typeface="Calibri Light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A0E5CA3C-0FC9-45F2-A8DD-4AE93552D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152" y="1948890"/>
            <a:ext cx="5338609" cy="34996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DA1A45-4298-44F9-A9FC-580FFDF3B6AC}"/>
              </a:ext>
            </a:extLst>
          </p:cNvPr>
          <p:cNvSpPr txBox="1"/>
          <p:nvPr/>
        </p:nvSpPr>
        <p:spPr>
          <a:xfrm>
            <a:off x="5688106" y="55760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</a:t>
            </a:r>
            <a:r>
              <a:rPr lang="en-US">
                <a:cs typeface="Calibri"/>
              </a:rPr>
              <a:t>= 500 </a:t>
            </a:r>
          </a:p>
        </p:txBody>
      </p:sp>
    </p:spTree>
    <p:extLst>
      <p:ext uri="{BB962C8B-B14F-4D97-AF65-F5344CB8AC3E}">
        <p14:creationId xmlns:p14="http://schemas.microsoft.com/office/powerpoint/2010/main" val="18860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0D69-725A-4630-B18B-FA5FED65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919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Interpretation of Variables – Recency  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D23F9D-2483-4250-BC68-05076E412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549" y="5600215"/>
            <a:ext cx="10515600" cy="675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The more time elapsed(recency) between the last donation and start of target period, the less likely the donor will donate</a:t>
            </a:r>
          </a:p>
        </p:txBody>
      </p:sp>
      <p:pic>
        <p:nvPicPr>
          <p:cNvPr id="5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065543-A211-41E3-B6A8-3CC085E7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16" y="1784688"/>
            <a:ext cx="6837802" cy="37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0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0D69-725A-4630-B18B-FA5FED65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919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Interpretation of Variables – Language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D23F9D-2483-4250-BC68-05076E412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949" y="5844055"/>
            <a:ext cx="10515600" cy="429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If the donor does not speak French, he/she will be more likely to donate 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10DE42-331E-4408-948E-15FA1B99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82" y="1838182"/>
            <a:ext cx="6519581" cy="38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0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0D69-725A-4630-B18B-FA5FED65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919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Interpretation of Variables – Gender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D23F9D-2483-4250-BC68-05076E412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229" y="5691655"/>
            <a:ext cx="10515600" cy="3844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Male donors are more likely to donate </a:t>
            </a:r>
            <a:endParaRPr lang="en-US"/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84466D-40DA-4E26-929C-58076580A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027" y="1822792"/>
            <a:ext cx="6654052" cy="37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6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2876-8AA0-47B8-973D-62481DE52859}"/>
              </a:ext>
            </a:extLst>
          </p:cNvPr>
          <p:cNvSpPr txBox="1">
            <a:spLocks/>
          </p:cNvSpPr>
          <p:nvPr/>
        </p:nvSpPr>
        <p:spPr>
          <a:xfrm>
            <a:off x="838200" y="35391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Interpretation of Variables – Number of  Donations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18744-06C5-493B-8BAC-5A46C53C2997}"/>
              </a:ext>
            </a:extLst>
          </p:cNvPr>
          <p:cNvSpPr txBox="1"/>
          <p:nvPr/>
        </p:nvSpPr>
        <p:spPr>
          <a:xfrm>
            <a:off x="1752601" y="5751157"/>
            <a:ext cx="80261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Donors that donated more than 42 times are less likely to donate </a:t>
            </a:r>
          </a:p>
        </p:txBody>
      </p: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8A3E5D9E-DBEB-4EE9-A735-2AB162CC2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19" y="1871272"/>
            <a:ext cx="6209191" cy="36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2876-8AA0-47B8-973D-62481DE52859}"/>
              </a:ext>
            </a:extLst>
          </p:cNvPr>
          <p:cNvSpPr txBox="1">
            <a:spLocks/>
          </p:cNvSpPr>
          <p:nvPr/>
        </p:nvSpPr>
        <p:spPr>
          <a:xfrm>
            <a:off x="838200" y="488390"/>
            <a:ext cx="10515600" cy="120229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Interpretation of Variables – Maximum donated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18744-06C5-493B-8BAC-5A46C53C2997}"/>
              </a:ext>
            </a:extLst>
          </p:cNvPr>
          <p:cNvSpPr txBox="1"/>
          <p:nvPr/>
        </p:nvSpPr>
        <p:spPr>
          <a:xfrm>
            <a:off x="1970443" y="5682129"/>
            <a:ext cx="9040904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Donors with a maximum amount donated greater than 142€ are less likely to donate again</a:t>
            </a:r>
          </a:p>
        </p:txBody>
      </p:sp>
      <p:pic>
        <p:nvPicPr>
          <p:cNvPr id="4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AB1A37-C57C-4591-9B62-15E2AF259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495" y="1884738"/>
            <a:ext cx="6587221" cy="36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EF1BC53-0690-40FF-B2B0-5CC25E19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3" y="1816430"/>
            <a:ext cx="5176091" cy="3634633"/>
          </a:xfrm>
          <a:prstGeom prst="rect">
            <a:avLst/>
          </a:prstGeom>
        </p:spPr>
      </p:pic>
      <p:pic>
        <p:nvPicPr>
          <p:cNvPr id="10" name="Picture 10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D52C42F-632D-4556-9070-AA29A4282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58" y="1818259"/>
            <a:ext cx="5391164" cy="3629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22876-8AA0-47B8-973D-62481DE52859}"/>
              </a:ext>
            </a:extLst>
          </p:cNvPr>
          <p:cNvSpPr txBox="1">
            <a:spLocks/>
          </p:cNvSpPr>
          <p:nvPr/>
        </p:nvSpPr>
        <p:spPr>
          <a:xfrm>
            <a:off x="838200" y="353919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cs typeface="Calibri Light"/>
              </a:rPr>
              <a:t>Interpretation of Variables – Sum &amp; Minimum Donations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18744-06C5-493B-8BAC-5A46C53C2997}"/>
              </a:ext>
            </a:extLst>
          </p:cNvPr>
          <p:cNvSpPr txBox="1"/>
          <p:nvPr/>
        </p:nvSpPr>
        <p:spPr>
          <a:xfrm>
            <a:off x="623048" y="5654488"/>
            <a:ext cx="525331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The largest the sum donated by a donor, the more likely he/she will donate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C38F1-51D3-4A3D-AA90-D33B8F2F8913}"/>
              </a:ext>
            </a:extLst>
          </p:cNvPr>
          <p:cNvSpPr txBox="1"/>
          <p:nvPr/>
        </p:nvSpPr>
        <p:spPr>
          <a:xfrm>
            <a:off x="6225989" y="5654488"/>
            <a:ext cx="5253317" cy="5873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Donors with higher minimum amount donated are more likely to donate 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12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922C-0329-4E16-B4B1-F1AAF4F8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4D97-D02C-4B3A-9562-945D110A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Using historical data from past reactivation campaigns, we want to predict which donors will be more likely to donate more than 35 € for the DSC re-activation campaign.</a:t>
            </a:r>
          </a:p>
          <a:p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This model will be used to support the decision-making process: </a:t>
            </a:r>
          </a:p>
          <a:p>
            <a:r>
              <a:rPr lang="en-US" sz="2800">
                <a:cs typeface="Calibri"/>
              </a:rPr>
              <a:t>How many donors  need to be reached to gain the maximum profit?</a:t>
            </a:r>
          </a:p>
        </p:txBody>
      </p:sp>
    </p:spTree>
    <p:extLst>
      <p:ext uri="{BB962C8B-B14F-4D97-AF65-F5344CB8AC3E}">
        <p14:creationId xmlns:p14="http://schemas.microsoft.com/office/powerpoint/2010/main" val="3235497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0D69-725A-4630-B18B-FA5FED65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919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Interpretation of Variables – Region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D23F9D-2483-4250-BC68-05076E412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412" y="5739317"/>
            <a:ext cx="6178924" cy="530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Donors from Brussels are less likely to donate 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F95C26-76A0-4D6A-9D02-6B84E606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55" y="1889728"/>
            <a:ext cx="5992905" cy="36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56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35F-9351-4EF1-9EB3-FE6A4C15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276443"/>
            <a:ext cx="10058400" cy="1450757"/>
          </a:xfrm>
        </p:spPr>
        <p:txBody>
          <a:bodyPr/>
          <a:lstStyle/>
          <a:p>
            <a:r>
              <a:rPr lang="en-US" b="1">
                <a:cs typeface="Calibri Light"/>
              </a:rPr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4AA9-BA0E-48A2-96D8-4F3A5A366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829870"/>
            <a:ext cx="10515600" cy="4872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200">
                <a:cs typeface="Calibri"/>
              </a:rPr>
              <a:t>What percentage of the donor population should we reach to get the maximum possible profit from our reactivation campaigns?</a:t>
            </a:r>
            <a:endParaRPr lang="en-US" sz="2200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sz="2200">
              <a:cs typeface="Calibri"/>
            </a:endParaRP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 </a:t>
            </a:r>
            <a:r>
              <a:rPr lang="en-US" sz="2200" u="sng">
                <a:cs typeface="Calibri"/>
              </a:rPr>
              <a:t>Target Incidence:</a:t>
            </a:r>
            <a:r>
              <a:rPr lang="en-US" sz="2200">
                <a:cs typeface="Calibri"/>
              </a:rPr>
              <a:t> average target incidence of the test &amp; training datasets </a:t>
            </a: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 </a:t>
            </a:r>
            <a:r>
              <a:rPr lang="en-US" sz="2200" u="sng">
                <a:cs typeface="Calibri"/>
              </a:rPr>
              <a:t>Reward per Target:</a:t>
            </a:r>
            <a:r>
              <a:rPr lang="en-US" sz="2200">
                <a:cs typeface="Calibri"/>
              </a:rPr>
              <a:t>  mean amount donated by each target in the test and training datasets</a:t>
            </a: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en-US" sz="2200">
                <a:cs typeface="Calibri"/>
              </a:rPr>
              <a:t> </a:t>
            </a:r>
            <a:r>
              <a:rPr lang="en-US" sz="2200" u="sng">
                <a:cs typeface="Calibri"/>
              </a:rPr>
              <a:t>Population size:</a:t>
            </a:r>
            <a:r>
              <a:rPr lang="en-US" sz="2200">
                <a:cs typeface="Calibri"/>
              </a:rPr>
              <a:t> total number of donors in the Donors database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C5DE16-8633-47E0-8511-447B7D4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300"/>
              </p:ext>
            </p:extLst>
          </p:nvPr>
        </p:nvGraphicFramePr>
        <p:xfrm>
          <a:off x="3320527" y="2933550"/>
          <a:ext cx="4457700" cy="11463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77312608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88334267"/>
                    </a:ext>
                  </a:extLst>
                </a:gridCol>
              </a:tblGrid>
              <a:tr h="28659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Population </a:t>
                      </a:r>
                      <a:r>
                        <a:rPr lang="en-US" sz="1400" b="0"/>
                        <a:t>Size</a:t>
                      </a: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400" b="0">
                        <a:solidFill>
                          <a:srgbClr val="305496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            44,691</a:t>
                      </a:r>
                      <a:r>
                        <a:rPr lang="en-US" sz="1400" b="0"/>
                        <a:t> </a:t>
                      </a:r>
                      <a:endParaRPr lang="en-US" sz="1400" b="0">
                        <a:solidFill>
                          <a:srgbClr val="305496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763178"/>
                  </a:ext>
                </a:extLst>
              </a:tr>
              <a:tr h="28659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Target incidence</a:t>
                      </a:r>
                      <a:endParaRPr lang="en-US" sz="1400" b="0">
                        <a:solidFill>
                          <a:srgbClr val="305496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1.040%</a:t>
                      </a:r>
                      <a:endParaRPr lang="en-US" sz="1400" b="0">
                        <a:solidFill>
                          <a:srgbClr val="305496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0210830"/>
                  </a:ext>
                </a:extLst>
              </a:tr>
              <a:tr h="28659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Reward </a:t>
                      </a:r>
                      <a:r>
                        <a:rPr lang="en-US" sz="1400" b="0"/>
                        <a:t>per target</a:t>
                      </a:r>
                      <a:endParaRPr lang="en-US" sz="1400" b="0">
                        <a:solidFill>
                          <a:srgbClr val="305496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         47.00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€</a:t>
                      </a:r>
                      <a:r>
                        <a:rPr lang="en-US" sz="1400" b="0"/>
                        <a:t> </a:t>
                      </a:r>
                      <a:endParaRPr lang="en-US" sz="1400" b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8742541"/>
                  </a:ext>
                </a:extLst>
              </a:tr>
              <a:tr h="286590">
                <a:tc>
                  <a:txBody>
                    <a:bodyPr/>
                    <a:lstStyle/>
                    <a:p>
                      <a:pPr algn="l"/>
                      <a:r>
                        <a:rPr lang="en-US" sz="1400" b="0"/>
                        <a:t>Cost per person</a:t>
                      </a:r>
                      <a:endParaRPr lang="en-US" sz="1400" b="0">
                        <a:solidFill>
                          <a:srgbClr val="305496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>
                          <a:effectLst/>
                        </a:rPr>
                        <a:t> </a:t>
                      </a:r>
                      <a:r>
                        <a:rPr lang="en-US" sz="1400" b="0"/>
                        <a:t> </a:t>
                      </a:r>
                      <a:r>
                        <a:rPr lang="en-US" sz="1400" b="0">
                          <a:effectLst/>
                        </a:rPr>
                        <a:t>0.50</a:t>
                      </a:r>
                      <a:r>
                        <a:rPr lang="en-US" sz="1400" b="0"/>
                        <a:t> 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€</a:t>
                      </a:r>
                      <a:r>
                        <a:rPr lang="en-US" sz="1400" b="0"/>
                        <a:t> </a:t>
                      </a:r>
                      <a:endParaRPr lang="en-US" sz="1400" b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602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15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35F-9351-4EF1-9EB3-FE6A4C1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Guiding our business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4AA9-BA0E-48A2-96D8-4F3A5A366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30" y="2094931"/>
            <a:ext cx="4834362" cy="4602122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200">
                <a:cs typeface="Calibri"/>
              </a:rPr>
              <a:t>Tool: Lift Graph</a:t>
            </a:r>
          </a:p>
          <a:p>
            <a:pPr marL="342900" indent="-342900">
              <a:buFont typeface="Wingdings"/>
              <a:buChar char="§"/>
            </a:pPr>
            <a:r>
              <a:rPr lang="en-US" sz="2200">
                <a:cs typeface="Calibri"/>
              </a:rPr>
              <a:t>We calculated the profits of our campaign based on the lift curve </a:t>
            </a:r>
          </a:p>
          <a:p>
            <a:pPr marL="342900" indent="-342900">
              <a:buFont typeface="Wingdings"/>
              <a:buChar char="§"/>
            </a:pPr>
            <a:r>
              <a:rPr lang="en-US" sz="2200">
                <a:cs typeface="Calibri"/>
              </a:rPr>
              <a:t>Expected profits were calculated as a function of percentage of donors selected </a:t>
            </a:r>
          </a:p>
          <a:p>
            <a:pPr marL="342900" indent="-342900">
              <a:buFont typeface="Wingdings"/>
              <a:buChar char="§"/>
            </a:pPr>
            <a:r>
              <a:rPr lang="en-US" sz="2200">
                <a:cs typeface="Calibri"/>
              </a:rPr>
              <a:t>Selected the percentage yielding maximum profit</a:t>
            </a:r>
          </a:p>
          <a:p>
            <a:pPr marL="342900" indent="-342900">
              <a:buFont typeface="Wingdings"/>
              <a:buChar char="§"/>
            </a:pPr>
            <a:endParaRPr lang="en-US"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1518E4-A540-4A70-B617-238478CE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23" y="1990763"/>
            <a:ext cx="6508377" cy="38758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75E042-8A59-4F57-B905-239524292C1B}"/>
              </a:ext>
            </a:extLst>
          </p:cNvPr>
          <p:cNvCxnSpPr/>
          <p:nvPr/>
        </p:nvCxnSpPr>
        <p:spPr>
          <a:xfrm flipH="1" flipV="1">
            <a:off x="8884024" y="2669092"/>
            <a:ext cx="923363" cy="60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F5AADB-B5BE-493A-9FB1-2BE7D674FFC7}"/>
              </a:ext>
            </a:extLst>
          </p:cNvPr>
          <p:cNvSpPr txBox="1"/>
          <p:nvPr/>
        </p:nvSpPr>
        <p:spPr>
          <a:xfrm>
            <a:off x="9809779" y="2539402"/>
            <a:ext cx="18915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cs typeface="Calibri"/>
              </a:rPr>
              <a:t>Maximum profit </a:t>
            </a:r>
            <a:endParaRPr lang="en-US">
              <a:cs typeface="Calibri"/>
            </a:endParaRPr>
          </a:p>
          <a:p>
            <a:r>
              <a:rPr lang="en-US" sz="1600" b="1">
                <a:cs typeface="Calibri"/>
              </a:rPr>
              <a:t>3,126 €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44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35F-9351-4EF1-9EB3-FE6A4C1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Business Case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4AA9-BA0E-48A2-96D8-4F3A5A36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DSC will make maximum profit by sending letters to 30% of the candidate donors </a:t>
            </a:r>
            <a:endParaRPr lang="en-US"/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Based on our model, maximum profits will be generated (3,126 €) by addressing 30% of the donors.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highlight>
                <a:srgbClr val="FFFF00"/>
              </a:highlight>
              <a:cs typeface="Calibri"/>
            </a:endParaRPr>
          </a:p>
          <a:p>
            <a:endParaRPr lang="en-US">
              <a:highlight>
                <a:srgbClr val="FFFF00"/>
              </a:highlight>
              <a:cs typeface="Calibri"/>
            </a:endParaRPr>
          </a:p>
          <a:p>
            <a:pPr marL="0" indent="0">
              <a:buNone/>
            </a:pPr>
            <a:endParaRPr lang="en-US">
              <a:highlight>
                <a:srgbClr val="FFFF00"/>
              </a:highlight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C26DBC-3918-43AD-A280-62EC66406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55089"/>
              </p:ext>
            </p:extLst>
          </p:nvPr>
        </p:nvGraphicFramePr>
        <p:xfrm>
          <a:off x="3832411" y="3003176"/>
          <a:ext cx="4238746" cy="1961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119373">
                  <a:extLst>
                    <a:ext uri="{9D8B030D-6E8A-4147-A177-3AD203B41FA5}">
                      <a16:colId xmlns:a16="http://schemas.microsoft.com/office/drawing/2014/main" val="2382939"/>
                    </a:ext>
                  </a:extLst>
                </a:gridCol>
                <a:gridCol w="2119373">
                  <a:extLst>
                    <a:ext uri="{9D8B030D-6E8A-4147-A177-3AD203B41FA5}">
                      <a16:colId xmlns:a16="http://schemas.microsoft.com/office/drawing/2014/main" val="2239840466"/>
                    </a:ext>
                  </a:extLst>
                </a:gridCol>
              </a:tblGrid>
              <a:tr h="4436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Selected Donors</a:t>
                      </a:r>
                      <a:endParaRPr lang="en-US" sz="1800">
                        <a:solidFill>
                          <a:srgbClr val="305496"/>
                        </a:solidFill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>
                          <a:effectLst/>
                        </a:rPr>
                        <a:t>13407</a:t>
                      </a:r>
                      <a:endParaRPr lang="en-US" sz="1800">
                        <a:solidFill>
                          <a:srgbClr val="305496"/>
                        </a:solidFill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3482021"/>
                  </a:ext>
                </a:extLst>
              </a:tr>
              <a:tr h="462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>
                          <a:effectLst/>
                        </a:rPr>
                        <a:t>Percentage Selected </a:t>
                      </a:r>
                      <a:endParaRPr lang="en-US" sz="1800">
                        <a:solidFill>
                          <a:srgbClr val="305496"/>
                        </a:solidFill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>
                          <a:effectLst/>
                        </a:rPr>
                        <a:t>30%</a:t>
                      </a:r>
                      <a:endParaRPr lang="en-US" sz="1800">
                        <a:solidFill>
                          <a:srgbClr val="305496"/>
                        </a:solidFill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8872169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6,704 €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119526"/>
                  </a:ext>
                </a:extLst>
              </a:tr>
              <a:tr h="348826"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Reward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9,830 €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1675815"/>
                  </a:ext>
                </a:extLst>
              </a:tr>
              <a:tr h="348826"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Profit</a:t>
                      </a:r>
                      <a:endParaRPr lang="en-US" sz="2000" b="1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3,126 €</a:t>
                      </a:r>
                      <a:endParaRPr lang="en-US" sz="2000" b="1" i="0" u="none" strike="noStrike" noProof="0"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74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80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B883F-C00D-4961-B90E-15EB01B2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971" y="605479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 YOU!!!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4C1354-4378-47B0-BA8D-34192CE32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57" b="4710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439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C66-9E68-4776-8B7C-5BCE6926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68" y="275397"/>
            <a:ext cx="10058400" cy="1450757"/>
          </a:xfrm>
        </p:spPr>
        <p:txBody>
          <a:bodyPr/>
          <a:lstStyle/>
          <a:p>
            <a:r>
              <a:rPr lang="en-US" b="1">
                <a:cs typeface="Calibri Light"/>
              </a:rPr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D142-EE1B-4E22-BF20-634342C7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4169133"/>
            <a:ext cx="10760015" cy="21947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Data from donors &amp; gifts data sets were used</a:t>
            </a:r>
          </a:p>
          <a:p>
            <a:r>
              <a:rPr lang="en-US">
                <a:cs typeface="Calibri"/>
              </a:rPr>
              <a:t>Only included data before April 11th, 2013 </a:t>
            </a:r>
          </a:p>
          <a:p>
            <a:r>
              <a:rPr lang="en-US">
                <a:cs typeface="Calibri"/>
              </a:rPr>
              <a:t>Target Period: 11/04/2013 - 15/01/2014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6237D1E-2691-40B1-8909-8BF8F713D2DE}"/>
              </a:ext>
            </a:extLst>
          </p:cNvPr>
          <p:cNvSpPr/>
          <p:nvPr/>
        </p:nvSpPr>
        <p:spPr>
          <a:xfrm>
            <a:off x="1049821" y="2560733"/>
            <a:ext cx="10592068" cy="1272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EF517-74F9-4A9E-B37B-76EC5C447030}"/>
              </a:ext>
            </a:extLst>
          </p:cNvPr>
          <p:cNvSpPr/>
          <p:nvPr/>
        </p:nvSpPr>
        <p:spPr>
          <a:xfrm>
            <a:off x="1074756" y="2898209"/>
            <a:ext cx="1766078" cy="5842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INFO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EC6C2-F10B-433F-8AAA-9FCBE80D3B99}"/>
              </a:ext>
            </a:extLst>
          </p:cNvPr>
          <p:cNvSpPr/>
          <p:nvPr/>
        </p:nvSpPr>
        <p:spPr>
          <a:xfrm>
            <a:off x="2864182" y="2883922"/>
            <a:ext cx="2155824" cy="6126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TARGET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8" name="Picture 10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95E33B2-32B0-48E6-A3F4-09D0DC33D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" b="8333"/>
          <a:stretch/>
        </p:blipFill>
        <p:spPr>
          <a:xfrm>
            <a:off x="1049715" y="2052116"/>
            <a:ext cx="1736802" cy="79675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0FD9F7-334D-4D83-885E-89B3333B28D9}"/>
              </a:ext>
            </a:extLst>
          </p:cNvPr>
          <p:cNvCxnSpPr/>
          <p:nvPr/>
        </p:nvCxnSpPr>
        <p:spPr>
          <a:xfrm flipH="1">
            <a:off x="2849760" y="1933458"/>
            <a:ext cx="5750" cy="207896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8F39BA-DA50-4A8A-8672-8884953633AD}"/>
              </a:ext>
            </a:extLst>
          </p:cNvPr>
          <p:cNvCxnSpPr>
            <a:cxnSpLocks/>
          </p:cNvCxnSpPr>
          <p:nvPr/>
        </p:nvCxnSpPr>
        <p:spPr>
          <a:xfrm flipH="1">
            <a:off x="8063888" y="1860943"/>
            <a:ext cx="15275" cy="159597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unched Tape 15">
            <a:extLst>
              <a:ext uri="{FF2B5EF4-FFF2-40B4-BE49-F238E27FC236}">
                <a16:creationId xmlns:a16="http://schemas.microsoft.com/office/drawing/2014/main" id="{B2D2C8B0-9668-4C3D-AAA3-D5034C4994D3}"/>
              </a:ext>
            </a:extLst>
          </p:cNvPr>
          <p:cNvSpPr/>
          <p:nvPr/>
        </p:nvSpPr>
        <p:spPr>
          <a:xfrm>
            <a:off x="8050501" y="1803129"/>
            <a:ext cx="900022" cy="64652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Now</a:t>
            </a:r>
          </a:p>
        </p:txBody>
      </p:sp>
      <p:pic>
        <p:nvPicPr>
          <p:cNvPr id="18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2AC3AEB7-4331-451A-A9E5-1860EB671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75" b="33823"/>
          <a:stretch/>
        </p:blipFill>
        <p:spPr>
          <a:xfrm>
            <a:off x="4032658" y="2216334"/>
            <a:ext cx="1076240" cy="645780"/>
          </a:xfrm>
          <a:prstGeom prst="rect">
            <a:avLst/>
          </a:prstGeom>
        </p:spPr>
      </p:pic>
      <p:pic>
        <p:nvPicPr>
          <p:cNvPr id="20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0CD2235C-1B62-49DB-B147-D3E24D137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75" b="33823"/>
          <a:stretch/>
        </p:blipFill>
        <p:spPr>
          <a:xfrm>
            <a:off x="9395412" y="2230710"/>
            <a:ext cx="1076240" cy="64578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8B54B5-C232-4B2E-90A7-6C26CD394A9C}"/>
              </a:ext>
            </a:extLst>
          </p:cNvPr>
          <p:cNvCxnSpPr>
            <a:cxnSpLocks/>
          </p:cNvCxnSpPr>
          <p:nvPr/>
        </p:nvCxnSpPr>
        <p:spPr>
          <a:xfrm>
            <a:off x="5035626" y="2882363"/>
            <a:ext cx="8627" cy="115881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F06E8D-AF8E-4990-B744-9D5D51D430EA}"/>
              </a:ext>
            </a:extLst>
          </p:cNvPr>
          <p:cNvSpPr txBox="1"/>
          <p:nvPr/>
        </p:nvSpPr>
        <p:spPr>
          <a:xfrm>
            <a:off x="2156772" y="4045493"/>
            <a:ext cx="13629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11/04/2013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ABE4B-0F2C-4521-9540-1EC8D8748802}"/>
              </a:ext>
            </a:extLst>
          </p:cNvPr>
          <p:cNvSpPr txBox="1"/>
          <p:nvPr/>
        </p:nvSpPr>
        <p:spPr>
          <a:xfrm>
            <a:off x="4442771" y="4045491"/>
            <a:ext cx="13629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15/01/2014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D6445-BA5D-4A49-BF3A-30706A94DAB2}"/>
              </a:ext>
            </a:extLst>
          </p:cNvPr>
          <p:cNvSpPr/>
          <p:nvPr/>
        </p:nvSpPr>
        <p:spPr>
          <a:xfrm>
            <a:off x="6621388" y="2898210"/>
            <a:ext cx="1432703" cy="5842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INFO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50A113-8C74-45E5-B659-B722C2B3E767}"/>
              </a:ext>
            </a:extLst>
          </p:cNvPr>
          <p:cNvSpPr/>
          <p:nvPr/>
        </p:nvSpPr>
        <p:spPr>
          <a:xfrm>
            <a:off x="8097047" y="2888683"/>
            <a:ext cx="2155824" cy="6126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TARGET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0A46F844-F74C-4A63-B236-F409EB5A7ED3}"/>
              </a:ext>
            </a:extLst>
          </p:cNvPr>
          <p:cNvSpPr/>
          <p:nvPr/>
        </p:nvSpPr>
        <p:spPr>
          <a:xfrm>
            <a:off x="2826848" y="1810672"/>
            <a:ext cx="856891" cy="61776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Past</a:t>
            </a:r>
          </a:p>
        </p:txBody>
      </p:sp>
    </p:spTree>
    <p:extLst>
      <p:ext uri="{BB962C8B-B14F-4D97-AF65-F5344CB8AC3E}">
        <p14:creationId xmlns:p14="http://schemas.microsoft.com/office/powerpoint/2010/main" val="284169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15C1-09BF-4A6E-845E-14A98CB2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92" y="396421"/>
            <a:ext cx="8596668" cy="1320800"/>
          </a:xfrm>
        </p:spPr>
        <p:txBody>
          <a:bodyPr/>
          <a:lstStyle/>
          <a:p>
            <a:r>
              <a:rPr lang="en-US" b="1">
                <a:cs typeface="Calibri Light"/>
              </a:rPr>
              <a:t>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77B2-B33C-4345-8FAA-6F576097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21" y="1902177"/>
            <a:ext cx="4834218" cy="51447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cs typeface="Calibri"/>
              </a:rPr>
              <a:t>C</a:t>
            </a:r>
            <a:r>
              <a:rPr lang="en-US" b="1">
                <a:cs typeface="Calibri"/>
              </a:rPr>
              <a:t>ontinuous Variables</a:t>
            </a:r>
            <a:endParaRPr lang="en-US"/>
          </a:p>
          <a:p>
            <a:pPr marL="342900" indent="-342900">
              <a:lnSpc>
                <a:spcPct val="100000"/>
              </a:lnSpc>
            </a:pPr>
            <a:r>
              <a:rPr lang="en-US" err="1">
                <a:cs typeface="Calibri"/>
              </a:rPr>
              <a:t>Sum_donated</a:t>
            </a:r>
            <a:r>
              <a:rPr lang="en-US">
                <a:cs typeface="Calibri"/>
              </a:rPr>
              <a:t> : sum amount donated</a:t>
            </a:r>
          </a:p>
          <a:p>
            <a:pPr marL="342900" indent="-342900">
              <a:lnSpc>
                <a:spcPct val="100000"/>
              </a:lnSpc>
            </a:pPr>
            <a:r>
              <a:rPr lang="en-US" err="1">
                <a:cs typeface="Calibri"/>
              </a:rPr>
              <a:t>Avg_donated</a:t>
            </a:r>
            <a:r>
              <a:rPr lang="en-US">
                <a:cs typeface="Calibri"/>
              </a:rPr>
              <a:t> : mean amount donated </a:t>
            </a:r>
          </a:p>
          <a:p>
            <a:pPr marL="342900" indent="-342900">
              <a:lnSpc>
                <a:spcPct val="100000"/>
              </a:lnSpc>
            </a:pPr>
            <a:r>
              <a:rPr lang="en-US" err="1">
                <a:cs typeface="Calibri"/>
              </a:rPr>
              <a:t>Min_donated</a:t>
            </a:r>
            <a:r>
              <a:rPr lang="en-US">
                <a:cs typeface="Calibri"/>
              </a:rPr>
              <a:t> : minimum amount donated </a:t>
            </a:r>
          </a:p>
          <a:p>
            <a:pPr marL="342900" indent="-342900">
              <a:lnSpc>
                <a:spcPct val="100000"/>
              </a:lnSpc>
            </a:pPr>
            <a:r>
              <a:rPr lang="en-US" err="1">
                <a:cs typeface="Calibri"/>
              </a:rPr>
              <a:t>Max_donated</a:t>
            </a:r>
            <a:r>
              <a:rPr lang="en-US">
                <a:cs typeface="Calibri"/>
              </a:rPr>
              <a:t> : maximum amount donated </a:t>
            </a:r>
          </a:p>
          <a:p>
            <a:pPr marL="342900" indent="-342900">
              <a:lnSpc>
                <a:spcPct val="100000"/>
              </a:lnSpc>
            </a:pPr>
            <a:r>
              <a:rPr lang="en-US">
                <a:cs typeface="Calibri"/>
              </a:rPr>
              <a:t>Recency : time elapsed between last donation and the start of the target period (in days)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sz="2000">
              <a:cs typeface="Calibri"/>
            </a:endParaRPr>
          </a:p>
          <a:p>
            <a:pPr marL="1371600" lvl="2" indent="-457200">
              <a:buAutoNum type="arabicPeriod"/>
            </a:pPr>
            <a:endParaRPr lang="en-US">
              <a:cs typeface="Calibri"/>
            </a:endParaRPr>
          </a:p>
          <a:p>
            <a:pPr marL="1371600" lvl="2" indent="-457200"/>
            <a:endParaRPr lang="en-US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A picture containing tree&#10;&#10;Description generated with very high confidence">
            <a:extLst>
              <a:ext uri="{FF2B5EF4-FFF2-40B4-BE49-F238E27FC236}">
                <a16:creationId xmlns:a16="http://schemas.microsoft.com/office/drawing/2014/main" id="{A8100CA6-930D-4C51-B53E-09E325042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180" y="3664718"/>
            <a:ext cx="1377351" cy="113551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FDB61775-4610-4EE5-BDD3-B3679A03A561}"/>
              </a:ext>
            </a:extLst>
          </p:cNvPr>
          <p:cNvSpPr/>
          <p:nvPr/>
        </p:nvSpPr>
        <p:spPr>
          <a:xfrm>
            <a:off x="5154302" y="2355475"/>
            <a:ext cx="767289" cy="2347153"/>
          </a:xfrm>
          <a:prstGeom prst="rightBrac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6AD40-DCA7-4611-BF3D-BB72DE168607}"/>
              </a:ext>
            </a:extLst>
          </p:cNvPr>
          <p:cNvSpPr txBox="1"/>
          <p:nvPr/>
        </p:nvSpPr>
        <p:spPr>
          <a:xfrm>
            <a:off x="6043633" y="3210447"/>
            <a:ext cx="983877" cy="5693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50" dirty="0"/>
              <a:t>per </a:t>
            </a:r>
          </a:p>
          <a:p>
            <a:r>
              <a:rPr lang="en-US" sz="1550" dirty="0"/>
              <a:t>Donor</a:t>
            </a:r>
            <a:r>
              <a:rPr lang="en-US" sz="1550" dirty="0">
                <a:cs typeface="Calibri"/>
              </a:rPr>
              <a:t> Id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A003EE-92F7-4E5D-A5AA-43B3F42CE97D}"/>
              </a:ext>
            </a:extLst>
          </p:cNvPr>
          <p:cNvSpPr txBox="1">
            <a:spLocks/>
          </p:cNvSpPr>
          <p:nvPr/>
        </p:nvSpPr>
        <p:spPr>
          <a:xfrm>
            <a:off x="7186397" y="1897695"/>
            <a:ext cx="4453219" cy="31948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cs typeface="Calibri"/>
              </a:rPr>
              <a:t>Dummy Variables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Language :  0: Non-French , 1: French</a:t>
            </a:r>
          </a:p>
          <a:p>
            <a:r>
              <a:rPr lang="en-US">
                <a:cs typeface="Calibri"/>
              </a:rPr>
              <a:t>Gender: 5 levels: C, F, S, M, U</a:t>
            </a:r>
          </a:p>
          <a:p>
            <a:r>
              <a:rPr lang="en-US">
                <a:cs typeface="Calibri"/>
              </a:rPr>
              <a:t>Location: split into 3 Belgian regions based on </a:t>
            </a:r>
            <a:r>
              <a:rPr lang="en-US" err="1">
                <a:cs typeface="Calibri"/>
              </a:rPr>
              <a:t>zipcode</a:t>
            </a:r>
            <a:endParaRPr lang="en-US">
              <a:cs typeface="Calibri"/>
            </a:endParaRPr>
          </a:p>
          <a:p>
            <a:pPr>
              <a:buFont typeface="Calibri" pitchFamily="34" charset="0"/>
              <a:buChar char=" "/>
            </a:pPr>
            <a:endParaRPr lang="en-US">
              <a:cs typeface="Calibri"/>
            </a:endParaRPr>
          </a:p>
          <a:p>
            <a:pPr marL="1371600" lvl="2" indent="-457200">
              <a:buFont typeface="Calibri" pitchFamily="34" charset="0"/>
              <a:buAutoNum type="arabicPeriod"/>
            </a:pPr>
            <a:r>
              <a:rPr lang="en-US" sz="2000">
                <a:cs typeface="Calibri"/>
              </a:rPr>
              <a:t>Flanders</a:t>
            </a:r>
          </a:p>
          <a:p>
            <a:pPr marL="1371600" lvl="2" indent="-457200">
              <a:buFont typeface="Calibri" pitchFamily="34" charset="0"/>
              <a:buAutoNum type="arabicPeriod"/>
            </a:pPr>
            <a:r>
              <a:rPr lang="en-US" sz="2000">
                <a:cs typeface="Calibri"/>
              </a:rPr>
              <a:t>Brussels </a:t>
            </a:r>
          </a:p>
          <a:p>
            <a:pPr marL="1371600" lvl="2" indent="-457200">
              <a:buFont typeface="Calibri" pitchFamily="34" charset="0"/>
              <a:buAutoNum type="arabicPeriod"/>
            </a:pPr>
            <a:r>
              <a:rPr lang="en-US" sz="2000">
                <a:cs typeface="Calibri"/>
              </a:rPr>
              <a:t>Wallonia</a:t>
            </a:r>
          </a:p>
          <a:p>
            <a:endParaRPr lang="en-US" sz="1800">
              <a:cs typeface="Calibri"/>
            </a:endParaRPr>
          </a:p>
          <a:p>
            <a:endParaRPr lang="en-US">
              <a:cs typeface="Calibri"/>
            </a:endParaRPr>
          </a:p>
          <a:p>
            <a:pPr marL="1371600" lvl="2" indent="-457200">
              <a:buFont typeface="Calibri" pitchFamily="34" charset="0"/>
              <a:buAutoNum type="arabicPeriod"/>
            </a:pPr>
            <a:endParaRPr lang="en-US">
              <a:cs typeface="Calibri"/>
            </a:endParaRPr>
          </a:p>
          <a:p>
            <a:pPr marL="1371600" lvl="2" indent="-457200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7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D226-D42E-48F6-8985-025990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1A67-65B4-435C-9511-9916F439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b="1">
                <a:cs typeface="Calibri"/>
              </a:rPr>
              <a:t>Target Definition:</a:t>
            </a:r>
            <a:r>
              <a:rPr lang="en-US" sz="2400">
                <a:cs typeface="Calibri"/>
              </a:rPr>
              <a:t> binary classification </a:t>
            </a:r>
            <a:endParaRPr lang="en-US"/>
          </a:p>
          <a:p>
            <a:pPr marL="383540" lvl="1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If donated  &gt; 35 € then 1 </a:t>
            </a:r>
          </a:p>
          <a:p>
            <a:pPr marL="383540" lvl="1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If donated  &lt; 35 € then 0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2400" b="1">
                <a:cs typeface="Calibri"/>
              </a:rPr>
              <a:t>Train dataset:</a:t>
            </a:r>
            <a:r>
              <a:rPr lang="en-US" sz="2400">
                <a:cs typeface="Calibri"/>
              </a:rPr>
              <a:t> Campaign 2013</a:t>
            </a:r>
          </a:p>
          <a:p>
            <a:pPr marL="383540" lvl="1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34,917 observations </a:t>
            </a:r>
          </a:p>
          <a:p>
            <a:pPr marL="383540" lvl="1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Target incidence: 0.0059 / (206 targets)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2400" b="1">
                <a:cs typeface="Calibri"/>
              </a:rPr>
              <a:t>Test dataset:</a:t>
            </a:r>
            <a:r>
              <a:rPr lang="en-US" sz="2400">
                <a:cs typeface="Calibri"/>
              </a:rPr>
              <a:t> Campaign 2014</a:t>
            </a:r>
          </a:p>
          <a:p>
            <a:pPr marL="383540" lvl="1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 25,645 observations</a:t>
            </a:r>
          </a:p>
          <a:p>
            <a:pPr marL="383540" lvl="1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Target incidence: 0.0148 /(379 targets)</a:t>
            </a:r>
          </a:p>
        </p:txBody>
      </p:sp>
    </p:spTree>
    <p:extLst>
      <p:ext uri="{BB962C8B-B14F-4D97-AF65-F5344CB8AC3E}">
        <p14:creationId xmlns:p14="http://schemas.microsoft.com/office/powerpoint/2010/main" val="22661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B43E-B6A8-4C1C-B152-C18840E8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Feature Selection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939B-3B29-4C7E-9F84-F96B23C5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51" y="1738158"/>
            <a:ext cx="1005840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Forward stepwise </a:t>
            </a:r>
          </a:p>
          <a:p>
            <a:endParaRPr lang="en-US" u="sng">
              <a:cs typeface="Calibri"/>
            </a:endParaRPr>
          </a:p>
          <a:p>
            <a:pPr marL="0" indent="0">
              <a:buNone/>
            </a:pPr>
            <a:endParaRPr lang="en-US" u="sng">
              <a:cs typeface="Calibri"/>
            </a:endParaRPr>
          </a:p>
          <a:p>
            <a:endParaRPr lang="en-US" u="sng">
              <a:cs typeface="Calibri"/>
            </a:endParaRPr>
          </a:p>
          <a:p>
            <a:endParaRPr lang="en-US" u="sng">
              <a:cs typeface="Calibri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3F2AAE2-5486-40B0-A953-B99093EB6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300831"/>
              </p:ext>
            </p:extLst>
          </p:nvPr>
        </p:nvGraphicFramePr>
        <p:xfrm>
          <a:off x="1073058" y="2273229"/>
          <a:ext cx="9920376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24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C135-EA96-458F-9AAF-8A2B94E4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Results of AUC </a:t>
            </a:r>
            <a:endParaRPr lang="en-US"/>
          </a:p>
        </p:txBody>
      </p:sp>
      <p:pic>
        <p:nvPicPr>
          <p:cNvPr id="6" name="Picture 6" descr="A picture containing sky, large&#10;&#10;Description generated with very high confidence">
            <a:extLst>
              <a:ext uri="{FF2B5EF4-FFF2-40B4-BE49-F238E27FC236}">
                <a16:creationId xmlns:a16="http://schemas.microsoft.com/office/drawing/2014/main" id="{9D8B499A-D00E-4949-86C8-57A1F423A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20" y="1926711"/>
            <a:ext cx="6919897" cy="4103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74BEB-815D-446B-8CFA-EA7E4A566EF7}"/>
              </a:ext>
            </a:extLst>
          </p:cNvPr>
          <p:cNvSpPr txBox="1"/>
          <p:nvPr/>
        </p:nvSpPr>
        <p:spPr>
          <a:xfrm>
            <a:off x="7366659" y="1958438"/>
            <a:ext cx="3623953" cy="385746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cs typeface="Calibri"/>
              </a:rPr>
              <a:t>AUC train: 0.59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cs typeface="Calibri"/>
              </a:rPr>
              <a:t>AUC test: 0.57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cs typeface="Calibri"/>
              </a:rPr>
              <a:t>The result of the AUC curve shows that the variable "S" at index 4 is decreasing the performance of the test curve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/>
              <a:buChar char="§"/>
            </a:pPr>
            <a:r>
              <a:rPr lang="en-US" sz="2000">
                <a:cs typeface="Calibri"/>
              </a:rPr>
              <a:t>We decided to take out the variables "U", "S","C" (related to the gender category) and rerun the model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4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C135-EA96-458F-9AAF-8A2B94E4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Final Model – List of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B444-1D6C-40BC-B95C-20ABE19E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310" y="2065436"/>
            <a:ext cx="4309373" cy="3529933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20F0502020204030204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"/>
              </a:rPr>
              <a:t>Finally, we included 8 variables</a:t>
            </a:r>
            <a:endParaRPr lang="en-US"/>
          </a:p>
          <a:p>
            <a:pPr marL="342900" indent="-342900">
              <a:spcBef>
                <a:spcPts val="1200"/>
              </a:spcBef>
              <a:buFont typeface="Wingdings" panose="020F0502020204030204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"/>
              </a:rPr>
              <a:t>The test and train are performing similarly</a:t>
            </a:r>
          </a:p>
          <a:p>
            <a:pPr marL="342900" indent="-342900">
              <a:spcBef>
                <a:spcPts val="1200"/>
              </a:spcBef>
              <a:buFont typeface="Wingdings" panose="020F0502020204030204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"/>
              </a:rPr>
              <a:t>AUC train: 0.5832</a:t>
            </a:r>
          </a:p>
          <a:p>
            <a:pPr marL="342900" indent="-342900">
              <a:spcBef>
                <a:spcPts val="1200"/>
              </a:spcBef>
              <a:buFont typeface="Wingdings" panose="020F0502020204030204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"/>
              </a:rPr>
              <a:t>AUC test: 0.5833</a:t>
            </a:r>
          </a:p>
          <a:p>
            <a:pPr marL="342900" indent="-342900">
              <a:spcBef>
                <a:spcPts val="1200"/>
              </a:spcBef>
              <a:buFont typeface="Wingdings" panose="020F0502020204030204" pitchFamily="34" charset="0"/>
              <a:buChar char="§"/>
            </a:pPr>
            <a:r>
              <a:rPr lang="en-US">
                <a:solidFill>
                  <a:schemeClr val="tx1"/>
                </a:solidFill>
                <a:cs typeface="Calibri"/>
              </a:rPr>
              <a:t>There is no overtraining, because the test AUC is slightly higher than the train AUC </a:t>
            </a:r>
          </a:p>
          <a:p>
            <a:endParaRPr lang="en-US">
              <a:solidFill>
                <a:schemeClr val="tx1"/>
              </a:solidFill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E71CAB-A644-4A48-934E-F0B04D78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5" y="1838686"/>
            <a:ext cx="7131267" cy="44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5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0D69-725A-4630-B18B-FA5FED65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Final 8 Variables Selected </a:t>
            </a:r>
            <a:endParaRPr lang="en-US"/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CAF7734-EB2B-41B4-BA23-EF54BF0D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77" y="1798588"/>
            <a:ext cx="5484420" cy="3681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39764-BB52-4F1A-A5E8-75C405B7EF39}"/>
              </a:ext>
            </a:extLst>
          </p:cNvPr>
          <p:cNvSpPr txBox="1"/>
          <p:nvPr/>
        </p:nvSpPr>
        <p:spPr>
          <a:xfrm>
            <a:off x="6466462" y="5291912"/>
            <a:ext cx="5276602" cy="11387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700"/>
          </a:p>
          <a:p>
            <a:r>
              <a:rPr lang="en-US" sz="1700">
                <a:cs typeface="Calibri"/>
              </a:rPr>
              <a:t>The highest significance values are </a:t>
            </a:r>
            <a:r>
              <a:rPr lang="en-US" sz="1700" b="1">
                <a:cs typeface="Calibri"/>
              </a:rPr>
              <a:t>recency </a:t>
            </a:r>
            <a:r>
              <a:rPr lang="en-US" sz="1700" i="1">
                <a:cs typeface="Calibri"/>
              </a:rPr>
              <a:t>p</a:t>
            </a:r>
            <a:r>
              <a:rPr lang="en-US" sz="1700">
                <a:cs typeface="Calibri"/>
              </a:rPr>
              <a:t>&lt;0.001, </a:t>
            </a:r>
            <a:r>
              <a:rPr lang="en-US" sz="1700" b="1">
                <a:cs typeface="Calibri"/>
              </a:rPr>
              <a:t>language </a:t>
            </a:r>
            <a:r>
              <a:rPr lang="en-US" sz="1700">
                <a:cs typeface="Calibri"/>
              </a:rPr>
              <a:t>and</a:t>
            </a:r>
            <a:r>
              <a:rPr lang="en-US" sz="1700" b="1">
                <a:cs typeface="Calibri"/>
              </a:rPr>
              <a:t> sum donated</a:t>
            </a:r>
            <a:r>
              <a:rPr lang="en-US" sz="1700">
                <a:cs typeface="Calibri"/>
              </a:rPr>
              <a:t>  </a:t>
            </a:r>
            <a:r>
              <a:rPr lang="en-US" sz="1700" i="1">
                <a:cs typeface="Calibri"/>
              </a:rPr>
              <a:t>p</a:t>
            </a:r>
            <a:r>
              <a:rPr lang="en-US" sz="1700">
                <a:cs typeface="Calibri"/>
              </a:rPr>
              <a:t>&lt; 0.01, </a:t>
            </a:r>
            <a:r>
              <a:rPr lang="en-US" sz="1700" b="1">
                <a:cs typeface="Calibri"/>
              </a:rPr>
              <a:t>male </a:t>
            </a:r>
            <a:r>
              <a:rPr lang="en-US" sz="1700">
                <a:cs typeface="Calibri"/>
              </a:rPr>
              <a:t>and </a:t>
            </a:r>
            <a:r>
              <a:rPr lang="en-US" sz="1700" b="1">
                <a:cs typeface="Calibri"/>
              </a:rPr>
              <a:t>numbers of donation</a:t>
            </a:r>
            <a:r>
              <a:rPr lang="en-US" sz="1700">
                <a:cs typeface="Calibri"/>
              </a:rPr>
              <a:t> </a:t>
            </a:r>
            <a:r>
              <a:rPr lang="en-US" sz="1700" i="1">
                <a:cs typeface="Calibri"/>
              </a:rPr>
              <a:t>p</a:t>
            </a:r>
            <a:r>
              <a:rPr lang="en-US" sz="1700">
                <a:cs typeface="Calibri"/>
              </a:rPr>
              <a:t>&lt; 0.05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946B15-939E-4236-9DE5-0C0BF75DE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558841"/>
              </p:ext>
            </p:extLst>
          </p:nvPr>
        </p:nvGraphicFramePr>
        <p:xfrm>
          <a:off x="365494" y="1841628"/>
          <a:ext cx="5890039" cy="389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1" name="Minus Sign 430">
            <a:extLst>
              <a:ext uri="{FF2B5EF4-FFF2-40B4-BE49-F238E27FC236}">
                <a16:creationId xmlns:a16="http://schemas.microsoft.com/office/drawing/2014/main" id="{6CE7BDD0-D38A-4A56-93A9-FE69A1BA8E47}"/>
              </a:ext>
            </a:extLst>
          </p:cNvPr>
          <p:cNvSpPr/>
          <p:nvPr/>
        </p:nvSpPr>
        <p:spPr>
          <a:xfrm>
            <a:off x="977153" y="2478741"/>
            <a:ext cx="454960" cy="253254"/>
          </a:xfrm>
          <a:prstGeom prst="mathMinus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Minus Sign 447">
            <a:extLst>
              <a:ext uri="{FF2B5EF4-FFF2-40B4-BE49-F238E27FC236}">
                <a16:creationId xmlns:a16="http://schemas.microsoft.com/office/drawing/2014/main" id="{7E8C9FF7-D574-4257-8A10-4AAA05D76A6A}"/>
              </a:ext>
            </a:extLst>
          </p:cNvPr>
          <p:cNvSpPr/>
          <p:nvPr/>
        </p:nvSpPr>
        <p:spPr>
          <a:xfrm>
            <a:off x="3117476" y="2478741"/>
            <a:ext cx="454960" cy="253254"/>
          </a:xfrm>
          <a:prstGeom prst="mathMinus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Minus Sign 448">
            <a:extLst>
              <a:ext uri="{FF2B5EF4-FFF2-40B4-BE49-F238E27FC236}">
                <a16:creationId xmlns:a16="http://schemas.microsoft.com/office/drawing/2014/main" id="{73822F57-43FC-47E7-9F21-640833FBB764}"/>
              </a:ext>
            </a:extLst>
          </p:cNvPr>
          <p:cNvSpPr/>
          <p:nvPr/>
        </p:nvSpPr>
        <p:spPr>
          <a:xfrm>
            <a:off x="3117476" y="3924299"/>
            <a:ext cx="454960" cy="253254"/>
          </a:xfrm>
          <a:prstGeom prst="mathMinus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Minus Sign 449">
            <a:extLst>
              <a:ext uri="{FF2B5EF4-FFF2-40B4-BE49-F238E27FC236}">
                <a16:creationId xmlns:a16="http://schemas.microsoft.com/office/drawing/2014/main" id="{2479A7DC-0F39-4850-B092-642A8ED34A9F}"/>
              </a:ext>
            </a:extLst>
          </p:cNvPr>
          <p:cNvSpPr/>
          <p:nvPr/>
        </p:nvSpPr>
        <p:spPr>
          <a:xfrm>
            <a:off x="5168152" y="3879475"/>
            <a:ext cx="454960" cy="253254"/>
          </a:xfrm>
          <a:prstGeom prst="mathMinus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Minus Sign 450">
            <a:extLst>
              <a:ext uri="{FF2B5EF4-FFF2-40B4-BE49-F238E27FC236}">
                <a16:creationId xmlns:a16="http://schemas.microsoft.com/office/drawing/2014/main" id="{00F4D28F-4E4E-4602-9E7D-327A5F55DD1C}"/>
              </a:ext>
            </a:extLst>
          </p:cNvPr>
          <p:cNvSpPr/>
          <p:nvPr/>
        </p:nvSpPr>
        <p:spPr>
          <a:xfrm>
            <a:off x="943534" y="5313829"/>
            <a:ext cx="454960" cy="253254"/>
          </a:xfrm>
          <a:prstGeom prst="mathMinus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Plus Sign 451">
            <a:extLst>
              <a:ext uri="{FF2B5EF4-FFF2-40B4-BE49-F238E27FC236}">
                <a16:creationId xmlns:a16="http://schemas.microsoft.com/office/drawing/2014/main" id="{F73055FC-EB7F-48D9-A107-E31D6DCEFF2C}"/>
              </a:ext>
            </a:extLst>
          </p:cNvPr>
          <p:cNvSpPr/>
          <p:nvPr/>
        </p:nvSpPr>
        <p:spPr>
          <a:xfrm>
            <a:off x="5212975" y="2478741"/>
            <a:ext cx="365313" cy="298078"/>
          </a:xfrm>
          <a:prstGeom prst="mathPlus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Plus Sign 453">
            <a:extLst>
              <a:ext uri="{FF2B5EF4-FFF2-40B4-BE49-F238E27FC236}">
                <a16:creationId xmlns:a16="http://schemas.microsoft.com/office/drawing/2014/main" id="{E9CA4DE8-F084-4AD9-9873-CC97832CAAB0}"/>
              </a:ext>
            </a:extLst>
          </p:cNvPr>
          <p:cNvSpPr/>
          <p:nvPr/>
        </p:nvSpPr>
        <p:spPr>
          <a:xfrm>
            <a:off x="988356" y="3924299"/>
            <a:ext cx="365313" cy="298078"/>
          </a:xfrm>
          <a:prstGeom prst="mathPlus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Plus Sign 454">
            <a:extLst>
              <a:ext uri="{FF2B5EF4-FFF2-40B4-BE49-F238E27FC236}">
                <a16:creationId xmlns:a16="http://schemas.microsoft.com/office/drawing/2014/main" id="{F1D878E1-58DC-42D4-86F3-A70EC68167CC}"/>
              </a:ext>
            </a:extLst>
          </p:cNvPr>
          <p:cNvSpPr/>
          <p:nvPr/>
        </p:nvSpPr>
        <p:spPr>
          <a:xfrm>
            <a:off x="3162298" y="5369858"/>
            <a:ext cx="365313" cy="298078"/>
          </a:xfrm>
          <a:prstGeom prst="mathPlus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4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514</Words>
  <Application>Microsoft Office PowerPoint</Application>
  <PresentationFormat>Widescreen</PresentationFormat>
  <Paragraphs>220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Retrospect</vt:lpstr>
      <vt:lpstr>DSC Re-Activation Campaign Project  Predictive Models</vt:lpstr>
      <vt:lpstr>Project definition</vt:lpstr>
      <vt:lpstr>Timeline</vt:lpstr>
      <vt:lpstr>Variable Creation</vt:lpstr>
      <vt:lpstr>Model building</vt:lpstr>
      <vt:lpstr>Feature Selection Algorithm</vt:lpstr>
      <vt:lpstr>Results of AUC </vt:lpstr>
      <vt:lpstr>Final Model – List of Variables</vt:lpstr>
      <vt:lpstr>Final 8 Variables Selected </vt:lpstr>
      <vt:lpstr>Evaluation  -Cumulative Gains</vt:lpstr>
      <vt:lpstr>Evaluation  -Lift Curve</vt:lpstr>
      <vt:lpstr>Alternative Model – Decision Tree</vt:lpstr>
      <vt:lpstr>Decision Tree Example </vt:lpstr>
      <vt:lpstr>Interpretation of Variables – Recency  </vt:lpstr>
      <vt:lpstr>Interpretation of Variables – Language</vt:lpstr>
      <vt:lpstr>Interpretation of Variables – Gender</vt:lpstr>
      <vt:lpstr>PowerPoint Presentation</vt:lpstr>
      <vt:lpstr>PowerPoint Presentation</vt:lpstr>
      <vt:lpstr>PowerPoint Presentation</vt:lpstr>
      <vt:lpstr>Interpretation of Variables – Region</vt:lpstr>
      <vt:lpstr>Business Case</vt:lpstr>
      <vt:lpstr>Guiding our business decision</vt:lpstr>
      <vt:lpstr>Business Case - Solution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Justine DELEVAL</cp:lastModifiedBy>
  <cp:revision>2</cp:revision>
  <dcterms:created xsi:type="dcterms:W3CDTF">2013-07-15T20:26:40Z</dcterms:created>
  <dcterms:modified xsi:type="dcterms:W3CDTF">2018-11-20T20:48:42Z</dcterms:modified>
</cp:coreProperties>
</file>