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EFA-6D1D-4E97-8368-B89202D6818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8BE1-1635-4374-B95A-6977466DB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6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EFA-6D1D-4E97-8368-B89202D6818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8BE1-1635-4374-B95A-6977466DB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5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EFA-6D1D-4E97-8368-B89202D6818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8BE1-1635-4374-B95A-6977466DB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EFA-6D1D-4E97-8368-B89202D6818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8BE1-1635-4374-B95A-6977466DB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2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EFA-6D1D-4E97-8368-B89202D6818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8BE1-1635-4374-B95A-6977466DB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3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EFA-6D1D-4E97-8368-B89202D6818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8BE1-1635-4374-B95A-6977466DB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72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EFA-6D1D-4E97-8368-B89202D6818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8BE1-1635-4374-B95A-6977466DB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6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EFA-6D1D-4E97-8368-B89202D6818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8BE1-1635-4374-B95A-6977466DB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3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EFA-6D1D-4E97-8368-B89202D6818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8BE1-1635-4374-B95A-6977466DB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5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EFA-6D1D-4E97-8368-B89202D6818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8BE1-1635-4374-B95A-6977466DB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0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0EFA-6D1D-4E97-8368-B89202D6818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8BE1-1635-4374-B95A-6977466DB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0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0EFA-6D1D-4E97-8368-B89202D6818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38BE1-1635-4374-B95A-6977466DB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0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步步高升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5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首页</a:t>
            </a:r>
          </a:p>
        </p:txBody>
      </p:sp>
      <p:pic>
        <p:nvPicPr>
          <p:cNvPr id="1027" name="Picture 3" descr="C:\Users\yuntian.chen\Desktop\bon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02585"/>
            <a:ext cx="2286000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untian.chen\Desktop\ro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02586"/>
            <a:ext cx="2286000" cy="40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untian.chen\Desktop\ma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02585"/>
            <a:ext cx="2286000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274184" y="5582120"/>
            <a:ext cx="576064" cy="39464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分享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ctr"/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上箭头 6"/>
          <p:cNvSpPr/>
          <p:nvPr/>
        </p:nvSpPr>
        <p:spPr>
          <a:xfrm rot="16200000">
            <a:off x="2978359" y="1928963"/>
            <a:ext cx="306289" cy="37428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45849" y="5218738"/>
            <a:ext cx="792088" cy="3742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 rot="5400000">
            <a:off x="5462971" y="4865821"/>
            <a:ext cx="306289" cy="108012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04049" y="5600821"/>
            <a:ext cx="437944" cy="39464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关于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86900" y="5601937"/>
            <a:ext cx="437944" cy="39464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退出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41185" y="1928963"/>
            <a:ext cx="792088" cy="3742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16016" y="1772816"/>
            <a:ext cx="1080119" cy="54061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金币数量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6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金币不足</a:t>
            </a:r>
            <a:endParaRPr lang="zh-CN" altLang="en-US" dirty="0"/>
          </a:p>
        </p:txBody>
      </p:sp>
      <p:pic>
        <p:nvPicPr>
          <p:cNvPr id="6146" name="Picture 2" descr="C:\Users\yuntian.chen\Desktop\war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32902"/>
            <a:ext cx="2286000" cy="40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0" y="1859388"/>
            <a:ext cx="2448272" cy="12095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玩家金币数量小于单局消耗</a:t>
            </a:r>
            <a:r>
              <a:rPr lang="en-US" altLang="zh-CN" sz="1200" dirty="0" smtClean="0">
                <a:solidFill>
                  <a:srgbClr val="FF0000"/>
                </a:solidFill>
              </a:rPr>
              <a:t>+</a:t>
            </a:r>
            <a:r>
              <a:rPr lang="zh-CN" altLang="en-US" sz="1200" dirty="0" smtClean="0">
                <a:solidFill>
                  <a:srgbClr val="FF0000"/>
                </a:solidFill>
              </a:rPr>
              <a:t>最低底分时，无法创建和加入房间；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0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房间</a:t>
            </a:r>
            <a:endParaRPr lang="zh-CN" altLang="en-US" dirty="0"/>
          </a:p>
        </p:txBody>
      </p:sp>
      <p:pic>
        <p:nvPicPr>
          <p:cNvPr id="2050" name="Picture 2" descr="C:\Users\yuntian.chen\Desktop\roo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88" y="1923510"/>
            <a:ext cx="2286000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341184" y="2420888"/>
            <a:ext cx="2327403" cy="7200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1560" y="2420888"/>
            <a:ext cx="2327403" cy="7200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玩家</a:t>
            </a:r>
            <a:r>
              <a:rPr lang="zh-CN" altLang="en-US" dirty="0" smtClean="0">
                <a:solidFill>
                  <a:srgbClr val="FF0000"/>
                </a:solidFill>
              </a:rPr>
              <a:t>信息，颜色对应玩家控制的积木；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上箭头 6"/>
          <p:cNvSpPr/>
          <p:nvPr/>
        </p:nvSpPr>
        <p:spPr>
          <a:xfrm rot="16200000">
            <a:off x="2956819" y="2593784"/>
            <a:ext cx="306289" cy="37428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32836" y="2204864"/>
            <a:ext cx="1163701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 rot="16200000">
            <a:off x="2972962" y="2017720"/>
            <a:ext cx="306289" cy="37428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560" y="1640931"/>
            <a:ext cx="2327403" cy="7200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单局每个玩家消耗的金币数量；底分为最基础的赌注，随着玩家总分数上升底分也有相应增加（例如每</a:t>
            </a:r>
            <a:r>
              <a:rPr lang="en-US" altLang="zh-CN" sz="1200" dirty="0" smtClean="0">
                <a:solidFill>
                  <a:srgbClr val="FF0000"/>
                </a:solidFill>
              </a:rPr>
              <a:t>20</a:t>
            </a:r>
            <a:r>
              <a:rPr lang="zh-CN" altLang="en-US" sz="1200" dirty="0" smtClean="0">
                <a:solidFill>
                  <a:srgbClr val="FF0000"/>
                </a:solidFill>
              </a:rPr>
              <a:t>分翻一倍）；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63888" y="5229200"/>
            <a:ext cx="932650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2465" y="5229200"/>
            <a:ext cx="248749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点击后进入邀请朋友的页面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上箭头 14"/>
          <p:cNvSpPr/>
          <p:nvPr/>
        </p:nvSpPr>
        <p:spPr>
          <a:xfrm rot="16200000">
            <a:off x="3143961" y="5258080"/>
            <a:ext cx="306289" cy="37428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44008" y="5229200"/>
            <a:ext cx="932650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 descr="C:\Users\yuntian.chen\Desktop\IMG_055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6" y="3451167"/>
            <a:ext cx="969708" cy="172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上箭头 19"/>
          <p:cNvSpPr/>
          <p:nvPr/>
        </p:nvSpPr>
        <p:spPr>
          <a:xfrm rot="16200000" flipV="1">
            <a:off x="5707317" y="5244556"/>
            <a:ext cx="306289" cy="40133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072144" y="4437112"/>
            <a:ext cx="2487497" cy="122413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房主显示“开始”，其他人显示“准备”，点击准备后玩家信息上由“未准备”变为“已准备”，按钮变为“取消准备”，所有人均为已准备状态后，房主可以点击开始游戏。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3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</a:t>
            </a:r>
            <a:endParaRPr lang="zh-CN" altLang="en-US" dirty="0"/>
          </a:p>
        </p:txBody>
      </p:sp>
      <p:pic>
        <p:nvPicPr>
          <p:cNvPr id="3074" name="Picture 2" descr="C:\Users\yuntian.chen\Desktop\ga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37647"/>
            <a:ext cx="2286000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345485" y="1836785"/>
            <a:ext cx="1610891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玩家总得分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上箭头 6"/>
          <p:cNvSpPr/>
          <p:nvPr/>
        </p:nvSpPr>
        <p:spPr>
          <a:xfrm rot="16200000" flipV="1">
            <a:off x="5907985" y="1915021"/>
            <a:ext cx="306289" cy="40133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0073" y="2052808"/>
            <a:ext cx="557808" cy="1704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46785" y="2780928"/>
            <a:ext cx="557808" cy="1704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上箭头 9"/>
          <p:cNvSpPr/>
          <p:nvPr/>
        </p:nvSpPr>
        <p:spPr>
          <a:xfrm rot="16200000" flipV="1">
            <a:off x="5884836" y="2665503"/>
            <a:ext cx="306289" cy="40133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21449" y="2564904"/>
            <a:ext cx="1610891" cy="4320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玩家个人得分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55976" y="3021874"/>
            <a:ext cx="557808" cy="4791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上箭头 12"/>
          <p:cNvSpPr/>
          <p:nvPr/>
        </p:nvSpPr>
        <p:spPr>
          <a:xfrm rot="16200000">
            <a:off x="3518756" y="2721381"/>
            <a:ext cx="306289" cy="108012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1560" y="2861025"/>
            <a:ext cx="2402979" cy="9067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倒计时，玩家在倒计时内必须完成跳跃，否则即为失败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6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yuntian.chen\Desktop\e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53081"/>
            <a:ext cx="2286000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91880" y="3140968"/>
            <a:ext cx="1944216" cy="15121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 rot="16200000" flipV="1">
            <a:off x="5555626" y="3676949"/>
            <a:ext cx="306289" cy="40133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27413" y="2852936"/>
            <a:ext cx="2448272" cy="19247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单局结算，得分最高的获得“</a:t>
            </a:r>
            <a:r>
              <a:rPr lang="en-US" altLang="zh-CN" dirty="0" smtClean="0">
                <a:solidFill>
                  <a:srgbClr val="FF0000"/>
                </a:solidFill>
              </a:rPr>
              <a:t>best</a:t>
            </a:r>
            <a:r>
              <a:rPr lang="zh-CN" altLang="en-US" dirty="0" smtClean="0">
                <a:solidFill>
                  <a:srgbClr val="FF0000"/>
                </a:solidFill>
              </a:rPr>
              <a:t>”称号，剩余的三人按得分百分比获得失败玩家输掉的金币；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7784" y="5634197"/>
            <a:ext cx="97038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分享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BONUS</a:t>
            </a:r>
            <a:endParaRPr lang="zh-CN" altLang="en-US" dirty="0"/>
          </a:p>
        </p:txBody>
      </p:sp>
      <p:pic>
        <p:nvPicPr>
          <p:cNvPr id="5122" name="Picture 2" descr="C:\Users\yuntian.chen\Desktop\bon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2286000" cy="40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347863" y="2212303"/>
            <a:ext cx="2160239" cy="49661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 rot="16200000" flipV="1">
            <a:off x="5609378" y="2259943"/>
            <a:ext cx="306289" cy="40133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351" y="2212303"/>
            <a:ext cx="2160239" cy="114468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游戏内的一些任务，完成后可领取对应奖励，领取完后消失；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1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187</Words>
  <Application>Microsoft Office PowerPoint</Application>
  <PresentationFormat>全屏显示(4:3)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步步高升</vt:lpstr>
      <vt:lpstr>首页</vt:lpstr>
      <vt:lpstr>金币不足</vt:lpstr>
      <vt:lpstr>房间</vt:lpstr>
      <vt:lpstr>游戏</vt:lpstr>
      <vt:lpstr>结算</vt:lpstr>
      <vt:lpstr>BONUS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陈云天</dc:creator>
  <cp:lastModifiedBy>陈云天</cp:lastModifiedBy>
  <cp:revision>5</cp:revision>
  <dcterms:created xsi:type="dcterms:W3CDTF">2018-01-10T03:02:49Z</dcterms:created>
  <dcterms:modified xsi:type="dcterms:W3CDTF">2018-01-11T06:41:31Z</dcterms:modified>
</cp:coreProperties>
</file>