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9" r:id="rId4"/>
  </p:sldMasterIdLst>
  <p:notesMasterIdLst>
    <p:notesMasterId r:id="rId6"/>
  </p:notesMasterIdLst>
  <p:sldIdLst>
    <p:sldId id="685" r:id="rId5"/>
  </p:sldIdLst>
  <p:sldSz cx="8269288" cy="11401425"/>
  <p:notesSz cx="6858000" cy="9144000"/>
  <p:defaultTextStyle>
    <a:defPPr>
      <a:defRPr lang="en-US"/>
    </a:defPPr>
    <a:lvl1pPr marL="0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1pPr>
    <a:lvl2pPr marL="492356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2pPr>
    <a:lvl3pPr marL="984714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3pPr>
    <a:lvl4pPr marL="1477074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4pPr>
    <a:lvl5pPr marL="1969428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5pPr>
    <a:lvl6pPr marL="2461787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6pPr>
    <a:lvl7pPr marL="2954144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7pPr>
    <a:lvl8pPr marL="3446503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8pPr>
    <a:lvl9pPr marL="3938861" algn="l" defTabSz="492356" rtl="0" eaLnBrk="1" latinLnBrk="0" hangingPunct="1">
      <a:defRPr sz="19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E0E0E0"/>
    <a:srgbClr val="C4C4CD"/>
    <a:srgbClr val="FFE600"/>
    <a:srgbClr val="797991"/>
    <a:srgbClr val="D2D2DA"/>
    <a:srgbClr val="FF00FF"/>
    <a:srgbClr val="6DDEDC"/>
    <a:srgbClr val="93F0E6"/>
    <a:srgbClr val="60E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AC0B9-AA72-43C0-B0B3-75E458ECF2DF}" v="1" dt="2023-06-15T08:33:28.092"/>
    <p1510:client id="{2448933B-3D9D-40D7-93E9-3B9FE5F1DA73}" v="4" dt="2023-06-14T18:15:06.905"/>
    <p1510:client id="{269B9AB5-40DF-4614-8789-ACE228869404}" v="2" vWet="4" dt="2023-06-15T05:14:14.061"/>
    <p1510:client id="{488B71D1-F580-4DE4-982B-31FB388A08A2}" v="3" dt="2023-06-15T05:14:22.454"/>
    <p1510:client id="{5C30F4AE-00C2-490E-B41D-51E5824BC472}" v="1" dt="2023-06-15T04:40:15.653"/>
    <p1510:client id="{F0708286-7AB2-4E64-B91D-8993B6D56DB5}" v="2" dt="2023-06-15T08:31:34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608" y="-380"/>
      </p:cViewPr>
      <p:guideLst/>
    </p:cSldViewPr>
  </p:slideViewPr>
  <p:outlineViewPr>
    <p:cViewPr>
      <p:scale>
        <a:sx n="33" d="100"/>
        <a:sy n="33" d="100"/>
      </p:scale>
      <p:origin x="0" y="-175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62" d="100"/>
          <a:sy n="162" d="100"/>
        </p:scale>
        <p:origin x="1896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8414F-BD85-A34E-B2C5-29C8F7BF438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1143000"/>
            <a:ext cx="2235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81EDF-5C34-4241-A7EA-BE3D4B432F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09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1pPr>
    <a:lvl2pPr marL="492356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2pPr>
    <a:lvl3pPr marL="984714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3pPr>
    <a:lvl4pPr marL="1477074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4pPr>
    <a:lvl5pPr marL="1969428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5pPr>
    <a:lvl6pPr marL="2461787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6pPr>
    <a:lvl7pPr marL="2954144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7pPr>
    <a:lvl8pPr marL="3446503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8pPr>
    <a:lvl9pPr marL="3938861" algn="l" defTabSz="984714" rtl="0" eaLnBrk="1" latinLnBrk="0" hangingPunct="1">
      <a:defRPr sz="12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90B723-669C-494C-A452-D75CB685EF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987" r="36029" b="646"/>
          <a:stretch/>
        </p:blipFill>
        <p:spPr>
          <a:xfrm>
            <a:off x="1" y="-1"/>
            <a:ext cx="8267781" cy="11418173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AE0DBF50-B49C-43C6-A53C-44DBD118D27F}"/>
              </a:ext>
            </a:extLst>
          </p:cNvPr>
          <p:cNvSpPr>
            <a:spLocks noChangeAspect="1"/>
          </p:cNvSpPr>
          <p:nvPr userDrawn="1"/>
        </p:nvSpPr>
        <p:spPr bwMode="gray">
          <a:xfrm rot="10800000">
            <a:off x="765613" y="817672"/>
            <a:ext cx="4120713" cy="4792892"/>
          </a:xfrm>
          <a:custGeom>
            <a:avLst/>
            <a:gdLst>
              <a:gd name="connsiteX0" fmla="*/ 0 w 10000"/>
              <a:gd name="connsiteY0" fmla="*/ 0 h 9745"/>
              <a:gd name="connsiteX1" fmla="*/ 921 w 10000"/>
              <a:gd name="connsiteY1" fmla="*/ 9745 h 9745"/>
              <a:gd name="connsiteX2" fmla="*/ 10000 w 10000"/>
              <a:gd name="connsiteY2" fmla="*/ 7201 h 9745"/>
              <a:gd name="connsiteX3" fmla="*/ 10000 w 10000"/>
              <a:gd name="connsiteY3" fmla="*/ 0 h 9745"/>
              <a:gd name="connsiteX4" fmla="*/ 0 w 10000"/>
              <a:gd name="connsiteY4" fmla="*/ 0 h 9745"/>
              <a:gd name="connsiteX0" fmla="*/ 0 w 9079"/>
              <a:gd name="connsiteY0" fmla="*/ 0 h 10000"/>
              <a:gd name="connsiteX1" fmla="*/ 0 w 9079"/>
              <a:gd name="connsiteY1" fmla="*/ 10000 h 10000"/>
              <a:gd name="connsiteX2" fmla="*/ 9079 w 9079"/>
              <a:gd name="connsiteY2" fmla="*/ 7389 h 10000"/>
              <a:gd name="connsiteX3" fmla="*/ 9079 w 9079"/>
              <a:gd name="connsiteY3" fmla="*/ 0 h 10000"/>
              <a:gd name="connsiteX4" fmla="*/ 0 w 9079"/>
              <a:gd name="connsiteY4" fmla="*/ 0 h 10000"/>
              <a:gd name="connsiteX0" fmla="*/ 5 w 10000"/>
              <a:gd name="connsiteY0" fmla="*/ 2555 h 10000"/>
              <a:gd name="connsiteX1" fmla="*/ 0 w 10000"/>
              <a:gd name="connsiteY1" fmla="*/ 10000 h 10000"/>
              <a:gd name="connsiteX2" fmla="*/ 10000 w 10000"/>
              <a:gd name="connsiteY2" fmla="*/ 7389 h 10000"/>
              <a:gd name="connsiteX3" fmla="*/ 10000 w 10000"/>
              <a:gd name="connsiteY3" fmla="*/ 0 h 10000"/>
              <a:gd name="connsiteX4" fmla="*/ 5 w 10000"/>
              <a:gd name="connsiteY4" fmla="*/ 2555 h 10000"/>
              <a:gd name="connsiteX0" fmla="*/ 5 w 10000"/>
              <a:gd name="connsiteY0" fmla="*/ 0 h 7445"/>
              <a:gd name="connsiteX1" fmla="*/ 0 w 10000"/>
              <a:gd name="connsiteY1" fmla="*/ 7445 h 7445"/>
              <a:gd name="connsiteX2" fmla="*/ 10000 w 10000"/>
              <a:gd name="connsiteY2" fmla="*/ 4834 h 7445"/>
              <a:gd name="connsiteX3" fmla="*/ 10000 w 10000"/>
              <a:gd name="connsiteY3" fmla="*/ 7 h 7445"/>
              <a:gd name="connsiteX4" fmla="*/ 5 w 10000"/>
              <a:gd name="connsiteY4" fmla="*/ 0 h 7445"/>
              <a:gd name="connsiteX0" fmla="*/ 5 w 10000"/>
              <a:gd name="connsiteY0" fmla="*/ 0 h 10000"/>
              <a:gd name="connsiteX1" fmla="*/ 0 w 10000"/>
              <a:gd name="connsiteY1" fmla="*/ 10000 h 10000"/>
              <a:gd name="connsiteX2" fmla="*/ 8453 w 10000"/>
              <a:gd name="connsiteY2" fmla="*/ 7036 h 10000"/>
              <a:gd name="connsiteX3" fmla="*/ 10000 w 10000"/>
              <a:gd name="connsiteY3" fmla="*/ 9 h 10000"/>
              <a:gd name="connsiteX4" fmla="*/ 5 w 10000"/>
              <a:gd name="connsiteY4" fmla="*/ 0 h 10000"/>
              <a:gd name="connsiteX0" fmla="*/ 5 w 8453"/>
              <a:gd name="connsiteY0" fmla="*/ 4143 h 14143"/>
              <a:gd name="connsiteX1" fmla="*/ 0 w 8453"/>
              <a:gd name="connsiteY1" fmla="*/ 14143 h 14143"/>
              <a:gd name="connsiteX2" fmla="*/ 8453 w 8453"/>
              <a:gd name="connsiteY2" fmla="*/ 11179 h 14143"/>
              <a:gd name="connsiteX3" fmla="*/ 8453 w 8453"/>
              <a:gd name="connsiteY3" fmla="*/ 0 h 14143"/>
              <a:gd name="connsiteX4" fmla="*/ 5 w 8453"/>
              <a:gd name="connsiteY4" fmla="*/ 4143 h 14143"/>
              <a:gd name="connsiteX0" fmla="*/ 6 w 10000"/>
              <a:gd name="connsiteY0" fmla="*/ 0 h 10007"/>
              <a:gd name="connsiteX1" fmla="*/ 0 w 10000"/>
              <a:gd name="connsiteY1" fmla="*/ 10007 h 10007"/>
              <a:gd name="connsiteX2" fmla="*/ 10000 w 10000"/>
              <a:gd name="connsiteY2" fmla="*/ 7911 h 10007"/>
              <a:gd name="connsiteX3" fmla="*/ 10000 w 10000"/>
              <a:gd name="connsiteY3" fmla="*/ 7 h 10007"/>
              <a:gd name="connsiteX4" fmla="*/ 6 w 10000"/>
              <a:gd name="connsiteY4" fmla="*/ 0 h 10007"/>
              <a:gd name="connsiteX0" fmla="*/ 15 w 10000"/>
              <a:gd name="connsiteY0" fmla="*/ 0 h 13937"/>
              <a:gd name="connsiteX1" fmla="*/ 0 w 10000"/>
              <a:gd name="connsiteY1" fmla="*/ 13937 h 13937"/>
              <a:gd name="connsiteX2" fmla="*/ 10000 w 10000"/>
              <a:gd name="connsiteY2" fmla="*/ 11841 h 13937"/>
              <a:gd name="connsiteX3" fmla="*/ 10000 w 10000"/>
              <a:gd name="connsiteY3" fmla="*/ 3937 h 13937"/>
              <a:gd name="connsiteX4" fmla="*/ 15 w 10000"/>
              <a:gd name="connsiteY4" fmla="*/ 0 h 13937"/>
              <a:gd name="connsiteX0" fmla="*/ 15 w 10000"/>
              <a:gd name="connsiteY0" fmla="*/ 15 h 13952"/>
              <a:gd name="connsiteX1" fmla="*/ 0 w 10000"/>
              <a:gd name="connsiteY1" fmla="*/ 13952 h 13952"/>
              <a:gd name="connsiteX2" fmla="*/ 10000 w 10000"/>
              <a:gd name="connsiteY2" fmla="*/ 11856 h 13952"/>
              <a:gd name="connsiteX3" fmla="*/ 10000 w 10000"/>
              <a:gd name="connsiteY3" fmla="*/ 0 h 13952"/>
              <a:gd name="connsiteX4" fmla="*/ 15 w 10000"/>
              <a:gd name="connsiteY4" fmla="*/ 15 h 1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3952">
                <a:moveTo>
                  <a:pt x="15" y="15"/>
                </a:moveTo>
                <a:cubicBezTo>
                  <a:pt x="13" y="2373"/>
                  <a:pt x="2" y="11595"/>
                  <a:pt x="0" y="13952"/>
                </a:cubicBezTo>
                <a:lnTo>
                  <a:pt x="10000" y="11856"/>
                </a:lnTo>
                <a:lnTo>
                  <a:pt x="10000" y="0"/>
                </a:lnTo>
                <a:lnTo>
                  <a:pt x="15" y="15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vert="horz" wrap="square" lIns="94316" tIns="47158" rIns="94316" bIns="47158" numCol="1" anchor="t" anchorCtr="0" compatLnSpc="1">
            <a:prstTxWarp prst="textNoShape">
              <a:avLst/>
            </a:prstTxWarp>
          </a:bodyPr>
          <a:lstStyle/>
          <a:p>
            <a:endParaRPr lang="en-GB" sz="1965" dirty="0">
              <a:latin typeface="EYInterstate Light" panose="02000506000000020004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A49280-8C06-4B9F-9588-47FAB3283C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7577" y="1969268"/>
            <a:ext cx="3606380" cy="887461"/>
          </a:xfrm>
          <a:prstGeom prst="rect">
            <a:avLst/>
          </a:prstGeom>
        </p:spPr>
        <p:txBody>
          <a:bodyPr/>
          <a:lstStyle>
            <a:lvl1pPr>
              <a:defRPr sz="3200" b="0">
                <a:solidFill>
                  <a:srgbClr val="404040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GB" dirty="0"/>
              <a:t>Title (EY Interstate Light 30 point)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7B909DF-82F7-4005-9B9F-92F59E0EB5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77577" y="3810017"/>
            <a:ext cx="3493363" cy="403530"/>
          </a:xfrm>
          <a:prstGeom prst="rect">
            <a:avLst/>
          </a:prstGeom>
        </p:spPr>
        <p:txBody>
          <a:bodyPr/>
          <a:lstStyle>
            <a:lvl1pPr marL="0" marR="0" indent="0" algn="l" defTabSz="9431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3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 sz="1600" b="0">
                <a:solidFill>
                  <a:srgbClr val="404040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51">
                <a:solidFill>
                  <a:srgbClr val="404040"/>
                </a:solidFill>
              </a:defRPr>
            </a:lvl2pPr>
            <a:lvl3pPr marL="943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4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6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9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01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726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z="1651" dirty="0"/>
              <a:t>Subtitle (EY Interstate 16 point)</a:t>
            </a:r>
          </a:p>
          <a:p>
            <a:pPr marL="0" marR="0" lvl="0" indent="0" algn="l" defTabSz="94315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238"/>
              </a:spcAft>
              <a:buClr>
                <a:schemeClr val="accent2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b="1" dirty="0"/>
              <a:t>XX Month 200X (EY Interstate bold 16 point)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70F22A7-5AA8-49FE-87B4-ECE327852EC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338888" y="9234488"/>
            <a:ext cx="1144587" cy="1325562"/>
            <a:chOff x="4029" y="5817"/>
            <a:chExt cx="721" cy="835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62422AAC-17C3-43E2-918E-E311A491DB4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029" y="5817"/>
              <a:ext cx="721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C8FF0BD-889F-45B4-94D4-268A2A212F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29" y="5817"/>
              <a:ext cx="578" cy="208"/>
            </a:xfrm>
            <a:custGeom>
              <a:avLst/>
              <a:gdLst>
                <a:gd name="T0" fmla="*/ 2310 w 2310"/>
                <a:gd name="T1" fmla="*/ 0 h 833"/>
                <a:gd name="T2" fmla="*/ 0 w 2310"/>
                <a:gd name="T3" fmla="*/ 833 h 833"/>
                <a:gd name="T4" fmla="*/ 2310 w 2310"/>
                <a:gd name="T5" fmla="*/ 430 h 833"/>
                <a:gd name="T6" fmla="*/ 2310 w 2310"/>
                <a:gd name="T7" fmla="*/ 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10" h="833">
                  <a:moveTo>
                    <a:pt x="2310" y="0"/>
                  </a:moveTo>
                  <a:lnTo>
                    <a:pt x="0" y="833"/>
                  </a:lnTo>
                  <a:lnTo>
                    <a:pt x="2310" y="43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2570538-A230-4226-8FB8-D32ED3B09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29" y="6112"/>
              <a:ext cx="721" cy="540"/>
            </a:xfrm>
            <a:custGeom>
              <a:avLst/>
              <a:gdLst>
                <a:gd name="T0" fmla="*/ 217 w 2884"/>
                <a:gd name="T1" fmla="*/ 1466 h 2160"/>
                <a:gd name="T2" fmla="*/ 236 w 2884"/>
                <a:gd name="T3" fmla="*/ 1658 h 2160"/>
                <a:gd name="T4" fmla="*/ 141 w 2884"/>
                <a:gd name="T5" fmla="*/ 1671 h 2160"/>
                <a:gd name="T6" fmla="*/ 328 w 2884"/>
                <a:gd name="T7" fmla="*/ 1626 h 2160"/>
                <a:gd name="T8" fmla="*/ 389 w 2884"/>
                <a:gd name="T9" fmla="*/ 1715 h 2160"/>
                <a:gd name="T10" fmla="*/ 1065 w 2884"/>
                <a:gd name="T11" fmla="*/ 1525 h 2160"/>
                <a:gd name="T12" fmla="*/ 1136 w 2884"/>
                <a:gd name="T13" fmla="*/ 1605 h 2160"/>
                <a:gd name="T14" fmla="*/ 650 w 2884"/>
                <a:gd name="T15" fmla="*/ 1427 h 2160"/>
                <a:gd name="T16" fmla="*/ 690 w 2884"/>
                <a:gd name="T17" fmla="*/ 1579 h 2160"/>
                <a:gd name="T18" fmla="*/ 803 w 2884"/>
                <a:gd name="T19" fmla="*/ 1712 h 2160"/>
                <a:gd name="T20" fmla="*/ 777 w 2884"/>
                <a:gd name="T21" fmla="*/ 1555 h 2160"/>
                <a:gd name="T22" fmla="*/ 1887 w 2884"/>
                <a:gd name="T23" fmla="*/ 1718 h 2160"/>
                <a:gd name="T24" fmla="*/ 2015 w 2884"/>
                <a:gd name="T25" fmla="*/ 1613 h 2160"/>
                <a:gd name="T26" fmla="*/ 1961 w 2884"/>
                <a:gd name="T27" fmla="*/ 1598 h 2160"/>
                <a:gd name="T28" fmla="*/ 1923 w 2884"/>
                <a:gd name="T29" fmla="*/ 1555 h 2160"/>
                <a:gd name="T30" fmla="*/ 1222 w 2884"/>
                <a:gd name="T31" fmla="*/ 1602 h 2160"/>
                <a:gd name="T32" fmla="*/ 1349 w 2884"/>
                <a:gd name="T33" fmla="*/ 1703 h 2160"/>
                <a:gd name="T34" fmla="*/ 1376 w 2884"/>
                <a:gd name="T35" fmla="*/ 1776 h 2160"/>
                <a:gd name="T36" fmla="*/ 1278 w 2884"/>
                <a:gd name="T37" fmla="*/ 1644 h 2160"/>
                <a:gd name="T38" fmla="*/ 1613 w 2884"/>
                <a:gd name="T39" fmla="*/ 1549 h 2160"/>
                <a:gd name="T40" fmla="*/ 1524 w 2884"/>
                <a:gd name="T41" fmla="*/ 1641 h 2160"/>
                <a:gd name="T42" fmla="*/ 1702 w 2884"/>
                <a:gd name="T43" fmla="*/ 1579 h 2160"/>
                <a:gd name="T44" fmla="*/ 1575 w 2884"/>
                <a:gd name="T45" fmla="*/ 1650 h 2160"/>
                <a:gd name="T46" fmla="*/ 1596 w 2884"/>
                <a:gd name="T47" fmla="*/ 1678 h 2160"/>
                <a:gd name="T48" fmla="*/ 2092 w 2884"/>
                <a:gd name="T49" fmla="*/ 1631 h 2160"/>
                <a:gd name="T50" fmla="*/ 2080 w 2884"/>
                <a:gd name="T51" fmla="*/ 1526 h 2160"/>
                <a:gd name="T52" fmla="*/ 2139 w 2884"/>
                <a:gd name="T53" fmla="*/ 1723 h 2160"/>
                <a:gd name="T54" fmla="*/ 2168 w 2884"/>
                <a:gd name="T55" fmla="*/ 1578 h 2160"/>
                <a:gd name="T56" fmla="*/ 2716 w 2884"/>
                <a:gd name="T57" fmla="*/ 1616 h 2160"/>
                <a:gd name="T58" fmla="*/ 2550 w 2884"/>
                <a:gd name="T59" fmla="*/ 1554 h 2160"/>
                <a:gd name="T60" fmla="*/ 2663 w 2884"/>
                <a:gd name="T61" fmla="*/ 1718 h 2160"/>
                <a:gd name="T62" fmla="*/ 2464 w 2884"/>
                <a:gd name="T63" fmla="*/ 1646 h 2160"/>
                <a:gd name="T64" fmla="*/ 2433 w 2884"/>
                <a:gd name="T65" fmla="*/ 1711 h 2160"/>
                <a:gd name="T66" fmla="*/ 2302 w 2884"/>
                <a:gd name="T67" fmla="*/ 1719 h 2160"/>
                <a:gd name="T68" fmla="*/ 2330 w 2884"/>
                <a:gd name="T69" fmla="*/ 1673 h 2160"/>
                <a:gd name="T70" fmla="*/ 2799 w 2884"/>
                <a:gd name="T71" fmla="*/ 1513 h 2160"/>
                <a:gd name="T72" fmla="*/ 910 w 2884"/>
                <a:gd name="T73" fmla="*/ 1718 h 2160"/>
                <a:gd name="T74" fmla="*/ 2256 w 2884"/>
                <a:gd name="T75" fmla="*/ 1910 h 2160"/>
                <a:gd name="T76" fmla="*/ 2344 w 2884"/>
                <a:gd name="T77" fmla="*/ 2078 h 2160"/>
                <a:gd name="T78" fmla="*/ 2321 w 2884"/>
                <a:gd name="T79" fmla="*/ 1915 h 2160"/>
                <a:gd name="T80" fmla="*/ 585 w 2884"/>
                <a:gd name="T81" fmla="*/ 1919 h 2160"/>
                <a:gd name="T82" fmla="*/ 628 w 2884"/>
                <a:gd name="T83" fmla="*/ 1929 h 2160"/>
                <a:gd name="T84" fmla="*/ 189 w 2884"/>
                <a:gd name="T85" fmla="*/ 1972 h 2160"/>
                <a:gd name="T86" fmla="*/ 290 w 2884"/>
                <a:gd name="T87" fmla="*/ 2007 h 2160"/>
                <a:gd name="T88" fmla="*/ 470 w 2884"/>
                <a:gd name="T89" fmla="*/ 2007 h 2160"/>
                <a:gd name="T90" fmla="*/ 349 w 2884"/>
                <a:gd name="T91" fmla="*/ 2017 h 2160"/>
                <a:gd name="T92" fmla="*/ 410 w 2884"/>
                <a:gd name="T93" fmla="*/ 2017 h 2160"/>
                <a:gd name="T94" fmla="*/ 2052 w 2884"/>
                <a:gd name="T95" fmla="*/ 1884 h 2160"/>
                <a:gd name="T96" fmla="*/ 1491 w 2884"/>
                <a:gd name="T97" fmla="*/ 1872 h 2160"/>
                <a:gd name="T98" fmla="*/ 1809 w 2884"/>
                <a:gd name="T99" fmla="*/ 1890 h 2160"/>
                <a:gd name="T100" fmla="*/ 1870 w 2884"/>
                <a:gd name="T101" fmla="*/ 2082 h 2160"/>
                <a:gd name="T102" fmla="*/ 1924 w 2884"/>
                <a:gd name="T103" fmla="*/ 1885 h 2160"/>
                <a:gd name="T104" fmla="*/ 1870 w 2884"/>
                <a:gd name="T105" fmla="*/ 1914 h 2160"/>
                <a:gd name="T106" fmla="*/ 716 w 2884"/>
                <a:gd name="T107" fmla="*/ 1786 h 2160"/>
                <a:gd name="T108" fmla="*/ 1122 w 2884"/>
                <a:gd name="T109" fmla="*/ 1881 h 2160"/>
                <a:gd name="T110" fmla="*/ 1035 w 2884"/>
                <a:gd name="T111" fmla="*/ 1927 h 2160"/>
                <a:gd name="T112" fmla="*/ 1196 w 2884"/>
                <a:gd name="T113" fmla="*/ 1919 h 2160"/>
                <a:gd name="T114" fmla="*/ 1294 w 2884"/>
                <a:gd name="T115" fmla="*/ 2076 h 2160"/>
                <a:gd name="T116" fmla="*/ 1310 w 2884"/>
                <a:gd name="T117" fmla="*/ 2154 h 2160"/>
                <a:gd name="T118" fmla="*/ 1265 w 2884"/>
                <a:gd name="T119" fmla="*/ 2032 h 2160"/>
                <a:gd name="T120" fmla="*/ 928 w 2884"/>
                <a:gd name="T121" fmla="*/ 1962 h 2160"/>
                <a:gd name="T122" fmla="*/ 371 w 2884"/>
                <a:gd name="T123" fmla="*/ 889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84" h="2160">
                  <a:moveTo>
                    <a:pt x="240" y="1628"/>
                  </a:moveTo>
                  <a:lnTo>
                    <a:pt x="240" y="1628"/>
                  </a:lnTo>
                  <a:lnTo>
                    <a:pt x="240" y="1621"/>
                  </a:lnTo>
                  <a:lnTo>
                    <a:pt x="239" y="1615"/>
                  </a:lnTo>
                  <a:lnTo>
                    <a:pt x="236" y="1603"/>
                  </a:lnTo>
                  <a:lnTo>
                    <a:pt x="231" y="1592"/>
                  </a:lnTo>
                  <a:lnTo>
                    <a:pt x="225" y="1584"/>
                  </a:lnTo>
                  <a:lnTo>
                    <a:pt x="217" y="1578"/>
                  </a:lnTo>
                  <a:lnTo>
                    <a:pt x="210" y="1573"/>
                  </a:lnTo>
                  <a:lnTo>
                    <a:pt x="204" y="1569"/>
                  </a:lnTo>
                  <a:lnTo>
                    <a:pt x="198" y="1566"/>
                  </a:lnTo>
                  <a:lnTo>
                    <a:pt x="198" y="1566"/>
                  </a:lnTo>
                  <a:lnTo>
                    <a:pt x="205" y="1561"/>
                  </a:lnTo>
                  <a:lnTo>
                    <a:pt x="211" y="1556"/>
                  </a:lnTo>
                  <a:lnTo>
                    <a:pt x="216" y="1550"/>
                  </a:lnTo>
                  <a:lnTo>
                    <a:pt x="222" y="1543"/>
                  </a:lnTo>
                  <a:lnTo>
                    <a:pt x="226" y="1535"/>
                  </a:lnTo>
                  <a:lnTo>
                    <a:pt x="228" y="1527"/>
                  </a:lnTo>
                  <a:lnTo>
                    <a:pt x="230" y="1519"/>
                  </a:lnTo>
                  <a:lnTo>
                    <a:pt x="230" y="1510"/>
                  </a:lnTo>
                  <a:lnTo>
                    <a:pt x="230" y="1510"/>
                  </a:lnTo>
                  <a:lnTo>
                    <a:pt x="230" y="1502"/>
                  </a:lnTo>
                  <a:lnTo>
                    <a:pt x="229" y="1494"/>
                  </a:lnTo>
                  <a:lnTo>
                    <a:pt x="227" y="1486"/>
                  </a:lnTo>
                  <a:lnTo>
                    <a:pt x="225" y="1479"/>
                  </a:lnTo>
                  <a:lnTo>
                    <a:pt x="222" y="1472"/>
                  </a:lnTo>
                  <a:lnTo>
                    <a:pt x="217" y="1466"/>
                  </a:lnTo>
                  <a:lnTo>
                    <a:pt x="212" y="1461"/>
                  </a:lnTo>
                  <a:lnTo>
                    <a:pt x="207" y="1456"/>
                  </a:lnTo>
                  <a:lnTo>
                    <a:pt x="201" y="1452"/>
                  </a:lnTo>
                  <a:lnTo>
                    <a:pt x="195" y="1448"/>
                  </a:lnTo>
                  <a:lnTo>
                    <a:pt x="188" y="1445"/>
                  </a:lnTo>
                  <a:lnTo>
                    <a:pt x="179" y="1442"/>
                  </a:lnTo>
                  <a:lnTo>
                    <a:pt x="171" y="1440"/>
                  </a:lnTo>
                  <a:lnTo>
                    <a:pt x="162" y="1438"/>
                  </a:lnTo>
                  <a:lnTo>
                    <a:pt x="153" y="1438"/>
                  </a:lnTo>
                  <a:lnTo>
                    <a:pt x="142" y="1437"/>
                  </a:lnTo>
                  <a:lnTo>
                    <a:pt x="21" y="1437"/>
                  </a:lnTo>
                  <a:lnTo>
                    <a:pt x="21" y="1718"/>
                  </a:lnTo>
                  <a:lnTo>
                    <a:pt x="141" y="1718"/>
                  </a:lnTo>
                  <a:lnTo>
                    <a:pt x="141" y="1718"/>
                  </a:lnTo>
                  <a:lnTo>
                    <a:pt x="153" y="1718"/>
                  </a:lnTo>
                  <a:lnTo>
                    <a:pt x="163" y="1717"/>
                  </a:lnTo>
                  <a:lnTo>
                    <a:pt x="173" y="1715"/>
                  </a:lnTo>
                  <a:lnTo>
                    <a:pt x="182" y="1712"/>
                  </a:lnTo>
                  <a:lnTo>
                    <a:pt x="192" y="1709"/>
                  </a:lnTo>
                  <a:lnTo>
                    <a:pt x="200" y="1705"/>
                  </a:lnTo>
                  <a:lnTo>
                    <a:pt x="207" y="1699"/>
                  </a:lnTo>
                  <a:lnTo>
                    <a:pt x="213" y="1694"/>
                  </a:lnTo>
                  <a:lnTo>
                    <a:pt x="220" y="1688"/>
                  </a:lnTo>
                  <a:lnTo>
                    <a:pt x="225" y="1681"/>
                  </a:lnTo>
                  <a:lnTo>
                    <a:pt x="230" y="1674"/>
                  </a:lnTo>
                  <a:lnTo>
                    <a:pt x="233" y="1666"/>
                  </a:lnTo>
                  <a:lnTo>
                    <a:pt x="236" y="1658"/>
                  </a:lnTo>
                  <a:lnTo>
                    <a:pt x="238" y="1649"/>
                  </a:lnTo>
                  <a:lnTo>
                    <a:pt x="239" y="1638"/>
                  </a:lnTo>
                  <a:lnTo>
                    <a:pt x="240" y="1628"/>
                  </a:lnTo>
                  <a:lnTo>
                    <a:pt x="240" y="1628"/>
                  </a:lnTo>
                  <a:close/>
                  <a:moveTo>
                    <a:pt x="141" y="1671"/>
                  </a:moveTo>
                  <a:lnTo>
                    <a:pt x="73" y="1671"/>
                  </a:lnTo>
                  <a:lnTo>
                    <a:pt x="73" y="1590"/>
                  </a:lnTo>
                  <a:lnTo>
                    <a:pt x="141" y="1590"/>
                  </a:lnTo>
                  <a:lnTo>
                    <a:pt x="141" y="1590"/>
                  </a:lnTo>
                  <a:lnTo>
                    <a:pt x="152" y="1591"/>
                  </a:lnTo>
                  <a:lnTo>
                    <a:pt x="160" y="1592"/>
                  </a:lnTo>
                  <a:lnTo>
                    <a:pt x="167" y="1596"/>
                  </a:lnTo>
                  <a:lnTo>
                    <a:pt x="173" y="1601"/>
                  </a:lnTo>
                  <a:lnTo>
                    <a:pt x="178" y="1606"/>
                  </a:lnTo>
                  <a:lnTo>
                    <a:pt x="181" y="1613"/>
                  </a:lnTo>
                  <a:lnTo>
                    <a:pt x="183" y="1621"/>
                  </a:lnTo>
                  <a:lnTo>
                    <a:pt x="185" y="1630"/>
                  </a:lnTo>
                  <a:lnTo>
                    <a:pt x="185" y="1630"/>
                  </a:lnTo>
                  <a:lnTo>
                    <a:pt x="183" y="1639"/>
                  </a:lnTo>
                  <a:lnTo>
                    <a:pt x="181" y="1647"/>
                  </a:lnTo>
                  <a:lnTo>
                    <a:pt x="177" y="1655"/>
                  </a:lnTo>
                  <a:lnTo>
                    <a:pt x="173" y="1660"/>
                  </a:lnTo>
                  <a:lnTo>
                    <a:pt x="167" y="1665"/>
                  </a:lnTo>
                  <a:lnTo>
                    <a:pt x="160" y="1668"/>
                  </a:lnTo>
                  <a:lnTo>
                    <a:pt x="150" y="1670"/>
                  </a:lnTo>
                  <a:lnTo>
                    <a:pt x="141" y="1671"/>
                  </a:lnTo>
                  <a:lnTo>
                    <a:pt x="141" y="1671"/>
                  </a:lnTo>
                  <a:close/>
                  <a:moveTo>
                    <a:pt x="140" y="1545"/>
                  </a:moveTo>
                  <a:lnTo>
                    <a:pt x="73" y="1545"/>
                  </a:lnTo>
                  <a:lnTo>
                    <a:pt x="73" y="1484"/>
                  </a:lnTo>
                  <a:lnTo>
                    <a:pt x="138" y="1484"/>
                  </a:lnTo>
                  <a:lnTo>
                    <a:pt x="138" y="1484"/>
                  </a:lnTo>
                  <a:lnTo>
                    <a:pt x="146" y="1485"/>
                  </a:lnTo>
                  <a:lnTo>
                    <a:pt x="155" y="1486"/>
                  </a:lnTo>
                  <a:lnTo>
                    <a:pt x="161" y="1489"/>
                  </a:lnTo>
                  <a:lnTo>
                    <a:pt x="166" y="1492"/>
                  </a:lnTo>
                  <a:lnTo>
                    <a:pt x="170" y="1497"/>
                  </a:lnTo>
                  <a:lnTo>
                    <a:pt x="173" y="1502"/>
                  </a:lnTo>
                  <a:lnTo>
                    <a:pt x="174" y="1508"/>
                  </a:lnTo>
                  <a:lnTo>
                    <a:pt x="175" y="1515"/>
                  </a:lnTo>
                  <a:lnTo>
                    <a:pt x="175" y="1515"/>
                  </a:lnTo>
                  <a:lnTo>
                    <a:pt x="175" y="1520"/>
                  </a:lnTo>
                  <a:lnTo>
                    <a:pt x="174" y="1525"/>
                  </a:lnTo>
                  <a:lnTo>
                    <a:pt x="172" y="1530"/>
                  </a:lnTo>
                  <a:lnTo>
                    <a:pt x="169" y="1534"/>
                  </a:lnTo>
                  <a:lnTo>
                    <a:pt x="164" y="1538"/>
                  </a:lnTo>
                  <a:lnTo>
                    <a:pt x="158" y="1542"/>
                  </a:lnTo>
                  <a:lnTo>
                    <a:pt x="150" y="1544"/>
                  </a:lnTo>
                  <a:lnTo>
                    <a:pt x="140" y="1545"/>
                  </a:lnTo>
                  <a:lnTo>
                    <a:pt x="140" y="1545"/>
                  </a:lnTo>
                  <a:close/>
                  <a:moveTo>
                    <a:pt x="276" y="1629"/>
                  </a:moveTo>
                  <a:lnTo>
                    <a:pt x="276" y="1513"/>
                  </a:lnTo>
                  <a:lnTo>
                    <a:pt x="328" y="1513"/>
                  </a:lnTo>
                  <a:lnTo>
                    <a:pt x="328" y="1626"/>
                  </a:lnTo>
                  <a:lnTo>
                    <a:pt x="328" y="1626"/>
                  </a:lnTo>
                  <a:lnTo>
                    <a:pt x="328" y="1637"/>
                  </a:lnTo>
                  <a:lnTo>
                    <a:pt x="330" y="1649"/>
                  </a:lnTo>
                  <a:lnTo>
                    <a:pt x="333" y="1657"/>
                  </a:lnTo>
                  <a:lnTo>
                    <a:pt x="337" y="1664"/>
                  </a:lnTo>
                  <a:lnTo>
                    <a:pt x="342" y="1669"/>
                  </a:lnTo>
                  <a:lnTo>
                    <a:pt x="348" y="1673"/>
                  </a:lnTo>
                  <a:lnTo>
                    <a:pt x="357" y="1675"/>
                  </a:lnTo>
                  <a:lnTo>
                    <a:pt x="366" y="1676"/>
                  </a:lnTo>
                  <a:lnTo>
                    <a:pt x="366" y="1676"/>
                  </a:lnTo>
                  <a:lnTo>
                    <a:pt x="375" y="1675"/>
                  </a:lnTo>
                  <a:lnTo>
                    <a:pt x="382" y="1673"/>
                  </a:lnTo>
                  <a:lnTo>
                    <a:pt x="390" y="1669"/>
                  </a:lnTo>
                  <a:lnTo>
                    <a:pt x="395" y="1664"/>
                  </a:lnTo>
                  <a:lnTo>
                    <a:pt x="399" y="1657"/>
                  </a:lnTo>
                  <a:lnTo>
                    <a:pt x="402" y="1647"/>
                  </a:lnTo>
                  <a:lnTo>
                    <a:pt x="404" y="1637"/>
                  </a:lnTo>
                  <a:lnTo>
                    <a:pt x="404" y="1626"/>
                  </a:lnTo>
                  <a:lnTo>
                    <a:pt x="404" y="1513"/>
                  </a:lnTo>
                  <a:lnTo>
                    <a:pt x="456" y="1513"/>
                  </a:lnTo>
                  <a:lnTo>
                    <a:pt x="456" y="1718"/>
                  </a:lnTo>
                  <a:lnTo>
                    <a:pt x="404" y="1718"/>
                  </a:lnTo>
                  <a:lnTo>
                    <a:pt x="404" y="1701"/>
                  </a:lnTo>
                  <a:lnTo>
                    <a:pt x="404" y="1701"/>
                  </a:lnTo>
                  <a:lnTo>
                    <a:pt x="400" y="1707"/>
                  </a:lnTo>
                  <a:lnTo>
                    <a:pt x="394" y="1711"/>
                  </a:lnTo>
                  <a:lnTo>
                    <a:pt x="389" y="1715"/>
                  </a:lnTo>
                  <a:lnTo>
                    <a:pt x="382" y="1717"/>
                  </a:lnTo>
                  <a:lnTo>
                    <a:pt x="376" y="1720"/>
                  </a:lnTo>
                  <a:lnTo>
                    <a:pt x="369" y="1721"/>
                  </a:lnTo>
                  <a:lnTo>
                    <a:pt x="362" y="1722"/>
                  </a:lnTo>
                  <a:lnTo>
                    <a:pt x="355" y="1723"/>
                  </a:lnTo>
                  <a:lnTo>
                    <a:pt x="355" y="1723"/>
                  </a:lnTo>
                  <a:lnTo>
                    <a:pt x="342" y="1722"/>
                  </a:lnTo>
                  <a:lnTo>
                    <a:pt x="332" y="1720"/>
                  </a:lnTo>
                  <a:lnTo>
                    <a:pt x="323" y="1717"/>
                  </a:lnTo>
                  <a:lnTo>
                    <a:pt x="313" y="1713"/>
                  </a:lnTo>
                  <a:lnTo>
                    <a:pt x="306" y="1708"/>
                  </a:lnTo>
                  <a:lnTo>
                    <a:pt x="300" y="1703"/>
                  </a:lnTo>
                  <a:lnTo>
                    <a:pt x="295" y="1695"/>
                  </a:lnTo>
                  <a:lnTo>
                    <a:pt x="290" y="1688"/>
                  </a:lnTo>
                  <a:lnTo>
                    <a:pt x="287" y="1681"/>
                  </a:lnTo>
                  <a:lnTo>
                    <a:pt x="283" y="1674"/>
                  </a:lnTo>
                  <a:lnTo>
                    <a:pt x="279" y="1658"/>
                  </a:lnTo>
                  <a:lnTo>
                    <a:pt x="277" y="1642"/>
                  </a:lnTo>
                  <a:lnTo>
                    <a:pt x="276" y="1629"/>
                  </a:lnTo>
                  <a:lnTo>
                    <a:pt x="276" y="1629"/>
                  </a:lnTo>
                  <a:close/>
                  <a:moveTo>
                    <a:pt x="1060" y="1718"/>
                  </a:moveTo>
                  <a:lnTo>
                    <a:pt x="1008" y="1718"/>
                  </a:lnTo>
                  <a:lnTo>
                    <a:pt x="1008" y="1513"/>
                  </a:lnTo>
                  <a:lnTo>
                    <a:pt x="1060" y="1513"/>
                  </a:lnTo>
                  <a:lnTo>
                    <a:pt x="1060" y="1530"/>
                  </a:lnTo>
                  <a:lnTo>
                    <a:pt x="1060" y="1530"/>
                  </a:lnTo>
                  <a:lnTo>
                    <a:pt x="1065" y="1525"/>
                  </a:lnTo>
                  <a:lnTo>
                    <a:pt x="1070" y="1520"/>
                  </a:lnTo>
                  <a:lnTo>
                    <a:pt x="1076" y="1517"/>
                  </a:lnTo>
                  <a:lnTo>
                    <a:pt x="1082" y="1514"/>
                  </a:lnTo>
                  <a:lnTo>
                    <a:pt x="1089" y="1511"/>
                  </a:lnTo>
                  <a:lnTo>
                    <a:pt x="1096" y="1510"/>
                  </a:lnTo>
                  <a:lnTo>
                    <a:pt x="1104" y="1509"/>
                  </a:lnTo>
                  <a:lnTo>
                    <a:pt x="1111" y="1508"/>
                  </a:lnTo>
                  <a:lnTo>
                    <a:pt x="1111" y="1508"/>
                  </a:lnTo>
                  <a:lnTo>
                    <a:pt x="1120" y="1509"/>
                  </a:lnTo>
                  <a:lnTo>
                    <a:pt x="1129" y="1510"/>
                  </a:lnTo>
                  <a:lnTo>
                    <a:pt x="1137" y="1512"/>
                  </a:lnTo>
                  <a:lnTo>
                    <a:pt x="1144" y="1514"/>
                  </a:lnTo>
                  <a:lnTo>
                    <a:pt x="1151" y="1517"/>
                  </a:lnTo>
                  <a:lnTo>
                    <a:pt x="1158" y="1522"/>
                  </a:lnTo>
                  <a:lnTo>
                    <a:pt x="1163" y="1526"/>
                  </a:lnTo>
                  <a:lnTo>
                    <a:pt x="1168" y="1532"/>
                  </a:lnTo>
                  <a:lnTo>
                    <a:pt x="1173" y="1538"/>
                  </a:lnTo>
                  <a:lnTo>
                    <a:pt x="1176" y="1546"/>
                  </a:lnTo>
                  <a:lnTo>
                    <a:pt x="1180" y="1553"/>
                  </a:lnTo>
                  <a:lnTo>
                    <a:pt x="1182" y="1561"/>
                  </a:lnTo>
                  <a:lnTo>
                    <a:pt x="1184" y="1570"/>
                  </a:lnTo>
                  <a:lnTo>
                    <a:pt x="1186" y="1580"/>
                  </a:lnTo>
                  <a:lnTo>
                    <a:pt x="1187" y="1590"/>
                  </a:lnTo>
                  <a:lnTo>
                    <a:pt x="1187" y="1602"/>
                  </a:lnTo>
                  <a:lnTo>
                    <a:pt x="1187" y="1718"/>
                  </a:lnTo>
                  <a:lnTo>
                    <a:pt x="1136" y="1718"/>
                  </a:lnTo>
                  <a:lnTo>
                    <a:pt x="1136" y="1605"/>
                  </a:lnTo>
                  <a:lnTo>
                    <a:pt x="1136" y="1605"/>
                  </a:lnTo>
                  <a:lnTo>
                    <a:pt x="1136" y="1592"/>
                  </a:lnTo>
                  <a:lnTo>
                    <a:pt x="1134" y="1582"/>
                  </a:lnTo>
                  <a:lnTo>
                    <a:pt x="1131" y="1574"/>
                  </a:lnTo>
                  <a:lnTo>
                    <a:pt x="1127" y="1567"/>
                  </a:lnTo>
                  <a:lnTo>
                    <a:pt x="1121" y="1562"/>
                  </a:lnTo>
                  <a:lnTo>
                    <a:pt x="1115" y="1558"/>
                  </a:lnTo>
                  <a:lnTo>
                    <a:pt x="1108" y="1556"/>
                  </a:lnTo>
                  <a:lnTo>
                    <a:pt x="1099" y="1555"/>
                  </a:lnTo>
                  <a:lnTo>
                    <a:pt x="1099" y="1555"/>
                  </a:lnTo>
                  <a:lnTo>
                    <a:pt x="1089" y="1556"/>
                  </a:lnTo>
                  <a:lnTo>
                    <a:pt x="1081" y="1558"/>
                  </a:lnTo>
                  <a:lnTo>
                    <a:pt x="1075" y="1562"/>
                  </a:lnTo>
                  <a:lnTo>
                    <a:pt x="1070" y="1567"/>
                  </a:lnTo>
                  <a:lnTo>
                    <a:pt x="1065" y="1574"/>
                  </a:lnTo>
                  <a:lnTo>
                    <a:pt x="1062" y="1583"/>
                  </a:lnTo>
                  <a:lnTo>
                    <a:pt x="1060" y="1593"/>
                  </a:lnTo>
                  <a:lnTo>
                    <a:pt x="1060" y="1605"/>
                  </a:lnTo>
                  <a:lnTo>
                    <a:pt x="1060" y="1718"/>
                  </a:lnTo>
                  <a:close/>
                  <a:moveTo>
                    <a:pt x="554" y="1615"/>
                  </a:moveTo>
                  <a:lnTo>
                    <a:pt x="554" y="1718"/>
                  </a:lnTo>
                  <a:lnTo>
                    <a:pt x="502" y="1718"/>
                  </a:lnTo>
                  <a:lnTo>
                    <a:pt x="502" y="1513"/>
                  </a:lnTo>
                  <a:lnTo>
                    <a:pt x="554" y="1513"/>
                  </a:lnTo>
                  <a:lnTo>
                    <a:pt x="554" y="1615"/>
                  </a:lnTo>
                  <a:close/>
                  <a:moveTo>
                    <a:pt x="599" y="1453"/>
                  </a:moveTo>
                  <a:lnTo>
                    <a:pt x="650" y="1427"/>
                  </a:lnTo>
                  <a:lnTo>
                    <a:pt x="650" y="1613"/>
                  </a:lnTo>
                  <a:lnTo>
                    <a:pt x="650" y="1718"/>
                  </a:lnTo>
                  <a:lnTo>
                    <a:pt x="599" y="1718"/>
                  </a:lnTo>
                  <a:lnTo>
                    <a:pt x="599" y="1453"/>
                  </a:lnTo>
                  <a:close/>
                  <a:moveTo>
                    <a:pt x="813" y="1527"/>
                  </a:moveTo>
                  <a:lnTo>
                    <a:pt x="813" y="1527"/>
                  </a:lnTo>
                  <a:lnTo>
                    <a:pt x="809" y="1522"/>
                  </a:lnTo>
                  <a:lnTo>
                    <a:pt x="804" y="1519"/>
                  </a:lnTo>
                  <a:lnTo>
                    <a:pt x="798" y="1515"/>
                  </a:lnTo>
                  <a:lnTo>
                    <a:pt x="793" y="1513"/>
                  </a:lnTo>
                  <a:lnTo>
                    <a:pt x="786" y="1511"/>
                  </a:lnTo>
                  <a:lnTo>
                    <a:pt x="780" y="1509"/>
                  </a:lnTo>
                  <a:lnTo>
                    <a:pt x="768" y="1508"/>
                  </a:lnTo>
                  <a:lnTo>
                    <a:pt x="768" y="1508"/>
                  </a:lnTo>
                  <a:lnTo>
                    <a:pt x="759" y="1509"/>
                  </a:lnTo>
                  <a:lnTo>
                    <a:pt x="749" y="1510"/>
                  </a:lnTo>
                  <a:lnTo>
                    <a:pt x="741" y="1512"/>
                  </a:lnTo>
                  <a:lnTo>
                    <a:pt x="734" y="1515"/>
                  </a:lnTo>
                  <a:lnTo>
                    <a:pt x="727" y="1519"/>
                  </a:lnTo>
                  <a:lnTo>
                    <a:pt x="719" y="1524"/>
                  </a:lnTo>
                  <a:lnTo>
                    <a:pt x="713" y="1530"/>
                  </a:lnTo>
                  <a:lnTo>
                    <a:pt x="708" y="1536"/>
                  </a:lnTo>
                  <a:lnTo>
                    <a:pt x="703" y="1544"/>
                  </a:lnTo>
                  <a:lnTo>
                    <a:pt x="699" y="1552"/>
                  </a:lnTo>
                  <a:lnTo>
                    <a:pt x="695" y="1560"/>
                  </a:lnTo>
                  <a:lnTo>
                    <a:pt x="692" y="1569"/>
                  </a:lnTo>
                  <a:lnTo>
                    <a:pt x="690" y="1579"/>
                  </a:lnTo>
                  <a:lnTo>
                    <a:pt x="688" y="1590"/>
                  </a:lnTo>
                  <a:lnTo>
                    <a:pt x="686" y="1602"/>
                  </a:lnTo>
                  <a:lnTo>
                    <a:pt x="686" y="1613"/>
                  </a:lnTo>
                  <a:lnTo>
                    <a:pt x="686" y="1613"/>
                  </a:lnTo>
                  <a:lnTo>
                    <a:pt x="686" y="1626"/>
                  </a:lnTo>
                  <a:lnTo>
                    <a:pt x="688" y="1637"/>
                  </a:lnTo>
                  <a:lnTo>
                    <a:pt x="690" y="1649"/>
                  </a:lnTo>
                  <a:lnTo>
                    <a:pt x="692" y="1659"/>
                  </a:lnTo>
                  <a:lnTo>
                    <a:pt x="695" y="1669"/>
                  </a:lnTo>
                  <a:lnTo>
                    <a:pt x="698" y="1678"/>
                  </a:lnTo>
                  <a:lnTo>
                    <a:pt x="702" y="1686"/>
                  </a:lnTo>
                  <a:lnTo>
                    <a:pt x="707" y="1693"/>
                  </a:lnTo>
                  <a:lnTo>
                    <a:pt x="713" y="1700"/>
                  </a:lnTo>
                  <a:lnTo>
                    <a:pt x="718" y="1706"/>
                  </a:lnTo>
                  <a:lnTo>
                    <a:pt x="726" y="1711"/>
                  </a:lnTo>
                  <a:lnTo>
                    <a:pt x="733" y="1715"/>
                  </a:lnTo>
                  <a:lnTo>
                    <a:pt x="740" y="1718"/>
                  </a:lnTo>
                  <a:lnTo>
                    <a:pt x="748" y="1721"/>
                  </a:lnTo>
                  <a:lnTo>
                    <a:pt x="758" y="1722"/>
                  </a:lnTo>
                  <a:lnTo>
                    <a:pt x="767" y="1723"/>
                  </a:lnTo>
                  <a:lnTo>
                    <a:pt x="767" y="1723"/>
                  </a:lnTo>
                  <a:lnTo>
                    <a:pt x="773" y="1722"/>
                  </a:lnTo>
                  <a:lnTo>
                    <a:pt x="779" y="1721"/>
                  </a:lnTo>
                  <a:lnTo>
                    <a:pt x="785" y="1720"/>
                  </a:lnTo>
                  <a:lnTo>
                    <a:pt x="792" y="1718"/>
                  </a:lnTo>
                  <a:lnTo>
                    <a:pt x="797" y="1715"/>
                  </a:lnTo>
                  <a:lnTo>
                    <a:pt x="803" y="1712"/>
                  </a:lnTo>
                  <a:lnTo>
                    <a:pt x="808" y="1708"/>
                  </a:lnTo>
                  <a:lnTo>
                    <a:pt x="813" y="1703"/>
                  </a:lnTo>
                  <a:lnTo>
                    <a:pt x="813" y="1718"/>
                  </a:lnTo>
                  <a:lnTo>
                    <a:pt x="865" y="1718"/>
                  </a:lnTo>
                  <a:lnTo>
                    <a:pt x="865" y="1427"/>
                  </a:lnTo>
                  <a:lnTo>
                    <a:pt x="813" y="1453"/>
                  </a:lnTo>
                  <a:lnTo>
                    <a:pt x="813" y="1527"/>
                  </a:lnTo>
                  <a:close/>
                  <a:moveTo>
                    <a:pt x="777" y="1676"/>
                  </a:moveTo>
                  <a:lnTo>
                    <a:pt x="777" y="1676"/>
                  </a:lnTo>
                  <a:lnTo>
                    <a:pt x="771" y="1675"/>
                  </a:lnTo>
                  <a:lnTo>
                    <a:pt x="764" y="1673"/>
                  </a:lnTo>
                  <a:lnTo>
                    <a:pt x="758" y="1670"/>
                  </a:lnTo>
                  <a:lnTo>
                    <a:pt x="751" y="1664"/>
                  </a:lnTo>
                  <a:lnTo>
                    <a:pt x="746" y="1656"/>
                  </a:lnTo>
                  <a:lnTo>
                    <a:pt x="742" y="1644"/>
                  </a:lnTo>
                  <a:lnTo>
                    <a:pt x="739" y="1630"/>
                  </a:lnTo>
                  <a:lnTo>
                    <a:pt x="738" y="1612"/>
                  </a:lnTo>
                  <a:lnTo>
                    <a:pt x="738" y="1612"/>
                  </a:lnTo>
                  <a:lnTo>
                    <a:pt x="739" y="1596"/>
                  </a:lnTo>
                  <a:lnTo>
                    <a:pt x="742" y="1583"/>
                  </a:lnTo>
                  <a:lnTo>
                    <a:pt x="746" y="1573"/>
                  </a:lnTo>
                  <a:lnTo>
                    <a:pt x="751" y="1566"/>
                  </a:lnTo>
                  <a:lnTo>
                    <a:pt x="757" y="1560"/>
                  </a:lnTo>
                  <a:lnTo>
                    <a:pt x="764" y="1557"/>
                  </a:lnTo>
                  <a:lnTo>
                    <a:pt x="770" y="1555"/>
                  </a:lnTo>
                  <a:lnTo>
                    <a:pt x="777" y="1555"/>
                  </a:lnTo>
                  <a:lnTo>
                    <a:pt x="777" y="1555"/>
                  </a:lnTo>
                  <a:lnTo>
                    <a:pt x="783" y="1555"/>
                  </a:lnTo>
                  <a:lnTo>
                    <a:pt x="790" y="1557"/>
                  </a:lnTo>
                  <a:lnTo>
                    <a:pt x="796" y="1559"/>
                  </a:lnTo>
                  <a:lnTo>
                    <a:pt x="800" y="1562"/>
                  </a:lnTo>
                  <a:lnTo>
                    <a:pt x="804" y="1565"/>
                  </a:lnTo>
                  <a:lnTo>
                    <a:pt x="808" y="1568"/>
                  </a:lnTo>
                  <a:lnTo>
                    <a:pt x="813" y="1575"/>
                  </a:lnTo>
                  <a:lnTo>
                    <a:pt x="813" y="1656"/>
                  </a:lnTo>
                  <a:lnTo>
                    <a:pt x="813" y="1656"/>
                  </a:lnTo>
                  <a:lnTo>
                    <a:pt x="807" y="1663"/>
                  </a:lnTo>
                  <a:lnTo>
                    <a:pt x="800" y="1669"/>
                  </a:lnTo>
                  <a:lnTo>
                    <a:pt x="796" y="1672"/>
                  </a:lnTo>
                  <a:lnTo>
                    <a:pt x="790" y="1674"/>
                  </a:lnTo>
                  <a:lnTo>
                    <a:pt x="784" y="1675"/>
                  </a:lnTo>
                  <a:lnTo>
                    <a:pt x="777" y="1676"/>
                  </a:lnTo>
                  <a:lnTo>
                    <a:pt x="777" y="1676"/>
                  </a:lnTo>
                  <a:close/>
                  <a:moveTo>
                    <a:pt x="1933" y="1508"/>
                  </a:moveTo>
                  <a:lnTo>
                    <a:pt x="1933" y="1508"/>
                  </a:lnTo>
                  <a:lnTo>
                    <a:pt x="1927" y="1509"/>
                  </a:lnTo>
                  <a:lnTo>
                    <a:pt x="1921" y="1510"/>
                  </a:lnTo>
                  <a:lnTo>
                    <a:pt x="1909" y="1513"/>
                  </a:lnTo>
                  <a:lnTo>
                    <a:pt x="1898" y="1519"/>
                  </a:lnTo>
                  <a:lnTo>
                    <a:pt x="1887" y="1527"/>
                  </a:lnTo>
                  <a:lnTo>
                    <a:pt x="1887" y="1432"/>
                  </a:lnTo>
                  <a:lnTo>
                    <a:pt x="1836" y="1458"/>
                  </a:lnTo>
                  <a:lnTo>
                    <a:pt x="1836" y="1718"/>
                  </a:lnTo>
                  <a:lnTo>
                    <a:pt x="1887" y="1718"/>
                  </a:lnTo>
                  <a:lnTo>
                    <a:pt x="1887" y="1703"/>
                  </a:lnTo>
                  <a:lnTo>
                    <a:pt x="1887" y="1703"/>
                  </a:lnTo>
                  <a:lnTo>
                    <a:pt x="1891" y="1708"/>
                  </a:lnTo>
                  <a:lnTo>
                    <a:pt x="1898" y="1712"/>
                  </a:lnTo>
                  <a:lnTo>
                    <a:pt x="1903" y="1715"/>
                  </a:lnTo>
                  <a:lnTo>
                    <a:pt x="1909" y="1718"/>
                  </a:lnTo>
                  <a:lnTo>
                    <a:pt x="1914" y="1720"/>
                  </a:lnTo>
                  <a:lnTo>
                    <a:pt x="1921" y="1721"/>
                  </a:lnTo>
                  <a:lnTo>
                    <a:pt x="1927" y="1722"/>
                  </a:lnTo>
                  <a:lnTo>
                    <a:pt x="1934" y="1723"/>
                  </a:lnTo>
                  <a:lnTo>
                    <a:pt x="1934" y="1723"/>
                  </a:lnTo>
                  <a:lnTo>
                    <a:pt x="1943" y="1722"/>
                  </a:lnTo>
                  <a:lnTo>
                    <a:pt x="1952" y="1721"/>
                  </a:lnTo>
                  <a:lnTo>
                    <a:pt x="1960" y="1719"/>
                  </a:lnTo>
                  <a:lnTo>
                    <a:pt x="1969" y="1715"/>
                  </a:lnTo>
                  <a:lnTo>
                    <a:pt x="1976" y="1711"/>
                  </a:lnTo>
                  <a:lnTo>
                    <a:pt x="1982" y="1707"/>
                  </a:lnTo>
                  <a:lnTo>
                    <a:pt x="1988" y="1700"/>
                  </a:lnTo>
                  <a:lnTo>
                    <a:pt x="1993" y="1694"/>
                  </a:lnTo>
                  <a:lnTo>
                    <a:pt x="1999" y="1686"/>
                  </a:lnTo>
                  <a:lnTo>
                    <a:pt x="2003" y="1678"/>
                  </a:lnTo>
                  <a:lnTo>
                    <a:pt x="2006" y="1669"/>
                  </a:lnTo>
                  <a:lnTo>
                    <a:pt x="2009" y="1660"/>
                  </a:lnTo>
                  <a:lnTo>
                    <a:pt x="2012" y="1650"/>
                  </a:lnTo>
                  <a:lnTo>
                    <a:pt x="2013" y="1638"/>
                  </a:lnTo>
                  <a:lnTo>
                    <a:pt x="2014" y="1626"/>
                  </a:lnTo>
                  <a:lnTo>
                    <a:pt x="2015" y="1613"/>
                  </a:lnTo>
                  <a:lnTo>
                    <a:pt x="2015" y="1613"/>
                  </a:lnTo>
                  <a:lnTo>
                    <a:pt x="2014" y="1602"/>
                  </a:lnTo>
                  <a:lnTo>
                    <a:pt x="2013" y="1590"/>
                  </a:lnTo>
                  <a:lnTo>
                    <a:pt x="2011" y="1579"/>
                  </a:lnTo>
                  <a:lnTo>
                    <a:pt x="2009" y="1569"/>
                  </a:lnTo>
                  <a:lnTo>
                    <a:pt x="2006" y="1560"/>
                  </a:lnTo>
                  <a:lnTo>
                    <a:pt x="2002" y="1552"/>
                  </a:lnTo>
                  <a:lnTo>
                    <a:pt x="1998" y="1544"/>
                  </a:lnTo>
                  <a:lnTo>
                    <a:pt x="1992" y="1536"/>
                  </a:lnTo>
                  <a:lnTo>
                    <a:pt x="1987" y="1530"/>
                  </a:lnTo>
                  <a:lnTo>
                    <a:pt x="1981" y="1524"/>
                  </a:lnTo>
                  <a:lnTo>
                    <a:pt x="1974" y="1519"/>
                  </a:lnTo>
                  <a:lnTo>
                    <a:pt x="1967" y="1515"/>
                  </a:lnTo>
                  <a:lnTo>
                    <a:pt x="1959" y="1512"/>
                  </a:lnTo>
                  <a:lnTo>
                    <a:pt x="1951" y="1510"/>
                  </a:lnTo>
                  <a:lnTo>
                    <a:pt x="1942" y="1509"/>
                  </a:lnTo>
                  <a:lnTo>
                    <a:pt x="1933" y="1508"/>
                  </a:lnTo>
                  <a:lnTo>
                    <a:pt x="1933" y="1508"/>
                  </a:lnTo>
                  <a:close/>
                  <a:moveTo>
                    <a:pt x="1923" y="1555"/>
                  </a:moveTo>
                  <a:lnTo>
                    <a:pt x="1923" y="1555"/>
                  </a:lnTo>
                  <a:lnTo>
                    <a:pt x="1931" y="1556"/>
                  </a:lnTo>
                  <a:lnTo>
                    <a:pt x="1938" y="1558"/>
                  </a:lnTo>
                  <a:lnTo>
                    <a:pt x="1944" y="1562"/>
                  </a:lnTo>
                  <a:lnTo>
                    <a:pt x="1950" y="1568"/>
                  </a:lnTo>
                  <a:lnTo>
                    <a:pt x="1955" y="1575"/>
                  </a:lnTo>
                  <a:lnTo>
                    <a:pt x="1958" y="1585"/>
                  </a:lnTo>
                  <a:lnTo>
                    <a:pt x="1961" y="1598"/>
                  </a:lnTo>
                  <a:lnTo>
                    <a:pt x="1963" y="1612"/>
                  </a:lnTo>
                  <a:lnTo>
                    <a:pt x="1963" y="1612"/>
                  </a:lnTo>
                  <a:lnTo>
                    <a:pt x="1961" y="1627"/>
                  </a:lnTo>
                  <a:lnTo>
                    <a:pt x="1959" y="1640"/>
                  </a:lnTo>
                  <a:lnTo>
                    <a:pt x="1957" y="1651"/>
                  </a:lnTo>
                  <a:lnTo>
                    <a:pt x="1953" y="1660"/>
                  </a:lnTo>
                  <a:lnTo>
                    <a:pt x="1947" y="1667"/>
                  </a:lnTo>
                  <a:lnTo>
                    <a:pt x="1941" y="1672"/>
                  </a:lnTo>
                  <a:lnTo>
                    <a:pt x="1934" y="1675"/>
                  </a:lnTo>
                  <a:lnTo>
                    <a:pt x="1924" y="1676"/>
                  </a:lnTo>
                  <a:lnTo>
                    <a:pt x="1924" y="1676"/>
                  </a:lnTo>
                  <a:lnTo>
                    <a:pt x="1917" y="1675"/>
                  </a:lnTo>
                  <a:lnTo>
                    <a:pt x="1911" y="1674"/>
                  </a:lnTo>
                  <a:lnTo>
                    <a:pt x="1906" y="1671"/>
                  </a:lnTo>
                  <a:lnTo>
                    <a:pt x="1901" y="1669"/>
                  </a:lnTo>
                  <a:lnTo>
                    <a:pt x="1892" y="1662"/>
                  </a:lnTo>
                  <a:lnTo>
                    <a:pt x="1887" y="1657"/>
                  </a:lnTo>
                  <a:lnTo>
                    <a:pt x="1887" y="1575"/>
                  </a:lnTo>
                  <a:lnTo>
                    <a:pt x="1887" y="1575"/>
                  </a:lnTo>
                  <a:lnTo>
                    <a:pt x="1890" y="1571"/>
                  </a:lnTo>
                  <a:lnTo>
                    <a:pt x="1894" y="1567"/>
                  </a:lnTo>
                  <a:lnTo>
                    <a:pt x="1899" y="1563"/>
                  </a:lnTo>
                  <a:lnTo>
                    <a:pt x="1903" y="1560"/>
                  </a:lnTo>
                  <a:lnTo>
                    <a:pt x="1908" y="1558"/>
                  </a:lnTo>
                  <a:lnTo>
                    <a:pt x="1913" y="1556"/>
                  </a:lnTo>
                  <a:lnTo>
                    <a:pt x="1918" y="1555"/>
                  </a:lnTo>
                  <a:lnTo>
                    <a:pt x="1923" y="1555"/>
                  </a:lnTo>
                  <a:lnTo>
                    <a:pt x="1923" y="1555"/>
                  </a:lnTo>
                  <a:close/>
                  <a:moveTo>
                    <a:pt x="1349" y="1527"/>
                  </a:moveTo>
                  <a:lnTo>
                    <a:pt x="1349" y="1527"/>
                  </a:lnTo>
                  <a:lnTo>
                    <a:pt x="1345" y="1523"/>
                  </a:lnTo>
                  <a:lnTo>
                    <a:pt x="1340" y="1519"/>
                  </a:lnTo>
                  <a:lnTo>
                    <a:pt x="1334" y="1516"/>
                  </a:lnTo>
                  <a:lnTo>
                    <a:pt x="1329" y="1513"/>
                  </a:lnTo>
                  <a:lnTo>
                    <a:pt x="1322" y="1511"/>
                  </a:lnTo>
                  <a:lnTo>
                    <a:pt x="1316" y="1509"/>
                  </a:lnTo>
                  <a:lnTo>
                    <a:pt x="1310" y="1509"/>
                  </a:lnTo>
                  <a:lnTo>
                    <a:pt x="1304" y="1508"/>
                  </a:lnTo>
                  <a:lnTo>
                    <a:pt x="1304" y="1508"/>
                  </a:lnTo>
                  <a:lnTo>
                    <a:pt x="1295" y="1509"/>
                  </a:lnTo>
                  <a:lnTo>
                    <a:pt x="1285" y="1510"/>
                  </a:lnTo>
                  <a:lnTo>
                    <a:pt x="1277" y="1512"/>
                  </a:lnTo>
                  <a:lnTo>
                    <a:pt x="1270" y="1515"/>
                  </a:lnTo>
                  <a:lnTo>
                    <a:pt x="1263" y="1519"/>
                  </a:lnTo>
                  <a:lnTo>
                    <a:pt x="1255" y="1524"/>
                  </a:lnTo>
                  <a:lnTo>
                    <a:pt x="1249" y="1530"/>
                  </a:lnTo>
                  <a:lnTo>
                    <a:pt x="1244" y="1536"/>
                  </a:lnTo>
                  <a:lnTo>
                    <a:pt x="1239" y="1544"/>
                  </a:lnTo>
                  <a:lnTo>
                    <a:pt x="1235" y="1552"/>
                  </a:lnTo>
                  <a:lnTo>
                    <a:pt x="1231" y="1560"/>
                  </a:lnTo>
                  <a:lnTo>
                    <a:pt x="1228" y="1569"/>
                  </a:lnTo>
                  <a:lnTo>
                    <a:pt x="1226" y="1579"/>
                  </a:lnTo>
                  <a:lnTo>
                    <a:pt x="1223" y="1590"/>
                  </a:lnTo>
                  <a:lnTo>
                    <a:pt x="1222" y="1602"/>
                  </a:lnTo>
                  <a:lnTo>
                    <a:pt x="1222" y="1613"/>
                  </a:lnTo>
                  <a:lnTo>
                    <a:pt x="1222" y="1613"/>
                  </a:lnTo>
                  <a:lnTo>
                    <a:pt x="1222" y="1626"/>
                  </a:lnTo>
                  <a:lnTo>
                    <a:pt x="1223" y="1637"/>
                  </a:lnTo>
                  <a:lnTo>
                    <a:pt x="1226" y="1649"/>
                  </a:lnTo>
                  <a:lnTo>
                    <a:pt x="1228" y="1659"/>
                  </a:lnTo>
                  <a:lnTo>
                    <a:pt x="1231" y="1669"/>
                  </a:lnTo>
                  <a:lnTo>
                    <a:pt x="1234" y="1678"/>
                  </a:lnTo>
                  <a:lnTo>
                    <a:pt x="1239" y="1686"/>
                  </a:lnTo>
                  <a:lnTo>
                    <a:pt x="1243" y="1693"/>
                  </a:lnTo>
                  <a:lnTo>
                    <a:pt x="1249" y="1700"/>
                  </a:lnTo>
                  <a:lnTo>
                    <a:pt x="1254" y="1706"/>
                  </a:lnTo>
                  <a:lnTo>
                    <a:pt x="1262" y="1711"/>
                  </a:lnTo>
                  <a:lnTo>
                    <a:pt x="1269" y="1715"/>
                  </a:lnTo>
                  <a:lnTo>
                    <a:pt x="1276" y="1718"/>
                  </a:lnTo>
                  <a:lnTo>
                    <a:pt x="1284" y="1721"/>
                  </a:lnTo>
                  <a:lnTo>
                    <a:pt x="1294" y="1722"/>
                  </a:lnTo>
                  <a:lnTo>
                    <a:pt x="1303" y="1722"/>
                  </a:lnTo>
                  <a:lnTo>
                    <a:pt x="1303" y="1722"/>
                  </a:lnTo>
                  <a:lnTo>
                    <a:pt x="1309" y="1722"/>
                  </a:lnTo>
                  <a:lnTo>
                    <a:pt x="1315" y="1721"/>
                  </a:lnTo>
                  <a:lnTo>
                    <a:pt x="1321" y="1720"/>
                  </a:lnTo>
                  <a:lnTo>
                    <a:pt x="1328" y="1718"/>
                  </a:lnTo>
                  <a:lnTo>
                    <a:pt x="1334" y="1715"/>
                  </a:lnTo>
                  <a:lnTo>
                    <a:pt x="1339" y="1711"/>
                  </a:lnTo>
                  <a:lnTo>
                    <a:pt x="1344" y="1708"/>
                  </a:lnTo>
                  <a:lnTo>
                    <a:pt x="1349" y="1703"/>
                  </a:lnTo>
                  <a:lnTo>
                    <a:pt x="1349" y="1708"/>
                  </a:lnTo>
                  <a:lnTo>
                    <a:pt x="1349" y="1708"/>
                  </a:lnTo>
                  <a:lnTo>
                    <a:pt x="1349" y="1716"/>
                  </a:lnTo>
                  <a:lnTo>
                    <a:pt x="1348" y="1725"/>
                  </a:lnTo>
                  <a:lnTo>
                    <a:pt x="1346" y="1734"/>
                  </a:lnTo>
                  <a:lnTo>
                    <a:pt x="1344" y="1738"/>
                  </a:lnTo>
                  <a:lnTo>
                    <a:pt x="1341" y="1742"/>
                  </a:lnTo>
                  <a:lnTo>
                    <a:pt x="1338" y="1746"/>
                  </a:lnTo>
                  <a:lnTo>
                    <a:pt x="1334" y="1750"/>
                  </a:lnTo>
                  <a:lnTo>
                    <a:pt x="1328" y="1753"/>
                  </a:lnTo>
                  <a:lnTo>
                    <a:pt x="1321" y="1755"/>
                  </a:lnTo>
                  <a:lnTo>
                    <a:pt x="1314" y="1759"/>
                  </a:lnTo>
                  <a:lnTo>
                    <a:pt x="1305" y="1760"/>
                  </a:lnTo>
                  <a:lnTo>
                    <a:pt x="1295" y="1762"/>
                  </a:lnTo>
                  <a:lnTo>
                    <a:pt x="1283" y="1762"/>
                  </a:lnTo>
                  <a:lnTo>
                    <a:pt x="1281" y="1762"/>
                  </a:lnTo>
                  <a:lnTo>
                    <a:pt x="1299" y="1801"/>
                  </a:lnTo>
                  <a:lnTo>
                    <a:pt x="1300" y="1801"/>
                  </a:lnTo>
                  <a:lnTo>
                    <a:pt x="1300" y="1801"/>
                  </a:lnTo>
                  <a:lnTo>
                    <a:pt x="1312" y="1801"/>
                  </a:lnTo>
                  <a:lnTo>
                    <a:pt x="1323" y="1799"/>
                  </a:lnTo>
                  <a:lnTo>
                    <a:pt x="1335" y="1797"/>
                  </a:lnTo>
                  <a:lnTo>
                    <a:pt x="1344" y="1794"/>
                  </a:lnTo>
                  <a:lnTo>
                    <a:pt x="1353" y="1791"/>
                  </a:lnTo>
                  <a:lnTo>
                    <a:pt x="1362" y="1787"/>
                  </a:lnTo>
                  <a:lnTo>
                    <a:pt x="1369" y="1781"/>
                  </a:lnTo>
                  <a:lnTo>
                    <a:pt x="1376" y="1776"/>
                  </a:lnTo>
                  <a:lnTo>
                    <a:pt x="1382" y="1769"/>
                  </a:lnTo>
                  <a:lnTo>
                    <a:pt x="1386" y="1761"/>
                  </a:lnTo>
                  <a:lnTo>
                    <a:pt x="1391" y="1752"/>
                  </a:lnTo>
                  <a:lnTo>
                    <a:pt x="1395" y="1743"/>
                  </a:lnTo>
                  <a:lnTo>
                    <a:pt x="1398" y="1733"/>
                  </a:lnTo>
                  <a:lnTo>
                    <a:pt x="1400" y="1723"/>
                  </a:lnTo>
                  <a:lnTo>
                    <a:pt x="1401" y="1712"/>
                  </a:lnTo>
                  <a:lnTo>
                    <a:pt x="1401" y="1698"/>
                  </a:lnTo>
                  <a:lnTo>
                    <a:pt x="1401" y="1513"/>
                  </a:lnTo>
                  <a:lnTo>
                    <a:pt x="1349" y="1513"/>
                  </a:lnTo>
                  <a:lnTo>
                    <a:pt x="1349" y="1527"/>
                  </a:lnTo>
                  <a:close/>
                  <a:moveTo>
                    <a:pt x="1349" y="1575"/>
                  </a:moveTo>
                  <a:lnTo>
                    <a:pt x="1349" y="1656"/>
                  </a:lnTo>
                  <a:lnTo>
                    <a:pt x="1349" y="1656"/>
                  </a:lnTo>
                  <a:lnTo>
                    <a:pt x="1343" y="1663"/>
                  </a:lnTo>
                  <a:lnTo>
                    <a:pt x="1335" y="1670"/>
                  </a:lnTo>
                  <a:lnTo>
                    <a:pt x="1331" y="1672"/>
                  </a:lnTo>
                  <a:lnTo>
                    <a:pt x="1326" y="1674"/>
                  </a:lnTo>
                  <a:lnTo>
                    <a:pt x="1319" y="1675"/>
                  </a:lnTo>
                  <a:lnTo>
                    <a:pt x="1313" y="1676"/>
                  </a:lnTo>
                  <a:lnTo>
                    <a:pt x="1313" y="1676"/>
                  </a:lnTo>
                  <a:lnTo>
                    <a:pt x="1306" y="1675"/>
                  </a:lnTo>
                  <a:lnTo>
                    <a:pt x="1300" y="1673"/>
                  </a:lnTo>
                  <a:lnTo>
                    <a:pt x="1293" y="1669"/>
                  </a:lnTo>
                  <a:lnTo>
                    <a:pt x="1287" y="1664"/>
                  </a:lnTo>
                  <a:lnTo>
                    <a:pt x="1282" y="1656"/>
                  </a:lnTo>
                  <a:lnTo>
                    <a:pt x="1278" y="1644"/>
                  </a:lnTo>
                  <a:lnTo>
                    <a:pt x="1275" y="1630"/>
                  </a:lnTo>
                  <a:lnTo>
                    <a:pt x="1274" y="1612"/>
                  </a:lnTo>
                  <a:lnTo>
                    <a:pt x="1274" y="1612"/>
                  </a:lnTo>
                  <a:lnTo>
                    <a:pt x="1275" y="1596"/>
                  </a:lnTo>
                  <a:lnTo>
                    <a:pt x="1278" y="1583"/>
                  </a:lnTo>
                  <a:lnTo>
                    <a:pt x="1282" y="1573"/>
                  </a:lnTo>
                  <a:lnTo>
                    <a:pt x="1287" y="1566"/>
                  </a:lnTo>
                  <a:lnTo>
                    <a:pt x="1293" y="1560"/>
                  </a:lnTo>
                  <a:lnTo>
                    <a:pt x="1300" y="1557"/>
                  </a:lnTo>
                  <a:lnTo>
                    <a:pt x="1306" y="1555"/>
                  </a:lnTo>
                  <a:lnTo>
                    <a:pt x="1313" y="1555"/>
                  </a:lnTo>
                  <a:lnTo>
                    <a:pt x="1313" y="1555"/>
                  </a:lnTo>
                  <a:lnTo>
                    <a:pt x="1319" y="1555"/>
                  </a:lnTo>
                  <a:lnTo>
                    <a:pt x="1326" y="1557"/>
                  </a:lnTo>
                  <a:lnTo>
                    <a:pt x="1332" y="1559"/>
                  </a:lnTo>
                  <a:lnTo>
                    <a:pt x="1336" y="1561"/>
                  </a:lnTo>
                  <a:lnTo>
                    <a:pt x="1340" y="1565"/>
                  </a:lnTo>
                  <a:lnTo>
                    <a:pt x="1344" y="1568"/>
                  </a:lnTo>
                  <a:lnTo>
                    <a:pt x="1349" y="1575"/>
                  </a:lnTo>
                  <a:lnTo>
                    <a:pt x="1349" y="1575"/>
                  </a:lnTo>
                  <a:close/>
                  <a:moveTo>
                    <a:pt x="1561" y="1563"/>
                  </a:moveTo>
                  <a:lnTo>
                    <a:pt x="1561" y="1563"/>
                  </a:lnTo>
                  <a:lnTo>
                    <a:pt x="1573" y="1557"/>
                  </a:lnTo>
                  <a:lnTo>
                    <a:pt x="1585" y="1553"/>
                  </a:lnTo>
                  <a:lnTo>
                    <a:pt x="1599" y="1550"/>
                  </a:lnTo>
                  <a:lnTo>
                    <a:pt x="1613" y="1549"/>
                  </a:lnTo>
                  <a:lnTo>
                    <a:pt x="1613" y="1549"/>
                  </a:lnTo>
                  <a:lnTo>
                    <a:pt x="1622" y="1550"/>
                  </a:lnTo>
                  <a:lnTo>
                    <a:pt x="1630" y="1551"/>
                  </a:lnTo>
                  <a:lnTo>
                    <a:pt x="1636" y="1553"/>
                  </a:lnTo>
                  <a:lnTo>
                    <a:pt x="1641" y="1557"/>
                  </a:lnTo>
                  <a:lnTo>
                    <a:pt x="1645" y="1561"/>
                  </a:lnTo>
                  <a:lnTo>
                    <a:pt x="1648" y="1566"/>
                  </a:lnTo>
                  <a:lnTo>
                    <a:pt x="1650" y="1571"/>
                  </a:lnTo>
                  <a:lnTo>
                    <a:pt x="1650" y="1578"/>
                  </a:lnTo>
                  <a:lnTo>
                    <a:pt x="1650" y="1592"/>
                  </a:lnTo>
                  <a:lnTo>
                    <a:pt x="1650" y="1592"/>
                  </a:lnTo>
                  <a:lnTo>
                    <a:pt x="1641" y="1588"/>
                  </a:lnTo>
                  <a:lnTo>
                    <a:pt x="1630" y="1585"/>
                  </a:lnTo>
                  <a:lnTo>
                    <a:pt x="1618" y="1583"/>
                  </a:lnTo>
                  <a:lnTo>
                    <a:pt x="1606" y="1582"/>
                  </a:lnTo>
                  <a:lnTo>
                    <a:pt x="1606" y="1582"/>
                  </a:lnTo>
                  <a:lnTo>
                    <a:pt x="1591" y="1583"/>
                  </a:lnTo>
                  <a:lnTo>
                    <a:pt x="1577" y="1586"/>
                  </a:lnTo>
                  <a:lnTo>
                    <a:pt x="1564" y="1590"/>
                  </a:lnTo>
                  <a:lnTo>
                    <a:pt x="1556" y="1593"/>
                  </a:lnTo>
                  <a:lnTo>
                    <a:pt x="1550" y="1598"/>
                  </a:lnTo>
                  <a:lnTo>
                    <a:pt x="1545" y="1602"/>
                  </a:lnTo>
                  <a:lnTo>
                    <a:pt x="1540" y="1607"/>
                  </a:lnTo>
                  <a:lnTo>
                    <a:pt x="1535" y="1612"/>
                  </a:lnTo>
                  <a:lnTo>
                    <a:pt x="1531" y="1618"/>
                  </a:lnTo>
                  <a:lnTo>
                    <a:pt x="1528" y="1625"/>
                  </a:lnTo>
                  <a:lnTo>
                    <a:pt x="1525" y="1633"/>
                  </a:lnTo>
                  <a:lnTo>
                    <a:pt x="1524" y="1641"/>
                  </a:lnTo>
                  <a:lnTo>
                    <a:pt x="1523" y="1650"/>
                  </a:lnTo>
                  <a:lnTo>
                    <a:pt x="1523" y="1650"/>
                  </a:lnTo>
                  <a:lnTo>
                    <a:pt x="1524" y="1660"/>
                  </a:lnTo>
                  <a:lnTo>
                    <a:pt x="1525" y="1669"/>
                  </a:lnTo>
                  <a:lnTo>
                    <a:pt x="1528" y="1676"/>
                  </a:lnTo>
                  <a:lnTo>
                    <a:pt x="1531" y="1684"/>
                  </a:lnTo>
                  <a:lnTo>
                    <a:pt x="1534" y="1690"/>
                  </a:lnTo>
                  <a:lnTo>
                    <a:pt x="1539" y="1696"/>
                  </a:lnTo>
                  <a:lnTo>
                    <a:pt x="1543" y="1701"/>
                  </a:lnTo>
                  <a:lnTo>
                    <a:pt x="1549" y="1707"/>
                  </a:lnTo>
                  <a:lnTo>
                    <a:pt x="1554" y="1711"/>
                  </a:lnTo>
                  <a:lnTo>
                    <a:pt x="1561" y="1714"/>
                  </a:lnTo>
                  <a:lnTo>
                    <a:pt x="1574" y="1719"/>
                  </a:lnTo>
                  <a:lnTo>
                    <a:pt x="1587" y="1722"/>
                  </a:lnTo>
                  <a:lnTo>
                    <a:pt x="1601" y="1723"/>
                  </a:lnTo>
                  <a:lnTo>
                    <a:pt x="1601" y="1723"/>
                  </a:lnTo>
                  <a:lnTo>
                    <a:pt x="1612" y="1721"/>
                  </a:lnTo>
                  <a:lnTo>
                    <a:pt x="1619" y="1720"/>
                  </a:lnTo>
                  <a:lnTo>
                    <a:pt x="1625" y="1718"/>
                  </a:lnTo>
                  <a:lnTo>
                    <a:pt x="1633" y="1715"/>
                  </a:lnTo>
                  <a:lnTo>
                    <a:pt x="1639" y="1711"/>
                  </a:lnTo>
                  <a:lnTo>
                    <a:pt x="1645" y="1707"/>
                  </a:lnTo>
                  <a:lnTo>
                    <a:pt x="1650" y="1701"/>
                  </a:lnTo>
                  <a:lnTo>
                    <a:pt x="1650" y="1718"/>
                  </a:lnTo>
                  <a:lnTo>
                    <a:pt x="1702" y="1718"/>
                  </a:lnTo>
                  <a:lnTo>
                    <a:pt x="1702" y="1579"/>
                  </a:lnTo>
                  <a:lnTo>
                    <a:pt x="1702" y="1579"/>
                  </a:lnTo>
                  <a:lnTo>
                    <a:pt x="1702" y="1571"/>
                  </a:lnTo>
                  <a:lnTo>
                    <a:pt x="1701" y="1564"/>
                  </a:lnTo>
                  <a:lnTo>
                    <a:pt x="1699" y="1557"/>
                  </a:lnTo>
                  <a:lnTo>
                    <a:pt x="1697" y="1550"/>
                  </a:lnTo>
                  <a:lnTo>
                    <a:pt x="1692" y="1544"/>
                  </a:lnTo>
                  <a:lnTo>
                    <a:pt x="1689" y="1537"/>
                  </a:lnTo>
                  <a:lnTo>
                    <a:pt x="1684" y="1532"/>
                  </a:lnTo>
                  <a:lnTo>
                    <a:pt x="1679" y="1527"/>
                  </a:lnTo>
                  <a:lnTo>
                    <a:pt x="1674" y="1523"/>
                  </a:lnTo>
                  <a:lnTo>
                    <a:pt x="1668" y="1519"/>
                  </a:lnTo>
                  <a:lnTo>
                    <a:pt x="1661" y="1516"/>
                  </a:lnTo>
                  <a:lnTo>
                    <a:pt x="1653" y="1513"/>
                  </a:lnTo>
                  <a:lnTo>
                    <a:pt x="1645" y="1511"/>
                  </a:lnTo>
                  <a:lnTo>
                    <a:pt x="1637" y="1510"/>
                  </a:lnTo>
                  <a:lnTo>
                    <a:pt x="1628" y="1509"/>
                  </a:lnTo>
                  <a:lnTo>
                    <a:pt x="1618" y="1508"/>
                  </a:lnTo>
                  <a:lnTo>
                    <a:pt x="1618" y="1508"/>
                  </a:lnTo>
                  <a:lnTo>
                    <a:pt x="1607" y="1509"/>
                  </a:lnTo>
                  <a:lnTo>
                    <a:pt x="1598" y="1509"/>
                  </a:lnTo>
                  <a:lnTo>
                    <a:pt x="1587" y="1511"/>
                  </a:lnTo>
                  <a:lnTo>
                    <a:pt x="1577" y="1513"/>
                  </a:lnTo>
                  <a:lnTo>
                    <a:pt x="1568" y="1516"/>
                  </a:lnTo>
                  <a:lnTo>
                    <a:pt x="1558" y="1519"/>
                  </a:lnTo>
                  <a:lnTo>
                    <a:pt x="1549" y="1523"/>
                  </a:lnTo>
                  <a:lnTo>
                    <a:pt x="1540" y="1528"/>
                  </a:lnTo>
                  <a:lnTo>
                    <a:pt x="1561" y="1563"/>
                  </a:lnTo>
                  <a:close/>
                  <a:moveTo>
                    <a:pt x="1575" y="1650"/>
                  </a:moveTo>
                  <a:lnTo>
                    <a:pt x="1575" y="1650"/>
                  </a:lnTo>
                  <a:lnTo>
                    <a:pt x="1575" y="1643"/>
                  </a:lnTo>
                  <a:lnTo>
                    <a:pt x="1577" y="1637"/>
                  </a:lnTo>
                  <a:lnTo>
                    <a:pt x="1580" y="1632"/>
                  </a:lnTo>
                  <a:lnTo>
                    <a:pt x="1584" y="1628"/>
                  </a:lnTo>
                  <a:lnTo>
                    <a:pt x="1589" y="1625"/>
                  </a:lnTo>
                  <a:lnTo>
                    <a:pt x="1596" y="1623"/>
                  </a:lnTo>
                  <a:lnTo>
                    <a:pt x="1603" y="1621"/>
                  </a:lnTo>
                  <a:lnTo>
                    <a:pt x="1610" y="1621"/>
                  </a:lnTo>
                  <a:lnTo>
                    <a:pt x="1610" y="1621"/>
                  </a:lnTo>
                  <a:lnTo>
                    <a:pt x="1621" y="1621"/>
                  </a:lnTo>
                  <a:lnTo>
                    <a:pt x="1632" y="1623"/>
                  </a:lnTo>
                  <a:lnTo>
                    <a:pt x="1641" y="1626"/>
                  </a:lnTo>
                  <a:lnTo>
                    <a:pt x="1650" y="1631"/>
                  </a:lnTo>
                  <a:lnTo>
                    <a:pt x="1650" y="1659"/>
                  </a:lnTo>
                  <a:lnTo>
                    <a:pt x="1650" y="1659"/>
                  </a:lnTo>
                  <a:lnTo>
                    <a:pt x="1648" y="1663"/>
                  </a:lnTo>
                  <a:lnTo>
                    <a:pt x="1644" y="1667"/>
                  </a:lnTo>
                  <a:lnTo>
                    <a:pt x="1640" y="1671"/>
                  </a:lnTo>
                  <a:lnTo>
                    <a:pt x="1635" y="1674"/>
                  </a:lnTo>
                  <a:lnTo>
                    <a:pt x="1630" y="1677"/>
                  </a:lnTo>
                  <a:lnTo>
                    <a:pt x="1623" y="1679"/>
                  </a:lnTo>
                  <a:lnTo>
                    <a:pt x="1617" y="1680"/>
                  </a:lnTo>
                  <a:lnTo>
                    <a:pt x="1610" y="1681"/>
                  </a:lnTo>
                  <a:lnTo>
                    <a:pt x="1610" y="1681"/>
                  </a:lnTo>
                  <a:lnTo>
                    <a:pt x="1603" y="1680"/>
                  </a:lnTo>
                  <a:lnTo>
                    <a:pt x="1596" y="1678"/>
                  </a:lnTo>
                  <a:lnTo>
                    <a:pt x="1589" y="1676"/>
                  </a:lnTo>
                  <a:lnTo>
                    <a:pt x="1584" y="1672"/>
                  </a:lnTo>
                  <a:lnTo>
                    <a:pt x="1580" y="1668"/>
                  </a:lnTo>
                  <a:lnTo>
                    <a:pt x="1577" y="1663"/>
                  </a:lnTo>
                  <a:lnTo>
                    <a:pt x="1576" y="1657"/>
                  </a:lnTo>
                  <a:lnTo>
                    <a:pt x="1575" y="1650"/>
                  </a:lnTo>
                  <a:lnTo>
                    <a:pt x="1575" y="1650"/>
                  </a:lnTo>
                  <a:close/>
                  <a:moveTo>
                    <a:pt x="2179" y="1659"/>
                  </a:moveTo>
                  <a:lnTo>
                    <a:pt x="2179" y="1659"/>
                  </a:lnTo>
                  <a:lnTo>
                    <a:pt x="2172" y="1665"/>
                  </a:lnTo>
                  <a:lnTo>
                    <a:pt x="2162" y="1670"/>
                  </a:lnTo>
                  <a:lnTo>
                    <a:pt x="2157" y="1672"/>
                  </a:lnTo>
                  <a:lnTo>
                    <a:pt x="2151" y="1674"/>
                  </a:lnTo>
                  <a:lnTo>
                    <a:pt x="2145" y="1675"/>
                  </a:lnTo>
                  <a:lnTo>
                    <a:pt x="2139" y="1676"/>
                  </a:lnTo>
                  <a:lnTo>
                    <a:pt x="2139" y="1676"/>
                  </a:lnTo>
                  <a:lnTo>
                    <a:pt x="2134" y="1675"/>
                  </a:lnTo>
                  <a:lnTo>
                    <a:pt x="2127" y="1675"/>
                  </a:lnTo>
                  <a:lnTo>
                    <a:pt x="2120" y="1673"/>
                  </a:lnTo>
                  <a:lnTo>
                    <a:pt x="2112" y="1669"/>
                  </a:lnTo>
                  <a:lnTo>
                    <a:pt x="2105" y="1664"/>
                  </a:lnTo>
                  <a:lnTo>
                    <a:pt x="2102" y="1660"/>
                  </a:lnTo>
                  <a:lnTo>
                    <a:pt x="2099" y="1656"/>
                  </a:lnTo>
                  <a:lnTo>
                    <a:pt x="2097" y="1651"/>
                  </a:lnTo>
                  <a:lnTo>
                    <a:pt x="2094" y="1644"/>
                  </a:lnTo>
                  <a:lnTo>
                    <a:pt x="2093" y="1638"/>
                  </a:lnTo>
                  <a:lnTo>
                    <a:pt x="2092" y="1631"/>
                  </a:lnTo>
                  <a:lnTo>
                    <a:pt x="2219" y="1631"/>
                  </a:lnTo>
                  <a:lnTo>
                    <a:pt x="2219" y="1631"/>
                  </a:lnTo>
                  <a:lnTo>
                    <a:pt x="2220" y="1616"/>
                  </a:lnTo>
                  <a:lnTo>
                    <a:pt x="2220" y="1616"/>
                  </a:lnTo>
                  <a:lnTo>
                    <a:pt x="2220" y="1604"/>
                  </a:lnTo>
                  <a:lnTo>
                    <a:pt x="2218" y="1592"/>
                  </a:lnTo>
                  <a:lnTo>
                    <a:pt x="2217" y="1581"/>
                  </a:lnTo>
                  <a:lnTo>
                    <a:pt x="2214" y="1571"/>
                  </a:lnTo>
                  <a:lnTo>
                    <a:pt x="2211" y="1562"/>
                  </a:lnTo>
                  <a:lnTo>
                    <a:pt x="2207" y="1553"/>
                  </a:lnTo>
                  <a:lnTo>
                    <a:pt x="2202" y="1545"/>
                  </a:lnTo>
                  <a:lnTo>
                    <a:pt x="2196" y="1537"/>
                  </a:lnTo>
                  <a:lnTo>
                    <a:pt x="2190" y="1530"/>
                  </a:lnTo>
                  <a:lnTo>
                    <a:pt x="2184" y="1525"/>
                  </a:lnTo>
                  <a:lnTo>
                    <a:pt x="2177" y="1520"/>
                  </a:lnTo>
                  <a:lnTo>
                    <a:pt x="2169" y="1516"/>
                  </a:lnTo>
                  <a:lnTo>
                    <a:pt x="2160" y="1513"/>
                  </a:lnTo>
                  <a:lnTo>
                    <a:pt x="2152" y="1510"/>
                  </a:lnTo>
                  <a:lnTo>
                    <a:pt x="2143" y="1509"/>
                  </a:lnTo>
                  <a:lnTo>
                    <a:pt x="2133" y="1508"/>
                  </a:lnTo>
                  <a:lnTo>
                    <a:pt x="2133" y="1508"/>
                  </a:lnTo>
                  <a:lnTo>
                    <a:pt x="2123" y="1509"/>
                  </a:lnTo>
                  <a:lnTo>
                    <a:pt x="2114" y="1510"/>
                  </a:lnTo>
                  <a:lnTo>
                    <a:pt x="2105" y="1513"/>
                  </a:lnTo>
                  <a:lnTo>
                    <a:pt x="2095" y="1516"/>
                  </a:lnTo>
                  <a:lnTo>
                    <a:pt x="2087" y="1520"/>
                  </a:lnTo>
                  <a:lnTo>
                    <a:pt x="2080" y="1526"/>
                  </a:lnTo>
                  <a:lnTo>
                    <a:pt x="2073" y="1531"/>
                  </a:lnTo>
                  <a:lnTo>
                    <a:pt x="2067" y="1538"/>
                  </a:lnTo>
                  <a:lnTo>
                    <a:pt x="2060" y="1546"/>
                  </a:lnTo>
                  <a:lnTo>
                    <a:pt x="2055" y="1554"/>
                  </a:lnTo>
                  <a:lnTo>
                    <a:pt x="2051" y="1563"/>
                  </a:lnTo>
                  <a:lnTo>
                    <a:pt x="2047" y="1572"/>
                  </a:lnTo>
                  <a:lnTo>
                    <a:pt x="2044" y="1582"/>
                  </a:lnTo>
                  <a:lnTo>
                    <a:pt x="2042" y="1593"/>
                  </a:lnTo>
                  <a:lnTo>
                    <a:pt x="2041" y="1604"/>
                  </a:lnTo>
                  <a:lnTo>
                    <a:pt x="2040" y="1616"/>
                  </a:lnTo>
                  <a:lnTo>
                    <a:pt x="2040" y="1616"/>
                  </a:lnTo>
                  <a:lnTo>
                    <a:pt x="2041" y="1627"/>
                  </a:lnTo>
                  <a:lnTo>
                    <a:pt x="2042" y="1638"/>
                  </a:lnTo>
                  <a:lnTo>
                    <a:pt x="2044" y="1650"/>
                  </a:lnTo>
                  <a:lnTo>
                    <a:pt x="2047" y="1660"/>
                  </a:lnTo>
                  <a:lnTo>
                    <a:pt x="2051" y="1669"/>
                  </a:lnTo>
                  <a:lnTo>
                    <a:pt x="2055" y="1678"/>
                  </a:lnTo>
                  <a:lnTo>
                    <a:pt x="2060" y="1686"/>
                  </a:lnTo>
                  <a:lnTo>
                    <a:pt x="2067" y="1693"/>
                  </a:lnTo>
                  <a:lnTo>
                    <a:pt x="2074" y="1699"/>
                  </a:lnTo>
                  <a:lnTo>
                    <a:pt x="2081" y="1706"/>
                  </a:lnTo>
                  <a:lnTo>
                    <a:pt x="2089" y="1711"/>
                  </a:lnTo>
                  <a:lnTo>
                    <a:pt x="2098" y="1715"/>
                  </a:lnTo>
                  <a:lnTo>
                    <a:pt x="2107" y="1718"/>
                  </a:lnTo>
                  <a:lnTo>
                    <a:pt x="2117" y="1721"/>
                  </a:lnTo>
                  <a:lnTo>
                    <a:pt x="2127" y="1722"/>
                  </a:lnTo>
                  <a:lnTo>
                    <a:pt x="2139" y="1723"/>
                  </a:lnTo>
                  <a:lnTo>
                    <a:pt x="2139" y="1723"/>
                  </a:lnTo>
                  <a:lnTo>
                    <a:pt x="2149" y="1722"/>
                  </a:lnTo>
                  <a:lnTo>
                    <a:pt x="2158" y="1721"/>
                  </a:lnTo>
                  <a:lnTo>
                    <a:pt x="2169" y="1718"/>
                  </a:lnTo>
                  <a:lnTo>
                    <a:pt x="2178" y="1715"/>
                  </a:lnTo>
                  <a:lnTo>
                    <a:pt x="2187" y="1710"/>
                  </a:lnTo>
                  <a:lnTo>
                    <a:pt x="2195" y="1705"/>
                  </a:lnTo>
                  <a:lnTo>
                    <a:pt x="2204" y="1697"/>
                  </a:lnTo>
                  <a:lnTo>
                    <a:pt x="2212" y="1690"/>
                  </a:lnTo>
                  <a:lnTo>
                    <a:pt x="2179" y="1659"/>
                  </a:lnTo>
                  <a:close/>
                  <a:moveTo>
                    <a:pt x="2093" y="1593"/>
                  </a:moveTo>
                  <a:lnTo>
                    <a:pt x="2093" y="1593"/>
                  </a:lnTo>
                  <a:lnTo>
                    <a:pt x="2094" y="1584"/>
                  </a:lnTo>
                  <a:lnTo>
                    <a:pt x="2097" y="1576"/>
                  </a:lnTo>
                  <a:lnTo>
                    <a:pt x="2100" y="1569"/>
                  </a:lnTo>
                  <a:lnTo>
                    <a:pt x="2105" y="1563"/>
                  </a:lnTo>
                  <a:lnTo>
                    <a:pt x="2110" y="1558"/>
                  </a:lnTo>
                  <a:lnTo>
                    <a:pt x="2116" y="1555"/>
                  </a:lnTo>
                  <a:lnTo>
                    <a:pt x="2123" y="1552"/>
                  </a:lnTo>
                  <a:lnTo>
                    <a:pt x="2132" y="1552"/>
                  </a:lnTo>
                  <a:lnTo>
                    <a:pt x="2132" y="1552"/>
                  </a:lnTo>
                  <a:lnTo>
                    <a:pt x="2141" y="1553"/>
                  </a:lnTo>
                  <a:lnTo>
                    <a:pt x="2149" y="1555"/>
                  </a:lnTo>
                  <a:lnTo>
                    <a:pt x="2155" y="1559"/>
                  </a:lnTo>
                  <a:lnTo>
                    <a:pt x="2160" y="1565"/>
                  </a:lnTo>
                  <a:lnTo>
                    <a:pt x="2165" y="1571"/>
                  </a:lnTo>
                  <a:lnTo>
                    <a:pt x="2168" y="1578"/>
                  </a:lnTo>
                  <a:lnTo>
                    <a:pt x="2170" y="1586"/>
                  </a:lnTo>
                  <a:lnTo>
                    <a:pt x="2171" y="1593"/>
                  </a:lnTo>
                  <a:lnTo>
                    <a:pt x="2093" y="1593"/>
                  </a:lnTo>
                  <a:close/>
                  <a:moveTo>
                    <a:pt x="2675" y="1659"/>
                  </a:moveTo>
                  <a:lnTo>
                    <a:pt x="2675" y="1659"/>
                  </a:lnTo>
                  <a:lnTo>
                    <a:pt x="2667" y="1665"/>
                  </a:lnTo>
                  <a:lnTo>
                    <a:pt x="2658" y="1670"/>
                  </a:lnTo>
                  <a:lnTo>
                    <a:pt x="2652" y="1672"/>
                  </a:lnTo>
                  <a:lnTo>
                    <a:pt x="2647" y="1674"/>
                  </a:lnTo>
                  <a:lnTo>
                    <a:pt x="2641" y="1675"/>
                  </a:lnTo>
                  <a:lnTo>
                    <a:pt x="2634" y="1676"/>
                  </a:lnTo>
                  <a:lnTo>
                    <a:pt x="2634" y="1676"/>
                  </a:lnTo>
                  <a:lnTo>
                    <a:pt x="2628" y="1675"/>
                  </a:lnTo>
                  <a:lnTo>
                    <a:pt x="2622" y="1675"/>
                  </a:lnTo>
                  <a:lnTo>
                    <a:pt x="2615" y="1673"/>
                  </a:lnTo>
                  <a:lnTo>
                    <a:pt x="2608" y="1669"/>
                  </a:lnTo>
                  <a:lnTo>
                    <a:pt x="2601" y="1664"/>
                  </a:lnTo>
                  <a:lnTo>
                    <a:pt x="2597" y="1660"/>
                  </a:lnTo>
                  <a:lnTo>
                    <a:pt x="2594" y="1656"/>
                  </a:lnTo>
                  <a:lnTo>
                    <a:pt x="2592" y="1651"/>
                  </a:lnTo>
                  <a:lnTo>
                    <a:pt x="2590" y="1644"/>
                  </a:lnTo>
                  <a:lnTo>
                    <a:pt x="2588" y="1638"/>
                  </a:lnTo>
                  <a:lnTo>
                    <a:pt x="2587" y="1631"/>
                  </a:lnTo>
                  <a:lnTo>
                    <a:pt x="2715" y="1631"/>
                  </a:lnTo>
                  <a:lnTo>
                    <a:pt x="2715" y="1631"/>
                  </a:lnTo>
                  <a:lnTo>
                    <a:pt x="2716" y="1616"/>
                  </a:lnTo>
                  <a:lnTo>
                    <a:pt x="2716" y="1616"/>
                  </a:lnTo>
                  <a:lnTo>
                    <a:pt x="2715" y="1604"/>
                  </a:lnTo>
                  <a:lnTo>
                    <a:pt x="2714" y="1592"/>
                  </a:lnTo>
                  <a:lnTo>
                    <a:pt x="2712" y="1581"/>
                  </a:lnTo>
                  <a:lnTo>
                    <a:pt x="2710" y="1571"/>
                  </a:lnTo>
                  <a:lnTo>
                    <a:pt x="2706" y="1562"/>
                  </a:lnTo>
                  <a:lnTo>
                    <a:pt x="2702" y="1553"/>
                  </a:lnTo>
                  <a:lnTo>
                    <a:pt x="2697" y="1545"/>
                  </a:lnTo>
                  <a:lnTo>
                    <a:pt x="2692" y="1537"/>
                  </a:lnTo>
                  <a:lnTo>
                    <a:pt x="2686" y="1530"/>
                  </a:lnTo>
                  <a:lnTo>
                    <a:pt x="2679" y="1525"/>
                  </a:lnTo>
                  <a:lnTo>
                    <a:pt x="2672" y="1520"/>
                  </a:lnTo>
                  <a:lnTo>
                    <a:pt x="2664" y="1516"/>
                  </a:lnTo>
                  <a:lnTo>
                    <a:pt x="2656" y="1513"/>
                  </a:lnTo>
                  <a:lnTo>
                    <a:pt x="2647" y="1510"/>
                  </a:lnTo>
                  <a:lnTo>
                    <a:pt x="2638" y="1509"/>
                  </a:lnTo>
                  <a:lnTo>
                    <a:pt x="2628" y="1508"/>
                  </a:lnTo>
                  <a:lnTo>
                    <a:pt x="2628" y="1508"/>
                  </a:lnTo>
                  <a:lnTo>
                    <a:pt x="2618" y="1509"/>
                  </a:lnTo>
                  <a:lnTo>
                    <a:pt x="2609" y="1510"/>
                  </a:lnTo>
                  <a:lnTo>
                    <a:pt x="2600" y="1513"/>
                  </a:lnTo>
                  <a:lnTo>
                    <a:pt x="2591" y="1516"/>
                  </a:lnTo>
                  <a:lnTo>
                    <a:pt x="2583" y="1520"/>
                  </a:lnTo>
                  <a:lnTo>
                    <a:pt x="2575" y="1526"/>
                  </a:lnTo>
                  <a:lnTo>
                    <a:pt x="2569" y="1531"/>
                  </a:lnTo>
                  <a:lnTo>
                    <a:pt x="2561" y="1538"/>
                  </a:lnTo>
                  <a:lnTo>
                    <a:pt x="2555" y="1546"/>
                  </a:lnTo>
                  <a:lnTo>
                    <a:pt x="2550" y="1554"/>
                  </a:lnTo>
                  <a:lnTo>
                    <a:pt x="2546" y="1563"/>
                  </a:lnTo>
                  <a:lnTo>
                    <a:pt x="2542" y="1572"/>
                  </a:lnTo>
                  <a:lnTo>
                    <a:pt x="2540" y="1582"/>
                  </a:lnTo>
                  <a:lnTo>
                    <a:pt x="2537" y="1593"/>
                  </a:lnTo>
                  <a:lnTo>
                    <a:pt x="2536" y="1604"/>
                  </a:lnTo>
                  <a:lnTo>
                    <a:pt x="2536" y="1616"/>
                  </a:lnTo>
                  <a:lnTo>
                    <a:pt x="2536" y="1616"/>
                  </a:lnTo>
                  <a:lnTo>
                    <a:pt x="2536" y="1627"/>
                  </a:lnTo>
                  <a:lnTo>
                    <a:pt x="2537" y="1638"/>
                  </a:lnTo>
                  <a:lnTo>
                    <a:pt x="2539" y="1650"/>
                  </a:lnTo>
                  <a:lnTo>
                    <a:pt x="2542" y="1660"/>
                  </a:lnTo>
                  <a:lnTo>
                    <a:pt x="2546" y="1669"/>
                  </a:lnTo>
                  <a:lnTo>
                    <a:pt x="2551" y="1678"/>
                  </a:lnTo>
                  <a:lnTo>
                    <a:pt x="2556" y="1686"/>
                  </a:lnTo>
                  <a:lnTo>
                    <a:pt x="2562" y="1693"/>
                  </a:lnTo>
                  <a:lnTo>
                    <a:pt x="2569" y="1699"/>
                  </a:lnTo>
                  <a:lnTo>
                    <a:pt x="2576" y="1706"/>
                  </a:lnTo>
                  <a:lnTo>
                    <a:pt x="2584" y="1711"/>
                  </a:lnTo>
                  <a:lnTo>
                    <a:pt x="2593" y="1715"/>
                  </a:lnTo>
                  <a:lnTo>
                    <a:pt x="2603" y="1718"/>
                  </a:lnTo>
                  <a:lnTo>
                    <a:pt x="2612" y="1721"/>
                  </a:lnTo>
                  <a:lnTo>
                    <a:pt x="2623" y="1722"/>
                  </a:lnTo>
                  <a:lnTo>
                    <a:pt x="2634" y="1723"/>
                  </a:lnTo>
                  <a:lnTo>
                    <a:pt x="2634" y="1723"/>
                  </a:lnTo>
                  <a:lnTo>
                    <a:pt x="2644" y="1722"/>
                  </a:lnTo>
                  <a:lnTo>
                    <a:pt x="2654" y="1721"/>
                  </a:lnTo>
                  <a:lnTo>
                    <a:pt x="2663" y="1718"/>
                  </a:lnTo>
                  <a:lnTo>
                    <a:pt x="2673" y="1715"/>
                  </a:lnTo>
                  <a:lnTo>
                    <a:pt x="2682" y="1710"/>
                  </a:lnTo>
                  <a:lnTo>
                    <a:pt x="2691" y="1705"/>
                  </a:lnTo>
                  <a:lnTo>
                    <a:pt x="2699" y="1697"/>
                  </a:lnTo>
                  <a:lnTo>
                    <a:pt x="2707" y="1690"/>
                  </a:lnTo>
                  <a:lnTo>
                    <a:pt x="2675" y="1659"/>
                  </a:lnTo>
                  <a:close/>
                  <a:moveTo>
                    <a:pt x="2588" y="1593"/>
                  </a:moveTo>
                  <a:lnTo>
                    <a:pt x="2588" y="1593"/>
                  </a:lnTo>
                  <a:lnTo>
                    <a:pt x="2589" y="1584"/>
                  </a:lnTo>
                  <a:lnTo>
                    <a:pt x="2592" y="1576"/>
                  </a:lnTo>
                  <a:lnTo>
                    <a:pt x="2595" y="1569"/>
                  </a:lnTo>
                  <a:lnTo>
                    <a:pt x="2600" y="1563"/>
                  </a:lnTo>
                  <a:lnTo>
                    <a:pt x="2606" y="1558"/>
                  </a:lnTo>
                  <a:lnTo>
                    <a:pt x="2612" y="1555"/>
                  </a:lnTo>
                  <a:lnTo>
                    <a:pt x="2619" y="1552"/>
                  </a:lnTo>
                  <a:lnTo>
                    <a:pt x="2627" y="1552"/>
                  </a:lnTo>
                  <a:lnTo>
                    <a:pt x="2627" y="1552"/>
                  </a:lnTo>
                  <a:lnTo>
                    <a:pt x="2637" y="1553"/>
                  </a:lnTo>
                  <a:lnTo>
                    <a:pt x="2644" y="1555"/>
                  </a:lnTo>
                  <a:lnTo>
                    <a:pt x="2651" y="1559"/>
                  </a:lnTo>
                  <a:lnTo>
                    <a:pt x="2656" y="1565"/>
                  </a:lnTo>
                  <a:lnTo>
                    <a:pt x="2660" y="1571"/>
                  </a:lnTo>
                  <a:lnTo>
                    <a:pt x="2663" y="1578"/>
                  </a:lnTo>
                  <a:lnTo>
                    <a:pt x="2665" y="1586"/>
                  </a:lnTo>
                  <a:lnTo>
                    <a:pt x="2667" y="1593"/>
                  </a:lnTo>
                  <a:lnTo>
                    <a:pt x="2588" y="1593"/>
                  </a:lnTo>
                  <a:close/>
                  <a:moveTo>
                    <a:pt x="2464" y="1646"/>
                  </a:moveTo>
                  <a:lnTo>
                    <a:pt x="2464" y="1646"/>
                  </a:lnTo>
                  <a:lnTo>
                    <a:pt x="2464" y="1654"/>
                  </a:lnTo>
                  <a:lnTo>
                    <a:pt x="2466" y="1659"/>
                  </a:lnTo>
                  <a:lnTo>
                    <a:pt x="2468" y="1664"/>
                  </a:lnTo>
                  <a:lnTo>
                    <a:pt x="2470" y="1668"/>
                  </a:lnTo>
                  <a:lnTo>
                    <a:pt x="2473" y="1671"/>
                  </a:lnTo>
                  <a:lnTo>
                    <a:pt x="2477" y="1673"/>
                  </a:lnTo>
                  <a:lnTo>
                    <a:pt x="2481" y="1674"/>
                  </a:lnTo>
                  <a:lnTo>
                    <a:pt x="2487" y="1674"/>
                  </a:lnTo>
                  <a:lnTo>
                    <a:pt x="2487" y="1674"/>
                  </a:lnTo>
                  <a:lnTo>
                    <a:pt x="2494" y="1674"/>
                  </a:lnTo>
                  <a:lnTo>
                    <a:pt x="2503" y="1672"/>
                  </a:lnTo>
                  <a:lnTo>
                    <a:pt x="2511" y="1669"/>
                  </a:lnTo>
                  <a:lnTo>
                    <a:pt x="2518" y="1665"/>
                  </a:lnTo>
                  <a:lnTo>
                    <a:pt x="2512" y="1713"/>
                  </a:lnTo>
                  <a:lnTo>
                    <a:pt x="2512" y="1713"/>
                  </a:lnTo>
                  <a:lnTo>
                    <a:pt x="2503" y="1717"/>
                  </a:lnTo>
                  <a:lnTo>
                    <a:pt x="2491" y="1720"/>
                  </a:lnTo>
                  <a:lnTo>
                    <a:pt x="2480" y="1722"/>
                  </a:lnTo>
                  <a:lnTo>
                    <a:pt x="2469" y="1723"/>
                  </a:lnTo>
                  <a:lnTo>
                    <a:pt x="2469" y="1723"/>
                  </a:lnTo>
                  <a:lnTo>
                    <a:pt x="2461" y="1722"/>
                  </a:lnTo>
                  <a:lnTo>
                    <a:pt x="2454" y="1721"/>
                  </a:lnTo>
                  <a:lnTo>
                    <a:pt x="2448" y="1719"/>
                  </a:lnTo>
                  <a:lnTo>
                    <a:pt x="2443" y="1717"/>
                  </a:lnTo>
                  <a:lnTo>
                    <a:pt x="2438" y="1714"/>
                  </a:lnTo>
                  <a:lnTo>
                    <a:pt x="2433" y="1711"/>
                  </a:lnTo>
                  <a:lnTo>
                    <a:pt x="2429" y="1707"/>
                  </a:lnTo>
                  <a:lnTo>
                    <a:pt x="2425" y="1701"/>
                  </a:lnTo>
                  <a:lnTo>
                    <a:pt x="2420" y="1692"/>
                  </a:lnTo>
                  <a:lnTo>
                    <a:pt x="2416" y="1681"/>
                  </a:lnTo>
                  <a:lnTo>
                    <a:pt x="2414" y="1671"/>
                  </a:lnTo>
                  <a:lnTo>
                    <a:pt x="2413" y="1660"/>
                  </a:lnTo>
                  <a:lnTo>
                    <a:pt x="2413" y="1560"/>
                  </a:lnTo>
                  <a:lnTo>
                    <a:pt x="2381" y="1560"/>
                  </a:lnTo>
                  <a:lnTo>
                    <a:pt x="2381" y="1513"/>
                  </a:lnTo>
                  <a:lnTo>
                    <a:pt x="2413" y="1513"/>
                  </a:lnTo>
                  <a:lnTo>
                    <a:pt x="2413" y="1460"/>
                  </a:lnTo>
                  <a:lnTo>
                    <a:pt x="2464" y="1435"/>
                  </a:lnTo>
                  <a:lnTo>
                    <a:pt x="2464" y="1513"/>
                  </a:lnTo>
                  <a:lnTo>
                    <a:pt x="2511" y="1513"/>
                  </a:lnTo>
                  <a:lnTo>
                    <a:pt x="2511" y="1560"/>
                  </a:lnTo>
                  <a:lnTo>
                    <a:pt x="2464" y="1560"/>
                  </a:lnTo>
                  <a:lnTo>
                    <a:pt x="2464" y="1646"/>
                  </a:lnTo>
                  <a:close/>
                  <a:moveTo>
                    <a:pt x="2365" y="1713"/>
                  </a:moveTo>
                  <a:lnTo>
                    <a:pt x="2365" y="1713"/>
                  </a:lnTo>
                  <a:lnTo>
                    <a:pt x="2355" y="1717"/>
                  </a:lnTo>
                  <a:lnTo>
                    <a:pt x="2345" y="1720"/>
                  </a:lnTo>
                  <a:lnTo>
                    <a:pt x="2334" y="1722"/>
                  </a:lnTo>
                  <a:lnTo>
                    <a:pt x="2322" y="1723"/>
                  </a:lnTo>
                  <a:lnTo>
                    <a:pt x="2322" y="1723"/>
                  </a:lnTo>
                  <a:lnTo>
                    <a:pt x="2314" y="1722"/>
                  </a:lnTo>
                  <a:lnTo>
                    <a:pt x="2308" y="1721"/>
                  </a:lnTo>
                  <a:lnTo>
                    <a:pt x="2302" y="1719"/>
                  </a:lnTo>
                  <a:lnTo>
                    <a:pt x="2295" y="1717"/>
                  </a:lnTo>
                  <a:lnTo>
                    <a:pt x="2291" y="1714"/>
                  </a:lnTo>
                  <a:lnTo>
                    <a:pt x="2286" y="1711"/>
                  </a:lnTo>
                  <a:lnTo>
                    <a:pt x="2282" y="1707"/>
                  </a:lnTo>
                  <a:lnTo>
                    <a:pt x="2279" y="1701"/>
                  </a:lnTo>
                  <a:lnTo>
                    <a:pt x="2273" y="1692"/>
                  </a:lnTo>
                  <a:lnTo>
                    <a:pt x="2270" y="1681"/>
                  </a:lnTo>
                  <a:lnTo>
                    <a:pt x="2267" y="1671"/>
                  </a:lnTo>
                  <a:lnTo>
                    <a:pt x="2267" y="1660"/>
                  </a:lnTo>
                  <a:lnTo>
                    <a:pt x="2267" y="1560"/>
                  </a:lnTo>
                  <a:lnTo>
                    <a:pt x="2235" y="1560"/>
                  </a:lnTo>
                  <a:lnTo>
                    <a:pt x="2235" y="1513"/>
                  </a:lnTo>
                  <a:lnTo>
                    <a:pt x="2267" y="1513"/>
                  </a:lnTo>
                  <a:lnTo>
                    <a:pt x="2267" y="1460"/>
                  </a:lnTo>
                  <a:lnTo>
                    <a:pt x="2318" y="1435"/>
                  </a:lnTo>
                  <a:lnTo>
                    <a:pt x="2318" y="1513"/>
                  </a:lnTo>
                  <a:lnTo>
                    <a:pt x="2361" y="1513"/>
                  </a:lnTo>
                  <a:lnTo>
                    <a:pt x="2361" y="1560"/>
                  </a:lnTo>
                  <a:lnTo>
                    <a:pt x="2318" y="1560"/>
                  </a:lnTo>
                  <a:lnTo>
                    <a:pt x="2318" y="1646"/>
                  </a:lnTo>
                  <a:lnTo>
                    <a:pt x="2318" y="1646"/>
                  </a:lnTo>
                  <a:lnTo>
                    <a:pt x="2318" y="1654"/>
                  </a:lnTo>
                  <a:lnTo>
                    <a:pt x="2319" y="1659"/>
                  </a:lnTo>
                  <a:lnTo>
                    <a:pt x="2321" y="1664"/>
                  </a:lnTo>
                  <a:lnTo>
                    <a:pt x="2323" y="1668"/>
                  </a:lnTo>
                  <a:lnTo>
                    <a:pt x="2326" y="1671"/>
                  </a:lnTo>
                  <a:lnTo>
                    <a:pt x="2330" y="1673"/>
                  </a:lnTo>
                  <a:lnTo>
                    <a:pt x="2335" y="1674"/>
                  </a:lnTo>
                  <a:lnTo>
                    <a:pt x="2340" y="1674"/>
                  </a:lnTo>
                  <a:lnTo>
                    <a:pt x="2340" y="1674"/>
                  </a:lnTo>
                  <a:lnTo>
                    <a:pt x="2348" y="1674"/>
                  </a:lnTo>
                  <a:lnTo>
                    <a:pt x="2356" y="1672"/>
                  </a:lnTo>
                  <a:lnTo>
                    <a:pt x="2363" y="1669"/>
                  </a:lnTo>
                  <a:lnTo>
                    <a:pt x="2371" y="1665"/>
                  </a:lnTo>
                  <a:lnTo>
                    <a:pt x="2365" y="1713"/>
                  </a:lnTo>
                  <a:close/>
                  <a:moveTo>
                    <a:pt x="2871" y="1570"/>
                  </a:moveTo>
                  <a:lnTo>
                    <a:pt x="2871" y="1570"/>
                  </a:lnTo>
                  <a:lnTo>
                    <a:pt x="2863" y="1565"/>
                  </a:lnTo>
                  <a:lnTo>
                    <a:pt x="2855" y="1562"/>
                  </a:lnTo>
                  <a:lnTo>
                    <a:pt x="2846" y="1560"/>
                  </a:lnTo>
                  <a:lnTo>
                    <a:pt x="2837" y="1559"/>
                  </a:lnTo>
                  <a:lnTo>
                    <a:pt x="2837" y="1559"/>
                  </a:lnTo>
                  <a:lnTo>
                    <a:pt x="2828" y="1560"/>
                  </a:lnTo>
                  <a:lnTo>
                    <a:pt x="2820" y="1562"/>
                  </a:lnTo>
                  <a:lnTo>
                    <a:pt x="2814" y="1566"/>
                  </a:lnTo>
                  <a:lnTo>
                    <a:pt x="2809" y="1571"/>
                  </a:lnTo>
                  <a:lnTo>
                    <a:pt x="2805" y="1577"/>
                  </a:lnTo>
                  <a:lnTo>
                    <a:pt x="2803" y="1585"/>
                  </a:lnTo>
                  <a:lnTo>
                    <a:pt x="2801" y="1596"/>
                  </a:lnTo>
                  <a:lnTo>
                    <a:pt x="2799" y="1607"/>
                  </a:lnTo>
                  <a:lnTo>
                    <a:pt x="2799" y="1718"/>
                  </a:lnTo>
                  <a:lnTo>
                    <a:pt x="2749" y="1718"/>
                  </a:lnTo>
                  <a:lnTo>
                    <a:pt x="2749" y="1513"/>
                  </a:lnTo>
                  <a:lnTo>
                    <a:pt x="2799" y="1513"/>
                  </a:lnTo>
                  <a:lnTo>
                    <a:pt x="2799" y="1530"/>
                  </a:lnTo>
                  <a:lnTo>
                    <a:pt x="2799" y="1530"/>
                  </a:lnTo>
                  <a:lnTo>
                    <a:pt x="2805" y="1525"/>
                  </a:lnTo>
                  <a:lnTo>
                    <a:pt x="2810" y="1520"/>
                  </a:lnTo>
                  <a:lnTo>
                    <a:pt x="2815" y="1517"/>
                  </a:lnTo>
                  <a:lnTo>
                    <a:pt x="2821" y="1514"/>
                  </a:lnTo>
                  <a:lnTo>
                    <a:pt x="2826" y="1511"/>
                  </a:lnTo>
                  <a:lnTo>
                    <a:pt x="2832" y="1510"/>
                  </a:lnTo>
                  <a:lnTo>
                    <a:pt x="2839" y="1509"/>
                  </a:lnTo>
                  <a:lnTo>
                    <a:pt x="2846" y="1508"/>
                  </a:lnTo>
                  <a:lnTo>
                    <a:pt x="2846" y="1508"/>
                  </a:lnTo>
                  <a:lnTo>
                    <a:pt x="2856" y="1509"/>
                  </a:lnTo>
                  <a:lnTo>
                    <a:pt x="2866" y="1512"/>
                  </a:lnTo>
                  <a:lnTo>
                    <a:pt x="2876" y="1515"/>
                  </a:lnTo>
                  <a:lnTo>
                    <a:pt x="2884" y="1520"/>
                  </a:lnTo>
                  <a:lnTo>
                    <a:pt x="2871" y="1570"/>
                  </a:lnTo>
                  <a:close/>
                  <a:moveTo>
                    <a:pt x="554" y="1464"/>
                  </a:moveTo>
                  <a:lnTo>
                    <a:pt x="554" y="1483"/>
                  </a:lnTo>
                  <a:lnTo>
                    <a:pt x="502" y="1483"/>
                  </a:lnTo>
                  <a:lnTo>
                    <a:pt x="502" y="1432"/>
                  </a:lnTo>
                  <a:lnTo>
                    <a:pt x="554" y="1432"/>
                  </a:lnTo>
                  <a:lnTo>
                    <a:pt x="554" y="1464"/>
                  </a:lnTo>
                  <a:close/>
                  <a:moveTo>
                    <a:pt x="910" y="1513"/>
                  </a:moveTo>
                  <a:lnTo>
                    <a:pt x="962" y="1513"/>
                  </a:lnTo>
                  <a:lnTo>
                    <a:pt x="962" y="1618"/>
                  </a:lnTo>
                  <a:lnTo>
                    <a:pt x="962" y="1718"/>
                  </a:lnTo>
                  <a:lnTo>
                    <a:pt x="910" y="1718"/>
                  </a:lnTo>
                  <a:lnTo>
                    <a:pt x="910" y="1513"/>
                  </a:lnTo>
                  <a:close/>
                  <a:moveTo>
                    <a:pt x="962" y="1458"/>
                  </a:moveTo>
                  <a:lnTo>
                    <a:pt x="962" y="1483"/>
                  </a:lnTo>
                  <a:lnTo>
                    <a:pt x="910" y="1483"/>
                  </a:lnTo>
                  <a:lnTo>
                    <a:pt x="910" y="1432"/>
                  </a:lnTo>
                  <a:lnTo>
                    <a:pt x="962" y="1432"/>
                  </a:lnTo>
                  <a:lnTo>
                    <a:pt x="962" y="1458"/>
                  </a:lnTo>
                  <a:close/>
                  <a:moveTo>
                    <a:pt x="2372" y="1886"/>
                  </a:moveTo>
                  <a:lnTo>
                    <a:pt x="2372" y="1886"/>
                  </a:lnTo>
                  <a:lnTo>
                    <a:pt x="2367" y="1882"/>
                  </a:lnTo>
                  <a:lnTo>
                    <a:pt x="2361" y="1878"/>
                  </a:lnTo>
                  <a:lnTo>
                    <a:pt x="2356" y="1875"/>
                  </a:lnTo>
                  <a:lnTo>
                    <a:pt x="2350" y="1872"/>
                  </a:lnTo>
                  <a:lnTo>
                    <a:pt x="2345" y="1870"/>
                  </a:lnTo>
                  <a:lnTo>
                    <a:pt x="2339" y="1869"/>
                  </a:lnTo>
                  <a:lnTo>
                    <a:pt x="2325" y="1867"/>
                  </a:lnTo>
                  <a:lnTo>
                    <a:pt x="2325" y="1867"/>
                  </a:lnTo>
                  <a:lnTo>
                    <a:pt x="2316" y="1868"/>
                  </a:lnTo>
                  <a:lnTo>
                    <a:pt x="2308" y="1869"/>
                  </a:lnTo>
                  <a:lnTo>
                    <a:pt x="2300" y="1872"/>
                  </a:lnTo>
                  <a:lnTo>
                    <a:pt x="2291" y="1875"/>
                  </a:lnTo>
                  <a:lnTo>
                    <a:pt x="2284" y="1879"/>
                  </a:lnTo>
                  <a:lnTo>
                    <a:pt x="2278" y="1883"/>
                  </a:lnTo>
                  <a:lnTo>
                    <a:pt x="2272" y="1889"/>
                  </a:lnTo>
                  <a:lnTo>
                    <a:pt x="2266" y="1895"/>
                  </a:lnTo>
                  <a:lnTo>
                    <a:pt x="2261" y="1902"/>
                  </a:lnTo>
                  <a:lnTo>
                    <a:pt x="2256" y="1910"/>
                  </a:lnTo>
                  <a:lnTo>
                    <a:pt x="2253" y="1919"/>
                  </a:lnTo>
                  <a:lnTo>
                    <a:pt x="2250" y="1929"/>
                  </a:lnTo>
                  <a:lnTo>
                    <a:pt x="2247" y="1938"/>
                  </a:lnTo>
                  <a:lnTo>
                    <a:pt x="2246" y="1949"/>
                  </a:lnTo>
                  <a:lnTo>
                    <a:pt x="2245" y="1960"/>
                  </a:lnTo>
                  <a:lnTo>
                    <a:pt x="2244" y="1973"/>
                  </a:lnTo>
                  <a:lnTo>
                    <a:pt x="2244" y="1973"/>
                  </a:lnTo>
                  <a:lnTo>
                    <a:pt x="2245" y="1985"/>
                  </a:lnTo>
                  <a:lnTo>
                    <a:pt x="2246" y="1996"/>
                  </a:lnTo>
                  <a:lnTo>
                    <a:pt x="2247" y="2007"/>
                  </a:lnTo>
                  <a:lnTo>
                    <a:pt x="2250" y="2018"/>
                  </a:lnTo>
                  <a:lnTo>
                    <a:pt x="2252" y="2028"/>
                  </a:lnTo>
                  <a:lnTo>
                    <a:pt x="2256" y="2037"/>
                  </a:lnTo>
                  <a:lnTo>
                    <a:pt x="2260" y="2045"/>
                  </a:lnTo>
                  <a:lnTo>
                    <a:pt x="2266" y="2052"/>
                  </a:lnTo>
                  <a:lnTo>
                    <a:pt x="2271" y="2059"/>
                  </a:lnTo>
                  <a:lnTo>
                    <a:pt x="2277" y="2064"/>
                  </a:lnTo>
                  <a:lnTo>
                    <a:pt x="2283" y="2069"/>
                  </a:lnTo>
                  <a:lnTo>
                    <a:pt x="2290" y="2073"/>
                  </a:lnTo>
                  <a:lnTo>
                    <a:pt x="2299" y="2077"/>
                  </a:lnTo>
                  <a:lnTo>
                    <a:pt x="2307" y="2080"/>
                  </a:lnTo>
                  <a:lnTo>
                    <a:pt x="2315" y="2081"/>
                  </a:lnTo>
                  <a:lnTo>
                    <a:pt x="2324" y="2082"/>
                  </a:lnTo>
                  <a:lnTo>
                    <a:pt x="2324" y="2082"/>
                  </a:lnTo>
                  <a:lnTo>
                    <a:pt x="2330" y="2081"/>
                  </a:lnTo>
                  <a:lnTo>
                    <a:pt x="2338" y="2080"/>
                  </a:lnTo>
                  <a:lnTo>
                    <a:pt x="2344" y="2078"/>
                  </a:lnTo>
                  <a:lnTo>
                    <a:pt x="2349" y="2076"/>
                  </a:lnTo>
                  <a:lnTo>
                    <a:pt x="2355" y="2073"/>
                  </a:lnTo>
                  <a:lnTo>
                    <a:pt x="2361" y="2070"/>
                  </a:lnTo>
                  <a:lnTo>
                    <a:pt x="2367" y="2066"/>
                  </a:lnTo>
                  <a:lnTo>
                    <a:pt x="2372" y="2061"/>
                  </a:lnTo>
                  <a:lnTo>
                    <a:pt x="2372" y="2076"/>
                  </a:lnTo>
                  <a:lnTo>
                    <a:pt x="2423" y="2076"/>
                  </a:lnTo>
                  <a:lnTo>
                    <a:pt x="2423" y="1786"/>
                  </a:lnTo>
                  <a:lnTo>
                    <a:pt x="2372" y="1812"/>
                  </a:lnTo>
                  <a:lnTo>
                    <a:pt x="2372" y="1886"/>
                  </a:lnTo>
                  <a:close/>
                  <a:moveTo>
                    <a:pt x="2336" y="2035"/>
                  </a:moveTo>
                  <a:lnTo>
                    <a:pt x="2336" y="2035"/>
                  </a:lnTo>
                  <a:lnTo>
                    <a:pt x="2328" y="2034"/>
                  </a:lnTo>
                  <a:lnTo>
                    <a:pt x="2322" y="2032"/>
                  </a:lnTo>
                  <a:lnTo>
                    <a:pt x="2315" y="2029"/>
                  </a:lnTo>
                  <a:lnTo>
                    <a:pt x="2309" y="2022"/>
                  </a:lnTo>
                  <a:lnTo>
                    <a:pt x="2304" y="2014"/>
                  </a:lnTo>
                  <a:lnTo>
                    <a:pt x="2300" y="2003"/>
                  </a:lnTo>
                  <a:lnTo>
                    <a:pt x="2298" y="1989"/>
                  </a:lnTo>
                  <a:lnTo>
                    <a:pt x="2296" y="1970"/>
                  </a:lnTo>
                  <a:lnTo>
                    <a:pt x="2296" y="1970"/>
                  </a:lnTo>
                  <a:lnTo>
                    <a:pt x="2298" y="1955"/>
                  </a:lnTo>
                  <a:lnTo>
                    <a:pt x="2300" y="1942"/>
                  </a:lnTo>
                  <a:lnTo>
                    <a:pt x="2304" y="1932"/>
                  </a:lnTo>
                  <a:lnTo>
                    <a:pt x="2309" y="1925"/>
                  </a:lnTo>
                  <a:lnTo>
                    <a:pt x="2315" y="1920"/>
                  </a:lnTo>
                  <a:lnTo>
                    <a:pt x="2321" y="1915"/>
                  </a:lnTo>
                  <a:lnTo>
                    <a:pt x="2328" y="1914"/>
                  </a:lnTo>
                  <a:lnTo>
                    <a:pt x="2335" y="1913"/>
                  </a:lnTo>
                  <a:lnTo>
                    <a:pt x="2335" y="1913"/>
                  </a:lnTo>
                  <a:lnTo>
                    <a:pt x="2342" y="1914"/>
                  </a:lnTo>
                  <a:lnTo>
                    <a:pt x="2348" y="1915"/>
                  </a:lnTo>
                  <a:lnTo>
                    <a:pt x="2353" y="1917"/>
                  </a:lnTo>
                  <a:lnTo>
                    <a:pt x="2358" y="1921"/>
                  </a:lnTo>
                  <a:lnTo>
                    <a:pt x="2362" y="1924"/>
                  </a:lnTo>
                  <a:lnTo>
                    <a:pt x="2367" y="1927"/>
                  </a:lnTo>
                  <a:lnTo>
                    <a:pt x="2372" y="1934"/>
                  </a:lnTo>
                  <a:lnTo>
                    <a:pt x="2372" y="2014"/>
                  </a:lnTo>
                  <a:lnTo>
                    <a:pt x="2372" y="2014"/>
                  </a:lnTo>
                  <a:lnTo>
                    <a:pt x="2366" y="2021"/>
                  </a:lnTo>
                  <a:lnTo>
                    <a:pt x="2358" y="2028"/>
                  </a:lnTo>
                  <a:lnTo>
                    <a:pt x="2353" y="2031"/>
                  </a:lnTo>
                  <a:lnTo>
                    <a:pt x="2348" y="2033"/>
                  </a:lnTo>
                  <a:lnTo>
                    <a:pt x="2342" y="2034"/>
                  </a:lnTo>
                  <a:lnTo>
                    <a:pt x="2336" y="2035"/>
                  </a:lnTo>
                  <a:lnTo>
                    <a:pt x="2336" y="2035"/>
                  </a:lnTo>
                  <a:close/>
                  <a:moveTo>
                    <a:pt x="628" y="1929"/>
                  </a:moveTo>
                  <a:lnTo>
                    <a:pt x="628" y="1929"/>
                  </a:lnTo>
                  <a:lnTo>
                    <a:pt x="621" y="1925"/>
                  </a:lnTo>
                  <a:lnTo>
                    <a:pt x="612" y="1921"/>
                  </a:lnTo>
                  <a:lnTo>
                    <a:pt x="603" y="1919"/>
                  </a:lnTo>
                  <a:lnTo>
                    <a:pt x="594" y="1917"/>
                  </a:lnTo>
                  <a:lnTo>
                    <a:pt x="594" y="1917"/>
                  </a:lnTo>
                  <a:lnTo>
                    <a:pt x="585" y="1919"/>
                  </a:lnTo>
                  <a:lnTo>
                    <a:pt x="577" y="1921"/>
                  </a:lnTo>
                  <a:lnTo>
                    <a:pt x="571" y="1925"/>
                  </a:lnTo>
                  <a:lnTo>
                    <a:pt x="566" y="1930"/>
                  </a:lnTo>
                  <a:lnTo>
                    <a:pt x="562" y="1936"/>
                  </a:lnTo>
                  <a:lnTo>
                    <a:pt x="560" y="1944"/>
                  </a:lnTo>
                  <a:lnTo>
                    <a:pt x="558" y="1954"/>
                  </a:lnTo>
                  <a:lnTo>
                    <a:pt x="557" y="1965"/>
                  </a:lnTo>
                  <a:lnTo>
                    <a:pt x="557" y="2076"/>
                  </a:lnTo>
                  <a:lnTo>
                    <a:pt x="506" y="2076"/>
                  </a:lnTo>
                  <a:lnTo>
                    <a:pt x="506" y="1872"/>
                  </a:lnTo>
                  <a:lnTo>
                    <a:pt x="557" y="1872"/>
                  </a:lnTo>
                  <a:lnTo>
                    <a:pt x="557" y="1889"/>
                  </a:lnTo>
                  <a:lnTo>
                    <a:pt x="557" y="1889"/>
                  </a:lnTo>
                  <a:lnTo>
                    <a:pt x="562" y="1884"/>
                  </a:lnTo>
                  <a:lnTo>
                    <a:pt x="567" y="1879"/>
                  </a:lnTo>
                  <a:lnTo>
                    <a:pt x="572" y="1876"/>
                  </a:lnTo>
                  <a:lnTo>
                    <a:pt x="578" y="1873"/>
                  </a:lnTo>
                  <a:lnTo>
                    <a:pt x="583" y="1870"/>
                  </a:lnTo>
                  <a:lnTo>
                    <a:pt x="590" y="1869"/>
                  </a:lnTo>
                  <a:lnTo>
                    <a:pt x="597" y="1868"/>
                  </a:lnTo>
                  <a:lnTo>
                    <a:pt x="603" y="1867"/>
                  </a:lnTo>
                  <a:lnTo>
                    <a:pt x="603" y="1867"/>
                  </a:lnTo>
                  <a:lnTo>
                    <a:pt x="613" y="1868"/>
                  </a:lnTo>
                  <a:lnTo>
                    <a:pt x="624" y="1871"/>
                  </a:lnTo>
                  <a:lnTo>
                    <a:pt x="634" y="1875"/>
                  </a:lnTo>
                  <a:lnTo>
                    <a:pt x="642" y="1880"/>
                  </a:lnTo>
                  <a:lnTo>
                    <a:pt x="628" y="1929"/>
                  </a:lnTo>
                  <a:close/>
                  <a:moveTo>
                    <a:pt x="225" y="1872"/>
                  </a:moveTo>
                  <a:lnTo>
                    <a:pt x="275" y="1872"/>
                  </a:lnTo>
                  <a:lnTo>
                    <a:pt x="216" y="2076"/>
                  </a:lnTo>
                  <a:lnTo>
                    <a:pt x="172" y="2076"/>
                  </a:lnTo>
                  <a:lnTo>
                    <a:pt x="149" y="1992"/>
                  </a:lnTo>
                  <a:lnTo>
                    <a:pt x="149" y="1992"/>
                  </a:lnTo>
                  <a:lnTo>
                    <a:pt x="138" y="1947"/>
                  </a:lnTo>
                  <a:lnTo>
                    <a:pt x="138" y="1947"/>
                  </a:lnTo>
                  <a:lnTo>
                    <a:pt x="133" y="1968"/>
                  </a:lnTo>
                  <a:lnTo>
                    <a:pt x="127" y="1993"/>
                  </a:lnTo>
                  <a:lnTo>
                    <a:pt x="103" y="2076"/>
                  </a:lnTo>
                  <a:lnTo>
                    <a:pt x="59" y="2076"/>
                  </a:lnTo>
                  <a:lnTo>
                    <a:pt x="59" y="2075"/>
                  </a:lnTo>
                  <a:lnTo>
                    <a:pt x="0" y="1872"/>
                  </a:lnTo>
                  <a:lnTo>
                    <a:pt x="54" y="1872"/>
                  </a:lnTo>
                  <a:lnTo>
                    <a:pt x="72" y="1948"/>
                  </a:lnTo>
                  <a:lnTo>
                    <a:pt x="72" y="1948"/>
                  </a:lnTo>
                  <a:lnTo>
                    <a:pt x="77" y="1973"/>
                  </a:lnTo>
                  <a:lnTo>
                    <a:pt x="82" y="1998"/>
                  </a:lnTo>
                  <a:lnTo>
                    <a:pt x="82" y="1998"/>
                  </a:lnTo>
                  <a:lnTo>
                    <a:pt x="89" y="1973"/>
                  </a:lnTo>
                  <a:lnTo>
                    <a:pt x="95" y="1947"/>
                  </a:lnTo>
                  <a:lnTo>
                    <a:pt x="116" y="1872"/>
                  </a:lnTo>
                  <a:lnTo>
                    <a:pt x="161" y="1872"/>
                  </a:lnTo>
                  <a:lnTo>
                    <a:pt x="182" y="1947"/>
                  </a:lnTo>
                  <a:lnTo>
                    <a:pt x="182" y="1947"/>
                  </a:lnTo>
                  <a:lnTo>
                    <a:pt x="189" y="1972"/>
                  </a:lnTo>
                  <a:lnTo>
                    <a:pt x="195" y="1999"/>
                  </a:lnTo>
                  <a:lnTo>
                    <a:pt x="195" y="1999"/>
                  </a:lnTo>
                  <a:lnTo>
                    <a:pt x="199" y="1976"/>
                  </a:lnTo>
                  <a:lnTo>
                    <a:pt x="205" y="1947"/>
                  </a:lnTo>
                  <a:lnTo>
                    <a:pt x="225" y="1872"/>
                  </a:lnTo>
                  <a:close/>
                  <a:moveTo>
                    <a:pt x="379" y="1867"/>
                  </a:moveTo>
                  <a:lnTo>
                    <a:pt x="379" y="1867"/>
                  </a:lnTo>
                  <a:lnTo>
                    <a:pt x="370" y="1868"/>
                  </a:lnTo>
                  <a:lnTo>
                    <a:pt x="360" y="1869"/>
                  </a:lnTo>
                  <a:lnTo>
                    <a:pt x="350" y="1872"/>
                  </a:lnTo>
                  <a:lnTo>
                    <a:pt x="342" y="1875"/>
                  </a:lnTo>
                  <a:lnTo>
                    <a:pt x="334" y="1879"/>
                  </a:lnTo>
                  <a:lnTo>
                    <a:pt x="326" y="1884"/>
                  </a:lnTo>
                  <a:lnTo>
                    <a:pt x="318" y="1890"/>
                  </a:lnTo>
                  <a:lnTo>
                    <a:pt x="312" y="1897"/>
                  </a:lnTo>
                  <a:lnTo>
                    <a:pt x="306" y="1904"/>
                  </a:lnTo>
                  <a:lnTo>
                    <a:pt x="301" y="1912"/>
                  </a:lnTo>
                  <a:lnTo>
                    <a:pt x="296" y="1922"/>
                  </a:lnTo>
                  <a:lnTo>
                    <a:pt x="293" y="1931"/>
                  </a:lnTo>
                  <a:lnTo>
                    <a:pt x="290" y="1941"/>
                  </a:lnTo>
                  <a:lnTo>
                    <a:pt x="288" y="1951"/>
                  </a:lnTo>
                  <a:lnTo>
                    <a:pt x="286" y="1962"/>
                  </a:lnTo>
                  <a:lnTo>
                    <a:pt x="286" y="1975"/>
                  </a:lnTo>
                  <a:lnTo>
                    <a:pt x="286" y="1975"/>
                  </a:lnTo>
                  <a:lnTo>
                    <a:pt x="286" y="1986"/>
                  </a:lnTo>
                  <a:lnTo>
                    <a:pt x="288" y="1997"/>
                  </a:lnTo>
                  <a:lnTo>
                    <a:pt x="290" y="2007"/>
                  </a:lnTo>
                  <a:lnTo>
                    <a:pt x="293" y="2017"/>
                  </a:lnTo>
                  <a:lnTo>
                    <a:pt x="296" y="2027"/>
                  </a:lnTo>
                  <a:lnTo>
                    <a:pt x="301" y="2036"/>
                  </a:lnTo>
                  <a:lnTo>
                    <a:pt x="306" y="2044"/>
                  </a:lnTo>
                  <a:lnTo>
                    <a:pt x="312" y="2051"/>
                  </a:lnTo>
                  <a:lnTo>
                    <a:pt x="318" y="2058"/>
                  </a:lnTo>
                  <a:lnTo>
                    <a:pt x="326" y="2064"/>
                  </a:lnTo>
                  <a:lnTo>
                    <a:pt x="334" y="2069"/>
                  </a:lnTo>
                  <a:lnTo>
                    <a:pt x="342" y="2073"/>
                  </a:lnTo>
                  <a:lnTo>
                    <a:pt x="350" y="2076"/>
                  </a:lnTo>
                  <a:lnTo>
                    <a:pt x="360" y="2080"/>
                  </a:lnTo>
                  <a:lnTo>
                    <a:pt x="370" y="2081"/>
                  </a:lnTo>
                  <a:lnTo>
                    <a:pt x="379" y="2082"/>
                  </a:lnTo>
                  <a:lnTo>
                    <a:pt x="379" y="2082"/>
                  </a:lnTo>
                  <a:lnTo>
                    <a:pt x="390" y="2081"/>
                  </a:lnTo>
                  <a:lnTo>
                    <a:pt x="400" y="2080"/>
                  </a:lnTo>
                  <a:lnTo>
                    <a:pt x="409" y="2076"/>
                  </a:lnTo>
                  <a:lnTo>
                    <a:pt x="417" y="2073"/>
                  </a:lnTo>
                  <a:lnTo>
                    <a:pt x="426" y="2069"/>
                  </a:lnTo>
                  <a:lnTo>
                    <a:pt x="434" y="2064"/>
                  </a:lnTo>
                  <a:lnTo>
                    <a:pt x="441" y="2058"/>
                  </a:lnTo>
                  <a:lnTo>
                    <a:pt x="447" y="2051"/>
                  </a:lnTo>
                  <a:lnTo>
                    <a:pt x="454" y="2044"/>
                  </a:lnTo>
                  <a:lnTo>
                    <a:pt x="459" y="2036"/>
                  </a:lnTo>
                  <a:lnTo>
                    <a:pt x="463" y="2027"/>
                  </a:lnTo>
                  <a:lnTo>
                    <a:pt x="467" y="2017"/>
                  </a:lnTo>
                  <a:lnTo>
                    <a:pt x="470" y="2007"/>
                  </a:lnTo>
                  <a:lnTo>
                    <a:pt x="472" y="1997"/>
                  </a:lnTo>
                  <a:lnTo>
                    <a:pt x="474" y="1986"/>
                  </a:lnTo>
                  <a:lnTo>
                    <a:pt x="474" y="1975"/>
                  </a:lnTo>
                  <a:lnTo>
                    <a:pt x="474" y="1975"/>
                  </a:lnTo>
                  <a:lnTo>
                    <a:pt x="474" y="1962"/>
                  </a:lnTo>
                  <a:lnTo>
                    <a:pt x="472" y="1951"/>
                  </a:lnTo>
                  <a:lnTo>
                    <a:pt x="470" y="1941"/>
                  </a:lnTo>
                  <a:lnTo>
                    <a:pt x="467" y="1931"/>
                  </a:lnTo>
                  <a:lnTo>
                    <a:pt x="463" y="1922"/>
                  </a:lnTo>
                  <a:lnTo>
                    <a:pt x="459" y="1912"/>
                  </a:lnTo>
                  <a:lnTo>
                    <a:pt x="454" y="1904"/>
                  </a:lnTo>
                  <a:lnTo>
                    <a:pt x="447" y="1897"/>
                  </a:lnTo>
                  <a:lnTo>
                    <a:pt x="441" y="1890"/>
                  </a:lnTo>
                  <a:lnTo>
                    <a:pt x="434" y="1884"/>
                  </a:lnTo>
                  <a:lnTo>
                    <a:pt x="426" y="1879"/>
                  </a:lnTo>
                  <a:lnTo>
                    <a:pt x="417" y="1875"/>
                  </a:lnTo>
                  <a:lnTo>
                    <a:pt x="409" y="1872"/>
                  </a:lnTo>
                  <a:lnTo>
                    <a:pt x="400" y="1869"/>
                  </a:lnTo>
                  <a:lnTo>
                    <a:pt x="390" y="1868"/>
                  </a:lnTo>
                  <a:lnTo>
                    <a:pt x="379" y="1867"/>
                  </a:lnTo>
                  <a:lnTo>
                    <a:pt x="379" y="1867"/>
                  </a:lnTo>
                  <a:close/>
                  <a:moveTo>
                    <a:pt x="379" y="2034"/>
                  </a:moveTo>
                  <a:lnTo>
                    <a:pt x="379" y="2034"/>
                  </a:lnTo>
                  <a:lnTo>
                    <a:pt x="370" y="2033"/>
                  </a:lnTo>
                  <a:lnTo>
                    <a:pt x="362" y="2030"/>
                  </a:lnTo>
                  <a:lnTo>
                    <a:pt x="356" y="2024"/>
                  </a:lnTo>
                  <a:lnTo>
                    <a:pt x="349" y="2017"/>
                  </a:lnTo>
                  <a:lnTo>
                    <a:pt x="344" y="2009"/>
                  </a:lnTo>
                  <a:lnTo>
                    <a:pt x="340" y="1999"/>
                  </a:lnTo>
                  <a:lnTo>
                    <a:pt x="338" y="1987"/>
                  </a:lnTo>
                  <a:lnTo>
                    <a:pt x="338" y="1975"/>
                  </a:lnTo>
                  <a:lnTo>
                    <a:pt x="338" y="1975"/>
                  </a:lnTo>
                  <a:lnTo>
                    <a:pt x="338" y="1961"/>
                  </a:lnTo>
                  <a:lnTo>
                    <a:pt x="340" y="1949"/>
                  </a:lnTo>
                  <a:lnTo>
                    <a:pt x="344" y="1940"/>
                  </a:lnTo>
                  <a:lnTo>
                    <a:pt x="349" y="1931"/>
                  </a:lnTo>
                  <a:lnTo>
                    <a:pt x="356" y="1924"/>
                  </a:lnTo>
                  <a:lnTo>
                    <a:pt x="362" y="1919"/>
                  </a:lnTo>
                  <a:lnTo>
                    <a:pt x="370" y="1915"/>
                  </a:lnTo>
                  <a:lnTo>
                    <a:pt x="379" y="1914"/>
                  </a:lnTo>
                  <a:lnTo>
                    <a:pt x="379" y="1914"/>
                  </a:lnTo>
                  <a:lnTo>
                    <a:pt x="389" y="1915"/>
                  </a:lnTo>
                  <a:lnTo>
                    <a:pt x="397" y="1919"/>
                  </a:lnTo>
                  <a:lnTo>
                    <a:pt x="404" y="1924"/>
                  </a:lnTo>
                  <a:lnTo>
                    <a:pt x="410" y="1931"/>
                  </a:lnTo>
                  <a:lnTo>
                    <a:pt x="415" y="1940"/>
                  </a:lnTo>
                  <a:lnTo>
                    <a:pt x="418" y="1949"/>
                  </a:lnTo>
                  <a:lnTo>
                    <a:pt x="421" y="1961"/>
                  </a:lnTo>
                  <a:lnTo>
                    <a:pt x="422" y="1975"/>
                  </a:lnTo>
                  <a:lnTo>
                    <a:pt x="422" y="1975"/>
                  </a:lnTo>
                  <a:lnTo>
                    <a:pt x="421" y="1987"/>
                  </a:lnTo>
                  <a:lnTo>
                    <a:pt x="418" y="1999"/>
                  </a:lnTo>
                  <a:lnTo>
                    <a:pt x="415" y="2009"/>
                  </a:lnTo>
                  <a:lnTo>
                    <a:pt x="410" y="2017"/>
                  </a:lnTo>
                  <a:lnTo>
                    <a:pt x="404" y="2024"/>
                  </a:lnTo>
                  <a:lnTo>
                    <a:pt x="397" y="2030"/>
                  </a:lnTo>
                  <a:lnTo>
                    <a:pt x="389" y="2033"/>
                  </a:lnTo>
                  <a:lnTo>
                    <a:pt x="379" y="2034"/>
                  </a:lnTo>
                  <a:lnTo>
                    <a:pt x="379" y="2034"/>
                  </a:lnTo>
                  <a:close/>
                  <a:moveTo>
                    <a:pt x="2119" y="1929"/>
                  </a:moveTo>
                  <a:lnTo>
                    <a:pt x="2119" y="1929"/>
                  </a:lnTo>
                  <a:lnTo>
                    <a:pt x="2111" y="1925"/>
                  </a:lnTo>
                  <a:lnTo>
                    <a:pt x="2103" y="1921"/>
                  </a:lnTo>
                  <a:lnTo>
                    <a:pt x="2093" y="1919"/>
                  </a:lnTo>
                  <a:lnTo>
                    <a:pt x="2085" y="1917"/>
                  </a:lnTo>
                  <a:lnTo>
                    <a:pt x="2085" y="1917"/>
                  </a:lnTo>
                  <a:lnTo>
                    <a:pt x="2076" y="1919"/>
                  </a:lnTo>
                  <a:lnTo>
                    <a:pt x="2069" y="1921"/>
                  </a:lnTo>
                  <a:lnTo>
                    <a:pt x="2063" y="1925"/>
                  </a:lnTo>
                  <a:lnTo>
                    <a:pt x="2057" y="1930"/>
                  </a:lnTo>
                  <a:lnTo>
                    <a:pt x="2053" y="1936"/>
                  </a:lnTo>
                  <a:lnTo>
                    <a:pt x="2050" y="1944"/>
                  </a:lnTo>
                  <a:lnTo>
                    <a:pt x="2048" y="1954"/>
                  </a:lnTo>
                  <a:lnTo>
                    <a:pt x="2048" y="1965"/>
                  </a:lnTo>
                  <a:lnTo>
                    <a:pt x="2048" y="2076"/>
                  </a:lnTo>
                  <a:lnTo>
                    <a:pt x="1997" y="2076"/>
                  </a:lnTo>
                  <a:lnTo>
                    <a:pt x="1997" y="1872"/>
                  </a:lnTo>
                  <a:lnTo>
                    <a:pt x="2048" y="1872"/>
                  </a:lnTo>
                  <a:lnTo>
                    <a:pt x="2048" y="1889"/>
                  </a:lnTo>
                  <a:lnTo>
                    <a:pt x="2048" y="1889"/>
                  </a:lnTo>
                  <a:lnTo>
                    <a:pt x="2052" y="1884"/>
                  </a:lnTo>
                  <a:lnTo>
                    <a:pt x="2057" y="1879"/>
                  </a:lnTo>
                  <a:lnTo>
                    <a:pt x="2063" y="1876"/>
                  </a:lnTo>
                  <a:lnTo>
                    <a:pt x="2069" y="1873"/>
                  </a:lnTo>
                  <a:lnTo>
                    <a:pt x="2075" y="1870"/>
                  </a:lnTo>
                  <a:lnTo>
                    <a:pt x="2081" y="1869"/>
                  </a:lnTo>
                  <a:lnTo>
                    <a:pt x="2087" y="1868"/>
                  </a:lnTo>
                  <a:lnTo>
                    <a:pt x="2093" y="1867"/>
                  </a:lnTo>
                  <a:lnTo>
                    <a:pt x="2093" y="1867"/>
                  </a:lnTo>
                  <a:lnTo>
                    <a:pt x="2104" y="1868"/>
                  </a:lnTo>
                  <a:lnTo>
                    <a:pt x="2114" y="1871"/>
                  </a:lnTo>
                  <a:lnTo>
                    <a:pt x="2124" y="1875"/>
                  </a:lnTo>
                  <a:lnTo>
                    <a:pt x="2133" y="1880"/>
                  </a:lnTo>
                  <a:lnTo>
                    <a:pt x="2119" y="1929"/>
                  </a:lnTo>
                  <a:close/>
                  <a:moveTo>
                    <a:pt x="1715" y="1872"/>
                  </a:moveTo>
                  <a:lnTo>
                    <a:pt x="1766" y="1872"/>
                  </a:lnTo>
                  <a:lnTo>
                    <a:pt x="1707" y="2076"/>
                  </a:lnTo>
                  <a:lnTo>
                    <a:pt x="1663" y="2076"/>
                  </a:lnTo>
                  <a:lnTo>
                    <a:pt x="1640" y="1992"/>
                  </a:lnTo>
                  <a:lnTo>
                    <a:pt x="1640" y="1992"/>
                  </a:lnTo>
                  <a:lnTo>
                    <a:pt x="1629" y="1947"/>
                  </a:lnTo>
                  <a:lnTo>
                    <a:pt x="1629" y="1947"/>
                  </a:lnTo>
                  <a:lnTo>
                    <a:pt x="1623" y="1968"/>
                  </a:lnTo>
                  <a:lnTo>
                    <a:pt x="1617" y="1993"/>
                  </a:lnTo>
                  <a:lnTo>
                    <a:pt x="1595" y="2076"/>
                  </a:lnTo>
                  <a:lnTo>
                    <a:pt x="1550" y="2076"/>
                  </a:lnTo>
                  <a:lnTo>
                    <a:pt x="1549" y="2075"/>
                  </a:lnTo>
                  <a:lnTo>
                    <a:pt x="1491" y="1872"/>
                  </a:lnTo>
                  <a:lnTo>
                    <a:pt x="1544" y="1872"/>
                  </a:lnTo>
                  <a:lnTo>
                    <a:pt x="1564" y="1948"/>
                  </a:lnTo>
                  <a:lnTo>
                    <a:pt x="1564" y="1948"/>
                  </a:lnTo>
                  <a:lnTo>
                    <a:pt x="1569" y="1973"/>
                  </a:lnTo>
                  <a:lnTo>
                    <a:pt x="1574" y="1998"/>
                  </a:lnTo>
                  <a:lnTo>
                    <a:pt x="1574" y="1998"/>
                  </a:lnTo>
                  <a:lnTo>
                    <a:pt x="1579" y="1973"/>
                  </a:lnTo>
                  <a:lnTo>
                    <a:pt x="1586" y="1947"/>
                  </a:lnTo>
                  <a:lnTo>
                    <a:pt x="1608" y="1872"/>
                  </a:lnTo>
                  <a:lnTo>
                    <a:pt x="1651" y="1872"/>
                  </a:lnTo>
                  <a:lnTo>
                    <a:pt x="1673" y="1947"/>
                  </a:lnTo>
                  <a:lnTo>
                    <a:pt x="1673" y="1947"/>
                  </a:lnTo>
                  <a:lnTo>
                    <a:pt x="1679" y="1972"/>
                  </a:lnTo>
                  <a:lnTo>
                    <a:pt x="1685" y="1999"/>
                  </a:lnTo>
                  <a:lnTo>
                    <a:pt x="1685" y="1999"/>
                  </a:lnTo>
                  <a:lnTo>
                    <a:pt x="1690" y="1976"/>
                  </a:lnTo>
                  <a:lnTo>
                    <a:pt x="1697" y="1947"/>
                  </a:lnTo>
                  <a:lnTo>
                    <a:pt x="1715" y="1872"/>
                  </a:lnTo>
                  <a:close/>
                  <a:moveTo>
                    <a:pt x="1870" y="1867"/>
                  </a:moveTo>
                  <a:lnTo>
                    <a:pt x="1870" y="1867"/>
                  </a:lnTo>
                  <a:lnTo>
                    <a:pt x="1860" y="1868"/>
                  </a:lnTo>
                  <a:lnTo>
                    <a:pt x="1850" y="1869"/>
                  </a:lnTo>
                  <a:lnTo>
                    <a:pt x="1841" y="1872"/>
                  </a:lnTo>
                  <a:lnTo>
                    <a:pt x="1833" y="1875"/>
                  </a:lnTo>
                  <a:lnTo>
                    <a:pt x="1824" y="1879"/>
                  </a:lnTo>
                  <a:lnTo>
                    <a:pt x="1816" y="1885"/>
                  </a:lnTo>
                  <a:lnTo>
                    <a:pt x="1809" y="1890"/>
                  </a:lnTo>
                  <a:lnTo>
                    <a:pt x="1803" y="1897"/>
                  </a:lnTo>
                  <a:lnTo>
                    <a:pt x="1797" y="1904"/>
                  </a:lnTo>
                  <a:lnTo>
                    <a:pt x="1791" y="1912"/>
                  </a:lnTo>
                  <a:lnTo>
                    <a:pt x="1786" y="1922"/>
                  </a:lnTo>
                  <a:lnTo>
                    <a:pt x="1783" y="1931"/>
                  </a:lnTo>
                  <a:lnTo>
                    <a:pt x="1780" y="1941"/>
                  </a:lnTo>
                  <a:lnTo>
                    <a:pt x="1777" y="1952"/>
                  </a:lnTo>
                  <a:lnTo>
                    <a:pt x="1776" y="1962"/>
                  </a:lnTo>
                  <a:lnTo>
                    <a:pt x="1776" y="1975"/>
                  </a:lnTo>
                  <a:lnTo>
                    <a:pt x="1776" y="1975"/>
                  </a:lnTo>
                  <a:lnTo>
                    <a:pt x="1776" y="1986"/>
                  </a:lnTo>
                  <a:lnTo>
                    <a:pt x="1777" y="1997"/>
                  </a:lnTo>
                  <a:lnTo>
                    <a:pt x="1780" y="2007"/>
                  </a:lnTo>
                  <a:lnTo>
                    <a:pt x="1783" y="2017"/>
                  </a:lnTo>
                  <a:lnTo>
                    <a:pt x="1786" y="2027"/>
                  </a:lnTo>
                  <a:lnTo>
                    <a:pt x="1791" y="2036"/>
                  </a:lnTo>
                  <a:lnTo>
                    <a:pt x="1797" y="2044"/>
                  </a:lnTo>
                  <a:lnTo>
                    <a:pt x="1803" y="2051"/>
                  </a:lnTo>
                  <a:lnTo>
                    <a:pt x="1809" y="2058"/>
                  </a:lnTo>
                  <a:lnTo>
                    <a:pt x="1816" y="2064"/>
                  </a:lnTo>
                  <a:lnTo>
                    <a:pt x="1824" y="2069"/>
                  </a:lnTo>
                  <a:lnTo>
                    <a:pt x="1833" y="2073"/>
                  </a:lnTo>
                  <a:lnTo>
                    <a:pt x="1841" y="2076"/>
                  </a:lnTo>
                  <a:lnTo>
                    <a:pt x="1850" y="2080"/>
                  </a:lnTo>
                  <a:lnTo>
                    <a:pt x="1860" y="2081"/>
                  </a:lnTo>
                  <a:lnTo>
                    <a:pt x="1870" y="2082"/>
                  </a:lnTo>
                  <a:lnTo>
                    <a:pt x="1870" y="2082"/>
                  </a:lnTo>
                  <a:lnTo>
                    <a:pt x="1880" y="2081"/>
                  </a:lnTo>
                  <a:lnTo>
                    <a:pt x="1890" y="2080"/>
                  </a:lnTo>
                  <a:lnTo>
                    <a:pt x="1900" y="2076"/>
                  </a:lnTo>
                  <a:lnTo>
                    <a:pt x="1908" y="2073"/>
                  </a:lnTo>
                  <a:lnTo>
                    <a:pt x="1916" y="2069"/>
                  </a:lnTo>
                  <a:lnTo>
                    <a:pt x="1924" y="2064"/>
                  </a:lnTo>
                  <a:lnTo>
                    <a:pt x="1932" y="2058"/>
                  </a:lnTo>
                  <a:lnTo>
                    <a:pt x="1938" y="2051"/>
                  </a:lnTo>
                  <a:lnTo>
                    <a:pt x="1944" y="2044"/>
                  </a:lnTo>
                  <a:lnTo>
                    <a:pt x="1949" y="2036"/>
                  </a:lnTo>
                  <a:lnTo>
                    <a:pt x="1953" y="2027"/>
                  </a:lnTo>
                  <a:lnTo>
                    <a:pt x="1957" y="2017"/>
                  </a:lnTo>
                  <a:lnTo>
                    <a:pt x="1960" y="2007"/>
                  </a:lnTo>
                  <a:lnTo>
                    <a:pt x="1963" y="1997"/>
                  </a:lnTo>
                  <a:lnTo>
                    <a:pt x="1965" y="1986"/>
                  </a:lnTo>
                  <a:lnTo>
                    <a:pt x="1965" y="1975"/>
                  </a:lnTo>
                  <a:lnTo>
                    <a:pt x="1965" y="1975"/>
                  </a:lnTo>
                  <a:lnTo>
                    <a:pt x="1965" y="1962"/>
                  </a:lnTo>
                  <a:lnTo>
                    <a:pt x="1963" y="1952"/>
                  </a:lnTo>
                  <a:lnTo>
                    <a:pt x="1960" y="1941"/>
                  </a:lnTo>
                  <a:lnTo>
                    <a:pt x="1957" y="1931"/>
                  </a:lnTo>
                  <a:lnTo>
                    <a:pt x="1953" y="1922"/>
                  </a:lnTo>
                  <a:lnTo>
                    <a:pt x="1949" y="1912"/>
                  </a:lnTo>
                  <a:lnTo>
                    <a:pt x="1944" y="1904"/>
                  </a:lnTo>
                  <a:lnTo>
                    <a:pt x="1938" y="1897"/>
                  </a:lnTo>
                  <a:lnTo>
                    <a:pt x="1932" y="1890"/>
                  </a:lnTo>
                  <a:lnTo>
                    <a:pt x="1924" y="1885"/>
                  </a:lnTo>
                  <a:lnTo>
                    <a:pt x="1916" y="1879"/>
                  </a:lnTo>
                  <a:lnTo>
                    <a:pt x="1908" y="1875"/>
                  </a:lnTo>
                  <a:lnTo>
                    <a:pt x="1900" y="1872"/>
                  </a:lnTo>
                  <a:lnTo>
                    <a:pt x="1890" y="1869"/>
                  </a:lnTo>
                  <a:lnTo>
                    <a:pt x="1880" y="1868"/>
                  </a:lnTo>
                  <a:lnTo>
                    <a:pt x="1870" y="1867"/>
                  </a:lnTo>
                  <a:lnTo>
                    <a:pt x="1870" y="1867"/>
                  </a:lnTo>
                  <a:close/>
                  <a:moveTo>
                    <a:pt x="1870" y="2034"/>
                  </a:moveTo>
                  <a:lnTo>
                    <a:pt x="1870" y="2034"/>
                  </a:lnTo>
                  <a:lnTo>
                    <a:pt x="1860" y="2033"/>
                  </a:lnTo>
                  <a:lnTo>
                    <a:pt x="1853" y="2030"/>
                  </a:lnTo>
                  <a:lnTo>
                    <a:pt x="1846" y="2024"/>
                  </a:lnTo>
                  <a:lnTo>
                    <a:pt x="1840" y="2017"/>
                  </a:lnTo>
                  <a:lnTo>
                    <a:pt x="1835" y="2009"/>
                  </a:lnTo>
                  <a:lnTo>
                    <a:pt x="1831" y="1999"/>
                  </a:lnTo>
                  <a:lnTo>
                    <a:pt x="1829" y="1987"/>
                  </a:lnTo>
                  <a:lnTo>
                    <a:pt x="1829" y="1975"/>
                  </a:lnTo>
                  <a:lnTo>
                    <a:pt x="1829" y="1975"/>
                  </a:lnTo>
                  <a:lnTo>
                    <a:pt x="1829" y="1961"/>
                  </a:lnTo>
                  <a:lnTo>
                    <a:pt x="1831" y="1950"/>
                  </a:lnTo>
                  <a:lnTo>
                    <a:pt x="1835" y="1940"/>
                  </a:lnTo>
                  <a:lnTo>
                    <a:pt x="1840" y="1931"/>
                  </a:lnTo>
                  <a:lnTo>
                    <a:pt x="1846" y="1924"/>
                  </a:lnTo>
                  <a:lnTo>
                    <a:pt x="1853" y="1919"/>
                  </a:lnTo>
                  <a:lnTo>
                    <a:pt x="1860" y="1915"/>
                  </a:lnTo>
                  <a:lnTo>
                    <a:pt x="1870" y="1914"/>
                  </a:lnTo>
                  <a:lnTo>
                    <a:pt x="1870" y="1914"/>
                  </a:lnTo>
                  <a:lnTo>
                    <a:pt x="1879" y="1915"/>
                  </a:lnTo>
                  <a:lnTo>
                    <a:pt x="1887" y="1919"/>
                  </a:lnTo>
                  <a:lnTo>
                    <a:pt x="1894" y="1924"/>
                  </a:lnTo>
                  <a:lnTo>
                    <a:pt x="1901" y="1931"/>
                  </a:lnTo>
                  <a:lnTo>
                    <a:pt x="1906" y="1940"/>
                  </a:lnTo>
                  <a:lnTo>
                    <a:pt x="1909" y="1950"/>
                  </a:lnTo>
                  <a:lnTo>
                    <a:pt x="1911" y="1961"/>
                  </a:lnTo>
                  <a:lnTo>
                    <a:pt x="1912" y="1975"/>
                  </a:lnTo>
                  <a:lnTo>
                    <a:pt x="1912" y="1975"/>
                  </a:lnTo>
                  <a:lnTo>
                    <a:pt x="1911" y="1987"/>
                  </a:lnTo>
                  <a:lnTo>
                    <a:pt x="1909" y="1999"/>
                  </a:lnTo>
                  <a:lnTo>
                    <a:pt x="1906" y="2009"/>
                  </a:lnTo>
                  <a:lnTo>
                    <a:pt x="1901" y="2017"/>
                  </a:lnTo>
                  <a:lnTo>
                    <a:pt x="1894" y="2024"/>
                  </a:lnTo>
                  <a:lnTo>
                    <a:pt x="1887" y="2030"/>
                  </a:lnTo>
                  <a:lnTo>
                    <a:pt x="1879" y="2033"/>
                  </a:lnTo>
                  <a:lnTo>
                    <a:pt x="1870" y="2034"/>
                  </a:lnTo>
                  <a:lnTo>
                    <a:pt x="1870" y="2034"/>
                  </a:lnTo>
                  <a:close/>
                  <a:moveTo>
                    <a:pt x="781" y="1939"/>
                  </a:moveTo>
                  <a:lnTo>
                    <a:pt x="844" y="2076"/>
                  </a:lnTo>
                  <a:lnTo>
                    <a:pt x="787" y="2076"/>
                  </a:lnTo>
                  <a:lnTo>
                    <a:pt x="744" y="1982"/>
                  </a:lnTo>
                  <a:lnTo>
                    <a:pt x="716" y="2015"/>
                  </a:lnTo>
                  <a:lnTo>
                    <a:pt x="716" y="2076"/>
                  </a:lnTo>
                  <a:lnTo>
                    <a:pt x="666" y="2076"/>
                  </a:lnTo>
                  <a:lnTo>
                    <a:pt x="666" y="1812"/>
                  </a:lnTo>
                  <a:lnTo>
                    <a:pt x="716" y="1786"/>
                  </a:lnTo>
                  <a:lnTo>
                    <a:pt x="716" y="1950"/>
                  </a:lnTo>
                  <a:lnTo>
                    <a:pt x="716" y="1950"/>
                  </a:lnTo>
                  <a:lnTo>
                    <a:pt x="736" y="1924"/>
                  </a:lnTo>
                  <a:lnTo>
                    <a:pt x="777" y="1872"/>
                  </a:lnTo>
                  <a:lnTo>
                    <a:pt x="837" y="1872"/>
                  </a:lnTo>
                  <a:lnTo>
                    <a:pt x="781" y="1939"/>
                  </a:lnTo>
                  <a:close/>
                  <a:moveTo>
                    <a:pt x="1025" y="2076"/>
                  </a:moveTo>
                  <a:lnTo>
                    <a:pt x="973" y="2076"/>
                  </a:lnTo>
                  <a:lnTo>
                    <a:pt x="973" y="1872"/>
                  </a:lnTo>
                  <a:lnTo>
                    <a:pt x="1025" y="1872"/>
                  </a:lnTo>
                  <a:lnTo>
                    <a:pt x="1025" y="1889"/>
                  </a:lnTo>
                  <a:lnTo>
                    <a:pt x="1025" y="1889"/>
                  </a:lnTo>
                  <a:lnTo>
                    <a:pt x="1030" y="1884"/>
                  </a:lnTo>
                  <a:lnTo>
                    <a:pt x="1035" y="1880"/>
                  </a:lnTo>
                  <a:lnTo>
                    <a:pt x="1041" y="1876"/>
                  </a:lnTo>
                  <a:lnTo>
                    <a:pt x="1047" y="1873"/>
                  </a:lnTo>
                  <a:lnTo>
                    <a:pt x="1054" y="1871"/>
                  </a:lnTo>
                  <a:lnTo>
                    <a:pt x="1062" y="1869"/>
                  </a:lnTo>
                  <a:lnTo>
                    <a:pt x="1069" y="1868"/>
                  </a:lnTo>
                  <a:lnTo>
                    <a:pt x="1077" y="1867"/>
                  </a:lnTo>
                  <a:lnTo>
                    <a:pt x="1077" y="1867"/>
                  </a:lnTo>
                  <a:lnTo>
                    <a:pt x="1086" y="1868"/>
                  </a:lnTo>
                  <a:lnTo>
                    <a:pt x="1095" y="1869"/>
                  </a:lnTo>
                  <a:lnTo>
                    <a:pt x="1102" y="1871"/>
                  </a:lnTo>
                  <a:lnTo>
                    <a:pt x="1110" y="1873"/>
                  </a:lnTo>
                  <a:lnTo>
                    <a:pt x="1116" y="1877"/>
                  </a:lnTo>
                  <a:lnTo>
                    <a:pt x="1122" y="1881"/>
                  </a:lnTo>
                  <a:lnTo>
                    <a:pt x="1129" y="1885"/>
                  </a:lnTo>
                  <a:lnTo>
                    <a:pt x="1134" y="1891"/>
                  </a:lnTo>
                  <a:lnTo>
                    <a:pt x="1138" y="1897"/>
                  </a:lnTo>
                  <a:lnTo>
                    <a:pt x="1142" y="1904"/>
                  </a:lnTo>
                  <a:lnTo>
                    <a:pt x="1145" y="1911"/>
                  </a:lnTo>
                  <a:lnTo>
                    <a:pt x="1148" y="1921"/>
                  </a:lnTo>
                  <a:lnTo>
                    <a:pt x="1150" y="1930"/>
                  </a:lnTo>
                  <a:lnTo>
                    <a:pt x="1151" y="1939"/>
                  </a:lnTo>
                  <a:lnTo>
                    <a:pt x="1152" y="1949"/>
                  </a:lnTo>
                  <a:lnTo>
                    <a:pt x="1153" y="1960"/>
                  </a:lnTo>
                  <a:lnTo>
                    <a:pt x="1153" y="2076"/>
                  </a:lnTo>
                  <a:lnTo>
                    <a:pt x="1102" y="2076"/>
                  </a:lnTo>
                  <a:lnTo>
                    <a:pt x="1102" y="1963"/>
                  </a:lnTo>
                  <a:lnTo>
                    <a:pt x="1102" y="1963"/>
                  </a:lnTo>
                  <a:lnTo>
                    <a:pt x="1101" y="1952"/>
                  </a:lnTo>
                  <a:lnTo>
                    <a:pt x="1100" y="1941"/>
                  </a:lnTo>
                  <a:lnTo>
                    <a:pt x="1097" y="1933"/>
                  </a:lnTo>
                  <a:lnTo>
                    <a:pt x="1093" y="1926"/>
                  </a:lnTo>
                  <a:lnTo>
                    <a:pt x="1087" y="1921"/>
                  </a:lnTo>
                  <a:lnTo>
                    <a:pt x="1081" y="1916"/>
                  </a:lnTo>
                  <a:lnTo>
                    <a:pt x="1073" y="1914"/>
                  </a:lnTo>
                  <a:lnTo>
                    <a:pt x="1064" y="1913"/>
                  </a:lnTo>
                  <a:lnTo>
                    <a:pt x="1064" y="1913"/>
                  </a:lnTo>
                  <a:lnTo>
                    <a:pt x="1055" y="1914"/>
                  </a:lnTo>
                  <a:lnTo>
                    <a:pt x="1047" y="1916"/>
                  </a:lnTo>
                  <a:lnTo>
                    <a:pt x="1040" y="1921"/>
                  </a:lnTo>
                  <a:lnTo>
                    <a:pt x="1035" y="1927"/>
                  </a:lnTo>
                  <a:lnTo>
                    <a:pt x="1031" y="1933"/>
                  </a:lnTo>
                  <a:lnTo>
                    <a:pt x="1028" y="1942"/>
                  </a:lnTo>
                  <a:lnTo>
                    <a:pt x="1026" y="1952"/>
                  </a:lnTo>
                  <a:lnTo>
                    <a:pt x="1025" y="1963"/>
                  </a:lnTo>
                  <a:lnTo>
                    <a:pt x="1025" y="2076"/>
                  </a:lnTo>
                  <a:close/>
                  <a:moveTo>
                    <a:pt x="1315" y="1886"/>
                  </a:moveTo>
                  <a:lnTo>
                    <a:pt x="1315" y="1886"/>
                  </a:lnTo>
                  <a:lnTo>
                    <a:pt x="1310" y="1882"/>
                  </a:lnTo>
                  <a:lnTo>
                    <a:pt x="1305" y="1878"/>
                  </a:lnTo>
                  <a:lnTo>
                    <a:pt x="1300" y="1875"/>
                  </a:lnTo>
                  <a:lnTo>
                    <a:pt x="1294" y="1872"/>
                  </a:lnTo>
                  <a:lnTo>
                    <a:pt x="1287" y="1870"/>
                  </a:lnTo>
                  <a:lnTo>
                    <a:pt x="1281" y="1869"/>
                  </a:lnTo>
                  <a:lnTo>
                    <a:pt x="1275" y="1868"/>
                  </a:lnTo>
                  <a:lnTo>
                    <a:pt x="1269" y="1867"/>
                  </a:lnTo>
                  <a:lnTo>
                    <a:pt x="1269" y="1867"/>
                  </a:lnTo>
                  <a:lnTo>
                    <a:pt x="1260" y="1868"/>
                  </a:lnTo>
                  <a:lnTo>
                    <a:pt x="1251" y="1869"/>
                  </a:lnTo>
                  <a:lnTo>
                    <a:pt x="1243" y="1871"/>
                  </a:lnTo>
                  <a:lnTo>
                    <a:pt x="1235" y="1875"/>
                  </a:lnTo>
                  <a:lnTo>
                    <a:pt x="1228" y="1878"/>
                  </a:lnTo>
                  <a:lnTo>
                    <a:pt x="1221" y="1883"/>
                  </a:lnTo>
                  <a:lnTo>
                    <a:pt x="1215" y="1889"/>
                  </a:lnTo>
                  <a:lnTo>
                    <a:pt x="1209" y="1895"/>
                  </a:lnTo>
                  <a:lnTo>
                    <a:pt x="1204" y="1902"/>
                  </a:lnTo>
                  <a:lnTo>
                    <a:pt x="1200" y="1910"/>
                  </a:lnTo>
                  <a:lnTo>
                    <a:pt x="1196" y="1919"/>
                  </a:lnTo>
                  <a:lnTo>
                    <a:pt x="1193" y="1929"/>
                  </a:lnTo>
                  <a:lnTo>
                    <a:pt x="1191" y="1938"/>
                  </a:lnTo>
                  <a:lnTo>
                    <a:pt x="1188" y="1949"/>
                  </a:lnTo>
                  <a:lnTo>
                    <a:pt x="1187" y="1960"/>
                  </a:lnTo>
                  <a:lnTo>
                    <a:pt x="1187" y="1972"/>
                  </a:lnTo>
                  <a:lnTo>
                    <a:pt x="1187" y="1972"/>
                  </a:lnTo>
                  <a:lnTo>
                    <a:pt x="1187" y="1985"/>
                  </a:lnTo>
                  <a:lnTo>
                    <a:pt x="1188" y="1996"/>
                  </a:lnTo>
                  <a:lnTo>
                    <a:pt x="1191" y="2007"/>
                  </a:lnTo>
                  <a:lnTo>
                    <a:pt x="1193" y="2018"/>
                  </a:lnTo>
                  <a:lnTo>
                    <a:pt x="1196" y="2028"/>
                  </a:lnTo>
                  <a:lnTo>
                    <a:pt x="1200" y="2037"/>
                  </a:lnTo>
                  <a:lnTo>
                    <a:pt x="1204" y="2045"/>
                  </a:lnTo>
                  <a:lnTo>
                    <a:pt x="1209" y="2052"/>
                  </a:lnTo>
                  <a:lnTo>
                    <a:pt x="1214" y="2059"/>
                  </a:lnTo>
                  <a:lnTo>
                    <a:pt x="1220" y="2064"/>
                  </a:lnTo>
                  <a:lnTo>
                    <a:pt x="1227" y="2069"/>
                  </a:lnTo>
                  <a:lnTo>
                    <a:pt x="1234" y="2073"/>
                  </a:lnTo>
                  <a:lnTo>
                    <a:pt x="1242" y="2076"/>
                  </a:lnTo>
                  <a:lnTo>
                    <a:pt x="1250" y="2080"/>
                  </a:lnTo>
                  <a:lnTo>
                    <a:pt x="1259" y="2081"/>
                  </a:lnTo>
                  <a:lnTo>
                    <a:pt x="1268" y="2082"/>
                  </a:lnTo>
                  <a:lnTo>
                    <a:pt x="1268" y="2082"/>
                  </a:lnTo>
                  <a:lnTo>
                    <a:pt x="1274" y="2081"/>
                  </a:lnTo>
                  <a:lnTo>
                    <a:pt x="1281" y="2080"/>
                  </a:lnTo>
                  <a:lnTo>
                    <a:pt x="1287" y="2078"/>
                  </a:lnTo>
                  <a:lnTo>
                    <a:pt x="1294" y="2076"/>
                  </a:lnTo>
                  <a:lnTo>
                    <a:pt x="1299" y="2073"/>
                  </a:lnTo>
                  <a:lnTo>
                    <a:pt x="1305" y="2070"/>
                  </a:lnTo>
                  <a:lnTo>
                    <a:pt x="1310" y="2066"/>
                  </a:lnTo>
                  <a:lnTo>
                    <a:pt x="1315" y="2061"/>
                  </a:lnTo>
                  <a:lnTo>
                    <a:pt x="1315" y="2066"/>
                  </a:lnTo>
                  <a:lnTo>
                    <a:pt x="1315" y="2066"/>
                  </a:lnTo>
                  <a:lnTo>
                    <a:pt x="1315" y="2074"/>
                  </a:lnTo>
                  <a:lnTo>
                    <a:pt x="1314" y="2084"/>
                  </a:lnTo>
                  <a:lnTo>
                    <a:pt x="1311" y="2093"/>
                  </a:lnTo>
                  <a:lnTo>
                    <a:pt x="1309" y="2097"/>
                  </a:lnTo>
                  <a:lnTo>
                    <a:pt x="1307" y="2101"/>
                  </a:lnTo>
                  <a:lnTo>
                    <a:pt x="1303" y="2105"/>
                  </a:lnTo>
                  <a:lnTo>
                    <a:pt x="1299" y="2109"/>
                  </a:lnTo>
                  <a:lnTo>
                    <a:pt x="1294" y="2112"/>
                  </a:lnTo>
                  <a:lnTo>
                    <a:pt x="1287" y="2115"/>
                  </a:lnTo>
                  <a:lnTo>
                    <a:pt x="1279" y="2117"/>
                  </a:lnTo>
                  <a:lnTo>
                    <a:pt x="1271" y="2119"/>
                  </a:lnTo>
                  <a:lnTo>
                    <a:pt x="1261" y="2120"/>
                  </a:lnTo>
                  <a:lnTo>
                    <a:pt x="1248" y="2120"/>
                  </a:lnTo>
                  <a:lnTo>
                    <a:pt x="1246" y="2120"/>
                  </a:lnTo>
                  <a:lnTo>
                    <a:pt x="1265" y="2160"/>
                  </a:lnTo>
                  <a:lnTo>
                    <a:pt x="1266" y="2160"/>
                  </a:lnTo>
                  <a:lnTo>
                    <a:pt x="1266" y="2160"/>
                  </a:lnTo>
                  <a:lnTo>
                    <a:pt x="1278" y="2160"/>
                  </a:lnTo>
                  <a:lnTo>
                    <a:pt x="1289" y="2159"/>
                  </a:lnTo>
                  <a:lnTo>
                    <a:pt x="1300" y="2156"/>
                  </a:lnTo>
                  <a:lnTo>
                    <a:pt x="1310" y="2154"/>
                  </a:lnTo>
                  <a:lnTo>
                    <a:pt x="1319" y="2150"/>
                  </a:lnTo>
                  <a:lnTo>
                    <a:pt x="1328" y="2146"/>
                  </a:lnTo>
                  <a:lnTo>
                    <a:pt x="1335" y="2141"/>
                  </a:lnTo>
                  <a:lnTo>
                    <a:pt x="1341" y="2135"/>
                  </a:lnTo>
                  <a:lnTo>
                    <a:pt x="1347" y="2127"/>
                  </a:lnTo>
                  <a:lnTo>
                    <a:pt x="1352" y="2120"/>
                  </a:lnTo>
                  <a:lnTo>
                    <a:pt x="1356" y="2111"/>
                  </a:lnTo>
                  <a:lnTo>
                    <a:pt x="1360" y="2102"/>
                  </a:lnTo>
                  <a:lnTo>
                    <a:pt x="1363" y="2093"/>
                  </a:lnTo>
                  <a:lnTo>
                    <a:pt x="1365" y="2082"/>
                  </a:lnTo>
                  <a:lnTo>
                    <a:pt x="1366" y="2070"/>
                  </a:lnTo>
                  <a:lnTo>
                    <a:pt x="1366" y="2058"/>
                  </a:lnTo>
                  <a:lnTo>
                    <a:pt x="1366" y="1872"/>
                  </a:lnTo>
                  <a:lnTo>
                    <a:pt x="1315" y="1872"/>
                  </a:lnTo>
                  <a:lnTo>
                    <a:pt x="1315" y="1886"/>
                  </a:lnTo>
                  <a:close/>
                  <a:moveTo>
                    <a:pt x="1315" y="1934"/>
                  </a:moveTo>
                  <a:lnTo>
                    <a:pt x="1315" y="2014"/>
                  </a:lnTo>
                  <a:lnTo>
                    <a:pt x="1315" y="2014"/>
                  </a:lnTo>
                  <a:lnTo>
                    <a:pt x="1308" y="2021"/>
                  </a:lnTo>
                  <a:lnTo>
                    <a:pt x="1301" y="2029"/>
                  </a:lnTo>
                  <a:lnTo>
                    <a:pt x="1296" y="2031"/>
                  </a:lnTo>
                  <a:lnTo>
                    <a:pt x="1290" y="2033"/>
                  </a:lnTo>
                  <a:lnTo>
                    <a:pt x="1285" y="2034"/>
                  </a:lnTo>
                  <a:lnTo>
                    <a:pt x="1278" y="2035"/>
                  </a:lnTo>
                  <a:lnTo>
                    <a:pt x="1278" y="2035"/>
                  </a:lnTo>
                  <a:lnTo>
                    <a:pt x="1272" y="2034"/>
                  </a:lnTo>
                  <a:lnTo>
                    <a:pt x="1265" y="2032"/>
                  </a:lnTo>
                  <a:lnTo>
                    <a:pt x="1259" y="2029"/>
                  </a:lnTo>
                  <a:lnTo>
                    <a:pt x="1252" y="2022"/>
                  </a:lnTo>
                  <a:lnTo>
                    <a:pt x="1247" y="2014"/>
                  </a:lnTo>
                  <a:lnTo>
                    <a:pt x="1243" y="2003"/>
                  </a:lnTo>
                  <a:lnTo>
                    <a:pt x="1241" y="1989"/>
                  </a:lnTo>
                  <a:lnTo>
                    <a:pt x="1240" y="1970"/>
                  </a:lnTo>
                  <a:lnTo>
                    <a:pt x="1240" y="1970"/>
                  </a:lnTo>
                  <a:lnTo>
                    <a:pt x="1241" y="1955"/>
                  </a:lnTo>
                  <a:lnTo>
                    <a:pt x="1243" y="1942"/>
                  </a:lnTo>
                  <a:lnTo>
                    <a:pt x="1247" y="1932"/>
                  </a:lnTo>
                  <a:lnTo>
                    <a:pt x="1252" y="1925"/>
                  </a:lnTo>
                  <a:lnTo>
                    <a:pt x="1259" y="1920"/>
                  </a:lnTo>
                  <a:lnTo>
                    <a:pt x="1265" y="1915"/>
                  </a:lnTo>
                  <a:lnTo>
                    <a:pt x="1272" y="1914"/>
                  </a:lnTo>
                  <a:lnTo>
                    <a:pt x="1278" y="1913"/>
                  </a:lnTo>
                  <a:lnTo>
                    <a:pt x="1278" y="1913"/>
                  </a:lnTo>
                  <a:lnTo>
                    <a:pt x="1285" y="1914"/>
                  </a:lnTo>
                  <a:lnTo>
                    <a:pt x="1292" y="1915"/>
                  </a:lnTo>
                  <a:lnTo>
                    <a:pt x="1297" y="1917"/>
                  </a:lnTo>
                  <a:lnTo>
                    <a:pt x="1302" y="1921"/>
                  </a:lnTo>
                  <a:lnTo>
                    <a:pt x="1306" y="1924"/>
                  </a:lnTo>
                  <a:lnTo>
                    <a:pt x="1309" y="1927"/>
                  </a:lnTo>
                  <a:lnTo>
                    <a:pt x="1315" y="1934"/>
                  </a:lnTo>
                  <a:lnTo>
                    <a:pt x="1315" y="1934"/>
                  </a:lnTo>
                  <a:close/>
                  <a:moveTo>
                    <a:pt x="876" y="1872"/>
                  </a:moveTo>
                  <a:lnTo>
                    <a:pt x="928" y="1872"/>
                  </a:lnTo>
                  <a:lnTo>
                    <a:pt x="928" y="1962"/>
                  </a:lnTo>
                  <a:lnTo>
                    <a:pt x="928" y="2076"/>
                  </a:lnTo>
                  <a:lnTo>
                    <a:pt x="876" y="2076"/>
                  </a:lnTo>
                  <a:lnTo>
                    <a:pt x="876" y="1872"/>
                  </a:lnTo>
                  <a:close/>
                  <a:moveTo>
                    <a:pt x="928" y="1817"/>
                  </a:moveTo>
                  <a:lnTo>
                    <a:pt x="928" y="1842"/>
                  </a:lnTo>
                  <a:lnTo>
                    <a:pt x="876" y="1842"/>
                  </a:lnTo>
                  <a:lnTo>
                    <a:pt x="876" y="1791"/>
                  </a:lnTo>
                  <a:lnTo>
                    <a:pt x="928" y="1791"/>
                  </a:lnTo>
                  <a:lnTo>
                    <a:pt x="928" y="1817"/>
                  </a:lnTo>
                  <a:close/>
                  <a:moveTo>
                    <a:pt x="2156" y="1812"/>
                  </a:moveTo>
                  <a:lnTo>
                    <a:pt x="2208" y="1786"/>
                  </a:lnTo>
                  <a:lnTo>
                    <a:pt x="2208" y="1972"/>
                  </a:lnTo>
                  <a:lnTo>
                    <a:pt x="2208" y="2076"/>
                  </a:lnTo>
                  <a:lnTo>
                    <a:pt x="2156" y="2076"/>
                  </a:lnTo>
                  <a:lnTo>
                    <a:pt x="2156" y="1812"/>
                  </a:lnTo>
                  <a:close/>
                  <a:moveTo>
                    <a:pt x="371" y="699"/>
                  </a:moveTo>
                  <a:lnTo>
                    <a:pt x="794" y="699"/>
                  </a:lnTo>
                  <a:lnTo>
                    <a:pt x="794" y="456"/>
                  </a:lnTo>
                  <a:lnTo>
                    <a:pt x="371" y="456"/>
                  </a:lnTo>
                  <a:lnTo>
                    <a:pt x="371" y="266"/>
                  </a:lnTo>
                  <a:lnTo>
                    <a:pt x="839" y="266"/>
                  </a:lnTo>
                  <a:lnTo>
                    <a:pt x="683" y="0"/>
                  </a:lnTo>
                  <a:lnTo>
                    <a:pt x="21" y="0"/>
                  </a:lnTo>
                  <a:lnTo>
                    <a:pt x="21" y="1155"/>
                  </a:lnTo>
                  <a:lnTo>
                    <a:pt x="955" y="1155"/>
                  </a:lnTo>
                  <a:lnTo>
                    <a:pt x="955" y="889"/>
                  </a:lnTo>
                  <a:lnTo>
                    <a:pt x="371" y="889"/>
                  </a:lnTo>
                  <a:lnTo>
                    <a:pt x="371" y="699"/>
                  </a:lnTo>
                  <a:close/>
                  <a:moveTo>
                    <a:pt x="1578" y="0"/>
                  </a:moveTo>
                  <a:lnTo>
                    <a:pt x="1379" y="377"/>
                  </a:lnTo>
                  <a:lnTo>
                    <a:pt x="1181" y="0"/>
                  </a:lnTo>
                  <a:lnTo>
                    <a:pt x="794" y="0"/>
                  </a:lnTo>
                  <a:lnTo>
                    <a:pt x="1202" y="699"/>
                  </a:lnTo>
                  <a:lnTo>
                    <a:pt x="1202" y="1155"/>
                  </a:lnTo>
                  <a:lnTo>
                    <a:pt x="1551" y="1155"/>
                  </a:lnTo>
                  <a:lnTo>
                    <a:pt x="1551" y="699"/>
                  </a:lnTo>
                  <a:lnTo>
                    <a:pt x="1960" y="0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EFB37-D7BE-4A0A-A5A1-B80B4716D02F}"/>
              </a:ext>
            </a:extLst>
          </p:cNvPr>
          <p:cNvGrpSpPr/>
          <p:nvPr userDrawn="1"/>
        </p:nvGrpSpPr>
        <p:grpSpPr>
          <a:xfrm>
            <a:off x="0" y="-1"/>
            <a:ext cx="8268409" cy="11397439"/>
            <a:chOff x="0" y="-1"/>
            <a:chExt cx="8268409" cy="113974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B096A43-92BB-49C8-9FFC-E04C8DA391EA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89961E3-0EBE-4BFD-BBFC-D7AFE86EE9DB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1A10E1A-710F-49C2-B975-185A05B91580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3A0940-F367-42F8-9E34-785CD2ADB659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792689-28EF-477D-8A2F-B4EB827CDDB4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B509B0-18F8-4718-AD4A-35DA5EB0448A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E39C70A-A20E-4328-A0F6-E9F664316E1E}"/>
                </a:ext>
              </a:extLst>
            </p:cNvPr>
            <p:cNvGrpSpPr/>
            <p:nvPr userDrawn="1"/>
          </p:nvGrpSpPr>
          <p:grpSpPr>
            <a:xfrm flipH="1" flipV="1">
              <a:off x="7915275" y="11064875"/>
              <a:ext cx="353134" cy="332563"/>
              <a:chOff x="0" y="0"/>
              <a:chExt cx="180000" cy="18131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4EBA494-1893-436E-B7DC-22F69472C9E6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A333834-20B6-4CC7-B030-94F3AE2D2225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C4D4C9-31F4-4FEB-AA06-9EB35965C7AB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09669E3-EE5D-4769-AB18-1E7422D6FD0E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61A2E58-3EDB-47A6-97B6-3267E67BECD6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3013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804863"/>
            <a:ext cx="6445990" cy="7137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24ED1A-EE54-45C1-858A-2E954727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8027DDA-09AD-4EAD-A9D7-27A9B40FA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94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84" y="821706"/>
            <a:ext cx="4460792" cy="69100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22684" y="1727521"/>
            <a:ext cx="4460792" cy="3215110"/>
          </a:xfrm>
          <a:prstGeom prst="rect">
            <a:avLst/>
          </a:prstGeom>
        </p:spPr>
        <p:txBody>
          <a:bodyPr tIns="0"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01396" y="870805"/>
            <a:ext cx="661783" cy="632913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695"/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801386" y="1747189"/>
            <a:ext cx="1850826" cy="345505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Authors name</a:t>
            </a:r>
            <a:endParaRPr lang="en-GB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01744" y="2117042"/>
            <a:ext cx="1850826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01744" y="2717142"/>
            <a:ext cx="1850826" cy="959733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n-lt"/>
              </a:defRPr>
            </a:lvl1pPr>
          </a:lstStyle>
          <a:p>
            <a:pPr lvl="0"/>
            <a:r>
              <a:rPr lang="en-US" dirty="0"/>
              <a:t>Contact</a:t>
            </a:r>
            <a:endParaRPr lang="en-GB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801396" y="2468105"/>
            <a:ext cx="1653928" cy="0"/>
          </a:xfrm>
          <a:prstGeom prst="line">
            <a:avLst/>
          </a:prstGeom>
          <a:ln>
            <a:solidFill>
              <a:srgbClr val="C4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7152DB9-3064-4CED-838F-35E1C6A424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1386" y="5500160"/>
            <a:ext cx="6682090" cy="3215110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44E69B-9E06-4604-856F-9C73FDD46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5087B02-8C18-4176-AFCF-5A997D28D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thor, Link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441" y="821706"/>
            <a:ext cx="4535034" cy="69100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48441" y="1727523"/>
            <a:ext cx="4535034" cy="7667005"/>
          </a:xfrm>
          <a:prstGeom prst="rect">
            <a:avLst/>
          </a:prstGeom>
        </p:spPr>
        <p:txBody>
          <a:bodyPr tIns="0"/>
          <a:lstStyle>
            <a:lvl1pPr>
              <a:defRPr sz="900"/>
            </a:lvl1pPr>
            <a:lvl4pPr marL="156349" indent="-156349">
              <a:defRPr lang="en-US" sz="1219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801400" y="870805"/>
            <a:ext cx="661783" cy="632913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695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801390" y="1747189"/>
            <a:ext cx="1850826" cy="345505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Authors name</a:t>
            </a:r>
            <a:endParaRPr lang="en-GB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801748" y="2117042"/>
            <a:ext cx="1850826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n-lt"/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01748" y="2921428"/>
            <a:ext cx="1850826" cy="959733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>
                <a:latin typeface="+mn-lt"/>
              </a:defRPr>
            </a:lvl1pPr>
          </a:lstStyle>
          <a:p>
            <a:pPr lvl="0"/>
            <a:r>
              <a:rPr lang="en-US" dirty="0"/>
              <a:t>Contact</a:t>
            </a:r>
            <a:endParaRPr lang="en-GB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801400" y="2671895"/>
            <a:ext cx="1653928" cy="0"/>
          </a:xfrm>
          <a:prstGeom prst="line">
            <a:avLst/>
          </a:prstGeom>
          <a:ln>
            <a:solidFill>
              <a:srgbClr val="C4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801390" y="2332838"/>
            <a:ext cx="1850826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175"/>
              </a:spcAft>
              <a:defRPr sz="900" baseline="0">
                <a:solidFill>
                  <a:srgbClr val="747480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Profile link</a:t>
            </a:r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7A0258F-D30F-483C-ACCB-D3D45FBA0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97C4782-0ADA-49C0-9C7C-C989732BB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+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331256" y="804863"/>
            <a:ext cx="5149593" cy="8733203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197753-D75C-AA4A-913D-A8E2102F8C70}"/>
              </a:ext>
            </a:extLst>
          </p:cNvPr>
          <p:cNvCxnSpPr>
            <a:cxnSpLocks/>
          </p:cNvCxnSpPr>
          <p:nvPr userDrawn="1"/>
        </p:nvCxnSpPr>
        <p:spPr>
          <a:xfrm>
            <a:off x="2333882" y="9648293"/>
            <a:ext cx="5149593" cy="0"/>
          </a:xfrm>
          <a:prstGeom prst="line">
            <a:avLst/>
          </a:prstGeom>
          <a:ln w="6350">
            <a:solidFill>
              <a:srgbClr val="C4C4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7883C5B-8BDD-DC45-8CC7-A82C47E17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3882" y="9829791"/>
            <a:ext cx="5146967" cy="651753"/>
          </a:xfrm>
        </p:spPr>
        <p:txBody>
          <a:bodyPr/>
          <a:lstStyle>
            <a:lvl1pPr>
              <a:defRPr sz="800">
                <a:solidFill>
                  <a:srgbClr val="747480"/>
                </a:solidFill>
              </a:defRPr>
            </a:lvl1pPr>
          </a:lstStyle>
          <a:p>
            <a:pPr lvl="0"/>
            <a:r>
              <a:rPr lang="en-US" dirty="0"/>
              <a:t>Footnotes, EY interstate Light 8pt -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B48191-1174-4295-8D02-1B6DE69C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0F4F78-C483-401A-AF41-C2C2AF4D0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9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2" y="2"/>
            <a:ext cx="8269288" cy="1140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648000" anchor="t"/>
          <a:lstStyle>
            <a:lvl1pPr algn="ctr">
              <a:defRPr sz="1215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4929" y="3235036"/>
            <a:ext cx="787585" cy="710481"/>
          </a:xfrm>
          <a:prstGeom prst="rect">
            <a:avLst/>
          </a:prstGeom>
        </p:spPr>
        <p:txBody>
          <a:bodyPr anchor="t" anchorCtr="0"/>
          <a:lstStyle>
            <a:lvl1pPr>
              <a:spcAft>
                <a:spcPts val="0"/>
              </a:spcAft>
              <a:defRPr sz="8686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“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4299605"/>
            <a:ext cx="3425994" cy="2610472"/>
          </a:xfrm>
        </p:spPr>
        <p:txBody>
          <a:bodyPr anchor="t" anchorCtr="0"/>
          <a:lstStyle>
            <a:lvl1pPr>
              <a:defRPr sz="191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85813" y="8189345"/>
            <a:ext cx="3425994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347"/>
              </a:spcAft>
              <a:defRPr sz="1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1"/>
          <p:cNvSpPr>
            <a:spLocks noGrp="1" noChangeAspect="1"/>
          </p:cNvSpPr>
          <p:nvPr>
            <p:ph type="pic" sz="quarter" idx="14"/>
          </p:nvPr>
        </p:nvSpPr>
        <p:spPr>
          <a:xfrm>
            <a:off x="785808" y="7317001"/>
            <a:ext cx="707556" cy="731667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695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25"/>
          </p:nvPr>
        </p:nvSpPr>
        <p:spPr>
          <a:xfrm>
            <a:off x="785813" y="8438875"/>
            <a:ext cx="3425994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347"/>
              </a:spcAft>
              <a:defRPr sz="10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B3E68C-616C-411F-B801-BDEDC1019F17}"/>
              </a:ext>
            </a:extLst>
          </p:cNvPr>
          <p:cNvGrpSpPr/>
          <p:nvPr userDrawn="1"/>
        </p:nvGrpSpPr>
        <p:grpSpPr>
          <a:xfrm>
            <a:off x="0" y="-1"/>
            <a:ext cx="8268409" cy="11397439"/>
            <a:chOff x="0" y="-1"/>
            <a:chExt cx="8268409" cy="113974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F32275B-B8B7-4EBE-B911-AA7F9D702487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B154C45-87F1-4FD8-945B-218DBC45C0C6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80DF4A-665E-4D93-966D-C93FEDE73710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5925B4-ACD7-4E32-85C2-585856323E47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3FBD08C-D730-453D-AC1C-96313B6819DD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B5CBA20-1208-4CBB-BB1E-18BD41B0F6CF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68C929-E7B2-4524-96EB-3979849B4411}"/>
                </a:ext>
              </a:extLst>
            </p:cNvPr>
            <p:cNvGrpSpPr/>
            <p:nvPr userDrawn="1"/>
          </p:nvGrpSpPr>
          <p:grpSpPr>
            <a:xfrm flipH="1" flipV="1">
              <a:off x="7915275" y="11064875"/>
              <a:ext cx="353134" cy="332563"/>
              <a:chOff x="0" y="0"/>
              <a:chExt cx="180000" cy="18131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6496DC-8EB7-49D9-A77B-AC8023B87A20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216206A-4DC9-4769-AA9B-FFEA53393A58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B09A95-89B7-4CE7-BD18-3EC480149230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0DB020B-CCAF-482D-8073-8BCE028CDADE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03D684A-52EC-4146-AAEC-B46EFE88D70B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85" userDrawn="1">
          <p15:clr>
            <a:srgbClr val="FBAE40"/>
          </p15:clr>
        </p15:guide>
        <p15:guide id="2" orient="horz" pos="29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4134831" y="2"/>
            <a:ext cx="4134458" cy="11401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648000" anchor="ctr"/>
          <a:lstStyle>
            <a:lvl1pPr algn="ctr">
              <a:defRPr sz="1215"/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" y="2"/>
            <a:ext cx="4134821" cy="114016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7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714929" y="3235036"/>
            <a:ext cx="787585" cy="710481"/>
          </a:xfrm>
          <a:prstGeom prst="rect">
            <a:avLst/>
          </a:prstGeom>
        </p:spPr>
        <p:txBody>
          <a:bodyPr anchor="t" anchorCtr="0"/>
          <a:lstStyle>
            <a:lvl1pPr>
              <a:spcAft>
                <a:spcPts val="0"/>
              </a:spcAft>
              <a:defRPr sz="8686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“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4299605"/>
            <a:ext cx="3054667" cy="2610472"/>
          </a:xfrm>
        </p:spPr>
        <p:txBody>
          <a:bodyPr anchor="t" anchorCtr="0"/>
          <a:lstStyle>
            <a:lvl1pPr>
              <a:defRPr sz="191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85813" y="8189345"/>
            <a:ext cx="3054667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347"/>
              </a:spcAft>
              <a:defRPr sz="1042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785810" y="7297999"/>
            <a:ext cx="708827" cy="731667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69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1" name="Text Placeholder 51"/>
          <p:cNvSpPr>
            <a:spLocks noGrp="1"/>
          </p:cNvSpPr>
          <p:nvPr>
            <p:ph type="body" sz="quarter" idx="25"/>
          </p:nvPr>
        </p:nvSpPr>
        <p:spPr>
          <a:xfrm>
            <a:off x="785813" y="8438875"/>
            <a:ext cx="3054667" cy="191946"/>
          </a:xfrm>
          <a:prstGeom prst="rect">
            <a:avLst/>
          </a:prstGeom>
        </p:spPr>
        <p:txBody>
          <a:bodyPr/>
          <a:lstStyle>
            <a:lvl1pPr>
              <a:spcAft>
                <a:spcPts val="347"/>
              </a:spcAft>
              <a:defRPr sz="1042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E354C5-C8C2-4C8D-A527-B5D54855EA5F}"/>
              </a:ext>
            </a:extLst>
          </p:cNvPr>
          <p:cNvGrpSpPr/>
          <p:nvPr userDrawn="1"/>
        </p:nvGrpSpPr>
        <p:grpSpPr>
          <a:xfrm>
            <a:off x="0" y="-1"/>
            <a:ext cx="8268409" cy="11397439"/>
            <a:chOff x="0" y="-1"/>
            <a:chExt cx="8268409" cy="1139743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A40E18-5C55-47FF-934A-19C213C0D279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18FF135-2737-4DCB-B31C-A8D990CD83B6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6FCA91-E18A-400B-BFAD-CD83613912F5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40708B-34E7-4218-83A6-BCCFF75B20F1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2B5082-51AD-4C8D-9CF1-5423AD682E95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0BCD334-DD6D-4657-BCB9-31DEBB1CE8C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C4BCAF-4246-401A-A47F-28FBEFCEEF2F}"/>
                </a:ext>
              </a:extLst>
            </p:cNvPr>
            <p:cNvGrpSpPr/>
            <p:nvPr userDrawn="1"/>
          </p:nvGrpSpPr>
          <p:grpSpPr>
            <a:xfrm flipH="1" flipV="1">
              <a:off x="7915275" y="11064875"/>
              <a:ext cx="353134" cy="332563"/>
              <a:chOff x="0" y="0"/>
              <a:chExt cx="180000" cy="18131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F13D93-7472-453F-904D-3B2EF00EEC08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61F891-5D94-4C54-90CA-4AA0E57E3637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5B4B1D6-FA7F-4766-994A-BD2EF781E159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4DD3D3-6321-4A28-B57C-24DBBB76FEDB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47A3D9C-25CA-4235-A227-3341845BA7C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2FEB55-0F8F-464F-BD1A-92A58E03C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408176-035B-4B72-8939-AA61BDF5F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>
            <a:spLocks noChangeArrowheads="1"/>
          </p:cNvSpPr>
          <p:nvPr userDrawn="1"/>
        </p:nvSpPr>
        <p:spPr bwMode="auto">
          <a:xfrm>
            <a:off x="0" y="1754617"/>
            <a:ext cx="8269287" cy="1517898"/>
          </a:xfrm>
          <a:prstGeom prst="rect">
            <a:avLst/>
          </a:prstGeom>
          <a:solidFill>
            <a:srgbClr val="FFE600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965" dirty="0">
              <a:latin typeface="EYInterstate Light" panose="02000506000000020004" pitchFamily="2" charset="0"/>
            </a:endParaRPr>
          </a:p>
        </p:txBody>
      </p:sp>
      <p:sp>
        <p:nvSpPr>
          <p:cNvPr id="3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798176" y="1900156"/>
            <a:ext cx="754080" cy="9620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/>
          <a:lstStyle>
            <a:lvl1pPr marL="0" indent="0" algn="ctr">
              <a:buNone/>
              <a:defRPr sz="1238" baseline="0">
                <a:solidFill>
                  <a:schemeClr val="tx1"/>
                </a:solidFill>
                <a:latin typeface="EYInterstate Light" panose="02000506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6"/>
          <p:cNvSpPr>
            <a:spLocks noGrp="1"/>
          </p:cNvSpPr>
          <p:nvPr>
            <p:ph type="body" sz="quarter" idx="22" hasCustomPrompt="1"/>
          </p:nvPr>
        </p:nvSpPr>
        <p:spPr>
          <a:xfrm>
            <a:off x="1689603" y="1900155"/>
            <a:ext cx="2280804" cy="974590"/>
          </a:xfrm>
          <a:prstGeom prst="rect">
            <a:avLst/>
          </a:prstGeom>
        </p:spPr>
        <p:txBody>
          <a:bodyPr/>
          <a:lstStyle>
            <a:lvl1pPr marL="0" indent="0" defTabSz="102666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3330505" algn="l"/>
                <a:tab pos="4812367" algn="r"/>
              </a:tabLst>
              <a:defRPr sz="928" b="1">
                <a:latin typeface="EYInterstate Light" panose="02000506000000020004" pitchFamily="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>
                <a:tab pos="3330505" algn="l"/>
                <a:tab pos="4812367" algn="r"/>
              </a:tabLst>
              <a:defRPr sz="928" b="0">
                <a:latin typeface="EYInterstate Light" panose="02000506000000020004" pitchFamily="2" charset="0"/>
              </a:defRPr>
            </a:lvl2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Mobile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Fax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Email xxx.xxx@xx.ey.com</a:t>
            </a:r>
          </a:p>
          <a:p>
            <a:pPr lvl="1"/>
            <a:endParaRPr lang="en-US" dirty="0"/>
          </a:p>
        </p:txBody>
      </p:sp>
      <p:sp>
        <p:nvSpPr>
          <p:cNvPr id="37" name="Content Placeholder 2"/>
          <p:cNvSpPr>
            <a:spLocks noGrp="1"/>
          </p:cNvSpPr>
          <p:nvPr>
            <p:ph sz="half" idx="1"/>
          </p:nvPr>
        </p:nvSpPr>
        <p:spPr>
          <a:xfrm>
            <a:off x="785813" y="3437902"/>
            <a:ext cx="3184593" cy="6742735"/>
          </a:xfrm>
          <a:prstGeom prst="rect">
            <a:avLst/>
          </a:prstGeom>
        </p:spPr>
        <p:txBody>
          <a:bodyPr/>
          <a:lstStyle>
            <a:lvl1pPr>
              <a:spcAft>
                <a:spcPts val="236"/>
              </a:spcAft>
              <a:defRPr sz="900">
                <a:latin typeface="EYInterstate Light" panose="02000506000000020004" pitchFamily="2" charset="0"/>
              </a:defRPr>
            </a:lvl1pPr>
            <a:lvl2pPr>
              <a:spcAft>
                <a:spcPts val="236"/>
              </a:spcAft>
              <a:defRPr sz="900">
                <a:latin typeface="EYInterstate Light" panose="02000506000000020004" pitchFamily="2" charset="0"/>
              </a:defRPr>
            </a:lvl2pPr>
            <a:lvl3pPr>
              <a:spcAft>
                <a:spcPts val="236"/>
              </a:spcAft>
              <a:defRPr sz="1031">
                <a:latin typeface="EYInterstate Light" panose="02000506000000020004" pitchFamily="2" charset="0"/>
              </a:defRPr>
            </a:lvl3pPr>
            <a:lvl4pPr>
              <a:spcAft>
                <a:spcPts val="236"/>
              </a:spcAft>
              <a:buSzPct val="70000"/>
              <a:defRPr sz="928">
                <a:latin typeface="EYInterstate Light" panose="02000506000000020004" pitchFamily="2" charset="0"/>
              </a:defRPr>
            </a:lvl4pPr>
            <a:lvl5pPr>
              <a:spcAft>
                <a:spcPts val="236"/>
              </a:spcAft>
              <a:buSzPct val="70000"/>
              <a:defRPr sz="928">
                <a:latin typeface="EYInterstate Light" panose="02000506000000020004" pitchFamily="2" charset="0"/>
              </a:defRPr>
            </a:lvl5pPr>
            <a:lvl6pPr>
              <a:defRPr sz="1857"/>
            </a:lvl6pPr>
            <a:lvl7pPr>
              <a:defRPr sz="1857"/>
            </a:lvl7pPr>
            <a:lvl8pPr>
              <a:defRPr sz="1857"/>
            </a:lvl8pPr>
            <a:lvl9pPr>
              <a:defRPr sz="185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8" name="Content Placeholder 5"/>
          <p:cNvSpPr>
            <a:spLocks noGrp="1"/>
          </p:cNvSpPr>
          <p:nvPr>
            <p:ph sz="quarter" idx="10"/>
          </p:nvPr>
        </p:nvSpPr>
        <p:spPr>
          <a:xfrm>
            <a:off x="4303560" y="3437902"/>
            <a:ext cx="3179915" cy="6742735"/>
          </a:xfrm>
          <a:prstGeom prst="rect">
            <a:avLst/>
          </a:prstGeom>
        </p:spPr>
        <p:txBody>
          <a:bodyPr/>
          <a:lstStyle>
            <a:lvl1pPr>
              <a:spcAft>
                <a:spcPts val="236"/>
              </a:spcAft>
              <a:defRPr sz="900">
                <a:latin typeface="EYInterstate Light" panose="02000506000000020004" pitchFamily="2" charset="0"/>
              </a:defRPr>
            </a:lvl1pPr>
            <a:lvl2pPr>
              <a:spcAft>
                <a:spcPts val="236"/>
              </a:spcAft>
              <a:defRPr sz="1135">
                <a:latin typeface="EYInterstate Light" panose="02000506000000020004" pitchFamily="2" charset="0"/>
              </a:defRPr>
            </a:lvl2pPr>
            <a:lvl3pPr>
              <a:spcAft>
                <a:spcPts val="236"/>
              </a:spcAft>
              <a:defRPr sz="1031">
                <a:latin typeface="EYInterstate Light" panose="02000506000000020004" pitchFamily="2" charset="0"/>
              </a:defRPr>
            </a:lvl3pPr>
            <a:lvl4pPr>
              <a:spcAft>
                <a:spcPts val="236"/>
              </a:spcAft>
              <a:defRPr sz="928">
                <a:latin typeface="EYInterstate Light" panose="02000506000000020004" pitchFamily="2" charset="0"/>
              </a:defRPr>
            </a:lvl4pPr>
            <a:lvl5pPr>
              <a:spcAft>
                <a:spcPts val="236"/>
              </a:spcAft>
              <a:defRPr sz="928">
                <a:latin typeface="EYInterstate Light" panose="02000506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85813" y="804863"/>
            <a:ext cx="6697662" cy="658177"/>
          </a:xfrm>
          <a:prstGeom prst="rect">
            <a:avLst/>
          </a:prstGeom>
        </p:spPr>
        <p:txBody>
          <a:bodyPr anchor="t"/>
          <a:lstStyle>
            <a:lvl1pPr>
              <a:defRPr sz="2400">
                <a:latin typeface="EYInterstate Light" panose="02000506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5795D7-7BBA-4CE3-900C-86A2693D5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657D89-3894-4043-AC0C-13B17EEE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C8C94995-C22C-4C2D-8840-B97AF97C4D4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03376" y="1900156"/>
            <a:ext cx="754080" cy="9620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/>
          <a:lstStyle>
            <a:lvl1pPr marL="0" indent="0" algn="ctr">
              <a:buNone/>
              <a:defRPr sz="1238" baseline="0">
                <a:solidFill>
                  <a:schemeClr val="tx1"/>
                </a:solidFill>
                <a:latin typeface="EYInterstate Light" panose="02000506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197028DD-87F1-4158-A523-E1C087F879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94803" y="1900155"/>
            <a:ext cx="2280804" cy="974590"/>
          </a:xfrm>
          <a:prstGeom prst="rect">
            <a:avLst/>
          </a:prstGeom>
        </p:spPr>
        <p:txBody>
          <a:bodyPr/>
          <a:lstStyle>
            <a:lvl1pPr marL="0" indent="0" defTabSz="102666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 charset="0"/>
              <a:buNone/>
              <a:tabLst>
                <a:tab pos="3330505" algn="l"/>
                <a:tab pos="4812367" algn="r"/>
              </a:tabLst>
              <a:defRPr sz="928" b="1">
                <a:latin typeface="EYInterstate Light" panose="02000506000000020004" pitchFamily="2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>
                <a:tab pos="3330505" algn="l"/>
                <a:tab pos="4812367" algn="r"/>
              </a:tabLst>
              <a:defRPr sz="928" b="0">
                <a:latin typeface="EYInterstate Light" panose="02000506000000020004" pitchFamily="2" charset="0"/>
              </a:defRPr>
            </a:lvl2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Tel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Mobile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Fax +XX XXX XXXX </a:t>
            </a:r>
            <a:r>
              <a:rPr lang="en-US" dirty="0" err="1"/>
              <a:t>XXXX</a:t>
            </a:r>
            <a:endParaRPr lang="en-US" dirty="0"/>
          </a:p>
          <a:p>
            <a:pPr lvl="1"/>
            <a:r>
              <a:rPr lang="en-US" dirty="0"/>
              <a:t>Email xxx.xxx@xx.ey.com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6625997"/>
            <a:ext cx="3937926" cy="1650740"/>
          </a:xfrm>
        </p:spPr>
        <p:txBody>
          <a:bodyPr anchor="t" anchorCtr="0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785817" y="6252256"/>
            <a:ext cx="3937926" cy="212503"/>
          </a:xfrm>
          <a:prstGeom prst="rect">
            <a:avLst/>
          </a:prstGeom>
        </p:spPr>
        <p:txBody>
          <a:bodyPr anchor="t" anchorCtr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85817" y="8391907"/>
            <a:ext cx="3937926" cy="959733"/>
          </a:xfrm>
          <a:prstGeom prst="rect">
            <a:avLst/>
          </a:prstGeom>
        </p:spPr>
        <p:txBody>
          <a:bodyPr/>
          <a:lstStyle>
            <a:lvl1pPr>
              <a:defRPr sz="1215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9">
            <a:extLst>
              <a:ext uri="{FF2B5EF4-FFF2-40B4-BE49-F238E27FC236}">
                <a16:creationId xmlns:a16="http://schemas.microsoft.com/office/drawing/2014/main" id="{0755B066-8D1D-4B69-AE74-349EF08770E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785819" y="9886620"/>
            <a:ext cx="664141" cy="632913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7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  <a:endParaRPr lang="en-GB" dirty="0"/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83A37E5D-DF74-49D3-A8F5-972211817E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36891" y="9989364"/>
            <a:ext cx="3186851" cy="191946"/>
          </a:xfrm>
          <a:prstGeom prst="rect">
            <a:avLst/>
          </a:prstGeom>
        </p:spPr>
        <p:txBody>
          <a:bodyPr anchor="b" anchorCtr="0"/>
          <a:lstStyle>
            <a:lvl1pPr>
              <a:defRPr sz="1042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name</a:t>
            </a:r>
            <a:endParaRPr lang="en-GB" dirty="0"/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8C847100-3199-45F7-8EDE-96252EF3B1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36891" y="10211720"/>
            <a:ext cx="3186851" cy="191946"/>
          </a:xfrm>
          <a:prstGeom prst="rect">
            <a:avLst/>
          </a:prstGeom>
        </p:spPr>
        <p:txBody>
          <a:bodyPr/>
          <a:lstStyle>
            <a:lvl1pPr>
              <a:defRPr sz="867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job title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810C9-8CC8-46C1-B2EF-B60548CEB340}"/>
              </a:ext>
            </a:extLst>
          </p:cNvPr>
          <p:cNvGrpSpPr/>
          <p:nvPr userDrawn="1"/>
        </p:nvGrpSpPr>
        <p:grpSpPr>
          <a:xfrm>
            <a:off x="-1" y="0"/>
            <a:ext cx="8268410" cy="269240"/>
            <a:chOff x="-1" y="0"/>
            <a:chExt cx="8268410" cy="26924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F440CC-7427-4743-A86B-4E32A4116E03}"/>
                </a:ext>
              </a:extLst>
            </p:cNvPr>
            <p:cNvGrpSpPr/>
            <p:nvPr userDrawn="1"/>
          </p:nvGrpSpPr>
          <p:grpSpPr>
            <a:xfrm>
              <a:off x="-1" y="0"/>
              <a:ext cx="248917" cy="269240"/>
              <a:chOff x="0" y="0"/>
              <a:chExt cx="180000" cy="181314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5B2945-5891-4688-81F8-C394EC2631B5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56C188F-0D19-466C-A3C0-595126830858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FA74560-B5D5-4A07-ABED-9911BCED74CF}"/>
                </a:ext>
              </a:extLst>
            </p:cNvPr>
            <p:cNvGrpSpPr/>
            <p:nvPr userDrawn="1"/>
          </p:nvGrpSpPr>
          <p:grpSpPr>
            <a:xfrm flipH="1">
              <a:off x="8019492" y="0"/>
              <a:ext cx="248917" cy="269240"/>
              <a:chOff x="0" y="0"/>
              <a:chExt cx="180000" cy="181314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0E3ED4E-544E-4747-931D-F91C7AA4843E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21C732C-365D-4B92-8DC3-4D9311AF151D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C7F50C-65FF-4060-9B50-19A6E206336C}"/>
                </a:ext>
              </a:extLst>
            </p:cNvPr>
            <p:cNvGrpSpPr/>
            <p:nvPr userDrawn="1"/>
          </p:nvGrpSpPr>
          <p:grpSpPr>
            <a:xfrm>
              <a:off x="0" y="0"/>
              <a:ext cx="248917" cy="269240"/>
              <a:chOff x="0" y="0"/>
              <a:chExt cx="180000" cy="18131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DAAB33C-2648-49D2-B092-821562A7B44F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6AB07F6-6AC9-4F95-B351-5E1C38C3F983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DD0D0-2620-4F27-8D4D-E24D4D31B245}"/>
              </a:ext>
            </a:extLst>
          </p:cNvPr>
          <p:cNvGrpSpPr/>
          <p:nvPr userDrawn="1"/>
        </p:nvGrpSpPr>
        <p:grpSpPr>
          <a:xfrm>
            <a:off x="0" y="-1"/>
            <a:ext cx="8268407" cy="351103"/>
            <a:chOff x="0" y="-1"/>
            <a:chExt cx="8268407" cy="35110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B625EF-F4F9-4DFA-A01B-58C0F0A9FE8E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807CA6E-3FA8-4758-9E72-531ED1BCA779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071C99F-745E-4839-BA8A-BF9EFBBFC61E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BDD1ECC-7F86-48BC-9120-099F07A89A76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31DC76-EF07-4848-8CD3-F036661862EE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0ED7CD1-A9CF-4436-994E-DC4A3A6204DF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417" y="6625997"/>
            <a:ext cx="4922406" cy="1650740"/>
          </a:xfrm>
        </p:spPr>
        <p:txBody>
          <a:bodyPr anchor="b" anchorCtr="0"/>
          <a:lstStyle>
            <a:lvl1pPr>
              <a:defRPr sz="4169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790421" y="6065515"/>
            <a:ext cx="3937926" cy="212503"/>
          </a:xfrm>
          <a:prstGeom prst="rect">
            <a:avLst/>
          </a:prstGeom>
        </p:spPr>
        <p:txBody>
          <a:bodyPr anchor="b" anchorCtr="0"/>
          <a:lstStyle>
            <a:lvl1pPr>
              <a:defRPr sz="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90421" y="8391907"/>
            <a:ext cx="3937926" cy="959733"/>
          </a:xfrm>
          <a:prstGeom prst="rect">
            <a:avLst/>
          </a:prstGeom>
        </p:spPr>
        <p:txBody>
          <a:bodyPr/>
          <a:lstStyle>
            <a:lvl1pPr>
              <a:defRPr sz="1215"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E2B339-9101-4D9D-A47F-3C3CAB63F1BE}"/>
              </a:ext>
            </a:extLst>
          </p:cNvPr>
          <p:cNvCxnSpPr>
            <a:cxnSpLocks/>
          </p:cNvCxnSpPr>
          <p:nvPr userDrawn="1"/>
        </p:nvCxnSpPr>
        <p:spPr>
          <a:xfrm>
            <a:off x="1541492" y="9799685"/>
            <a:ext cx="5941983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783B3-9D5A-4442-B7D5-CF2B1A5737A3}"/>
              </a:ext>
            </a:extLst>
          </p:cNvPr>
          <p:cNvSpPr txBox="1"/>
          <p:nvPr userDrawn="1"/>
        </p:nvSpPr>
        <p:spPr>
          <a:xfrm>
            <a:off x="790418" y="9656365"/>
            <a:ext cx="708827" cy="21141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GB" sz="867" dirty="0">
                <a:solidFill>
                  <a:srgbClr val="828290"/>
                </a:solidFill>
              </a:rPr>
              <a:t>Written by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9BCB6-B746-46F0-810A-CA5F6A98C9BA}"/>
              </a:ext>
            </a:extLst>
          </p:cNvPr>
          <p:cNvGrpSpPr/>
          <p:nvPr userDrawn="1"/>
        </p:nvGrpSpPr>
        <p:grpSpPr>
          <a:xfrm>
            <a:off x="0" y="-1"/>
            <a:ext cx="8268407" cy="11397439"/>
            <a:chOff x="0" y="-1"/>
            <a:chExt cx="8268407" cy="113974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EF4AE-0E57-4C02-981A-25C36ADEE52D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557A376-9C61-4610-B3A0-0E63C1710B12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0F67E4-DC7F-4AA9-AE9F-85C6EF3000CB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AAFE77F-2949-4BFF-B56F-6FE550C2BFEC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04D8627-29A6-4B17-8458-8872CE1246D0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EEEC31-A9C1-40AB-8528-082E31100AA1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B35E52-A528-4A51-A30A-5306447A725B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8611FB5-3B2C-4948-AA8C-B917C8C399BB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DA498DF-30EF-41A5-A167-81F3631C1BC6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2" y="2"/>
            <a:ext cx="8269288" cy="1140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215">
                <a:latin typeface="+mj-lt"/>
              </a:defRPr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6625997"/>
            <a:ext cx="3937926" cy="1650740"/>
          </a:xfrm>
        </p:spPr>
        <p:txBody>
          <a:bodyPr anchor="t" anchorCtr="0"/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8"/>
          </p:nvPr>
        </p:nvSpPr>
        <p:spPr>
          <a:xfrm>
            <a:off x="785819" y="9765387"/>
            <a:ext cx="610378" cy="632913"/>
          </a:xfrm>
          <a:prstGeom prst="ellipse">
            <a:avLst/>
          </a:prstGeom>
          <a:noFill/>
        </p:spPr>
        <p:txBody>
          <a:bodyPr anchor="ctr" anchorCtr="0"/>
          <a:lstStyle>
            <a:lvl1pPr algn="ctr">
              <a:defRPr sz="782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785817" y="6261500"/>
            <a:ext cx="3937926" cy="212503"/>
          </a:xfrm>
          <a:prstGeom prst="rect">
            <a:avLst/>
          </a:prstGeom>
        </p:spPr>
        <p:txBody>
          <a:bodyPr anchor="t" anchorCtr="0"/>
          <a:lstStyle>
            <a:lvl1pPr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20" hasCustomPrompt="1"/>
          </p:nvPr>
        </p:nvSpPr>
        <p:spPr>
          <a:xfrm>
            <a:off x="1536891" y="9868131"/>
            <a:ext cx="3186851" cy="191946"/>
          </a:xfrm>
          <a:prstGeom prst="rect">
            <a:avLst/>
          </a:prstGeom>
        </p:spPr>
        <p:txBody>
          <a:bodyPr anchor="b" anchorCtr="0"/>
          <a:lstStyle>
            <a:lvl1pPr>
              <a:defRPr sz="1042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name</a:t>
            </a:r>
            <a:endParaRPr lang="en-GB" dirty="0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1536891" y="10090487"/>
            <a:ext cx="3186851" cy="191946"/>
          </a:xfrm>
          <a:prstGeom prst="rect">
            <a:avLst/>
          </a:prstGeom>
        </p:spPr>
        <p:txBody>
          <a:bodyPr/>
          <a:lstStyle>
            <a:lvl1pPr>
              <a:defRPr sz="867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job title</a:t>
            </a:r>
            <a:endParaRPr lang="en-GB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785817" y="8391907"/>
            <a:ext cx="3937926" cy="95973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AC4C11-4899-43FF-8D22-01B47C081562}"/>
              </a:ext>
            </a:extLst>
          </p:cNvPr>
          <p:cNvGrpSpPr/>
          <p:nvPr userDrawn="1"/>
        </p:nvGrpSpPr>
        <p:grpSpPr>
          <a:xfrm>
            <a:off x="0" y="-1"/>
            <a:ext cx="8268407" cy="11397439"/>
            <a:chOff x="0" y="-1"/>
            <a:chExt cx="8268407" cy="1139743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55BE3E3-BDE2-48CB-8CC3-D24D97680D6C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E327468-5D8C-434D-B8EE-866AE3D78341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6C2D76C-600C-4AC0-8C1C-C7B57DBEEDDB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5659E1-933C-4EDD-83FE-F42331EE4B9E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363658F-5D42-44AB-B0F5-C1E9BD77D24D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2739252-F0C7-46AE-8076-C1F618DA1E7B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E8E82AC-CAE6-4875-8AA0-0F88210A7C9D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28B994B-8FA4-4CD5-BA53-CDE6937E4792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6FF1965-D93A-462D-9D57-84BBEACEEC8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" y="2"/>
            <a:ext cx="8269288" cy="1140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215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549" y="2111419"/>
            <a:ext cx="3937926" cy="1343627"/>
          </a:xfrm>
        </p:spPr>
        <p:txBody>
          <a:bodyPr bIns="36000" anchor="t" anchorCtr="0"/>
          <a:lstStyle>
            <a:lvl1pPr>
              <a:lnSpc>
                <a:spcPct val="95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545549" y="1919466"/>
            <a:ext cx="3937926" cy="191946"/>
          </a:xfrm>
          <a:prstGeom prst="rect">
            <a:avLst/>
          </a:prstGeom>
        </p:spPr>
        <p:txBody>
          <a:bodyPr tIns="36000" anchor="ctr" anchorCtr="0"/>
          <a:lstStyle>
            <a:lvl1pPr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3545549" y="3493433"/>
            <a:ext cx="3937926" cy="69100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88994-2752-43B5-9B2B-863F37EBC80A}"/>
              </a:ext>
            </a:extLst>
          </p:cNvPr>
          <p:cNvGrpSpPr/>
          <p:nvPr userDrawn="1"/>
        </p:nvGrpSpPr>
        <p:grpSpPr>
          <a:xfrm>
            <a:off x="0" y="-1"/>
            <a:ext cx="8268407" cy="11397439"/>
            <a:chOff x="0" y="-1"/>
            <a:chExt cx="8268407" cy="1139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C2B5CC-F9DE-4279-81AF-CF2787058FF7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EDD38F4-5C95-421C-96C8-C54EB1904873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891484-A32A-4CD0-82F5-982A209EA74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A2AB3B3-1232-47EF-89B2-B11098EECAA4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4788B4-8C1F-41B6-AB1B-A9B3A4B480BF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285B50-9C99-4FE9-92C3-ED270169F013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5656D2-619F-4930-808F-0A454ED5E345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F41322F-5D03-4EF1-9286-8BB9FED7FEC6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80D2200-DD8E-4CC0-AAF7-ADFFE4DE114A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2" y="2"/>
            <a:ext cx="8269288" cy="11401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215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549" y="7742555"/>
            <a:ext cx="3937926" cy="1343627"/>
          </a:xfrm>
        </p:spPr>
        <p:txBody>
          <a:bodyPr bIns="36000" anchor="t" anchorCtr="0"/>
          <a:lstStyle>
            <a:lvl1pPr>
              <a:lnSpc>
                <a:spcPct val="95000"/>
              </a:lnSpc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3545549" y="7550603"/>
            <a:ext cx="3937926" cy="191946"/>
          </a:xfrm>
          <a:prstGeom prst="rect">
            <a:avLst/>
          </a:prstGeom>
        </p:spPr>
        <p:txBody>
          <a:bodyPr tIns="36000" anchor="ctr" anchorCtr="0"/>
          <a:lstStyle>
            <a:lvl1pPr>
              <a:defRPr sz="1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3545549" y="9124568"/>
            <a:ext cx="3937926" cy="69100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CE07F3-F70B-49E1-8121-400B09592F89}"/>
              </a:ext>
            </a:extLst>
          </p:cNvPr>
          <p:cNvGrpSpPr/>
          <p:nvPr userDrawn="1"/>
        </p:nvGrpSpPr>
        <p:grpSpPr>
          <a:xfrm>
            <a:off x="0" y="-1"/>
            <a:ext cx="8268407" cy="11397439"/>
            <a:chOff x="0" y="-1"/>
            <a:chExt cx="8268407" cy="1139743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90FDFA-41D3-4A65-8425-A85DC9BCC9EB}"/>
                </a:ext>
              </a:extLst>
            </p:cNvPr>
            <p:cNvGrpSpPr/>
            <p:nvPr userDrawn="1"/>
          </p:nvGrpSpPr>
          <p:grpSpPr>
            <a:xfrm flipH="1">
              <a:off x="7915274" y="-1"/>
              <a:ext cx="353133" cy="351103"/>
              <a:chOff x="0" y="0"/>
              <a:chExt cx="180000" cy="1813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219AB6-7179-4F4C-89C4-AE954473A454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5F92B7-CDD6-4C58-BA8D-D677A4F430A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96C19E6-1546-47AD-96CA-CB6A9A84FE72}"/>
                </a:ext>
              </a:extLst>
            </p:cNvPr>
            <p:cNvGrpSpPr/>
            <p:nvPr userDrawn="1"/>
          </p:nvGrpSpPr>
          <p:grpSpPr>
            <a:xfrm>
              <a:off x="0" y="0"/>
              <a:ext cx="317498" cy="347080"/>
              <a:chOff x="0" y="0"/>
              <a:chExt cx="180000" cy="18131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F79882A-F45C-455F-813D-93BDCED57BE4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2F2304-F643-4E12-9BD1-D4AE6B8E66D2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EDC5792-0749-4C47-8C0F-E164F3517083}"/>
                </a:ext>
              </a:extLst>
            </p:cNvPr>
            <p:cNvGrpSpPr/>
            <p:nvPr userDrawn="1"/>
          </p:nvGrpSpPr>
          <p:grpSpPr>
            <a:xfrm flipV="1">
              <a:off x="0" y="11064885"/>
              <a:ext cx="317498" cy="332553"/>
              <a:chOff x="0" y="0"/>
              <a:chExt cx="180000" cy="181314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0A8D35F-2D73-464F-B1D4-E079F18E59E5}"/>
                  </a:ext>
                </a:extLst>
              </p:cNvPr>
              <p:cNvCxnSpPr/>
              <p:nvPr/>
            </p:nvCxnSpPr>
            <p:spPr>
              <a:xfrm>
                <a:off x="180000" y="0"/>
                <a:ext cx="0" cy="181314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70B1362-5C02-4CEF-9A70-3B7F9D314DA9}"/>
                  </a:ext>
                </a:extLst>
              </p:cNvPr>
              <p:cNvCxnSpPr/>
              <p:nvPr/>
            </p:nvCxnSpPr>
            <p:spPr>
              <a:xfrm>
                <a:off x="0" y="179237"/>
                <a:ext cx="180000" cy="0"/>
              </a:xfrm>
              <a:prstGeom prst="line">
                <a:avLst/>
              </a:prstGeom>
              <a:ln w="9525">
                <a:solidFill>
                  <a:schemeClr val="bg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85813" y="1362826"/>
            <a:ext cx="6697662" cy="921344"/>
          </a:xfrm>
        </p:spPr>
        <p:txBody>
          <a:bodyPr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246063" y="-172461"/>
            <a:ext cx="2788920" cy="40692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401" b="1">
                <a:solidFill>
                  <a:schemeClr val="bg2">
                    <a:lumMod val="60000"/>
                    <a:lumOff val="40000"/>
                    <a:alpha val="2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8176" y="4069269"/>
            <a:ext cx="6685300" cy="6257457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>
                <a:latin typeface="+mj-lt"/>
              </a:defRPr>
            </a:lvl3pPr>
            <a:lvl4pPr marL="0" indent="0">
              <a:buNone/>
              <a:defRPr sz="900">
                <a:latin typeface="+mj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CB16F7-9B49-4D2D-9A64-B907F3F20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A12FC1F-1952-4344-958F-5768CA774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85813" y="4069269"/>
            <a:ext cx="6697662" cy="6467724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-179" y="1"/>
            <a:ext cx="8269644" cy="37621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bIns="0" anchor="t"/>
          <a:lstStyle>
            <a:lvl1pPr algn="r">
              <a:defRPr sz="1215"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59302" y="1362826"/>
            <a:ext cx="6776090" cy="92134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3494DFC3-8635-4986-B562-70C0C7A448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063" y="-172461"/>
            <a:ext cx="2788920" cy="40692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401" b="1">
                <a:solidFill>
                  <a:schemeClr val="bg1">
                    <a:alpha val="2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en-GB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7263244-8BDE-457E-AE6B-70B34EC91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4286BDA-E36E-410F-80B3-E83B4131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68" userDrawn="1">
          <p15:clr>
            <a:srgbClr val="9FCC3B"/>
          </p15:clr>
        </p15:guide>
        <p15:guide id="2" orient="horz" pos="2557" userDrawn="1">
          <p15:clr>
            <a:srgbClr val="9FCC3B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813" y="804863"/>
            <a:ext cx="6697662" cy="7137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3" y="1764828"/>
            <a:ext cx="6697662" cy="8796810"/>
          </a:xfrm>
          <a:prstGeom prst="rect">
            <a:avLst/>
          </a:prstGeom>
        </p:spPr>
        <p:txBody>
          <a:bodyPr/>
          <a:lstStyle>
            <a:lvl2pPr>
              <a:spcAft>
                <a:spcPts val="175"/>
              </a:spcAft>
              <a:defRPr/>
            </a:lvl2pPr>
            <a:lvl3pPr>
              <a:spcAft>
                <a:spcPts val="175"/>
              </a:spcAft>
              <a:defRPr/>
            </a:lvl3pPr>
            <a:lvl4pPr marL="0" indent="0">
              <a:spcAft>
                <a:spcPts val="175"/>
              </a:spcAft>
              <a:buNone/>
              <a:defRPr sz="900"/>
            </a:lvl4pPr>
            <a:lvl5pPr>
              <a:spcAft>
                <a:spcPts val="175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328495-47CA-4E52-9EF7-878395428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4113" y="10671647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2CBD75-29C0-47F7-BC75-D91624E4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8176" y="10671647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03C7A15-F16F-4B67-8730-DEECB6B38484}"/>
              </a:ext>
            </a:extLst>
          </p:cNvPr>
          <p:cNvGrpSpPr/>
          <p:nvPr userDrawn="1"/>
        </p:nvGrpSpPr>
        <p:grpSpPr>
          <a:xfrm flipH="1">
            <a:off x="7907653" y="-2"/>
            <a:ext cx="360000" cy="360000"/>
            <a:chOff x="0" y="0"/>
            <a:chExt cx="180000" cy="18131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02E0631-E1B5-43D4-8574-0B68EAAE9731}"/>
                </a:ext>
              </a:extLst>
            </p:cNvPr>
            <p:cNvCxnSpPr/>
            <p:nvPr/>
          </p:nvCxnSpPr>
          <p:spPr>
            <a:xfrm>
              <a:off x="180000" y="0"/>
              <a:ext cx="0" cy="181314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1BF6EC-314E-44E0-A22E-DE6ADCA6B1CF}"/>
                </a:ext>
              </a:extLst>
            </p:cNvPr>
            <p:cNvCxnSpPr/>
            <p:nvPr/>
          </p:nvCxnSpPr>
          <p:spPr>
            <a:xfrm>
              <a:off x="0" y="179237"/>
              <a:ext cx="180000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BF9138-6D0B-4957-BB28-C3FF575732E0}"/>
              </a:ext>
            </a:extLst>
          </p:cNvPr>
          <p:cNvGrpSpPr/>
          <p:nvPr userDrawn="1"/>
        </p:nvGrpSpPr>
        <p:grpSpPr>
          <a:xfrm>
            <a:off x="0" y="0"/>
            <a:ext cx="360000" cy="360000"/>
            <a:chOff x="0" y="0"/>
            <a:chExt cx="180000" cy="18131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1B36B-FEB7-43B2-9EDA-34ADDB9241E9}"/>
                </a:ext>
              </a:extLst>
            </p:cNvPr>
            <p:cNvCxnSpPr/>
            <p:nvPr/>
          </p:nvCxnSpPr>
          <p:spPr>
            <a:xfrm>
              <a:off x="180000" y="0"/>
              <a:ext cx="0" cy="181314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4C80E2-6210-4BF4-B79A-6102EB3BACEA}"/>
                </a:ext>
              </a:extLst>
            </p:cNvPr>
            <p:cNvCxnSpPr/>
            <p:nvPr/>
          </p:nvCxnSpPr>
          <p:spPr>
            <a:xfrm>
              <a:off x="0" y="179237"/>
              <a:ext cx="180000" cy="0"/>
            </a:xfrm>
            <a:prstGeom prst="line">
              <a:avLst/>
            </a:prstGeom>
            <a:ln w="9525">
              <a:solidFill>
                <a:schemeClr val="bg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92180" y="810959"/>
            <a:ext cx="6686895" cy="76778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14113" y="10707810"/>
            <a:ext cx="3320534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Report titles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798176" y="10707810"/>
            <a:ext cx="236276" cy="2687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979">
                <a:solidFill>
                  <a:schemeClr val="bg2"/>
                </a:solidFill>
              </a:defRPr>
            </a:lvl1pPr>
          </a:lstStyle>
          <a:p>
            <a:fld id="{B22E28CD-7D23-44D0-95D8-4FC36EC6909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792080" y="1859280"/>
            <a:ext cx="6685299" cy="87023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49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30" r:id="rId2"/>
    <p:sldLayoutId id="2147483731" r:id="rId3"/>
    <p:sldLayoutId id="2147483732" r:id="rId4"/>
    <p:sldLayoutId id="2147483734" r:id="rId5"/>
    <p:sldLayoutId id="2147483735" r:id="rId6"/>
    <p:sldLayoutId id="2147483736" r:id="rId7"/>
    <p:sldLayoutId id="2147483737" r:id="rId8"/>
    <p:sldLayoutId id="2147483740" r:id="rId9"/>
    <p:sldLayoutId id="2147483837" r:id="rId10"/>
    <p:sldLayoutId id="2147483758" r:id="rId11"/>
    <p:sldLayoutId id="2147483787" r:id="rId12"/>
    <p:sldLayoutId id="2147483752" r:id="rId13"/>
    <p:sldLayoutId id="2147483794" r:id="rId14"/>
    <p:sldLayoutId id="2147483792" r:id="rId15"/>
    <p:sldLayoutId id="2147483750" r:id="rId16"/>
    <p:sldLayoutId id="2147483838" r:id="rId17"/>
  </p:sldLayoutIdLst>
  <p:hf hdr="0"/>
  <p:txStyles>
    <p:titleStyle>
      <a:lvl1pPr algn="l" defTabSz="656603" rtl="0" eaLnBrk="1" latinLnBrk="0" hangingPunct="1">
        <a:lnSpc>
          <a:spcPct val="100000"/>
        </a:lnSpc>
        <a:spcBef>
          <a:spcPct val="0"/>
        </a:spcBef>
        <a:buNone/>
        <a:defRPr sz="2475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656603" rtl="0" eaLnBrk="1" fontAlgn="auto" latinLnBrk="0" hangingPunct="1">
        <a:lnSpc>
          <a:spcPct val="100000"/>
        </a:lnSpc>
        <a:spcBef>
          <a:spcPts val="0"/>
        </a:spcBef>
        <a:spcAft>
          <a:spcPts val="175"/>
        </a:spcAft>
        <a:buClrTx/>
        <a:buSzTx/>
        <a:buFont typeface="Arial" panose="020B0604020202020204" pitchFamily="34" charset="0"/>
        <a:buNone/>
        <a:tabLst/>
        <a:defRPr sz="1500" kern="1200">
          <a:solidFill>
            <a:schemeClr val="bg2"/>
          </a:solidFill>
          <a:latin typeface="+mj-lt"/>
          <a:ea typeface="+mn-ea"/>
          <a:cs typeface="+mn-cs"/>
        </a:defRPr>
      </a:lvl1pPr>
      <a:lvl2pPr marL="0" marR="0" indent="0" algn="l" defTabSz="656603" rtl="0" eaLnBrk="1" fontAlgn="auto" latinLnBrk="0" hangingPunct="1">
        <a:lnSpc>
          <a:spcPct val="100000"/>
        </a:lnSpc>
        <a:spcBef>
          <a:spcPts val="0"/>
        </a:spcBef>
        <a:spcAft>
          <a:spcPts val="175"/>
        </a:spcAft>
        <a:buClrTx/>
        <a:buSzTx/>
        <a:buFont typeface="Arial" panose="020B0604020202020204" pitchFamily="34" charset="0"/>
        <a:buNone/>
        <a:tabLst/>
        <a:defRPr sz="1400" kern="1200">
          <a:solidFill>
            <a:schemeClr val="bg2"/>
          </a:solidFill>
          <a:latin typeface="+mj-lt"/>
          <a:ea typeface="+mn-ea"/>
          <a:cs typeface="+mn-cs"/>
        </a:defRPr>
      </a:lvl2pPr>
      <a:lvl3pPr marL="0" marR="0" indent="0" algn="l" defTabSz="656603" rtl="0" eaLnBrk="1" fontAlgn="auto" latinLnBrk="0" hangingPunct="1">
        <a:lnSpc>
          <a:spcPct val="100000"/>
        </a:lnSpc>
        <a:spcBef>
          <a:spcPts val="0"/>
        </a:spcBef>
        <a:spcAft>
          <a:spcPts val="175"/>
        </a:spcAft>
        <a:buClrTx/>
        <a:buSzTx/>
        <a:buFont typeface="Arial" panose="020B0604020202020204" pitchFamily="34" charset="0"/>
        <a:buNone/>
        <a:tabLst/>
        <a:defRPr sz="1200" kern="1200">
          <a:solidFill>
            <a:schemeClr val="bg2"/>
          </a:solidFill>
          <a:latin typeface="+mj-lt"/>
          <a:ea typeface="+mn-ea"/>
          <a:cs typeface="+mn-cs"/>
        </a:defRPr>
      </a:lvl3pPr>
      <a:lvl4pPr marL="0" marR="0" indent="0" algn="l" defTabSz="656603" rtl="0" eaLnBrk="1" fontAlgn="auto" latinLnBrk="0" hangingPunct="1">
        <a:lnSpc>
          <a:spcPct val="100000"/>
        </a:lnSpc>
        <a:spcBef>
          <a:spcPts val="0"/>
        </a:spcBef>
        <a:spcAft>
          <a:spcPts val="175"/>
        </a:spcAft>
        <a:buClrTx/>
        <a:buSzTx/>
        <a:buFont typeface="Arial" panose="020B0604020202020204" pitchFamily="34" charset="0"/>
        <a:buNone/>
        <a:tabLst/>
        <a:defRPr sz="900" kern="1200">
          <a:solidFill>
            <a:schemeClr val="bg2"/>
          </a:solidFill>
          <a:latin typeface="+mj-lt"/>
          <a:ea typeface="+mn-ea"/>
          <a:cs typeface="+mn-cs"/>
        </a:defRPr>
      </a:lvl4pPr>
      <a:lvl5pPr marL="368981" marR="0" indent="-156349" algn="l" defTabSz="656603" rtl="0" eaLnBrk="1" fontAlgn="auto" latinLnBrk="0" hangingPunct="1">
        <a:lnSpc>
          <a:spcPct val="100000"/>
        </a:lnSpc>
        <a:spcBef>
          <a:spcPts val="0"/>
        </a:spcBef>
        <a:spcAft>
          <a:spcPts val="175"/>
        </a:spcAft>
        <a:buClrTx/>
        <a:buSzTx/>
        <a:buFont typeface="Arial" panose="020B0604020202020204" pitchFamily="34" charset="0"/>
        <a:buChar char="•"/>
        <a:tabLst/>
        <a:defRPr sz="1042" kern="1200">
          <a:solidFill>
            <a:schemeClr val="bg2"/>
          </a:solidFill>
          <a:latin typeface="+mn-lt"/>
          <a:ea typeface="+mn-ea"/>
          <a:cs typeface="+mn-cs"/>
        </a:defRPr>
      </a:lvl5pPr>
      <a:lvl6pPr marL="1805660" indent="-164150" algn="l" defTabSz="65660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133959" indent="-164150" algn="l" defTabSz="65660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462261" indent="-164150" algn="l" defTabSz="65660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790562" indent="-164150" algn="l" defTabSz="656603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28303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56603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84905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313206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641506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969808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98110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26412" algn="l" defTabSz="656603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1" orient="horz" pos="6653" userDrawn="1">
          <p15:clr>
            <a:srgbClr val="F26B43"/>
          </p15:clr>
        </p15:guide>
        <p15:guide id="22" orient="horz" pos="6948" userDrawn="1">
          <p15:clr>
            <a:srgbClr val="F26B43"/>
          </p15:clr>
        </p15:guide>
        <p15:guide id="23" pos="223" userDrawn="1">
          <p15:clr>
            <a:srgbClr val="F26B43"/>
          </p15:clr>
        </p15:guide>
        <p15:guide id="24" pos="4986" userDrawn="1">
          <p15:clr>
            <a:srgbClr val="F26B43"/>
          </p15:clr>
        </p15:guide>
        <p15:guide id="25" pos="495" userDrawn="1">
          <p15:clr>
            <a:srgbClr val="F26B43"/>
          </p15:clr>
        </p15:guide>
        <p15:guide id="26" pos="4714" userDrawn="1">
          <p15:clr>
            <a:srgbClr val="F26B43"/>
          </p15:clr>
        </p15:guide>
        <p15:guide id="27" orient="horz" pos="212" userDrawn="1">
          <p15:clr>
            <a:srgbClr val="F26B43"/>
          </p15:clr>
        </p15:guide>
        <p15:guide id="28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39EE12-853A-4F61-B226-C0FD46B64E95}"/>
              </a:ext>
            </a:extLst>
          </p:cNvPr>
          <p:cNvSpPr/>
          <p:nvPr/>
        </p:nvSpPr>
        <p:spPr>
          <a:xfrm>
            <a:off x="0" y="0"/>
            <a:ext cx="8269288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/>
            <a:r>
              <a:rPr lang="en-IN" sz="2400" b="1" dirty="0">
                <a:solidFill>
                  <a:schemeClr val="tx1"/>
                </a:solidFill>
              </a:rPr>
              <a:t>THE CUISINE CONUNDRUM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A7F54-D29F-421F-827D-7A20E3BC5CA9}"/>
              </a:ext>
            </a:extLst>
          </p:cNvPr>
          <p:cNvSpPr/>
          <p:nvPr/>
        </p:nvSpPr>
        <p:spPr>
          <a:xfrm>
            <a:off x="18246" y="1485663"/>
            <a:ext cx="3308887" cy="7709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4DF135-F2F7-483D-92F9-B8C709A7E66F}"/>
              </a:ext>
            </a:extLst>
          </p:cNvPr>
          <p:cNvSpPr/>
          <p:nvPr/>
        </p:nvSpPr>
        <p:spPr>
          <a:xfrm>
            <a:off x="0" y="11323320"/>
            <a:ext cx="8269288" cy="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4000"/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3BF882-2DE9-44D0-982A-1D6918C44ABD}"/>
              </a:ext>
            </a:extLst>
          </p:cNvPr>
          <p:cNvSpPr/>
          <p:nvPr/>
        </p:nvSpPr>
        <p:spPr>
          <a:xfrm>
            <a:off x="-57472" y="1631387"/>
            <a:ext cx="3391431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500" dirty="0">
                <a:solidFill>
                  <a:schemeClr val="dk1"/>
                </a:solidFill>
              </a:rPr>
              <a:t>Integrate your dataset on Power BI and create a dashboard with problems focused on but not limited to: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Top restaurants in a region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What are the top 5 services provided by all the restaurants.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Avg. working hours of the restaurants.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Top 5 type of restaurants.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Top 5 cities with the highest no. of restaurants.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Avg. Pricing and Avg. Agg. rating according to the Type of restaurants.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500" dirty="0">
                <a:solidFill>
                  <a:schemeClr val="dk1"/>
                </a:solidFill>
              </a:rPr>
              <a:t>No. of other cuisines served by the restaurants with the type and main cuisines showcased. 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algn="just"/>
            <a:r>
              <a:rPr lang="en-IN" sz="1400" dirty="0"/>
              <a:t>Note: Main Cuisine is the first cuisine name mentioned in the 'Cuisines' column.</a:t>
            </a:r>
            <a:endParaRPr lang="en-IN" sz="1500" dirty="0">
              <a:solidFill>
                <a:schemeClr val="dk1"/>
              </a:solidFill>
            </a:endParaRP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algn="just"/>
            <a:r>
              <a:rPr lang="en-IN" sz="1500" dirty="0">
                <a:solidFill>
                  <a:schemeClr val="dk1"/>
                </a:solidFill>
              </a:rPr>
              <a:t>Evaluation on</a:t>
            </a:r>
          </a:p>
          <a:p>
            <a:pPr marL="342900" indent="-342900" algn="just">
              <a:buFont typeface="+mj-lt"/>
              <a:buAutoNum type="arabicPeriod"/>
            </a:pPr>
            <a:endParaRPr lang="en-IN" sz="1500" dirty="0">
              <a:solidFill>
                <a:schemeClr val="dk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</a:rPr>
              <a:t>Knowledge on visuals on PBI will be tested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</a:rPr>
              <a:t>Approach to the dataset.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053603-C491-46FB-B5BD-F5BEF2D22850}"/>
              </a:ext>
            </a:extLst>
          </p:cNvPr>
          <p:cNvGrpSpPr/>
          <p:nvPr/>
        </p:nvGrpSpPr>
        <p:grpSpPr>
          <a:xfrm>
            <a:off x="198517" y="765741"/>
            <a:ext cx="2866184" cy="576000"/>
            <a:chOff x="198517" y="787162"/>
            <a:chExt cx="2866184" cy="5760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8574AC-8191-4C35-A1C2-A0A7657A7409}"/>
                </a:ext>
              </a:extLst>
            </p:cNvPr>
            <p:cNvSpPr/>
            <p:nvPr/>
          </p:nvSpPr>
          <p:spPr>
            <a:xfrm>
              <a:off x="881594" y="897554"/>
              <a:ext cx="2183107" cy="3686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</a:rPr>
                <a:t>PROBLEM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2530BF-3C6D-45DF-B58C-1CEDC5278A45}"/>
                </a:ext>
              </a:extLst>
            </p:cNvPr>
            <p:cNvSpPr/>
            <p:nvPr/>
          </p:nvSpPr>
          <p:spPr>
            <a:xfrm>
              <a:off x="198517" y="787162"/>
              <a:ext cx="576000" cy="57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145EFB-9095-4FBC-9223-617AC6008BCA}"/>
              </a:ext>
            </a:extLst>
          </p:cNvPr>
          <p:cNvGrpSpPr/>
          <p:nvPr/>
        </p:nvGrpSpPr>
        <p:grpSpPr>
          <a:xfrm>
            <a:off x="4052358" y="803126"/>
            <a:ext cx="2866184" cy="576000"/>
            <a:chOff x="198517" y="787162"/>
            <a:chExt cx="2866184" cy="57600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A51097-84D0-40E7-AE37-04685E1332EA}"/>
                </a:ext>
              </a:extLst>
            </p:cNvPr>
            <p:cNvSpPr/>
            <p:nvPr/>
          </p:nvSpPr>
          <p:spPr>
            <a:xfrm>
              <a:off x="881594" y="897554"/>
              <a:ext cx="2183107" cy="368610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</a:rPr>
                <a:t>CONTEXT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1F6D43-8937-4871-AEF6-B298F16678B1}"/>
                </a:ext>
              </a:extLst>
            </p:cNvPr>
            <p:cNvSpPr/>
            <p:nvPr/>
          </p:nvSpPr>
          <p:spPr>
            <a:xfrm>
              <a:off x="198517" y="787162"/>
              <a:ext cx="576000" cy="57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4371A9-A306-4289-877B-B3F21AD467B6}"/>
              </a:ext>
            </a:extLst>
          </p:cNvPr>
          <p:cNvGrpSpPr/>
          <p:nvPr/>
        </p:nvGrpSpPr>
        <p:grpSpPr>
          <a:xfrm>
            <a:off x="4334802" y="4317347"/>
            <a:ext cx="2866184" cy="576000"/>
            <a:chOff x="198517" y="787162"/>
            <a:chExt cx="2866184" cy="576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D3CC221-93F9-43FE-AA51-B02E22E83B51}"/>
                </a:ext>
              </a:extLst>
            </p:cNvPr>
            <p:cNvSpPr/>
            <p:nvPr/>
          </p:nvSpPr>
          <p:spPr>
            <a:xfrm>
              <a:off x="881594" y="897554"/>
              <a:ext cx="2183107" cy="36861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E51BCA-9AD7-4982-9E7D-C48253979B80}"/>
                </a:ext>
              </a:extLst>
            </p:cNvPr>
            <p:cNvSpPr/>
            <p:nvPr/>
          </p:nvSpPr>
          <p:spPr>
            <a:xfrm>
              <a:off x="198517" y="787162"/>
              <a:ext cx="576000" cy="57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3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94C888-1158-4C9C-8541-93F6BB37FF09}"/>
              </a:ext>
            </a:extLst>
          </p:cNvPr>
          <p:cNvSpPr/>
          <p:nvPr/>
        </p:nvSpPr>
        <p:spPr>
          <a:xfrm>
            <a:off x="3544358" y="5104389"/>
            <a:ext cx="45121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algn="just"/>
            <a:r>
              <a:rPr lang="en-IN" sz="1500" dirty="0">
                <a:solidFill>
                  <a:schemeClr val="dk1"/>
                </a:solidFill>
              </a:rPr>
              <a:t>The team at ABC should perform the below modules for complete analysis of the dataset.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algn="just"/>
            <a:r>
              <a:rPr lang="en-IN" sz="1500" b="1" dirty="0">
                <a:solidFill>
                  <a:schemeClr val="dk1"/>
                </a:solidFill>
              </a:rPr>
              <a:t>Module 1- Data Cleansing</a:t>
            </a:r>
          </a:p>
          <a:p>
            <a:pPr algn="just"/>
            <a:r>
              <a:rPr lang="en-IN" sz="1500" dirty="0">
                <a:solidFill>
                  <a:schemeClr val="dk1"/>
                </a:solidFill>
              </a:rPr>
              <a:t>Data  clean up if needed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  <a:p>
            <a:pPr algn="just"/>
            <a:r>
              <a:rPr lang="en-IN" sz="1500" b="1" dirty="0">
                <a:solidFill>
                  <a:schemeClr val="dk1"/>
                </a:solidFill>
              </a:rPr>
              <a:t>Module 2- Data Visualization</a:t>
            </a:r>
          </a:p>
          <a:p>
            <a:pPr algn="just"/>
            <a:r>
              <a:rPr lang="en-IN" sz="1500" dirty="0">
                <a:solidFill>
                  <a:schemeClr val="dk1"/>
                </a:solidFill>
              </a:rPr>
              <a:t>Create a Power BI dashboard to understand the food business and its customers.  You may export result files from SQL and Python to add to BI report.</a:t>
            </a:r>
          </a:p>
          <a:p>
            <a:pPr algn="just"/>
            <a:r>
              <a:rPr lang="en-IN" sz="1500" b="1" dirty="0">
                <a:solidFill>
                  <a:schemeClr val="dk1"/>
                </a:solidFill>
              </a:rPr>
              <a:t>Module 3 – One slide Presentation</a:t>
            </a:r>
          </a:p>
          <a:p>
            <a:pPr algn="just"/>
            <a:r>
              <a:rPr lang="en-IN" sz="1500" dirty="0">
                <a:solidFill>
                  <a:schemeClr val="dk1"/>
                </a:solidFill>
              </a:rPr>
              <a:t>Create a one slide PPT to display the summary of the findings.</a:t>
            </a:r>
          </a:p>
          <a:p>
            <a:pPr algn="just"/>
            <a:endParaRPr lang="en-IN" sz="1400" dirty="0"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D9B6CD-FCA5-484A-9329-55B56AA20E8F}"/>
              </a:ext>
            </a:extLst>
          </p:cNvPr>
          <p:cNvSpPr/>
          <p:nvPr/>
        </p:nvSpPr>
        <p:spPr>
          <a:xfrm>
            <a:off x="3617969" y="1516595"/>
            <a:ext cx="43251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</a:rPr>
              <a:t>For given questions, its recommended to develop custom plots, charts, and graphs.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</a:rPr>
              <a:t>A proper solution with explanation of each methodology, dashboard, and approach would be tested.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chemeClr val="dk1"/>
                </a:solidFill>
              </a:rPr>
              <a:t>Encourage to think beyond the questions would be an add-on advantage.</a:t>
            </a:r>
          </a:p>
          <a:p>
            <a:pPr algn="just"/>
            <a:endParaRPr lang="en-IN" sz="1500" dirty="0">
              <a:solidFill>
                <a:schemeClr val="dk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87B2C-DAD1-4CFE-881D-E3DB58396523}"/>
              </a:ext>
            </a:extLst>
          </p:cNvPr>
          <p:cNvSpPr/>
          <p:nvPr/>
        </p:nvSpPr>
        <p:spPr>
          <a:xfrm>
            <a:off x="-56051" y="9193258"/>
            <a:ext cx="3383184" cy="2127855"/>
          </a:xfrm>
          <a:prstGeom prst="rect">
            <a:avLst/>
          </a:prstGeom>
          <a:solidFill>
            <a:srgbClr val="E0E0E0">
              <a:alpha val="9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704E6BC-65E4-494B-84AA-1B7936B44CA7}"/>
              </a:ext>
            </a:extLst>
          </p:cNvPr>
          <p:cNvGrpSpPr/>
          <p:nvPr/>
        </p:nvGrpSpPr>
        <p:grpSpPr>
          <a:xfrm>
            <a:off x="176622" y="9395392"/>
            <a:ext cx="2866184" cy="576000"/>
            <a:chOff x="198517" y="787162"/>
            <a:chExt cx="2866184" cy="57600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8B9137E-B8BC-4A82-AE22-F003ADAADE99}"/>
                </a:ext>
              </a:extLst>
            </p:cNvPr>
            <p:cNvSpPr/>
            <p:nvPr/>
          </p:nvSpPr>
          <p:spPr>
            <a:xfrm>
              <a:off x="881594" y="897554"/>
              <a:ext cx="2183107" cy="368610"/>
            </a:xfrm>
            <a:prstGeom prst="roundRect">
              <a:avLst>
                <a:gd name="adj" fmla="val 50000"/>
              </a:avLst>
            </a:prstGeom>
            <a:solidFill>
              <a:srgbClr val="00B05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b="1" dirty="0">
                  <a:solidFill>
                    <a:schemeClr val="bg1"/>
                  </a:solidFill>
                </a:rPr>
                <a:t>DELIVERABLES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9C0D5A3-36B9-45EB-983F-49DA7FA1610F}"/>
                </a:ext>
              </a:extLst>
            </p:cNvPr>
            <p:cNvSpPr/>
            <p:nvPr/>
          </p:nvSpPr>
          <p:spPr>
            <a:xfrm>
              <a:off x="198517" y="787162"/>
              <a:ext cx="576000" cy="576000"/>
            </a:xfrm>
            <a:prstGeom prst="ellipse">
              <a:avLst/>
            </a:prstGeom>
            <a:solidFill>
              <a:srgbClr val="2E2E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/>
                <a:t>4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8F52A-495D-4457-80C6-92D88825D3AD}"/>
              </a:ext>
            </a:extLst>
          </p:cNvPr>
          <p:cNvSpPr/>
          <p:nvPr/>
        </p:nvSpPr>
        <p:spPr>
          <a:xfrm>
            <a:off x="152797" y="10086807"/>
            <a:ext cx="2911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1325" indent="-349250" fontAlgn="ctr">
              <a:buFont typeface="+mj-lt"/>
              <a:buAutoNum type="alphaUcPeriod"/>
            </a:pPr>
            <a:r>
              <a:rPr lang="en-IN" sz="1400" b="1" i="1" dirty="0">
                <a:latin typeface="+mj-lt"/>
              </a:rPr>
              <a:t>Power BI Report</a:t>
            </a:r>
          </a:p>
          <a:p>
            <a:pPr marL="441325" indent="-349250" fontAlgn="ctr">
              <a:buFont typeface="+mj-lt"/>
              <a:buAutoNum type="alphaUcPeriod"/>
            </a:pPr>
            <a:r>
              <a:rPr lang="en-IN" sz="1400" b="1" i="1" dirty="0">
                <a:latin typeface="+mj-lt"/>
              </a:rPr>
              <a:t>Final remarks and conclusion on the data with reasoning.</a:t>
            </a:r>
          </a:p>
        </p:txBody>
      </p:sp>
    </p:spTree>
    <p:extLst>
      <p:ext uri="{BB962C8B-B14F-4D97-AF65-F5344CB8AC3E}">
        <p14:creationId xmlns:p14="http://schemas.microsoft.com/office/powerpoint/2010/main" val="3650067612"/>
      </p:ext>
    </p:extLst>
  </p:cSld>
  <p:clrMapOvr>
    <a:masterClrMapping/>
  </p:clrMapOvr>
</p:sld>
</file>

<file path=ppt/theme/theme1.xml><?xml version="1.0" encoding="utf-8"?>
<a:theme xmlns:a="http://schemas.openxmlformats.org/drawingml/2006/main" name="1_EY Report Template">
  <a:themeElements>
    <a:clrScheme name="EY Knowledge Report">
      <a:dk1>
        <a:srgbClr val="000000"/>
      </a:dk1>
      <a:lt1>
        <a:srgbClr val="FFFFFF"/>
      </a:lt1>
      <a:dk2>
        <a:srgbClr val="FFE600"/>
      </a:dk2>
      <a:lt2>
        <a:srgbClr val="2E2E38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747480"/>
      </a:hlink>
      <a:folHlink>
        <a:srgbClr val="7474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spcAft>
            <a:spcPts val="200"/>
          </a:spcAft>
          <a:defRPr sz="1400" dirty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Y_Knowledge_A4_Portrait_21122017_AV4" id="{6AE9FFD6-ABB9-5340-A483-A5A257CE89F1}" vid="{3C3E2D7D-3B76-4945-B32E-BD2338285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8A4A014AAFDF4FB6BF8C41ADE171B5" ma:contentTypeVersion="4" ma:contentTypeDescription="Create a new document." ma:contentTypeScope="" ma:versionID="001cd7e30e8ca10b8fe75f25bc633693">
  <xsd:schema xmlns:xsd="http://www.w3.org/2001/XMLSchema" xmlns:xs="http://www.w3.org/2001/XMLSchema" xmlns:p="http://schemas.microsoft.com/office/2006/metadata/properties" xmlns:ns2="34bdb444-92ab-402b-8466-4ac971e2882c" xmlns:ns3="38842c41-a959-46f0-90ab-2b5fbe2719db" targetNamespace="http://schemas.microsoft.com/office/2006/metadata/properties" ma:root="true" ma:fieldsID="9e217d073540a42f704833cd13d2ada3" ns2:_="" ns3:_="">
    <xsd:import namespace="34bdb444-92ab-402b-8466-4ac971e2882c"/>
    <xsd:import namespace="38842c41-a959-46f0-90ab-2b5fbe271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db444-92ab-402b-8466-4ac971e288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42c41-a959-46f0-90ab-2b5fbe2719d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CF22-B0D8-47BE-B728-C1B917A69A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D9C85-9E7F-4DFA-8E6A-6FD9FE4F163A}">
  <ds:schemaRefs>
    <ds:schemaRef ds:uri="http://www.w3.org/XML/1998/namespace"/>
    <ds:schemaRef ds:uri="34bdb444-92ab-402b-8466-4ac971e2882c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8842c41-a959-46f0-90ab-2b5fbe2719db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B0EDCD3-6679-4778-A112-B4FEB5E29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bdb444-92ab-402b-8466-4ac971e2882c"/>
    <ds:schemaRef ds:uri="38842c41-a959-46f0-90ab-2b5fbe2719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EY_Knowledge_A4_Portrait_21122017_AV4</Template>
  <TotalTime>0</TotalTime>
  <Words>271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1_EY Report 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2018-12-20T17:09:53Z</dcterms:created>
  <dcterms:modified xsi:type="dcterms:W3CDTF">2023-06-15T08:33:28Z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0x010100FC8A4A014AAFDF4FB6BF8C41ADE171B5</vt:lpwstr>
  </property>
</Properties>
</file>