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7312B-97F4-BAE2-B3FF-C158EEB0C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807B47-FC72-208C-5826-467AF74CD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4FB0C-96FE-272A-3117-82F00E7E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AE6-FBDF-40BE-86A8-242C27F8A296}" type="datetimeFigureOut">
              <a:rPr lang="fr-BE" smtClean="0"/>
              <a:t>28-10-22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C12CCE-A64B-421C-4D01-6741077E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255270-6DBF-F86E-5EC7-573FE9A4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8529-3F11-4CE5-95CC-C9A12747C5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049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989D7-5F5A-EA3F-0DDA-BD604222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BAB059-DF45-F914-717D-31BBB0FD1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282477-C686-CAB9-C680-D2C38A25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AE6-FBDF-40BE-86A8-242C27F8A296}" type="datetimeFigureOut">
              <a:rPr lang="fr-BE" smtClean="0"/>
              <a:t>28-10-22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CABB78-38F1-2D57-4EC7-AD181055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E6A3CA-E383-C891-F7B1-3A27250C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8529-3F11-4CE5-95CC-C9A12747C5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859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D39DAB-23EB-0301-8C93-5DDA227E4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0AC7F5-5AB0-6015-2134-FC4BE85F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EE4636-5FDB-65C4-D94A-5AEFE110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AE6-FBDF-40BE-86A8-242C27F8A296}" type="datetimeFigureOut">
              <a:rPr lang="fr-BE" smtClean="0"/>
              <a:t>28-10-22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60DEB1-36CA-2BDE-5C66-51DEC187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4289DC-A6F7-7CEA-253C-CC16E737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8529-3F11-4CE5-95CC-C9A12747C5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8873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43880-098F-3663-09F1-F289D9EF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C9B2A4-54FD-209A-1AB5-08DBB111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E9154E-6C66-884A-BBAC-38EFE25B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AE6-FBDF-40BE-86A8-242C27F8A296}" type="datetimeFigureOut">
              <a:rPr lang="fr-BE" smtClean="0"/>
              <a:t>28-10-22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0E6E3C-1FE1-8FBC-4C09-3054EA2A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8B6919-0EF6-0FE3-53EE-CA0A48E9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8529-3F11-4CE5-95CC-C9A12747C5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468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F50EC-A44C-D92B-6A36-110C866F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031B1D-4FE3-4557-D8B7-17B94503A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532FB0-E2E6-C5A8-B5B9-92B593B4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AE6-FBDF-40BE-86A8-242C27F8A296}" type="datetimeFigureOut">
              <a:rPr lang="fr-BE" smtClean="0"/>
              <a:t>28-10-22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73B912-D3D5-3402-9B1A-EBAAE0DA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D596F4-3D05-03F8-B1B3-63D388CF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8529-3F11-4CE5-95CC-C9A12747C5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827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BDC45-2493-E678-E31E-7EA28C40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B37CAB-45E9-ECE0-42C9-BAF8DC817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859311-96FA-08B5-844C-9BF1EF64F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B4C59B-9EC9-2D20-9D35-72AA8B71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AE6-FBDF-40BE-86A8-242C27F8A296}" type="datetimeFigureOut">
              <a:rPr lang="fr-BE" smtClean="0"/>
              <a:t>28-10-22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910F73-9DA2-991C-2069-B7FCA92A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3B2B43-A785-7637-DD15-C869D1DE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8529-3F11-4CE5-95CC-C9A12747C5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026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C9B14-15E9-5AD8-9315-6AB66201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1848E8-E330-02F7-896F-71730D3A2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CE8583-1F53-4B34-D077-ADCAECD9C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8F60A6-59E1-8436-77B5-B49124F44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275AC0-CC9A-EBE0-9028-4420E016C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BD73631-BAD3-31A1-8800-07F40AB7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AE6-FBDF-40BE-86A8-242C27F8A296}" type="datetimeFigureOut">
              <a:rPr lang="fr-BE" smtClean="0"/>
              <a:t>28-10-22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DB4E30-DAA8-43A4-A662-A1321C3D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DC5B8B7-D4E6-CFC8-E87C-8656961B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8529-3F11-4CE5-95CC-C9A12747C5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690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B3792-3D4F-4CB8-561F-0924677C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3A90E1-B988-6B51-1382-5D65BA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AE6-FBDF-40BE-86A8-242C27F8A296}" type="datetimeFigureOut">
              <a:rPr lang="fr-BE" smtClean="0"/>
              <a:t>28-10-22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395054-CF97-605B-0D59-C8FC776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28CEE1-E8B3-85DA-54D6-5D5A1D6D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8529-3F11-4CE5-95CC-C9A12747C5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13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74B8B-05D5-4383-D868-28E8956A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AE6-FBDF-40BE-86A8-242C27F8A296}" type="datetimeFigureOut">
              <a:rPr lang="fr-BE" smtClean="0"/>
              <a:t>28-10-22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FFB28D1-4AA1-7022-80C9-03A3A113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FFCB8A-5114-21F0-7F98-9E88AE63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8529-3F11-4CE5-95CC-C9A12747C5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011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465B5-B39C-B5E8-12D7-1E0D180D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F31B4-7F8D-7317-2D6E-5C08C34A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8F32FC-91D8-F6D3-E383-2E5E57D1B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75E410-3762-D0E6-2101-1720B255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AE6-FBDF-40BE-86A8-242C27F8A296}" type="datetimeFigureOut">
              <a:rPr lang="fr-BE" smtClean="0"/>
              <a:t>28-10-22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567777-8DB7-546C-A34C-D52DEB46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3E64F3-0563-842E-6369-8164E446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8529-3F11-4CE5-95CC-C9A12747C5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144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ED2D0-3A0F-FF60-AB23-E11E04B0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D97DA8-6320-EDFE-208B-EC4E7AB21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A7A522-8D14-4BB6-3A4C-4B64B8813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B2F95D-423E-343F-C00D-38018A55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AE6-FBDF-40BE-86A8-242C27F8A296}" type="datetimeFigureOut">
              <a:rPr lang="fr-BE" smtClean="0"/>
              <a:t>28-10-22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52BEE8-A1E2-F298-910B-3043B400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2F6EBB-6EED-7731-2A5B-B01616EE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8529-3F11-4CE5-95CC-C9A12747C5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609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537390-E235-1253-9686-E1C02DF1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D55923-1BBB-9C93-5DD5-D6A31008F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38425A-B8DF-7A17-DAF8-1AE4E24D1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80AE6-FBDF-40BE-86A8-242C27F8A296}" type="datetimeFigureOut">
              <a:rPr lang="fr-BE" smtClean="0"/>
              <a:t>28-10-22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266A67-EFE6-4199-0A80-983C3A206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126BD0-8F7E-2DD4-361C-C5CA5DDC8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88529-3F11-4CE5-95CC-C9A12747C5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185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36E275B-C995-2427-C9BF-4AC366968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62" y="522604"/>
            <a:ext cx="8369977" cy="5983151"/>
          </a:xfrm>
        </p:spPr>
      </p:pic>
    </p:spTree>
    <p:extLst>
      <p:ext uri="{BB962C8B-B14F-4D97-AF65-F5344CB8AC3E}">
        <p14:creationId xmlns:p14="http://schemas.microsoft.com/office/powerpoint/2010/main" val="255210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868C828-9FE7-5176-3859-0C2629DDA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88" y="568325"/>
            <a:ext cx="7793892" cy="5664978"/>
          </a:xfrm>
        </p:spPr>
      </p:pic>
    </p:spTree>
    <p:extLst>
      <p:ext uri="{BB962C8B-B14F-4D97-AF65-F5344CB8AC3E}">
        <p14:creationId xmlns:p14="http://schemas.microsoft.com/office/powerpoint/2010/main" val="379255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D39706-00A7-C5B6-D0C3-1EF768A8D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73" y="895985"/>
            <a:ext cx="6812967" cy="5357470"/>
          </a:xfrm>
        </p:spPr>
      </p:pic>
    </p:spTree>
    <p:extLst>
      <p:ext uri="{BB962C8B-B14F-4D97-AF65-F5344CB8AC3E}">
        <p14:creationId xmlns:p14="http://schemas.microsoft.com/office/powerpoint/2010/main" val="39136047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Marius Grandjean</dc:creator>
  <cp:lastModifiedBy>Marius Grandjean</cp:lastModifiedBy>
  <cp:revision>1</cp:revision>
  <dcterms:created xsi:type="dcterms:W3CDTF">2022-10-28T10:22:26Z</dcterms:created>
  <dcterms:modified xsi:type="dcterms:W3CDTF">2022-10-28T10:23:58Z</dcterms:modified>
</cp:coreProperties>
</file>