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90" r:id="rId2"/>
    <p:sldId id="358" r:id="rId3"/>
    <p:sldId id="359" r:id="rId4"/>
    <p:sldId id="391" r:id="rId5"/>
    <p:sldId id="393" r:id="rId6"/>
    <p:sldId id="397" r:id="rId7"/>
    <p:sldId id="394" r:id="rId8"/>
    <p:sldId id="395" r:id="rId9"/>
    <p:sldId id="396" r:id="rId10"/>
    <p:sldId id="392" r:id="rId11"/>
    <p:sldId id="3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4726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1299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26741-DD79-4DBC-8299-B744E774A76B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E7AB-DFD2-4FD5-88E1-B568145F3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echtarget.com/searchdatamanagement/definition/hash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1106" y="1781906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Live lecture Videos on Hashing for the course UE19CS202, Data Structures, by Dr.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Shylaja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S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hlinkClick r:id="rId2"/>
              </a:rPr>
              <a:t>What is hashing and how does it work? (techtarget.com)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kusumakv@pes.edu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322" y="1535723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02938" y="2888778"/>
            <a:ext cx="8140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Hashing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Time taken for search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Linear DS: Array List, Linked List --- O(n)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Non linear DS: Balanced Binary Search Tree --- O(log n)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Can we search in O(1) time ??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Hashing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Hashing is the process of transforming any given key into another value.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This is usually represented by a shorter, fixed-length value or key that makes it easier to find the original key.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most popular use for hashing is the implementation of hash tables.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 hash table stores key and value pairs in a list that is accessible through its index.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Direct Mapping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Employee Records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29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Hash function: A function which maps key value into a hash table range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Folding 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Truncation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Modulo 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Collision: The phenomenon when two or more keys generate the same hash.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Collision resolution: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Open addressing (Closed Hashing)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Separate Chaining (Open Hashing)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Collision resolution: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Open addressing (Closed Hashing)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Open addressing handles collisions by storing all data in the hash table itself and then seeking out availability in the next spot created by the algorithm.</a:t>
            </a:r>
          </a:p>
          <a:p>
            <a:pPr lvl="1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Linear Probing, Quadratic Probing, Double Hashing</a:t>
            </a:r>
          </a:p>
          <a:p>
            <a:pPr lvl="1" algn="just">
              <a:spcAft>
                <a:spcPts val="600"/>
              </a:spcAft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Separate Chaining (Open Hashing)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Separate chaining handles collision by making every hash table cell point to linked lists of records with identical hash function values.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Collision resolution: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Rehashing (Hash again)</a:t>
            </a:r>
          </a:p>
          <a:p>
            <a:pPr lvl="1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Increase the table size when the load factor becomes more  than a predefined value (Say 0.75) and hash all the keys present in the table again and store in the new table of increased size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 algn="just">
              <a:spcAft>
                <a:spcPts val="600"/>
              </a:spcAft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Load factor=No. of filled records/Total capacity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6826</TotalTime>
  <Words>356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Kusuma K V</dc:creator>
  <cp:lastModifiedBy>Dell</cp:lastModifiedBy>
  <cp:revision>906</cp:revision>
  <dcterms:created xsi:type="dcterms:W3CDTF">2020-06-03T14:19:11Z</dcterms:created>
  <dcterms:modified xsi:type="dcterms:W3CDTF">2022-10-26T08:23:13Z</dcterms:modified>
</cp:coreProperties>
</file>