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3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5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3F965E-34DF-409A-80A7-0A343C2AA39A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EA6C8-0C09-47AD-9C41-32A66BAF184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553D-E7D2-43EA-9E15-34A754012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financial Fraud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E68A7-7650-48F4-8EE0-5448ACF0B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ARCHARIOS (URH-5)</a:t>
            </a:r>
          </a:p>
        </p:txBody>
      </p:sp>
    </p:spTree>
    <p:extLst>
      <p:ext uri="{BB962C8B-B14F-4D97-AF65-F5344CB8AC3E}">
        <p14:creationId xmlns:p14="http://schemas.microsoft.com/office/powerpoint/2010/main" val="109157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814A-D031-4235-8A79-34153A94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39811-A22B-42DD-88AE-37A481E75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06" y="2370084"/>
            <a:ext cx="11081587" cy="2992621"/>
          </a:xfrm>
        </p:spPr>
      </p:pic>
    </p:spTree>
    <p:extLst>
      <p:ext uri="{BB962C8B-B14F-4D97-AF65-F5344CB8AC3E}">
        <p14:creationId xmlns:p14="http://schemas.microsoft.com/office/powerpoint/2010/main" val="23169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3A56-B6FA-4C73-A5F2-28BEB1A8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feature/labels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87548-85C7-4B7E-BE84-814535C7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94" b="35786"/>
          <a:stretch/>
        </p:blipFill>
        <p:spPr>
          <a:xfrm>
            <a:off x="1381768" y="3141133"/>
            <a:ext cx="9428463" cy="11599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8CCE7-4207-45FA-B10A-D8A305C1AAFB}"/>
              </a:ext>
            </a:extLst>
          </p:cNvPr>
          <p:cNvSpPr txBox="1"/>
          <p:nvPr/>
        </p:nvSpPr>
        <p:spPr>
          <a:xfrm>
            <a:off x="3141134" y="202026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LABEL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2E479-38B3-4BF8-8DB8-209E41292D7B}"/>
              </a:ext>
            </a:extLst>
          </p:cNvPr>
          <p:cNvCxnSpPr>
            <a:cxnSpLocks/>
          </p:cNvCxnSpPr>
          <p:nvPr/>
        </p:nvCxnSpPr>
        <p:spPr>
          <a:xfrm flipH="1">
            <a:off x="1735667" y="2375899"/>
            <a:ext cx="1549401" cy="858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34DD3-1177-4B34-A3DD-9410ABEF0DC0}"/>
              </a:ext>
            </a:extLst>
          </p:cNvPr>
          <p:cNvSpPr txBox="1"/>
          <p:nvPr/>
        </p:nvSpPr>
        <p:spPr>
          <a:xfrm>
            <a:off x="3141134" y="5107001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369FB-9F5A-4495-97F1-C690193B8D3C}"/>
              </a:ext>
            </a:extLst>
          </p:cNvPr>
          <p:cNvCxnSpPr>
            <a:cxnSpLocks/>
          </p:cNvCxnSpPr>
          <p:nvPr/>
        </p:nvCxnSpPr>
        <p:spPr>
          <a:xfrm flipH="1" flipV="1">
            <a:off x="1735668" y="4224867"/>
            <a:ext cx="1405466" cy="1049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A871-B844-46C1-B640-372B22DD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BA9A8-5462-4526-BD8D-AFDDDBD33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8" t="1911"/>
          <a:stretch/>
        </p:blipFill>
        <p:spPr>
          <a:xfrm>
            <a:off x="1024128" y="2667846"/>
            <a:ext cx="4545892" cy="325966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31A87-8D94-4554-A2E2-4E1C37B41DBB}"/>
              </a:ext>
            </a:extLst>
          </p:cNvPr>
          <p:cNvSpPr txBox="1">
            <a:spLocks/>
          </p:cNvSpPr>
          <p:nvPr/>
        </p:nvSpPr>
        <p:spPr>
          <a:xfrm>
            <a:off x="5884164" y="3429000"/>
            <a:ext cx="555413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used </a:t>
            </a:r>
            <a:r>
              <a:rPr lang="en-IN" dirty="0" err="1"/>
              <a:t>undersampling</a:t>
            </a:r>
            <a:r>
              <a:rPr lang="en-IN" dirty="0"/>
              <a:t> to reduce the noise and bias of the data and make the ratio more proportional</a:t>
            </a:r>
          </a:p>
        </p:txBody>
      </p:sp>
    </p:spTree>
    <p:extLst>
      <p:ext uri="{BB962C8B-B14F-4D97-AF65-F5344CB8AC3E}">
        <p14:creationId xmlns:p14="http://schemas.microsoft.com/office/powerpoint/2010/main" val="349594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A5B-24E2-448E-BF58-0C50951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08C9-B50E-415C-8439-0091C84D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divided the data such that the training set is 70% of the total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1FE9-DA3B-438D-B8BE-99B40D6C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3771008"/>
            <a:ext cx="1078323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03C9-1B77-4267-B867-F08E6A6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and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8564-33EC-4E72-BD7A-4834CB45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then use the training set to train the model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Then we evaluated the predictions made by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3341-DF42-4E2D-A571-8A97ECCD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6" y="3483470"/>
            <a:ext cx="3020593" cy="2984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E1F84-61CE-45DC-B76E-381B68D9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0" y="5333153"/>
            <a:ext cx="4350197" cy="1028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0AA35-7CE4-4B38-A6F9-06CA98B82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1" y="3611657"/>
            <a:ext cx="4350197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81ED-E1B2-4E95-BEDD-A8CD09F6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8C3F-E2BE-4EB9-9692-1A5EA97B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effectLst/>
              </a:rPr>
              <a:t>The Financial Management System is a software that is used to check the authenticity of a particular transaction in a financial company.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Train a ML model to detect fraudulent transactions using simulation set provided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Using insights from the model to create an actionable plan to prevent future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139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C6D7-B4D5-4B3D-B039-1023BFA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5DEC-84DE-4F45-AFBE-2A071C08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Loaded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Checked data types of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Looked for missing and unique values</a:t>
            </a:r>
          </a:p>
        </p:txBody>
      </p:sp>
    </p:spTree>
    <p:extLst>
      <p:ext uri="{BB962C8B-B14F-4D97-AF65-F5344CB8AC3E}">
        <p14:creationId xmlns:p14="http://schemas.microsoft.com/office/powerpoint/2010/main" val="41484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16C-58BD-437D-A07D-DF4DFE6D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FB2A8-E03F-4FB4-9EAF-3DB59B172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00" y="2277658"/>
            <a:ext cx="11200620" cy="3995126"/>
          </a:xfrm>
        </p:spPr>
      </p:pic>
    </p:spTree>
    <p:extLst>
      <p:ext uri="{BB962C8B-B14F-4D97-AF65-F5344CB8AC3E}">
        <p14:creationId xmlns:p14="http://schemas.microsoft.com/office/powerpoint/2010/main" val="37220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35A9-CA27-47CC-A5CB-7522C74D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357DA-0C13-45DF-A3A2-A957E8AE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42" y="2438399"/>
            <a:ext cx="11286515" cy="4042931"/>
          </a:xfrm>
        </p:spPr>
      </p:pic>
    </p:spTree>
    <p:extLst>
      <p:ext uri="{BB962C8B-B14F-4D97-AF65-F5344CB8AC3E}">
        <p14:creationId xmlns:p14="http://schemas.microsoft.com/office/powerpoint/2010/main" val="396869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CA25-F61C-40D2-8289-E5815F49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IN FRAUDS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1A0573-670B-489A-ADFA-92592F776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58" y="2319867"/>
            <a:ext cx="9716742" cy="39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0430-D505-4F99-9A84-9E066F88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A67A-6DF6-476C-858B-38BDF36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decided to use </a:t>
            </a:r>
            <a:r>
              <a:rPr lang="en-IN" dirty="0" err="1"/>
              <a:t>XGBoost’s</a:t>
            </a:r>
            <a:r>
              <a:rPr lang="en-IN" dirty="0"/>
              <a:t> </a:t>
            </a:r>
            <a:r>
              <a:rPr lang="en-IN" dirty="0" err="1"/>
              <a:t>XGBClassifier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 err="1">
                <a:effectLst/>
                <a:latin typeface="-apple-system"/>
              </a:rPr>
              <a:t>XGBoost</a:t>
            </a:r>
            <a:r>
              <a:rPr lang="en-IN" b="0" i="0" dirty="0">
                <a:effectLst/>
                <a:latin typeface="-apple-system"/>
              </a:rPr>
              <a:t> applies a better regularization technique to reduce overfitting, and it is one of the differences from the gradient boosting. The </a:t>
            </a:r>
            <a:r>
              <a:rPr lang="en-IN" b="0" i="0" dirty="0" err="1">
                <a:effectLst/>
                <a:latin typeface="-apple-system"/>
              </a:rPr>
              <a:t>xgboost.XGBClassifier</a:t>
            </a:r>
            <a:r>
              <a:rPr lang="en-IN" b="0" i="0" dirty="0">
                <a:effectLst/>
                <a:latin typeface="-apple-system"/>
              </a:rPr>
              <a:t> is a scikit-learn API compatible class for classification. We created our machine learning model using </a:t>
            </a:r>
            <a:r>
              <a:rPr lang="en-IN" b="0" i="0" dirty="0" err="1">
                <a:effectLst/>
                <a:latin typeface="-apple-system"/>
              </a:rPr>
              <a:t>XGBClassifier</a:t>
            </a:r>
            <a:r>
              <a:rPr lang="en-IN" b="0" i="0" dirty="0"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>
                <a:latin typeface="-apple-system"/>
              </a:rPr>
              <a:t>XGBoost</a:t>
            </a:r>
            <a:r>
              <a:rPr lang="en-IN" dirty="0">
                <a:latin typeface="-apple-system"/>
              </a:rPr>
              <a:t> works best with numeric values.</a:t>
            </a:r>
          </a:p>
        </p:txBody>
      </p:sp>
    </p:spTree>
    <p:extLst>
      <p:ext uri="{BB962C8B-B14F-4D97-AF65-F5344CB8AC3E}">
        <p14:creationId xmlns:p14="http://schemas.microsoft.com/office/powerpoint/2010/main" val="14997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8EF-B0E5-4E35-95D8-6497E09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0DAF7-EC98-4B2C-926D-91AB1E14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24496"/>
            <a:ext cx="9057240" cy="20209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AB204-A48B-455F-8B73-05BCBED7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045110"/>
            <a:ext cx="2362405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BF0CE-087F-40EB-AFC7-90904F93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2" y="4143263"/>
            <a:ext cx="4549306" cy="577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6933B-174B-43B9-A136-B19A32661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62" y="5860482"/>
            <a:ext cx="4549306" cy="86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21C4-5876-47E3-BD06-05FA30E40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596" y="5050666"/>
            <a:ext cx="5448772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33CD-8126-4260-BE26-5177AA56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5EED-CD4C-404A-A0DC-2AAFD673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observed that the amounts in many of the transactions were not matching with the new balances and old balances of accounts.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Hence we decided to add a flag of our own to the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58F01-6930-4EF3-9E91-221C00ED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97680"/>
            <a:ext cx="8925087" cy="12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7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252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Tw Cen MT</vt:lpstr>
      <vt:lpstr>Tw Cen MT Condensed</vt:lpstr>
      <vt:lpstr>Wingdings</vt:lpstr>
      <vt:lpstr>Wingdings 3</vt:lpstr>
      <vt:lpstr>Integral</vt:lpstr>
      <vt:lpstr> financial Fraud detection </vt:lpstr>
      <vt:lpstr>Introduction </vt:lpstr>
      <vt:lpstr>initial data exploration</vt:lpstr>
      <vt:lpstr>EDA</vt:lpstr>
      <vt:lpstr>EDA</vt:lpstr>
      <vt:lpstr>TREND IN FRAUDS</vt:lpstr>
      <vt:lpstr>DATA PREPARATION</vt:lpstr>
      <vt:lpstr>DATA PREPARATION</vt:lpstr>
      <vt:lpstr>Data preparation </vt:lpstr>
      <vt:lpstr>New data</vt:lpstr>
      <vt:lpstr>Creating feature/labels</vt:lpstr>
      <vt:lpstr>REDUCING BIAS</vt:lpstr>
      <vt:lpstr>Splitting data for model</vt:lpstr>
      <vt:lpstr>Train and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financial Fraud detection </dc:title>
  <dc:creator>Neave Paul</dc:creator>
  <cp:lastModifiedBy>Neave Paul</cp:lastModifiedBy>
  <cp:revision>2</cp:revision>
  <dcterms:created xsi:type="dcterms:W3CDTF">2022-01-23T05:18:12Z</dcterms:created>
  <dcterms:modified xsi:type="dcterms:W3CDTF">2022-01-23T06:35:59Z</dcterms:modified>
</cp:coreProperties>
</file>