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47FF-0F45-4D85-8C9B-A16D6B6B76F6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D108-1FAC-4C59-8C78-D6A49DAC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4" descr="Original 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340" y="152400"/>
            <a:ext cx="4267200" cy="4020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PowerShell User Group NYC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066800"/>
            <a:ext cx="423871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1066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Discount Code </a:t>
            </a:r>
            <a:r>
              <a:rPr lang="en-US" sz="3600" b="1" i="1" dirty="0" smtClean="0">
                <a:solidFill>
                  <a:srgbClr val="FF0000"/>
                </a:solidFill>
              </a:rPr>
              <a:t>DSUG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82880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PowerShell folks who want to go deeper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Slice and dice Text, XML, CSV, and JSON effortlessly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Embed PowerShell to provide scripting abilities for your C# apps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Leverage PowerShell’s capabilities to work with the Internet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Build Little Languages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Discover PowerShell v3 features included with Windows 8 and Windows Server 2012</a:t>
            </a:r>
          </a:p>
        </p:txBody>
      </p:sp>
      <p:pic>
        <p:nvPicPr>
          <p:cNvPr id="1028" name="Picture 4" descr="http://dougfinke.com/images/mv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4" y="6043088"/>
            <a:ext cx="13620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00600" y="604308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DougFinke.com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806" y="54218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is available here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finked</dc:creator>
  <cp:lastModifiedBy>finked</cp:lastModifiedBy>
  <cp:revision>7</cp:revision>
  <dcterms:created xsi:type="dcterms:W3CDTF">2012-10-07T17:00:45Z</dcterms:created>
  <dcterms:modified xsi:type="dcterms:W3CDTF">2012-10-07T17:25:00Z</dcterms:modified>
</cp:coreProperties>
</file>